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1" r:id="rId1"/>
  </p:sldMasterIdLst>
  <p:notesMasterIdLst>
    <p:notesMasterId r:id="rId9"/>
  </p:notesMasterIdLst>
  <p:sldIdLst>
    <p:sldId id="256" r:id="rId2"/>
    <p:sldId id="259" r:id="rId3"/>
    <p:sldId id="306" r:id="rId4"/>
    <p:sldId id="262" r:id="rId5"/>
    <p:sldId id="307" r:id="rId6"/>
    <p:sldId id="257" r:id="rId7"/>
    <p:sldId id="308" r:id="rId8"/>
  </p:sldIdLst>
  <p:sldSz cx="9144000" cy="5143500" type="screen16x9"/>
  <p:notesSz cx="6858000" cy="9144000"/>
  <p:embeddedFontLst>
    <p:embeddedFont>
      <p:font typeface="Josefin Sans" pitchFamily="2" charset="0"/>
      <p:regular r:id="rId10"/>
      <p:bold r:id="rId11"/>
      <p:italic r:id="rId12"/>
      <p:boldItalic r:id="rId13"/>
    </p:embeddedFont>
    <p:embeddedFont>
      <p:font typeface="Open Sans" panose="020B0606030504020204" pitchFamily="34" charset="0"/>
      <p:regular r:id="rId14"/>
      <p:bold r:id="rId15"/>
      <p:italic r:id="rId16"/>
      <p:boldItalic r:id="rId17"/>
    </p:embeddedFont>
    <p:embeddedFont>
      <p:font typeface="Patrick Hand" panose="00000500000000000000" pitchFamily="2" charset="0"/>
      <p:regular r:id="rId18"/>
    </p:embeddedFont>
    <p:embeddedFont>
      <p:font typeface="Roboto Condensed Light" panose="02000000000000000000" pitchFamily="2" charset="0"/>
      <p:regular r:id="rId19"/>
      <p: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pos="2880">
          <p15:clr>
            <a:srgbClr val="9AA0A6"/>
          </p15:clr>
        </p15:guide>
        <p15:guide id="2" orient="horz" pos="337">
          <p15:clr>
            <a:srgbClr val="9AA0A6"/>
          </p15:clr>
        </p15:guide>
        <p15:guide id="3" orient="horz" pos="2903">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AE9F7AE-FF7D-4737-A066-A773C62A11EF}">
  <a:tblStyle styleId="{8AE9F7AE-FF7D-4737-A066-A773C62A11E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226" autoAdjust="0"/>
  </p:normalViewPr>
  <p:slideViewPr>
    <p:cSldViewPr snapToGrid="0">
      <p:cViewPr varScale="1">
        <p:scale>
          <a:sx n="95" d="100"/>
          <a:sy n="95" d="100"/>
        </p:scale>
        <p:origin x="666" y="84"/>
      </p:cViewPr>
      <p:guideLst>
        <p:guide pos="2880"/>
        <p:guide orient="horz" pos="337"/>
        <p:guide orient="horz" pos="2903"/>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4.fntdata"/><Relationship Id="rId18"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font" Target="fonts/font3.fntdata"/><Relationship Id="rId17"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font" Target="fonts/font7.fntdata"/><Relationship Id="rId20"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6.fntdata"/><Relationship Id="rId23" Type="http://schemas.openxmlformats.org/officeDocument/2006/relationships/theme" Target="theme/theme1.xml"/><Relationship Id="rId10" Type="http://schemas.openxmlformats.org/officeDocument/2006/relationships/font" Target="fonts/font1.fntdata"/><Relationship Id="rId19" Type="http://schemas.openxmlformats.org/officeDocument/2006/relationships/font" Target="fonts/font10.fntdata"/><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font" Target="fonts/font5.fntdata"/><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0"/>
        <p:cNvGrpSpPr/>
        <p:nvPr/>
      </p:nvGrpSpPr>
      <p:grpSpPr>
        <a:xfrm>
          <a:off x="0" y="0"/>
          <a:ext cx="0" cy="0"/>
          <a:chOff x="0" y="0"/>
          <a:chExt cx="0" cy="0"/>
        </a:xfrm>
      </p:grpSpPr>
      <p:sp>
        <p:nvSpPr>
          <p:cNvPr id="901" name="Google Shape;90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2" name="Google Shape;90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8"/>
        <p:cNvGrpSpPr/>
        <p:nvPr/>
      </p:nvGrpSpPr>
      <p:grpSpPr>
        <a:xfrm>
          <a:off x="0" y="0"/>
          <a:ext cx="0" cy="0"/>
          <a:chOff x="0" y="0"/>
          <a:chExt cx="0" cy="0"/>
        </a:xfrm>
      </p:grpSpPr>
      <p:sp>
        <p:nvSpPr>
          <p:cNvPr id="1049" name="Google Shape;1049;g8b17b3b75f_0_10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0" name="Google Shape;1050;g8b17b3b75f_0_10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solidFill>
                  <a:srgbClr val="000000"/>
                </a:solidFill>
                <a:effectLst/>
                <a:latin typeface="Times New Roman" panose="02020603050405020304" pitchFamily="18" charset="0"/>
                <a:ea typeface="Times New Roman" panose="02020603050405020304" pitchFamily="18" charset="0"/>
              </a:rPr>
              <a:t>As the number of older people globally is increasing lack of nurses in the healthcare institutions is being observed and hence, the health care assistants are being increasingly relied on so that they can provide direct care to the older adults especially in long term care. the quality of life or older people is directly dependent upon the </a:t>
            </a:r>
            <a:r>
              <a:rPr lang="en-US" sz="1800" dirty="0" err="1">
                <a:solidFill>
                  <a:srgbClr val="000000"/>
                </a:solidFill>
                <a:effectLst/>
                <a:latin typeface="Times New Roman" panose="02020603050405020304" pitchFamily="18" charset="0"/>
                <a:ea typeface="Times New Roman" panose="02020603050405020304" pitchFamily="18" charset="0"/>
              </a:rPr>
              <a:t>behaviour</a:t>
            </a:r>
            <a:r>
              <a:rPr lang="en-US" sz="1800" dirty="0">
                <a:solidFill>
                  <a:srgbClr val="000000"/>
                </a:solidFill>
                <a:effectLst/>
                <a:latin typeface="Times New Roman" panose="02020603050405020304" pitchFamily="18" charset="0"/>
                <a:ea typeface="Times New Roman" panose="02020603050405020304" pitchFamily="18" charset="0"/>
              </a:rPr>
              <a:t> of the care staff. </a:t>
            </a:r>
            <a:r>
              <a:rPr lang="en-US" sz="1800" dirty="0">
                <a:solidFill>
                  <a:srgbClr val="202124"/>
                </a:solidFill>
                <a:effectLst/>
                <a:latin typeface="Times New Roman" panose="02020603050405020304" pitchFamily="18" charset="0"/>
                <a:ea typeface="Times New Roman" panose="02020603050405020304" pitchFamily="18" charset="0"/>
              </a:rPr>
              <a:t>Psychology plays an immensely important role when treating older adults and hence, the health care assistant working with these adults can incorporate psychological factors to provide care to the older patients (</a:t>
            </a:r>
            <a:r>
              <a:rPr lang="en-GB" sz="1800" dirty="0">
                <a:solidFill>
                  <a:srgbClr val="222222"/>
                </a:solidFill>
                <a:effectLst/>
                <a:latin typeface="Times New Roman" panose="02020603050405020304" pitchFamily="18" charset="0"/>
                <a:ea typeface="Times New Roman" panose="02020603050405020304" pitchFamily="18" charset="0"/>
              </a:rPr>
              <a:t>McLeod, 2013</a:t>
            </a:r>
            <a:r>
              <a:rPr lang="en-US" sz="1800" dirty="0">
                <a:solidFill>
                  <a:srgbClr val="202124"/>
                </a:solidFill>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8"/>
        <p:cNvGrpSpPr/>
        <p:nvPr/>
      </p:nvGrpSpPr>
      <p:grpSpPr>
        <a:xfrm>
          <a:off x="0" y="0"/>
          <a:ext cx="0" cy="0"/>
          <a:chOff x="0" y="0"/>
          <a:chExt cx="0" cy="0"/>
        </a:xfrm>
      </p:grpSpPr>
      <p:sp>
        <p:nvSpPr>
          <p:cNvPr id="1049" name="Google Shape;1049;g8b17b3b75f_0_10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0" name="Google Shape;1050;g8b17b3b75f_0_10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solidFill>
                  <a:srgbClr val="202124"/>
                </a:solidFill>
                <a:effectLst/>
                <a:latin typeface="Times New Roman" panose="02020603050405020304" pitchFamily="18" charset="0"/>
                <a:ea typeface="Times New Roman" panose="02020603050405020304" pitchFamily="18" charset="0"/>
              </a:rPr>
              <a:t>By ascertaining the psychological needs of the older patients, the health care assistants’ can employee these strategies to relieve the older adults from distressful situations and take steps to maintain their physical and mental well-being. Such as by communicating with compassion and caring for them to fulfill their needs, a healthcare assistant can increase the quality of life of older adults (Hayes and Ball, 2012; Sinclair et al., 2016).</a:t>
            </a:r>
            <a:endParaRPr lang="en-US"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934234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5"/>
        <p:cNvGrpSpPr/>
        <p:nvPr/>
      </p:nvGrpSpPr>
      <p:grpSpPr>
        <a:xfrm>
          <a:off x="0" y="0"/>
          <a:ext cx="0" cy="0"/>
          <a:chOff x="0" y="0"/>
          <a:chExt cx="0" cy="0"/>
        </a:xfrm>
      </p:grpSpPr>
      <p:sp>
        <p:nvSpPr>
          <p:cNvPr id="1176" name="Google Shape;1176;gb778e70157_0_2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7" name="Google Shape;1177;gb778e70157_0_2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l" fontAlgn="base"/>
            <a:r>
              <a:rPr lang="en-US" sz="3200" b="1" i="0" dirty="0">
                <a:solidFill>
                  <a:srgbClr val="212121"/>
                </a:solidFill>
                <a:effectLst/>
                <a:latin typeface="FS Albert Extra Bold"/>
              </a:rPr>
              <a:t>Stage 1: Trust vs. Mistrust</a:t>
            </a:r>
          </a:p>
          <a:p>
            <a:pPr marL="158750" lvl="0" indent="0" algn="l" fontAlgn="base">
              <a:buNone/>
            </a:pPr>
            <a:r>
              <a:rPr lang="en-GB" sz="1800" dirty="0">
                <a:solidFill>
                  <a:srgbClr val="202124"/>
                </a:solidFill>
                <a:effectLst/>
                <a:latin typeface="Times New Roman" panose="02020603050405020304" pitchFamily="18" charset="0"/>
                <a:ea typeface="Times New Roman" panose="02020603050405020304" pitchFamily="18" charset="0"/>
              </a:rPr>
              <a:t>The most fundamental period of life is represented by the first stage in Erikson's theory of psychosocial development, which takes place between birth and one year of age. Because a baby is completely dependent, developing trust is based on the dependability and quality of the child's caregivers (</a:t>
            </a:r>
            <a:r>
              <a:rPr lang="en-GB" sz="1800" dirty="0">
                <a:solidFill>
                  <a:srgbClr val="222222"/>
                </a:solidFill>
                <a:effectLst/>
                <a:latin typeface="Times New Roman" panose="02020603050405020304" pitchFamily="18" charset="0"/>
                <a:ea typeface="Times New Roman" panose="02020603050405020304" pitchFamily="18" charset="0"/>
              </a:rPr>
              <a:t>McLeod, 2013)</a:t>
            </a:r>
            <a:r>
              <a:rPr lang="en-GB" sz="1800" dirty="0">
                <a:solidFill>
                  <a:srgbClr val="202124"/>
                </a:solidFill>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algn="l" fontAlgn="base"/>
            <a:r>
              <a:rPr lang="en-US" sz="3200" b="1" i="0" dirty="0">
                <a:solidFill>
                  <a:srgbClr val="212121"/>
                </a:solidFill>
                <a:effectLst/>
                <a:latin typeface="FS Albert Extra Bold"/>
              </a:rPr>
              <a:t>Stage 2: Autonomy vs. Shame and Doubt</a:t>
            </a:r>
          </a:p>
          <a:p>
            <a:pPr marL="0" marR="0" indent="0" algn="just">
              <a:spcBef>
                <a:spcPts val="0"/>
              </a:spcBef>
              <a:buNone/>
            </a:pPr>
            <a:r>
              <a:rPr lang="en-GB" sz="1800" dirty="0">
                <a:solidFill>
                  <a:srgbClr val="202124"/>
                </a:solidFill>
                <a:effectLst/>
                <a:latin typeface="Times New Roman" panose="02020603050405020304" pitchFamily="18" charset="0"/>
                <a:ea typeface="Times New Roman" panose="02020603050405020304" pitchFamily="18" charset="0"/>
              </a:rPr>
              <a:t>Early childhood is the time period for the second stage of Erikson's theory of psychosocial development, which focuses on kids gaining more self-control.</a:t>
            </a:r>
            <a:endParaRPr lang="en-US" sz="1800" dirty="0">
              <a:effectLst/>
              <a:latin typeface="Times New Roman" panose="02020603050405020304" pitchFamily="18" charset="0"/>
              <a:ea typeface="Times New Roman" panose="02020603050405020304" pitchFamily="18" charset="0"/>
            </a:endParaRPr>
          </a:p>
          <a:p>
            <a:pPr algn="l" fontAlgn="base"/>
            <a:r>
              <a:rPr lang="en-US" sz="3200" b="1" i="0" dirty="0">
                <a:solidFill>
                  <a:srgbClr val="212121"/>
                </a:solidFill>
                <a:effectLst/>
                <a:latin typeface="FS Albert Extra Bold"/>
              </a:rPr>
              <a:t>Stage 3: Initiative vs. Guilt</a:t>
            </a:r>
          </a:p>
          <a:p>
            <a:pPr marL="0" marR="0" indent="0" algn="just">
              <a:buNone/>
            </a:pPr>
            <a:r>
              <a:rPr lang="en-GB" sz="1800" dirty="0">
                <a:solidFill>
                  <a:srgbClr val="202124"/>
                </a:solidFill>
                <a:effectLst/>
                <a:latin typeface="Times New Roman" panose="02020603050405020304" pitchFamily="18" charset="0"/>
                <a:ea typeface="Times New Roman" panose="02020603050405020304" pitchFamily="18" charset="0"/>
              </a:rPr>
              <a:t>Preschool years are when the third stage of psychosocial development occurs. Children start to exert their power and control over the world at this stage of their psychological development through controlling play and other social interactions. Children that succeed at this stage believe they are capable of leading others. People who lack these abilities experience remorse, self-doubt, and a lack of initiative.</a:t>
            </a:r>
            <a:endParaRPr lang="en-US" sz="1800" dirty="0">
              <a:effectLst/>
              <a:latin typeface="Times New Roman" panose="02020603050405020304" pitchFamily="18" charset="0"/>
              <a:ea typeface="Times New Roman" panose="02020603050405020304" pitchFamily="18" charset="0"/>
            </a:endParaRPr>
          </a:p>
          <a:p>
            <a:pPr algn="l" fontAlgn="base"/>
            <a:r>
              <a:rPr lang="en-US" sz="3200" b="1" i="0" dirty="0">
                <a:solidFill>
                  <a:srgbClr val="212121"/>
                </a:solidFill>
                <a:effectLst/>
                <a:latin typeface="FS Albert Extra Bold"/>
              </a:rPr>
              <a:t>Stage 4: Industry vs. Inferiority</a:t>
            </a:r>
          </a:p>
          <a:p>
            <a:pPr marL="0" marR="0" indent="0" algn="just">
              <a:buNone/>
            </a:pPr>
            <a:r>
              <a:rPr lang="en-GB" sz="1800" dirty="0">
                <a:solidFill>
                  <a:srgbClr val="202124"/>
                </a:solidFill>
                <a:effectLst/>
                <a:latin typeface="Times New Roman" panose="02020603050405020304" pitchFamily="18" charset="0"/>
                <a:ea typeface="Times New Roman" panose="02020603050405020304" pitchFamily="18" charset="0"/>
              </a:rPr>
              <a:t>The fourth psychosocial stage occurs between the ages of five and eleven, during the early years of school. Children start to feel proud of their accomplishments and skills through social interactions. Children must adjust to changing social and academic expectations. Failure causes emotions of inferiority, whereas success fosters a sense of competence</a:t>
            </a:r>
            <a:r>
              <a:rPr lang="en-GB" sz="1800" b="1" dirty="0">
                <a:solidFill>
                  <a:srgbClr val="202124"/>
                </a:solidFill>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5"/>
        <p:cNvGrpSpPr/>
        <p:nvPr/>
      </p:nvGrpSpPr>
      <p:grpSpPr>
        <a:xfrm>
          <a:off x="0" y="0"/>
          <a:ext cx="0" cy="0"/>
          <a:chOff x="0" y="0"/>
          <a:chExt cx="0" cy="0"/>
        </a:xfrm>
      </p:grpSpPr>
      <p:sp>
        <p:nvSpPr>
          <p:cNvPr id="1176" name="Google Shape;1176;gb778e70157_0_2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7" name="Google Shape;1177;gb778e70157_0_2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spcBef>
                <a:spcPts val="0"/>
              </a:spcBef>
            </a:pPr>
            <a:r>
              <a:rPr lang="en-US" sz="4000" b="1" dirty="0"/>
              <a:t>Stage 5: Identity vs. Confusion</a:t>
            </a:r>
          </a:p>
          <a:p>
            <a:pPr marL="0" marR="0" indent="0" algn="just">
              <a:spcBef>
                <a:spcPts val="0"/>
              </a:spcBef>
              <a:buNone/>
            </a:pPr>
            <a:r>
              <a:rPr lang="en-GB" sz="1800" dirty="0">
                <a:solidFill>
                  <a:srgbClr val="202124"/>
                </a:solidFill>
                <a:effectLst/>
                <a:latin typeface="Times New Roman" panose="02020603050405020304" pitchFamily="18" charset="0"/>
                <a:ea typeface="Times New Roman" panose="02020603050405020304" pitchFamily="18" charset="0"/>
              </a:rPr>
              <a:t>Teenage years, which are frequently chaotic, are when the fifth psychological stage occurs. This phase is crucial for the formation of a sense of self, which will continue to affect behaviour and development throughout the remainder of a person's life. Teenagers need to establish their sense of self and identity. Failure results in role confusion and a weakened sense of self, whereas success results in the ability to stay loyal to oneself.</a:t>
            </a:r>
            <a:endParaRPr lang="en-US" sz="1800" dirty="0">
              <a:effectLst/>
              <a:latin typeface="Times New Roman" panose="02020603050405020304" pitchFamily="18" charset="0"/>
              <a:ea typeface="Times New Roman" panose="02020603050405020304" pitchFamily="18" charset="0"/>
            </a:endParaRPr>
          </a:p>
          <a:p>
            <a:pPr marL="0" marR="0" algn="just">
              <a:spcBef>
                <a:spcPts val="0"/>
              </a:spcBef>
            </a:pPr>
            <a:r>
              <a:rPr lang="en-US" sz="4000" b="1" dirty="0"/>
              <a:t>Stage 6: Intimacy vs. Isolation</a:t>
            </a:r>
          </a:p>
          <a:p>
            <a:pPr marL="0" marR="0" indent="0" algn="just">
              <a:spcBef>
                <a:spcPts val="0"/>
              </a:spcBef>
              <a:buNone/>
            </a:pPr>
            <a:r>
              <a:rPr lang="en-GB" sz="1800" dirty="0">
                <a:solidFill>
                  <a:srgbClr val="202124"/>
                </a:solidFill>
                <a:effectLst/>
                <a:latin typeface="Times New Roman" panose="02020603050405020304" pitchFamily="18" charset="0"/>
                <a:ea typeface="Times New Roman" panose="02020603050405020304" pitchFamily="18" charset="0"/>
              </a:rPr>
              <a:t>Young adults must develop close, enduring relationships with others. Success produces strong relationships, whilst failure produces isolation and loneliness. This era includes the early adult years when people are figuring out their personal relationships. </a:t>
            </a:r>
            <a:endParaRPr lang="en-US" sz="1800" dirty="0">
              <a:effectLst/>
              <a:latin typeface="Times New Roman" panose="02020603050405020304" pitchFamily="18" charset="0"/>
              <a:ea typeface="Times New Roman" panose="02020603050405020304" pitchFamily="18" charset="0"/>
            </a:endParaRPr>
          </a:p>
          <a:p>
            <a:pPr marL="0" marR="0" algn="just">
              <a:spcBef>
                <a:spcPts val="0"/>
              </a:spcBef>
            </a:pPr>
            <a:r>
              <a:rPr lang="en-US" sz="4000" b="1" dirty="0"/>
              <a:t>Stage 7: Generativity vs. Stagnation</a:t>
            </a:r>
          </a:p>
          <a:p>
            <a:pPr marL="0" marR="0" indent="0" algn="just">
              <a:spcBef>
                <a:spcPts val="0"/>
              </a:spcBef>
              <a:buNone/>
            </a:pPr>
            <a:r>
              <a:rPr lang="en-GB" sz="1800" dirty="0">
                <a:solidFill>
                  <a:srgbClr val="202124"/>
                </a:solidFill>
                <a:effectLst/>
                <a:latin typeface="Times New Roman" panose="02020603050405020304" pitchFamily="18" charset="0"/>
                <a:ea typeface="Times New Roman" panose="02020603050405020304" pitchFamily="18" charset="0"/>
              </a:rPr>
              <a:t>As adults, we continue to develop our lives while putting a priority on our careers and families. Those that are successful during this stage will believe that their involvement in their family and community is making a difference in the world. Those who lack this ability will feel unproductive and disconnected from the world.</a:t>
            </a:r>
            <a:endParaRPr lang="en-US" sz="1800" dirty="0">
              <a:effectLst/>
              <a:latin typeface="Times New Roman" panose="02020603050405020304" pitchFamily="18" charset="0"/>
              <a:ea typeface="Times New Roman" panose="02020603050405020304" pitchFamily="18" charset="0"/>
            </a:endParaRPr>
          </a:p>
          <a:p>
            <a:pPr marL="0" marR="0" algn="just">
              <a:spcBef>
                <a:spcPts val="0"/>
              </a:spcBef>
            </a:pPr>
            <a:r>
              <a:rPr lang="en-US" sz="4000" b="1" dirty="0"/>
              <a:t>Stage 8: Integrity vs. Despair</a:t>
            </a:r>
          </a:p>
          <a:p>
            <a:pPr marL="0" marR="0" indent="0" algn="just">
              <a:spcBef>
                <a:spcPts val="0"/>
              </a:spcBef>
              <a:buNone/>
            </a:pPr>
            <a:r>
              <a:rPr lang="en-GB" sz="1800" dirty="0">
                <a:solidFill>
                  <a:srgbClr val="202124"/>
                </a:solidFill>
                <a:effectLst/>
                <a:latin typeface="Times New Roman" panose="02020603050405020304" pitchFamily="18" charset="0"/>
                <a:ea typeface="Times New Roman" panose="02020603050405020304" pitchFamily="18" charset="0"/>
              </a:rPr>
              <a:t>The final psychological stage, which takes place in old age, is concerned with looking back on life. People at this stage of development reflect on their lives and decide if they are content with them or whether they regret the things they did or did not do (</a:t>
            </a:r>
            <a:r>
              <a:rPr lang="en-GB" sz="1800" dirty="0">
                <a:solidFill>
                  <a:srgbClr val="222222"/>
                </a:solidFill>
                <a:effectLst/>
                <a:latin typeface="Times New Roman" panose="02020603050405020304" pitchFamily="18" charset="0"/>
                <a:ea typeface="Times New Roman" panose="02020603050405020304" pitchFamily="18" charset="0"/>
              </a:rPr>
              <a:t>Gross, 2020</a:t>
            </a:r>
            <a:r>
              <a:rPr lang="en-GB" sz="1800" dirty="0">
                <a:solidFill>
                  <a:srgbClr val="202124"/>
                </a:solidFill>
                <a:effectLst/>
                <a:latin typeface="Times New Roman" panose="02020603050405020304" pitchFamily="18" charset="0"/>
                <a:ea typeface="Times New Roman" panose="02020603050405020304" pitchFamily="18" charset="0"/>
              </a:rPr>
              <a:t>). The way in which Erikson's theory handled development over the lifetime, including old age, set it apart from many others. Older people need to reflect on their lives and experience a sense of fulfilment. At this point, success brings sentiments of wisdom, whereas failure brings feelings of regret, resentment, and hopelessness.</a:t>
            </a:r>
            <a:endParaRPr dirty="0"/>
          </a:p>
        </p:txBody>
      </p:sp>
    </p:spTree>
    <p:extLst>
      <p:ext uri="{BB962C8B-B14F-4D97-AF65-F5344CB8AC3E}">
        <p14:creationId xmlns:p14="http://schemas.microsoft.com/office/powerpoint/2010/main" val="1790690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9"/>
        <p:cNvGrpSpPr/>
        <p:nvPr/>
      </p:nvGrpSpPr>
      <p:grpSpPr>
        <a:xfrm>
          <a:off x="0" y="0"/>
          <a:ext cx="0" cy="0"/>
          <a:chOff x="0" y="0"/>
          <a:chExt cx="0" cy="0"/>
        </a:xfrm>
      </p:grpSpPr>
      <p:sp>
        <p:nvSpPr>
          <p:cNvPr id="980" name="Google Shape;980;g916eed8d62_0_2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1" name="Google Shape;981;g916eed8d62_0_2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9"/>
        <p:cNvGrpSpPr/>
        <p:nvPr/>
      </p:nvGrpSpPr>
      <p:grpSpPr>
        <a:xfrm>
          <a:off x="0" y="0"/>
          <a:ext cx="0" cy="0"/>
          <a:chOff x="0" y="0"/>
          <a:chExt cx="0" cy="0"/>
        </a:xfrm>
      </p:grpSpPr>
      <p:sp>
        <p:nvSpPr>
          <p:cNvPr id="980" name="Google Shape;980;g916eed8d62_0_2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1" name="Google Shape;981;g916eed8d62_0_2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2197468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649400" y="662525"/>
            <a:ext cx="3608400" cy="3608400"/>
          </a:xfrm>
          <a:prstGeom prst="ellipse">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txBox="1">
            <a:spLocks noGrp="1"/>
          </p:cNvSpPr>
          <p:nvPr>
            <p:ph type="ctrTitle"/>
          </p:nvPr>
        </p:nvSpPr>
        <p:spPr>
          <a:xfrm>
            <a:off x="4518275" y="1322300"/>
            <a:ext cx="3876600" cy="1889700"/>
          </a:xfrm>
          <a:prstGeom prst="rect">
            <a:avLst/>
          </a:prstGeom>
        </p:spPr>
        <p:txBody>
          <a:bodyPr spcFirstLastPara="1" wrap="square" lIns="91425" tIns="91425" rIns="91425" bIns="91425" anchor="b" anchorCtr="0">
            <a:noAutofit/>
          </a:bodyPr>
          <a:lstStyle>
            <a:lvl1pPr lvl="0" algn="ctr">
              <a:lnSpc>
                <a:spcPct val="80000"/>
              </a:lnSpc>
              <a:spcBef>
                <a:spcPts val="0"/>
              </a:spcBef>
              <a:spcAft>
                <a:spcPts val="0"/>
              </a:spcAft>
              <a:buSzPts val="6200"/>
              <a:buNone/>
              <a:defRPr sz="6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4874675" y="3423800"/>
            <a:ext cx="3163800" cy="7332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p:nvPr/>
        </p:nvSpPr>
        <p:spPr>
          <a:xfrm>
            <a:off x="0" y="4127500"/>
            <a:ext cx="9144000" cy="1016100"/>
          </a:xfrm>
          <a:prstGeom prst="rect">
            <a:avLst/>
          </a:prstGeom>
          <a:solidFill>
            <a:srgbClr val="AAF1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 name="Google Shape;13;p2"/>
          <p:cNvGrpSpPr/>
          <p:nvPr/>
        </p:nvGrpSpPr>
        <p:grpSpPr>
          <a:xfrm>
            <a:off x="672070" y="539493"/>
            <a:ext cx="8171502" cy="2913473"/>
            <a:chOff x="748270" y="539493"/>
            <a:chExt cx="8171502" cy="2913473"/>
          </a:xfrm>
        </p:grpSpPr>
        <p:sp>
          <p:nvSpPr>
            <p:cNvPr id="14" name="Google Shape;14;p2"/>
            <p:cNvSpPr/>
            <p:nvPr/>
          </p:nvSpPr>
          <p:spPr>
            <a:xfrm rot="-398654">
              <a:off x="758015" y="743465"/>
              <a:ext cx="285869" cy="185017"/>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5" name="Google Shape;15;p2"/>
            <p:cNvSpPr/>
            <p:nvPr/>
          </p:nvSpPr>
          <p:spPr>
            <a:xfrm rot="1694524">
              <a:off x="864159" y="596111"/>
              <a:ext cx="285858" cy="185032"/>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6" name="Google Shape;16;p2"/>
            <p:cNvSpPr/>
            <p:nvPr/>
          </p:nvSpPr>
          <p:spPr>
            <a:xfrm rot="-831137" flipH="1">
              <a:off x="8278682" y="950949"/>
              <a:ext cx="285866" cy="18503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7" name="Google Shape;17;p2"/>
            <p:cNvSpPr/>
            <p:nvPr/>
          </p:nvSpPr>
          <p:spPr>
            <a:xfrm rot="3971674" flipH="1">
              <a:off x="8452060" y="2549149"/>
              <a:ext cx="285845" cy="18504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8" name="Google Shape;18;p2"/>
            <p:cNvSpPr/>
            <p:nvPr/>
          </p:nvSpPr>
          <p:spPr>
            <a:xfrm rot="-586833">
              <a:off x="8348341" y="3195248"/>
              <a:ext cx="309140" cy="233155"/>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 name="Google Shape;19;p2"/>
            <p:cNvGrpSpPr/>
            <p:nvPr/>
          </p:nvGrpSpPr>
          <p:grpSpPr>
            <a:xfrm flipH="1">
              <a:off x="8574029" y="1678570"/>
              <a:ext cx="345743" cy="281058"/>
              <a:chOff x="3892879" y="950703"/>
              <a:chExt cx="345743" cy="281058"/>
            </a:xfrm>
          </p:grpSpPr>
          <p:sp>
            <p:nvSpPr>
              <p:cNvPr id="20" name="Google Shape;20;p2"/>
              <p:cNvSpPr/>
              <p:nvPr/>
            </p:nvSpPr>
            <p:spPr>
              <a:xfrm>
                <a:off x="3892879" y="950703"/>
                <a:ext cx="212671" cy="195390"/>
              </a:xfrm>
              <a:custGeom>
                <a:avLst/>
                <a:gdLst/>
                <a:ahLst/>
                <a:cxnLst/>
                <a:rect l="l" t="t" r="r" b="b"/>
                <a:pathLst>
                  <a:path w="7470" h="6863" extrusionOk="0">
                    <a:moveTo>
                      <a:pt x="2982" y="1"/>
                    </a:moveTo>
                    <a:cubicBezTo>
                      <a:pt x="1529" y="1"/>
                      <a:pt x="802" y="1593"/>
                      <a:pt x="802" y="1593"/>
                    </a:cubicBezTo>
                    <a:cubicBezTo>
                      <a:pt x="1" y="3174"/>
                      <a:pt x="1994" y="5144"/>
                      <a:pt x="3873" y="6863"/>
                    </a:cubicBezTo>
                    <a:cubicBezTo>
                      <a:pt x="4377" y="5648"/>
                      <a:pt x="5476" y="3701"/>
                      <a:pt x="7470" y="2739"/>
                    </a:cubicBezTo>
                    <a:cubicBezTo>
                      <a:pt x="6484" y="1914"/>
                      <a:pt x="5453" y="1135"/>
                      <a:pt x="4377" y="447"/>
                    </a:cubicBezTo>
                    <a:cubicBezTo>
                      <a:pt x="3854" y="126"/>
                      <a:pt x="3389" y="1"/>
                      <a:pt x="29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4003118" y="1028656"/>
                <a:ext cx="235504" cy="203105"/>
              </a:xfrm>
              <a:custGeom>
                <a:avLst/>
                <a:gdLst/>
                <a:ahLst/>
                <a:cxnLst/>
                <a:rect l="l" t="t" r="r" b="b"/>
                <a:pathLst>
                  <a:path w="8272" h="7134" extrusionOk="0">
                    <a:moveTo>
                      <a:pt x="3598" y="1"/>
                    </a:moveTo>
                    <a:cubicBezTo>
                      <a:pt x="1604" y="963"/>
                      <a:pt x="505" y="2910"/>
                      <a:pt x="1" y="4125"/>
                    </a:cubicBezTo>
                    <a:lnTo>
                      <a:pt x="596" y="4675"/>
                    </a:lnTo>
                    <a:cubicBezTo>
                      <a:pt x="2662" y="6525"/>
                      <a:pt x="3933" y="7133"/>
                      <a:pt x="4820" y="7133"/>
                    </a:cubicBezTo>
                    <a:cubicBezTo>
                      <a:pt x="5438" y="7133"/>
                      <a:pt x="5870" y="6838"/>
                      <a:pt x="6255" y="6462"/>
                    </a:cubicBezTo>
                    <a:cubicBezTo>
                      <a:pt x="8272" y="4514"/>
                      <a:pt x="6393" y="2475"/>
                      <a:pt x="4033" y="367"/>
                    </a:cubicBezTo>
                    <a:cubicBezTo>
                      <a:pt x="3941" y="276"/>
                      <a:pt x="3781" y="161"/>
                      <a:pt x="35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 name="Google Shape;22;p2"/>
            <p:cNvSpPr/>
            <p:nvPr/>
          </p:nvSpPr>
          <p:spPr>
            <a:xfrm rot="1122035">
              <a:off x="4285454" y="767600"/>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7"/>
        <p:cNvGrpSpPr/>
        <p:nvPr/>
      </p:nvGrpSpPr>
      <p:grpSpPr>
        <a:xfrm>
          <a:off x="0" y="0"/>
          <a:ext cx="0" cy="0"/>
          <a:chOff x="0" y="0"/>
          <a:chExt cx="0" cy="0"/>
        </a:xfrm>
      </p:grpSpPr>
      <p:sp>
        <p:nvSpPr>
          <p:cNvPr id="28" name="Google Shape;28;p4"/>
          <p:cNvSpPr txBox="1">
            <a:spLocks noGrp="1"/>
          </p:cNvSpPr>
          <p:nvPr>
            <p:ph type="title"/>
          </p:nvPr>
        </p:nvSpPr>
        <p:spPr>
          <a:xfrm>
            <a:off x="713225" y="387100"/>
            <a:ext cx="7717500" cy="572700"/>
          </a:xfrm>
          <a:prstGeom prst="rect">
            <a:avLst/>
          </a:prstGeom>
        </p:spPr>
        <p:txBody>
          <a:bodyPr spcFirstLastPara="1" wrap="square" lIns="91425" tIns="91425" rIns="91425" bIns="91425" anchor="t" anchorCtr="0">
            <a:noAutofit/>
          </a:bodyPr>
          <a:lstStyle>
            <a:lvl1pPr lvl="0" algn="l">
              <a:spcBef>
                <a:spcPts val="0"/>
              </a:spcBef>
              <a:spcAft>
                <a:spcPts val="0"/>
              </a:spcAft>
              <a:buSzPts val="36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9" name="Google Shape;29;p4"/>
          <p:cNvSpPr txBox="1">
            <a:spLocks noGrp="1"/>
          </p:cNvSpPr>
          <p:nvPr>
            <p:ph type="body" idx="1"/>
          </p:nvPr>
        </p:nvSpPr>
        <p:spPr>
          <a:xfrm>
            <a:off x="713225" y="1111400"/>
            <a:ext cx="7717500" cy="35616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AutoNum type="arabicPeriod"/>
              <a:defRPr sz="1200"/>
            </a:lvl1pPr>
            <a:lvl2pPr marL="914400" lvl="1" indent="-304800">
              <a:spcBef>
                <a:spcPts val="0"/>
              </a:spcBef>
              <a:spcAft>
                <a:spcPts val="0"/>
              </a:spcAft>
              <a:buClr>
                <a:srgbClr val="434343"/>
              </a:buClr>
              <a:buSzPts val="1200"/>
              <a:buFont typeface="Roboto Condensed Light"/>
              <a:buAutoNum type="alphaLcPeriod"/>
              <a:defRPr sz="1200"/>
            </a:lvl2pPr>
            <a:lvl3pPr marL="1371600" lvl="2" indent="-304800">
              <a:spcBef>
                <a:spcPts val="0"/>
              </a:spcBef>
              <a:spcAft>
                <a:spcPts val="0"/>
              </a:spcAft>
              <a:buClr>
                <a:srgbClr val="434343"/>
              </a:buClr>
              <a:buSzPts val="1200"/>
              <a:buFont typeface="Roboto Condensed Light"/>
              <a:buAutoNum type="romanLcPeriod"/>
              <a:defRPr sz="1200"/>
            </a:lvl3pPr>
            <a:lvl4pPr marL="1828800" lvl="3" indent="-304800">
              <a:spcBef>
                <a:spcPts val="0"/>
              </a:spcBef>
              <a:spcAft>
                <a:spcPts val="0"/>
              </a:spcAft>
              <a:buClr>
                <a:srgbClr val="434343"/>
              </a:buClr>
              <a:buSzPts val="1200"/>
              <a:buFont typeface="Roboto Condensed Light"/>
              <a:buAutoNum type="arabicPeriod"/>
              <a:defRPr sz="1200"/>
            </a:lvl4pPr>
            <a:lvl5pPr marL="2286000" lvl="4" indent="-304800">
              <a:spcBef>
                <a:spcPts val="0"/>
              </a:spcBef>
              <a:spcAft>
                <a:spcPts val="0"/>
              </a:spcAft>
              <a:buClr>
                <a:srgbClr val="434343"/>
              </a:buClr>
              <a:buSzPts val="1200"/>
              <a:buFont typeface="Roboto Condensed Light"/>
              <a:buAutoNum type="alphaLcPeriod"/>
              <a:defRPr sz="1200"/>
            </a:lvl5pPr>
            <a:lvl6pPr marL="2743200" lvl="5" indent="-304800">
              <a:spcBef>
                <a:spcPts val="0"/>
              </a:spcBef>
              <a:spcAft>
                <a:spcPts val="0"/>
              </a:spcAft>
              <a:buClr>
                <a:srgbClr val="434343"/>
              </a:buClr>
              <a:buSzPts val="1200"/>
              <a:buFont typeface="Roboto Condensed Light"/>
              <a:buAutoNum type="romanLcPeriod"/>
              <a:defRPr sz="1200"/>
            </a:lvl6pPr>
            <a:lvl7pPr marL="3200400" lvl="6" indent="-304800">
              <a:spcBef>
                <a:spcPts val="0"/>
              </a:spcBef>
              <a:spcAft>
                <a:spcPts val="0"/>
              </a:spcAft>
              <a:buClr>
                <a:srgbClr val="434343"/>
              </a:buClr>
              <a:buSzPts val="1200"/>
              <a:buFont typeface="Roboto Condensed Light"/>
              <a:buAutoNum type="arabicPeriod"/>
              <a:defRPr sz="1200"/>
            </a:lvl7pPr>
            <a:lvl8pPr marL="3657600" lvl="7" indent="-304800">
              <a:spcBef>
                <a:spcPts val="0"/>
              </a:spcBef>
              <a:spcAft>
                <a:spcPts val="0"/>
              </a:spcAft>
              <a:buClr>
                <a:srgbClr val="434343"/>
              </a:buClr>
              <a:buSzPts val="1200"/>
              <a:buFont typeface="Roboto Condensed Light"/>
              <a:buAutoNum type="alphaLcPeriod"/>
              <a:defRPr sz="1200"/>
            </a:lvl8pPr>
            <a:lvl9pPr marL="4114800" lvl="8" indent="-304800">
              <a:spcBef>
                <a:spcPts val="0"/>
              </a:spcBef>
              <a:spcAft>
                <a:spcPts val="0"/>
              </a:spcAft>
              <a:buClr>
                <a:srgbClr val="434343"/>
              </a:buClr>
              <a:buSzPts val="1200"/>
              <a:buFont typeface="Roboto Condensed Light"/>
              <a:buAutoNum type="romanLcPeriod"/>
              <a:defRPr sz="1200"/>
            </a:lvl9pPr>
          </a:lstStyle>
          <a:p>
            <a:endParaRPr/>
          </a:p>
        </p:txBody>
      </p:sp>
      <p:grpSp>
        <p:nvGrpSpPr>
          <p:cNvPr id="30" name="Google Shape;30;p4"/>
          <p:cNvGrpSpPr/>
          <p:nvPr/>
        </p:nvGrpSpPr>
        <p:grpSpPr>
          <a:xfrm>
            <a:off x="7068466" y="310413"/>
            <a:ext cx="1766962" cy="1663821"/>
            <a:chOff x="7220866" y="310413"/>
            <a:chExt cx="1766962" cy="1663821"/>
          </a:xfrm>
        </p:grpSpPr>
        <p:grpSp>
          <p:nvGrpSpPr>
            <p:cNvPr id="31" name="Google Shape;31;p4"/>
            <p:cNvGrpSpPr/>
            <p:nvPr/>
          </p:nvGrpSpPr>
          <p:grpSpPr>
            <a:xfrm>
              <a:off x="7855428" y="310413"/>
              <a:ext cx="1132401" cy="1124818"/>
              <a:chOff x="2399528" y="668550"/>
              <a:chExt cx="1132401" cy="1124818"/>
            </a:xfrm>
          </p:grpSpPr>
          <p:sp>
            <p:nvSpPr>
              <p:cNvPr id="32" name="Google Shape;32;p4"/>
              <p:cNvSpPr/>
              <p:nvPr/>
            </p:nvSpPr>
            <p:spPr>
              <a:xfrm>
                <a:off x="2520187" y="668550"/>
                <a:ext cx="68527" cy="64371"/>
              </a:xfrm>
              <a:custGeom>
                <a:avLst/>
                <a:gdLst/>
                <a:ahLst/>
                <a:cxnLst/>
                <a:rect l="l" t="t" r="r" b="b"/>
                <a:pathLst>
                  <a:path w="2407" h="2261" extrusionOk="0">
                    <a:moveTo>
                      <a:pt x="924" y="1"/>
                    </a:moveTo>
                    <a:cubicBezTo>
                      <a:pt x="594" y="1"/>
                      <a:pt x="316" y="73"/>
                      <a:pt x="230" y="174"/>
                    </a:cubicBezTo>
                    <a:cubicBezTo>
                      <a:pt x="70" y="357"/>
                      <a:pt x="1" y="1961"/>
                      <a:pt x="253" y="2076"/>
                    </a:cubicBezTo>
                    <a:cubicBezTo>
                      <a:pt x="596" y="2204"/>
                      <a:pt x="904" y="2261"/>
                      <a:pt x="1172" y="2261"/>
                    </a:cubicBezTo>
                    <a:cubicBezTo>
                      <a:pt x="1960" y="2261"/>
                      <a:pt x="2407" y="1769"/>
                      <a:pt x="2407" y="1136"/>
                    </a:cubicBezTo>
                    <a:cubicBezTo>
                      <a:pt x="2407" y="274"/>
                      <a:pt x="1567" y="1"/>
                      <a:pt x="92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a:off x="2575648" y="1086074"/>
                <a:ext cx="186564" cy="140841"/>
              </a:xfrm>
              <a:custGeom>
                <a:avLst/>
                <a:gdLst/>
                <a:ahLst/>
                <a:cxnLst/>
                <a:rect l="l" t="t" r="r" b="b"/>
                <a:pathLst>
                  <a:path w="6553" h="4947" extrusionOk="0">
                    <a:moveTo>
                      <a:pt x="3277" y="1"/>
                    </a:moveTo>
                    <a:cubicBezTo>
                      <a:pt x="2807" y="1"/>
                      <a:pt x="2337" y="12"/>
                      <a:pt x="1879" y="35"/>
                    </a:cubicBezTo>
                    <a:cubicBezTo>
                      <a:pt x="825" y="81"/>
                      <a:pt x="161" y="356"/>
                      <a:pt x="92" y="1639"/>
                    </a:cubicBezTo>
                    <a:cubicBezTo>
                      <a:pt x="0" y="2738"/>
                      <a:pt x="321" y="3976"/>
                      <a:pt x="1306" y="4526"/>
                    </a:cubicBezTo>
                    <a:cubicBezTo>
                      <a:pt x="1827" y="4806"/>
                      <a:pt x="2419" y="4947"/>
                      <a:pt x="3019" y="4947"/>
                    </a:cubicBezTo>
                    <a:cubicBezTo>
                      <a:pt x="3105" y="4947"/>
                      <a:pt x="3191" y="4944"/>
                      <a:pt x="3277" y="4938"/>
                    </a:cubicBezTo>
                    <a:cubicBezTo>
                      <a:pt x="3363" y="4944"/>
                      <a:pt x="3448" y="4947"/>
                      <a:pt x="3534" y="4947"/>
                    </a:cubicBezTo>
                    <a:cubicBezTo>
                      <a:pt x="4134" y="4947"/>
                      <a:pt x="4726" y="4806"/>
                      <a:pt x="5247" y="4526"/>
                    </a:cubicBezTo>
                    <a:cubicBezTo>
                      <a:pt x="6232" y="3976"/>
                      <a:pt x="6553" y="2738"/>
                      <a:pt x="6484" y="1639"/>
                    </a:cubicBezTo>
                    <a:cubicBezTo>
                      <a:pt x="6393" y="356"/>
                      <a:pt x="5728" y="81"/>
                      <a:pt x="4674" y="35"/>
                    </a:cubicBezTo>
                    <a:cubicBezTo>
                      <a:pt x="4216" y="12"/>
                      <a:pt x="3746" y="1"/>
                      <a:pt x="32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2640874" y="1225353"/>
                <a:ext cx="891054" cy="558382"/>
              </a:xfrm>
              <a:custGeom>
                <a:avLst/>
                <a:gdLst/>
                <a:ahLst/>
                <a:cxnLst/>
                <a:rect l="l" t="t" r="r" b="b"/>
                <a:pathLst>
                  <a:path w="31298" h="19613" extrusionOk="0">
                    <a:moveTo>
                      <a:pt x="161" y="0"/>
                    </a:moveTo>
                    <a:lnTo>
                      <a:pt x="161" y="0"/>
                    </a:lnTo>
                    <a:cubicBezTo>
                      <a:pt x="0" y="1970"/>
                      <a:pt x="688" y="3918"/>
                      <a:pt x="2040" y="5361"/>
                    </a:cubicBezTo>
                    <a:cubicBezTo>
                      <a:pt x="3744" y="7102"/>
                      <a:pt x="6048" y="8066"/>
                      <a:pt x="8426" y="8066"/>
                    </a:cubicBezTo>
                    <a:cubicBezTo>
                      <a:pt x="9022" y="8066"/>
                      <a:pt x="9622" y="8005"/>
                      <a:pt x="10219" y="7882"/>
                    </a:cubicBezTo>
                    <a:cubicBezTo>
                      <a:pt x="11662" y="7561"/>
                      <a:pt x="13083" y="7148"/>
                      <a:pt x="14457" y="6644"/>
                    </a:cubicBezTo>
                    <a:cubicBezTo>
                      <a:pt x="16680" y="5911"/>
                      <a:pt x="18765" y="5224"/>
                      <a:pt x="21331" y="5155"/>
                    </a:cubicBezTo>
                    <a:cubicBezTo>
                      <a:pt x="21456" y="5150"/>
                      <a:pt x="21581" y="5147"/>
                      <a:pt x="21705" y="5147"/>
                    </a:cubicBezTo>
                    <a:cubicBezTo>
                      <a:pt x="24251" y="5147"/>
                      <a:pt x="26683" y="6256"/>
                      <a:pt x="28365" y="8157"/>
                    </a:cubicBezTo>
                    <a:cubicBezTo>
                      <a:pt x="29648" y="9692"/>
                      <a:pt x="30220" y="11662"/>
                      <a:pt x="29991" y="13655"/>
                    </a:cubicBezTo>
                    <a:cubicBezTo>
                      <a:pt x="29831" y="15511"/>
                      <a:pt x="28640" y="17115"/>
                      <a:pt x="26921" y="17848"/>
                    </a:cubicBezTo>
                    <a:cubicBezTo>
                      <a:pt x="26008" y="18246"/>
                      <a:pt x="25034" y="18447"/>
                      <a:pt x="24065" y="18447"/>
                    </a:cubicBezTo>
                    <a:cubicBezTo>
                      <a:pt x="23139" y="18447"/>
                      <a:pt x="22216" y="18263"/>
                      <a:pt x="21354" y="17894"/>
                    </a:cubicBezTo>
                    <a:cubicBezTo>
                      <a:pt x="21239" y="18100"/>
                      <a:pt x="21125" y="18306"/>
                      <a:pt x="20987" y="18490"/>
                    </a:cubicBezTo>
                    <a:cubicBezTo>
                      <a:pt x="20896" y="18627"/>
                      <a:pt x="20804" y="18742"/>
                      <a:pt x="20712" y="18856"/>
                    </a:cubicBezTo>
                    <a:cubicBezTo>
                      <a:pt x="21789" y="19337"/>
                      <a:pt x="22958" y="19589"/>
                      <a:pt x="24149" y="19612"/>
                    </a:cubicBezTo>
                    <a:cubicBezTo>
                      <a:pt x="25226" y="19612"/>
                      <a:pt x="26326" y="19360"/>
                      <a:pt x="27311" y="18925"/>
                    </a:cubicBezTo>
                    <a:cubicBezTo>
                      <a:pt x="29396" y="18008"/>
                      <a:pt x="30839" y="16038"/>
                      <a:pt x="31045" y="13770"/>
                    </a:cubicBezTo>
                    <a:cubicBezTo>
                      <a:pt x="31297" y="11456"/>
                      <a:pt x="30610" y="9142"/>
                      <a:pt x="29121" y="7378"/>
                    </a:cubicBezTo>
                    <a:cubicBezTo>
                      <a:pt x="27234" y="5206"/>
                      <a:pt x="24529" y="3979"/>
                      <a:pt x="21688" y="3979"/>
                    </a:cubicBezTo>
                    <a:cubicBezTo>
                      <a:pt x="21561" y="3979"/>
                      <a:pt x="21435" y="3982"/>
                      <a:pt x="21308" y="3987"/>
                    </a:cubicBezTo>
                    <a:cubicBezTo>
                      <a:pt x="18582" y="4055"/>
                      <a:pt x="16428" y="4766"/>
                      <a:pt x="14160" y="5522"/>
                    </a:cubicBezTo>
                    <a:cubicBezTo>
                      <a:pt x="12808" y="6003"/>
                      <a:pt x="11410" y="6415"/>
                      <a:pt x="10013" y="6736"/>
                    </a:cubicBezTo>
                    <a:cubicBezTo>
                      <a:pt x="9481" y="6847"/>
                      <a:pt x="8947" y="6901"/>
                      <a:pt x="8417" y="6901"/>
                    </a:cubicBezTo>
                    <a:cubicBezTo>
                      <a:pt x="6321" y="6901"/>
                      <a:pt x="4295" y="6055"/>
                      <a:pt x="2796" y="4537"/>
                    </a:cubicBezTo>
                    <a:cubicBezTo>
                      <a:pt x="1650" y="3322"/>
                      <a:pt x="1077" y="1696"/>
                      <a:pt x="1215" y="46"/>
                    </a:cubicBezTo>
                    <a:lnTo>
                      <a:pt x="986" y="46"/>
                    </a:lnTo>
                    <a:cubicBezTo>
                      <a:pt x="711" y="46"/>
                      <a:pt x="436" y="46"/>
                      <a:pt x="1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4"/>
              <p:cNvSpPr/>
              <p:nvPr/>
            </p:nvSpPr>
            <p:spPr>
              <a:xfrm>
                <a:off x="3023037" y="1560284"/>
                <a:ext cx="261041" cy="233084"/>
              </a:xfrm>
              <a:custGeom>
                <a:avLst/>
                <a:gdLst/>
                <a:ahLst/>
                <a:cxnLst/>
                <a:rect l="l" t="t" r="r" b="b"/>
                <a:pathLst>
                  <a:path w="9169" h="8187" extrusionOk="0">
                    <a:moveTo>
                      <a:pt x="4558" y="0"/>
                    </a:moveTo>
                    <a:cubicBezTo>
                      <a:pt x="2790" y="0"/>
                      <a:pt x="902" y="944"/>
                      <a:pt x="462" y="3564"/>
                    </a:cubicBezTo>
                    <a:cubicBezTo>
                      <a:pt x="1" y="6328"/>
                      <a:pt x="2341" y="8187"/>
                      <a:pt x="4610" y="8187"/>
                    </a:cubicBezTo>
                    <a:cubicBezTo>
                      <a:pt x="5725" y="8187"/>
                      <a:pt x="6824" y="7738"/>
                      <a:pt x="7564" y="6726"/>
                    </a:cubicBezTo>
                    <a:cubicBezTo>
                      <a:pt x="9168" y="4526"/>
                      <a:pt x="7908" y="494"/>
                      <a:pt x="5319" y="58"/>
                    </a:cubicBezTo>
                    <a:cubicBezTo>
                      <a:pt x="5071" y="20"/>
                      <a:pt x="4816" y="0"/>
                      <a:pt x="45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4"/>
              <p:cNvSpPr/>
              <p:nvPr/>
            </p:nvSpPr>
            <p:spPr>
              <a:xfrm>
                <a:off x="3046041" y="1606947"/>
                <a:ext cx="176713" cy="145026"/>
              </a:xfrm>
              <a:custGeom>
                <a:avLst/>
                <a:gdLst/>
                <a:ahLst/>
                <a:cxnLst/>
                <a:rect l="l" t="t" r="r" b="b"/>
                <a:pathLst>
                  <a:path w="6207" h="5094" extrusionOk="0">
                    <a:moveTo>
                      <a:pt x="3570" y="1"/>
                    </a:moveTo>
                    <a:cubicBezTo>
                      <a:pt x="1801" y="1"/>
                      <a:pt x="0" y="1718"/>
                      <a:pt x="1578" y="3964"/>
                    </a:cubicBezTo>
                    <a:cubicBezTo>
                      <a:pt x="2110" y="4687"/>
                      <a:pt x="3194" y="5094"/>
                      <a:pt x="3970" y="5094"/>
                    </a:cubicBezTo>
                    <a:cubicBezTo>
                      <a:pt x="4030" y="5094"/>
                      <a:pt x="4088" y="5091"/>
                      <a:pt x="4144" y="5087"/>
                    </a:cubicBezTo>
                    <a:cubicBezTo>
                      <a:pt x="5267" y="4949"/>
                      <a:pt x="6206" y="3414"/>
                      <a:pt x="6000" y="2200"/>
                    </a:cubicBezTo>
                    <a:cubicBezTo>
                      <a:pt x="5722" y="643"/>
                      <a:pt x="4652" y="1"/>
                      <a:pt x="35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4"/>
              <p:cNvSpPr/>
              <p:nvPr/>
            </p:nvSpPr>
            <p:spPr>
              <a:xfrm>
                <a:off x="2749148" y="670514"/>
                <a:ext cx="68527" cy="64456"/>
              </a:xfrm>
              <a:custGeom>
                <a:avLst/>
                <a:gdLst/>
                <a:ahLst/>
                <a:cxnLst/>
                <a:rect l="l" t="t" r="r" b="b"/>
                <a:pathLst>
                  <a:path w="2407" h="2264" extrusionOk="0">
                    <a:moveTo>
                      <a:pt x="1483" y="1"/>
                    </a:moveTo>
                    <a:cubicBezTo>
                      <a:pt x="840" y="1"/>
                      <a:pt x="1" y="274"/>
                      <a:pt x="1" y="1136"/>
                    </a:cubicBezTo>
                    <a:cubicBezTo>
                      <a:pt x="1" y="1782"/>
                      <a:pt x="442" y="2264"/>
                      <a:pt x="1222" y="2264"/>
                    </a:cubicBezTo>
                    <a:cubicBezTo>
                      <a:pt x="1493" y="2264"/>
                      <a:pt x="1805" y="2206"/>
                      <a:pt x="2154" y="2076"/>
                    </a:cubicBezTo>
                    <a:cubicBezTo>
                      <a:pt x="2406" y="1961"/>
                      <a:pt x="2315" y="357"/>
                      <a:pt x="2177" y="174"/>
                    </a:cubicBezTo>
                    <a:cubicBezTo>
                      <a:pt x="2092" y="73"/>
                      <a:pt x="1813" y="1"/>
                      <a:pt x="14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4"/>
              <p:cNvSpPr/>
              <p:nvPr/>
            </p:nvSpPr>
            <p:spPr>
              <a:xfrm>
                <a:off x="2399528" y="684579"/>
                <a:ext cx="181354" cy="460531"/>
              </a:xfrm>
              <a:custGeom>
                <a:avLst/>
                <a:gdLst/>
                <a:ahLst/>
                <a:cxnLst/>
                <a:rect l="l" t="t" r="r" b="b"/>
                <a:pathLst>
                  <a:path w="6370" h="16176" extrusionOk="0">
                    <a:moveTo>
                      <a:pt x="4330" y="1"/>
                    </a:moveTo>
                    <a:cubicBezTo>
                      <a:pt x="3070" y="161"/>
                      <a:pt x="1283" y="482"/>
                      <a:pt x="756" y="1971"/>
                    </a:cubicBezTo>
                    <a:cubicBezTo>
                      <a:pt x="481" y="2819"/>
                      <a:pt x="321" y="3712"/>
                      <a:pt x="252" y="4606"/>
                    </a:cubicBezTo>
                    <a:cubicBezTo>
                      <a:pt x="69" y="6370"/>
                      <a:pt x="0" y="8111"/>
                      <a:pt x="0" y="9875"/>
                    </a:cubicBezTo>
                    <a:cubicBezTo>
                      <a:pt x="0" y="11548"/>
                      <a:pt x="92" y="13518"/>
                      <a:pt x="1283" y="14756"/>
                    </a:cubicBezTo>
                    <a:cubicBezTo>
                      <a:pt x="2039" y="15580"/>
                      <a:pt x="4583" y="16039"/>
                      <a:pt x="6232" y="16176"/>
                    </a:cubicBezTo>
                    <a:lnTo>
                      <a:pt x="6232" y="15741"/>
                    </a:lnTo>
                    <a:cubicBezTo>
                      <a:pt x="6232" y="15489"/>
                      <a:pt x="6278" y="15260"/>
                      <a:pt x="6370" y="15030"/>
                    </a:cubicBezTo>
                    <a:cubicBezTo>
                      <a:pt x="4720" y="14893"/>
                      <a:pt x="2475" y="14412"/>
                      <a:pt x="2016" y="13931"/>
                    </a:cubicBezTo>
                    <a:lnTo>
                      <a:pt x="2039" y="13908"/>
                    </a:lnTo>
                    <a:cubicBezTo>
                      <a:pt x="1237" y="13083"/>
                      <a:pt x="1192" y="11548"/>
                      <a:pt x="1169" y="10402"/>
                    </a:cubicBezTo>
                    <a:cubicBezTo>
                      <a:pt x="1100" y="8867"/>
                      <a:pt x="1123" y="7355"/>
                      <a:pt x="1237" y="5843"/>
                    </a:cubicBezTo>
                    <a:cubicBezTo>
                      <a:pt x="1329" y="4720"/>
                      <a:pt x="1375" y="3460"/>
                      <a:pt x="1764" y="2406"/>
                    </a:cubicBezTo>
                    <a:cubicBezTo>
                      <a:pt x="2035" y="1657"/>
                      <a:pt x="3119" y="1154"/>
                      <a:pt x="4071" y="1154"/>
                    </a:cubicBezTo>
                    <a:cubicBezTo>
                      <a:pt x="4167" y="1154"/>
                      <a:pt x="4261" y="1159"/>
                      <a:pt x="4353" y="1169"/>
                    </a:cubicBezTo>
                    <a:cubicBezTo>
                      <a:pt x="4330" y="917"/>
                      <a:pt x="4330" y="665"/>
                      <a:pt x="4330" y="390"/>
                    </a:cubicBezTo>
                    <a:lnTo>
                      <a:pt x="4330" y="230"/>
                    </a:lnTo>
                    <a:cubicBezTo>
                      <a:pt x="4330" y="207"/>
                      <a:pt x="4330" y="184"/>
                      <a:pt x="4330" y="161"/>
                    </a:cubicBezTo>
                    <a:lnTo>
                      <a:pt x="4330" y="115"/>
                    </a:lnTo>
                    <a:lnTo>
                      <a:pt x="433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4"/>
              <p:cNvSpPr/>
              <p:nvPr/>
            </p:nvSpPr>
            <p:spPr>
              <a:xfrm>
                <a:off x="2755668" y="686544"/>
                <a:ext cx="182037" cy="461186"/>
              </a:xfrm>
              <a:custGeom>
                <a:avLst/>
                <a:gdLst/>
                <a:ahLst/>
                <a:cxnLst/>
                <a:rect l="l" t="t" r="r" b="b"/>
                <a:pathLst>
                  <a:path w="6394" h="16199" extrusionOk="0">
                    <a:moveTo>
                      <a:pt x="2040" y="0"/>
                    </a:moveTo>
                    <a:cubicBezTo>
                      <a:pt x="2040" y="69"/>
                      <a:pt x="2040" y="138"/>
                      <a:pt x="2063" y="184"/>
                    </a:cubicBezTo>
                    <a:cubicBezTo>
                      <a:pt x="2063" y="207"/>
                      <a:pt x="2063" y="207"/>
                      <a:pt x="2063" y="229"/>
                    </a:cubicBezTo>
                    <a:lnTo>
                      <a:pt x="2063" y="413"/>
                    </a:lnTo>
                    <a:cubicBezTo>
                      <a:pt x="2086" y="665"/>
                      <a:pt x="2063" y="917"/>
                      <a:pt x="2040" y="1192"/>
                    </a:cubicBezTo>
                    <a:cubicBezTo>
                      <a:pt x="2147" y="1177"/>
                      <a:pt x="2258" y="1170"/>
                      <a:pt x="2370" y="1170"/>
                    </a:cubicBezTo>
                    <a:cubicBezTo>
                      <a:pt x="3310" y="1170"/>
                      <a:pt x="4363" y="1669"/>
                      <a:pt x="4629" y="2406"/>
                    </a:cubicBezTo>
                    <a:cubicBezTo>
                      <a:pt x="5018" y="3460"/>
                      <a:pt x="5064" y="4720"/>
                      <a:pt x="5156" y="5843"/>
                    </a:cubicBezTo>
                    <a:cubicBezTo>
                      <a:pt x="5270" y="7355"/>
                      <a:pt x="5293" y="8890"/>
                      <a:pt x="5248" y="10402"/>
                    </a:cubicBezTo>
                    <a:cubicBezTo>
                      <a:pt x="5202" y="11548"/>
                      <a:pt x="5156" y="13083"/>
                      <a:pt x="4354" y="13908"/>
                    </a:cubicBezTo>
                    <a:lnTo>
                      <a:pt x="4354" y="13930"/>
                    </a:lnTo>
                    <a:cubicBezTo>
                      <a:pt x="3896" y="14434"/>
                      <a:pt x="1650" y="14893"/>
                      <a:pt x="1" y="15053"/>
                    </a:cubicBezTo>
                    <a:cubicBezTo>
                      <a:pt x="92" y="15259"/>
                      <a:pt x="138" y="15511"/>
                      <a:pt x="138" y="15740"/>
                    </a:cubicBezTo>
                    <a:cubicBezTo>
                      <a:pt x="161" y="15901"/>
                      <a:pt x="161" y="16038"/>
                      <a:pt x="138" y="16199"/>
                    </a:cubicBezTo>
                    <a:cubicBezTo>
                      <a:pt x="1788" y="16038"/>
                      <a:pt x="4331" y="15580"/>
                      <a:pt x="5087" y="14755"/>
                    </a:cubicBezTo>
                    <a:cubicBezTo>
                      <a:pt x="6279" y="13518"/>
                      <a:pt x="6370" y="11548"/>
                      <a:pt x="6370" y="9898"/>
                    </a:cubicBezTo>
                    <a:cubicBezTo>
                      <a:pt x="6393" y="8134"/>
                      <a:pt x="6301" y="6370"/>
                      <a:pt x="6118" y="4628"/>
                    </a:cubicBezTo>
                    <a:cubicBezTo>
                      <a:pt x="6049" y="3712"/>
                      <a:pt x="5889" y="2841"/>
                      <a:pt x="5637" y="1971"/>
                    </a:cubicBezTo>
                    <a:cubicBezTo>
                      <a:pt x="5087" y="504"/>
                      <a:pt x="3300" y="161"/>
                      <a:pt x="20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 name="Google Shape;40;p4"/>
            <p:cNvGrpSpPr/>
            <p:nvPr/>
          </p:nvGrpSpPr>
          <p:grpSpPr>
            <a:xfrm>
              <a:off x="8248754" y="1693176"/>
              <a:ext cx="345743" cy="281058"/>
              <a:chOff x="4045279" y="974526"/>
              <a:chExt cx="345743" cy="281058"/>
            </a:xfrm>
          </p:grpSpPr>
          <p:sp>
            <p:nvSpPr>
              <p:cNvPr id="41" name="Google Shape;41;p4"/>
              <p:cNvSpPr/>
              <p:nvPr/>
            </p:nvSpPr>
            <p:spPr>
              <a:xfrm>
                <a:off x="4045279" y="974526"/>
                <a:ext cx="212671" cy="195390"/>
              </a:xfrm>
              <a:custGeom>
                <a:avLst/>
                <a:gdLst/>
                <a:ahLst/>
                <a:cxnLst/>
                <a:rect l="l" t="t" r="r" b="b"/>
                <a:pathLst>
                  <a:path w="7470" h="6863" extrusionOk="0">
                    <a:moveTo>
                      <a:pt x="2982" y="1"/>
                    </a:moveTo>
                    <a:cubicBezTo>
                      <a:pt x="1529" y="1"/>
                      <a:pt x="802" y="1593"/>
                      <a:pt x="802" y="1593"/>
                    </a:cubicBezTo>
                    <a:cubicBezTo>
                      <a:pt x="1" y="3174"/>
                      <a:pt x="1994" y="5144"/>
                      <a:pt x="3873" y="6863"/>
                    </a:cubicBezTo>
                    <a:cubicBezTo>
                      <a:pt x="4377" y="5648"/>
                      <a:pt x="5476" y="3701"/>
                      <a:pt x="7470" y="2739"/>
                    </a:cubicBezTo>
                    <a:cubicBezTo>
                      <a:pt x="6484" y="1914"/>
                      <a:pt x="5453" y="1135"/>
                      <a:pt x="4377" y="447"/>
                    </a:cubicBezTo>
                    <a:cubicBezTo>
                      <a:pt x="3854" y="126"/>
                      <a:pt x="3389" y="1"/>
                      <a:pt x="29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4"/>
              <p:cNvSpPr/>
              <p:nvPr/>
            </p:nvSpPr>
            <p:spPr>
              <a:xfrm>
                <a:off x="4155518" y="1052479"/>
                <a:ext cx="235504" cy="203105"/>
              </a:xfrm>
              <a:custGeom>
                <a:avLst/>
                <a:gdLst/>
                <a:ahLst/>
                <a:cxnLst/>
                <a:rect l="l" t="t" r="r" b="b"/>
                <a:pathLst>
                  <a:path w="8272" h="7134" extrusionOk="0">
                    <a:moveTo>
                      <a:pt x="3598" y="1"/>
                    </a:moveTo>
                    <a:cubicBezTo>
                      <a:pt x="1604" y="963"/>
                      <a:pt x="505" y="2910"/>
                      <a:pt x="1" y="4125"/>
                    </a:cubicBezTo>
                    <a:lnTo>
                      <a:pt x="596" y="4675"/>
                    </a:lnTo>
                    <a:cubicBezTo>
                      <a:pt x="2662" y="6525"/>
                      <a:pt x="3933" y="7133"/>
                      <a:pt x="4820" y="7133"/>
                    </a:cubicBezTo>
                    <a:cubicBezTo>
                      <a:pt x="5438" y="7133"/>
                      <a:pt x="5870" y="6838"/>
                      <a:pt x="6255" y="6462"/>
                    </a:cubicBezTo>
                    <a:cubicBezTo>
                      <a:pt x="8272" y="4514"/>
                      <a:pt x="6393" y="2475"/>
                      <a:pt x="4033" y="367"/>
                    </a:cubicBezTo>
                    <a:cubicBezTo>
                      <a:pt x="3941" y="276"/>
                      <a:pt x="3781" y="161"/>
                      <a:pt x="35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 name="Google Shape;43;p4"/>
            <p:cNvSpPr/>
            <p:nvPr/>
          </p:nvSpPr>
          <p:spPr>
            <a:xfrm rot="1122035">
              <a:off x="7250084" y="422905"/>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rot="621898" flipH="1">
              <a:off x="7427251" y="895386"/>
              <a:ext cx="266329" cy="17237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45" name="Google Shape;45;p4"/>
            <p:cNvSpPr/>
            <p:nvPr/>
          </p:nvSpPr>
          <p:spPr>
            <a:xfrm rot="-1471198" flipH="1">
              <a:off x="8618273" y="528419"/>
              <a:ext cx="266325" cy="172391"/>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46" name="Google Shape;46;p4"/>
            <p:cNvSpPr/>
            <p:nvPr/>
          </p:nvSpPr>
          <p:spPr>
            <a:xfrm rot="-7304935" flipH="1">
              <a:off x="8085133" y="1354816"/>
              <a:ext cx="266305" cy="17240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12"/>
        <p:cNvGrpSpPr/>
        <p:nvPr/>
      </p:nvGrpSpPr>
      <p:grpSpPr>
        <a:xfrm>
          <a:off x="0" y="0"/>
          <a:ext cx="0" cy="0"/>
          <a:chOff x="0" y="0"/>
          <a:chExt cx="0" cy="0"/>
        </a:xfrm>
      </p:grpSpPr>
      <p:sp>
        <p:nvSpPr>
          <p:cNvPr id="113" name="Google Shape;113;p7"/>
          <p:cNvSpPr txBox="1">
            <a:spLocks noGrp="1"/>
          </p:cNvSpPr>
          <p:nvPr>
            <p:ph type="title"/>
          </p:nvPr>
        </p:nvSpPr>
        <p:spPr>
          <a:xfrm>
            <a:off x="2642625" y="1772275"/>
            <a:ext cx="3858900" cy="576000"/>
          </a:xfrm>
          <a:prstGeom prst="rect">
            <a:avLst/>
          </a:prstGeom>
        </p:spPr>
        <p:txBody>
          <a:bodyPr spcFirstLastPara="1" wrap="square" lIns="91425" tIns="91425" rIns="91425" bIns="91425" anchor="ctr" anchorCtr="0">
            <a:noAutofit/>
          </a:bodyPr>
          <a:lstStyle>
            <a:lvl1pPr lvl="0" algn="ctr">
              <a:spcBef>
                <a:spcPts val="0"/>
              </a:spcBef>
              <a:spcAft>
                <a:spcPts val="0"/>
              </a:spcAft>
              <a:buSzPts val="4600"/>
              <a:buNone/>
              <a:defRPr sz="46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114" name="Google Shape;114;p7"/>
          <p:cNvSpPr txBox="1">
            <a:spLocks noGrp="1"/>
          </p:cNvSpPr>
          <p:nvPr>
            <p:ph type="subTitle" idx="1"/>
          </p:nvPr>
        </p:nvSpPr>
        <p:spPr>
          <a:xfrm>
            <a:off x="2642625" y="2402740"/>
            <a:ext cx="3858900" cy="1094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600"/>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
        <p:nvSpPr>
          <p:cNvPr id="115" name="Google Shape;115;p7"/>
          <p:cNvSpPr/>
          <p:nvPr/>
        </p:nvSpPr>
        <p:spPr>
          <a:xfrm>
            <a:off x="0" y="4127500"/>
            <a:ext cx="9144000" cy="1016100"/>
          </a:xfrm>
          <a:prstGeom prst="rect">
            <a:avLst/>
          </a:prstGeom>
          <a:solidFill>
            <a:srgbClr val="AAF1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6" name="Google Shape;116;p7"/>
          <p:cNvGrpSpPr/>
          <p:nvPr/>
        </p:nvGrpSpPr>
        <p:grpSpPr>
          <a:xfrm>
            <a:off x="507181" y="539510"/>
            <a:ext cx="8129637" cy="480754"/>
            <a:chOff x="507181" y="539510"/>
            <a:chExt cx="8129637" cy="480754"/>
          </a:xfrm>
        </p:grpSpPr>
        <p:grpSp>
          <p:nvGrpSpPr>
            <p:cNvPr id="117" name="Google Shape;117;p7"/>
            <p:cNvGrpSpPr/>
            <p:nvPr/>
          </p:nvGrpSpPr>
          <p:grpSpPr>
            <a:xfrm rot="-621786">
              <a:off x="537599" y="585818"/>
              <a:ext cx="550052" cy="388137"/>
              <a:chOff x="542314" y="1273315"/>
              <a:chExt cx="280381" cy="197869"/>
            </a:xfrm>
          </p:grpSpPr>
          <p:sp>
            <p:nvSpPr>
              <p:cNvPr id="118" name="Google Shape;118;p7"/>
              <p:cNvSpPr/>
              <p:nvPr/>
            </p:nvSpPr>
            <p:spPr>
              <a:xfrm>
                <a:off x="542314" y="1384009"/>
                <a:ext cx="134675" cy="87175"/>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19" name="Google Shape;119;p7"/>
              <p:cNvSpPr/>
              <p:nvPr/>
            </p:nvSpPr>
            <p:spPr>
              <a:xfrm rot="2093297">
                <a:off x="600014" y="1320835"/>
                <a:ext cx="134680" cy="8717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20" name="Google Shape;120;p7"/>
              <p:cNvSpPr/>
              <p:nvPr/>
            </p:nvSpPr>
            <p:spPr>
              <a:xfrm rot="4016074">
                <a:off x="688867" y="1308761"/>
                <a:ext cx="134681" cy="87179"/>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nvGrpSpPr>
            <p:cNvPr id="121" name="Google Shape;121;p7"/>
            <p:cNvGrpSpPr/>
            <p:nvPr/>
          </p:nvGrpSpPr>
          <p:grpSpPr>
            <a:xfrm rot="621786" flipH="1">
              <a:off x="8056349" y="585818"/>
              <a:ext cx="550052" cy="388137"/>
              <a:chOff x="542314" y="1273315"/>
              <a:chExt cx="280381" cy="197869"/>
            </a:xfrm>
          </p:grpSpPr>
          <p:sp>
            <p:nvSpPr>
              <p:cNvPr id="122" name="Google Shape;122;p7"/>
              <p:cNvSpPr/>
              <p:nvPr/>
            </p:nvSpPr>
            <p:spPr>
              <a:xfrm>
                <a:off x="542314" y="1384009"/>
                <a:ext cx="134675" cy="87175"/>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23" name="Google Shape;123;p7"/>
              <p:cNvSpPr/>
              <p:nvPr/>
            </p:nvSpPr>
            <p:spPr>
              <a:xfrm rot="2093297">
                <a:off x="600014" y="1320835"/>
                <a:ext cx="134680" cy="8717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24" name="Google Shape;124;p7"/>
              <p:cNvSpPr/>
              <p:nvPr/>
            </p:nvSpPr>
            <p:spPr>
              <a:xfrm rot="4016074">
                <a:off x="688867" y="1308761"/>
                <a:ext cx="134681" cy="87179"/>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244"/>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Quote">
  <p:cSld name="CUSTOM_5">
    <p:spTree>
      <p:nvGrpSpPr>
        <p:cNvPr id="1" name="Shape 639"/>
        <p:cNvGrpSpPr/>
        <p:nvPr/>
      </p:nvGrpSpPr>
      <p:grpSpPr>
        <a:xfrm>
          <a:off x="0" y="0"/>
          <a:ext cx="0" cy="0"/>
          <a:chOff x="0" y="0"/>
          <a:chExt cx="0" cy="0"/>
        </a:xfrm>
      </p:grpSpPr>
      <p:sp>
        <p:nvSpPr>
          <p:cNvPr id="640" name="Google Shape;640;p24"/>
          <p:cNvSpPr txBox="1">
            <a:spLocks noGrp="1"/>
          </p:cNvSpPr>
          <p:nvPr>
            <p:ph type="title"/>
          </p:nvPr>
        </p:nvSpPr>
        <p:spPr>
          <a:xfrm>
            <a:off x="1027175" y="3138050"/>
            <a:ext cx="4830000" cy="572700"/>
          </a:xfrm>
          <a:prstGeom prst="rect">
            <a:avLst/>
          </a:prstGeom>
        </p:spPr>
        <p:txBody>
          <a:bodyPr spcFirstLastPara="1" wrap="square" lIns="91425" tIns="91425" rIns="91425" bIns="91425" anchor="t" anchorCtr="0">
            <a:noAutofit/>
          </a:bodyPr>
          <a:lstStyle>
            <a:lvl1pPr lvl="0">
              <a:spcBef>
                <a:spcPts val="0"/>
              </a:spcBef>
              <a:spcAft>
                <a:spcPts val="0"/>
              </a:spcAft>
              <a:buSzPts val="2200"/>
              <a:buNone/>
              <a:defRPr sz="2200"/>
            </a:lvl1pPr>
            <a:lvl2pPr lvl="1">
              <a:spcBef>
                <a:spcPts val="0"/>
              </a:spcBef>
              <a:spcAft>
                <a:spcPts val="0"/>
              </a:spcAft>
              <a:buSzPts val="1800"/>
              <a:buFont typeface="Open Sans"/>
              <a:buNone/>
              <a:defRPr sz="1800">
                <a:latin typeface="Open Sans"/>
                <a:ea typeface="Open Sans"/>
                <a:cs typeface="Open Sans"/>
                <a:sym typeface="Open Sans"/>
              </a:defRPr>
            </a:lvl2pPr>
            <a:lvl3pPr lvl="2">
              <a:spcBef>
                <a:spcPts val="0"/>
              </a:spcBef>
              <a:spcAft>
                <a:spcPts val="0"/>
              </a:spcAft>
              <a:buSzPts val="1800"/>
              <a:buFont typeface="Open Sans"/>
              <a:buNone/>
              <a:defRPr sz="1800">
                <a:latin typeface="Open Sans"/>
                <a:ea typeface="Open Sans"/>
                <a:cs typeface="Open Sans"/>
                <a:sym typeface="Open Sans"/>
              </a:defRPr>
            </a:lvl3pPr>
            <a:lvl4pPr lvl="3">
              <a:spcBef>
                <a:spcPts val="0"/>
              </a:spcBef>
              <a:spcAft>
                <a:spcPts val="0"/>
              </a:spcAft>
              <a:buSzPts val="1800"/>
              <a:buFont typeface="Open Sans"/>
              <a:buNone/>
              <a:defRPr sz="1800">
                <a:latin typeface="Open Sans"/>
                <a:ea typeface="Open Sans"/>
                <a:cs typeface="Open Sans"/>
                <a:sym typeface="Open Sans"/>
              </a:defRPr>
            </a:lvl4pPr>
            <a:lvl5pPr lvl="4">
              <a:spcBef>
                <a:spcPts val="0"/>
              </a:spcBef>
              <a:spcAft>
                <a:spcPts val="0"/>
              </a:spcAft>
              <a:buSzPts val="1800"/>
              <a:buFont typeface="Open Sans"/>
              <a:buNone/>
              <a:defRPr sz="1800">
                <a:latin typeface="Open Sans"/>
                <a:ea typeface="Open Sans"/>
                <a:cs typeface="Open Sans"/>
                <a:sym typeface="Open Sans"/>
              </a:defRPr>
            </a:lvl5pPr>
            <a:lvl6pPr lvl="5">
              <a:spcBef>
                <a:spcPts val="0"/>
              </a:spcBef>
              <a:spcAft>
                <a:spcPts val="0"/>
              </a:spcAft>
              <a:buSzPts val="1800"/>
              <a:buFont typeface="Open Sans"/>
              <a:buNone/>
              <a:defRPr sz="1800">
                <a:latin typeface="Open Sans"/>
                <a:ea typeface="Open Sans"/>
                <a:cs typeface="Open Sans"/>
                <a:sym typeface="Open Sans"/>
              </a:defRPr>
            </a:lvl6pPr>
            <a:lvl7pPr lvl="6">
              <a:spcBef>
                <a:spcPts val="0"/>
              </a:spcBef>
              <a:spcAft>
                <a:spcPts val="0"/>
              </a:spcAft>
              <a:buSzPts val="1800"/>
              <a:buFont typeface="Open Sans"/>
              <a:buNone/>
              <a:defRPr sz="1800">
                <a:latin typeface="Open Sans"/>
                <a:ea typeface="Open Sans"/>
                <a:cs typeface="Open Sans"/>
                <a:sym typeface="Open Sans"/>
              </a:defRPr>
            </a:lvl7pPr>
            <a:lvl8pPr lvl="7">
              <a:spcBef>
                <a:spcPts val="0"/>
              </a:spcBef>
              <a:spcAft>
                <a:spcPts val="0"/>
              </a:spcAft>
              <a:buSzPts val="1800"/>
              <a:buFont typeface="Open Sans"/>
              <a:buNone/>
              <a:defRPr sz="1800">
                <a:latin typeface="Open Sans"/>
                <a:ea typeface="Open Sans"/>
                <a:cs typeface="Open Sans"/>
                <a:sym typeface="Open Sans"/>
              </a:defRPr>
            </a:lvl8pPr>
            <a:lvl9pPr lvl="8">
              <a:spcBef>
                <a:spcPts val="0"/>
              </a:spcBef>
              <a:spcAft>
                <a:spcPts val="0"/>
              </a:spcAft>
              <a:buSzPts val="1800"/>
              <a:buFont typeface="Open Sans"/>
              <a:buNone/>
              <a:defRPr sz="1800">
                <a:latin typeface="Open Sans"/>
                <a:ea typeface="Open Sans"/>
                <a:cs typeface="Open Sans"/>
                <a:sym typeface="Open Sans"/>
              </a:defRPr>
            </a:lvl9pPr>
          </a:lstStyle>
          <a:p>
            <a:endParaRPr/>
          </a:p>
        </p:txBody>
      </p:sp>
      <p:sp>
        <p:nvSpPr>
          <p:cNvPr id="641" name="Google Shape;641;p24"/>
          <p:cNvSpPr txBox="1">
            <a:spLocks noGrp="1"/>
          </p:cNvSpPr>
          <p:nvPr>
            <p:ph type="subTitle" idx="1"/>
          </p:nvPr>
        </p:nvSpPr>
        <p:spPr>
          <a:xfrm>
            <a:off x="1027175" y="1286675"/>
            <a:ext cx="4830000" cy="18903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2600"/>
              <a:buNone/>
              <a:defRPr sz="2600"/>
            </a:lvl1pPr>
            <a:lvl2pPr lvl="1">
              <a:lnSpc>
                <a:spcPct val="100000"/>
              </a:lnSpc>
              <a:spcBef>
                <a:spcPts val="0"/>
              </a:spcBef>
              <a:spcAft>
                <a:spcPts val="0"/>
              </a:spcAft>
              <a:buSzPts val="2200"/>
              <a:buNone/>
              <a:defRPr sz="2200"/>
            </a:lvl2pPr>
            <a:lvl3pPr lvl="2">
              <a:lnSpc>
                <a:spcPct val="100000"/>
              </a:lnSpc>
              <a:spcBef>
                <a:spcPts val="0"/>
              </a:spcBef>
              <a:spcAft>
                <a:spcPts val="0"/>
              </a:spcAft>
              <a:buSzPts val="2200"/>
              <a:buNone/>
              <a:defRPr sz="2200"/>
            </a:lvl3pPr>
            <a:lvl4pPr lvl="3">
              <a:lnSpc>
                <a:spcPct val="100000"/>
              </a:lnSpc>
              <a:spcBef>
                <a:spcPts val="0"/>
              </a:spcBef>
              <a:spcAft>
                <a:spcPts val="0"/>
              </a:spcAft>
              <a:buSzPts val="2200"/>
              <a:buNone/>
              <a:defRPr sz="2200"/>
            </a:lvl4pPr>
            <a:lvl5pPr lvl="4">
              <a:lnSpc>
                <a:spcPct val="100000"/>
              </a:lnSpc>
              <a:spcBef>
                <a:spcPts val="0"/>
              </a:spcBef>
              <a:spcAft>
                <a:spcPts val="0"/>
              </a:spcAft>
              <a:buSzPts val="2200"/>
              <a:buNone/>
              <a:defRPr sz="2200"/>
            </a:lvl5pPr>
            <a:lvl6pPr lvl="5">
              <a:lnSpc>
                <a:spcPct val="100000"/>
              </a:lnSpc>
              <a:spcBef>
                <a:spcPts val="0"/>
              </a:spcBef>
              <a:spcAft>
                <a:spcPts val="0"/>
              </a:spcAft>
              <a:buSzPts val="2200"/>
              <a:buNone/>
              <a:defRPr sz="2200"/>
            </a:lvl6pPr>
            <a:lvl7pPr lvl="6">
              <a:lnSpc>
                <a:spcPct val="100000"/>
              </a:lnSpc>
              <a:spcBef>
                <a:spcPts val="0"/>
              </a:spcBef>
              <a:spcAft>
                <a:spcPts val="0"/>
              </a:spcAft>
              <a:buSzPts val="2200"/>
              <a:buNone/>
              <a:defRPr sz="2200"/>
            </a:lvl7pPr>
            <a:lvl8pPr lvl="7">
              <a:lnSpc>
                <a:spcPct val="100000"/>
              </a:lnSpc>
              <a:spcBef>
                <a:spcPts val="0"/>
              </a:spcBef>
              <a:spcAft>
                <a:spcPts val="0"/>
              </a:spcAft>
              <a:buSzPts val="2200"/>
              <a:buNone/>
              <a:defRPr sz="2200"/>
            </a:lvl8pPr>
            <a:lvl9pPr lvl="8">
              <a:lnSpc>
                <a:spcPct val="100000"/>
              </a:lnSpc>
              <a:spcBef>
                <a:spcPts val="0"/>
              </a:spcBef>
              <a:spcAft>
                <a:spcPts val="0"/>
              </a:spcAft>
              <a:buSzPts val="2200"/>
              <a:buNone/>
              <a:defRPr sz="2200"/>
            </a:lvl9pPr>
          </a:lstStyle>
          <a:p>
            <a:endParaRPr/>
          </a:p>
        </p:txBody>
      </p:sp>
      <p:sp>
        <p:nvSpPr>
          <p:cNvPr id="642" name="Google Shape;642;p24"/>
          <p:cNvSpPr/>
          <p:nvPr/>
        </p:nvSpPr>
        <p:spPr>
          <a:xfrm>
            <a:off x="0" y="4127500"/>
            <a:ext cx="9144000" cy="1016100"/>
          </a:xfrm>
          <a:prstGeom prst="rect">
            <a:avLst/>
          </a:prstGeom>
          <a:solidFill>
            <a:srgbClr val="AAF1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777"/>
        <p:cNvGrpSpPr/>
        <p:nvPr/>
      </p:nvGrpSpPr>
      <p:grpSpPr>
        <a:xfrm>
          <a:off x="0" y="0"/>
          <a:ext cx="0" cy="0"/>
          <a:chOff x="0" y="0"/>
          <a:chExt cx="0" cy="0"/>
        </a:xfrm>
      </p:grpSpPr>
      <p:grpSp>
        <p:nvGrpSpPr>
          <p:cNvPr id="778" name="Google Shape;778;p30"/>
          <p:cNvGrpSpPr/>
          <p:nvPr/>
        </p:nvGrpSpPr>
        <p:grpSpPr>
          <a:xfrm>
            <a:off x="338458" y="371271"/>
            <a:ext cx="8467084" cy="4400958"/>
            <a:chOff x="119418" y="491845"/>
            <a:chExt cx="8467084" cy="4400958"/>
          </a:xfrm>
        </p:grpSpPr>
        <p:sp>
          <p:nvSpPr>
            <p:cNvPr id="779" name="Google Shape;779;p30"/>
            <p:cNvSpPr/>
            <p:nvPr/>
          </p:nvSpPr>
          <p:spPr>
            <a:xfrm rot="659822">
              <a:off x="8184146" y="525334"/>
              <a:ext cx="378598" cy="285541"/>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80" name="Google Shape;780;p30"/>
            <p:cNvGrpSpPr/>
            <p:nvPr/>
          </p:nvGrpSpPr>
          <p:grpSpPr>
            <a:xfrm rot="2552886">
              <a:off x="7854961" y="821529"/>
              <a:ext cx="631326" cy="284341"/>
              <a:chOff x="3929266" y="1226038"/>
              <a:chExt cx="631334" cy="284344"/>
            </a:xfrm>
          </p:grpSpPr>
          <p:sp>
            <p:nvSpPr>
              <p:cNvPr id="781" name="Google Shape;781;p30"/>
              <p:cNvSpPr/>
              <p:nvPr/>
            </p:nvSpPr>
            <p:spPr>
              <a:xfrm rot="5004499" flipH="1">
                <a:off x="3897021" y="1282012"/>
                <a:ext cx="266316" cy="172395"/>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2"/>
              </a:solidFill>
              <a:ln>
                <a:noFill/>
              </a:ln>
            </p:spPr>
          </p:sp>
          <p:sp>
            <p:nvSpPr>
              <p:cNvPr id="782" name="Google Shape;782;p30"/>
              <p:cNvSpPr/>
              <p:nvPr/>
            </p:nvSpPr>
            <p:spPr>
              <a:xfrm rot="10690808" flipH="1">
                <a:off x="4291611" y="1304578"/>
                <a:ext cx="266319" cy="17238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2"/>
              </a:solidFill>
              <a:ln>
                <a:noFill/>
              </a:ln>
            </p:spPr>
          </p:sp>
        </p:grpSp>
        <p:grpSp>
          <p:nvGrpSpPr>
            <p:cNvPr id="783" name="Google Shape;783;p30"/>
            <p:cNvGrpSpPr/>
            <p:nvPr/>
          </p:nvGrpSpPr>
          <p:grpSpPr>
            <a:xfrm>
              <a:off x="119418" y="3221570"/>
              <a:ext cx="1667763" cy="1671234"/>
              <a:chOff x="119418" y="3221570"/>
              <a:chExt cx="1667763" cy="1671234"/>
            </a:xfrm>
          </p:grpSpPr>
          <p:grpSp>
            <p:nvGrpSpPr>
              <p:cNvPr id="784" name="Google Shape;784;p30"/>
              <p:cNvGrpSpPr/>
              <p:nvPr/>
            </p:nvGrpSpPr>
            <p:grpSpPr>
              <a:xfrm>
                <a:off x="487592" y="3704885"/>
                <a:ext cx="908163" cy="803080"/>
                <a:chOff x="2340166" y="2044486"/>
                <a:chExt cx="742327" cy="656433"/>
              </a:xfrm>
            </p:grpSpPr>
            <p:sp>
              <p:nvSpPr>
                <p:cNvPr id="785" name="Google Shape;785;p30"/>
                <p:cNvSpPr/>
                <p:nvPr/>
              </p:nvSpPr>
              <p:spPr>
                <a:xfrm>
                  <a:off x="2340166" y="2044486"/>
                  <a:ext cx="742327" cy="656433"/>
                </a:xfrm>
                <a:custGeom>
                  <a:avLst/>
                  <a:gdLst/>
                  <a:ahLst/>
                  <a:cxnLst/>
                  <a:rect l="l" t="t" r="r" b="b"/>
                  <a:pathLst>
                    <a:path w="26074" h="23057" extrusionOk="0">
                      <a:moveTo>
                        <a:pt x="7324" y="1"/>
                      </a:moveTo>
                      <a:cubicBezTo>
                        <a:pt x="6259" y="1"/>
                        <a:pt x="5016" y="448"/>
                        <a:pt x="3574" y="1678"/>
                      </a:cubicBezTo>
                      <a:cubicBezTo>
                        <a:pt x="3574" y="1678"/>
                        <a:pt x="0" y="4771"/>
                        <a:pt x="4606" y="9262"/>
                      </a:cubicBezTo>
                      <a:cubicBezTo>
                        <a:pt x="4606" y="9262"/>
                        <a:pt x="12808" y="18129"/>
                        <a:pt x="15580" y="20901"/>
                      </a:cubicBezTo>
                      <a:cubicBezTo>
                        <a:pt x="16449" y="21756"/>
                        <a:pt x="17935" y="23057"/>
                        <a:pt x="19808" y="23057"/>
                      </a:cubicBezTo>
                      <a:cubicBezTo>
                        <a:pt x="20997" y="23057"/>
                        <a:pt x="22341" y="22533"/>
                        <a:pt x="23782" y="21038"/>
                      </a:cubicBezTo>
                      <a:cubicBezTo>
                        <a:pt x="23782" y="21038"/>
                        <a:pt x="26073" y="17968"/>
                        <a:pt x="22866" y="14348"/>
                      </a:cubicBezTo>
                      <a:cubicBezTo>
                        <a:pt x="20254" y="11370"/>
                        <a:pt x="14343" y="5481"/>
                        <a:pt x="11639" y="2595"/>
                      </a:cubicBezTo>
                      <a:cubicBezTo>
                        <a:pt x="10765" y="1660"/>
                        <a:pt x="9374" y="1"/>
                        <a:pt x="7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30"/>
                <p:cNvSpPr/>
                <p:nvPr/>
              </p:nvSpPr>
              <p:spPr>
                <a:xfrm>
                  <a:off x="2591307" y="2247853"/>
                  <a:ext cx="274565" cy="261241"/>
                </a:xfrm>
                <a:custGeom>
                  <a:avLst/>
                  <a:gdLst/>
                  <a:ahLst/>
                  <a:cxnLst/>
                  <a:rect l="l" t="t" r="r" b="b"/>
                  <a:pathLst>
                    <a:path w="9644" h="9176" extrusionOk="0">
                      <a:moveTo>
                        <a:pt x="4714" y="1"/>
                      </a:moveTo>
                      <a:cubicBezTo>
                        <a:pt x="4676" y="1"/>
                        <a:pt x="4640" y="4"/>
                        <a:pt x="4605" y="11"/>
                      </a:cubicBezTo>
                      <a:cubicBezTo>
                        <a:pt x="2566" y="423"/>
                        <a:pt x="0" y="3081"/>
                        <a:pt x="138" y="3998"/>
                      </a:cubicBezTo>
                      <a:cubicBezTo>
                        <a:pt x="344" y="5510"/>
                        <a:pt x="3987" y="9176"/>
                        <a:pt x="4674" y="9176"/>
                      </a:cubicBezTo>
                      <a:cubicBezTo>
                        <a:pt x="7813" y="9176"/>
                        <a:pt x="9531" y="5670"/>
                        <a:pt x="9577" y="5029"/>
                      </a:cubicBezTo>
                      <a:cubicBezTo>
                        <a:pt x="9644" y="4315"/>
                        <a:pt x="6088" y="1"/>
                        <a:pt x="47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30"/>
                <p:cNvSpPr/>
                <p:nvPr/>
              </p:nvSpPr>
              <p:spPr>
                <a:xfrm>
                  <a:off x="2523660" y="2181004"/>
                  <a:ext cx="58307" cy="40484"/>
                </a:xfrm>
                <a:custGeom>
                  <a:avLst/>
                  <a:gdLst/>
                  <a:ahLst/>
                  <a:cxnLst/>
                  <a:rect l="l" t="t" r="r" b="b"/>
                  <a:pathLst>
                    <a:path w="2048" h="1422" extrusionOk="0">
                      <a:moveTo>
                        <a:pt x="968" y="1"/>
                      </a:moveTo>
                      <a:cubicBezTo>
                        <a:pt x="89" y="1"/>
                        <a:pt x="1" y="1422"/>
                        <a:pt x="1003" y="1422"/>
                      </a:cubicBezTo>
                      <a:cubicBezTo>
                        <a:pt x="1025" y="1422"/>
                        <a:pt x="1047" y="1421"/>
                        <a:pt x="1070" y="1420"/>
                      </a:cubicBezTo>
                      <a:cubicBezTo>
                        <a:pt x="1078" y="1420"/>
                        <a:pt x="1086" y="1420"/>
                        <a:pt x="1094" y="1420"/>
                      </a:cubicBezTo>
                      <a:cubicBezTo>
                        <a:pt x="1988" y="1420"/>
                        <a:pt x="2048" y="113"/>
                        <a:pt x="1162" y="22"/>
                      </a:cubicBezTo>
                      <a:cubicBezTo>
                        <a:pt x="1094"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30"/>
                <p:cNvSpPr/>
                <p:nvPr/>
              </p:nvSpPr>
              <p:spPr>
                <a:xfrm>
                  <a:off x="2567363" y="2223397"/>
                  <a:ext cx="57225" cy="40484"/>
                </a:xfrm>
                <a:custGeom>
                  <a:avLst/>
                  <a:gdLst/>
                  <a:ahLst/>
                  <a:cxnLst/>
                  <a:rect l="l" t="t" r="r" b="b"/>
                  <a:pathLst>
                    <a:path w="2010" h="1422" extrusionOk="0">
                      <a:moveTo>
                        <a:pt x="968" y="1"/>
                      </a:moveTo>
                      <a:cubicBezTo>
                        <a:pt x="89" y="1"/>
                        <a:pt x="1" y="1422"/>
                        <a:pt x="1003" y="1422"/>
                      </a:cubicBezTo>
                      <a:cubicBezTo>
                        <a:pt x="1025" y="1422"/>
                        <a:pt x="1048" y="1421"/>
                        <a:pt x="1070" y="1420"/>
                      </a:cubicBezTo>
                      <a:cubicBezTo>
                        <a:pt x="1941" y="1397"/>
                        <a:pt x="2010" y="137"/>
                        <a:pt x="1162" y="22"/>
                      </a:cubicBezTo>
                      <a:cubicBezTo>
                        <a:pt x="1094"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30"/>
                <p:cNvSpPr/>
                <p:nvPr/>
              </p:nvSpPr>
              <p:spPr>
                <a:xfrm>
                  <a:off x="2536102" y="2080559"/>
                  <a:ext cx="57823" cy="40484"/>
                </a:xfrm>
                <a:custGeom>
                  <a:avLst/>
                  <a:gdLst/>
                  <a:ahLst/>
                  <a:cxnLst/>
                  <a:rect l="l" t="t" r="r" b="b"/>
                  <a:pathLst>
                    <a:path w="2031" h="1422" extrusionOk="0">
                      <a:moveTo>
                        <a:pt x="967" y="0"/>
                      </a:moveTo>
                      <a:cubicBezTo>
                        <a:pt x="87" y="0"/>
                        <a:pt x="0" y="1421"/>
                        <a:pt x="1023" y="1421"/>
                      </a:cubicBezTo>
                      <a:cubicBezTo>
                        <a:pt x="1046" y="1421"/>
                        <a:pt x="1068" y="1421"/>
                        <a:pt x="1091" y="1419"/>
                      </a:cubicBezTo>
                      <a:cubicBezTo>
                        <a:pt x="1962" y="1396"/>
                        <a:pt x="2031" y="136"/>
                        <a:pt x="1160" y="22"/>
                      </a:cubicBezTo>
                      <a:cubicBezTo>
                        <a:pt x="1092" y="7"/>
                        <a:pt x="1027" y="0"/>
                        <a:pt x="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30"/>
                <p:cNvSpPr/>
                <p:nvPr/>
              </p:nvSpPr>
              <p:spPr>
                <a:xfrm>
                  <a:off x="2431045" y="2168619"/>
                  <a:ext cx="58534" cy="40484"/>
                </a:xfrm>
                <a:custGeom>
                  <a:avLst/>
                  <a:gdLst/>
                  <a:ahLst/>
                  <a:cxnLst/>
                  <a:rect l="l" t="t" r="r" b="b"/>
                  <a:pathLst>
                    <a:path w="2056" h="1422" extrusionOk="0">
                      <a:moveTo>
                        <a:pt x="968" y="0"/>
                      </a:moveTo>
                      <a:cubicBezTo>
                        <a:pt x="89" y="0"/>
                        <a:pt x="0" y="1421"/>
                        <a:pt x="1003" y="1421"/>
                      </a:cubicBezTo>
                      <a:cubicBezTo>
                        <a:pt x="1025" y="1421"/>
                        <a:pt x="1047" y="1421"/>
                        <a:pt x="1070" y="1419"/>
                      </a:cubicBezTo>
                      <a:cubicBezTo>
                        <a:pt x="1986" y="1419"/>
                        <a:pt x="2055" y="90"/>
                        <a:pt x="1161" y="22"/>
                      </a:cubicBezTo>
                      <a:cubicBezTo>
                        <a:pt x="1093" y="7"/>
                        <a:pt x="1029" y="0"/>
                        <a:pt x="96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30"/>
                <p:cNvSpPr/>
                <p:nvPr/>
              </p:nvSpPr>
              <p:spPr>
                <a:xfrm>
                  <a:off x="2632646" y="2184933"/>
                  <a:ext cx="58278" cy="40484"/>
                </a:xfrm>
                <a:custGeom>
                  <a:avLst/>
                  <a:gdLst/>
                  <a:ahLst/>
                  <a:cxnLst/>
                  <a:rect l="l" t="t" r="r" b="b"/>
                  <a:pathLst>
                    <a:path w="2047" h="1422" extrusionOk="0">
                      <a:moveTo>
                        <a:pt x="966" y="0"/>
                      </a:moveTo>
                      <a:cubicBezTo>
                        <a:pt x="87" y="0"/>
                        <a:pt x="0" y="1421"/>
                        <a:pt x="1023" y="1421"/>
                      </a:cubicBezTo>
                      <a:cubicBezTo>
                        <a:pt x="1045" y="1421"/>
                        <a:pt x="1068" y="1420"/>
                        <a:pt x="1091" y="1419"/>
                      </a:cubicBezTo>
                      <a:cubicBezTo>
                        <a:pt x="1099" y="1419"/>
                        <a:pt x="1106" y="1419"/>
                        <a:pt x="1114" y="1419"/>
                      </a:cubicBezTo>
                      <a:cubicBezTo>
                        <a:pt x="1986" y="1419"/>
                        <a:pt x="2046" y="90"/>
                        <a:pt x="1160" y="22"/>
                      </a:cubicBezTo>
                      <a:cubicBezTo>
                        <a:pt x="1092" y="7"/>
                        <a:pt x="1027" y="0"/>
                        <a:pt x="96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30"/>
                <p:cNvSpPr/>
                <p:nvPr/>
              </p:nvSpPr>
              <p:spPr>
                <a:xfrm>
                  <a:off x="2519788" y="2272993"/>
                  <a:ext cx="57851" cy="40484"/>
                </a:xfrm>
                <a:custGeom>
                  <a:avLst/>
                  <a:gdLst/>
                  <a:ahLst/>
                  <a:cxnLst/>
                  <a:rect l="l" t="t" r="r" b="b"/>
                  <a:pathLst>
                    <a:path w="2032" h="1422" extrusionOk="0">
                      <a:moveTo>
                        <a:pt x="967" y="0"/>
                      </a:moveTo>
                      <a:cubicBezTo>
                        <a:pt x="88" y="0"/>
                        <a:pt x="1" y="1421"/>
                        <a:pt x="1024" y="1421"/>
                      </a:cubicBezTo>
                      <a:cubicBezTo>
                        <a:pt x="1046" y="1421"/>
                        <a:pt x="1068" y="1421"/>
                        <a:pt x="1092" y="1419"/>
                      </a:cubicBezTo>
                      <a:cubicBezTo>
                        <a:pt x="1962" y="1396"/>
                        <a:pt x="2031" y="113"/>
                        <a:pt x="1160" y="22"/>
                      </a:cubicBezTo>
                      <a:cubicBezTo>
                        <a:pt x="1092" y="7"/>
                        <a:pt x="1028" y="0"/>
                        <a:pt x="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30"/>
                <p:cNvSpPr/>
                <p:nvPr/>
              </p:nvSpPr>
              <p:spPr>
                <a:xfrm>
                  <a:off x="2481922" y="2120987"/>
                  <a:ext cx="57225" cy="40484"/>
                </a:xfrm>
                <a:custGeom>
                  <a:avLst/>
                  <a:gdLst/>
                  <a:ahLst/>
                  <a:cxnLst/>
                  <a:rect l="l" t="t" r="r" b="b"/>
                  <a:pathLst>
                    <a:path w="2010" h="1422" extrusionOk="0">
                      <a:moveTo>
                        <a:pt x="968" y="1"/>
                      </a:moveTo>
                      <a:cubicBezTo>
                        <a:pt x="89" y="1"/>
                        <a:pt x="0" y="1422"/>
                        <a:pt x="1003" y="1422"/>
                      </a:cubicBezTo>
                      <a:cubicBezTo>
                        <a:pt x="1025" y="1422"/>
                        <a:pt x="1047" y="1421"/>
                        <a:pt x="1070" y="1420"/>
                      </a:cubicBezTo>
                      <a:cubicBezTo>
                        <a:pt x="1941" y="1397"/>
                        <a:pt x="2009" y="137"/>
                        <a:pt x="1162" y="22"/>
                      </a:cubicBezTo>
                      <a:cubicBezTo>
                        <a:pt x="1093"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30"/>
                <p:cNvSpPr/>
                <p:nvPr/>
              </p:nvSpPr>
              <p:spPr>
                <a:xfrm>
                  <a:off x="2577868" y="2135337"/>
                  <a:ext cx="58904" cy="40484"/>
                </a:xfrm>
                <a:custGeom>
                  <a:avLst/>
                  <a:gdLst/>
                  <a:ahLst/>
                  <a:cxnLst/>
                  <a:rect l="l" t="t" r="r" b="b"/>
                  <a:pathLst>
                    <a:path w="2069" h="1422" extrusionOk="0">
                      <a:moveTo>
                        <a:pt x="970" y="1"/>
                      </a:moveTo>
                      <a:cubicBezTo>
                        <a:pt x="107" y="1"/>
                        <a:pt x="1" y="1422"/>
                        <a:pt x="1023" y="1422"/>
                      </a:cubicBezTo>
                      <a:cubicBezTo>
                        <a:pt x="1045" y="1422"/>
                        <a:pt x="1068" y="1421"/>
                        <a:pt x="1091" y="1420"/>
                      </a:cubicBezTo>
                      <a:cubicBezTo>
                        <a:pt x="1099" y="1420"/>
                        <a:pt x="1106" y="1420"/>
                        <a:pt x="1114" y="1420"/>
                      </a:cubicBezTo>
                      <a:cubicBezTo>
                        <a:pt x="2008" y="1420"/>
                        <a:pt x="2068" y="113"/>
                        <a:pt x="1160" y="22"/>
                      </a:cubicBezTo>
                      <a:cubicBezTo>
                        <a:pt x="1093" y="8"/>
                        <a:pt x="1029" y="1"/>
                        <a:pt x="9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30"/>
                <p:cNvSpPr/>
                <p:nvPr/>
              </p:nvSpPr>
              <p:spPr>
                <a:xfrm>
                  <a:off x="2472783" y="2223397"/>
                  <a:ext cx="58307" cy="40484"/>
                </a:xfrm>
                <a:custGeom>
                  <a:avLst/>
                  <a:gdLst/>
                  <a:ahLst/>
                  <a:cxnLst/>
                  <a:rect l="l" t="t" r="r" b="b"/>
                  <a:pathLst>
                    <a:path w="2048" h="1422" extrusionOk="0">
                      <a:moveTo>
                        <a:pt x="968" y="1"/>
                      </a:moveTo>
                      <a:cubicBezTo>
                        <a:pt x="89" y="1"/>
                        <a:pt x="1" y="1422"/>
                        <a:pt x="1003" y="1422"/>
                      </a:cubicBezTo>
                      <a:cubicBezTo>
                        <a:pt x="1025" y="1422"/>
                        <a:pt x="1047" y="1421"/>
                        <a:pt x="1070" y="1420"/>
                      </a:cubicBezTo>
                      <a:cubicBezTo>
                        <a:pt x="1078" y="1420"/>
                        <a:pt x="1085" y="1420"/>
                        <a:pt x="1093" y="1420"/>
                      </a:cubicBezTo>
                      <a:cubicBezTo>
                        <a:pt x="1988" y="1420"/>
                        <a:pt x="2048" y="90"/>
                        <a:pt x="1162" y="22"/>
                      </a:cubicBezTo>
                      <a:cubicBezTo>
                        <a:pt x="1094" y="8"/>
                        <a:pt x="1029" y="1"/>
                        <a:pt x="96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30"/>
                <p:cNvSpPr/>
                <p:nvPr/>
              </p:nvSpPr>
              <p:spPr>
                <a:xfrm>
                  <a:off x="2866619" y="2525814"/>
                  <a:ext cx="56086" cy="40342"/>
                </a:xfrm>
                <a:custGeom>
                  <a:avLst/>
                  <a:gdLst/>
                  <a:ahLst/>
                  <a:cxnLst/>
                  <a:rect l="l" t="t" r="r" b="b"/>
                  <a:pathLst>
                    <a:path w="1970" h="1417" extrusionOk="0">
                      <a:moveTo>
                        <a:pt x="954" y="0"/>
                      </a:moveTo>
                      <a:cubicBezTo>
                        <a:pt x="42" y="0"/>
                        <a:pt x="1" y="1417"/>
                        <a:pt x="970" y="1417"/>
                      </a:cubicBezTo>
                      <a:cubicBezTo>
                        <a:pt x="1018" y="1417"/>
                        <a:pt x="1069" y="1413"/>
                        <a:pt x="1121" y="1406"/>
                      </a:cubicBezTo>
                      <a:cubicBezTo>
                        <a:pt x="1969" y="1314"/>
                        <a:pt x="1923" y="77"/>
                        <a:pt x="1076" y="8"/>
                      </a:cubicBezTo>
                      <a:cubicBezTo>
                        <a:pt x="1034" y="3"/>
                        <a:pt x="993" y="0"/>
                        <a:pt x="95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30"/>
                <p:cNvSpPr/>
                <p:nvPr/>
              </p:nvSpPr>
              <p:spPr>
                <a:xfrm>
                  <a:off x="2913738" y="2564875"/>
                  <a:ext cx="56570" cy="40342"/>
                </a:xfrm>
                <a:custGeom>
                  <a:avLst/>
                  <a:gdLst/>
                  <a:ahLst/>
                  <a:cxnLst/>
                  <a:rect l="l" t="t" r="r" b="b"/>
                  <a:pathLst>
                    <a:path w="1987" h="1417" extrusionOk="0">
                      <a:moveTo>
                        <a:pt x="930" y="0"/>
                      </a:moveTo>
                      <a:cubicBezTo>
                        <a:pt x="30" y="0"/>
                        <a:pt x="0" y="1416"/>
                        <a:pt x="964" y="1416"/>
                      </a:cubicBezTo>
                      <a:cubicBezTo>
                        <a:pt x="1006" y="1416"/>
                        <a:pt x="1048" y="1414"/>
                        <a:pt x="1093" y="1408"/>
                      </a:cubicBezTo>
                      <a:cubicBezTo>
                        <a:pt x="1987" y="1317"/>
                        <a:pt x="1941" y="34"/>
                        <a:pt x="1070" y="11"/>
                      </a:cubicBezTo>
                      <a:cubicBezTo>
                        <a:pt x="1021" y="4"/>
                        <a:pt x="975" y="0"/>
                        <a:pt x="93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30"/>
                <p:cNvSpPr/>
                <p:nvPr/>
              </p:nvSpPr>
              <p:spPr>
                <a:xfrm>
                  <a:off x="2871829" y="2424714"/>
                  <a:ext cx="55431" cy="40342"/>
                </a:xfrm>
                <a:custGeom>
                  <a:avLst/>
                  <a:gdLst/>
                  <a:ahLst/>
                  <a:cxnLst/>
                  <a:rect l="l" t="t" r="r" b="b"/>
                  <a:pathLst>
                    <a:path w="1947" h="1417" extrusionOk="0">
                      <a:moveTo>
                        <a:pt x="955" y="0"/>
                      </a:moveTo>
                      <a:cubicBezTo>
                        <a:pt x="42" y="0"/>
                        <a:pt x="0" y="1416"/>
                        <a:pt x="951" y="1416"/>
                      </a:cubicBezTo>
                      <a:cubicBezTo>
                        <a:pt x="998" y="1416"/>
                        <a:pt x="1047" y="1413"/>
                        <a:pt x="1099" y="1406"/>
                      </a:cubicBezTo>
                      <a:cubicBezTo>
                        <a:pt x="1947" y="1314"/>
                        <a:pt x="1924" y="54"/>
                        <a:pt x="1076" y="8"/>
                      </a:cubicBezTo>
                      <a:cubicBezTo>
                        <a:pt x="1034" y="3"/>
                        <a:pt x="993" y="0"/>
                        <a:pt x="95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30"/>
                <p:cNvSpPr/>
                <p:nvPr/>
              </p:nvSpPr>
              <p:spPr>
                <a:xfrm>
                  <a:off x="2773491" y="2520518"/>
                  <a:ext cx="56570" cy="40427"/>
                </a:xfrm>
                <a:custGeom>
                  <a:avLst/>
                  <a:gdLst/>
                  <a:ahLst/>
                  <a:cxnLst/>
                  <a:rect l="l" t="t" r="r" b="b"/>
                  <a:pathLst>
                    <a:path w="1987" h="1420" extrusionOk="0">
                      <a:moveTo>
                        <a:pt x="932" y="0"/>
                      </a:moveTo>
                      <a:cubicBezTo>
                        <a:pt x="36" y="0"/>
                        <a:pt x="0" y="1419"/>
                        <a:pt x="947" y="1419"/>
                      </a:cubicBezTo>
                      <a:cubicBezTo>
                        <a:pt x="993" y="1419"/>
                        <a:pt x="1042" y="1416"/>
                        <a:pt x="1093" y="1409"/>
                      </a:cubicBezTo>
                      <a:cubicBezTo>
                        <a:pt x="1987" y="1340"/>
                        <a:pt x="1941" y="34"/>
                        <a:pt x="1070" y="11"/>
                      </a:cubicBezTo>
                      <a:cubicBezTo>
                        <a:pt x="1022" y="4"/>
                        <a:pt x="976" y="0"/>
                        <a:pt x="9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30"/>
                <p:cNvSpPr/>
                <p:nvPr/>
              </p:nvSpPr>
              <p:spPr>
                <a:xfrm>
                  <a:off x="2976117" y="2521230"/>
                  <a:ext cx="56171" cy="40370"/>
                </a:xfrm>
                <a:custGeom>
                  <a:avLst/>
                  <a:gdLst/>
                  <a:ahLst/>
                  <a:cxnLst/>
                  <a:rect l="l" t="t" r="r" b="b"/>
                  <a:pathLst>
                    <a:path w="1973" h="1418" extrusionOk="0">
                      <a:moveTo>
                        <a:pt x="935" y="1"/>
                      </a:moveTo>
                      <a:cubicBezTo>
                        <a:pt x="24" y="1"/>
                        <a:pt x="1" y="1417"/>
                        <a:pt x="953" y="1417"/>
                      </a:cubicBezTo>
                      <a:cubicBezTo>
                        <a:pt x="1000" y="1417"/>
                        <a:pt x="1050" y="1414"/>
                        <a:pt x="1102" y="1406"/>
                      </a:cubicBezTo>
                      <a:cubicBezTo>
                        <a:pt x="1972" y="1338"/>
                        <a:pt x="1949" y="32"/>
                        <a:pt x="1056" y="9"/>
                      </a:cubicBezTo>
                      <a:cubicBezTo>
                        <a:pt x="1014" y="3"/>
                        <a:pt x="973" y="1"/>
                        <a:pt x="93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30"/>
                <p:cNvSpPr/>
                <p:nvPr/>
              </p:nvSpPr>
              <p:spPr>
                <a:xfrm>
                  <a:off x="2870064" y="2617717"/>
                  <a:ext cx="56541" cy="40399"/>
                </a:xfrm>
                <a:custGeom>
                  <a:avLst/>
                  <a:gdLst/>
                  <a:ahLst/>
                  <a:cxnLst/>
                  <a:rect l="l" t="t" r="r" b="b"/>
                  <a:pathLst>
                    <a:path w="1986" h="1419" extrusionOk="0">
                      <a:moveTo>
                        <a:pt x="931" y="0"/>
                      </a:moveTo>
                      <a:cubicBezTo>
                        <a:pt x="35" y="0"/>
                        <a:pt x="0" y="1419"/>
                        <a:pt x="966" y="1419"/>
                      </a:cubicBezTo>
                      <a:cubicBezTo>
                        <a:pt x="1013" y="1419"/>
                        <a:pt x="1063" y="1415"/>
                        <a:pt x="1115" y="1408"/>
                      </a:cubicBezTo>
                      <a:cubicBezTo>
                        <a:pt x="1986" y="1340"/>
                        <a:pt x="1963" y="34"/>
                        <a:pt x="1069" y="11"/>
                      </a:cubicBezTo>
                      <a:cubicBezTo>
                        <a:pt x="1021" y="4"/>
                        <a:pt x="975" y="0"/>
                        <a:pt x="93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30"/>
                <p:cNvSpPr/>
                <p:nvPr/>
              </p:nvSpPr>
              <p:spPr>
                <a:xfrm>
                  <a:off x="2820297" y="2469071"/>
                  <a:ext cx="56086" cy="40342"/>
                </a:xfrm>
                <a:custGeom>
                  <a:avLst/>
                  <a:gdLst/>
                  <a:ahLst/>
                  <a:cxnLst/>
                  <a:rect l="l" t="t" r="r" b="b"/>
                  <a:pathLst>
                    <a:path w="1970" h="1417" extrusionOk="0">
                      <a:moveTo>
                        <a:pt x="955" y="0"/>
                      </a:moveTo>
                      <a:cubicBezTo>
                        <a:pt x="42" y="0"/>
                        <a:pt x="1" y="1416"/>
                        <a:pt x="971" y="1416"/>
                      </a:cubicBezTo>
                      <a:cubicBezTo>
                        <a:pt x="1018" y="1416"/>
                        <a:pt x="1069" y="1413"/>
                        <a:pt x="1122" y="1406"/>
                      </a:cubicBezTo>
                      <a:cubicBezTo>
                        <a:pt x="1969" y="1314"/>
                        <a:pt x="1924" y="54"/>
                        <a:pt x="1076" y="8"/>
                      </a:cubicBezTo>
                      <a:cubicBezTo>
                        <a:pt x="1034" y="3"/>
                        <a:pt x="993" y="0"/>
                        <a:pt x="95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30"/>
                <p:cNvSpPr/>
                <p:nvPr/>
              </p:nvSpPr>
              <p:spPr>
                <a:xfrm>
                  <a:off x="2926322" y="2476303"/>
                  <a:ext cx="47915" cy="40285"/>
                </a:xfrm>
                <a:custGeom>
                  <a:avLst/>
                  <a:gdLst/>
                  <a:ahLst/>
                  <a:cxnLst/>
                  <a:rect l="l" t="t" r="r" b="b"/>
                  <a:pathLst>
                    <a:path w="1683" h="1415" extrusionOk="0">
                      <a:moveTo>
                        <a:pt x="689" y="0"/>
                      </a:moveTo>
                      <a:cubicBezTo>
                        <a:pt x="0" y="0"/>
                        <a:pt x="11" y="1414"/>
                        <a:pt x="703" y="1414"/>
                      </a:cubicBezTo>
                      <a:cubicBezTo>
                        <a:pt x="738" y="1414"/>
                        <a:pt x="774" y="1411"/>
                        <a:pt x="812" y="1404"/>
                      </a:cubicBezTo>
                      <a:cubicBezTo>
                        <a:pt x="1682" y="1335"/>
                        <a:pt x="1659" y="29"/>
                        <a:pt x="766" y="6"/>
                      </a:cubicBezTo>
                      <a:cubicBezTo>
                        <a:pt x="739" y="2"/>
                        <a:pt x="713" y="0"/>
                        <a:pt x="68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30"/>
                <p:cNvSpPr/>
                <p:nvPr/>
              </p:nvSpPr>
              <p:spPr>
                <a:xfrm>
                  <a:off x="2827244" y="2572107"/>
                  <a:ext cx="48484" cy="40370"/>
                </a:xfrm>
                <a:custGeom>
                  <a:avLst/>
                  <a:gdLst/>
                  <a:ahLst/>
                  <a:cxnLst/>
                  <a:rect l="l" t="t" r="r" b="b"/>
                  <a:pathLst>
                    <a:path w="1703" h="1418" extrusionOk="0">
                      <a:moveTo>
                        <a:pt x="693" y="1"/>
                      </a:moveTo>
                      <a:cubicBezTo>
                        <a:pt x="0" y="1"/>
                        <a:pt x="34" y="1417"/>
                        <a:pt x="725" y="1417"/>
                      </a:cubicBezTo>
                      <a:cubicBezTo>
                        <a:pt x="759" y="1417"/>
                        <a:pt x="795" y="1414"/>
                        <a:pt x="832" y="1407"/>
                      </a:cubicBezTo>
                      <a:cubicBezTo>
                        <a:pt x="1703" y="1338"/>
                        <a:pt x="1680" y="32"/>
                        <a:pt x="786" y="9"/>
                      </a:cubicBezTo>
                      <a:cubicBezTo>
                        <a:pt x="754" y="4"/>
                        <a:pt x="723" y="1"/>
                        <a:pt x="69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5" name="Google Shape;805;p30"/>
              <p:cNvGrpSpPr/>
              <p:nvPr/>
            </p:nvGrpSpPr>
            <p:grpSpPr>
              <a:xfrm rot="-2700000">
                <a:off x="184360" y="3344515"/>
                <a:ext cx="511605" cy="395599"/>
                <a:chOff x="3804263" y="1648281"/>
                <a:chExt cx="511610" cy="395602"/>
              </a:xfrm>
            </p:grpSpPr>
            <p:sp>
              <p:nvSpPr>
                <p:cNvPr id="806" name="Google Shape;806;p30"/>
                <p:cNvSpPr/>
                <p:nvPr/>
              </p:nvSpPr>
              <p:spPr>
                <a:xfrm rot="4744281" flipH="1">
                  <a:off x="3780984" y="1810603"/>
                  <a:ext cx="266315" cy="172394"/>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807" name="Google Shape;807;p30"/>
                <p:cNvSpPr/>
                <p:nvPr/>
              </p:nvSpPr>
              <p:spPr>
                <a:xfrm rot="9428378" flipH="1">
                  <a:off x="4026539" y="1693240"/>
                  <a:ext cx="266309" cy="172389"/>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nvGrpSpPr>
              <p:cNvPr id="808" name="Google Shape;808;p30"/>
              <p:cNvGrpSpPr/>
              <p:nvPr/>
            </p:nvGrpSpPr>
            <p:grpSpPr>
              <a:xfrm rot="5695668" flipH="1">
                <a:off x="1276725" y="4387176"/>
                <a:ext cx="541882" cy="434087"/>
                <a:chOff x="3766050" y="1621086"/>
                <a:chExt cx="541884" cy="434089"/>
              </a:xfrm>
            </p:grpSpPr>
            <p:sp>
              <p:nvSpPr>
                <p:cNvPr id="809" name="Google Shape;809;p30"/>
                <p:cNvSpPr/>
                <p:nvPr/>
              </p:nvSpPr>
              <p:spPr>
                <a:xfrm rot="3234919" flipH="1">
                  <a:off x="3780980" y="1810599"/>
                  <a:ext cx="266318" cy="172394"/>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810" name="Google Shape;810;p30"/>
                <p:cNvSpPr/>
                <p:nvPr/>
              </p:nvSpPr>
              <p:spPr>
                <a:xfrm rot="7574398" flipH="1">
                  <a:off x="4026538" y="1693241"/>
                  <a:ext cx="266312" cy="172390"/>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2">
  <p:cSld name="CUSTOM_9_1">
    <p:spTree>
      <p:nvGrpSpPr>
        <p:cNvPr id="1" name="Shape 811"/>
        <p:cNvGrpSpPr/>
        <p:nvPr/>
      </p:nvGrpSpPr>
      <p:grpSpPr>
        <a:xfrm>
          <a:off x="0" y="0"/>
          <a:ext cx="0" cy="0"/>
          <a:chOff x="0" y="0"/>
          <a:chExt cx="0" cy="0"/>
        </a:xfrm>
      </p:grpSpPr>
      <p:grpSp>
        <p:nvGrpSpPr>
          <p:cNvPr id="812" name="Google Shape;812;p31"/>
          <p:cNvGrpSpPr/>
          <p:nvPr/>
        </p:nvGrpSpPr>
        <p:grpSpPr>
          <a:xfrm>
            <a:off x="7253408" y="211539"/>
            <a:ext cx="1515439" cy="1748904"/>
            <a:chOff x="7253408" y="211539"/>
            <a:chExt cx="1515439" cy="1748904"/>
          </a:xfrm>
        </p:grpSpPr>
        <p:sp>
          <p:nvSpPr>
            <p:cNvPr id="813" name="Google Shape;813;p31"/>
            <p:cNvSpPr/>
            <p:nvPr/>
          </p:nvSpPr>
          <p:spPr>
            <a:xfrm rot="1122035">
              <a:off x="8267046" y="1683880"/>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31"/>
            <p:cNvSpPr/>
            <p:nvPr/>
          </p:nvSpPr>
          <p:spPr>
            <a:xfrm rot="-6500105" flipH="1">
              <a:off x="7274846" y="895390"/>
              <a:ext cx="266333" cy="172372"/>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815" name="Google Shape;815;p31"/>
            <p:cNvSpPr/>
            <p:nvPr/>
          </p:nvSpPr>
          <p:spPr>
            <a:xfrm rot="4740224" flipH="1">
              <a:off x="8525674" y="408795"/>
              <a:ext cx="266321" cy="17239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816" name="Google Shape;816;p31"/>
            <p:cNvSpPr/>
            <p:nvPr/>
          </p:nvSpPr>
          <p:spPr>
            <a:xfrm rot="10029471" flipH="1">
              <a:off x="8446557" y="1081466"/>
              <a:ext cx="266301" cy="17240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nvGrpSpPr>
            <p:cNvPr id="817" name="Google Shape;817;p31"/>
            <p:cNvGrpSpPr/>
            <p:nvPr/>
          </p:nvGrpSpPr>
          <p:grpSpPr>
            <a:xfrm>
              <a:off x="7734836" y="211539"/>
              <a:ext cx="662112" cy="1322579"/>
              <a:chOff x="6933061" y="1619764"/>
              <a:chExt cx="662112" cy="1322579"/>
            </a:xfrm>
          </p:grpSpPr>
          <p:sp>
            <p:nvSpPr>
              <p:cNvPr id="818" name="Google Shape;818;p31"/>
              <p:cNvSpPr/>
              <p:nvPr/>
            </p:nvSpPr>
            <p:spPr>
              <a:xfrm>
                <a:off x="7047855" y="1924771"/>
                <a:ext cx="533585" cy="803253"/>
              </a:xfrm>
              <a:custGeom>
                <a:avLst/>
                <a:gdLst/>
                <a:ahLst/>
                <a:cxnLst/>
                <a:rect l="l" t="t" r="r" b="b"/>
                <a:pathLst>
                  <a:path w="18742" h="28214" extrusionOk="0">
                    <a:moveTo>
                      <a:pt x="11211" y="1"/>
                    </a:moveTo>
                    <a:cubicBezTo>
                      <a:pt x="9211" y="1"/>
                      <a:pt x="8936" y="1293"/>
                      <a:pt x="8936" y="1293"/>
                    </a:cubicBezTo>
                    <a:lnTo>
                      <a:pt x="230" y="23746"/>
                    </a:lnTo>
                    <a:lnTo>
                      <a:pt x="0" y="24341"/>
                    </a:lnTo>
                    <a:cubicBezTo>
                      <a:pt x="3556" y="28191"/>
                      <a:pt x="8857" y="28213"/>
                      <a:pt x="8979" y="28213"/>
                    </a:cubicBezTo>
                    <a:cubicBezTo>
                      <a:pt x="8981" y="28213"/>
                      <a:pt x="8982" y="28213"/>
                      <a:pt x="8982" y="28213"/>
                    </a:cubicBezTo>
                    <a:lnTo>
                      <a:pt x="9257" y="27526"/>
                    </a:lnTo>
                    <a:lnTo>
                      <a:pt x="18238" y="4798"/>
                    </a:lnTo>
                    <a:cubicBezTo>
                      <a:pt x="18238" y="4798"/>
                      <a:pt x="18742" y="3332"/>
                      <a:pt x="16611" y="1842"/>
                    </a:cubicBezTo>
                    <a:cubicBezTo>
                      <a:pt x="15901" y="1384"/>
                      <a:pt x="15168" y="995"/>
                      <a:pt x="14389" y="720"/>
                    </a:cubicBezTo>
                    <a:cubicBezTo>
                      <a:pt x="13701" y="445"/>
                      <a:pt x="12991" y="239"/>
                      <a:pt x="12258" y="101"/>
                    </a:cubicBezTo>
                    <a:cubicBezTo>
                      <a:pt x="11865" y="31"/>
                      <a:pt x="11518" y="1"/>
                      <a:pt x="112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31"/>
              <p:cNvSpPr/>
              <p:nvPr/>
            </p:nvSpPr>
            <p:spPr>
              <a:xfrm>
                <a:off x="6933061" y="2589507"/>
                <a:ext cx="463150" cy="205496"/>
              </a:xfrm>
              <a:custGeom>
                <a:avLst/>
                <a:gdLst/>
                <a:ahLst/>
                <a:cxnLst/>
                <a:rect l="l" t="t" r="r" b="b"/>
                <a:pathLst>
                  <a:path w="16268" h="7218" extrusionOk="0">
                    <a:moveTo>
                      <a:pt x="1582" y="0"/>
                    </a:moveTo>
                    <a:cubicBezTo>
                      <a:pt x="818" y="0"/>
                      <a:pt x="209" y="171"/>
                      <a:pt x="229" y="718"/>
                    </a:cubicBezTo>
                    <a:cubicBezTo>
                      <a:pt x="229" y="718"/>
                      <a:pt x="0" y="1543"/>
                      <a:pt x="4926" y="3972"/>
                    </a:cubicBezTo>
                    <a:cubicBezTo>
                      <a:pt x="6049" y="4499"/>
                      <a:pt x="7400" y="5117"/>
                      <a:pt x="9096" y="5851"/>
                    </a:cubicBezTo>
                    <a:cubicBezTo>
                      <a:pt x="9439" y="5988"/>
                      <a:pt x="9966" y="6171"/>
                      <a:pt x="10562" y="6355"/>
                    </a:cubicBezTo>
                    <a:cubicBezTo>
                      <a:pt x="11932" y="6776"/>
                      <a:pt x="13736" y="7217"/>
                      <a:pt x="14897" y="7217"/>
                    </a:cubicBezTo>
                    <a:cubicBezTo>
                      <a:pt x="15504" y="7217"/>
                      <a:pt x="15936" y="7097"/>
                      <a:pt x="16038" y="6790"/>
                    </a:cubicBezTo>
                    <a:cubicBezTo>
                      <a:pt x="16038" y="6790"/>
                      <a:pt x="16267" y="5599"/>
                      <a:pt x="13289" y="4178"/>
                    </a:cubicBezTo>
                    <a:lnTo>
                      <a:pt x="13014" y="4865"/>
                    </a:lnTo>
                    <a:cubicBezTo>
                      <a:pt x="13014" y="4865"/>
                      <a:pt x="13013" y="4865"/>
                      <a:pt x="13011" y="4865"/>
                    </a:cubicBezTo>
                    <a:cubicBezTo>
                      <a:pt x="12889" y="4865"/>
                      <a:pt x="7588" y="4843"/>
                      <a:pt x="4032" y="993"/>
                    </a:cubicBezTo>
                    <a:lnTo>
                      <a:pt x="4262" y="398"/>
                    </a:lnTo>
                    <a:cubicBezTo>
                      <a:pt x="3751" y="270"/>
                      <a:pt x="2543" y="0"/>
                      <a:pt x="15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31"/>
              <p:cNvSpPr/>
              <p:nvPr/>
            </p:nvSpPr>
            <p:spPr>
              <a:xfrm>
                <a:off x="7212871" y="2183770"/>
                <a:ext cx="263575" cy="108528"/>
              </a:xfrm>
              <a:custGeom>
                <a:avLst/>
                <a:gdLst/>
                <a:ahLst/>
                <a:cxnLst/>
                <a:rect l="l" t="t" r="r" b="b"/>
                <a:pathLst>
                  <a:path w="9258" h="3812" extrusionOk="0">
                    <a:moveTo>
                      <a:pt x="468" y="0"/>
                    </a:moveTo>
                    <a:cubicBezTo>
                      <a:pt x="257" y="0"/>
                      <a:pt x="120" y="27"/>
                      <a:pt x="70" y="77"/>
                    </a:cubicBezTo>
                    <a:lnTo>
                      <a:pt x="1" y="283"/>
                    </a:lnTo>
                    <a:cubicBezTo>
                      <a:pt x="688" y="833"/>
                      <a:pt x="1948" y="1612"/>
                      <a:pt x="4240" y="2552"/>
                    </a:cubicBezTo>
                    <a:cubicBezTo>
                      <a:pt x="5843" y="3170"/>
                      <a:pt x="7516" y="3583"/>
                      <a:pt x="9234" y="3812"/>
                    </a:cubicBezTo>
                    <a:lnTo>
                      <a:pt x="9257" y="3697"/>
                    </a:lnTo>
                    <a:cubicBezTo>
                      <a:pt x="9005" y="3056"/>
                      <a:pt x="7539" y="2231"/>
                      <a:pt x="4217" y="925"/>
                    </a:cubicBezTo>
                    <a:cubicBezTo>
                      <a:pt x="2515" y="265"/>
                      <a:pt x="1130" y="0"/>
                      <a:pt x="46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31"/>
              <p:cNvSpPr/>
              <p:nvPr/>
            </p:nvSpPr>
            <p:spPr>
              <a:xfrm>
                <a:off x="7047855" y="2191827"/>
                <a:ext cx="427278" cy="536204"/>
              </a:xfrm>
              <a:custGeom>
                <a:avLst/>
                <a:gdLst/>
                <a:ahLst/>
                <a:cxnLst/>
                <a:rect l="l" t="t" r="r" b="b"/>
                <a:pathLst>
                  <a:path w="15008" h="18834" extrusionOk="0">
                    <a:moveTo>
                      <a:pt x="5797" y="0"/>
                    </a:moveTo>
                    <a:lnTo>
                      <a:pt x="0" y="14961"/>
                    </a:lnTo>
                    <a:cubicBezTo>
                      <a:pt x="3556" y="18811"/>
                      <a:pt x="8857" y="18833"/>
                      <a:pt x="8979" y="18833"/>
                    </a:cubicBezTo>
                    <a:cubicBezTo>
                      <a:pt x="8981" y="18833"/>
                      <a:pt x="8982" y="18833"/>
                      <a:pt x="8982" y="18833"/>
                    </a:cubicBezTo>
                    <a:lnTo>
                      <a:pt x="15007" y="3529"/>
                    </a:lnTo>
                    <a:cubicBezTo>
                      <a:pt x="13312" y="3300"/>
                      <a:pt x="11639" y="2887"/>
                      <a:pt x="10036" y="2269"/>
                    </a:cubicBezTo>
                    <a:cubicBezTo>
                      <a:pt x="7744" y="1329"/>
                      <a:pt x="6484" y="573"/>
                      <a:pt x="57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31"/>
              <p:cNvSpPr/>
              <p:nvPr/>
            </p:nvSpPr>
            <p:spPr>
              <a:xfrm>
                <a:off x="7396821" y="1870705"/>
                <a:ext cx="140272" cy="106535"/>
              </a:xfrm>
              <a:custGeom>
                <a:avLst/>
                <a:gdLst/>
                <a:ahLst/>
                <a:cxnLst/>
                <a:rect l="l" t="t" r="r" b="b"/>
                <a:pathLst>
                  <a:path w="4927" h="3742" extrusionOk="0">
                    <a:moveTo>
                      <a:pt x="1681" y="1"/>
                    </a:moveTo>
                    <a:cubicBezTo>
                      <a:pt x="1338" y="1"/>
                      <a:pt x="1051" y="68"/>
                      <a:pt x="872" y="236"/>
                    </a:cubicBezTo>
                    <a:cubicBezTo>
                      <a:pt x="528" y="557"/>
                      <a:pt x="161" y="1473"/>
                      <a:pt x="1" y="2000"/>
                    </a:cubicBezTo>
                    <a:cubicBezTo>
                      <a:pt x="711" y="2138"/>
                      <a:pt x="1444" y="2344"/>
                      <a:pt x="2132" y="2619"/>
                    </a:cubicBezTo>
                    <a:cubicBezTo>
                      <a:pt x="2911" y="2894"/>
                      <a:pt x="3644" y="3283"/>
                      <a:pt x="4331" y="3741"/>
                    </a:cubicBezTo>
                    <a:cubicBezTo>
                      <a:pt x="4583" y="3169"/>
                      <a:pt x="4927" y="2298"/>
                      <a:pt x="4881" y="1794"/>
                    </a:cubicBezTo>
                    <a:cubicBezTo>
                      <a:pt x="4812" y="1267"/>
                      <a:pt x="4262" y="786"/>
                      <a:pt x="3575" y="465"/>
                    </a:cubicBezTo>
                    <a:cubicBezTo>
                      <a:pt x="3300" y="328"/>
                      <a:pt x="3025" y="236"/>
                      <a:pt x="2727" y="144"/>
                    </a:cubicBezTo>
                    <a:cubicBezTo>
                      <a:pt x="2356" y="57"/>
                      <a:pt x="1995" y="1"/>
                      <a:pt x="168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31"/>
              <p:cNvSpPr/>
              <p:nvPr/>
            </p:nvSpPr>
            <p:spPr>
              <a:xfrm>
                <a:off x="7049819" y="2702565"/>
                <a:ext cx="183973" cy="193140"/>
              </a:xfrm>
              <a:custGeom>
                <a:avLst/>
                <a:gdLst/>
                <a:ahLst/>
                <a:cxnLst/>
                <a:rect l="l" t="t" r="r" b="b"/>
                <a:pathLst>
                  <a:path w="6462" h="6784" extrusionOk="0">
                    <a:moveTo>
                      <a:pt x="848" y="1"/>
                    </a:moveTo>
                    <a:lnTo>
                      <a:pt x="115" y="4537"/>
                    </a:lnTo>
                    <a:lnTo>
                      <a:pt x="0" y="5270"/>
                    </a:lnTo>
                    <a:cubicBezTo>
                      <a:pt x="1145" y="6236"/>
                      <a:pt x="2598" y="6783"/>
                      <a:pt x="4101" y="6783"/>
                    </a:cubicBezTo>
                    <a:cubicBezTo>
                      <a:pt x="4131" y="6783"/>
                      <a:pt x="4162" y="6783"/>
                      <a:pt x="4193" y="6783"/>
                    </a:cubicBezTo>
                    <a:lnTo>
                      <a:pt x="4422" y="6301"/>
                    </a:lnTo>
                    <a:lnTo>
                      <a:pt x="6461" y="2384"/>
                    </a:lnTo>
                    <a:cubicBezTo>
                      <a:pt x="5865" y="2200"/>
                      <a:pt x="5338" y="2017"/>
                      <a:pt x="5018" y="1880"/>
                    </a:cubicBezTo>
                    <a:cubicBezTo>
                      <a:pt x="3322" y="1146"/>
                      <a:pt x="1948" y="528"/>
                      <a:pt x="84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31"/>
              <p:cNvSpPr/>
              <p:nvPr/>
            </p:nvSpPr>
            <p:spPr>
              <a:xfrm>
                <a:off x="6973461" y="2819836"/>
                <a:ext cx="267504" cy="122506"/>
              </a:xfrm>
              <a:custGeom>
                <a:avLst/>
                <a:gdLst/>
                <a:ahLst/>
                <a:cxnLst/>
                <a:rect l="l" t="t" r="r" b="b"/>
                <a:pathLst>
                  <a:path w="9396" h="4303" extrusionOk="0">
                    <a:moveTo>
                      <a:pt x="704" y="1"/>
                    </a:moveTo>
                    <a:cubicBezTo>
                      <a:pt x="285" y="1"/>
                      <a:pt x="1" y="115"/>
                      <a:pt x="47" y="441"/>
                    </a:cubicBezTo>
                    <a:cubicBezTo>
                      <a:pt x="185" y="1472"/>
                      <a:pt x="3415" y="2916"/>
                      <a:pt x="4446" y="3191"/>
                    </a:cubicBezTo>
                    <a:cubicBezTo>
                      <a:pt x="4446" y="3191"/>
                      <a:pt x="7094" y="4303"/>
                      <a:pt x="8475" y="4303"/>
                    </a:cubicBezTo>
                    <a:cubicBezTo>
                      <a:pt x="8911" y="4303"/>
                      <a:pt x="9220" y="4192"/>
                      <a:pt x="9281" y="3901"/>
                    </a:cubicBezTo>
                    <a:cubicBezTo>
                      <a:pt x="9395" y="3351"/>
                      <a:pt x="8204" y="2664"/>
                      <a:pt x="7104" y="2182"/>
                    </a:cubicBezTo>
                    <a:lnTo>
                      <a:pt x="6875" y="2641"/>
                    </a:lnTo>
                    <a:cubicBezTo>
                      <a:pt x="6816" y="2642"/>
                      <a:pt x="6756" y="2643"/>
                      <a:pt x="6697" y="2643"/>
                    </a:cubicBezTo>
                    <a:cubicBezTo>
                      <a:pt x="5225" y="2643"/>
                      <a:pt x="3805" y="2099"/>
                      <a:pt x="2682" y="1151"/>
                    </a:cubicBezTo>
                    <a:lnTo>
                      <a:pt x="2797" y="418"/>
                    </a:lnTo>
                    <a:cubicBezTo>
                      <a:pt x="2213" y="242"/>
                      <a:pt x="1315" y="1"/>
                      <a:pt x="70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31"/>
              <p:cNvSpPr/>
              <p:nvPr/>
            </p:nvSpPr>
            <p:spPr>
              <a:xfrm>
                <a:off x="7474460" y="1619764"/>
                <a:ext cx="120713" cy="264202"/>
              </a:xfrm>
              <a:custGeom>
                <a:avLst/>
                <a:gdLst/>
                <a:ahLst/>
                <a:cxnLst/>
                <a:rect l="l" t="t" r="r" b="b"/>
                <a:pathLst>
                  <a:path w="4240" h="9280" extrusionOk="0">
                    <a:moveTo>
                      <a:pt x="4239" y="0"/>
                    </a:moveTo>
                    <a:cubicBezTo>
                      <a:pt x="2841" y="2108"/>
                      <a:pt x="779" y="7057"/>
                      <a:pt x="0" y="8981"/>
                    </a:cubicBezTo>
                    <a:cubicBezTo>
                      <a:pt x="298" y="9050"/>
                      <a:pt x="573" y="9142"/>
                      <a:pt x="848" y="9279"/>
                    </a:cubicBezTo>
                    <a:cubicBezTo>
                      <a:pt x="2612" y="5041"/>
                      <a:pt x="4239" y="0"/>
                      <a:pt x="42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26" name="Google Shape;826;p31"/>
              <p:cNvGrpSpPr/>
              <p:nvPr/>
            </p:nvGrpSpPr>
            <p:grpSpPr>
              <a:xfrm>
                <a:off x="7258538" y="2052890"/>
                <a:ext cx="294869" cy="580974"/>
                <a:chOff x="3454938" y="1923315"/>
                <a:chExt cx="294869" cy="580974"/>
              </a:xfrm>
            </p:grpSpPr>
            <p:sp>
              <p:nvSpPr>
                <p:cNvPr id="827" name="Google Shape;827;p31"/>
                <p:cNvSpPr/>
                <p:nvPr/>
              </p:nvSpPr>
              <p:spPr>
                <a:xfrm>
                  <a:off x="3649991" y="1923315"/>
                  <a:ext cx="99816" cy="47089"/>
                </a:xfrm>
                <a:custGeom>
                  <a:avLst/>
                  <a:gdLst/>
                  <a:ahLst/>
                  <a:cxnLst/>
                  <a:rect l="l" t="t" r="r" b="b"/>
                  <a:pathLst>
                    <a:path w="3506" h="1654" extrusionOk="0">
                      <a:moveTo>
                        <a:pt x="95" y="0"/>
                      </a:moveTo>
                      <a:cubicBezTo>
                        <a:pt x="49" y="0"/>
                        <a:pt x="23" y="8"/>
                        <a:pt x="23" y="23"/>
                      </a:cubicBezTo>
                      <a:cubicBezTo>
                        <a:pt x="0" y="69"/>
                        <a:pt x="206" y="138"/>
                        <a:pt x="527" y="275"/>
                      </a:cubicBezTo>
                      <a:cubicBezTo>
                        <a:pt x="848" y="413"/>
                        <a:pt x="1283" y="596"/>
                        <a:pt x="1764" y="825"/>
                      </a:cubicBezTo>
                      <a:cubicBezTo>
                        <a:pt x="2246" y="1054"/>
                        <a:pt x="2658" y="1260"/>
                        <a:pt x="2979" y="1421"/>
                      </a:cubicBezTo>
                      <a:cubicBezTo>
                        <a:pt x="3246" y="1565"/>
                        <a:pt x="3421" y="1653"/>
                        <a:pt x="3487" y="1653"/>
                      </a:cubicBezTo>
                      <a:cubicBezTo>
                        <a:pt x="3495" y="1653"/>
                        <a:pt x="3501" y="1652"/>
                        <a:pt x="3506" y="1650"/>
                      </a:cubicBezTo>
                      <a:cubicBezTo>
                        <a:pt x="3506" y="1627"/>
                        <a:pt x="3368" y="1467"/>
                        <a:pt x="3070" y="1237"/>
                      </a:cubicBezTo>
                      <a:cubicBezTo>
                        <a:pt x="2314" y="733"/>
                        <a:pt x="1467" y="344"/>
                        <a:pt x="596" y="92"/>
                      </a:cubicBezTo>
                      <a:cubicBezTo>
                        <a:pt x="367" y="31"/>
                        <a:pt x="189" y="0"/>
                        <a:pt x="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31"/>
                <p:cNvSpPr/>
                <p:nvPr/>
              </p:nvSpPr>
              <p:spPr>
                <a:xfrm>
                  <a:off x="3668241" y="1973338"/>
                  <a:ext cx="67218" cy="31943"/>
                </a:xfrm>
                <a:custGeom>
                  <a:avLst/>
                  <a:gdLst/>
                  <a:ahLst/>
                  <a:cxnLst/>
                  <a:rect l="l" t="t" r="r" b="b"/>
                  <a:pathLst>
                    <a:path w="2361" h="1122" extrusionOk="0">
                      <a:moveTo>
                        <a:pt x="53" y="0"/>
                      </a:moveTo>
                      <a:cubicBezTo>
                        <a:pt x="38" y="0"/>
                        <a:pt x="28" y="3"/>
                        <a:pt x="24" y="7"/>
                      </a:cubicBezTo>
                      <a:cubicBezTo>
                        <a:pt x="1" y="76"/>
                        <a:pt x="505" y="374"/>
                        <a:pt x="1123" y="672"/>
                      </a:cubicBezTo>
                      <a:cubicBezTo>
                        <a:pt x="1655" y="947"/>
                        <a:pt x="2119" y="1121"/>
                        <a:pt x="2268" y="1121"/>
                      </a:cubicBezTo>
                      <a:cubicBezTo>
                        <a:pt x="2292" y="1121"/>
                        <a:pt x="2308" y="1117"/>
                        <a:pt x="2315" y="1107"/>
                      </a:cubicBezTo>
                      <a:cubicBezTo>
                        <a:pt x="2361" y="1061"/>
                        <a:pt x="1857" y="741"/>
                        <a:pt x="1238" y="443"/>
                      </a:cubicBezTo>
                      <a:cubicBezTo>
                        <a:pt x="662" y="175"/>
                        <a:pt x="179" y="0"/>
                        <a:pt x="5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31"/>
                <p:cNvSpPr/>
                <p:nvPr/>
              </p:nvSpPr>
              <p:spPr>
                <a:xfrm>
                  <a:off x="3620638" y="1995061"/>
                  <a:ext cx="99816" cy="47061"/>
                </a:xfrm>
                <a:custGeom>
                  <a:avLst/>
                  <a:gdLst/>
                  <a:ahLst/>
                  <a:cxnLst/>
                  <a:rect l="l" t="t" r="r" b="b"/>
                  <a:pathLst>
                    <a:path w="3506" h="1653" extrusionOk="0">
                      <a:moveTo>
                        <a:pt x="72" y="0"/>
                      </a:moveTo>
                      <a:cubicBezTo>
                        <a:pt x="26" y="0"/>
                        <a:pt x="0" y="8"/>
                        <a:pt x="0" y="23"/>
                      </a:cubicBezTo>
                      <a:cubicBezTo>
                        <a:pt x="0" y="46"/>
                        <a:pt x="184" y="138"/>
                        <a:pt x="504" y="275"/>
                      </a:cubicBezTo>
                      <a:cubicBezTo>
                        <a:pt x="825" y="413"/>
                        <a:pt x="1260" y="596"/>
                        <a:pt x="1742" y="825"/>
                      </a:cubicBezTo>
                      <a:cubicBezTo>
                        <a:pt x="2223" y="1054"/>
                        <a:pt x="2658" y="1261"/>
                        <a:pt x="2956" y="1421"/>
                      </a:cubicBezTo>
                      <a:cubicBezTo>
                        <a:pt x="3249" y="1547"/>
                        <a:pt x="3427" y="1653"/>
                        <a:pt x="3473" y="1653"/>
                      </a:cubicBezTo>
                      <a:cubicBezTo>
                        <a:pt x="3478" y="1653"/>
                        <a:pt x="3481" y="1652"/>
                        <a:pt x="3483" y="1650"/>
                      </a:cubicBezTo>
                      <a:cubicBezTo>
                        <a:pt x="3506" y="1627"/>
                        <a:pt x="3345" y="1444"/>
                        <a:pt x="3070" y="1238"/>
                      </a:cubicBezTo>
                      <a:cubicBezTo>
                        <a:pt x="2681" y="986"/>
                        <a:pt x="2291" y="756"/>
                        <a:pt x="1856" y="573"/>
                      </a:cubicBezTo>
                      <a:cubicBezTo>
                        <a:pt x="1444" y="390"/>
                        <a:pt x="1008" y="207"/>
                        <a:pt x="573" y="92"/>
                      </a:cubicBezTo>
                      <a:cubicBezTo>
                        <a:pt x="344" y="31"/>
                        <a:pt x="166" y="0"/>
                        <a:pt x="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31"/>
                <p:cNvSpPr/>
                <p:nvPr/>
              </p:nvSpPr>
              <p:spPr>
                <a:xfrm>
                  <a:off x="3638233" y="2044885"/>
                  <a:ext cx="67218" cy="32114"/>
                </a:xfrm>
                <a:custGeom>
                  <a:avLst/>
                  <a:gdLst/>
                  <a:ahLst/>
                  <a:cxnLst/>
                  <a:rect l="l" t="t" r="r" b="b"/>
                  <a:pathLst>
                    <a:path w="2361" h="1128" extrusionOk="0">
                      <a:moveTo>
                        <a:pt x="86" y="0"/>
                      </a:moveTo>
                      <a:cubicBezTo>
                        <a:pt x="64" y="0"/>
                        <a:pt x="50" y="5"/>
                        <a:pt x="47" y="15"/>
                      </a:cubicBezTo>
                      <a:cubicBezTo>
                        <a:pt x="1" y="83"/>
                        <a:pt x="505" y="381"/>
                        <a:pt x="1124" y="679"/>
                      </a:cubicBezTo>
                      <a:cubicBezTo>
                        <a:pt x="1681" y="938"/>
                        <a:pt x="2152" y="1128"/>
                        <a:pt x="2296" y="1128"/>
                      </a:cubicBezTo>
                      <a:cubicBezTo>
                        <a:pt x="2318" y="1128"/>
                        <a:pt x="2332" y="1123"/>
                        <a:pt x="2338" y="1114"/>
                      </a:cubicBezTo>
                      <a:cubicBezTo>
                        <a:pt x="2361" y="1046"/>
                        <a:pt x="1880" y="748"/>
                        <a:pt x="1238" y="450"/>
                      </a:cubicBezTo>
                      <a:cubicBezTo>
                        <a:pt x="707" y="174"/>
                        <a:pt x="226" y="0"/>
                        <a:pt x="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31"/>
                <p:cNvSpPr/>
                <p:nvPr/>
              </p:nvSpPr>
              <p:spPr>
                <a:xfrm>
                  <a:off x="3592594" y="2068772"/>
                  <a:ext cx="99816" cy="47289"/>
                </a:xfrm>
                <a:custGeom>
                  <a:avLst/>
                  <a:gdLst/>
                  <a:ahLst/>
                  <a:cxnLst/>
                  <a:rect l="l" t="t" r="r" b="b"/>
                  <a:pathLst>
                    <a:path w="3506" h="1661" extrusionOk="0">
                      <a:moveTo>
                        <a:pt x="95" y="0"/>
                      </a:moveTo>
                      <a:cubicBezTo>
                        <a:pt x="48" y="0"/>
                        <a:pt x="23" y="8"/>
                        <a:pt x="23" y="23"/>
                      </a:cubicBezTo>
                      <a:cubicBezTo>
                        <a:pt x="0" y="69"/>
                        <a:pt x="206" y="161"/>
                        <a:pt x="527" y="275"/>
                      </a:cubicBezTo>
                      <a:cubicBezTo>
                        <a:pt x="848" y="413"/>
                        <a:pt x="1283" y="596"/>
                        <a:pt x="1764" y="825"/>
                      </a:cubicBezTo>
                      <a:cubicBezTo>
                        <a:pt x="2245" y="1054"/>
                        <a:pt x="2658" y="1261"/>
                        <a:pt x="2979" y="1421"/>
                      </a:cubicBezTo>
                      <a:cubicBezTo>
                        <a:pt x="3231" y="1557"/>
                        <a:pt x="3402" y="1660"/>
                        <a:pt x="3461" y="1660"/>
                      </a:cubicBezTo>
                      <a:cubicBezTo>
                        <a:pt x="3472" y="1660"/>
                        <a:pt x="3479" y="1657"/>
                        <a:pt x="3483" y="1650"/>
                      </a:cubicBezTo>
                      <a:cubicBezTo>
                        <a:pt x="3505" y="1627"/>
                        <a:pt x="3368" y="1467"/>
                        <a:pt x="3070" y="1261"/>
                      </a:cubicBezTo>
                      <a:cubicBezTo>
                        <a:pt x="2681" y="1009"/>
                        <a:pt x="2291" y="779"/>
                        <a:pt x="1879" y="596"/>
                      </a:cubicBezTo>
                      <a:cubicBezTo>
                        <a:pt x="1466" y="390"/>
                        <a:pt x="1031" y="230"/>
                        <a:pt x="596" y="92"/>
                      </a:cubicBezTo>
                      <a:cubicBezTo>
                        <a:pt x="367" y="31"/>
                        <a:pt x="188" y="0"/>
                        <a:pt x="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31"/>
                <p:cNvSpPr/>
                <p:nvPr/>
              </p:nvSpPr>
              <p:spPr>
                <a:xfrm>
                  <a:off x="3610844" y="2119251"/>
                  <a:ext cx="67218" cy="31943"/>
                </a:xfrm>
                <a:custGeom>
                  <a:avLst/>
                  <a:gdLst/>
                  <a:ahLst/>
                  <a:cxnLst/>
                  <a:rect l="l" t="t" r="r" b="b"/>
                  <a:pathLst>
                    <a:path w="2361" h="1122" extrusionOk="0">
                      <a:moveTo>
                        <a:pt x="71" y="0"/>
                      </a:moveTo>
                      <a:cubicBezTo>
                        <a:pt x="46" y="0"/>
                        <a:pt x="30" y="5"/>
                        <a:pt x="23" y="14"/>
                      </a:cubicBezTo>
                      <a:cubicBezTo>
                        <a:pt x="1" y="83"/>
                        <a:pt x="505" y="358"/>
                        <a:pt x="1123" y="679"/>
                      </a:cubicBezTo>
                      <a:cubicBezTo>
                        <a:pt x="1678" y="946"/>
                        <a:pt x="2160" y="1121"/>
                        <a:pt x="2286" y="1121"/>
                      </a:cubicBezTo>
                      <a:cubicBezTo>
                        <a:pt x="2300" y="1121"/>
                        <a:pt x="2310" y="1119"/>
                        <a:pt x="2315" y="1114"/>
                      </a:cubicBezTo>
                      <a:cubicBezTo>
                        <a:pt x="2360" y="1045"/>
                        <a:pt x="1856" y="725"/>
                        <a:pt x="1238" y="427"/>
                      </a:cubicBezTo>
                      <a:cubicBezTo>
                        <a:pt x="687" y="171"/>
                        <a:pt x="221" y="0"/>
                        <a:pt x="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31"/>
                <p:cNvSpPr/>
                <p:nvPr/>
              </p:nvSpPr>
              <p:spPr>
                <a:xfrm>
                  <a:off x="3563241" y="2140945"/>
                  <a:ext cx="99816" cy="47317"/>
                </a:xfrm>
                <a:custGeom>
                  <a:avLst/>
                  <a:gdLst/>
                  <a:ahLst/>
                  <a:cxnLst/>
                  <a:rect l="l" t="t" r="r" b="b"/>
                  <a:pathLst>
                    <a:path w="3506" h="1662" extrusionOk="0">
                      <a:moveTo>
                        <a:pt x="37" y="0"/>
                      </a:moveTo>
                      <a:cubicBezTo>
                        <a:pt x="13" y="0"/>
                        <a:pt x="0" y="3"/>
                        <a:pt x="0" y="9"/>
                      </a:cubicBezTo>
                      <a:cubicBezTo>
                        <a:pt x="0" y="54"/>
                        <a:pt x="183" y="146"/>
                        <a:pt x="504" y="283"/>
                      </a:cubicBezTo>
                      <a:cubicBezTo>
                        <a:pt x="825" y="421"/>
                        <a:pt x="1260" y="604"/>
                        <a:pt x="1741" y="833"/>
                      </a:cubicBezTo>
                      <a:cubicBezTo>
                        <a:pt x="2222" y="1062"/>
                        <a:pt x="2635" y="1269"/>
                        <a:pt x="2956" y="1429"/>
                      </a:cubicBezTo>
                      <a:cubicBezTo>
                        <a:pt x="3249" y="1555"/>
                        <a:pt x="3427" y="1661"/>
                        <a:pt x="3473" y="1661"/>
                      </a:cubicBezTo>
                      <a:cubicBezTo>
                        <a:pt x="3477" y="1661"/>
                        <a:pt x="3481" y="1660"/>
                        <a:pt x="3483" y="1658"/>
                      </a:cubicBezTo>
                      <a:cubicBezTo>
                        <a:pt x="3505" y="1612"/>
                        <a:pt x="3345" y="1452"/>
                        <a:pt x="3070" y="1246"/>
                      </a:cubicBezTo>
                      <a:cubicBezTo>
                        <a:pt x="2291" y="742"/>
                        <a:pt x="1443" y="352"/>
                        <a:pt x="573" y="100"/>
                      </a:cubicBezTo>
                      <a:cubicBezTo>
                        <a:pt x="310" y="30"/>
                        <a:pt x="115" y="0"/>
                        <a:pt x="3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31"/>
                <p:cNvSpPr/>
                <p:nvPr/>
              </p:nvSpPr>
              <p:spPr>
                <a:xfrm>
                  <a:off x="3580836" y="2190371"/>
                  <a:ext cx="67218" cy="32114"/>
                </a:xfrm>
                <a:custGeom>
                  <a:avLst/>
                  <a:gdLst/>
                  <a:ahLst/>
                  <a:cxnLst/>
                  <a:rect l="l" t="t" r="r" b="b"/>
                  <a:pathLst>
                    <a:path w="2361" h="1128" extrusionOk="0">
                      <a:moveTo>
                        <a:pt x="81" y="1"/>
                      </a:moveTo>
                      <a:cubicBezTo>
                        <a:pt x="61" y="1"/>
                        <a:pt x="49" y="5"/>
                        <a:pt x="46" y="14"/>
                      </a:cubicBezTo>
                      <a:cubicBezTo>
                        <a:pt x="1" y="83"/>
                        <a:pt x="505" y="380"/>
                        <a:pt x="1123" y="678"/>
                      </a:cubicBezTo>
                      <a:cubicBezTo>
                        <a:pt x="1655" y="954"/>
                        <a:pt x="2136" y="1128"/>
                        <a:pt x="2275" y="1128"/>
                      </a:cubicBezTo>
                      <a:cubicBezTo>
                        <a:pt x="2298" y="1128"/>
                        <a:pt x="2311" y="1123"/>
                        <a:pt x="2315" y="1114"/>
                      </a:cubicBezTo>
                      <a:cubicBezTo>
                        <a:pt x="2361" y="1068"/>
                        <a:pt x="1879" y="747"/>
                        <a:pt x="1238" y="449"/>
                      </a:cubicBezTo>
                      <a:cubicBezTo>
                        <a:pt x="700" y="190"/>
                        <a:pt x="214" y="1"/>
                        <a:pt x="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31"/>
                <p:cNvSpPr/>
                <p:nvPr/>
              </p:nvSpPr>
              <p:spPr>
                <a:xfrm>
                  <a:off x="3542343" y="2205090"/>
                  <a:ext cx="99844" cy="47089"/>
                </a:xfrm>
                <a:custGeom>
                  <a:avLst/>
                  <a:gdLst/>
                  <a:ahLst/>
                  <a:cxnLst/>
                  <a:rect l="l" t="t" r="r" b="b"/>
                  <a:pathLst>
                    <a:path w="3507" h="1654" extrusionOk="0">
                      <a:moveTo>
                        <a:pt x="83" y="1"/>
                      </a:moveTo>
                      <a:cubicBezTo>
                        <a:pt x="37" y="1"/>
                        <a:pt x="9" y="9"/>
                        <a:pt x="1" y="24"/>
                      </a:cubicBezTo>
                      <a:cubicBezTo>
                        <a:pt x="1" y="70"/>
                        <a:pt x="184" y="138"/>
                        <a:pt x="505" y="276"/>
                      </a:cubicBezTo>
                      <a:cubicBezTo>
                        <a:pt x="826" y="413"/>
                        <a:pt x="1284" y="597"/>
                        <a:pt x="1742" y="826"/>
                      </a:cubicBezTo>
                      <a:cubicBezTo>
                        <a:pt x="2223" y="1055"/>
                        <a:pt x="2659" y="1261"/>
                        <a:pt x="2956" y="1421"/>
                      </a:cubicBezTo>
                      <a:cubicBezTo>
                        <a:pt x="3244" y="1565"/>
                        <a:pt x="3422" y="1654"/>
                        <a:pt x="3471" y="1654"/>
                      </a:cubicBezTo>
                      <a:cubicBezTo>
                        <a:pt x="3477" y="1654"/>
                        <a:pt x="3481" y="1653"/>
                        <a:pt x="3483" y="1650"/>
                      </a:cubicBezTo>
                      <a:cubicBezTo>
                        <a:pt x="3506" y="1628"/>
                        <a:pt x="3369" y="1444"/>
                        <a:pt x="3071" y="1261"/>
                      </a:cubicBezTo>
                      <a:cubicBezTo>
                        <a:pt x="2682" y="986"/>
                        <a:pt x="2292" y="780"/>
                        <a:pt x="1880" y="574"/>
                      </a:cubicBezTo>
                      <a:cubicBezTo>
                        <a:pt x="1444" y="390"/>
                        <a:pt x="1032" y="230"/>
                        <a:pt x="574" y="93"/>
                      </a:cubicBezTo>
                      <a:cubicBezTo>
                        <a:pt x="345" y="31"/>
                        <a:pt x="177" y="1"/>
                        <a:pt x="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31"/>
                <p:cNvSpPr/>
                <p:nvPr/>
              </p:nvSpPr>
              <p:spPr>
                <a:xfrm>
                  <a:off x="3559967" y="2254942"/>
                  <a:ext cx="67218" cy="32143"/>
                </a:xfrm>
                <a:custGeom>
                  <a:avLst/>
                  <a:gdLst/>
                  <a:ahLst/>
                  <a:cxnLst/>
                  <a:rect l="l" t="t" r="r" b="b"/>
                  <a:pathLst>
                    <a:path w="2361" h="1129" extrusionOk="0">
                      <a:moveTo>
                        <a:pt x="81" y="1"/>
                      </a:moveTo>
                      <a:cubicBezTo>
                        <a:pt x="61" y="1"/>
                        <a:pt x="49" y="5"/>
                        <a:pt x="46" y="14"/>
                      </a:cubicBezTo>
                      <a:cubicBezTo>
                        <a:pt x="1" y="83"/>
                        <a:pt x="505" y="381"/>
                        <a:pt x="1146" y="678"/>
                      </a:cubicBezTo>
                      <a:cubicBezTo>
                        <a:pt x="1678" y="954"/>
                        <a:pt x="2141" y="1128"/>
                        <a:pt x="2291" y="1128"/>
                      </a:cubicBezTo>
                      <a:cubicBezTo>
                        <a:pt x="2315" y="1128"/>
                        <a:pt x="2331" y="1123"/>
                        <a:pt x="2337" y="1114"/>
                      </a:cubicBezTo>
                      <a:cubicBezTo>
                        <a:pt x="2360" y="1068"/>
                        <a:pt x="1879" y="747"/>
                        <a:pt x="1238" y="449"/>
                      </a:cubicBezTo>
                      <a:cubicBezTo>
                        <a:pt x="700" y="190"/>
                        <a:pt x="214" y="1"/>
                        <a:pt x="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31"/>
                <p:cNvSpPr/>
                <p:nvPr/>
              </p:nvSpPr>
              <p:spPr>
                <a:xfrm>
                  <a:off x="3512335" y="2276609"/>
                  <a:ext cx="100499" cy="47317"/>
                </a:xfrm>
                <a:custGeom>
                  <a:avLst/>
                  <a:gdLst/>
                  <a:ahLst/>
                  <a:cxnLst/>
                  <a:rect l="l" t="t" r="r" b="b"/>
                  <a:pathLst>
                    <a:path w="3530" h="1662" extrusionOk="0">
                      <a:moveTo>
                        <a:pt x="61" y="1"/>
                      </a:moveTo>
                      <a:cubicBezTo>
                        <a:pt x="37" y="1"/>
                        <a:pt x="24" y="4"/>
                        <a:pt x="24" y="9"/>
                      </a:cubicBezTo>
                      <a:cubicBezTo>
                        <a:pt x="1" y="55"/>
                        <a:pt x="207" y="147"/>
                        <a:pt x="528" y="284"/>
                      </a:cubicBezTo>
                      <a:cubicBezTo>
                        <a:pt x="849" y="422"/>
                        <a:pt x="1284" y="605"/>
                        <a:pt x="1765" y="834"/>
                      </a:cubicBezTo>
                      <a:cubicBezTo>
                        <a:pt x="2246" y="1063"/>
                        <a:pt x="2659" y="1269"/>
                        <a:pt x="2979" y="1430"/>
                      </a:cubicBezTo>
                      <a:cubicBezTo>
                        <a:pt x="3252" y="1555"/>
                        <a:pt x="3428" y="1662"/>
                        <a:pt x="3491" y="1662"/>
                      </a:cubicBezTo>
                      <a:cubicBezTo>
                        <a:pt x="3497" y="1662"/>
                        <a:pt x="3502" y="1661"/>
                        <a:pt x="3506" y="1659"/>
                      </a:cubicBezTo>
                      <a:cubicBezTo>
                        <a:pt x="3529" y="1636"/>
                        <a:pt x="3369" y="1475"/>
                        <a:pt x="3071" y="1246"/>
                      </a:cubicBezTo>
                      <a:cubicBezTo>
                        <a:pt x="2705" y="994"/>
                        <a:pt x="2292" y="765"/>
                        <a:pt x="1880" y="582"/>
                      </a:cubicBezTo>
                      <a:cubicBezTo>
                        <a:pt x="1467" y="399"/>
                        <a:pt x="1032" y="215"/>
                        <a:pt x="597" y="101"/>
                      </a:cubicBezTo>
                      <a:cubicBezTo>
                        <a:pt x="334" y="31"/>
                        <a:pt x="138" y="1"/>
                        <a:pt x="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31"/>
                <p:cNvSpPr/>
                <p:nvPr/>
              </p:nvSpPr>
              <p:spPr>
                <a:xfrm>
                  <a:off x="3530613" y="2326660"/>
                  <a:ext cx="67218" cy="32143"/>
                </a:xfrm>
                <a:custGeom>
                  <a:avLst/>
                  <a:gdLst/>
                  <a:ahLst/>
                  <a:cxnLst/>
                  <a:rect l="l" t="t" r="r" b="b"/>
                  <a:pathLst>
                    <a:path w="2361" h="1129" extrusionOk="0">
                      <a:moveTo>
                        <a:pt x="71" y="1"/>
                      </a:moveTo>
                      <a:cubicBezTo>
                        <a:pt x="46" y="1"/>
                        <a:pt x="30" y="6"/>
                        <a:pt x="23" y="15"/>
                      </a:cubicBezTo>
                      <a:cubicBezTo>
                        <a:pt x="0" y="84"/>
                        <a:pt x="505" y="382"/>
                        <a:pt x="1123" y="680"/>
                      </a:cubicBezTo>
                      <a:cubicBezTo>
                        <a:pt x="1661" y="939"/>
                        <a:pt x="2129" y="1128"/>
                        <a:pt x="2273" y="1128"/>
                      </a:cubicBezTo>
                      <a:cubicBezTo>
                        <a:pt x="2294" y="1128"/>
                        <a:pt x="2309" y="1124"/>
                        <a:pt x="2315" y="1115"/>
                      </a:cubicBezTo>
                      <a:cubicBezTo>
                        <a:pt x="2360" y="1046"/>
                        <a:pt x="1856" y="726"/>
                        <a:pt x="1238" y="428"/>
                      </a:cubicBezTo>
                      <a:cubicBezTo>
                        <a:pt x="687" y="172"/>
                        <a:pt x="221" y="1"/>
                        <a:pt x="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31"/>
                <p:cNvSpPr/>
                <p:nvPr/>
              </p:nvSpPr>
              <p:spPr>
                <a:xfrm>
                  <a:off x="3484946" y="2350576"/>
                  <a:ext cx="99844" cy="47260"/>
                </a:xfrm>
                <a:custGeom>
                  <a:avLst/>
                  <a:gdLst/>
                  <a:ahLst/>
                  <a:cxnLst/>
                  <a:rect l="l" t="t" r="r" b="b"/>
                  <a:pathLst>
                    <a:path w="3507" h="1660" extrusionOk="0">
                      <a:moveTo>
                        <a:pt x="76" y="1"/>
                      </a:moveTo>
                      <a:cubicBezTo>
                        <a:pt x="34" y="1"/>
                        <a:pt x="8" y="8"/>
                        <a:pt x="1" y="23"/>
                      </a:cubicBezTo>
                      <a:cubicBezTo>
                        <a:pt x="1" y="69"/>
                        <a:pt x="184" y="138"/>
                        <a:pt x="505" y="275"/>
                      </a:cubicBezTo>
                      <a:cubicBezTo>
                        <a:pt x="826" y="412"/>
                        <a:pt x="1261" y="596"/>
                        <a:pt x="1742" y="825"/>
                      </a:cubicBezTo>
                      <a:cubicBezTo>
                        <a:pt x="2223" y="1054"/>
                        <a:pt x="2658" y="1283"/>
                        <a:pt x="2956" y="1421"/>
                      </a:cubicBezTo>
                      <a:cubicBezTo>
                        <a:pt x="3229" y="1557"/>
                        <a:pt x="3402" y="1660"/>
                        <a:pt x="3462" y="1660"/>
                      </a:cubicBezTo>
                      <a:cubicBezTo>
                        <a:pt x="3473" y="1660"/>
                        <a:pt x="3480" y="1657"/>
                        <a:pt x="3483" y="1650"/>
                      </a:cubicBezTo>
                      <a:cubicBezTo>
                        <a:pt x="3506" y="1627"/>
                        <a:pt x="3346" y="1466"/>
                        <a:pt x="3071" y="1260"/>
                      </a:cubicBezTo>
                      <a:cubicBezTo>
                        <a:pt x="2681" y="1008"/>
                        <a:pt x="2292" y="779"/>
                        <a:pt x="1857" y="596"/>
                      </a:cubicBezTo>
                      <a:cubicBezTo>
                        <a:pt x="1444" y="390"/>
                        <a:pt x="1009" y="229"/>
                        <a:pt x="573" y="115"/>
                      </a:cubicBezTo>
                      <a:cubicBezTo>
                        <a:pt x="339" y="36"/>
                        <a:pt x="168" y="1"/>
                        <a:pt x="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31"/>
                <p:cNvSpPr/>
                <p:nvPr/>
              </p:nvSpPr>
              <p:spPr>
                <a:xfrm>
                  <a:off x="3502570" y="2401026"/>
                  <a:ext cx="67218" cy="31943"/>
                </a:xfrm>
                <a:custGeom>
                  <a:avLst/>
                  <a:gdLst/>
                  <a:ahLst/>
                  <a:cxnLst/>
                  <a:rect l="l" t="t" r="r" b="b"/>
                  <a:pathLst>
                    <a:path w="2361" h="1122" extrusionOk="0">
                      <a:moveTo>
                        <a:pt x="86" y="1"/>
                      </a:moveTo>
                      <a:cubicBezTo>
                        <a:pt x="63" y="1"/>
                        <a:pt x="49" y="5"/>
                        <a:pt x="46" y="15"/>
                      </a:cubicBezTo>
                      <a:cubicBezTo>
                        <a:pt x="0" y="61"/>
                        <a:pt x="504" y="359"/>
                        <a:pt x="1123" y="680"/>
                      </a:cubicBezTo>
                      <a:cubicBezTo>
                        <a:pt x="1699" y="947"/>
                        <a:pt x="2182" y="1122"/>
                        <a:pt x="2308" y="1122"/>
                      </a:cubicBezTo>
                      <a:cubicBezTo>
                        <a:pt x="2323" y="1122"/>
                        <a:pt x="2333" y="1120"/>
                        <a:pt x="2337" y="1115"/>
                      </a:cubicBezTo>
                      <a:cubicBezTo>
                        <a:pt x="2360" y="1046"/>
                        <a:pt x="1879" y="725"/>
                        <a:pt x="1238" y="428"/>
                      </a:cubicBezTo>
                      <a:cubicBezTo>
                        <a:pt x="707" y="172"/>
                        <a:pt x="226" y="1"/>
                        <a:pt x="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31"/>
                <p:cNvSpPr/>
                <p:nvPr/>
              </p:nvSpPr>
              <p:spPr>
                <a:xfrm>
                  <a:off x="3454938" y="2422322"/>
                  <a:ext cx="99844" cy="47089"/>
                </a:xfrm>
                <a:custGeom>
                  <a:avLst/>
                  <a:gdLst/>
                  <a:ahLst/>
                  <a:cxnLst/>
                  <a:rect l="l" t="t" r="r" b="b"/>
                  <a:pathLst>
                    <a:path w="3507" h="1654" extrusionOk="0">
                      <a:moveTo>
                        <a:pt x="96" y="0"/>
                      </a:moveTo>
                      <a:cubicBezTo>
                        <a:pt x="49" y="0"/>
                        <a:pt x="24" y="8"/>
                        <a:pt x="24" y="23"/>
                      </a:cubicBezTo>
                      <a:cubicBezTo>
                        <a:pt x="1" y="69"/>
                        <a:pt x="207" y="138"/>
                        <a:pt x="528" y="275"/>
                      </a:cubicBezTo>
                      <a:cubicBezTo>
                        <a:pt x="848" y="413"/>
                        <a:pt x="1284" y="596"/>
                        <a:pt x="1765" y="825"/>
                      </a:cubicBezTo>
                      <a:cubicBezTo>
                        <a:pt x="2246" y="1054"/>
                        <a:pt x="2658" y="1260"/>
                        <a:pt x="2979" y="1421"/>
                      </a:cubicBezTo>
                      <a:cubicBezTo>
                        <a:pt x="3247" y="1565"/>
                        <a:pt x="3422" y="1653"/>
                        <a:pt x="3471" y="1653"/>
                      </a:cubicBezTo>
                      <a:cubicBezTo>
                        <a:pt x="3477" y="1653"/>
                        <a:pt x="3481" y="1652"/>
                        <a:pt x="3483" y="1650"/>
                      </a:cubicBezTo>
                      <a:cubicBezTo>
                        <a:pt x="3506" y="1627"/>
                        <a:pt x="3369" y="1467"/>
                        <a:pt x="3071" y="1238"/>
                      </a:cubicBezTo>
                      <a:cubicBezTo>
                        <a:pt x="2315" y="733"/>
                        <a:pt x="1467" y="344"/>
                        <a:pt x="596" y="92"/>
                      </a:cubicBezTo>
                      <a:cubicBezTo>
                        <a:pt x="367" y="31"/>
                        <a:pt x="189" y="0"/>
                        <a:pt x="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31"/>
                <p:cNvSpPr/>
                <p:nvPr/>
              </p:nvSpPr>
              <p:spPr>
                <a:xfrm>
                  <a:off x="3473216" y="2472345"/>
                  <a:ext cx="67218" cy="31943"/>
                </a:xfrm>
                <a:custGeom>
                  <a:avLst/>
                  <a:gdLst/>
                  <a:ahLst/>
                  <a:cxnLst/>
                  <a:rect l="l" t="t" r="r" b="b"/>
                  <a:pathLst>
                    <a:path w="2361" h="1122" extrusionOk="0">
                      <a:moveTo>
                        <a:pt x="69" y="1"/>
                      </a:moveTo>
                      <a:cubicBezTo>
                        <a:pt x="56" y="1"/>
                        <a:pt x="48" y="3"/>
                        <a:pt x="46" y="7"/>
                      </a:cubicBezTo>
                      <a:cubicBezTo>
                        <a:pt x="0" y="76"/>
                        <a:pt x="504" y="374"/>
                        <a:pt x="1123" y="672"/>
                      </a:cubicBezTo>
                      <a:cubicBezTo>
                        <a:pt x="1674" y="947"/>
                        <a:pt x="2141" y="1122"/>
                        <a:pt x="2290" y="1122"/>
                      </a:cubicBezTo>
                      <a:cubicBezTo>
                        <a:pt x="2315" y="1122"/>
                        <a:pt x="2331" y="1117"/>
                        <a:pt x="2337" y="1107"/>
                      </a:cubicBezTo>
                      <a:cubicBezTo>
                        <a:pt x="2360" y="1061"/>
                        <a:pt x="1879" y="741"/>
                        <a:pt x="1238" y="443"/>
                      </a:cubicBezTo>
                      <a:cubicBezTo>
                        <a:pt x="682" y="176"/>
                        <a:pt x="183" y="1"/>
                        <a:pt x="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43" name="Google Shape;843;p31"/>
            <p:cNvGrpSpPr/>
            <p:nvPr/>
          </p:nvGrpSpPr>
          <p:grpSpPr>
            <a:xfrm>
              <a:off x="7253408" y="403294"/>
              <a:ext cx="309215" cy="272430"/>
              <a:chOff x="3890683" y="1390057"/>
              <a:chExt cx="309215" cy="272430"/>
            </a:xfrm>
          </p:grpSpPr>
          <p:sp>
            <p:nvSpPr>
              <p:cNvPr id="844" name="Google Shape;844;p31"/>
              <p:cNvSpPr/>
              <p:nvPr/>
            </p:nvSpPr>
            <p:spPr>
              <a:xfrm>
                <a:off x="3987227" y="1415168"/>
                <a:ext cx="212671" cy="247319"/>
              </a:xfrm>
              <a:custGeom>
                <a:avLst/>
                <a:gdLst/>
                <a:ahLst/>
                <a:cxnLst/>
                <a:rect l="l" t="t" r="r" b="b"/>
                <a:pathLst>
                  <a:path w="7470" h="8687" extrusionOk="0">
                    <a:moveTo>
                      <a:pt x="4422" y="0"/>
                    </a:moveTo>
                    <a:lnTo>
                      <a:pt x="0" y="8409"/>
                    </a:lnTo>
                    <a:cubicBezTo>
                      <a:pt x="557" y="8594"/>
                      <a:pt x="1134" y="8686"/>
                      <a:pt x="1708" y="8686"/>
                    </a:cubicBezTo>
                    <a:cubicBezTo>
                      <a:pt x="2763" y="8686"/>
                      <a:pt x="3807" y="8376"/>
                      <a:pt x="4697" y="7767"/>
                    </a:cubicBezTo>
                    <a:cubicBezTo>
                      <a:pt x="7011" y="6232"/>
                      <a:pt x="7470" y="1994"/>
                      <a:pt x="44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31"/>
              <p:cNvSpPr/>
              <p:nvPr/>
            </p:nvSpPr>
            <p:spPr>
              <a:xfrm>
                <a:off x="3949390" y="1396890"/>
                <a:ext cx="163759" cy="257682"/>
              </a:xfrm>
              <a:custGeom>
                <a:avLst/>
                <a:gdLst/>
                <a:ahLst/>
                <a:cxnLst/>
                <a:rect l="l" t="t" r="r" b="b"/>
                <a:pathLst>
                  <a:path w="5752" h="9051" extrusionOk="0">
                    <a:moveTo>
                      <a:pt x="4377" y="1"/>
                    </a:moveTo>
                    <a:lnTo>
                      <a:pt x="1" y="8363"/>
                    </a:lnTo>
                    <a:cubicBezTo>
                      <a:pt x="413" y="8661"/>
                      <a:pt x="848" y="8890"/>
                      <a:pt x="1329" y="9051"/>
                    </a:cubicBezTo>
                    <a:lnTo>
                      <a:pt x="5751" y="642"/>
                    </a:lnTo>
                    <a:cubicBezTo>
                      <a:pt x="5568" y="528"/>
                      <a:pt x="5385" y="413"/>
                      <a:pt x="5201" y="322"/>
                    </a:cubicBezTo>
                    <a:cubicBezTo>
                      <a:pt x="4926" y="207"/>
                      <a:pt x="4674" y="92"/>
                      <a:pt x="43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31"/>
              <p:cNvSpPr/>
              <p:nvPr/>
            </p:nvSpPr>
            <p:spPr>
              <a:xfrm>
                <a:off x="3890683" y="1390057"/>
                <a:ext cx="183318" cy="244956"/>
              </a:xfrm>
              <a:custGeom>
                <a:avLst/>
                <a:gdLst/>
                <a:ahLst/>
                <a:cxnLst/>
                <a:rect l="l" t="t" r="r" b="b"/>
                <a:pathLst>
                  <a:path w="6439" h="8604" extrusionOk="0">
                    <a:moveTo>
                      <a:pt x="4938" y="1"/>
                    </a:moveTo>
                    <a:cubicBezTo>
                      <a:pt x="2517" y="1"/>
                      <a:pt x="351" y="1846"/>
                      <a:pt x="161" y="4434"/>
                    </a:cubicBezTo>
                    <a:cubicBezTo>
                      <a:pt x="1" y="6060"/>
                      <a:pt x="734" y="7641"/>
                      <a:pt x="2063" y="8603"/>
                    </a:cubicBezTo>
                    <a:lnTo>
                      <a:pt x="6439" y="241"/>
                    </a:lnTo>
                    <a:cubicBezTo>
                      <a:pt x="5938" y="78"/>
                      <a:pt x="5433" y="1"/>
                      <a:pt x="49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3">
  <p:cSld name="CUSTOM_9_1_1">
    <p:spTree>
      <p:nvGrpSpPr>
        <p:cNvPr id="1" name="Shape 847"/>
        <p:cNvGrpSpPr/>
        <p:nvPr/>
      </p:nvGrpSpPr>
      <p:grpSpPr>
        <a:xfrm>
          <a:off x="0" y="0"/>
          <a:ext cx="0" cy="0"/>
          <a:chOff x="0" y="0"/>
          <a:chExt cx="0" cy="0"/>
        </a:xfrm>
      </p:grpSpPr>
      <p:sp>
        <p:nvSpPr>
          <p:cNvPr id="848" name="Google Shape;848;p32"/>
          <p:cNvSpPr/>
          <p:nvPr/>
        </p:nvSpPr>
        <p:spPr>
          <a:xfrm>
            <a:off x="0" y="4127500"/>
            <a:ext cx="9144000" cy="1016100"/>
          </a:xfrm>
          <a:prstGeom prst="rect">
            <a:avLst/>
          </a:prstGeom>
          <a:solidFill>
            <a:srgbClr val="AAF1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49" name="Google Shape;849;p32"/>
          <p:cNvGrpSpPr/>
          <p:nvPr/>
        </p:nvGrpSpPr>
        <p:grpSpPr>
          <a:xfrm>
            <a:off x="289783" y="196654"/>
            <a:ext cx="8564433" cy="991162"/>
            <a:chOff x="289783" y="120454"/>
            <a:chExt cx="8564433" cy="991162"/>
          </a:xfrm>
        </p:grpSpPr>
        <p:grpSp>
          <p:nvGrpSpPr>
            <p:cNvPr id="850" name="Google Shape;850;p32"/>
            <p:cNvGrpSpPr/>
            <p:nvPr/>
          </p:nvGrpSpPr>
          <p:grpSpPr>
            <a:xfrm>
              <a:off x="7966381" y="248525"/>
              <a:ext cx="887836" cy="797746"/>
              <a:chOff x="7489364" y="509783"/>
              <a:chExt cx="887836" cy="797746"/>
            </a:xfrm>
          </p:grpSpPr>
          <p:sp>
            <p:nvSpPr>
              <p:cNvPr id="851" name="Google Shape;851;p32"/>
              <p:cNvSpPr/>
              <p:nvPr/>
            </p:nvSpPr>
            <p:spPr>
              <a:xfrm rot="-4474676" flipH="1">
                <a:off x="7474692" y="574888"/>
                <a:ext cx="266334" cy="172370"/>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3"/>
              </a:solidFill>
              <a:ln>
                <a:noFill/>
              </a:ln>
            </p:spPr>
          </p:sp>
          <p:sp>
            <p:nvSpPr>
              <p:cNvPr id="852" name="Google Shape;852;p32"/>
              <p:cNvSpPr/>
              <p:nvPr/>
            </p:nvSpPr>
            <p:spPr>
              <a:xfrm rot="3394681" flipH="1">
                <a:off x="8122893" y="1017214"/>
                <a:ext cx="178026" cy="27859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3"/>
              </a:solidFill>
              <a:ln>
                <a:noFill/>
              </a:ln>
            </p:spPr>
          </p:sp>
          <p:grpSp>
            <p:nvGrpSpPr>
              <p:cNvPr id="853" name="Google Shape;853;p32"/>
              <p:cNvGrpSpPr/>
              <p:nvPr/>
            </p:nvGrpSpPr>
            <p:grpSpPr>
              <a:xfrm rot="925227">
                <a:off x="7850885" y="737370"/>
                <a:ext cx="309215" cy="272430"/>
                <a:chOff x="3890683" y="1390057"/>
                <a:chExt cx="309215" cy="272430"/>
              </a:xfrm>
            </p:grpSpPr>
            <p:sp>
              <p:nvSpPr>
                <p:cNvPr id="854" name="Google Shape;854;p32"/>
                <p:cNvSpPr/>
                <p:nvPr/>
              </p:nvSpPr>
              <p:spPr>
                <a:xfrm>
                  <a:off x="3987227" y="1415168"/>
                  <a:ext cx="212671" cy="247319"/>
                </a:xfrm>
                <a:custGeom>
                  <a:avLst/>
                  <a:gdLst/>
                  <a:ahLst/>
                  <a:cxnLst/>
                  <a:rect l="l" t="t" r="r" b="b"/>
                  <a:pathLst>
                    <a:path w="7470" h="8687" extrusionOk="0">
                      <a:moveTo>
                        <a:pt x="4422" y="0"/>
                      </a:moveTo>
                      <a:lnTo>
                        <a:pt x="0" y="8409"/>
                      </a:lnTo>
                      <a:cubicBezTo>
                        <a:pt x="557" y="8594"/>
                        <a:pt x="1134" y="8686"/>
                        <a:pt x="1708" y="8686"/>
                      </a:cubicBezTo>
                      <a:cubicBezTo>
                        <a:pt x="2763" y="8686"/>
                        <a:pt x="3807" y="8376"/>
                        <a:pt x="4697" y="7767"/>
                      </a:cubicBezTo>
                      <a:cubicBezTo>
                        <a:pt x="7011" y="6232"/>
                        <a:pt x="7470" y="1994"/>
                        <a:pt x="44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32"/>
                <p:cNvSpPr/>
                <p:nvPr/>
              </p:nvSpPr>
              <p:spPr>
                <a:xfrm>
                  <a:off x="3949390" y="1396890"/>
                  <a:ext cx="163759" cy="257682"/>
                </a:xfrm>
                <a:custGeom>
                  <a:avLst/>
                  <a:gdLst/>
                  <a:ahLst/>
                  <a:cxnLst/>
                  <a:rect l="l" t="t" r="r" b="b"/>
                  <a:pathLst>
                    <a:path w="5752" h="9051" extrusionOk="0">
                      <a:moveTo>
                        <a:pt x="4377" y="1"/>
                      </a:moveTo>
                      <a:lnTo>
                        <a:pt x="1" y="8363"/>
                      </a:lnTo>
                      <a:cubicBezTo>
                        <a:pt x="413" y="8661"/>
                        <a:pt x="848" y="8890"/>
                        <a:pt x="1329" y="9051"/>
                      </a:cubicBezTo>
                      <a:lnTo>
                        <a:pt x="5751" y="642"/>
                      </a:lnTo>
                      <a:cubicBezTo>
                        <a:pt x="5568" y="528"/>
                        <a:pt x="5385" y="413"/>
                        <a:pt x="5201" y="322"/>
                      </a:cubicBezTo>
                      <a:cubicBezTo>
                        <a:pt x="4926" y="207"/>
                        <a:pt x="4674" y="92"/>
                        <a:pt x="43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32"/>
                <p:cNvSpPr/>
                <p:nvPr/>
              </p:nvSpPr>
              <p:spPr>
                <a:xfrm>
                  <a:off x="3890683" y="1390057"/>
                  <a:ext cx="183318" cy="244956"/>
                </a:xfrm>
                <a:custGeom>
                  <a:avLst/>
                  <a:gdLst/>
                  <a:ahLst/>
                  <a:cxnLst/>
                  <a:rect l="l" t="t" r="r" b="b"/>
                  <a:pathLst>
                    <a:path w="6439" h="8604" extrusionOk="0">
                      <a:moveTo>
                        <a:pt x="4938" y="1"/>
                      </a:moveTo>
                      <a:cubicBezTo>
                        <a:pt x="2517" y="1"/>
                        <a:pt x="351" y="1846"/>
                        <a:pt x="161" y="4434"/>
                      </a:cubicBezTo>
                      <a:cubicBezTo>
                        <a:pt x="1" y="6060"/>
                        <a:pt x="734" y="7641"/>
                        <a:pt x="2063" y="8603"/>
                      </a:cubicBezTo>
                      <a:lnTo>
                        <a:pt x="6439" y="241"/>
                      </a:lnTo>
                      <a:cubicBezTo>
                        <a:pt x="5938" y="78"/>
                        <a:pt x="5433" y="1"/>
                        <a:pt x="49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57" name="Google Shape;857;p32"/>
            <p:cNvGrpSpPr/>
            <p:nvPr/>
          </p:nvGrpSpPr>
          <p:grpSpPr>
            <a:xfrm rot="-2700000">
              <a:off x="302471" y="398071"/>
              <a:ext cx="965787" cy="435928"/>
              <a:chOff x="900397" y="784127"/>
              <a:chExt cx="965796" cy="435933"/>
            </a:xfrm>
          </p:grpSpPr>
          <p:sp>
            <p:nvSpPr>
              <p:cNvPr id="858" name="Google Shape;858;p32"/>
              <p:cNvSpPr/>
              <p:nvPr/>
            </p:nvSpPr>
            <p:spPr>
              <a:xfrm rot="956724">
                <a:off x="1228693" y="822106"/>
                <a:ext cx="309152" cy="233165"/>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 name="Google Shape;859;p32"/>
              <p:cNvSpPr/>
              <p:nvPr/>
            </p:nvSpPr>
            <p:spPr>
              <a:xfrm rot="10029471" flipH="1">
                <a:off x="1584057" y="944166"/>
                <a:ext cx="266301" cy="17240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860" name="Google Shape;860;p32"/>
              <p:cNvSpPr/>
              <p:nvPr/>
            </p:nvSpPr>
            <p:spPr>
              <a:xfrm rot="-10029471">
                <a:off x="916232" y="1020216"/>
                <a:ext cx="266301" cy="17240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4">
  <p:cSld name="CUSTOM_9_1_1_1">
    <p:spTree>
      <p:nvGrpSpPr>
        <p:cNvPr id="1" name="Shape 861"/>
        <p:cNvGrpSpPr/>
        <p:nvPr/>
      </p:nvGrpSpPr>
      <p:grpSpPr>
        <a:xfrm>
          <a:off x="0" y="0"/>
          <a:ext cx="0" cy="0"/>
          <a:chOff x="0" y="0"/>
          <a:chExt cx="0" cy="0"/>
        </a:xfrm>
      </p:grpSpPr>
      <p:grpSp>
        <p:nvGrpSpPr>
          <p:cNvPr id="862" name="Google Shape;862;p33"/>
          <p:cNvGrpSpPr/>
          <p:nvPr/>
        </p:nvGrpSpPr>
        <p:grpSpPr>
          <a:xfrm flipH="1">
            <a:off x="325400" y="243280"/>
            <a:ext cx="8493200" cy="4656939"/>
            <a:chOff x="342229" y="310413"/>
            <a:chExt cx="8493200" cy="4656939"/>
          </a:xfrm>
        </p:grpSpPr>
        <p:grpSp>
          <p:nvGrpSpPr>
            <p:cNvPr id="863" name="Google Shape;863;p33"/>
            <p:cNvGrpSpPr/>
            <p:nvPr/>
          </p:nvGrpSpPr>
          <p:grpSpPr>
            <a:xfrm>
              <a:off x="7068466" y="310413"/>
              <a:ext cx="1766962" cy="1663821"/>
              <a:chOff x="7220866" y="310413"/>
              <a:chExt cx="1766962" cy="1663821"/>
            </a:xfrm>
          </p:grpSpPr>
          <p:grpSp>
            <p:nvGrpSpPr>
              <p:cNvPr id="864" name="Google Shape;864;p33"/>
              <p:cNvGrpSpPr/>
              <p:nvPr/>
            </p:nvGrpSpPr>
            <p:grpSpPr>
              <a:xfrm>
                <a:off x="7855428" y="310413"/>
                <a:ext cx="1132401" cy="1124818"/>
                <a:chOff x="2399528" y="668550"/>
                <a:chExt cx="1132401" cy="1124818"/>
              </a:xfrm>
            </p:grpSpPr>
            <p:sp>
              <p:nvSpPr>
                <p:cNvPr id="865" name="Google Shape;865;p33"/>
                <p:cNvSpPr/>
                <p:nvPr/>
              </p:nvSpPr>
              <p:spPr>
                <a:xfrm>
                  <a:off x="2520187" y="668550"/>
                  <a:ext cx="68527" cy="64371"/>
                </a:xfrm>
                <a:custGeom>
                  <a:avLst/>
                  <a:gdLst/>
                  <a:ahLst/>
                  <a:cxnLst/>
                  <a:rect l="l" t="t" r="r" b="b"/>
                  <a:pathLst>
                    <a:path w="2407" h="2261" extrusionOk="0">
                      <a:moveTo>
                        <a:pt x="924" y="1"/>
                      </a:moveTo>
                      <a:cubicBezTo>
                        <a:pt x="594" y="1"/>
                        <a:pt x="316" y="73"/>
                        <a:pt x="230" y="174"/>
                      </a:cubicBezTo>
                      <a:cubicBezTo>
                        <a:pt x="70" y="357"/>
                        <a:pt x="1" y="1961"/>
                        <a:pt x="253" y="2076"/>
                      </a:cubicBezTo>
                      <a:cubicBezTo>
                        <a:pt x="596" y="2204"/>
                        <a:pt x="904" y="2261"/>
                        <a:pt x="1172" y="2261"/>
                      </a:cubicBezTo>
                      <a:cubicBezTo>
                        <a:pt x="1960" y="2261"/>
                        <a:pt x="2407" y="1769"/>
                        <a:pt x="2407" y="1136"/>
                      </a:cubicBezTo>
                      <a:cubicBezTo>
                        <a:pt x="2407" y="274"/>
                        <a:pt x="1567" y="1"/>
                        <a:pt x="92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33"/>
                <p:cNvSpPr/>
                <p:nvPr/>
              </p:nvSpPr>
              <p:spPr>
                <a:xfrm>
                  <a:off x="2575648" y="1086074"/>
                  <a:ext cx="186564" cy="140841"/>
                </a:xfrm>
                <a:custGeom>
                  <a:avLst/>
                  <a:gdLst/>
                  <a:ahLst/>
                  <a:cxnLst/>
                  <a:rect l="l" t="t" r="r" b="b"/>
                  <a:pathLst>
                    <a:path w="6553" h="4947" extrusionOk="0">
                      <a:moveTo>
                        <a:pt x="3277" y="1"/>
                      </a:moveTo>
                      <a:cubicBezTo>
                        <a:pt x="2807" y="1"/>
                        <a:pt x="2337" y="12"/>
                        <a:pt x="1879" y="35"/>
                      </a:cubicBezTo>
                      <a:cubicBezTo>
                        <a:pt x="825" y="81"/>
                        <a:pt x="161" y="356"/>
                        <a:pt x="92" y="1639"/>
                      </a:cubicBezTo>
                      <a:cubicBezTo>
                        <a:pt x="0" y="2738"/>
                        <a:pt x="321" y="3976"/>
                        <a:pt x="1306" y="4526"/>
                      </a:cubicBezTo>
                      <a:cubicBezTo>
                        <a:pt x="1827" y="4806"/>
                        <a:pt x="2419" y="4947"/>
                        <a:pt x="3019" y="4947"/>
                      </a:cubicBezTo>
                      <a:cubicBezTo>
                        <a:pt x="3105" y="4947"/>
                        <a:pt x="3191" y="4944"/>
                        <a:pt x="3277" y="4938"/>
                      </a:cubicBezTo>
                      <a:cubicBezTo>
                        <a:pt x="3363" y="4944"/>
                        <a:pt x="3448" y="4947"/>
                        <a:pt x="3534" y="4947"/>
                      </a:cubicBezTo>
                      <a:cubicBezTo>
                        <a:pt x="4134" y="4947"/>
                        <a:pt x="4726" y="4806"/>
                        <a:pt x="5247" y="4526"/>
                      </a:cubicBezTo>
                      <a:cubicBezTo>
                        <a:pt x="6232" y="3976"/>
                        <a:pt x="6553" y="2738"/>
                        <a:pt x="6484" y="1639"/>
                      </a:cubicBezTo>
                      <a:cubicBezTo>
                        <a:pt x="6393" y="356"/>
                        <a:pt x="5728" y="81"/>
                        <a:pt x="4674" y="35"/>
                      </a:cubicBezTo>
                      <a:cubicBezTo>
                        <a:pt x="4216" y="12"/>
                        <a:pt x="3746" y="1"/>
                        <a:pt x="32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33"/>
                <p:cNvSpPr/>
                <p:nvPr/>
              </p:nvSpPr>
              <p:spPr>
                <a:xfrm>
                  <a:off x="2640874" y="1225353"/>
                  <a:ext cx="891054" cy="558382"/>
                </a:xfrm>
                <a:custGeom>
                  <a:avLst/>
                  <a:gdLst/>
                  <a:ahLst/>
                  <a:cxnLst/>
                  <a:rect l="l" t="t" r="r" b="b"/>
                  <a:pathLst>
                    <a:path w="31298" h="19613" extrusionOk="0">
                      <a:moveTo>
                        <a:pt x="161" y="0"/>
                      </a:moveTo>
                      <a:lnTo>
                        <a:pt x="161" y="0"/>
                      </a:lnTo>
                      <a:cubicBezTo>
                        <a:pt x="0" y="1970"/>
                        <a:pt x="688" y="3918"/>
                        <a:pt x="2040" y="5361"/>
                      </a:cubicBezTo>
                      <a:cubicBezTo>
                        <a:pt x="3744" y="7102"/>
                        <a:pt x="6048" y="8066"/>
                        <a:pt x="8426" y="8066"/>
                      </a:cubicBezTo>
                      <a:cubicBezTo>
                        <a:pt x="9022" y="8066"/>
                        <a:pt x="9622" y="8005"/>
                        <a:pt x="10219" y="7882"/>
                      </a:cubicBezTo>
                      <a:cubicBezTo>
                        <a:pt x="11662" y="7561"/>
                        <a:pt x="13083" y="7148"/>
                        <a:pt x="14457" y="6644"/>
                      </a:cubicBezTo>
                      <a:cubicBezTo>
                        <a:pt x="16680" y="5911"/>
                        <a:pt x="18765" y="5224"/>
                        <a:pt x="21331" y="5155"/>
                      </a:cubicBezTo>
                      <a:cubicBezTo>
                        <a:pt x="21456" y="5150"/>
                        <a:pt x="21581" y="5147"/>
                        <a:pt x="21705" y="5147"/>
                      </a:cubicBezTo>
                      <a:cubicBezTo>
                        <a:pt x="24251" y="5147"/>
                        <a:pt x="26683" y="6256"/>
                        <a:pt x="28365" y="8157"/>
                      </a:cubicBezTo>
                      <a:cubicBezTo>
                        <a:pt x="29648" y="9692"/>
                        <a:pt x="30220" y="11662"/>
                        <a:pt x="29991" y="13655"/>
                      </a:cubicBezTo>
                      <a:cubicBezTo>
                        <a:pt x="29831" y="15511"/>
                        <a:pt x="28640" y="17115"/>
                        <a:pt x="26921" y="17848"/>
                      </a:cubicBezTo>
                      <a:cubicBezTo>
                        <a:pt x="26008" y="18246"/>
                        <a:pt x="25034" y="18447"/>
                        <a:pt x="24065" y="18447"/>
                      </a:cubicBezTo>
                      <a:cubicBezTo>
                        <a:pt x="23139" y="18447"/>
                        <a:pt x="22216" y="18263"/>
                        <a:pt x="21354" y="17894"/>
                      </a:cubicBezTo>
                      <a:cubicBezTo>
                        <a:pt x="21239" y="18100"/>
                        <a:pt x="21125" y="18306"/>
                        <a:pt x="20987" y="18490"/>
                      </a:cubicBezTo>
                      <a:cubicBezTo>
                        <a:pt x="20896" y="18627"/>
                        <a:pt x="20804" y="18742"/>
                        <a:pt x="20712" y="18856"/>
                      </a:cubicBezTo>
                      <a:cubicBezTo>
                        <a:pt x="21789" y="19337"/>
                        <a:pt x="22958" y="19589"/>
                        <a:pt x="24149" y="19612"/>
                      </a:cubicBezTo>
                      <a:cubicBezTo>
                        <a:pt x="25226" y="19612"/>
                        <a:pt x="26326" y="19360"/>
                        <a:pt x="27311" y="18925"/>
                      </a:cubicBezTo>
                      <a:cubicBezTo>
                        <a:pt x="29396" y="18008"/>
                        <a:pt x="30839" y="16038"/>
                        <a:pt x="31045" y="13770"/>
                      </a:cubicBezTo>
                      <a:cubicBezTo>
                        <a:pt x="31297" y="11456"/>
                        <a:pt x="30610" y="9142"/>
                        <a:pt x="29121" y="7378"/>
                      </a:cubicBezTo>
                      <a:cubicBezTo>
                        <a:pt x="27234" y="5206"/>
                        <a:pt x="24529" y="3979"/>
                        <a:pt x="21688" y="3979"/>
                      </a:cubicBezTo>
                      <a:cubicBezTo>
                        <a:pt x="21561" y="3979"/>
                        <a:pt x="21435" y="3982"/>
                        <a:pt x="21308" y="3987"/>
                      </a:cubicBezTo>
                      <a:cubicBezTo>
                        <a:pt x="18582" y="4055"/>
                        <a:pt x="16428" y="4766"/>
                        <a:pt x="14160" y="5522"/>
                      </a:cubicBezTo>
                      <a:cubicBezTo>
                        <a:pt x="12808" y="6003"/>
                        <a:pt x="11410" y="6415"/>
                        <a:pt x="10013" y="6736"/>
                      </a:cubicBezTo>
                      <a:cubicBezTo>
                        <a:pt x="9481" y="6847"/>
                        <a:pt x="8947" y="6901"/>
                        <a:pt x="8417" y="6901"/>
                      </a:cubicBezTo>
                      <a:cubicBezTo>
                        <a:pt x="6321" y="6901"/>
                        <a:pt x="4295" y="6055"/>
                        <a:pt x="2796" y="4537"/>
                      </a:cubicBezTo>
                      <a:cubicBezTo>
                        <a:pt x="1650" y="3322"/>
                        <a:pt x="1077" y="1696"/>
                        <a:pt x="1215" y="46"/>
                      </a:cubicBezTo>
                      <a:lnTo>
                        <a:pt x="986" y="46"/>
                      </a:lnTo>
                      <a:cubicBezTo>
                        <a:pt x="711" y="46"/>
                        <a:pt x="436" y="46"/>
                        <a:pt x="1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33"/>
                <p:cNvSpPr/>
                <p:nvPr/>
              </p:nvSpPr>
              <p:spPr>
                <a:xfrm>
                  <a:off x="3023037" y="1560284"/>
                  <a:ext cx="261041" cy="233084"/>
                </a:xfrm>
                <a:custGeom>
                  <a:avLst/>
                  <a:gdLst/>
                  <a:ahLst/>
                  <a:cxnLst/>
                  <a:rect l="l" t="t" r="r" b="b"/>
                  <a:pathLst>
                    <a:path w="9169" h="8187" extrusionOk="0">
                      <a:moveTo>
                        <a:pt x="4558" y="0"/>
                      </a:moveTo>
                      <a:cubicBezTo>
                        <a:pt x="2790" y="0"/>
                        <a:pt x="902" y="944"/>
                        <a:pt x="462" y="3564"/>
                      </a:cubicBezTo>
                      <a:cubicBezTo>
                        <a:pt x="1" y="6328"/>
                        <a:pt x="2341" y="8187"/>
                        <a:pt x="4610" y="8187"/>
                      </a:cubicBezTo>
                      <a:cubicBezTo>
                        <a:pt x="5725" y="8187"/>
                        <a:pt x="6824" y="7738"/>
                        <a:pt x="7564" y="6726"/>
                      </a:cubicBezTo>
                      <a:cubicBezTo>
                        <a:pt x="9168" y="4526"/>
                        <a:pt x="7908" y="494"/>
                        <a:pt x="5319" y="58"/>
                      </a:cubicBezTo>
                      <a:cubicBezTo>
                        <a:pt x="5071" y="20"/>
                        <a:pt x="4816" y="0"/>
                        <a:pt x="45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33"/>
                <p:cNvSpPr/>
                <p:nvPr/>
              </p:nvSpPr>
              <p:spPr>
                <a:xfrm>
                  <a:off x="3046041" y="1606947"/>
                  <a:ext cx="176713" cy="145026"/>
                </a:xfrm>
                <a:custGeom>
                  <a:avLst/>
                  <a:gdLst/>
                  <a:ahLst/>
                  <a:cxnLst/>
                  <a:rect l="l" t="t" r="r" b="b"/>
                  <a:pathLst>
                    <a:path w="6207" h="5094" extrusionOk="0">
                      <a:moveTo>
                        <a:pt x="3570" y="1"/>
                      </a:moveTo>
                      <a:cubicBezTo>
                        <a:pt x="1801" y="1"/>
                        <a:pt x="0" y="1718"/>
                        <a:pt x="1578" y="3964"/>
                      </a:cubicBezTo>
                      <a:cubicBezTo>
                        <a:pt x="2110" y="4687"/>
                        <a:pt x="3194" y="5094"/>
                        <a:pt x="3970" y="5094"/>
                      </a:cubicBezTo>
                      <a:cubicBezTo>
                        <a:pt x="4030" y="5094"/>
                        <a:pt x="4088" y="5091"/>
                        <a:pt x="4144" y="5087"/>
                      </a:cubicBezTo>
                      <a:cubicBezTo>
                        <a:pt x="5267" y="4949"/>
                        <a:pt x="6206" y="3414"/>
                        <a:pt x="6000" y="2200"/>
                      </a:cubicBezTo>
                      <a:cubicBezTo>
                        <a:pt x="5722" y="643"/>
                        <a:pt x="4652" y="1"/>
                        <a:pt x="35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33"/>
                <p:cNvSpPr/>
                <p:nvPr/>
              </p:nvSpPr>
              <p:spPr>
                <a:xfrm>
                  <a:off x="2749148" y="670514"/>
                  <a:ext cx="68527" cy="64456"/>
                </a:xfrm>
                <a:custGeom>
                  <a:avLst/>
                  <a:gdLst/>
                  <a:ahLst/>
                  <a:cxnLst/>
                  <a:rect l="l" t="t" r="r" b="b"/>
                  <a:pathLst>
                    <a:path w="2407" h="2264" extrusionOk="0">
                      <a:moveTo>
                        <a:pt x="1483" y="1"/>
                      </a:moveTo>
                      <a:cubicBezTo>
                        <a:pt x="840" y="1"/>
                        <a:pt x="1" y="274"/>
                        <a:pt x="1" y="1136"/>
                      </a:cubicBezTo>
                      <a:cubicBezTo>
                        <a:pt x="1" y="1782"/>
                        <a:pt x="442" y="2264"/>
                        <a:pt x="1222" y="2264"/>
                      </a:cubicBezTo>
                      <a:cubicBezTo>
                        <a:pt x="1493" y="2264"/>
                        <a:pt x="1805" y="2206"/>
                        <a:pt x="2154" y="2076"/>
                      </a:cubicBezTo>
                      <a:cubicBezTo>
                        <a:pt x="2406" y="1961"/>
                        <a:pt x="2315" y="357"/>
                        <a:pt x="2177" y="174"/>
                      </a:cubicBezTo>
                      <a:cubicBezTo>
                        <a:pt x="2092" y="73"/>
                        <a:pt x="1813" y="1"/>
                        <a:pt x="14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33"/>
                <p:cNvSpPr/>
                <p:nvPr/>
              </p:nvSpPr>
              <p:spPr>
                <a:xfrm>
                  <a:off x="2399528" y="684579"/>
                  <a:ext cx="181354" cy="460531"/>
                </a:xfrm>
                <a:custGeom>
                  <a:avLst/>
                  <a:gdLst/>
                  <a:ahLst/>
                  <a:cxnLst/>
                  <a:rect l="l" t="t" r="r" b="b"/>
                  <a:pathLst>
                    <a:path w="6370" h="16176" extrusionOk="0">
                      <a:moveTo>
                        <a:pt x="4330" y="1"/>
                      </a:moveTo>
                      <a:cubicBezTo>
                        <a:pt x="3070" y="161"/>
                        <a:pt x="1283" y="482"/>
                        <a:pt x="756" y="1971"/>
                      </a:cubicBezTo>
                      <a:cubicBezTo>
                        <a:pt x="481" y="2819"/>
                        <a:pt x="321" y="3712"/>
                        <a:pt x="252" y="4606"/>
                      </a:cubicBezTo>
                      <a:cubicBezTo>
                        <a:pt x="69" y="6370"/>
                        <a:pt x="0" y="8111"/>
                        <a:pt x="0" y="9875"/>
                      </a:cubicBezTo>
                      <a:cubicBezTo>
                        <a:pt x="0" y="11548"/>
                        <a:pt x="92" y="13518"/>
                        <a:pt x="1283" y="14756"/>
                      </a:cubicBezTo>
                      <a:cubicBezTo>
                        <a:pt x="2039" y="15580"/>
                        <a:pt x="4583" y="16039"/>
                        <a:pt x="6232" y="16176"/>
                      </a:cubicBezTo>
                      <a:lnTo>
                        <a:pt x="6232" y="15741"/>
                      </a:lnTo>
                      <a:cubicBezTo>
                        <a:pt x="6232" y="15489"/>
                        <a:pt x="6278" y="15260"/>
                        <a:pt x="6370" y="15030"/>
                      </a:cubicBezTo>
                      <a:cubicBezTo>
                        <a:pt x="4720" y="14893"/>
                        <a:pt x="2475" y="14412"/>
                        <a:pt x="2016" y="13931"/>
                      </a:cubicBezTo>
                      <a:lnTo>
                        <a:pt x="2039" y="13908"/>
                      </a:lnTo>
                      <a:cubicBezTo>
                        <a:pt x="1237" y="13083"/>
                        <a:pt x="1192" y="11548"/>
                        <a:pt x="1169" y="10402"/>
                      </a:cubicBezTo>
                      <a:cubicBezTo>
                        <a:pt x="1100" y="8867"/>
                        <a:pt x="1123" y="7355"/>
                        <a:pt x="1237" y="5843"/>
                      </a:cubicBezTo>
                      <a:cubicBezTo>
                        <a:pt x="1329" y="4720"/>
                        <a:pt x="1375" y="3460"/>
                        <a:pt x="1764" y="2406"/>
                      </a:cubicBezTo>
                      <a:cubicBezTo>
                        <a:pt x="2035" y="1657"/>
                        <a:pt x="3119" y="1154"/>
                        <a:pt x="4071" y="1154"/>
                      </a:cubicBezTo>
                      <a:cubicBezTo>
                        <a:pt x="4167" y="1154"/>
                        <a:pt x="4261" y="1159"/>
                        <a:pt x="4353" y="1169"/>
                      </a:cubicBezTo>
                      <a:cubicBezTo>
                        <a:pt x="4330" y="917"/>
                        <a:pt x="4330" y="665"/>
                        <a:pt x="4330" y="390"/>
                      </a:cubicBezTo>
                      <a:lnTo>
                        <a:pt x="4330" y="230"/>
                      </a:lnTo>
                      <a:cubicBezTo>
                        <a:pt x="4330" y="207"/>
                        <a:pt x="4330" y="184"/>
                        <a:pt x="4330" y="161"/>
                      </a:cubicBezTo>
                      <a:lnTo>
                        <a:pt x="4330" y="115"/>
                      </a:lnTo>
                      <a:lnTo>
                        <a:pt x="433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33"/>
                <p:cNvSpPr/>
                <p:nvPr/>
              </p:nvSpPr>
              <p:spPr>
                <a:xfrm>
                  <a:off x="2755668" y="686544"/>
                  <a:ext cx="182037" cy="461186"/>
                </a:xfrm>
                <a:custGeom>
                  <a:avLst/>
                  <a:gdLst/>
                  <a:ahLst/>
                  <a:cxnLst/>
                  <a:rect l="l" t="t" r="r" b="b"/>
                  <a:pathLst>
                    <a:path w="6394" h="16199" extrusionOk="0">
                      <a:moveTo>
                        <a:pt x="2040" y="0"/>
                      </a:moveTo>
                      <a:cubicBezTo>
                        <a:pt x="2040" y="69"/>
                        <a:pt x="2040" y="138"/>
                        <a:pt x="2063" y="184"/>
                      </a:cubicBezTo>
                      <a:cubicBezTo>
                        <a:pt x="2063" y="207"/>
                        <a:pt x="2063" y="207"/>
                        <a:pt x="2063" y="229"/>
                      </a:cubicBezTo>
                      <a:lnTo>
                        <a:pt x="2063" y="413"/>
                      </a:lnTo>
                      <a:cubicBezTo>
                        <a:pt x="2086" y="665"/>
                        <a:pt x="2063" y="917"/>
                        <a:pt x="2040" y="1192"/>
                      </a:cubicBezTo>
                      <a:cubicBezTo>
                        <a:pt x="2147" y="1177"/>
                        <a:pt x="2258" y="1170"/>
                        <a:pt x="2370" y="1170"/>
                      </a:cubicBezTo>
                      <a:cubicBezTo>
                        <a:pt x="3310" y="1170"/>
                        <a:pt x="4363" y="1669"/>
                        <a:pt x="4629" y="2406"/>
                      </a:cubicBezTo>
                      <a:cubicBezTo>
                        <a:pt x="5018" y="3460"/>
                        <a:pt x="5064" y="4720"/>
                        <a:pt x="5156" y="5843"/>
                      </a:cubicBezTo>
                      <a:cubicBezTo>
                        <a:pt x="5270" y="7355"/>
                        <a:pt x="5293" y="8890"/>
                        <a:pt x="5248" y="10402"/>
                      </a:cubicBezTo>
                      <a:cubicBezTo>
                        <a:pt x="5202" y="11548"/>
                        <a:pt x="5156" y="13083"/>
                        <a:pt x="4354" y="13908"/>
                      </a:cubicBezTo>
                      <a:lnTo>
                        <a:pt x="4354" y="13930"/>
                      </a:lnTo>
                      <a:cubicBezTo>
                        <a:pt x="3896" y="14434"/>
                        <a:pt x="1650" y="14893"/>
                        <a:pt x="1" y="15053"/>
                      </a:cubicBezTo>
                      <a:cubicBezTo>
                        <a:pt x="92" y="15259"/>
                        <a:pt x="138" y="15511"/>
                        <a:pt x="138" y="15740"/>
                      </a:cubicBezTo>
                      <a:cubicBezTo>
                        <a:pt x="161" y="15901"/>
                        <a:pt x="161" y="16038"/>
                        <a:pt x="138" y="16199"/>
                      </a:cubicBezTo>
                      <a:cubicBezTo>
                        <a:pt x="1788" y="16038"/>
                        <a:pt x="4331" y="15580"/>
                        <a:pt x="5087" y="14755"/>
                      </a:cubicBezTo>
                      <a:cubicBezTo>
                        <a:pt x="6279" y="13518"/>
                        <a:pt x="6370" y="11548"/>
                        <a:pt x="6370" y="9898"/>
                      </a:cubicBezTo>
                      <a:cubicBezTo>
                        <a:pt x="6393" y="8134"/>
                        <a:pt x="6301" y="6370"/>
                        <a:pt x="6118" y="4628"/>
                      </a:cubicBezTo>
                      <a:cubicBezTo>
                        <a:pt x="6049" y="3712"/>
                        <a:pt x="5889" y="2841"/>
                        <a:pt x="5637" y="1971"/>
                      </a:cubicBezTo>
                      <a:cubicBezTo>
                        <a:pt x="5087" y="504"/>
                        <a:pt x="3300" y="161"/>
                        <a:pt x="20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3" name="Google Shape;873;p33"/>
              <p:cNvGrpSpPr/>
              <p:nvPr/>
            </p:nvGrpSpPr>
            <p:grpSpPr>
              <a:xfrm>
                <a:off x="8248754" y="1693176"/>
                <a:ext cx="345743" cy="281058"/>
                <a:chOff x="4045279" y="974526"/>
                <a:chExt cx="345743" cy="281058"/>
              </a:xfrm>
            </p:grpSpPr>
            <p:sp>
              <p:nvSpPr>
                <p:cNvPr id="874" name="Google Shape;874;p33"/>
                <p:cNvSpPr/>
                <p:nvPr/>
              </p:nvSpPr>
              <p:spPr>
                <a:xfrm>
                  <a:off x="4045279" y="974526"/>
                  <a:ext cx="212671" cy="195390"/>
                </a:xfrm>
                <a:custGeom>
                  <a:avLst/>
                  <a:gdLst/>
                  <a:ahLst/>
                  <a:cxnLst/>
                  <a:rect l="l" t="t" r="r" b="b"/>
                  <a:pathLst>
                    <a:path w="7470" h="6863" extrusionOk="0">
                      <a:moveTo>
                        <a:pt x="2982" y="1"/>
                      </a:moveTo>
                      <a:cubicBezTo>
                        <a:pt x="1529" y="1"/>
                        <a:pt x="802" y="1593"/>
                        <a:pt x="802" y="1593"/>
                      </a:cubicBezTo>
                      <a:cubicBezTo>
                        <a:pt x="1" y="3174"/>
                        <a:pt x="1994" y="5144"/>
                        <a:pt x="3873" y="6863"/>
                      </a:cubicBezTo>
                      <a:cubicBezTo>
                        <a:pt x="4377" y="5648"/>
                        <a:pt x="5476" y="3701"/>
                        <a:pt x="7470" y="2739"/>
                      </a:cubicBezTo>
                      <a:cubicBezTo>
                        <a:pt x="6484" y="1914"/>
                        <a:pt x="5453" y="1135"/>
                        <a:pt x="4377" y="447"/>
                      </a:cubicBezTo>
                      <a:cubicBezTo>
                        <a:pt x="3854" y="126"/>
                        <a:pt x="3389" y="1"/>
                        <a:pt x="298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33"/>
                <p:cNvSpPr/>
                <p:nvPr/>
              </p:nvSpPr>
              <p:spPr>
                <a:xfrm>
                  <a:off x="4155518" y="1052479"/>
                  <a:ext cx="235504" cy="203105"/>
                </a:xfrm>
                <a:custGeom>
                  <a:avLst/>
                  <a:gdLst/>
                  <a:ahLst/>
                  <a:cxnLst/>
                  <a:rect l="l" t="t" r="r" b="b"/>
                  <a:pathLst>
                    <a:path w="8272" h="7134" extrusionOk="0">
                      <a:moveTo>
                        <a:pt x="3598" y="1"/>
                      </a:moveTo>
                      <a:cubicBezTo>
                        <a:pt x="1604" y="963"/>
                        <a:pt x="505" y="2910"/>
                        <a:pt x="1" y="4125"/>
                      </a:cubicBezTo>
                      <a:lnTo>
                        <a:pt x="596" y="4675"/>
                      </a:lnTo>
                      <a:cubicBezTo>
                        <a:pt x="2662" y="6525"/>
                        <a:pt x="3933" y="7133"/>
                        <a:pt x="4820" y="7133"/>
                      </a:cubicBezTo>
                      <a:cubicBezTo>
                        <a:pt x="5438" y="7133"/>
                        <a:pt x="5870" y="6838"/>
                        <a:pt x="6255" y="6462"/>
                      </a:cubicBezTo>
                      <a:cubicBezTo>
                        <a:pt x="8272" y="4514"/>
                        <a:pt x="6393" y="2475"/>
                        <a:pt x="4033" y="367"/>
                      </a:cubicBezTo>
                      <a:cubicBezTo>
                        <a:pt x="3941" y="276"/>
                        <a:pt x="3781" y="161"/>
                        <a:pt x="35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76" name="Google Shape;876;p33"/>
              <p:cNvSpPr/>
              <p:nvPr/>
            </p:nvSpPr>
            <p:spPr>
              <a:xfrm rot="1122035">
                <a:off x="7250084" y="422905"/>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33"/>
              <p:cNvSpPr/>
              <p:nvPr/>
            </p:nvSpPr>
            <p:spPr>
              <a:xfrm rot="621898" flipH="1">
                <a:off x="7427251" y="895386"/>
                <a:ext cx="266329" cy="17237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878" name="Google Shape;878;p33"/>
              <p:cNvSpPr/>
              <p:nvPr/>
            </p:nvSpPr>
            <p:spPr>
              <a:xfrm rot="-1471198" flipH="1">
                <a:off x="8618273" y="528419"/>
                <a:ext cx="266325" cy="172391"/>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879" name="Google Shape;879;p33"/>
              <p:cNvSpPr/>
              <p:nvPr/>
            </p:nvSpPr>
            <p:spPr>
              <a:xfrm rot="-7304935" flipH="1">
                <a:off x="8085133" y="1354816"/>
                <a:ext cx="266305" cy="17240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grpSp>
          <p:nvGrpSpPr>
            <p:cNvPr id="880" name="Google Shape;880;p33"/>
            <p:cNvGrpSpPr/>
            <p:nvPr/>
          </p:nvGrpSpPr>
          <p:grpSpPr>
            <a:xfrm>
              <a:off x="342229" y="3696814"/>
              <a:ext cx="1717123" cy="1270538"/>
              <a:chOff x="7109429" y="197964"/>
              <a:chExt cx="1717123" cy="1270538"/>
            </a:xfrm>
          </p:grpSpPr>
          <p:sp>
            <p:nvSpPr>
              <p:cNvPr id="881" name="Google Shape;881;p33"/>
              <p:cNvSpPr/>
              <p:nvPr/>
            </p:nvSpPr>
            <p:spPr>
              <a:xfrm rot="1122035">
                <a:off x="7138646" y="851555"/>
                <a:ext cx="309144" cy="233158"/>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33"/>
              <p:cNvSpPr/>
              <p:nvPr/>
            </p:nvSpPr>
            <p:spPr>
              <a:xfrm rot="10604852" flipH="1">
                <a:off x="7563923" y="1288715"/>
                <a:ext cx="266331" cy="172370"/>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883" name="Google Shape;883;p33"/>
              <p:cNvSpPr/>
              <p:nvPr/>
            </p:nvSpPr>
            <p:spPr>
              <a:xfrm rot="4740224" flipH="1">
                <a:off x="7125174" y="258933"/>
                <a:ext cx="266321" cy="172393"/>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884" name="Google Shape;884;p33"/>
              <p:cNvSpPr/>
              <p:nvPr/>
            </p:nvSpPr>
            <p:spPr>
              <a:xfrm rot="-8099754" flipH="1">
                <a:off x="8538305" y="973408"/>
                <a:ext cx="266300" cy="172400"/>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nvGrpSpPr>
              <p:cNvPr id="885" name="Google Shape;885;p33"/>
              <p:cNvGrpSpPr/>
              <p:nvPr/>
            </p:nvGrpSpPr>
            <p:grpSpPr>
              <a:xfrm>
                <a:off x="8237833" y="339919"/>
                <a:ext cx="309215" cy="272430"/>
                <a:chOff x="3890683" y="1390057"/>
                <a:chExt cx="309215" cy="272430"/>
              </a:xfrm>
            </p:grpSpPr>
            <p:sp>
              <p:nvSpPr>
                <p:cNvPr id="886" name="Google Shape;886;p33"/>
                <p:cNvSpPr/>
                <p:nvPr/>
              </p:nvSpPr>
              <p:spPr>
                <a:xfrm>
                  <a:off x="3987227" y="1415168"/>
                  <a:ext cx="212671" cy="247319"/>
                </a:xfrm>
                <a:custGeom>
                  <a:avLst/>
                  <a:gdLst/>
                  <a:ahLst/>
                  <a:cxnLst/>
                  <a:rect l="l" t="t" r="r" b="b"/>
                  <a:pathLst>
                    <a:path w="7470" h="8687" extrusionOk="0">
                      <a:moveTo>
                        <a:pt x="4422" y="0"/>
                      </a:moveTo>
                      <a:lnTo>
                        <a:pt x="0" y="8409"/>
                      </a:lnTo>
                      <a:cubicBezTo>
                        <a:pt x="557" y="8594"/>
                        <a:pt x="1134" y="8686"/>
                        <a:pt x="1708" y="8686"/>
                      </a:cubicBezTo>
                      <a:cubicBezTo>
                        <a:pt x="2763" y="8686"/>
                        <a:pt x="3807" y="8376"/>
                        <a:pt x="4697" y="7767"/>
                      </a:cubicBezTo>
                      <a:cubicBezTo>
                        <a:pt x="7011" y="6232"/>
                        <a:pt x="7470" y="1994"/>
                        <a:pt x="44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33"/>
                <p:cNvSpPr/>
                <p:nvPr/>
              </p:nvSpPr>
              <p:spPr>
                <a:xfrm>
                  <a:off x="3949390" y="1396890"/>
                  <a:ext cx="163759" cy="257682"/>
                </a:xfrm>
                <a:custGeom>
                  <a:avLst/>
                  <a:gdLst/>
                  <a:ahLst/>
                  <a:cxnLst/>
                  <a:rect l="l" t="t" r="r" b="b"/>
                  <a:pathLst>
                    <a:path w="5752" h="9051" extrusionOk="0">
                      <a:moveTo>
                        <a:pt x="4377" y="1"/>
                      </a:moveTo>
                      <a:lnTo>
                        <a:pt x="1" y="8363"/>
                      </a:lnTo>
                      <a:cubicBezTo>
                        <a:pt x="413" y="8661"/>
                        <a:pt x="848" y="8890"/>
                        <a:pt x="1329" y="9051"/>
                      </a:cubicBezTo>
                      <a:lnTo>
                        <a:pt x="5751" y="642"/>
                      </a:lnTo>
                      <a:cubicBezTo>
                        <a:pt x="5568" y="528"/>
                        <a:pt x="5385" y="413"/>
                        <a:pt x="5201" y="322"/>
                      </a:cubicBezTo>
                      <a:cubicBezTo>
                        <a:pt x="4926" y="207"/>
                        <a:pt x="4674" y="92"/>
                        <a:pt x="43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33"/>
                <p:cNvSpPr/>
                <p:nvPr/>
              </p:nvSpPr>
              <p:spPr>
                <a:xfrm>
                  <a:off x="3890683" y="1390057"/>
                  <a:ext cx="183318" cy="244956"/>
                </a:xfrm>
                <a:custGeom>
                  <a:avLst/>
                  <a:gdLst/>
                  <a:ahLst/>
                  <a:cxnLst/>
                  <a:rect l="l" t="t" r="r" b="b"/>
                  <a:pathLst>
                    <a:path w="6439" h="8604" extrusionOk="0">
                      <a:moveTo>
                        <a:pt x="4938" y="1"/>
                      </a:moveTo>
                      <a:cubicBezTo>
                        <a:pt x="2517" y="1"/>
                        <a:pt x="351" y="1846"/>
                        <a:pt x="161" y="4434"/>
                      </a:cubicBezTo>
                      <a:cubicBezTo>
                        <a:pt x="1" y="6060"/>
                        <a:pt x="734" y="7641"/>
                        <a:pt x="2063" y="8603"/>
                      </a:cubicBezTo>
                      <a:lnTo>
                        <a:pt x="6439" y="241"/>
                      </a:lnTo>
                      <a:cubicBezTo>
                        <a:pt x="5938" y="78"/>
                        <a:pt x="5433" y="1"/>
                        <a:pt x="49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89" name="Google Shape;889;p33"/>
              <p:cNvGrpSpPr/>
              <p:nvPr/>
            </p:nvGrpSpPr>
            <p:grpSpPr>
              <a:xfrm flipH="1">
                <a:off x="7617675" y="339921"/>
                <a:ext cx="757996" cy="1065816"/>
                <a:chOff x="1580225" y="1798159"/>
                <a:chExt cx="757996" cy="1065816"/>
              </a:xfrm>
            </p:grpSpPr>
            <p:sp>
              <p:nvSpPr>
                <p:cNvPr id="890" name="Google Shape;890;p33"/>
                <p:cNvSpPr/>
                <p:nvPr/>
              </p:nvSpPr>
              <p:spPr>
                <a:xfrm>
                  <a:off x="2115359" y="1798159"/>
                  <a:ext cx="211931" cy="136087"/>
                </a:xfrm>
                <a:custGeom>
                  <a:avLst/>
                  <a:gdLst/>
                  <a:ahLst/>
                  <a:cxnLst/>
                  <a:rect l="l" t="t" r="r" b="b"/>
                  <a:pathLst>
                    <a:path w="7444" h="4780" extrusionOk="0">
                      <a:moveTo>
                        <a:pt x="1734" y="0"/>
                      </a:moveTo>
                      <a:cubicBezTo>
                        <a:pt x="1412" y="0"/>
                        <a:pt x="1104" y="52"/>
                        <a:pt x="825" y="172"/>
                      </a:cubicBezTo>
                      <a:cubicBezTo>
                        <a:pt x="504" y="310"/>
                        <a:pt x="0" y="310"/>
                        <a:pt x="0" y="1134"/>
                      </a:cubicBezTo>
                      <a:cubicBezTo>
                        <a:pt x="573" y="1845"/>
                        <a:pt x="1558" y="2624"/>
                        <a:pt x="3185" y="3426"/>
                      </a:cubicBezTo>
                      <a:cubicBezTo>
                        <a:pt x="4353" y="4021"/>
                        <a:pt x="5568" y="4480"/>
                        <a:pt x="6851" y="4777"/>
                      </a:cubicBezTo>
                      <a:cubicBezTo>
                        <a:pt x="6857" y="4779"/>
                        <a:pt x="6864" y="4780"/>
                        <a:pt x="6871" y="4780"/>
                      </a:cubicBezTo>
                      <a:cubicBezTo>
                        <a:pt x="7062" y="4780"/>
                        <a:pt x="7444" y="4189"/>
                        <a:pt x="7378" y="3769"/>
                      </a:cubicBezTo>
                      <a:cubicBezTo>
                        <a:pt x="7332" y="3426"/>
                        <a:pt x="7194" y="3105"/>
                        <a:pt x="7011" y="2830"/>
                      </a:cubicBezTo>
                      <a:cubicBezTo>
                        <a:pt x="6530" y="2211"/>
                        <a:pt x="5934" y="1684"/>
                        <a:pt x="5247" y="1272"/>
                      </a:cubicBezTo>
                      <a:cubicBezTo>
                        <a:pt x="4360" y="729"/>
                        <a:pt x="2944" y="0"/>
                        <a:pt x="173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33"/>
                <p:cNvSpPr/>
                <p:nvPr/>
              </p:nvSpPr>
              <p:spPr>
                <a:xfrm>
                  <a:off x="2089681" y="1826115"/>
                  <a:ext cx="225710" cy="179389"/>
                </a:xfrm>
                <a:custGeom>
                  <a:avLst/>
                  <a:gdLst/>
                  <a:ahLst/>
                  <a:cxnLst/>
                  <a:rect l="l" t="t" r="r" b="b"/>
                  <a:pathLst>
                    <a:path w="7928" h="6301" extrusionOk="0">
                      <a:moveTo>
                        <a:pt x="1100" y="0"/>
                      </a:moveTo>
                      <a:cubicBezTo>
                        <a:pt x="825" y="504"/>
                        <a:pt x="596" y="1031"/>
                        <a:pt x="413" y="1581"/>
                      </a:cubicBezTo>
                      <a:cubicBezTo>
                        <a:pt x="207" y="2108"/>
                        <a:pt x="92" y="2612"/>
                        <a:pt x="0" y="2910"/>
                      </a:cubicBezTo>
                      <a:cubicBezTo>
                        <a:pt x="665" y="3827"/>
                        <a:pt x="2292" y="5430"/>
                        <a:pt x="5934" y="6301"/>
                      </a:cubicBezTo>
                      <a:cubicBezTo>
                        <a:pt x="6416" y="5934"/>
                        <a:pt x="6805" y="5499"/>
                        <a:pt x="7126" y="4995"/>
                      </a:cubicBezTo>
                      <a:cubicBezTo>
                        <a:pt x="7424" y="4560"/>
                        <a:pt x="7699" y="4102"/>
                        <a:pt x="7928" y="3620"/>
                      </a:cubicBezTo>
                      <a:cubicBezTo>
                        <a:pt x="6668" y="3323"/>
                        <a:pt x="5430" y="2864"/>
                        <a:pt x="4262" y="2292"/>
                      </a:cubicBezTo>
                      <a:cubicBezTo>
                        <a:pt x="2635" y="1467"/>
                        <a:pt x="1673" y="688"/>
                        <a:pt x="11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33"/>
                <p:cNvSpPr/>
                <p:nvPr/>
              </p:nvSpPr>
              <p:spPr>
                <a:xfrm>
                  <a:off x="1995585" y="1865633"/>
                  <a:ext cx="342636" cy="209368"/>
                </a:xfrm>
                <a:custGeom>
                  <a:avLst/>
                  <a:gdLst/>
                  <a:ahLst/>
                  <a:cxnLst/>
                  <a:rect l="l" t="t" r="r" b="b"/>
                  <a:pathLst>
                    <a:path w="12035" h="7354" extrusionOk="0">
                      <a:moveTo>
                        <a:pt x="2693" y="1"/>
                      </a:moveTo>
                      <a:cubicBezTo>
                        <a:pt x="1172" y="1"/>
                        <a:pt x="0" y="1148"/>
                        <a:pt x="1129" y="2897"/>
                      </a:cubicBezTo>
                      <a:cubicBezTo>
                        <a:pt x="1220" y="3034"/>
                        <a:pt x="1335" y="3195"/>
                        <a:pt x="1450" y="3332"/>
                      </a:cubicBezTo>
                      <a:cubicBezTo>
                        <a:pt x="2733" y="4959"/>
                        <a:pt x="5047" y="6127"/>
                        <a:pt x="6902" y="6746"/>
                      </a:cubicBezTo>
                      <a:cubicBezTo>
                        <a:pt x="7590" y="6998"/>
                        <a:pt x="8300" y="7181"/>
                        <a:pt x="9010" y="7319"/>
                      </a:cubicBezTo>
                      <a:cubicBezTo>
                        <a:pt x="9179" y="7341"/>
                        <a:pt x="9346" y="7353"/>
                        <a:pt x="9510" y="7353"/>
                      </a:cubicBezTo>
                      <a:cubicBezTo>
                        <a:pt x="10354" y="7353"/>
                        <a:pt x="11131" y="7036"/>
                        <a:pt x="11668" y="6173"/>
                      </a:cubicBezTo>
                      <a:cubicBezTo>
                        <a:pt x="12035" y="5555"/>
                        <a:pt x="11920" y="4501"/>
                        <a:pt x="10431" y="3607"/>
                      </a:cubicBezTo>
                      <a:cubicBezTo>
                        <a:pt x="10110" y="4111"/>
                        <a:pt x="9721" y="4546"/>
                        <a:pt x="9239" y="4890"/>
                      </a:cubicBezTo>
                      <a:cubicBezTo>
                        <a:pt x="5597" y="4019"/>
                        <a:pt x="3970" y="2439"/>
                        <a:pt x="3305" y="1522"/>
                      </a:cubicBezTo>
                      <a:cubicBezTo>
                        <a:pt x="3397" y="1201"/>
                        <a:pt x="3534" y="720"/>
                        <a:pt x="3718" y="170"/>
                      </a:cubicBezTo>
                      <a:cubicBezTo>
                        <a:pt x="3373" y="55"/>
                        <a:pt x="3025" y="1"/>
                        <a:pt x="269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33"/>
                <p:cNvSpPr/>
                <p:nvPr/>
              </p:nvSpPr>
              <p:spPr>
                <a:xfrm>
                  <a:off x="1580225" y="1961152"/>
                  <a:ext cx="671892" cy="902812"/>
                </a:xfrm>
                <a:custGeom>
                  <a:avLst/>
                  <a:gdLst/>
                  <a:ahLst/>
                  <a:cxnLst/>
                  <a:rect l="l" t="t" r="r" b="b"/>
                  <a:pathLst>
                    <a:path w="23600" h="31711" extrusionOk="0">
                      <a:moveTo>
                        <a:pt x="16039" y="0"/>
                      </a:moveTo>
                      <a:cubicBezTo>
                        <a:pt x="14297" y="3070"/>
                        <a:pt x="6095" y="17596"/>
                        <a:pt x="3094" y="23095"/>
                      </a:cubicBezTo>
                      <a:cubicBezTo>
                        <a:pt x="2200" y="24744"/>
                        <a:pt x="1" y="28295"/>
                        <a:pt x="3781" y="30793"/>
                      </a:cubicBezTo>
                      <a:cubicBezTo>
                        <a:pt x="3781" y="30793"/>
                        <a:pt x="4913" y="31710"/>
                        <a:pt x="6478" y="31710"/>
                      </a:cubicBezTo>
                      <a:cubicBezTo>
                        <a:pt x="7982" y="31710"/>
                        <a:pt x="9887" y="30863"/>
                        <a:pt x="11571" y="27539"/>
                      </a:cubicBezTo>
                      <a:cubicBezTo>
                        <a:pt x="12396" y="25913"/>
                        <a:pt x="21354" y="8386"/>
                        <a:pt x="23599" y="3964"/>
                      </a:cubicBezTo>
                      <a:cubicBezTo>
                        <a:pt x="22889" y="3826"/>
                        <a:pt x="22156" y="3643"/>
                        <a:pt x="21469" y="3391"/>
                      </a:cubicBezTo>
                      <a:cubicBezTo>
                        <a:pt x="19636" y="2795"/>
                        <a:pt x="17322" y="1604"/>
                        <a:pt x="160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33"/>
                <p:cNvSpPr/>
                <p:nvPr/>
              </p:nvSpPr>
              <p:spPr>
                <a:xfrm>
                  <a:off x="1821572" y="2325123"/>
                  <a:ext cx="235504" cy="146393"/>
                </a:xfrm>
                <a:custGeom>
                  <a:avLst/>
                  <a:gdLst/>
                  <a:ahLst/>
                  <a:cxnLst/>
                  <a:rect l="l" t="t" r="r" b="b"/>
                  <a:pathLst>
                    <a:path w="8272" h="5142" extrusionOk="0">
                      <a:moveTo>
                        <a:pt x="367" y="1"/>
                      </a:moveTo>
                      <a:cubicBezTo>
                        <a:pt x="230" y="207"/>
                        <a:pt x="115" y="436"/>
                        <a:pt x="1" y="665"/>
                      </a:cubicBezTo>
                      <a:cubicBezTo>
                        <a:pt x="70" y="917"/>
                        <a:pt x="207" y="1146"/>
                        <a:pt x="367" y="1352"/>
                      </a:cubicBezTo>
                      <a:cubicBezTo>
                        <a:pt x="1307" y="2567"/>
                        <a:pt x="3781" y="4445"/>
                        <a:pt x="7218" y="5087"/>
                      </a:cubicBezTo>
                      <a:cubicBezTo>
                        <a:pt x="7402" y="5120"/>
                        <a:pt x="7599" y="5142"/>
                        <a:pt x="7799" y="5142"/>
                      </a:cubicBezTo>
                      <a:cubicBezTo>
                        <a:pt x="7872" y="5142"/>
                        <a:pt x="7946" y="5139"/>
                        <a:pt x="8020" y="5133"/>
                      </a:cubicBezTo>
                      <a:cubicBezTo>
                        <a:pt x="8111" y="4949"/>
                        <a:pt x="8203" y="4789"/>
                        <a:pt x="8272" y="4629"/>
                      </a:cubicBezTo>
                      <a:cubicBezTo>
                        <a:pt x="7722" y="3827"/>
                        <a:pt x="7035" y="3116"/>
                        <a:pt x="6233" y="2567"/>
                      </a:cubicBezTo>
                      <a:cubicBezTo>
                        <a:pt x="3277" y="642"/>
                        <a:pt x="1444" y="92"/>
                        <a:pt x="3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33"/>
                <p:cNvSpPr/>
                <p:nvPr/>
              </p:nvSpPr>
              <p:spPr>
                <a:xfrm>
                  <a:off x="1580225" y="2344028"/>
                  <a:ext cx="469670" cy="519948"/>
                </a:xfrm>
                <a:custGeom>
                  <a:avLst/>
                  <a:gdLst/>
                  <a:ahLst/>
                  <a:cxnLst/>
                  <a:rect l="l" t="t" r="r" b="b"/>
                  <a:pathLst>
                    <a:path w="16497" h="18263" extrusionOk="0">
                      <a:moveTo>
                        <a:pt x="8455" y="1"/>
                      </a:moveTo>
                      <a:cubicBezTo>
                        <a:pt x="6347" y="3781"/>
                        <a:pt x="4308" y="7447"/>
                        <a:pt x="3094" y="9647"/>
                      </a:cubicBezTo>
                      <a:cubicBezTo>
                        <a:pt x="2200" y="11296"/>
                        <a:pt x="1" y="14870"/>
                        <a:pt x="3781" y="17345"/>
                      </a:cubicBezTo>
                      <a:cubicBezTo>
                        <a:pt x="3781" y="17345"/>
                        <a:pt x="4919" y="18262"/>
                        <a:pt x="6490" y="18262"/>
                      </a:cubicBezTo>
                      <a:cubicBezTo>
                        <a:pt x="8000" y="18262"/>
                        <a:pt x="9910" y="17415"/>
                        <a:pt x="11594" y="14091"/>
                      </a:cubicBezTo>
                      <a:lnTo>
                        <a:pt x="16497" y="4446"/>
                      </a:lnTo>
                      <a:lnTo>
                        <a:pt x="16497" y="4446"/>
                      </a:lnTo>
                      <a:cubicBezTo>
                        <a:pt x="16383" y="4455"/>
                        <a:pt x="16269" y="4461"/>
                        <a:pt x="16157" y="4461"/>
                      </a:cubicBezTo>
                      <a:cubicBezTo>
                        <a:pt x="15998" y="4461"/>
                        <a:pt x="15843" y="4450"/>
                        <a:pt x="15695" y="4423"/>
                      </a:cubicBezTo>
                      <a:cubicBezTo>
                        <a:pt x="12258" y="3781"/>
                        <a:pt x="9784" y="1903"/>
                        <a:pt x="8844" y="688"/>
                      </a:cubicBezTo>
                      <a:cubicBezTo>
                        <a:pt x="8684" y="482"/>
                        <a:pt x="8547" y="230"/>
                        <a:pt x="845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387100"/>
            <a:ext cx="77175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600"/>
              <a:buFont typeface="Patrick Hand"/>
              <a:buNone/>
              <a:defRPr sz="3600" b="1">
                <a:solidFill>
                  <a:schemeClr val="dk1"/>
                </a:solidFill>
                <a:latin typeface="Patrick Hand"/>
                <a:ea typeface="Patrick Hand"/>
                <a:cs typeface="Patrick Hand"/>
                <a:sym typeface="Patrick Hand"/>
              </a:defRPr>
            </a:lvl1pPr>
            <a:lvl2pPr lvl="1">
              <a:spcBef>
                <a:spcPts val="0"/>
              </a:spcBef>
              <a:spcAft>
                <a:spcPts val="0"/>
              </a:spcAft>
              <a:buClr>
                <a:schemeClr val="dk1"/>
              </a:buClr>
              <a:buSzPts val="2800"/>
              <a:buFont typeface="Josefin Sans"/>
              <a:buNone/>
              <a:defRPr sz="2800">
                <a:solidFill>
                  <a:schemeClr val="dk1"/>
                </a:solidFill>
                <a:latin typeface="Josefin Sans"/>
                <a:ea typeface="Josefin Sans"/>
                <a:cs typeface="Josefin Sans"/>
                <a:sym typeface="Josefin Sans"/>
              </a:defRPr>
            </a:lvl2pPr>
            <a:lvl3pPr lvl="2">
              <a:spcBef>
                <a:spcPts val="0"/>
              </a:spcBef>
              <a:spcAft>
                <a:spcPts val="0"/>
              </a:spcAft>
              <a:buClr>
                <a:schemeClr val="dk1"/>
              </a:buClr>
              <a:buSzPts val="2800"/>
              <a:buFont typeface="Josefin Sans"/>
              <a:buNone/>
              <a:defRPr sz="2800">
                <a:solidFill>
                  <a:schemeClr val="dk1"/>
                </a:solidFill>
                <a:latin typeface="Josefin Sans"/>
                <a:ea typeface="Josefin Sans"/>
                <a:cs typeface="Josefin Sans"/>
                <a:sym typeface="Josefin Sans"/>
              </a:defRPr>
            </a:lvl3pPr>
            <a:lvl4pPr lvl="3">
              <a:spcBef>
                <a:spcPts val="0"/>
              </a:spcBef>
              <a:spcAft>
                <a:spcPts val="0"/>
              </a:spcAft>
              <a:buClr>
                <a:schemeClr val="dk1"/>
              </a:buClr>
              <a:buSzPts val="2800"/>
              <a:buFont typeface="Josefin Sans"/>
              <a:buNone/>
              <a:defRPr sz="2800">
                <a:solidFill>
                  <a:schemeClr val="dk1"/>
                </a:solidFill>
                <a:latin typeface="Josefin Sans"/>
                <a:ea typeface="Josefin Sans"/>
                <a:cs typeface="Josefin Sans"/>
                <a:sym typeface="Josefin Sans"/>
              </a:defRPr>
            </a:lvl4pPr>
            <a:lvl5pPr lvl="4">
              <a:spcBef>
                <a:spcPts val="0"/>
              </a:spcBef>
              <a:spcAft>
                <a:spcPts val="0"/>
              </a:spcAft>
              <a:buClr>
                <a:schemeClr val="dk1"/>
              </a:buClr>
              <a:buSzPts val="2800"/>
              <a:buFont typeface="Josefin Sans"/>
              <a:buNone/>
              <a:defRPr sz="2800">
                <a:solidFill>
                  <a:schemeClr val="dk1"/>
                </a:solidFill>
                <a:latin typeface="Josefin Sans"/>
                <a:ea typeface="Josefin Sans"/>
                <a:cs typeface="Josefin Sans"/>
                <a:sym typeface="Josefin Sans"/>
              </a:defRPr>
            </a:lvl5pPr>
            <a:lvl6pPr lvl="5">
              <a:spcBef>
                <a:spcPts val="0"/>
              </a:spcBef>
              <a:spcAft>
                <a:spcPts val="0"/>
              </a:spcAft>
              <a:buClr>
                <a:schemeClr val="dk1"/>
              </a:buClr>
              <a:buSzPts val="2800"/>
              <a:buFont typeface="Josefin Sans"/>
              <a:buNone/>
              <a:defRPr sz="2800">
                <a:solidFill>
                  <a:schemeClr val="dk1"/>
                </a:solidFill>
                <a:latin typeface="Josefin Sans"/>
                <a:ea typeface="Josefin Sans"/>
                <a:cs typeface="Josefin Sans"/>
                <a:sym typeface="Josefin Sans"/>
              </a:defRPr>
            </a:lvl6pPr>
            <a:lvl7pPr lvl="6">
              <a:spcBef>
                <a:spcPts val="0"/>
              </a:spcBef>
              <a:spcAft>
                <a:spcPts val="0"/>
              </a:spcAft>
              <a:buClr>
                <a:schemeClr val="dk1"/>
              </a:buClr>
              <a:buSzPts val="2800"/>
              <a:buFont typeface="Josefin Sans"/>
              <a:buNone/>
              <a:defRPr sz="2800">
                <a:solidFill>
                  <a:schemeClr val="dk1"/>
                </a:solidFill>
                <a:latin typeface="Josefin Sans"/>
                <a:ea typeface="Josefin Sans"/>
                <a:cs typeface="Josefin Sans"/>
                <a:sym typeface="Josefin Sans"/>
              </a:defRPr>
            </a:lvl7pPr>
            <a:lvl8pPr lvl="7">
              <a:spcBef>
                <a:spcPts val="0"/>
              </a:spcBef>
              <a:spcAft>
                <a:spcPts val="0"/>
              </a:spcAft>
              <a:buClr>
                <a:schemeClr val="dk1"/>
              </a:buClr>
              <a:buSzPts val="2800"/>
              <a:buFont typeface="Josefin Sans"/>
              <a:buNone/>
              <a:defRPr sz="2800">
                <a:solidFill>
                  <a:schemeClr val="dk1"/>
                </a:solidFill>
                <a:latin typeface="Josefin Sans"/>
                <a:ea typeface="Josefin Sans"/>
                <a:cs typeface="Josefin Sans"/>
                <a:sym typeface="Josefin Sans"/>
              </a:defRPr>
            </a:lvl8pPr>
            <a:lvl9pPr lvl="8">
              <a:spcBef>
                <a:spcPts val="0"/>
              </a:spcBef>
              <a:spcAft>
                <a:spcPts val="0"/>
              </a:spcAft>
              <a:buClr>
                <a:schemeClr val="dk1"/>
              </a:buClr>
              <a:buSzPts val="2800"/>
              <a:buFont typeface="Josefin Sans"/>
              <a:buNone/>
              <a:defRPr sz="2800">
                <a:solidFill>
                  <a:schemeClr val="dk1"/>
                </a:solidFill>
                <a:latin typeface="Josefin Sans"/>
                <a:ea typeface="Josefin Sans"/>
                <a:cs typeface="Josefin Sans"/>
                <a:sym typeface="Josefin Sans"/>
              </a:defRPr>
            </a:lvl9pPr>
          </a:lstStyle>
          <a:p>
            <a:endParaRPr/>
          </a:p>
        </p:txBody>
      </p:sp>
      <p:sp>
        <p:nvSpPr>
          <p:cNvPr id="7" name="Google Shape;7;p1"/>
          <p:cNvSpPr txBox="1">
            <a:spLocks noGrp="1"/>
          </p:cNvSpPr>
          <p:nvPr>
            <p:ph type="body" idx="1"/>
          </p:nvPr>
        </p:nvSpPr>
        <p:spPr>
          <a:xfrm>
            <a:off x="713225" y="1187600"/>
            <a:ext cx="7717500" cy="34164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dk1"/>
              </a:buClr>
              <a:buSzPts val="1800"/>
              <a:buFont typeface="Open Sans"/>
              <a:buChar char="●"/>
              <a:defRPr sz="1800">
                <a:solidFill>
                  <a:schemeClr val="dk1"/>
                </a:solidFill>
                <a:latin typeface="Open Sans"/>
                <a:ea typeface="Open Sans"/>
                <a:cs typeface="Open Sans"/>
                <a:sym typeface="Open Sans"/>
              </a:defRPr>
            </a:lvl1pPr>
            <a:lvl2pPr marL="914400" lvl="1"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2pPr>
            <a:lvl3pPr marL="1371600" lvl="2"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3pPr>
            <a:lvl4pPr marL="1828800" lvl="3"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4pPr>
            <a:lvl5pPr marL="2286000" lvl="4"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5pPr>
            <a:lvl6pPr marL="2743200" lvl="5"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6pPr>
            <a:lvl7pPr marL="3200400" lvl="6"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7pPr>
            <a:lvl8pPr marL="3657600" lvl="7"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8pPr>
            <a:lvl9pPr marL="4114800" lvl="8"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3" r:id="rId3"/>
    <p:sldLayoutId id="2147483658" r:id="rId4"/>
    <p:sldLayoutId id="2147483670" r:id="rId5"/>
    <p:sldLayoutId id="2147483676" r:id="rId6"/>
    <p:sldLayoutId id="2147483677" r:id="rId7"/>
    <p:sldLayoutId id="2147483678" r:id="rId8"/>
    <p:sldLayoutId id="2147483679"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03"/>
        <p:cNvGrpSpPr/>
        <p:nvPr/>
      </p:nvGrpSpPr>
      <p:grpSpPr>
        <a:xfrm>
          <a:off x="0" y="0"/>
          <a:ext cx="0" cy="0"/>
          <a:chOff x="0" y="0"/>
          <a:chExt cx="0" cy="0"/>
        </a:xfrm>
      </p:grpSpPr>
      <p:sp>
        <p:nvSpPr>
          <p:cNvPr id="905" name="Google Shape;905;p36"/>
          <p:cNvSpPr txBox="1">
            <a:spLocks noGrp="1"/>
          </p:cNvSpPr>
          <p:nvPr>
            <p:ph type="ctrTitle"/>
          </p:nvPr>
        </p:nvSpPr>
        <p:spPr>
          <a:xfrm>
            <a:off x="4518275" y="602002"/>
            <a:ext cx="3876600" cy="1889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Psychology and Healthcare</a:t>
            </a:r>
            <a:endParaRPr dirty="0"/>
          </a:p>
        </p:txBody>
      </p:sp>
      <p:pic>
        <p:nvPicPr>
          <p:cNvPr id="2050" name="Picture 2" descr="Young Nurse Pushing Wheelchair with Disabled Old Man. Helping Elderly and  Sick People Stock Vector - Illustration of modern, flat: 77594502">
            <a:extLst>
              <a:ext uri="{FF2B5EF4-FFF2-40B4-BE49-F238E27FC236}">
                <a16:creationId xmlns:a16="http://schemas.microsoft.com/office/drawing/2014/main" id="{C49EAF5F-0E56-1AED-AE86-384DA2117DE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11" t="10139" r="17327" b="13195"/>
          <a:stretch/>
        </p:blipFill>
        <p:spPr bwMode="auto">
          <a:xfrm>
            <a:off x="1205538" y="1164431"/>
            <a:ext cx="2495958" cy="2654543"/>
          </a:xfrm>
          <a:prstGeom prst="rect">
            <a:avLst/>
          </a:prstGeom>
          <a:noFill/>
          <a:extLst>
            <a:ext uri="{909E8E84-426E-40DD-AFC4-6F175D3DCCD1}">
              <a14:hiddenFill xmlns:a14="http://schemas.microsoft.com/office/drawing/2010/main">
                <a:solidFill>
                  <a:srgbClr val="FFFFFF"/>
                </a:solidFill>
              </a14:hiddenFill>
            </a:ext>
          </a:extLst>
        </p:spPr>
      </p:pic>
      <p:sp>
        <p:nvSpPr>
          <p:cNvPr id="2" name="Subtitle 1">
            <a:extLst>
              <a:ext uri="{FF2B5EF4-FFF2-40B4-BE49-F238E27FC236}">
                <a16:creationId xmlns:a16="http://schemas.microsoft.com/office/drawing/2014/main" id="{DA14E204-8DB1-852E-7C97-D298689ABFBC}"/>
              </a:ext>
            </a:extLst>
          </p:cNvPr>
          <p:cNvSpPr>
            <a:spLocks noGrp="1"/>
          </p:cNvSpPr>
          <p:nvPr>
            <p:ph type="subTitle" idx="1"/>
          </p:nvPr>
        </p:nvSpPr>
        <p:spPr>
          <a:xfrm>
            <a:off x="4391130" y="3021866"/>
            <a:ext cx="4230356" cy="2121634"/>
          </a:xfrm>
        </p:spPr>
        <p:txBody>
          <a:bodyPr/>
          <a:lstStyle/>
          <a:p>
            <a:pPr marL="0" marR="0" algn="ctr">
              <a:spcBef>
                <a:spcPts val="0"/>
              </a:spcBef>
              <a:spcAft>
                <a:spcPts val="1000"/>
              </a:spcAft>
            </a:pPr>
            <a:r>
              <a:rPr lang="en-GB" dirty="0">
                <a:latin typeface="Arial" panose="020B0604020202020204" pitchFamily="34" charset="0"/>
                <a:ea typeface="Calibri" panose="020F0502020204030204" pitchFamily="34" charset="0"/>
                <a:cs typeface="Times New Roman" panose="02020603050405020304" pitchFamily="18" charset="0"/>
              </a:rPr>
              <a:t>ajah jammeh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spcBef>
                <a:spcPts val="0"/>
              </a:spcBef>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Studen</a:t>
            </a:r>
            <a:r>
              <a:rPr lang="en-GB" dirty="0">
                <a:latin typeface="Arial" panose="020B0604020202020204" pitchFamily="34" charset="0"/>
                <a:ea typeface="Calibri" panose="020F0502020204030204" pitchFamily="34" charset="0"/>
                <a:cs typeface="Times New Roman" panose="02020603050405020304" pitchFamily="18" charset="0"/>
              </a:rPr>
              <a:t>t </a:t>
            </a:r>
            <a:r>
              <a:rPr lang="en-GB" sz="1800" dirty="0">
                <a:effectLst/>
                <a:latin typeface="Arial" panose="020B0604020202020204" pitchFamily="34" charset="0"/>
                <a:ea typeface="Calibri" panose="020F0502020204030204" pitchFamily="34" charset="0"/>
                <a:cs typeface="Times New Roman" panose="02020603050405020304" pitchFamily="18" charset="0"/>
              </a:rPr>
              <a:t>id : 2119341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spcBef>
                <a:spcPts val="0"/>
              </a:spcBef>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Date </a:t>
            </a:r>
            <a:r>
              <a:rPr lang="en-GB" dirty="0">
                <a:latin typeface="Arial" panose="020B0604020202020204" pitchFamily="34" charset="0"/>
                <a:ea typeface="Calibri" panose="020F0502020204030204" pitchFamily="34" charset="0"/>
                <a:cs typeface="Times New Roman" panose="02020603050405020304" pitchFamily="18" charset="0"/>
              </a:rPr>
              <a:t>: 10/10/2022</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ctr">
              <a:spcBef>
                <a:spcPts val="0"/>
              </a:spcBef>
              <a:spcAft>
                <a:spcPts val="1000"/>
              </a:spcAft>
            </a:pPr>
            <a:r>
              <a:rPr lang="en-GB" dirty="0">
                <a:latin typeface="Arial" panose="020B0604020202020204" pitchFamily="34" charset="0"/>
                <a:ea typeface="Calibri" panose="020F0502020204030204" pitchFamily="34" charset="0"/>
                <a:cs typeface="Times New Roman" panose="02020603050405020304" pitchFamily="18" charset="0"/>
              </a:rPr>
              <a:t>Module:BMHP4003_BIRM </a:t>
            </a:r>
          </a:p>
          <a:p>
            <a:pPr marL="0" marR="0" algn="ctr">
              <a:spcBef>
                <a:spcPts val="0"/>
              </a:spcBef>
              <a:spcAft>
                <a:spcPts val="1000"/>
              </a:spcAft>
            </a:pPr>
            <a:r>
              <a:rPr lang="en-GB" dirty="0">
                <a:latin typeface="Arial" panose="020B0604020202020204" pitchFamily="34" charset="0"/>
                <a:ea typeface="Calibri" panose="020F0502020204030204" pitchFamily="34" charset="0"/>
                <a:cs typeface="Times New Roman" panose="02020603050405020304" pitchFamily="18" charset="0"/>
              </a:rPr>
              <a:t> Psychology for Health and Social Care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ctr">
              <a:spcBef>
                <a:spcPts val="0"/>
              </a:spcBef>
              <a:spcAft>
                <a:spcPts val="10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ctr">
              <a:spcBef>
                <a:spcPts val="0"/>
              </a:spcBef>
              <a:spcAft>
                <a:spcPts val="1000"/>
              </a:spcAft>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51"/>
        <p:cNvGrpSpPr/>
        <p:nvPr/>
      </p:nvGrpSpPr>
      <p:grpSpPr>
        <a:xfrm>
          <a:off x="0" y="0"/>
          <a:ext cx="0" cy="0"/>
          <a:chOff x="0" y="0"/>
          <a:chExt cx="0" cy="0"/>
        </a:xfrm>
      </p:grpSpPr>
      <p:sp>
        <p:nvSpPr>
          <p:cNvPr id="1052" name="Google Shape;1052;p39"/>
          <p:cNvSpPr/>
          <p:nvPr/>
        </p:nvSpPr>
        <p:spPr>
          <a:xfrm>
            <a:off x="1098094" y="4437308"/>
            <a:ext cx="1490700" cy="233400"/>
          </a:xfrm>
          <a:prstGeom prst="ellipse">
            <a:avLst/>
          </a:prstGeom>
          <a:solidFill>
            <a:srgbClr val="8EDA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39"/>
          <p:cNvSpPr/>
          <p:nvPr/>
        </p:nvSpPr>
        <p:spPr>
          <a:xfrm>
            <a:off x="6716169" y="4437308"/>
            <a:ext cx="1490700" cy="233400"/>
          </a:xfrm>
          <a:prstGeom prst="ellipse">
            <a:avLst/>
          </a:prstGeom>
          <a:solidFill>
            <a:srgbClr val="8EDA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39"/>
          <p:cNvSpPr txBox="1">
            <a:spLocks noGrp="1"/>
          </p:cNvSpPr>
          <p:nvPr>
            <p:ph type="title"/>
          </p:nvPr>
        </p:nvSpPr>
        <p:spPr>
          <a:xfrm>
            <a:off x="948813" y="155907"/>
            <a:ext cx="7263585" cy="576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Importance of Psychology</a:t>
            </a:r>
            <a:endParaRPr dirty="0"/>
          </a:p>
        </p:txBody>
      </p:sp>
      <p:sp>
        <p:nvSpPr>
          <p:cNvPr id="1055" name="Google Shape;1055;p39"/>
          <p:cNvSpPr txBox="1">
            <a:spLocks noGrp="1"/>
          </p:cNvSpPr>
          <p:nvPr>
            <p:ph type="subTitle" idx="1"/>
          </p:nvPr>
        </p:nvSpPr>
        <p:spPr>
          <a:xfrm>
            <a:off x="2028564" y="919142"/>
            <a:ext cx="4123927" cy="3751565"/>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800" b="1" dirty="0"/>
              <a:t>Care to the older adults</a:t>
            </a:r>
          </a:p>
          <a:p>
            <a:pPr marL="0" lvl="0" indent="0" algn="ctr" rtl="0">
              <a:spcBef>
                <a:spcPts val="0"/>
              </a:spcBef>
              <a:spcAft>
                <a:spcPts val="0"/>
              </a:spcAft>
              <a:buNone/>
            </a:pPr>
            <a:endParaRPr lang="en" sz="1100" b="1" dirty="0">
              <a:latin typeface="+mj-lt"/>
            </a:endParaRPr>
          </a:p>
          <a:p>
            <a:pPr marL="0" lvl="0" indent="0" algn="just" rtl="0">
              <a:spcBef>
                <a:spcPts val="0"/>
              </a:spcBef>
              <a:spcAft>
                <a:spcPts val="0"/>
              </a:spcAft>
              <a:buNone/>
            </a:pPr>
            <a:r>
              <a:rPr lang="en-GB" sz="1100" dirty="0">
                <a:latin typeface="+mn-lt"/>
              </a:rPr>
              <a:t>Psychology is a subject that study the mind and behaviour. Psychology is a very unique in both service oriented health care profession and in a field of scientific research.</a:t>
            </a:r>
          </a:p>
          <a:p>
            <a:pPr marL="0" lvl="0" indent="0" algn="just" rtl="0">
              <a:spcBef>
                <a:spcPts val="0"/>
              </a:spcBef>
              <a:spcAft>
                <a:spcPts val="0"/>
              </a:spcAft>
              <a:buNone/>
            </a:pPr>
            <a:r>
              <a:rPr lang="en-GB" sz="1100" dirty="0">
                <a:latin typeface="+mn-lt"/>
              </a:rPr>
              <a:t>P</a:t>
            </a:r>
            <a:r>
              <a:rPr lang="en" sz="1100" dirty="0">
                <a:latin typeface="+mn-lt"/>
              </a:rPr>
              <a:t>sycology is very important in mental health, it supports the strenghts of the growing population of the older adults. </a:t>
            </a:r>
            <a:r>
              <a:rPr lang="en-GB" sz="1100" dirty="0">
                <a:latin typeface="+mn-lt"/>
              </a:rPr>
              <a:t>S</a:t>
            </a:r>
            <a:r>
              <a:rPr lang="en" sz="1100" dirty="0">
                <a:latin typeface="+mn-lt"/>
              </a:rPr>
              <a:t>tudies has show that majority of student have study th</a:t>
            </a:r>
            <a:r>
              <a:rPr lang="en-GB" sz="1100" dirty="0">
                <a:latin typeface="+mn-lt"/>
              </a:rPr>
              <a:t>is</a:t>
            </a:r>
            <a:r>
              <a:rPr lang="en" sz="1100" dirty="0">
                <a:latin typeface="+mn-lt"/>
              </a:rPr>
              <a:t> subjet because they want to provide clinical services to older adults during their careers. </a:t>
            </a:r>
            <a:r>
              <a:rPr lang="en-GB" sz="1100" dirty="0">
                <a:latin typeface="+mn-lt"/>
              </a:rPr>
              <a:t>P</a:t>
            </a:r>
            <a:r>
              <a:rPr lang="en" sz="1100" dirty="0">
                <a:latin typeface="+mn-lt"/>
              </a:rPr>
              <a:t>sycology it helps improving services to older adult in different settings, including health care facilities,community based or group practices, and where other adults reside.  </a:t>
            </a:r>
          </a:p>
        </p:txBody>
      </p:sp>
      <p:grpSp>
        <p:nvGrpSpPr>
          <p:cNvPr id="1137" name="Google Shape;1137;p39"/>
          <p:cNvGrpSpPr/>
          <p:nvPr/>
        </p:nvGrpSpPr>
        <p:grpSpPr>
          <a:xfrm>
            <a:off x="4047013" y="1222320"/>
            <a:ext cx="1049973" cy="329072"/>
            <a:chOff x="4038413" y="1222320"/>
            <a:chExt cx="1049973" cy="329072"/>
          </a:xfrm>
        </p:grpSpPr>
        <p:sp>
          <p:nvSpPr>
            <p:cNvPr id="1138" name="Google Shape;1138;p39"/>
            <p:cNvSpPr/>
            <p:nvPr/>
          </p:nvSpPr>
          <p:spPr>
            <a:xfrm rot="-258797">
              <a:off x="4417422" y="1279680"/>
              <a:ext cx="309168" cy="233176"/>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39"/>
            <p:cNvSpPr/>
            <p:nvPr/>
          </p:nvSpPr>
          <p:spPr>
            <a:xfrm rot="621898" flipH="1">
              <a:off x="4808726" y="1244873"/>
              <a:ext cx="266329" cy="17237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140" name="Google Shape;1140;p39"/>
            <p:cNvSpPr/>
            <p:nvPr/>
          </p:nvSpPr>
          <p:spPr>
            <a:xfrm rot="-8099754" flipH="1">
              <a:off x="4060346" y="1310089"/>
              <a:ext cx="266338" cy="17237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pic>
        <p:nvPicPr>
          <p:cNvPr id="3074" name="Picture 2" descr="Flat Design Concept Healthcare Medical Older Stock Vector (Royalty Free)  497313286 | Shutterstock">
            <a:extLst>
              <a:ext uri="{FF2B5EF4-FFF2-40B4-BE49-F238E27FC236}">
                <a16:creationId xmlns:a16="http://schemas.microsoft.com/office/drawing/2014/main" id="{A416721A-4777-460A-65DB-70AF6795398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077" t="7557" r="12647" b="12475"/>
          <a:stretch/>
        </p:blipFill>
        <p:spPr bwMode="auto">
          <a:xfrm>
            <a:off x="6195332" y="1557893"/>
            <a:ext cx="2445270" cy="2835178"/>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grpSp>
        <p:nvGrpSpPr>
          <p:cNvPr id="3" name="Google Shape;1094;p39">
            <a:extLst>
              <a:ext uri="{FF2B5EF4-FFF2-40B4-BE49-F238E27FC236}">
                <a16:creationId xmlns:a16="http://schemas.microsoft.com/office/drawing/2014/main" id="{409B3C0A-63DF-A576-C530-BFE3ABB11E7C}"/>
              </a:ext>
            </a:extLst>
          </p:cNvPr>
          <p:cNvGrpSpPr/>
          <p:nvPr/>
        </p:nvGrpSpPr>
        <p:grpSpPr>
          <a:xfrm>
            <a:off x="174548" y="1331061"/>
            <a:ext cx="1525166" cy="3219235"/>
            <a:chOff x="722375" y="868506"/>
            <a:chExt cx="1920300" cy="3739894"/>
          </a:xfrm>
        </p:grpSpPr>
        <p:sp>
          <p:nvSpPr>
            <p:cNvPr id="4" name="Google Shape;1095;p39">
              <a:extLst>
                <a:ext uri="{FF2B5EF4-FFF2-40B4-BE49-F238E27FC236}">
                  <a16:creationId xmlns:a16="http://schemas.microsoft.com/office/drawing/2014/main" id="{85A6F058-E936-A21D-6673-2FC6AC4A61FB}"/>
                </a:ext>
              </a:extLst>
            </p:cNvPr>
            <p:cNvSpPr/>
            <p:nvPr/>
          </p:nvSpPr>
          <p:spPr>
            <a:xfrm>
              <a:off x="722375" y="868506"/>
              <a:ext cx="1920300" cy="1920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 name="Google Shape;1096;p39">
              <a:extLst>
                <a:ext uri="{FF2B5EF4-FFF2-40B4-BE49-F238E27FC236}">
                  <a16:creationId xmlns:a16="http://schemas.microsoft.com/office/drawing/2014/main" id="{F3F03C6E-BC53-E9CE-A7A4-184B5750768E}"/>
                </a:ext>
              </a:extLst>
            </p:cNvPr>
            <p:cNvGrpSpPr/>
            <p:nvPr/>
          </p:nvGrpSpPr>
          <p:grpSpPr>
            <a:xfrm>
              <a:off x="1043292" y="1141705"/>
              <a:ext cx="1282524" cy="3466695"/>
              <a:chOff x="1043292" y="1141705"/>
              <a:chExt cx="1282524" cy="3466695"/>
            </a:xfrm>
          </p:grpSpPr>
          <p:sp>
            <p:nvSpPr>
              <p:cNvPr id="6" name="Google Shape;1097;p39">
                <a:extLst>
                  <a:ext uri="{FF2B5EF4-FFF2-40B4-BE49-F238E27FC236}">
                    <a16:creationId xmlns:a16="http://schemas.microsoft.com/office/drawing/2014/main" id="{C4B3D832-38FD-CF88-298E-2ABFC6D4F034}"/>
                  </a:ext>
                </a:extLst>
              </p:cNvPr>
              <p:cNvSpPr/>
              <p:nvPr/>
            </p:nvSpPr>
            <p:spPr>
              <a:xfrm>
                <a:off x="2058496" y="2195208"/>
                <a:ext cx="248283" cy="968175"/>
              </a:xfrm>
              <a:custGeom>
                <a:avLst/>
                <a:gdLst/>
                <a:ahLst/>
                <a:cxnLst/>
                <a:rect l="l" t="t" r="r" b="b"/>
                <a:pathLst>
                  <a:path w="14703" h="57334" extrusionOk="0">
                    <a:moveTo>
                      <a:pt x="8788" y="1"/>
                    </a:moveTo>
                    <a:lnTo>
                      <a:pt x="1352" y="3423"/>
                    </a:lnTo>
                    <a:cubicBezTo>
                      <a:pt x="1183" y="3507"/>
                      <a:pt x="1014" y="3592"/>
                      <a:pt x="887" y="3634"/>
                    </a:cubicBezTo>
                    <a:lnTo>
                      <a:pt x="0" y="4056"/>
                    </a:lnTo>
                    <a:cubicBezTo>
                      <a:pt x="887" y="5746"/>
                      <a:pt x="1648" y="7479"/>
                      <a:pt x="2366" y="9253"/>
                    </a:cubicBezTo>
                    <a:cubicBezTo>
                      <a:pt x="3000" y="10858"/>
                      <a:pt x="3549" y="12506"/>
                      <a:pt x="4098" y="14154"/>
                    </a:cubicBezTo>
                    <a:cubicBezTo>
                      <a:pt x="4352" y="15041"/>
                      <a:pt x="4605" y="15886"/>
                      <a:pt x="4816" y="16773"/>
                    </a:cubicBezTo>
                    <a:cubicBezTo>
                      <a:pt x="6675" y="23955"/>
                      <a:pt x="7309" y="31349"/>
                      <a:pt x="6633" y="38700"/>
                    </a:cubicBezTo>
                    <a:cubicBezTo>
                      <a:pt x="6633" y="38911"/>
                      <a:pt x="6591" y="39165"/>
                      <a:pt x="6591" y="39376"/>
                    </a:cubicBezTo>
                    <a:cubicBezTo>
                      <a:pt x="6380" y="41699"/>
                      <a:pt x="6042" y="44065"/>
                      <a:pt x="5535" y="46389"/>
                    </a:cubicBezTo>
                    <a:cubicBezTo>
                      <a:pt x="5450" y="46685"/>
                      <a:pt x="5408" y="46980"/>
                      <a:pt x="5323" y="47318"/>
                    </a:cubicBezTo>
                    <a:lnTo>
                      <a:pt x="5492" y="47361"/>
                    </a:lnTo>
                    <a:cubicBezTo>
                      <a:pt x="5239" y="47530"/>
                      <a:pt x="4985" y="47699"/>
                      <a:pt x="4774" y="47910"/>
                    </a:cubicBezTo>
                    <a:cubicBezTo>
                      <a:pt x="4352" y="48248"/>
                      <a:pt x="3929" y="48628"/>
                      <a:pt x="3507" y="48966"/>
                    </a:cubicBezTo>
                    <a:cubicBezTo>
                      <a:pt x="3253" y="49177"/>
                      <a:pt x="3042" y="49473"/>
                      <a:pt x="2915" y="49811"/>
                    </a:cubicBezTo>
                    <a:cubicBezTo>
                      <a:pt x="2873" y="49896"/>
                      <a:pt x="2873" y="50022"/>
                      <a:pt x="2915" y="50107"/>
                    </a:cubicBezTo>
                    <a:cubicBezTo>
                      <a:pt x="2972" y="50219"/>
                      <a:pt x="3103" y="50257"/>
                      <a:pt x="3247" y="50257"/>
                    </a:cubicBezTo>
                    <a:cubicBezTo>
                      <a:pt x="3319" y="50257"/>
                      <a:pt x="3394" y="50248"/>
                      <a:pt x="3464" y="50234"/>
                    </a:cubicBezTo>
                    <a:lnTo>
                      <a:pt x="4732" y="49980"/>
                    </a:lnTo>
                    <a:lnTo>
                      <a:pt x="4732" y="49980"/>
                    </a:lnTo>
                    <a:lnTo>
                      <a:pt x="4394" y="50318"/>
                    </a:lnTo>
                    <a:cubicBezTo>
                      <a:pt x="3676" y="51163"/>
                      <a:pt x="2915" y="51966"/>
                      <a:pt x="2155" y="52811"/>
                    </a:cubicBezTo>
                    <a:lnTo>
                      <a:pt x="1944" y="53022"/>
                    </a:lnTo>
                    <a:cubicBezTo>
                      <a:pt x="1817" y="53149"/>
                      <a:pt x="1690" y="53318"/>
                      <a:pt x="1775" y="53487"/>
                    </a:cubicBezTo>
                    <a:cubicBezTo>
                      <a:pt x="1859" y="53571"/>
                      <a:pt x="1944" y="53613"/>
                      <a:pt x="2028" y="53656"/>
                    </a:cubicBezTo>
                    <a:cubicBezTo>
                      <a:pt x="2174" y="53686"/>
                      <a:pt x="2320" y="53700"/>
                      <a:pt x="2465" y="53700"/>
                    </a:cubicBezTo>
                    <a:cubicBezTo>
                      <a:pt x="3120" y="53700"/>
                      <a:pt x="3764" y="53417"/>
                      <a:pt x="4352" y="53106"/>
                    </a:cubicBezTo>
                    <a:lnTo>
                      <a:pt x="4352" y="53106"/>
                    </a:lnTo>
                    <a:cubicBezTo>
                      <a:pt x="3887" y="53529"/>
                      <a:pt x="3464" y="54036"/>
                      <a:pt x="3126" y="54543"/>
                    </a:cubicBezTo>
                    <a:cubicBezTo>
                      <a:pt x="3000" y="54712"/>
                      <a:pt x="2873" y="54965"/>
                      <a:pt x="3000" y="55177"/>
                    </a:cubicBezTo>
                    <a:cubicBezTo>
                      <a:pt x="3052" y="55306"/>
                      <a:pt x="3198" y="55356"/>
                      <a:pt x="3363" y="55356"/>
                    </a:cubicBezTo>
                    <a:cubicBezTo>
                      <a:pt x="3467" y="55356"/>
                      <a:pt x="3578" y="55336"/>
                      <a:pt x="3676" y="55303"/>
                    </a:cubicBezTo>
                    <a:cubicBezTo>
                      <a:pt x="4436" y="55134"/>
                      <a:pt x="5112" y="54754"/>
                      <a:pt x="5746" y="54247"/>
                    </a:cubicBezTo>
                    <a:lnTo>
                      <a:pt x="5746" y="54247"/>
                    </a:lnTo>
                    <a:cubicBezTo>
                      <a:pt x="5408" y="54754"/>
                      <a:pt x="5154" y="55261"/>
                      <a:pt x="5028" y="55852"/>
                    </a:cubicBezTo>
                    <a:cubicBezTo>
                      <a:pt x="4901" y="56190"/>
                      <a:pt x="4943" y="56655"/>
                      <a:pt x="5281" y="56782"/>
                    </a:cubicBezTo>
                    <a:cubicBezTo>
                      <a:pt x="5340" y="56806"/>
                      <a:pt x="5402" y="56816"/>
                      <a:pt x="5465" y="56816"/>
                    </a:cubicBezTo>
                    <a:cubicBezTo>
                      <a:pt x="5627" y="56816"/>
                      <a:pt x="5793" y="56747"/>
                      <a:pt x="5915" y="56655"/>
                    </a:cubicBezTo>
                    <a:cubicBezTo>
                      <a:pt x="5915" y="56613"/>
                      <a:pt x="5957" y="56613"/>
                      <a:pt x="5957" y="56613"/>
                    </a:cubicBezTo>
                    <a:cubicBezTo>
                      <a:pt x="6464" y="56275"/>
                      <a:pt x="6887" y="55810"/>
                      <a:pt x="7225" y="55303"/>
                    </a:cubicBezTo>
                    <a:lnTo>
                      <a:pt x="7225" y="55303"/>
                    </a:lnTo>
                    <a:cubicBezTo>
                      <a:pt x="7140" y="55726"/>
                      <a:pt x="7013" y="56148"/>
                      <a:pt x="6929" y="56528"/>
                    </a:cubicBezTo>
                    <a:cubicBezTo>
                      <a:pt x="6887" y="56824"/>
                      <a:pt x="6887" y="57162"/>
                      <a:pt x="7098" y="57289"/>
                    </a:cubicBezTo>
                    <a:cubicBezTo>
                      <a:pt x="7151" y="57321"/>
                      <a:pt x="7206" y="57334"/>
                      <a:pt x="7262" y="57334"/>
                    </a:cubicBezTo>
                    <a:cubicBezTo>
                      <a:pt x="7430" y="57334"/>
                      <a:pt x="7605" y="57215"/>
                      <a:pt x="7732" y="57120"/>
                    </a:cubicBezTo>
                    <a:cubicBezTo>
                      <a:pt x="10689" y="54712"/>
                      <a:pt x="11492" y="50234"/>
                      <a:pt x="12168" y="46769"/>
                    </a:cubicBezTo>
                    <a:cubicBezTo>
                      <a:pt x="12421" y="45375"/>
                      <a:pt x="12675" y="43981"/>
                      <a:pt x="12928" y="42587"/>
                    </a:cubicBezTo>
                    <a:cubicBezTo>
                      <a:pt x="13519" y="39587"/>
                      <a:pt x="13942" y="36545"/>
                      <a:pt x="14195" y="33503"/>
                    </a:cubicBezTo>
                    <a:cubicBezTo>
                      <a:pt x="14702" y="27039"/>
                      <a:pt x="14322" y="20575"/>
                      <a:pt x="13097" y="14238"/>
                    </a:cubicBezTo>
                    <a:cubicBezTo>
                      <a:pt x="12379" y="10394"/>
                      <a:pt x="11323" y="6591"/>
                      <a:pt x="9928" y="2916"/>
                    </a:cubicBezTo>
                    <a:cubicBezTo>
                      <a:pt x="9844" y="2662"/>
                      <a:pt x="8788" y="1"/>
                      <a:pt x="8788" y="1"/>
                    </a:cubicBezTo>
                    <a:close/>
                  </a:path>
                </a:pathLst>
              </a:custGeom>
              <a:solidFill>
                <a:srgbClr val="CA8F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098;p39">
                <a:extLst>
                  <a:ext uri="{FF2B5EF4-FFF2-40B4-BE49-F238E27FC236}">
                    <a16:creationId xmlns:a16="http://schemas.microsoft.com/office/drawing/2014/main" id="{651B207D-4050-0A41-BEF1-1C9943341301}"/>
                  </a:ext>
                </a:extLst>
              </p:cNvPr>
              <p:cNvSpPr/>
              <p:nvPr/>
            </p:nvSpPr>
            <p:spPr>
              <a:xfrm>
                <a:off x="2087034" y="2860116"/>
                <a:ext cx="189782" cy="303283"/>
              </a:xfrm>
              <a:custGeom>
                <a:avLst/>
                <a:gdLst/>
                <a:ahLst/>
                <a:cxnLst/>
                <a:rect l="l" t="t" r="r" b="b"/>
                <a:pathLst>
                  <a:path w="11238" h="17959" extrusionOk="0">
                    <a:moveTo>
                      <a:pt x="4901" y="1"/>
                    </a:moveTo>
                    <a:cubicBezTo>
                      <a:pt x="4690" y="2324"/>
                      <a:pt x="4352" y="4690"/>
                      <a:pt x="3845" y="7014"/>
                    </a:cubicBezTo>
                    <a:cubicBezTo>
                      <a:pt x="3760" y="7310"/>
                      <a:pt x="3718" y="7605"/>
                      <a:pt x="3633" y="7943"/>
                    </a:cubicBezTo>
                    <a:lnTo>
                      <a:pt x="3802" y="7986"/>
                    </a:lnTo>
                    <a:cubicBezTo>
                      <a:pt x="3549" y="8155"/>
                      <a:pt x="3295" y="8324"/>
                      <a:pt x="3084" y="8535"/>
                    </a:cubicBezTo>
                    <a:cubicBezTo>
                      <a:pt x="2662" y="8873"/>
                      <a:pt x="2239" y="9253"/>
                      <a:pt x="1817" y="9591"/>
                    </a:cubicBezTo>
                    <a:cubicBezTo>
                      <a:pt x="1563" y="9802"/>
                      <a:pt x="1352" y="10098"/>
                      <a:pt x="1225" y="10436"/>
                    </a:cubicBezTo>
                    <a:cubicBezTo>
                      <a:pt x="1183" y="10521"/>
                      <a:pt x="1183" y="10647"/>
                      <a:pt x="1225" y="10732"/>
                    </a:cubicBezTo>
                    <a:cubicBezTo>
                      <a:pt x="1282" y="10844"/>
                      <a:pt x="1413" y="10882"/>
                      <a:pt x="1557" y="10882"/>
                    </a:cubicBezTo>
                    <a:cubicBezTo>
                      <a:pt x="1629" y="10882"/>
                      <a:pt x="1704" y="10873"/>
                      <a:pt x="1774" y="10859"/>
                    </a:cubicBezTo>
                    <a:lnTo>
                      <a:pt x="3042" y="10605"/>
                    </a:lnTo>
                    <a:lnTo>
                      <a:pt x="3042" y="10605"/>
                    </a:lnTo>
                    <a:lnTo>
                      <a:pt x="2704" y="10943"/>
                    </a:lnTo>
                    <a:cubicBezTo>
                      <a:pt x="1986" y="11788"/>
                      <a:pt x="1225" y="12591"/>
                      <a:pt x="465" y="13436"/>
                    </a:cubicBezTo>
                    <a:lnTo>
                      <a:pt x="254" y="13647"/>
                    </a:lnTo>
                    <a:cubicBezTo>
                      <a:pt x="127" y="13774"/>
                      <a:pt x="0" y="13943"/>
                      <a:pt x="85" y="14112"/>
                    </a:cubicBezTo>
                    <a:cubicBezTo>
                      <a:pt x="169" y="14196"/>
                      <a:pt x="254" y="14238"/>
                      <a:pt x="338" y="14281"/>
                    </a:cubicBezTo>
                    <a:cubicBezTo>
                      <a:pt x="484" y="14311"/>
                      <a:pt x="630" y="14325"/>
                      <a:pt x="775" y="14325"/>
                    </a:cubicBezTo>
                    <a:cubicBezTo>
                      <a:pt x="1430" y="14325"/>
                      <a:pt x="2074" y="14042"/>
                      <a:pt x="2662" y="13731"/>
                    </a:cubicBezTo>
                    <a:lnTo>
                      <a:pt x="2662" y="13731"/>
                    </a:lnTo>
                    <a:cubicBezTo>
                      <a:pt x="2197" y="14154"/>
                      <a:pt x="1774" y="14661"/>
                      <a:pt x="1436" y="15168"/>
                    </a:cubicBezTo>
                    <a:cubicBezTo>
                      <a:pt x="1310" y="15337"/>
                      <a:pt x="1183" y="15590"/>
                      <a:pt x="1310" y="15802"/>
                    </a:cubicBezTo>
                    <a:cubicBezTo>
                      <a:pt x="1362" y="15931"/>
                      <a:pt x="1508" y="15981"/>
                      <a:pt x="1673" y="15981"/>
                    </a:cubicBezTo>
                    <a:cubicBezTo>
                      <a:pt x="1777" y="15981"/>
                      <a:pt x="1888" y="15961"/>
                      <a:pt x="1986" y="15928"/>
                    </a:cubicBezTo>
                    <a:cubicBezTo>
                      <a:pt x="2746" y="15759"/>
                      <a:pt x="3422" y="15379"/>
                      <a:pt x="4056" y="14872"/>
                    </a:cubicBezTo>
                    <a:lnTo>
                      <a:pt x="4056" y="14872"/>
                    </a:lnTo>
                    <a:cubicBezTo>
                      <a:pt x="3718" y="15379"/>
                      <a:pt x="3464" y="15886"/>
                      <a:pt x="3338" y="16477"/>
                    </a:cubicBezTo>
                    <a:cubicBezTo>
                      <a:pt x="3211" y="16815"/>
                      <a:pt x="3253" y="17280"/>
                      <a:pt x="3591" y="17407"/>
                    </a:cubicBezTo>
                    <a:cubicBezTo>
                      <a:pt x="3650" y="17431"/>
                      <a:pt x="3712" y="17441"/>
                      <a:pt x="3775" y="17441"/>
                    </a:cubicBezTo>
                    <a:cubicBezTo>
                      <a:pt x="3937" y="17441"/>
                      <a:pt x="4103" y="17372"/>
                      <a:pt x="4225" y="17280"/>
                    </a:cubicBezTo>
                    <a:cubicBezTo>
                      <a:pt x="4225" y="17238"/>
                      <a:pt x="4267" y="17238"/>
                      <a:pt x="4267" y="17238"/>
                    </a:cubicBezTo>
                    <a:cubicBezTo>
                      <a:pt x="4774" y="16900"/>
                      <a:pt x="5197" y="16435"/>
                      <a:pt x="5535" y="15928"/>
                    </a:cubicBezTo>
                    <a:lnTo>
                      <a:pt x="5535" y="15928"/>
                    </a:lnTo>
                    <a:cubicBezTo>
                      <a:pt x="5450" y="16351"/>
                      <a:pt x="5323" y="16773"/>
                      <a:pt x="5239" y="17153"/>
                    </a:cubicBezTo>
                    <a:cubicBezTo>
                      <a:pt x="5197" y="17449"/>
                      <a:pt x="5197" y="17787"/>
                      <a:pt x="5408" y="17914"/>
                    </a:cubicBezTo>
                    <a:cubicBezTo>
                      <a:pt x="5461" y="17946"/>
                      <a:pt x="5516" y="17959"/>
                      <a:pt x="5572" y="17959"/>
                    </a:cubicBezTo>
                    <a:cubicBezTo>
                      <a:pt x="5740" y="17959"/>
                      <a:pt x="5915" y="17840"/>
                      <a:pt x="6042" y="17745"/>
                    </a:cubicBezTo>
                    <a:cubicBezTo>
                      <a:pt x="8957" y="15337"/>
                      <a:pt x="9759" y="10859"/>
                      <a:pt x="10435" y="7394"/>
                    </a:cubicBezTo>
                    <a:cubicBezTo>
                      <a:pt x="10731" y="6000"/>
                      <a:pt x="10985" y="4606"/>
                      <a:pt x="11238" y="3212"/>
                    </a:cubicBezTo>
                    <a:cubicBezTo>
                      <a:pt x="9928" y="2789"/>
                      <a:pt x="8112" y="2071"/>
                      <a:pt x="7900" y="1944"/>
                    </a:cubicBezTo>
                    <a:cubicBezTo>
                      <a:pt x="6886" y="1395"/>
                      <a:pt x="5999" y="677"/>
                      <a:pt x="5028" y="85"/>
                    </a:cubicBezTo>
                    <a:lnTo>
                      <a:pt x="490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099;p39">
                <a:extLst>
                  <a:ext uri="{FF2B5EF4-FFF2-40B4-BE49-F238E27FC236}">
                    <a16:creationId xmlns:a16="http://schemas.microsoft.com/office/drawing/2014/main" id="{319F2CA5-44FA-1B4A-1CF4-0DCE2F83D25C}"/>
                  </a:ext>
                </a:extLst>
              </p:cNvPr>
              <p:cNvSpPr/>
              <p:nvPr/>
            </p:nvSpPr>
            <p:spPr>
              <a:xfrm>
                <a:off x="1367194" y="4283131"/>
                <a:ext cx="383832" cy="325269"/>
              </a:xfrm>
              <a:custGeom>
                <a:avLst/>
                <a:gdLst/>
                <a:ahLst/>
                <a:cxnLst/>
                <a:rect l="l" t="t" r="r" b="b"/>
                <a:pathLst>
                  <a:path w="22730" h="19262" extrusionOk="0">
                    <a:moveTo>
                      <a:pt x="15247" y="1"/>
                    </a:moveTo>
                    <a:cubicBezTo>
                      <a:pt x="13581" y="1"/>
                      <a:pt x="12012" y="363"/>
                      <a:pt x="10942" y="1495"/>
                    </a:cubicBezTo>
                    <a:cubicBezTo>
                      <a:pt x="8534" y="4030"/>
                      <a:pt x="6168" y="5678"/>
                      <a:pt x="3802" y="8213"/>
                    </a:cubicBezTo>
                    <a:cubicBezTo>
                      <a:pt x="1986" y="10156"/>
                      <a:pt x="85" y="11846"/>
                      <a:pt x="0" y="14465"/>
                    </a:cubicBezTo>
                    <a:cubicBezTo>
                      <a:pt x="0" y="15353"/>
                      <a:pt x="211" y="17634"/>
                      <a:pt x="803" y="18310"/>
                    </a:cubicBezTo>
                    <a:cubicBezTo>
                      <a:pt x="1443" y="19008"/>
                      <a:pt x="2305" y="19261"/>
                      <a:pt x="3235" y="19261"/>
                    </a:cubicBezTo>
                    <a:cubicBezTo>
                      <a:pt x="4331" y="19261"/>
                      <a:pt x="5520" y="18910"/>
                      <a:pt x="6548" y="18521"/>
                    </a:cubicBezTo>
                    <a:cubicBezTo>
                      <a:pt x="10689" y="16916"/>
                      <a:pt x="14787" y="15226"/>
                      <a:pt x="18843" y="13494"/>
                    </a:cubicBezTo>
                    <a:cubicBezTo>
                      <a:pt x="19899" y="13071"/>
                      <a:pt x="20955" y="12564"/>
                      <a:pt x="21589" y="11592"/>
                    </a:cubicBezTo>
                    <a:cubicBezTo>
                      <a:pt x="22011" y="10790"/>
                      <a:pt x="22222" y="9860"/>
                      <a:pt x="22265" y="8931"/>
                    </a:cubicBezTo>
                    <a:cubicBezTo>
                      <a:pt x="22349" y="7537"/>
                      <a:pt x="22476" y="6142"/>
                      <a:pt x="22603" y="4706"/>
                    </a:cubicBezTo>
                    <a:cubicBezTo>
                      <a:pt x="22687" y="3523"/>
                      <a:pt x="22729" y="2213"/>
                      <a:pt x="21842" y="1411"/>
                    </a:cubicBezTo>
                    <a:cubicBezTo>
                      <a:pt x="21377" y="1030"/>
                      <a:pt x="20786" y="777"/>
                      <a:pt x="20194" y="692"/>
                    </a:cubicBezTo>
                    <a:cubicBezTo>
                      <a:pt x="18726" y="373"/>
                      <a:pt x="16937" y="1"/>
                      <a:pt x="152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1100;p39">
                <a:extLst>
                  <a:ext uri="{FF2B5EF4-FFF2-40B4-BE49-F238E27FC236}">
                    <a16:creationId xmlns:a16="http://schemas.microsoft.com/office/drawing/2014/main" id="{F1ACD131-F13C-7A5E-6336-9123F7970149}"/>
                  </a:ext>
                </a:extLst>
              </p:cNvPr>
              <p:cNvSpPr/>
              <p:nvPr/>
            </p:nvSpPr>
            <p:spPr>
              <a:xfrm>
                <a:off x="1465980" y="4361333"/>
                <a:ext cx="81123" cy="63477"/>
              </a:xfrm>
              <a:custGeom>
                <a:avLst/>
                <a:gdLst/>
                <a:ahLst/>
                <a:cxnLst/>
                <a:rect l="l" t="t" r="r" b="b"/>
                <a:pathLst>
                  <a:path w="4804" h="3759" extrusionOk="0">
                    <a:moveTo>
                      <a:pt x="578" y="1"/>
                    </a:moveTo>
                    <a:cubicBezTo>
                      <a:pt x="148" y="1"/>
                      <a:pt x="0" y="731"/>
                      <a:pt x="529" y="920"/>
                    </a:cubicBezTo>
                    <a:cubicBezTo>
                      <a:pt x="1924" y="1300"/>
                      <a:pt x="3107" y="2230"/>
                      <a:pt x="3825" y="3539"/>
                    </a:cubicBezTo>
                    <a:cubicBezTo>
                      <a:pt x="3915" y="3694"/>
                      <a:pt x="4049" y="3758"/>
                      <a:pt x="4184" y="3758"/>
                    </a:cubicBezTo>
                    <a:cubicBezTo>
                      <a:pt x="4491" y="3758"/>
                      <a:pt x="4804" y="3427"/>
                      <a:pt x="4627" y="3075"/>
                    </a:cubicBezTo>
                    <a:cubicBezTo>
                      <a:pt x="3783" y="1554"/>
                      <a:pt x="2388" y="498"/>
                      <a:pt x="741" y="33"/>
                    </a:cubicBezTo>
                    <a:cubicBezTo>
                      <a:pt x="683" y="11"/>
                      <a:pt x="629" y="1"/>
                      <a:pt x="5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101;p39">
                <a:extLst>
                  <a:ext uri="{FF2B5EF4-FFF2-40B4-BE49-F238E27FC236}">
                    <a16:creationId xmlns:a16="http://schemas.microsoft.com/office/drawing/2014/main" id="{50E5B639-74F7-76CC-AE66-CFF9A9A9738F}"/>
                  </a:ext>
                </a:extLst>
              </p:cNvPr>
              <p:cNvSpPr/>
              <p:nvPr/>
            </p:nvSpPr>
            <p:spPr>
              <a:xfrm>
                <a:off x="1426550" y="4397183"/>
                <a:ext cx="81883" cy="63544"/>
              </a:xfrm>
              <a:custGeom>
                <a:avLst/>
                <a:gdLst/>
                <a:ahLst/>
                <a:cxnLst/>
                <a:rect l="l" t="t" r="r" b="b"/>
                <a:pathLst>
                  <a:path w="4849" h="3763" extrusionOk="0">
                    <a:moveTo>
                      <a:pt x="617" y="1"/>
                    </a:moveTo>
                    <a:cubicBezTo>
                      <a:pt x="165" y="1"/>
                      <a:pt x="0" y="755"/>
                      <a:pt x="541" y="909"/>
                    </a:cubicBezTo>
                    <a:cubicBezTo>
                      <a:pt x="1935" y="1332"/>
                      <a:pt x="3118" y="2261"/>
                      <a:pt x="3836" y="3571"/>
                    </a:cubicBezTo>
                    <a:cubicBezTo>
                      <a:pt x="3922" y="3706"/>
                      <a:pt x="4050" y="3762"/>
                      <a:pt x="4182" y="3762"/>
                    </a:cubicBezTo>
                    <a:cubicBezTo>
                      <a:pt x="4505" y="3762"/>
                      <a:pt x="4849" y="3424"/>
                      <a:pt x="4639" y="3064"/>
                    </a:cubicBezTo>
                    <a:cubicBezTo>
                      <a:pt x="3794" y="1585"/>
                      <a:pt x="2400" y="487"/>
                      <a:pt x="752" y="22"/>
                    </a:cubicBezTo>
                    <a:cubicBezTo>
                      <a:pt x="705" y="8"/>
                      <a:pt x="660" y="1"/>
                      <a:pt x="61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02;p39">
                <a:extLst>
                  <a:ext uri="{FF2B5EF4-FFF2-40B4-BE49-F238E27FC236}">
                    <a16:creationId xmlns:a16="http://schemas.microsoft.com/office/drawing/2014/main" id="{5645C0FA-4411-7C86-B807-C1975F728BB4}"/>
                  </a:ext>
                </a:extLst>
              </p:cNvPr>
              <p:cNvSpPr/>
              <p:nvPr/>
            </p:nvSpPr>
            <p:spPr>
              <a:xfrm>
                <a:off x="1930783" y="4283131"/>
                <a:ext cx="383123" cy="325269"/>
              </a:xfrm>
              <a:custGeom>
                <a:avLst/>
                <a:gdLst/>
                <a:ahLst/>
                <a:cxnLst/>
                <a:rect l="l" t="t" r="r" b="b"/>
                <a:pathLst>
                  <a:path w="22688" h="19262" extrusionOk="0">
                    <a:moveTo>
                      <a:pt x="7483" y="1"/>
                    </a:moveTo>
                    <a:cubicBezTo>
                      <a:pt x="5793" y="1"/>
                      <a:pt x="4004" y="373"/>
                      <a:pt x="2536" y="692"/>
                    </a:cubicBezTo>
                    <a:cubicBezTo>
                      <a:pt x="1944" y="777"/>
                      <a:pt x="1353" y="1030"/>
                      <a:pt x="846" y="1411"/>
                    </a:cubicBezTo>
                    <a:cubicBezTo>
                      <a:pt x="1" y="2213"/>
                      <a:pt x="43" y="3523"/>
                      <a:pt x="128" y="4706"/>
                    </a:cubicBezTo>
                    <a:cubicBezTo>
                      <a:pt x="254" y="6142"/>
                      <a:pt x="339" y="7537"/>
                      <a:pt x="466" y="8931"/>
                    </a:cubicBezTo>
                    <a:cubicBezTo>
                      <a:pt x="466" y="9860"/>
                      <a:pt x="719" y="10790"/>
                      <a:pt x="1141" y="11592"/>
                    </a:cubicBezTo>
                    <a:cubicBezTo>
                      <a:pt x="1775" y="12564"/>
                      <a:pt x="2831" y="13071"/>
                      <a:pt x="3888" y="13494"/>
                    </a:cubicBezTo>
                    <a:cubicBezTo>
                      <a:pt x="7943" y="15226"/>
                      <a:pt x="12041" y="16916"/>
                      <a:pt x="16139" y="18521"/>
                    </a:cubicBezTo>
                    <a:cubicBezTo>
                      <a:pt x="17191" y="18910"/>
                      <a:pt x="18390" y="19261"/>
                      <a:pt x="19491" y="19261"/>
                    </a:cubicBezTo>
                    <a:cubicBezTo>
                      <a:pt x="20425" y="19261"/>
                      <a:pt x="21287" y="19008"/>
                      <a:pt x="21927" y="18310"/>
                    </a:cubicBezTo>
                    <a:cubicBezTo>
                      <a:pt x="22519" y="17634"/>
                      <a:pt x="22688" y="15353"/>
                      <a:pt x="22688" y="14465"/>
                    </a:cubicBezTo>
                    <a:cubicBezTo>
                      <a:pt x="22646" y="11846"/>
                      <a:pt x="20744" y="10156"/>
                      <a:pt x="18928" y="8213"/>
                    </a:cubicBezTo>
                    <a:cubicBezTo>
                      <a:pt x="16562" y="5678"/>
                      <a:pt x="14196" y="4030"/>
                      <a:pt x="11788" y="1495"/>
                    </a:cubicBezTo>
                    <a:cubicBezTo>
                      <a:pt x="10718" y="363"/>
                      <a:pt x="9149" y="1"/>
                      <a:pt x="74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103;p39">
                <a:extLst>
                  <a:ext uri="{FF2B5EF4-FFF2-40B4-BE49-F238E27FC236}">
                    <a16:creationId xmlns:a16="http://schemas.microsoft.com/office/drawing/2014/main" id="{3B0197B2-2077-884B-96E3-E108166D2D0C}"/>
                  </a:ext>
                </a:extLst>
              </p:cNvPr>
              <p:cNvSpPr/>
              <p:nvPr/>
            </p:nvSpPr>
            <p:spPr>
              <a:xfrm>
                <a:off x="2134705" y="4361333"/>
                <a:ext cx="81208" cy="63477"/>
              </a:xfrm>
              <a:custGeom>
                <a:avLst/>
                <a:gdLst/>
                <a:ahLst/>
                <a:cxnLst/>
                <a:rect l="l" t="t" r="r" b="b"/>
                <a:pathLst>
                  <a:path w="4809" h="3759" extrusionOk="0">
                    <a:moveTo>
                      <a:pt x="4226" y="1"/>
                    </a:moveTo>
                    <a:cubicBezTo>
                      <a:pt x="4176" y="1"/>
                      <a:pt x="4121" y="11"/>
                      <a:pt x="4063" y="33"/>
                    </a:cubicBezTo>
                    <a:cubicBezTo>
                      <a:pt x="2416" y="498"/>
                      <a:pt x="1022" y="1554"/>
                      <a:pt x="177" y="3075"/>
                    </a:cubicBezTo>
                    <a:cubicBezTo>
                      <a:pt x="1" y="3427"/>
                      <a:pt x="334" y="3758"/>
                      <a:pt x="639" y="3758"/>
                    </a:cubicBezTo>
                    <a:cubicBezTo>
                      <a:pt x="773" y="3758"/>
                      <a:pt x="902" y="3694"/>
                      <a:pt x="979" y="3539"/>
                    </a:cubicBezTo>
                    <a:cubicBezTo>
                      <a:pt x="1698" y="2230"/>
                      <a:pt x="2881" y="1300"/>
                      <a:pt x="4317" y="920"/>
                    </a:cubicBezTo>
                    <a:cubicBezTo>
                      <a:pt x="4808" y="731"/>
                      <a:pt x="4657" y="1"/>
                      <a:pt x="422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104;p39">
                <a:extLst>
                  <a:ext uri="{FF2B5EF4-FFF2-40B4-BE49-F238E27FC236}">
                    <a16:creationId xmlns:a16="http://schemas.microsoft.com/office/drawing/2014/main" id="{60636B69-4D45-0F3C-79C9-D33DF8819F9E}"/>
                  </a:ext>
                </a:extLst>
              </p:cNvPr>
              <p:cNvSpPr/>
              <p:nvPr/>
            </p:nvSpPr>
            <p:spPr>
              <a:xfrm>
                <a:off x="2173578" y="4397183"/>
                <a:ext cx="81748" cy="63544"/>
              </a:xfrm>
              <a:custGeom>
                <a:avLst/>
                <a:gdLst/>
                <a:ahLst/>
                <a:cxnLst/>
                <a:rect l="l" t="t" r="r" b="b"/>
                <a:pathLst>
                  <a:path w="4841" h="3763" extrusionOk="0">
                    <a:moveTo>
                      <a:pt x="4229" y="1"/>
                    </a:moveTo>
                    <a:cubicBezTo>
                      <a:pt x="4184" y="1"/>
                      <a:pt x="4136" y="8"/>
                      <a:pt x="4085" y="22"/>
                    </a:cubicBezTo>
                    <a:cubicBezTo>
                      <a:pt x="2437" y="487"/>
                      <a:pt x="1043" y="1585"/>
                      <a:pt x="241" y="3064"/>
                    </a:cubicBezTo>
                    <a:cubicBezTo>
                      <a:pt x="1" y="3424"/>
                      <a:pt x="335" y="3762"/>
                      <a:pt x="656" y="3762"/>
                    </a:cubicBezTo>
                    <a:cubicBezTo>
                      <a:pt x="787" y="3762"/>
                      <a:pt x="915" y="3706"/>
                      <a:pt x="1001" y="3571"/>
                    </a:cubicBezTo>
                    <a:cubicBezTo>
                      <a:pt x="1719" y="2261"/>
                      <a:pt x="2902" y="1332"/>
                      <a:pt x="4339" y="909"/>
                    </a:cubicBezTo>
                    <a:cubicBezTo>
                      <a:pt x="4840" y="755"/>
                      <a:pt x="4707" y="1"/>
                      <a:pt x="422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105;p39">
                <a:extLst>
                  <a:ext uri="{FF2B5EF4-FFF2-40B4-BE49-F238E27FC236}">
                    <a16:creationId xmlns:a16="http://schemas.microsoft.com/office/drawing/2014/main" id="{9B8FABAB-0C15-52D5-CA61-F8E36C68BC04}"/>
                  </a:ext>
                </a:extLst>
              </p:cNvPr>
              <p:cNvSpPr/>
              <p:nvPr/>
            </p:nvSpPr>
            <p:spPr>
              <a:xfrm>
                <a:off x="1495599" y="2677488"/>
                <a:ext cx="687047" cy="1672987"/>
              </a:xfrm>
              <a:custGeom>
                <a:avLst/>
                <a:gdLst/>
                <a:ahLst/>
                <a:cxnLst/>
                <a:rect l="l" t="t" r="r" b="b"/>
                <a:pathLst>
                  <a:path w="40686" h="99072" extrusionOk="0">
                    <a:moveTo>
                      <a:pt x="3127" y="0"/>
                    </a:moveTo>
                    <a:lnTo>
                      <a:pt x="2071" y="803"/>
                    </a:lnTo>
                    <a:cubicBezTo>
                      <a:pt x="2071" y="803"/>
                      <a:pt x="1522" y="7985"/>
                      <a:pt x="972" y="18716"/>
                    </a:cubicBezTo>
                    <a:cubicBezTo>
                      <a:pt x="930" y="19392"/>
                      <a:pt x="930" y="20068"/>
                      <a:pt x="888" y="20702"/>
                    </a:cubicBezTo>
                    <a:cubicBezTo>
                      <a:pt x="846" y="21336"/>
                      <a:pt x="803" y="21969"/>
                      <a:pt x="803" y="22645"/>
                    </a:cubicBezTo>
                    <a:cubicBezTo>
                      <a:pt x="339" y="31940"/>
                      <a:pt x="1" y="87580"/>
                      <a:pt x="1" y="99072"/>
                    </a:cubicBezTo>
                    <a:lnTo>
                      <a:pt x="15675" y="99072"/>
                    </a:lnTo>
                    <a:cubicBezTo>
                      <a:pt x="15675" y="99072"/>
                      <a:pt x="17238" y="41446"/>
                      <a:pt x="18336" y="25898"/>
                    </a:cubicBezTo>
                    <a:cubicBezTo>
                      <a:pt x="18421" y="25053"/>
                      <a:pt x="18463" y="24208"/>
                      <a:pt x="18547" y="23321"/>
                    </a:cubicBezTo>
                    <a:cubicBezTo>
                      <a:pt x="18590" y="22730"/>
                      <a:pt x="18590" y="22054"/>
                      <a:pt x="18632" y="21462"/>
                    </a:cubicBezTo>
                    <a:cubicBezTo>
                      <a:pt x="18674" y="20702"/>
                      <a:pt x="18759" y="19857"/>
                      <a:pt x="18801" y="19096"/>
                    </a:cubicBezTo>
                    <a:lnTo>
                      <a:pt x="21927" y="19096"/>
                    </a:lnTo>
                    <a:cubicBezTo>
                      <a:pt x="21969" y="19899"/>
                      <a:pt x="22012" y="20744"/>
                      <a:pt x="22096" y="21547"/>
                    </a:cubicBezTo>
                    <a:cubicBezTo>
                      <a:pt x="22096" y="22180"/>
                      <a:pt x="22138" y="22814"/>
                      <a:pt x="22181" y="23448"/>
                    </a:cubicBezTo>
                    <a:cubicBezTo>
                      <a:pt x="22265" y="24293"/>
                      <a:pt x="22307" y="25138"/>
                      <a:pt x="22350" y="25941"/>
                    </a:cubicBezTo>
                    <a:cubicBezTo>
                      <a:pt x="23490" y="41530"/>
                      <a:pt x="25054" y="99072"/>
                      <a:pt x="25054" y="99072"/>
                    </a:cubicBezTo>
                    <a:lnTo>
                      <a:pt x="40685" y="99072"/>
                    </a:lnTo>
                    <a:cubicBezTo>
                      <a:pt x="40685" y="89693"/>
                      <a:pt x="40474" y="36207"/>
                      <a:pt x="40136" y="28053"/>
                    </a:cubicBezTo>
                    <a:cubicBezTo>
                      <a:pt x="40094" y="26279"/>
                      <a:pt x="40009" y="24589"/>
                      <a:pt x="39925" y="22983"/>
                    </a:cubicBezTo>
                    <a:cubicBezTo>
                      <a:pt x="39925" y="22434"/>
                      <a:pt x="39840" y="21842"/>
                      <a:pt x="39840" y="21336"/>
                    </a:cubicBezTo>
                    <a:cubicBezTo>
                      <a:pt x="39798" y="20575"/>
                      <a:pt x="39798" y="19815"/>
                      <a:pt x="39756" y="19054"/>
                    </a:cubicBezTo>
                    <a:cubicBezTo>
                      <a:pt x="39714" y="18632"/>
                      <a:pt x="39671" y="18209"/>
                      <a:pt x="39671" y="17787"/>
                    </a:cubicBezTo>
                    <a:cubicBezTo>
                      <a:pt x="39164" y="7563"/>
                      <a:pt x="38615" y="803"/>
                      <a:pt x="38615" y="803"/>
                    </a:cubicBezTo>
                    <a:lnTo>
                      <a:pt x="3755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106;p39">
                <a:extLst>
                  <a:ext uri="{FF2B5EF4-FFF2-40B4-BE49-F238E27FC236}">
                    <a16:creationId xmlns:a16="http://schemas.microsoft.com/office/drawing/2014/main" id="{404FD99A-F5C5-A3E3-577A-1C9569D7C7E9}"/>
                  </a:ext>
                </a:extLst>
              </p:cNvPr>
              <p:cNvSpPr/>
              <p:nvPr/>
            </p:nvSpPr>
            <p:spPr>
              <a:xfrm>
                <a:off x="1108930" y="1838496"/>
                <a:ext cx="88486" cy="214763"/>
              </a:xfrm>
              <a:custGeom>
                <a:avLst/>
                <a:gdLst/>
                <a:ahLst/>
                <a:cxnLst/>
                <a:rect l="l" t="t" r="r" b="b"/>
                <a:pathLst>
                  <a:path w="5240" h="12718" extrusionOk="0">
                    <a:moveTo>
                      <a:pt x="2831" y="1"/>
                    </a:moveTo>
                    <a:lnTo>
                      <a:pt x="0" y="12126"/>
                    </a:lnTo>
                    <a:lnTo>
                      <a:pt x="2408" y="12717"/>
                    </a:lnTo>
                    <a:lnTo>
                      <a:pt x="5239" y="550"/>
                    </a:lnTo>
                    <a:lnTo>
                      <a:pt x="2831" y="1"/>
                    </a:lnTo>
                    <a:close/>
                  </a:path>
                </a:pathLst>
              </a:custGeom>
              <a:solidFill>
                <a:srgbClr val="A9D0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107;p39">
                <a:extLst>
                  <a:ext uri="{FF2B5EF4-FFF2-40B4-BE49-F238E27FC236}">
                    <a16:creationId xmlns:a16="http://schemas.microsoft.com/office/drawing/2014/main" id="{36CE02F3-E437-FB09-C680-CC776A6C71EF}"/>
                  </a:ext>
                </a:extLst>
              </p:cNvPr>
              <p:cNvSpPr/>
              <p:nvPr/>
            </p:nvSpPr>
            <p:spPr>
              <a:xfrm>
                <a:off x="1194545" y="1530299"/>
                <a:ext cx="61366" cy="218326"/>
              </a:xfrm>
              <a:custGeom>
                <a:avLst/>
                <a:gdLst/>
                <a:ahLst/>
                <a:cxnLst/>
                <a:rect l="l" t="t" r="r" b="b"/>
                <a:pathLst>
                  <a:path w="3634" h="12929" extrusionOk="0">
                    <a:moveTo>
                      <a:pt x="3633" y="1"/>
                    </a:moveTo>
                    <a:lnTo>
                      <a:pt x="2831" y="676"/>
                    </a:lnTo>
                    <a:lnTo>
                      <a:pt x="0" y="12802"/>
                    </a:lnTo>
                    <a:lnTo>
                      <a:pt x="592" y="12928"/>
                    </a:lnTo>
                    <a:lnTo>
                      <a:pt x="363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108;p39">
                <a:extLst>
                  <a:ext uri="{FF2B5EF4-FFF2-40B4-BE49-F238E27FC236}">
                    <a16:creationId xmlns:a16="http://schemas.microsoft.com/office/drawing/2014/main" id="{E2A4EF10-1B2A-F695-9A7C-62C7CAAAFB25}"/>
                  </a:ext>
                </a:extLst>
              </p:cNvPr>
              <p:cNvSpPr/>
              <p:nvPr/>
            </p:nvSpPr>
            <p:spPr>
              <a:xfrm>
                <a:off x="1198818" y="1662284"/>
                <a:ext cx="33554" cy="33554"/>
              </a:xfrm>
              <a:custGeom>
                <a:avLst/>
                <a:gdLst/>
                <a:ahLst/>
                <a:cxnLst/>
                <a:rect l="l" t="t" r="r" b="b"/>
                <a:pathLst>
                  <a:path w="1987" h="1987" extrusionOk="0">
                    <a:moveTo>
                      <a:pt x="381" y="0"/>
                    </a:moveTo>
                    <a:lnTo>
                      <a:pt x="1" y="1606"/>
                    </a:lnTo>
                    <a:lnTo>
                      <a:pt x="1606" y="1986"/>
                    </a:lnTo>
                    <a:lnTo>
                      <a:pt x="1986" y="381"/>
                    </a:lnTo>
                    <a:lnTo>
                      <a:pt x="3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109;p39">
                <a:extLst>
                  <a:ext uri="{FF2B5EF4-FFF2-40B4-BE49-F238E27FC236}">
                    <a16:creationId xmlns:a16="http://schemas.microsoft.com/office/drawing/2014/main" id="{ED240B66-6CBA-4C17-27B0-7D0773B23026}"/>
                  </a:ext>
                </a:extLst>
              </p:cNvPr>
              <p:cNvSpPr/>
              <p:nvPr/>
            </p:nvSpPr>
            <p:spPr>
              <a:xfrm>
                <a:off x="1181695" y="1672990"/>
                <a:ext cx="61366" cy="39971"/>
              </a:xfrm>
              <a:custGeom>
                <a:avLst/>
                <a:gdLst/>
                <a:ahLst/>
                <a:cxnLst/>
                <a:rect l="l" t="t" r="r" b="b"/>
                <a:pathLst>
                  <a:path w="3634" h="2367" extrusionOk="0">
                    <a:moveTo>
                      <a:pt x="381" y="0"/>
                    </a:moveTo>
                    <a:lnTo>
                      <a:pt x="1" y="1606"/>
                    </a:lnTo>
                    <a:lnTo>
                      <a:pt x="3254" y="2366"/>
                    </a:lnTo>
                    <a:lnTo>
                      <a:pt x="3634" y="761"/>
                    </a:lnTo>
                    <a:lnTo>
                      <a:pt x="38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110;p39">
                <a:extLst>
                  <a:ext uri="{FF2B5EF4-FFF2-40B4-BE49-F238E27FC236}">
                    <a16:creationId xmlns:a16="http://schemas.microsoft.com/office/drawing/2014/main" id="{3BAD8733-3C4E-45F1-A461-704765021C78}"/>
                  </a:ext>
                </a:extLst>
              </p:cNvPr>
              <p:cNvSpPr/>
              <p:nvPr/>
            </p:nvSpPr>
            <p:spPr>
              <a:xfrm>
                <a:off x="1107495" y="1682970"/>
                <a:ext cx="145562" cy="292526"/>
              </a:xfrm>
              <a:custGeom>
                <a:avLst/>
                <a:gdLst/>
                <a:ahLst/>
                <a:cxnLst/>
                <a:rect l="l" t="t" r="r" b="b"/>
                <a:pathLst>
                  <a:path w="8620" h="17323" extrusionOk="0">
                    <a:moveTo>
                      <a:pt x="3761" y="1"/>
                    </a:moveTo>
                    <a:cubicBezTo>
                      <a:pt x="1268" y="7098"/>
                      <a:pt x="1" y="16182"/>
                      <a:pt x="1" y="16182"/>
                    </a:cubicBezTo>
                    <a:lnTo>
                      <a:pt x="4859" y="17322"/>
                    </a:lnTo>
                    <a:cubicBezTo>
                      <a:pt x="5409" y="15717"/>
                      <a:pt x="5873" y="14154"/>
                      <a:pt x="6296" y="12548"/>
                    </a:cubicBezTo>
                    <a:cubicBezTo>
                      <a:pt x="6380" y="12295"/>
                      <a:pt x="6422" y="11999"/>
                      <a:pt x="6507" y="11746"/>
                    </a:cubicBezTo>
                    <a:cubicBezTo>
                      <a:pt x="6803" y="10605"/>
                      <a:pt x="7056" y="9549"/>
                      <a:pt x="7267" y="8535"/>
                    </a:cubicBezTo>
                    <a:cubicBezTo>
                      <a:pt x="7310" y="8239"/>
                      <a:pt x="7394" y="7985"/>
                      <a:pt x="7436" y="7690"/>
                    </a:cubicBezTo>
                    <a:cubicBezTo>
                      <a:pt x="7690" y="6507"/>
                      <a:pt x="7901" y="5366"/>
                      <a:pt x="8070" y="4437"/>
                    </a:cubicBezTo>
                    <a:cubicBezTo>
                      <a:pt x="8155" y="4141"/>
                      <a:pt x="8197" y="3887"/>
                      <a:pt x="8239" y="3634"/>
                    </a:cubicBezTo>
                    <a:cubicBezTo>
                      <a:pt x="8493" y="2071"/>
                      <a:pt x="8619" y="1141"/>
                      <a:pt x="8619" y="1141"/>
                    </a:cubicBezTo>
                    <a:lnTo>
                      <a:pt x="376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111;p39">
                <a:extLst>
                  <a:ext uri="{FF2B5EF4-FFF2-40B4-BE49-F238E27FC236}">
                    <a16:creationId xmlns:a16="http://schemas.microsoft.com/office/drawing/2014/main" id="{D75F3A9E-0CC8-7644-0D74-4070AB402096}"/>
                  </a:ext>
                </a:extLst>
              </p:cNvPr>
              <p:cNvSpPr/>
              <p:nvPr/>
            </p:nvSpPr>
            <p:spPr>
              <a:xfrm>
                <a:off x="1199527" y="1733630"/>
                <a:ext cx="47823" cy="24266"/>
              </a:xfrm>
              <a:custGeom>
                <a:avLst/>
                <a:gdLst/>
                <a:ahLst/>
                <a:cxnLst/>
                <a:rect l="l" t="t" r="r" b="b"/>
                <a:pathLst>
                  <a:path w="2832" h="1437" extrusionOk="0">
                    <a:moveTo>
                      <a:pt x="212" y="0"/>
                    </a:moveTo>
                    <a:lnTo>
                      <a:pt x="1" y="803"/>
                    </a:lnTo>
                    <a:lnTo>
                      <a:pt x="2662" y="1437"/>
                    </a:lnTo>
                    <a:cubicBezTo>
                      <a:pt x="2705" y="1141"/>
                      <a:pt x="2747" y="887"/>
                      <a:pt x="2831" y="634"/>
                    </a:cubicBezTo>
                    <a:lnTo>
                      <a:pt x="21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112;p39">
                <a:extLst>
                  <a:ext uri="{FF2B5EF4-FFF2-40B4-BE49-F238E27FC236}">
                    <a16:creationId xmlns:a16="http://schemas.microsoft.com/office/drawing/2014/main" id="{10E58301-2A9D-78AE-0D93-4B735B69CFC0}"/>
                  </a:ext>
                </a:extLst>
              </p:cNvPr>
              <p:cNvSpPr/>
              <p:nvPr/>
            </p:nvSpPr>
            <p:spPr>
              <a:xfrm>
                <a:off x="1183839" y="1802122"/>
                <a:ext cx="49950" cy="24975"/>
              </a:xfrm>
              <a:custGeom>
                <a:avLst/>
                <a:gdLst/>
                <a:ahLst/>
                <a:cxnLst/>
                <a:rect l="l" t="t" r="r" b="b"/>
                <a:pathLst>
                  <a:path w="2958" h="1479" extrusionOk="0">
                    <a:moveTo>
                      <a:pt x="169" y="0"/>
                    </a:moveTo>
                    <a:lnTo>
                      <a:pt x="0" y="803"/>
                    </a:lnTo>
                    <a:lnTo>
                      <a:pt x="2746" y="1479"/>
                    </a:lnTo>
                    <a:cubicBezTo>
                      <a:pt x="2873" y="1183"/>
                      <a:pt x="2873" y="929"/>
                      <a:pt x="2958" y="634"/>
                    </a:cubicBezTo>
                    <a:lnTo>
                      <a:pt x="16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113;p39">
                <a:extLst>
                  <a:ext uri="{FF2B5EF4-FFF2-40B4-BE49-F238E27FC236}">
                    <a16:creationId xmlns:a16="http://schemas.microsoft.com/office/drawing/2014/main" id="{4E4BF91D-2401-95FE-B44E-C82E3DDCB5E2}"/>
                  </a:ext>
                </a:extLst>
              </p:cNvPr>
              <p:cNvSpPr/>
              <p:nvPr/>
            </p:nvSpPr>
            <p:spPr>
              <a:xfrm>
                <a:off x="1167425" y="1870597"/>
                <a:ext cx="49950" cy="24283"/>
              </a:xfrm>
              <a:custGeom>
                <a:avLst/>
                <a:gdLst/>
                <a:ahLst/>
                <a:cxnLst/>
                <a:rect l="l" t="t" r="r" b="b"/>
                <a:pathLst>
                  <a:path w="2958" h="1438" extrusionOk="0">
                    <a:moveTo>
                      <a:pt x="212" y="1"/>
                    </a:moveTo>
                    <a:lnTo>
                      <a:pt x="1" y="804"/>
                    </a:lnTo>
                    <a:lnTo>
                      <a:pt x="2747" y="1437"/>
                    </a:lnTo>
                    <a:cubicBezTo>
                      <a:pt x="2831" y="1184"/>
                      <a:pt x="2873" y="888"/>
                      <a:pt x="2958" y="635"/>
                    </a:cubicBezTo>
                    <a:lnTo>
                      <a:pt x="21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114;p39">
                <a:extLst>
                  <a:ext uri="{FF2B5EF4-FFF2-40B4-BE49-F238E27FC236}">
                    <a16:creationId xmlns:a16="http://schemas.microsoft.com/office/drawing/2014/main" id="{6B4781B2-CFED-EEE8-AEE7-5F8AC37CE0E6}"/>
                  </a:ext>
                </a:extLst>
              </p:cNvPr>
              <p:cNvSpPr/>
              <p:nvPr/>
            </p:nvSpPr>
            <p:spPr>
              <a:xfrm>
                <a:off x="1088244" y="1954642"/>
                <a:ext cx="114153" cy="50238"/>
              </a:xfrm>
              <a:custGeom>
                <a:avLst/>
                <a:gdLst/>
                <a:ahLst/>
                <a:cxnLst/>
                <a:rect l="l" t="t" r="r" b="b"/>
                <a:pathLst>
                  <a:path w="6760" h="2975" extrusionOk="0">
                    <a:moveTo>
                      <a:pt x="637" y="1"/>
                    </a:moveTo>
                    <a:cubicBezTo>
                      <a:pt x="455" y="1"/>
                      <a:pt x="290" y="121"/>
                      <a:pt x="254" y="305"/>
                    </a:cubicBezTo>
                    <a:lnTo>
                      <a:pt x="42" y="1150"/>
                    </a:lnTo>
                    <a:cubicBezTo>
                      <a:pt x="0" y="1361"/>
                      <a:pt x="127" y="1572"/>
                      <a:pt x="338" y="1615"/>
                    </a:cubicBezTo>
                    <a:lnTo>
                      <a:pt x="6042" y="2966"/>
                    </a:lnTo>
                    <a:cubicBezTo>
                      <a:pt x="6069" y="2972"/>
                      <a:pt x="6096" y="2975"/>
                      <a:pt x="6123" y="2975"/>
                    </a:cubicBezTo>
                    <a:cubicBezTo>
                      <a:pt x="6305" y="2975"/>
                      <a:pt x="6469" y="2855"/>
                      <a:pt x="6506" y="2671"/>
                    </a:cubicBezTo>
                    <a:lnTo>
                      <a:pt x="6718" y="1826"/>
                    </a:lnTo>
                    <a:cubicBezTo>
                      <a:pt x="6760" y="1615"/>
                      <a:pt x="6633" y="1403"/>
                      <a:pt x="6422" y="1361"/>
                    </a:cubicBezTo>
                    <a:lnTo>
                      <a:pt x="718" y="9"/>
                    </a:lnTo>
                    <a:cubicBezTo>
                      <a:pt x="691" y="4"/>
                      <a:pt x="664" y="1"/>
                      <a:pt x="637" y="1"/>
                    </a:cubicBezTo>
                    <a:close/>
                  </a:path>
                </a:pathLst>
              </a:custGeom>
              <a:solidFill>
                <a:srgbClr val="4173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115;p39">
                <a:extLst>
                  <a:ext uri="{FF2B5EF4-FFF2-40B4-BE49-F238E27FC236}">
                    <a16:creationId xmlns:a16="http://schemas.microsoft.com/office/drawing/2014/main" id="{43FFE1DA-334F-2A34-80DD-EB593F5D62A8}"/>
                  </a:ext>
                </a:extLst>
              </p:cNvPr>
              <p:cNvSpPr/>
              <p:nvPr/>
            </p:nvSpPr>
            <p:spPr>
              <a:xfrm>
                <a:off x="1086100" y="2026528"/>
                <a:ext cx="86341" cy="42791"/>
              </a:xfrm>
              <a:custGeom>
                <a:avLst/>
                <a:gdLst/>
                <a:ahLst/>
                <a:cxnLst/>
                <a:rect l="l" t="t" r="r" b="b"/>
                <a:pathLst>
                  <a:path w="5113" h="2534" extrusionOk="0">
                    <a:moveTo>
                      <a:pt x="711" y="0"/>
                    </a:moveTo>
                    <a:cubicBezTo>
                      <a:pt x="465" y="0"/>
                      <a:pt x="247" y="185"/>
                      <a:pt x="212" y="399"/>
                    </a:cubicBezTo>
                    <a:lnTo>
                      <a:pt x="43" y="991"/>
                    </a:lnTo>
                    <a:cubicBezTo>
                      <a:pt x="0" y="1287"/>
                      <a:pt x="169" y="1582"/>
                      <a:pt x="465" y="1625"/>
                    </a:cubicBezTo>
                    <a:lnTo>
                      <a:pt x="4267" y="2512"/>
                    </a:lnTo>
                    <a:cubicBezTo>
                      <a:pt x="4319" y="2526"/>
                      <a:pt x="4370" y="2534"/>
                      <a:pt x="4421" y="2534"/>
                    </a:cubicBezTo>
                    <a:cubicBezTo>
                      <a:pt x="4659" y="2534"/>
                      <a:pt x="4866" y="2376"/>
                      <a:pt x="4901" y="2132"/>
                    </a:cubicBezTo>
                    <a:lnTo>
                      <a:pt x="5070" y="1540"/>
                    </a:lnTo>
                    <a:cubicBezTo>
                      <a:pt x="5112" y="1244"/>
                      <a:pt x="4943" y="991"/>
                      <a:pt x="4648" y="906"/>
                    </a:cubicBezTo>
                    <a:lnTo>
                      <a:pt x="845" y="19"/>
                    </a:lnTo>
                    <a:cubicBezTo>
                      <a:pt x="800" y="6"/>
                      <a:pt x="755" y="0"/>
                      <a:pt x="711" y="0"/>
                    </a:cubicBezTo>
                    <a:close/>
                  </a:path>
                </a:pathLst>
              </a:custGeom>
              <a:solidFill>
                <a:srgbClr val="CA8F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116;p39">
                <a:extLst>
                  <a:ext uri="{FF2B5EF4-FFF2-40B4-BE49-F238E27FC236}">
                    <a16:creationId xmlns:a16="http://schemas.microsoft.com/office/drawing/2014/main" id="{F8664C5E-8B29-F8C0-7220-F50CF6607E88}"/>
                  </a:ext>
                </a:extLst>
              </p:cNvPr>
              <p:cNvSpPr/>
              <p:nvPr/>
            </p:nvSpPr>
            <p:spPr>
              <a:xfrm>
                <a:off x="1271582" y="1492389"/>
                <a:ext cx="73051" cy="59829"/>
              </a:xfrm>
              <a:custGeom>
                <a:avLst/>
                <a:gdLst/>
                <a:ahLst/>
                <a:cxnLst/>
                <a:rect l="l" t="t" r="r" b="b"/>
                <a:pathLst>
                  <a:path w="4326" h="3543" extrusionOk="0">
                    <a:moveTo>
                      <a:pt x="3125" y="0"/>
                    </a:moveTo>
                    <a:cubicBezTo>
                      <a:pt x="3073" y="0"/>
                      <a:pt x="3017" y="2"/>
                      <a:pt x="2958" y="6"/>
                    </a:cubicBezTo>
                    <a:cubicBezTo>
                      <a:pt x="1691" y="133"/>
                      <a:pt x="592" y="851"/>
                      <a:pt x="1" y="1950"/>
                    </a:cubicBezTo>
                    <a:cubicBezTo>
                      <a:pt x="433" y="1813"/>
                      <a:pt x="853" y="1689"/>
                      <a:pt x="1280" y="1689"/>
                    </a:cubicBezTo>
                    <a:cubicBezTo>
                      <a:pt x="1647" y="1689"/>
                      <a:pt x="2019" y="1781"/>
                      <a:pt x="2409" y="2034"/>
                    </a:cubicBezTo>
                    <a:cubicBezTo>
                      <a:pt x="3043" y="2415"/>
                      <a:pt x="3507" y="3133"/>
                      <a:pt x="4099" y="3428"/>
                    </a:cubicBezTo>
                    <a:cubicBezTo>
                      <a:pt x="4183" y="3465"/>
                      <a:pt x="4239" y="3492"/>
                      <a:pt x="4274" y="3511"/>
                    </a:cubicBezTo>
                    <a:lnTo>
                      <a:pt x="4274" y="3511"/>
                    </a:lnTo>
                    <a:cubicBezTo>
                      <a:pt x="4186" y="3439"/>
                      <a:pt x="4023" y="3242"/>
                      <a:pt x="4183" y="2921"/>
                    </a:cubicBezTo>
                    <a:cubicBezTo>
                      <a:pt x="4268" y="2584"/>
                      <a:pt x="4310" y="2246"/>
                      <a:pt x="4183" y="1908"/>
                    </a:cubicBezTo>
                    <a:cubicBezTo>
                      <a:pt x="3862" y="782"/>
                      <a:pt x="4152" y="0"/>
                      <a:pt x="3125" y="0"/>
                    </a:cubicBezTo>
                    <a:close/>
                    <a:moveTo>
                      <a:pt x="4274" y="3511"/>
                    </a:moveTo>
                    <a:lnTo>
                      <a:pt x="4274" y="3511"/>
                    </a:lnTo>
                    <a:cubicBezTo>
                      <a:pt x="4299" y="3532"/>
                      <a:pt x="4319" y="3543"/>
                      <a:pt x="4322" y="3543"/>
                    </a:cubicBezTo>
                    <a:cubicBezTo>
                      <a:pt x="4325" y="3543"/>
                      <a:pt x="4312" y="3532"/>
                      <a:pt x="4274" y="35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117;p39">
                <a:extLst>
                  <a:ext uri="{FF2B5EF4-FFF2-40B4-BE49-F238E27FC236}">
                    <a16:creationId xmlns:a16="http://schemas.microsoft.com/office/drawing/2014/main" id="{723C5802-375A-47C8-F3F8-BB70F54161FF}"/>
                  </a:ext>
                </a:extLst>
              </p:cNvPr>
              <p:cNvSpPr/>
              <p:nvPr/>
            </p:nvSpPr>
            <p:spPr>
              <a:xfrm>
                <a:off x="1274436" y="1417986"/>
                <a:ext cx="65655" cy="62396"/>
              </a:xfrm>
              <a:custGeom>
                <a:avLst/>
                <a:gdLst/>
                <a:ahLst/>
                <a:cxnLst/>
                <a:rect l="l" t="t" r="r" b="b"/>
                <a:pathLst>
                  <a:path w="3888" h="3695" extrusionOk="0">
                    <a:moveTo>
                      <a:pt x="2535" y="0"/>
                    </a:moveTo>
                    <a:cubicBezTo>
                      <a:pt x="2334" y="0"/>
                      <a:pt x="2098" y="168"/>
                      <a:pt x="1606" y="483"/>
                    </a:cubicBezTo>
                    <a:cubicBezTo>
                      <a:pt x="592" y="1244"/>
                      <a:pt x="1" y="2427"/>
                      <a:pt x="43" y="3694"/>
                    </a:cubicBezTo>
                    <a:cubicBezTo>
                      <a:pt x="613" y="3083"/>
                      <a:pt x="1144" y="2551"/>
                      <a:pt x="2051" y="2551"/>
                    </a:cubicBezTo>
                    <a:cubicBezTo>
                      <a:pt x="2085" y="2551"/>
                      <a:pt x="2120" y="2552"/>
                      <a:pt x="2155" y="2553"/>
                    </a:cubicBezTo>
                    <a:cubicBezTo>
                      <a:pt x="2802" y="2592"/>
                      <a:pt x="2079" y="2904"/>
                      <a:pt x="2484" y="2904"/>
                    </a:cubicBezTo>
                    <a:cubicBezTo>
                      <a:pt x="2528" y="2904"/>
                      <a:pt x="2587" y="2900"/>
                      <a:pt x="2662" y="2891"/>
                    </a:cubicBezTo>
                    <a:cubicBezTo>
                      <a:pt x="3338" y="2849"/>
                      <a:pt x="3888" y="2300"/>
                      <a:pt x="3888" y="1624"/>
                    </a:cubicBezTo>
                    <a:cubicBezTo>
                      <a:pt x="3845" y="1244"/>
                      <a:pt x="3676" y="948"/>
                      <a:pt x="3423" y="695"/>
                    </a:cubicBezTo>
                    <a:cubicBezTo>
                      <a:pt x="2949" y="221"/>
                      <a:pt x="2765" y="0"/>
                      <a:pt x="25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118;p39">
                <a:extLst>
                  <a:ext uri="{FF2B5EF4-FFF2-40B4-BE49-F238E27FC236}">
                    <a16:creationId xmlns:a16="http://schemas.microsoft.com/office/drawing/2014/main" id="{C86875DA-436B-5E61-CE17-CF38E158FC04}"/>
                  </a:ext>
                </a:extLst>
              </p:cNvPr>
              <p:cNvSpPr/>
              <p:nvPr/>
            </p:nvSpPr>
            <p:spPr>
              <a:xfrm>
                <a:off x="1146030" y="1500190"/>
                <a:ext cx="98466" cy="65317"/>
              </a:xfrm>
              <a:custGeom>
                <a:avLst/>
                <a:gdLst/>
                <a:ahLst/>
                <a:cxnLst/>
                <a:rect l="l" t="t" r="r" b="b"/>
                <a:pathLst>
                  <a:path w="5831" h="3868" extrusionOk="0">
                    <a:moveTo>
                      <a:pt x="2842" y="0"/>
                    </a:moveTo>
                    <a:cubicBezTo>
                      <a:pt x="2754" y="0"/>
                      <a:pt x="2666" y="3"/>
                      <a:pt x="2577" y="9"/>
                    </a:cubicBezTo>
                    <a:cubicBezTo>
                      <a:pt x="1268" y="178"/>
                      <a:pt x="254" y="1150"/>
                      <a:pt x="42" y="2417"/>
                    </a:cubicBezTo>
                    <a:cubicBezTo>
                      <a:pt x="0" y="2755"/>
                      <a:pt x="85" y="3135"/>
                      <a:pt x="254" y="3389"/>
                    </a:cubicBezTo>
                    <a:cubicBezTo>
                      <a:pt x="521" y="3705"/>
                      <a:pt x="901" y="3867"/>
                      <a:pt x="1280" y="3867"/>
                    </a:cubicBezTo>
                    <a:cubicBezTo>
                      <a:pt x="1559" y="3867"/>
                      <a:pt x="1837" y="3779"/>
                      <a:pt x="2070" y="3600"/>
                    </a:cubicBezTo>
                    <a:cubicBezTo>
                      <a:pt x="2662" y="3178"/>
                      <a:pt x="2958" y="2417"/>
                      <a:pt x="3465" y="1910"/>
                    </a:cubicBezTo>
                    <a:cubicBezTo>
                      <a:pt x="3943" y="1460"/>
                      <a:pt x="4460" y="1347"/>
                      <a:pt x="5001" y="1347"/>
                    </a:cubicBezTo>
                    <a:cubicBezTo>
                      <a:pt x="5272" y="1347"/>
                      <a:pt x="5549" y="1375"/>
                      <a:pt x="5830" y="1403"/>
                    </a:cubicBezTo>
                    <a:cubicBezTo>
                      <a:pt x="5085" y="502"/>
                      <a:pt x="3977" y="0"/>
                      <a:pt x="284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119;p39">
                <a:extLst>
                  <a:ext uri="{FF2B5EF4-FFF2-40B4-BE49-F238E27FC236}">
                    <a16:creationId xmlns:a16="http://schemas.microsoft.com/office/drawing/2014/main" id="{3678EE6A-BD91-EFBE-8941-59CF3BB6B118}"/>
                  </a:ext>
                </a:extLst>
              </p:cNvPr>
              <p:cNvSpPr/>
              <p:nvPr/>
            </p:nvSpPr>
            <p:spPr>
              <a:xfrm>
                <a:off x="1170279" y="1403075"/>
                <a:ext cx="84196" cy="83724"/>
              </a:xfrm>
              <a:custGeom>
                <a:avLst/>
                <a:gdLst/>
                <a:ahLst/>
                <a:cxnLst/>
                <a:rect l="l" t="t" r="r" b="b"/>
                <a:pathLst>
                  <a:path w="4986" h="4958" extrusionOk="0">
                    <a:moveTo>
                      <a:pt x="1848" y="0"/>
                    </a:moveTo>
                    <a:cubicBezTo>
                      <a:pt x="1600" y="0"/>
                      <a:pt x="1349" y="32"/>
                      <a:pt x="1099" y="99"/>
                    </a:cubicBezTo>
                    <a:cubicBezTo>
                      <a:pt x="761" y="226"/>
                      <a:pt x="465" y="437"/>
                      <a:pt x="296" y="690"/>
                    </a:cubicBezTo>
                    <a:cubicBezTo>
                      <a:pt x="1" y="1324"/>
                      <a:pt x="254" y="2085"/>
                      <a:pt x="888" y="2423"/>
                    </a:cubicBezTo>
                    <a:cubicBezTo>
                      <a:pt x="1479" y="2803"/>
                      <a:pt x="2282" y="2718"/>
                      <a:pt x="3000" y="3014"/>
                    </a:cubicBezTo>
                    <a:cubicBezTo>
                      <a:pt x="3887" y="3394"/>
                      <a:pt x="4141" y="4155"/>
                      <a:pt x="4437" y="4957"/>
                    </a:cubicBezTo>
                    <a:cubicBezTo>
                      <a:pt x="4986" y="3859"/>
                      <a:pt x="4944" y="2507"/>
                      <a:pt x="4352" y="1451"/>
                    </a:cubicBezTo>
                    <a:cubicBezTo>
                      <a:pt x="3809" y="535"/>
                      <a:pt x="2858" y="0"/>
                      <a:pt x="184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120;p39">
                <a:extLst>
                  <a:ext uri="{FF2B5EF4-FFF2-40B4-BE49-F238E27FC236}">
                    <a16:creationId xmlns:a16="http://schemas.microsoft.com/office/drawing/2014/main" id="{3D8B895F-1320-CBEE-348A-9280FBF1ED23}"/>
                  </a:ext>
                </a:extLst>
              </p:cNvPr>
              <p:cNvSpPr/>
              <p:nvPr/>
            </p:nvSpPr>
            <p:spPr>
              <a:xfrm>
                <a:off x="1043292" y="1894036"/>
                <a:ext cx="499403" cy="761888"/>
              </a:xfrm>
              <a:custGeom>
                <a:avLst/>
                <a:gdLst/>
                <a:ahLst/>
                <a:cxnLst/>
                <a:rect l="l" t="t" r="r" b="b"/>
                <a:pathLst>
                  <a:path w="29574" h="45118" extrusionOk="0">
                    <a:moveTo>
                      <a:pt x="4837" y="0"/>
                    </a:moveTo>
                    <a:cubicBezTo>
                      <a:pt x="4457" y="0"/>
                      <a:pt x="4084" y="127"/>
                      <a:pt x="3803" y="345"/>
                    </a:cubicBezTo>
                    <a:cubicBezTo>
                      <a:pt x="3465" y="598"/>
                      <a:pt x="3423" y="1063"/>
                      <a:pt x="3592" y="1401"/>
                    </a:cubicBezTo>
                    <a:cubicBezTo>
                      <a:pt x="3443" y="1319"/>
                      <a:pt x="3282" y="1281"/>
                      <a:pt x="3124" y="1281"/>
                    </a:cubicBezTo>
                    <a:cubicBezTo>
                      <a:pt x="2875" y="1281"/>
                      <a:pt x="2631" y="1373"/>
                      <a:pt x="2451" y="1528"/>
                    </a:cubicBezTo>
                    <a:cubicBezTo>
                      <a:pt x="2071" y="1950"/>
                      <a:pt x="2071" y="2584"/>
                      <a:pt x="2451" y="3007"/>
                    </a:cubicBezTo>
                    <a:cubicBezTo>
                      <a:pt x="2293" y="2865"/>
                      <a:pt x="2101" y="2799"/>
                      <a:pt x="1910" y="2799"/>
                    </a:cubicBezTo>
                    <a:cubicBezTo>
                      <a:pt x="1589" y="2799"/>
                      <a:pt x="1274" y="2984"/>
                      <a:pt x="1141" y="3302"/>
                    </a:cubicBezTo>
                    <a:cubicBezTo>
                      <a:pt x="980" y="3826"/>
                      <a:pt x="1088" y="4350"/>
                      <a:pt x="1428" y="4764"/>
                    </a:cubicBezTo>
                    <a:lnTo>
                      <a:pt x="1428" y="4764"/>
                    </a:lnTo>
                    <a:cubicBezTo>
                      <a:pt x="1285" y="4613"/>
                      <a:pt x="1096" y="4538"/>
                      <a:pt x="904" y="4538"/>
                    </a:cubicBezTo>
                    <a:cubicBezTo>
                      <a:pt x="687" y="4538"/>
                      <a:pt x="465" y="4633"/>
                      <a:pt x="296" y="4823"/>
                    </a:cubicBezTo>
                    <a:cubicBezTo>
                      <a:pt x="43" y="5161"/>
                      <a:pt x="1" y="5668"/>
                      <a:pt x="212" y="6091"/>
                    </a:cubicBezTo>
                    <a:cubicBezTo>
                      <a:pt x="423" y="6471"/>
                      <a:pt x="761" y="6809"/>
                      <a:pt x="1141" y="7062"/>
                    </a:cubicBezTo>
                    <a:cubicBezTo>
                      <a:pt x="1775" y="7443"/>
                      <a:pt x="2409" y="7865"/>
                      <a:pt x="3000" y="8330"/>
                    </a:cubicBezTo>
                    <a:cubicBezTo>
                      <a:pt x="3465" y="8837"/>
                      <a:pt x="3887" y="9344"/>
                      <a:pt x="4310" y="9893"/>
                    </a:cubicBezTo>
                    <a:cubicBezTo>
                      <a:pt x="5704" y="14583"/>
                      <a:pt x="6802" y="19399"/>
                      <a:pt x="8154" y="24384"/>
                    </a:cubicBezTo>
                    <a:cubicBezTo>
                      <a:pt x="9084" y="27891"/>
                      <a:pt x="9718" y="31440"/>
                      <a:pt x="10731" y="34946"/>
                    </a:cubicBezTo>
                    <a:cubicBezTo>
                      <a:pt x="11196" y="36678"/>
                      <a:pt x="11830" y="38326"/>
                      <a:pt x="12590" y="39974"/>
                    </a:cubicBezTo>
                    <a:cubicBezTo>
                      <a:pt x="13604" y="42086"/>
                      <a:pt x="14661" y="44832"/>
                      <a:pt x="17364" y="45086"/>
                    </a:cubicBezTo>
                    <a:cubicBezTo>
                      <a:pt x="17593" y="45107"/>
                      <a:pt x="17819" y="45117"/>
                      <a:pt x="18041" y="45117"/>
                    </a:cubicBezTo>
                    <a:cubicBezTo>
                      <a:pt x="21348" y="45117"/>
                      <a:pt x="23913" y="42818"/>
                      <a:pt x="25180" y="39889"/>
                    </a:cubicBezTo>
                    <a:lnTo>
                      <a:pt x="28349" y="32580"/>
                    </a:lnTo>
                    <a:cubicBezTo>
                      <a:pt x="28645" y="31777"/>
                      <a:pt x="29236" y="30468"/>
                      <a:pt x="29574" y="29707"/>
                    </a:cubicBezTo>
                    <a:cubicBezTo>
                      <a:pt x="28771" y="29412"/>
                      <a:pt x="24040" y="27426"/>
                      <a:pt x="21209" y="26032"/>
                    </a:cubicBezTo>
                    <a:cubicBezTo>
                      <a:pt x="20871" y="26961"/>
                      <a:pt x="18505" y="32242"/>
                      <a:pt x="18505" y="32242"/>
                    </a:cubicBezTo>
                    <a:cubicBezTo>
                      <a:pt x="16688" y="28651"/>
                      <a:pt x="12675" y="7781"/>
                      <a:pt x="9084" y="2373"/>
                    </a:cubicBezTo>
                    <a:cubicBezTo>
                      <a:pt x="8746" y="1866"/>
                      <a:pt x="8366" y="1401"/>
                      <a:pt x="7901" y="1021"/>
                    </a:cubicBezTo>
                    <a:cubicBezTo>
                      <a:pt x="7140" y="429"/>
                      <a:pt x="6211" y="91"/>
                      <a:pt x="5239" y="49"/>
                    </a:cubicBezTo>
                    <a:cubicBezTo>
                      <a:pt x="5107" y="16"/>
                      <a:pt x="4971" y="0"/>
                      <a:pt x="4837" y="0"/>
                    </a:cubicBezTo>
                    <a:close/>
                  </a:path>
                </a:pathLst>
              </a:custGeom>
              <a:solidFill>
                <a:srgbClr val="CA8F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121;p39">
                <a:extLst>
                  <a:ext uri="{FF2B5EF4-FFF2-40B4-BE49-F238E27FC236}">
                    <a16:creationId xmlns:a16="http://schemas.microsoft.com/office/drawing/2014/main" id="{6B3C4769-092B-45D9-F1D2-C1DAAF2C5D69}"/>
                  </a:ext>
                </a:extLst>
              </p:cNvPr>
              <p:cNvSpPr/>
              <p:nvPr/>
            </p:nvSpPr>
            <p:spPr>
              <a:xfrm>
                <a:off x="1337290" y="1866351"/>
                <a:ext cx="988527" cy="1256430"/>
              </a:xfrm>
              <a:custGeom>
                <a:avLst/>
                <a:gdLst/>
                <a:ahLst/>
                <a:cxnLst/>
                <a:rect l="l" t="t" r="r" b="b"/>
                <a:pathLst>
                  <a:path w="58536" h="74400" extrusionOk="0">
                    <a:moveTo>
                      <a:pt x="28328" y="1"/>
                    </a:moveTo>
                    <a:cubicBezTo>
                      <a:pt x="27990" y="1"/>
                      <a:pt x="27694" y="43"/>
                      <a:pt x="27398" y="85"/>
                    </a:cubicBezTo>
                    <a:cubicBezTo>
                      <a:pt x="27103" y="85"/>
                      <a:pt x="26807" y="127"/>
                      <a:pt x="26469" y="170"/>
                    </a:cubicBezTo>
                    <a:lnTo>
                      <a:pt x="26300" y="170"/>
                    </a:lnTo>
                    <a:cubicBezTo>
                      <a:pt x="25539" y="254"/>
                      <a:pt x="24779" y="381"/>
                      <a:pt x="24019" y="508"/>
                    </a:cubicBezTo>
                    <a:lnTo>
                      <a:pt x="23385" y="634"/>
                    </a:lnTo>
                    <a:lnTo>
                      <a:pt x="23216" y="677"/>
                    </a:lnTo>
                    <a:lnTo>
                      <a:pt x="23005" y="719"/>
                    </a:lnTo>
                    <a:cubicBezTo>
                      <a:pt x="22709" y="803"/>
                      <a:pt x="22455" y="846"/>
                      <a:pt x="22160" y="930"/>
                    </a:cubicBezTo>
                    <a:lnTo>
                      <a:pt x="21906" y="1015"/>
                    </a:lnTo>
                    <a:cubicBezTo>
                      <a:pt x="13203" y="3423"/>
                      <a:pt x="9485" y="10436"/>
                      <a:pt x="5683" y="18040"/>
                    </a:cubicBezTo>
                    <a:cubicBezTo>
                      <a:pt x="3613" y="22139"/>
                      <a:pt x="1754" y="26321"/>
                      <a:pt x="64" y="30588"/>
                    </a:cubicBezTo>
                    <a:cubicBezTo>
                      <a:pt x="1" y="30736"/>
                      <a:pt x="32" y="30757"/>
                      <a:pt x="112" y="30757"/>
                    </a:cubicBezTo>
                    <a:cubicBezTo>
                      <a:pt x="143" y="30757"/>
                      <a:pt x="183" y="30754"/>
                      <a:pt x="226" y="30754"/>
                    </a:cubicBezTo>
                    <a:cubicBezTo>
                      <a:pt x="292" y="30754"/>
                      <a:pt x="368" y="30761"/>
                      <a:pt x="444" y="30799"/>
                    </a:cubicBezTo>
                    <a:cubicBezTo>
                      <a:pt x="909" y="31053"/>
                      <a:pt x="1331" y="31264"/>
                      <a:pt x="1796" y="31475"/>
                    </a:cubicBezTo>
                    <a:cubicBezTo>
                      <a:pt x="4500" y="32870"/>
                      <a:pt x="7288" y="34052"/>
                      <a:pt x="10204" y="35066"/>
                    </a:cubicBezTo>
                    <a:cubicBezTo>
                      <a:pt x="10837" y="35278"/>
                      <a:pt x="11513" y="35447"/>
                      <a:pt x="12189" y="35658"/>
                    </a:cubicBezTo>
                    <a:lnTo>
                      <a:pt x="12696" y="35827"/>
                    </a:lnTo>
                    <a:lnTo>
                      <a:pt x="12654" y="35996"/>
                    </a:lnTo>
                    <a:cubicBezTo>
                      <a:pt x="12612" y="36165"/>
                      <a:pt x="12569" y="36334"/>
                      <a:pt x="12485" y="36587"/>
                    </a:cubicBezTo>
                    <a:cubicBezTo>
                      <a:pt x="11809" y="39502"/>
                      <a:pt x="11302" y="42502"/>
                      <a:pt x="10964" y="45502"/>
                    </a:cubicBezTo>
                    <a:cubicBezTo>
                      <a:pt x="10964" y="45755"/>
                      <a:pt x="10922" y="46051"/>
                      <a:pt x="10879" y="46262"/>
                    </a:cubicBezTo>
                    <a:cubicBezTo>
                      <a:pt x="10795" y="46980"/>
                      <a:pt x="10710" y="47699"/>
                      <a:pt x="10626" y="48459"/>
                    </a:cubicBezTo>
                    <a:cubicBezTo>
                      <a:pt x="10584" y="48882"/>
                      <a:pt x="10542" y="49304"/>
                      <a:pt x="10499" y="49769"/>
                    </a:cubicBezTo>
                    <a:cubicBezTo>
                      <a:pt x="10499" y="50022"/>
                      <a:pt x="10457" y="50276"/>
                      <a:pt x="10415" y="50529"/>
                    </a:cubicBezTo>
                    <a:cubicBezTo>
                      <a:pt x="10204" y="52642"/>
                      <a:pt x="9992" y="54796"/>
                      <a:pt x="9823" y="56909"/>
                    </a:cubicBezTo>
                    <a:cubicBezTo>
                      <a:pt x="9739" y="57796"/>
                      <a:pt x="9654" y="58641"/>
                      <a:pt x="9570" y="59486"/>
                    </a:cubicBezTo>
                    <a:cubicBezTo>
                      <a:pt x="9570" y="59739"/>
                      <a:pt x="9528" y="60035"/>
                      <a:pt x="9528" y="60288"/>
                    </a:cubicBezTo>
                    <a:cubicBezTo>
                      <a:pt x="9359" y="62654"/>
                      <a:pt x="9190" y="64894"/>
                      <a:pt x="9063" y="66710"/>
                    </a:cubicBezTo>
                    <a:cubicBezTo>
                      <a:pt x="9021" y="67386"/>
                      <a:pt x="8978" y="67978"/>
                      <a:pt x="8936" y="68569"/>
                    </a:cubicBezTo>
                    <a:cubicBezTo>
                      <a:pt x="8936" y="68823"/>
                      <a:pt x="8936" y="69076"/>
                      <a:pt x="8894" y="69287"/>
                    </a:cubicBezTo>
                    <a:cubicBezTo>
                      <a:pt x="8852" y="69837"/>
                      <a:pt x="8978" y="70555"/>
                      <a:pt x="9485" y="70766"/>
                    </a:cubicBezTo>
                    <a:lnTo>
                      <a:pt x="10373" y="71104"/>
                    </a:lnTo>
                    <a:cubicBezTo>
                      <a:pt x="16034" y="73005"/>
                      <a:pt x="21948" y="74104"/>
                      <a:pt x="27948" y="74315"/>
                    </a:cubicBezTo>
                    <a:cubicBezTo>
                      <a:pt x="29300" y="74399"/>
                      <a:pt x="30609" y="74399"/>
                      <a:pt x="31919" y="74399"/>
                    </a:cubicBezTo>
                    <a:lnTo>
                      <a:pt x="33186" y="74399"/>
                    </a:lnTo>
                    <a:cubicBezTo>
                      <a:pt x="38890" y="74230"/>
                      <a:pt x="44213" y="73639"/>
                      <a:pt x="49494" y="71442"/>
                    </a:cubicBezTo>
                    <a:lnTo>
                      <a:pt x="50043" y="71231"/>
                    </a:lnTo>
                    <a:cubicBezTo>
                      <a:pt x="50339" y="71104"/>
                      <a:pt x="51649" y="70639"/>
                      <a:pt x="51606" y="70175"/>
                    </a:cubicBezTo>
                    <a:lnTo>
                      <a:pt x="51480" y="68992"/>
                    </a:lnTo>
                    <a:cubicBezTo>
                      <a:pt x="51395" y="68358"/>
                      <a:pt x="51311" y="67640"/>
                      <a:pt x="51226" y="66837"/>
                    </a:cubicBezTo>
                    <a:cubicBezTo>
                      <a:pt x="51015" y="64978"/>
                      <a:pt x="50804" y="62781"/>
                      <a:pt x="50592" y="60457"/>
                    </a:cubicBezTo>
                    <a:cubicBezTo>
                      <a:pt x="50550" y="60204"/>
                      <a:pt x="50550" y="59950"/>
                      <a:pt x="50508" y="59697"/>
                    </a:cubicBezTo>
                    <a:cubicBezTo>
                      <a:pt x="50254" y="56909"/>
                      <a:pt x="50001" y="53909"/>
                      <a:pt x="49663" y="50952"/>
                    </a:cubicBezTo>
                    <a:cubicBezTo>
                      <a:pt x="49621" y="50656"/>
                      <a:pt x="49578" y="50402"/>
                      <a:pt x="49536" y="50107"/>
                    </a:cubicBezTo>
                    <a:cubicBezTo>
                      <a:pt x="49452" y="48966"/>
                      <a:pt x="49283" y="47783"/>
                      <a:pt x="49156" y="46685"/>
                    </a:cubicBezTo>
                    <a:cubicBezTo>
                      <a:pt x="49114" y="46389"/>
                      <a:pt x="49114" y="46093"/>
                      <a:pt x="49072" y="45840"/>
                    </a:cubicBezTo>
                    <a:cubicBezTo>
                      <a:pt x="48734" y="42798"/>
                      <a:pt x="48269" y="39798"/>
                      <a:pt x="47593" y="36841"/>
                    </a:cubicBezTo>
                    <a:lnTo>
                      <a:pt x="47762" y="36841"/>
                    </a:lnTo>
                    <a:cubicBezTo>
                      <a:pt x="47973" y="36841"/>
                      <a:pt x="48142" y="36756"/>
                      <a:pt x="48353" y="36714"/>
                    </a:cubicBezTo>
                    <a:cubicBezTo>
                      <a:pt x="51902" y="36123"/>
                      <a:pt x="55873" y="35235"/>
                      <a:pt x="58535" y="32954"/>
                    </a:cubicBezTo>
                    <a:cubicBezTo>
                      <a:pt x="56169" y="26701"/>
                      <a:pt x="54015" y="20280"/>
                      <a:pt x="51480" y="14111"/>
                    </a:cubicBezTo>
                    <a:cubicBezTo>
                      <a:pt x="49452" y="9126"/>
                      <a:pt x="45480" y="4394"/>
                      <a:pt x="40495" y="2155"/>
                    </a:cubicBezTo>
                    <a:cubicBezTo>
                      <a:pt x="39861" y="1860"/>
                      <a:pt x="39270" y="1606"/>
                      <a:pt x="38636" y="1437"/>
                    </a:cubicBezTo>
                    <a:cubicBezTo>
                      <a:pt x="38214" y="1268"/>
                      <a:pt x="37791" y="1141"/>
                      <a:pt x="37327" y="1015"/>
                    </a:cubicBezTo>
                    <a:cubicBezTo>
                      <a:pt x="37284" y="972"/>
                      <a:pt x="37242" y="972"/>
                      <a:pt x="37158" y="972"/>
                    </a:cubicBezTo>
                    <a:cubicBezTo>
                      <a:pt x="36017" y="634"/>
                      <a:pt x="34834" y="381"/>
                      <a:pt x="33609" y="212"/>
                    </a:cubicBezTo>
                    <a:cubicBezTo>
                      <a:pt x="33313" y="170"/>
                      <a:pt x="32975" y="170"/>
                      <a:pt x="32679" y="127"/>
                    </a:cubicBezTo>
                    <a:lnTo>
                      <a:pt x="32595" y="127"/>
                    </a:lnTo>
                    <a:cubicBezTo>
                      <a:pt x="32299" y="127"/>
                      <a:pt x="32003" y="43"/>
                      <a:pt x="31708" y="43"/>
                    </a:cubicBezTo>
                    <a:lnTo>
                      <a:pt x="3090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122;p39">
                <a:extLst>
                  <a:ext uri="{FF2B5EF4-FFF2-40B4-BE49-F238E27FC236}">
                    <a16:creationId xmlns:a16="http://schemas.microsoft.com/office/drawing/2014/main" id="{92F3886B-AF9C-E61F-64BB-84966E8E92DB}"/>
                  </a:ext>
                </a:extLst>
              </p:cNvPr>
              <p:cNvSpPr/>
              <p:nvPr/>
            </p:nvSpPr>
            <p:spPr>
              <a:xfrm>
                <a:off x="1708201" y="1863471"/>
                <a:ext cx="280385" cy="232866"/>
              </a:xfrm>
              <a:custGeom>
                <a:avLst/>
                <a:gdLst/>
                <a:ahLst/>
                <a:cxnLst/>
                <a:rect l="l" t="t" r="r" b="b"/>
                <a:pathLst>
                  <a:path w="16604" h="13790" extrusionOk="0">
                    <a:moveTo>
                      <a:pt x="7859" y="0"/>
                    </a:moveTo>
                    <a:cubicBezTo>
                      <a:pt x="6718" y="0"/>
                      <a:pt x="5619" y="43"/>
                      <a:pt x="4521" y="169"/>
                    </a:cubicBezTo>
                    <a:lnTo>
                      <a:pt x="4310" y="212"/>
                    </a:lnTo>
                    <a:cubicBezTo>
                      <a:pt x="3972" y="254"/>
                      <a:pt x="3592" y="296"/>
                      <a:pt x="3211" y="381"/>
                    </a:cubicBezTo>
                    <a:cubicBezTo>
                      <a:pt x="3211" y="359"/>
                      <a:pt x="3201" y="349"/>
                      <a:pt x="3190" y="349"/>
                    </a:cubicBezTo>
                    <a:cubicBezTo>
                      <a:pt x="3180" y="349"/>
                      <a:pt x="3169" y="359"/>
                      <a:pt x="3169" y="381"/>
                    </a:cubicBezTo>
                    <a:cubicBezTo>
                      <a:pt x="2789" y="423"/>
                      <a:pt x="2451" y="465"/>
                      <a:pt x="2071" y="550"/>
                    </a:cubicBezTo>
                    <a:lnTo>
                      <a:pt x="1437" y="676"/>
                    </a:lnTo>
                    <a:cubicBezTo>
                      <a:pt x="1395" y="719"/>
                      <a:pt x="1352" y="719"/>
                      <a:pt x="1268" y="719"/>
                    </a:cubicBezTo>
                    <a:lnTo>
                      <a:pt x="1057" y="761"/>
                    </a:lnTo>
                    <a:cubicBezTo>
                      <a:pt x="803" y="845"/>
                      <a:pt x="507" y="888"/>
                      <a:pt x="254" y="972"/>
                    </a:cubicBezTo>
                    <a:lnTo>
                      <a:pt x="0" y="1057"/>
                    </a:lnTo>
                    <a:cubicBezTo>
                      <a:pt x="2113" y="5366"/>
                      <a:pt x="5450" y="9379"/>
                      <a:pt x="8028" y="13435"/>
                    </a:cubicBezTo>
                    <a:cubicBezTo>
                      <a:pt x="8157" y="13673"/>
                      <a:pt x="8398" y="13789"/>
                      <a:pt x="8641" y="13789"/>
                    </a:cubicBezTo>
                    <a:cubicBezTo>
                      <a:pt x="8873" y="13789"/>
                      <a:pt x="9108" y="13684"/>
                      <a:pt x="9253" y="13477"/>
                    </a:cubicBezTo>
                    <a:cubicBezTo>
                      <a:pt x="11534" y="9337"/>
                      <a:pt x="13985" y="5324"/>
                      <a:pt x="16604" y="1437"/>
                    </a:cubicBezTo>
                    <a:cubicBezTo>
                      <a:pt x="16181" y="1268"/>
                      <a:pt x="15759" y="1141"/>
                      <a:pt x="15294" y="1014"/>
                    </a:cubicBezTo>
                    <a:lnTo>
                      <a:pt x="15125" y="972"/>
                    </a:lnTo>
                    <a:cubicBezTo>
                      <a:pt x="13985" y="634"/>
                      <a:pt x="12802" y="381"/>
                      <a:pt x="11619" y="254"/>
                    </a:cubicBezTo>
                    <a:cubicBezTo>
                      <a:pt x="11323" y="212"/>
                      <a:pt x="10985" y="169"/>
                      <a:pt x="10689" y="127"/>
                    </a:cubicBezTo>
                    <a:cubicBezTo>
                      <a:pt x="10098" y="85"/>
                      <a:pt x="9506" y="0"/>
                      <a:pt x="8957" y="0"/>
                    </a:cubicBezTo>
                    <a:close/>
                  </a:path>
                </a:pathLst>
              </a:custGeom>
              <a:solidFill>
                <a:srgbClr val="4173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23;p39">
                <a:extLst>
                  <a:ext uri="{FF2B5EF4-FFF2-40B4-BE49-F238E27FC236}">
                    <a16:creationId xmlns:a16="http://schemas.microsoft.com/office/drawing/2014/main" id="{B694EB21-4697-F319-0B95-68413566A013}"/>
                  </a:ext>
                </a:extLst>
              </p:cNvPr>
              <p:cNvSpPr/>
              <p:nvPr/>
            </p:nvSpPr>
            <p:spPr>
              <a:xfrm>
                <a:off x="1726033" y="1863387"/>
                <a:ext cx="240448" cy="222683"/>
              </a:xfrm>
              <a:custGeom>
                <a:avLst/>
                <a:gdLst/>
                <a:ahLst/>
                <a:cxnLst/>
                <a:rect l="l" t="t" r="r" b="b"/>
                <a:pathLst>
                  <a:path w="14239" h="13187" extrusionOk="0">
                    <a:moveTo>
                      <a:pt x="6623" y="1"/>
                    </a:moveTo>
                    <a:cubicBezTo>
                      <a:pt x="4401" y="1"/>
                      <a:pt x="2178" y="256"/>
                      <a:pt x="1" y="766"/>
                    </a:cubicBezTo>
                    <a:cubicBezTo>
                      <a:pt x="127" y="1019"/>
                      <a:pt x="296" y="1188"/>
                      <a:pt x="339" y="1357"/>
                    </a:cubicBezTo>
                    <a:cubicBezTo>
                      <a:pt x="1733" y="3934"/>
                      <a:pt x="3169" y="6512"/>
                      <a:pt x="4690" y="8962"/>
                    </a:cubicBezTo>
                    <a:cubicBezTo>
                      <a:pt x="5577" y="10398"/>
                      <a:pt x="6507" y="11793"/>
                      <a:pt x="7436" y="13187"/>
                    </a:cubicBezTo>
                    <a:cubicBezTo>
                      <a:pt x="9929" y="9258"/>
                      <a:pt x="12210" y="5202"/>
                      <a:pt x="14238" y="1019"/>
                    </a:cubicBezTo>
                    <a:cubicBezTo>
                      <a:pt x="11749" y="340"/>
                      <a:pt x="9186" y="1"/>
                      <a:pt x="6623" y="1"/>
                    </a:cubicBezTo>
                    <a:close/>
                  </a:path>
                </a:pathLst>
              </a:custGeom>
              <a:solidFill>
                <a:srgbClr val="CA8F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24;p39">
                <a:extLst>
                  <a:ext uri="{FF2B5EF4-FFF2-40B4-BE49-F238E27FC236}">
                    <a16:creationId xmlns:a16="http://schemas.microsoft.com/office/drawing/2014/main" id="{9C67F06F-0A87-86E6-488D-246167AC5ACE}"/>
                  </a:ext>
                </a:extLst>
              </p:cNvPr>
              <p:cNvSpPr/>
              <p:nvPr/>
            </p:nvSpPr>
            <p:spPr>
              <a:xfrm>
                <a:off x="2071617" y="2202522"/>
                <a:ext cx="79641" cy="283794"/>
              </a:xfrm>
              <a:custGeom>
                <a:avLst/>
                <a:gdLst/>
                <a:ahLst/>
                <a:cxnLst/>
                <a:rect l="l" t="t" r="r" b="b"/>
                <a:pathLst>
                  <a:path w="4716" h="16805" extrusionOk="0">
                    <a:moveTo>
                      <a:pt x="144" y="0"/>
                    </a:moveTo>
                    <a:cubicBezTo>
                      <a:pt x="68" y="0"/>
                      <a:pt x="0" y="56"/>
                      <a:pt x="26" y="158"/>
                    </a:cubicBezTo>
                    <a:cubicBezTo>
                      <a:pt x="364" y="1299"/>
                      <a:pt x="702" y="2482"/>
                      <a:pt x="1040" y="3623"/>
                    </a:cubicBezTo>
                    <a:cubicBezTo>
                      <a:pt x="1547" y="5439"/>
                      <a:pt x="2054" y="7298"/>
                      <a:pt x="2518" y="9157"/>
                    </a:cubicBezTo>
                    <a:cubicBezTo>
                      <a:pt x="3152" y="11692"/>
                      <a:pt x="3701" y="14227"/>
                      <a:pt x="4124" y="16804"/>
                    </a:cubicBezTo>
                    <a:lnTo>
                      <a:pt x="4715" y="16720"/>
                    </a:lnTo>
                    <a:cubicBezTo>
                      <a:pt x="4546" y="15790"/>
                      <a:pt x="4377" y="14903"/>
                      <a:pt x="4208" y="14016"/>
                    </a:cubicBezTo>
                    <a:cubicBezTo>
                      <a:pt x="3532" y="10425"/>
                      <a:pt x="2603" y="6876"/>
                      <a:pt x="1462" y="3411"/>
                    </a:cubicBezTo>
                    <a:cubicBezTo>
                      <a:pt x="1124" y="2271"/>
                      <a:pt x="702" y="1172"/>
                      <a:pt x="279" y="74"/>
                    </a:cubicBezTo>
                    <a:cubicBezTo>
                      <a:pt x="246" y="24"/>
                      <a:pt x="193" y="0"/>
                      <a:pt x="14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25;p39">
                <a:extLst>
                  <a:ext uri="{FF2B5EF4-FFF2-40B4-BE49-F238E27FC236}">
                    <a16:creationId xmlns:a16="http://schemas.microsoft.com/office/drawing/2014/main" id="{3A50EF46-33A8-9A87-9A76-89898FC77125}"/>
                  </a:ext>
                </a:extLst>
              </p:cNvPr>
              <p:cNvSpPr/>
              <p:nvPr/>
            </p:nvSpPr>
            <p:spPr>
              <a:xfrm>
                <a:off x="1748155" y="1916968"/>
                <a:ext cx="200477" cy="158025"/>
              </a:xfrm>
              <a:custGeom>
                <a:avLst/>
                <a:gdLst/>
                <a:ahLst/>
                <a:cxnLst/>
                <a:rect l="l" t="t" r="r" b="b"/>
                <a:pathLst>
                  <a:path w="11872" h="9358" extrusionOk="0">
                    <a:moveTo>
                      <a:pt x="0" y="1"/>
                    </a:moveTo>
                    <a:lnTo>
                      <a:pt x="0" y="1"/>
                    </a:lnTo>
                    <a:cubicBezTo>
                      <a:pt x="453" y="618"/>
                      <a:pt x="5307" y="9358"/>
                      <a:pt x="5956" y="9358"/>
                    </a:cubicBezTo>
                    <a:cubicBezTo>
                      <a:pt x="5974" y="9358"/>
                      <a:pt x="5988" y="9351"/>
                      <a:pt x="6000" y="9338"/>
                    </a:cubicBezTo>
                    <a:cubicBezTo>
                      <a:pt x="8154" y="6549"/>
                      <a:pt x="10140" y="3550"/>
                      <a:pt x="11872" y="466"/>
                    </a:cubicBezTo>
                    <a:lnTo>
                      <a:pt x="11872" y="466"/>
                    </a:lnTo>
                    <a:cubicBezTo>
                      <a:pt x="10190" y="693"/>
                      <a:pt x="7664" y="1030"/>
                      <a:pt x="5268" y="1030"/>
                    </a:cubicBezTo>
                    <a:cubicBezTo>
                      <a:pt x="3211" y="1030"/>
                      <a:pt x="1249" y="782"/>
                      <a:pt x="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26;p39">
                <a:extLst>
                  <a:ext uri="{FF2B5EF4-FFF2-40B4-BE49-F238E27FC236}">
                    <a16:creationId xmlns:a16="http://schemas.microsoft.com/office/drawing/2014/main" id="{CD4C22E4-E075-F11E-14E2-B69A4D984AC9}"/>
                  </a:ext>
                </a:extLst>
              </p:cNvPr>
              <p:cNvSpPr/>
              <p:nvPr/>
            </p:nvSpPr>
            <p:spPr>
              <a:xfrm>
                <a:off x="1707492" y="1875596"/>
                <a:ext cx="281094" cy="220640"/>
              </a:xfrm>
              <a:custGeom>
                <a:avLst/>
                <a:gdLst/>
                <a:ahLst/>
                <a:cxnLst/>
                <a:rect l="l" t="t" r="r" b="b"/>
                <a:pathLst>
                  <a:path w="16646" h="13066" extrusionOk="0">
                    <a:moveTo>
                      <a:pt x="1310" y="1"/>
                    </a:moveTo>
                    <a:lnTo>
                      <a:pt x="1099" y="43"/>
                    </a:lnTo>
                    <a:cubicBezTo>
                      <a:pt x="845" y="127"/>
                      <a:pt x="549" y="170"/>
                      <a:pt x="296" y="254"/>
                    </a:cubicBezTo>
                    <a:lnTo>
                      <a:pt x="0" y="339"/>
                    </a:lnTo>
                    <a:cubicBezTo>
                      <a:pt x="2155" y="4648"/>
                      <a:pt x="5492" y="8661"/>
                      <a:pt x="8070" y="12717"/>
                    </a:cubicBezTo>
                    <a:cubicBezTo>
                      <a:pt x="8217" y="12950"/>
                      <a:pt x="8450" y="13066"/>
                      <a:pt x="8682" y="13066"/>
                    </a:cubicBezTo>
                    <a:cubicBezTo>
                      <a:pt x="8915" y="13066"/>
                      <a:pt x="9147" y="12950"/>
                      <a:pt x="9295" y="12717"/>
                    </a:cubicBezTo>
                    <a:cubicBezTo>
                      <a:pt x="11576" y="8619"/>
                      <a:pt x="14027" y="4606"/>
                      <a:pt x="16646" y="719"/>
                    </a:cubicBezTo>
                    <a:cubicBezTo>
                      <a:pt x="16223" y="550"/>
                      <a:pt x="15801" y="423"/>
                      <a:pt x="15336" y="254"/>
                    </a:cubicBezTo>
                    <a:lnTo>
                      <a:pt x="15167" y="212"/>
                    </a:lnTo>
                    <a:cubicBezTo>
                      <a:pt x="14576" y="1141"/>
                      <a:pt x="13984" y="2071"/>
                      <a:pt x="13393" y="3042"/>
                    </a:cubicBezTo>
                    <a:cubicBezTo>
                      <a:pt x="11745" y="5662"/>
                      <a:pt x="10182" y="8323"/>
                      <a:pt x="8661" y="11027"/>
                    </a:cubicBezTo>
                    <a:cubicBezTo>
                      <a:pt x="7056" y="8408"/>
                      <a:pt x="5450" y="5577"/>
                      <a:pt x="3676" y="3042"/>
                    </a:cubicBezTo>
                    <a:cubicBezTo>
                      <a:pt x="2915" y="1986"/>
                      <a:pt x="2155" y="972"/>
                      <a:pt x="131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27;p39">
                <a:extLst>
                  <a:ext uri="{FF2B5EF4-FFF2-40B4-BE49-F238E27FC236}">
                    <a16:creationId xmlns:a16="http://schemas.microsoft.com/office/drawing/2014/main" id="{99AC277E-02D0-8980-EFB7-8B8B98D8327E}"/>
                  </a:ext>
                </a:extLst>
              </p:cNvPr>
              <p:cNvSpPr/>
              <p:nvPr/>
            </p:nvSpPr>
            <p:spPr>
              <a:xfrm>
                <a:off x="1542679" y="2225655"/>
                <a:ext cx="99366" cy="244869"/>
              </a:xfrm>
              <a:custGeom>
                <a:avLst/>
                <a:gdLst/>
                <a:ahLst/>
                <a:cxnLst/>
                <a:rect l="l" t="t" r="r" b="b"/>
                <a:pathLst>
                  <a:path w="5884" h="14500" extrusionOk="0">
                    <a:moveTo>
                      <a:pt x="5702" y="0"/>
                    </a:moveTo>
                    <a:cubicBezTo>
                      <a:pt x="5647" y="0"/>
                      <a:pt x="5594" y="28"/>
                      <a:pt x="5578" y="92"/>
                    </a:cubicBezTo>
                    <a:cubicBezTo>
                      <a:pt x="3972" y="2585"/>
                      <a:pt x="2958" y="5542"/>
                      <a:pt x="1944" y="8289"/>
                    </a:cubicBezTo>
                    <a:cubicBezTo>
                      <a:pt x="1226" y="10274"/>
                      <a:pt x="550" y="12260"/>
                      <a:pt x="1" y="14288"/>
                    </a:cubicBezTo>
                    <a:cubicBezTo>
                      <a:pt x="43" y="14288"/>
                      <a:pt x="43" y="14330"/>
                      <a:pt x="85" y="14330"/>
                    </a:cubicBezTo>
                    <a:lnTo>
                      <a:pt x="128" y="14330"/>
                    </a:lnTo>
                    <a:cubicBezTo>
                      <a:pt x="297" y="14372"/>
                      <a:pt x="508" y="14415"/>
                      <a:pt x="677" y="14499"/>
                    </a:cubicBezTo>
                    <a:cubicBezTo>
                      <a:pt x="1226" y="12556"/>
                      <a:pt x="1775" y="10697"/>
                      <a:pt x="2409" y="8796"/>
                    </a:cubicBezTo>
                    <a:cubicBezTo>
                      <a:pt x="3423" y="5880"/>
                      <a:pt x="4859" y="3092"/>
                      <a:pt x="5831" y="177"/>
                    </a:cubicBezTo>
                    <a:cubicBezTo>
                      <a:pt x="5883" y="73"/>
                      <a:pt x="5790" y="0"/>
                      <a:pt x="570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28;p39">
                <a:extLst>
                  <a:ext uri="{FF2B5EF4-FFF2-40B4-BE49-F238E27FC236}">
                    <a16:creationId xmlns:a16="http://schemas.microsoft.com/office/drawing/2014/main" id="{4B83477F-B48B-D01F-ACFC-F5EE4E6FCDC9}"/>
                  </a:ext>
                </a:extLst>
              </p:cNvPr>
              <p:cNvSpPr/>
              <p:nvPr/>
            </p:nvSpPr>
            <p:spPr>
              <a:xfrm>
                <a:off x="1536988" y="1141705"/>
                <a:ext cx="592854" cy="469362"/>
              </a:xfrm>
              <a:custGeom>
                <a:avLst/>
                <a:gdLst/>
                <a:ahLst/>
                <a:cxnLst/>
                <a:rect l="l" t="t" r="r" b="b"/>
                <a:pathLst>
                  <a:path w="35108" h="27795" extrusionOk="0">
                    <a:moveTo>
                      <a:pt x="18609" y="0"/>
                    </a:moveTo>
                    <a:cubicBezTo>
                      <a:pt x="18026" y="0"/>
                      <a:pt x="17442" y="24"/>
                      <a:pt x="16857" y="72"/>
                    </a:cubicBezTo>
                    <a:cubicBezTo>
                      <a:pt x="12252" y="452"/>
                      <a:pt x="7816" y="2100"/>
                      <a:pt x="4140" y="4888"/>
                    </a:cubicBezTo>
                    <a:cubicBezTo>
                      <a:pt x="2831" y="5775"/>
                      <a:pt x="1732" y="6916"/>
                      <a:pt x="1014" y="8310"/>
                    </a:cubicBezTo>
                    <a:cubicBezTo>
                      <a:pt x="0" y="10380"/>
                      <a:pt x="296" y="12746"/>
                      <a:pt x="591" y="14943"/>
                    </a:cubicBezTo>
                    <a:cubicBezTo>
                      <a:pt x="972" y="17816"/>
                      <a:pt x="1183" y="20731"/>
                      <a:pt x="1479" y="23604"/>
                    </a:cubicBezTo>
                    <a:cubicBezTo>
                      <a:pt x="1479" y="24238"/>
                      <a:pt x="1690" y="24871"/>
                      <a:pt x="2070" y="25378"/>
                    </a:cubicBezTo>
                    <a:cubicBezTo>
                      <a:pt x="2366" y="25632"/>
                      <a:pt x="2746" y="25843"/>
                      <a:pt x="3126" y="25970"/>
                    </a:cubicBezTo>
                    <a:cubicBezTo>
                      <a:pt x="6585" y="27163"/>
                      <a:pt x="10231" y="27794"/>
                      <a:pt x="13887" y="27794"/>
                    </a:cubicBezTo>
                    <a:cubicBezTo>
                      <a:pt x="14117" y="27794"/>
                      <a:pt x="14346" y="27792"/>
                      <a:pt x="14575" y="27787"/>
                    </a:cubicBezTo>
                    <a:cubicBezTo>
                      <a:pt x="16899" y="27660"/>
                      <a:pt x="19223" y="27449"/>
                      <a:pt x="21546" y="27111"/>
                    </a:cubicBezTo>
                    <a:lnTo>
                      <a:pt x="33080" y="25632"/>
                    </a:lnTo>
                    <a:cubicBezTo>
                      <a:pt x="33334" y="25632"/>
                      <a:pt x="33587" y="25547"/>
                      <a:pt x="33756" y="25378"/>
                    </a:cubicBezTo>
                    <a:cubicBezTo>
                      <a:pt x="33883" y="25209"/>
                      <a:pt x="33967" y="24956"/>
                      <a:pt x="33967" y="24745"/>
                    </a:cubicBezTo>
                    <a:cubicBezTo>
                      <a:pt x="34178" y="21872"/>
                      <a:pt x="34432" y="18999"/>
                      <a:pt x="34643" y="16168"/>
                    </a:cubicBezTo>
                    <a:cubicBezTo>
                      <a:pt x="34939" y="12662"/>
                      <a:pt x="35108" y="8817"/>
                      <a:pt x="33080" y="5987"/>
                    </a:cubicBezTo>
                    <a:cubicBezTo>
                      <a:pt x="32235" y="4930"/>
                      <a:pt x="31221" y="4001"/>
                      <a:pt x="30080" y="3325"/>
                    </a:cubicBezTo>
                    <a:cubicBezTo>
                      <a:pt x="26609" y="1146"/>
                      <a:pt x="22653" y="0"/>
                      <a:pt x="1860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29;p39">
                <a:extLst>
                  <a:ext uri="{FF2B5EF4-FFF2-40B4-BE49-F238E27FC236}">
                    <a16:creationId xmlns:a16="http://schemas.microsoft.com/office/drawing/2014/main" id="{026F8D25-A432-D724-A1BF-58E9D7AB8279}"/>
                  </a:ext>
                </a:extLst>
              </p:cNvPr>
              <p:cNvSpPr/>
              <p:nvPr/>
            </p:nvSpPr>
            <p:spPr>
              <a:xfrm>
                <a:off x="1534776" y="1233028"/>
                <a:ext cx="605029" cy="618420"/>
              </a:xfrm>
              <a:custGeom>
                <a:avLst/>
                <a:gdLst/>
                <a:ahLst/>
                <a:cxnLst/>
                <a:rect l="l" t="t" r="r" b="b"/>
                <a:pathLst>
                  <a:path w="35829" h="36622" extrusionOk="0">
                    <a:moveTo>
                      <a:pt x="18945" y="0"/>
                    </a:moveTo>
                    <a:cubicBezTo>
                      <a:pt x="15817" y="0"/>
                      <a:pt x="12678" y="500"/>
                      <a:pt x="9848" y="1846"/>
                    </a:cubicBezTo>
                    <a:cubicBezTo>
                      <a:pt x="6679" y="3367"/>
                      <a:pt x="2919" y="6451"/>
                      <a:pt x="3004" y="10253"/>
                    </a:cubicBezTo>
                    <a:cubicBezTo>
                      <a:pt x="3088" y="13042"/>
                      <a:pt x="3342" y="15830"/>
                      <a:pt x="3722" y="18618"/>
                    </a:cubicBezTo>
                    <a:cubicBezTo>
                      <a:pt x="3469" y="18449"/>
                      <a:pt x="3215" y="18280"/>
                      <a:pt x="2962" y="18196"/>
                    </a:cubicBezTo>
                    <a:cubicBezTo>
                      <a:pt x="2672" y="18078"/>
                      <a:pt x="2406" y="18025"/>
                      <a:pt x="2165" y="18025"/>
                    </a:cubicBezTo>
                    <a:cubicBezTo>
                      <a:pt x="505" y="18025"/>
                      <a:pt x="1" y="20544"/>
                      <a:pt x="849" y="21872"/>
                    </a:cubicBezTo>
                    <a:cubicBezTo>
                      <a:pt x="1304" y="22570"/>
                      <a:pt x="2348" y="23224"/>
                      <a:pt x="3292" y="23224"/>
                    </a:cubicBezTo>
                    <a:cubicBezTo>
                      <a:pt x="3662" y="23224"/>
                      <a:pt x="4016" y="23123"/>
                      <a:pt x="4314" y="22886"/>
                    </a:cubicBezTo>
                    <a:cubicBezTo>
                      <a:pt x="4440" y="23688"/>
                      <a:pt x="4567" y="24491"/>
                      <a:pt x="4736" y="25294"/>
                    </a:cubicBezTo>
                    <a:cubicBezTo>
                      <a:pt x="5539" y="29899"/>
                      <a:pt x="8158" y="33743"/>
                      <a:pt x="12636" y="35391"/>
                    </a:cubicBezTo>
                    <a:cubicBezTo>
                      <a:pt x="14655" y="36162"/>
                      <a:pt x="17065" y="36622"/>
                      <a:pt x="19463" y="36622"/>
                    </a:cubicBezTo>
                    <a:cubicBezTo>
                      <a:pt x="22586" y="36622"/>
                      <a:pt x="25690" y="35842"/>
                      <a:pt x="27888" y="33954"/>
                    </a:cubicBezTo>
                    <a:cubicBezTo>
                      <a:pt x="30676" y="31546"/>
                      <a:pt x="31521" y="28251"/>
                      <a:pt x="31775" y="24702"/>
                    </a:cubicBezTo>
                    <a:cubicBezTo>
                      <a:pt x="31817" y="24237"/>
                      <a:pt x="31859" y="23688"/>
                      <a:pt x="31901" y="23139"/>
                    </a:cubicBezTo>
                    <a:cubicBezTo>
                      <a:pt x="32102" y="23219"/>
                      <a:pt x="32316" y="23255"/>
                      <a:pt x="32535" y="23255"/>
                    </a:cubicBezTo>
                    <a:cubicBezTo>
                      <a:pt x="33471" y="23255"/>
                      <a:pt x="34498" y="22598"/>
                      <a:pt x="34943" y="21914"/>
                    </a:cubicBezTo>
                    <a:cubicBezTo>
                      <a:pt x="35828" y="20549"/>
                      <a:pt x="35329" y="18025"/>
                      <a:pt x="33669" y="18025"/>
                    </a:cubicBezTo>
                    <a:cubicBezTo>
                      <a:pt x="33428" y="18025"/>
                      <a:pt x="33163" y="18078"/>
                      <a:pt x="32873" y="18196"/>
                    </a:cubicBezTo>
                    <a:cubicBezTo>
                      <a:pt x="32704" y="18238"/>
                      <a:pt x="32535" y="18323"/>
                      <a:pt x="32408" y="18407"/>
                    </a:cubicBezTo>
                    <a:cubicBezTo>
                      <a:pt x="32958" y="12957"/>
                      <a:pt x="33042" y="7000"/>
                      <a:pt x="29535" y="3282"/>
                    </a:cubicBezTo>
                    <a:cubicBezTo>
                      <a:pt x="27423" y="1001"/>
                      <a:pt x="24128" y="283"/>
                      <a:pt x="21044" y="72"/>
                    </a:cubicBezTo>
                    <a:cubicBezTo>
                      <a:pt x="20347" y="25"/>
                      <a:pt x="19646" y="0"/>
                      <a:pt x="18945" y="0"/>
                    </a:cubicBezTo>
                    <a:close/>
                  </a:path>
                </a:pathLst>
              </a:custGeom>
              <a:solidFill>
                <a:srgbClr val="CA8F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30;p39">
                <a:extLst>
                  <a:ext uri="{FF2B5EF4-FFF2-40B4-BE49-F238E27FC236}">
                    <a16:creationId xmlns:a16="http://schemas.microsoft.com/office/drawing/2014/main" id="{31FD4141-FD10-A853-0AE1-185B2A6160CE}"/>
                  </a:ext>
                </a:extLst>
              </p:cNvPr>
              <p:cNvSpPr/>
              <p:nvPr/>
            </p:nvSpPr>
            <p:spPr>
              <a:xfrm>
                <a:off x="1764568" y="1690823"/>
                <a:ext cx="150544" cy="200494"/>
              </a:xfrm>
              <a:custGeom>
                <a:avLst/>
                <a:gdLst/>
                <a:ahLst/>
                <a:cxnLst/>
                <a:rect l="l" t="t" r="r" b="b"/>
                <a:pathLst>
                  <a:path w="8915" h="11873" extrusionOk="0">
                    <a:moveTo>
                      <a:pt x="0" y="0"/>
                    </a:moveTo>
                    <a:lnTo>
                      <a:pt x="0" y="11872"/>
                    </a:lnTo>
                    <a:lnTo>
                      <a:pt x="8914" y="11872"/>
                    </a:lnTo>
                    <a:lnTo>
                      <a:pt x="8914" y="0"/>
                    </a:lnTo>
                    <a:close/>
                  </a:path>
                </a:pathLst>
              </a:custGeom>
              <a:solidFill>
                <a:srgbClr val="CA8F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31;p39">
                <a:extLst>
                  <a:ext uri="{FF2B5EF4-FFF2-40B4-BE49-F238E27FC236}">
                    <a16:creationId xmlns:a16="http://schemas.microsoft.com/office/drawing/2014/main" id="{FCF5EEF0-0583-3203-CCBD-A04DAC4D36A9}"/>
                  </a:ext>
                </a:extLst>
              </p:cNvPr>
              <p:cNvSpPr/>
              <p:nvPr/>
            </p:nvSpPr>
            <p:spPr>
              <a:xfrm>
                <a:off x="1564800" y="1157106"/>
                <a:ext cx="485151" cy="315897"/>
              </a:xfrm>
              <a:custGeom>
                <a:avLst/>
                <a:gdLst/>
                <a:ahLst/>
                <a:cxnLst/>
                <a:rect l="l" t="t" r="r" b="b"/>
                <a:pathLst>
                  <a:path w="28730" h="18707" extrusionOk="0">
                    <a:moveTo>
                      <a:pt x="19020" y="1"/>
                    </a:moveTo>
                    <a:cubicBezTo>
                      <a:pt x="17159" y="1"/>
                      <a:pt x="15302" y="298"/>
                      <a:pt x="13520" y="892"/>
                    </a:cubicBezTo>
                    <a:cubicBezTo>
                      <a:pt x="8577" y="2328"/>
                      <a:pt x="3887" y="5286"/>
                      <a:pt x="1310" y="9722"/>
                    </a:cubicBezTo>
                    <a:cubicBezTo>
                      <a:pt x="592" y="10863"/>
                      <a:pt x="170" y="12130"/>
                      <a:pt x="85" y="13440"/>
                    </a:cubicBezTo>
                    <a:cubicBezTo>
                      <a:pt x="1" y="14792"/>
                      <a:pt x="634" y="16101"/>
                      <a:pt x="1691" y="16904"/>
                    </a:cubicBezTo>
                    <a:cubicBezTo>
                      <a:pt x="2353" y="17283"/>
                      <a:pt x="3082" y="17476"/>
                      <a:pt x="3811" y="17476"/>
                    </a:cubicBezTo>
                    <a:cubicBezTo>
                      <a:pt x="4383" y="17476"/>
                      <a:pt x="4954" y="17357"/>
                      <a:pt x="5493" y="17115"/>
                    </a:cubicBezTo>
                    <a:cubicBezTo>
                      <a:pt x="6718" y="16608"/>
                      <a:pt x="7859" y="15890"/>
                      <a:pt x="8830" y="15003"/>
                    </a:cubicBezTo>
                    <a:lnTo>
                      <a:pt x="8830" y="15003"/>
                    </a:lnTo>
                    <a:cubicBezTo>
                      <a:pt x="8704" y="15975"/>
                      <a:pt x="8577" y="17073"/>
                      <a:pt x="9168" y="17833"/>
                    </a:cubicBezTo>
                    <a:cubicBezTo>
                      <a:pt x="9658" y="18496"/>
                      <a:pt x="10482" y="18707"/>
                      <a:pt x="11345" y="18707"/>
                    </a:cubicBezTo>
                    <a:cubicBezTo>
                      <a:pt x="11748" y="18707"/>
                      <a:pt x="12159" y="18661"/>
                      <a:pt x="12548" y="18594"/>
                    </a:cubicBezTo>
                    <a:cubicBezTo>
                      <a:pt x="17153" y="17833"/>
                      <a:pt x="21463" y="15848"/>
                      <a:pt x="25011" y="12848"/>
                    </a:cubicBezTo>
                    <a:cubicBezTo>
                      <a:pt x="26110" y="11961"/>
                      <a:pt x="27546" y="11158"/>
                      <a:pt x="28095" y="9806"/>
                    </a:cubicBezTo>
                    <a:cubicBezTo>
                      <a:pt x="28729" y="7778"/>
                      <a:pt x="28433" y="5582"/>
                      <a:pt x="27208" y="3892"/>
                    </a:cubicBezTo>
                    <a:cubicBezTo>
                      <a:pt x="26490" y="2962"/>
                      <a:pt x="25603" y="2159"/>
                      <a:pt x="24589" y="1610"/>
                    </a:cubicBezTo>
                    <a:cubicBezTo>
                      <a:pt x="22983" y="681"/>
                      <a:pt x="21209" y="132"/>
                      <a:pt x="19392" y="5"/>
                    </a:cubicBezTo>
                    <a:cubicBezTo>
                      <a:pt x="19268" y="2"/>
                      <a:pt x="19144" y="1"/>
                      <a:pt x="1902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32;p39">
                <a:extLst>
                  <a:ext uri="{FF2B5EF4-FFF2-40B4-BE49-F238E27FC236}">
                    <a16:creationId xmlns:a16="http://schemas.microsoft.com/office/drawing/2014/main" id="{9D87A0B3-1B43-0B43-F5E0-1BE351B902CA}"/>
                  </a:ext>
                </a:extLst>
              </p:cNvPr>
              <p:cNvSpPr/>
              <p:nvPr/>
            </p:nvSpPr>
            <p:spPr>
              <a:xfrm>
                <a:off x="2000204" y="1250978"/>
                <a:ext cx="109661" cy="232089"/>
              </a:xfrm>
              <a:custGeom>
                <a:avLst/>
                <a:gdLst/>
                <a:ahLst/>
                <a:cxnLst/>
                <a:rect l="l" t="t" r="r" b="b"/>
                <a:pathLst>
                  <a:path w="6494" h="13744" extrusionOk="0">
                    <a:moveTo>
                      <a:pt x="2332" y="0"/>
                    </a:moveTo>
                    <a:cubicBezTo>
                      <a:pt x="0" y="0"/>
                      <a:pt x="1207" y="8847"/>
                      <a:pt x="1551" y="9993"/>
                    </a:cubicBezTo>
                    <a:cubicBezTo>
                      <a:pt x="1973" y="11387"/>
                      <a:pt x="2692" y="12824"/>
                      <a:pt x="4001" y="13500"/>
                    </a:cubicBezTo>
                    <a:cubicBezTo>
                      <a:pt x="4283" y="13656"/>
                      <a:pt x="4589" y="13743"/>
                      <a:pt x="4900" y="13743"/>
                    </a:cubicBezTo>
                    <a:cubicBezTo>
                      <a:pt x="5008" y="13743"/>
                      <a:pt x="5117" y="13733"/>
                      <a:pt x="5227" y="13711"/>
                    </a:cubicBezTo>
                    <a:cubicBezTo>
                      <a:pt x="6156" y="13457"/>
                      <a:pt x="6410" y="12274"/>
                      <a:pt x="6452" y="11303"/>
                    </a:cubicBezTo>
                    <a:cubicBezTo>
                      <a:pt x="6494" y="9359"/>
                      <a:pt x="6283" y="7416"/>
                      <a:pt x="5776" y="5557"/>
                    </a:cubicBezTo>
                    <a:cubicBezTo>
                      <a:pt x="5396" y="4078"/>
                      <a:pt x="4551" y="1206"/>
                      <a:pt x="3199" y="318"/>
                    </a:cubicBezTo>
                    <a:cubicBezTo>
                      <a:pt x="2866" y="100"/>
                      <a:pt x="2579" y="0"/>
                      <a:pt x="233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33;p39">
                <a:extLst>
                  <a:ext uri="{FF2B5EF4-FFF2-40B4-BE49-F238E27FC236}">
                    <a16:creationId xmlns:a16="http://schemas.microsoft.com/office/drawing/2014/main" id="{2734D5F4-B2A8-02E9-F6F9-56106F579382}"/>
                  </a:ext>
                </a:extLst>
              </p:cNvPr>
              <p:cNvSpPr/>
              <p:nvPr/>
            </p:nvSpPr>
            <p:spPr>
              <a:xfrm>
                <a:off x="1692000" y="1562601"/>
                <a:ext cx="63933" cy="42827"/>
              </a:xfrm>
              <a:custGeom>
                <a:avLst/>
                <a:gdLst/>
                <a:ahLst/>
                <a:cxnLst/>
                <a:rect l="l" t="t" r="r" b="b"/>
                <a:pathLst>
                  <a:path w="3786" h="4560" extrusionOk="0">
                    <a:moveTo>
                      <a:pt x="1596" y="0"/>
                    </a:moveTo>
                    <a:cubicBezTo>
                      <a:pt x="0" y="0"/>
                      <a:pt x="99" y="2301"/>
                      <a:pt x="496" y="3411"/>
                    </a:cubicBezTo>
                    <a:cubicBezTo>
                      <a:pt x="665" y="4002"/>
                      <a:pt x="1129" y="4425"/>
                      <a:pt x="1721" y="4551"/>
                    </a:cubicBezTo>
                    <a:cubicBezTo>
                      <a:pt x="1776" y="4557"/>
                      <a:pt x="1829" y="4560"/>
                      <a:pt x="1880" y="4560"/>
                    </a:cubicBezTo>
                    <a:cubicBezTo>
                      <a:pt x="3786" y="4560"/>
                      <a:pt x="3670" y="857"/>
                      <a:pt x="2312" y="158"/>
                    </a:cubicBezTo>
                    <a:cubicBezTo>
                      <a:pt x="2186" y="115"/>
                      <a:pt x="2059" y="73"/>
                      <a:pt x="1932" y="31"/>
                    </a:cubicBezTo>
                    <a:cubicBezTo>
                      <a:pt x="1812" y="10"/>
                      <a:pt x="1700" y="0"/>
                      <a:pt x="15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134;p39">
                <a:extLst>
                  <a:ext uri="{FF2B5EF4-FFF2-40B4-BE49-F238E27FC236}">
                    <a16:creationId xmlns:a16="http://schemas.microsoft.com/office/drawing/2014/main" id="{57FD14C7-521B-DA33-F7AC-47A10244B2A8}"/>
                  </a:ext>
                </a:extLst>
              </p:cNvPr>
              <p:cNvSpPr/>
              <p:nvPr/>
            </p:nvSpPr>
            <p:spPr>
              <a:xfrm>
                <a:off x="1949529" y="1562601"/>
                <a:ext cx="63223" cy="42827"/>
              </a:xfrm>
              <a:custGeom>
                <a:avLst/>
                <a:gdLst/>
                <a:ahLst/>
                <a:cxnLst/>
                <a:rect l="l" t="t" r="r" b="b"/>
                <a:pathLst>
                  <a:path w="3744" h="4560" extrusionOk="0">
                    <a:moveTo>
                      <a:pt x="1561" y="0"/>
                    </a:moveTo>
                    <a:cubicBezTo>
                      <a:pt x="1" y="0"/>
                      <a:pt x="97" y="2301"/>
                      <a:pt x="454" y="3411"/>
                    </a:cubicBezTo>
                    <a:cubicBezTo>
                      <a:pt x="623" y="4002"/>
                      <a:pt x="1088" y="4425"/>
                      <a:pt x="1721" y="4551"/>
                    </a:cubicBezTo>
                    <a:cubicBezTo>
                      <a:pt x="1775" y="4557"/>
                      <a:pt x="1827" y="4560"/>
                      <a:pt x="1878" y="4560"/>
                    </a:cubicBezTo>
                    <a:cubicBezTo>
                      <a:pt x="3744" y="4560"/>
                      <a:pt x="3628" y="857"/>
                      <a:pt x="2271" y="158"/>
                    </a:cubicBezTo>
                    <a:cubicBezTo>
                      <a:pt x="2144" y="115"/>
                      <a:pt x="2017" y="73"/>
                      <a:pt x="1890" y="31"/>
                    </a:cubicBezTo>
                    <a:cubicBezTo>
                      <a:pt x="1773" y="10"/>
                      <a:pt x="1664" y="0"/>
                      <a:pt x="15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135;p39">
                <a:extLst>
                  <a:ext uri="{FF2B5EF4-FFF2-40B4-BE49-F238E27FC236}">
                    <a16:creationId xmlns:a16="http://schemas.microsoft.com/office/drawing/2014/main" id="{467A167F-FC46-E86C-6591-D2D83F710FDE}"/>
                  </a:ext>
                </a:extLst>
              </p:cNvPr>
              <p:cNvSpPr/>
              <p:nvPr/>
            </p:nvSpPr>
            <p:spPr>
              <a:xfrm>
                <a:off x="1835897" y="1561691"/>
                <a:ext cx="44969" cy="87101"/>
              </a:xfrm>
              <a:custGeom>
                <a:avLst/>
                <a:gdLst/>
                <a:ahLst/>
                <a:cxnLst/>
                <a:rect l="l" t="t" r="r" b="b"/>
                <a:pathLst>
                  <a:path w="2663" h="5158" extrusionOk="0">
                    <a:moveTo>
                      <a:pt x="550" y="0"/>
                    </a:moveTo>
                    <a:cubicBezTo>
                      <a:pt x="497" y="0"/>
                      <a:pt x="444" y="43"/>
                      <a:pt x="423" y="127"/>
                    </a:cubicBezTo>
                    <a:cubicBezTo>
                      <a:pt x="254" y="761"/>
                      <a:pt x="170" y="1395"/>
                      <a:pt x="170" y="2071"/>
                    </a:cubicBezTo>
                    <a:cubicBezTo>
                      <a:pt x="43" y="2831"/>
                      <a:pt x="1" y="3592"/>
                      <a:pt x="1" y="4310"/>
                    </a:cubicBezTo>
                    <a:cubicBezTo>
                      <a:pt x="29" y="5022"/>
                      <a:pt x="596" y="5158"/>
                      <a:pt x="1208" y="5158"/>
                    </a:cubicBezTo>
                    <a:cubicBezTo>
                      <a:pt x="1503" y="5158"/>
                      <a:pt x="1810" y="5126"/>
                      <a:pt x="2071" y="5112"/>
                    </a:cubicBezTo>
                    <a:cubicBezTo>
                      <a:pt x="2662" y="5112"/>
                      <a:pt x="2662" y="4183"/>
                      <a:pt x="2071" y="4183"/>
                    </a:cubicBezTo>
                    <a:cubicBezTo>
                      <a:pt x="1872" y="4183"/>
                      <a:pt x="1636" y="4220"/>
                      <a:pt x="1415" y="4220"/>
                    </a:cubicBezTo>
                    <a:cubicBezTo>
                      <a:pt x="1167" y="4220"/>
                      <a:pt x="938" y="4173"/>
                      <a:pt x="804" y="3972"/>
                    </a:cubicBezTo>
                    <a:cubicBezTo>
                      <a:pt x="677" y="3718"/>
                      <a:pt x="804" y="2873"/>
                      <a:pt x="804" y="2578"/>
                    </a:cubicBezTo>
                    <a:cubicBezTo>
                      <a:pt x="888" y="1733"/>
                      <a:pt x="846" y="930"/>
                      <a:pt x="677" y="127"/>
                    </a:cubicBezTo>
                    <a:cubicBezTo>
                      <a:pt x="656" y="43"/>
                      <a:pt x="603" y="0"/>
                      <a:pt x="550" y="0"/>
                    </a:cubicBezTo>
                    <a:close/>
                  </a:path>
                </a:pathLst>
              </a:custGeom>
              <a:solidFill>
                <a:srgbClr val="B87E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136;p39">
                <a:extLst>
                  <a:ext uri="{FF2B5EF4-FFF2-40B4-BE49-F238E27FC236}">
                    <a16:creationId xmlns:a16="http://schemas.microsoft.com/office/drawing/2014/main" id="{8C99C1D6-0645-3C2B-D27E-88A95EA43A86}"/>
                  </a:ext>
                </a:extLst>
              </p:cNvPr>
              <p:cNvSpPr/>
              <p:nvPr/>
            </p:nvSpPr>
            <p:spPr>
              <a:xfrm>
                <a:off x="1808794" y="1680826"/>
                <a:ext cx="96321" cy="42824"/>
              </a:xfrm>
              <a:custGeom>
                <a:avLst/>
                <a:gdLst/>
                <a:ahLst/>
                <a:cxnLst/>
                <a:rect l="l" t="t" r="r" b="b"/>
                <a:pathLst>
                  <a:path w="5704" h="2536" extrusionOk="0">
                    <a:moveTo>
                      <a:pt x="0" y="1"/>
                    </a:moveTo>
                    <a:cubicBezTo>
                      <a:pt x="212" y="1691"/>
                      <a:pt x="1542" y="2536"/>
                      <a:pt x="2868" y="2536"/>
                    </a:cubicBezTo>
                    <a:cubicBezTo>
                      <a:pt x="4194" y="2536"/>
                      <a:pt x="5514" y="1691"/>
                      <a:pt x="570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51"/>
        <p:cNvGrpSpPr/>
        <p:nvPr/>
      </p:nvGrpSpPr>
      <p:grpSpPr>
        <a:xfrm>
          <a:off x="0" y="0"/>
          <a:ext cx="0" cy="0"/>
          <a:chOff x="0" y="0"/>
          <a:chExt cx="0" cy="0"/>
        </a:xfrm>
      </p:grpSpPr>
      <p:sp>
        <p:nvSpPr>
          <p:cNvPr id="1052" name="Google Shape;1052;p39"/>
          <p:cNvSpPr/>
          <p:nvPr/>
        </p:nvSpPr>
        <p:spPr>
          <a:xfrm>
            <a:off x="1098094" y="4437308"/>
            <a:ext cx="1490700" cy="233400"/>
          </a:xfrm>
          <a:prstGeom prst="ellipse">
            <a:avLst/>
          </a:prstGeom>
          <a:solidFill>
            <a:srgbClr val="8EDA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39"/>
          <p:cNvSpPr/>
          <p:nvPr/>
        </p:nvSpPr>
        <p:spPr>
          <a:xfrm>
            <a:off x="6716169" y="4437308"/>
            <a:ext cx="1490700" cy="233400"/>
          </a:xfrm>
          <a:prstGeom prst="ellipse">
            <a:avLst/>
          </a:prstGeom>
          <a:solidFill>
            <a:srgbClr val="8EDA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39"/>
          <p:cNvSpPr txBox="1">
            <a:spLocks noGrp="1"/>
          </p:cNvSpPr>
          <p:nvPr>
            <p:ph type="title"/>
          </p:nvPr>
        </p:nvSpPr>
        <p:spPr>
          <a:xfrm>
            <a:off x="948813" y="155907"/>
            <a:ext cx="7263585" cy="576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Importance of Psychology</a:t>
            </a:r>
            <a:endParaRPr dirty="0"/>
          </a:p>
        </p:txBody>
      </p:sp>
      <p:sp>
        <p:nvSpPr>
          <p:cNvPr id="1055" name="Google Shape;1055;p39"/>
          <p:cNvSpPr txBox="1">
            <a:spLocks noGrp="1"/>
          </p:cNvSpPr>
          <p:nvPr>
            <p:ph type="subTitle" idx="1"/>
          </p:nvPr>
        </p:nvSpPr>
        <p:spPr>
          <a:xfrm>
            <a:off x="137944" y="1224611"/>
            <a:ext cx="5328359" cy="3762982"/>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800" b="1" dirty="0"/>
              <a:t>Compassionate/ communication and Caring for the older adult</a:t>
            </a:r>
            <a:endParaRPr lang="en" sz="1100" b="1" dirty="0">
              <a:latin typeface="+mn-lt"/>
            </a:endParaRPr>
          </a:p>
          <a:p>
            <a:pPr marL="0" lvl="0" indent="0" algn="ctr" rtl="0">
              <a:spcBef>
                <a:spcPts val="0"/>
              </a:spcBef>
              <a:spcAft>
                <a:spcPts val="0"/>
              </a:spcAft>
              <a:buNone/>
            </a:pPr>
            <a:endParaRPr lang="en" sz="1100" b="1" dirty="0">
              <a:latin typeface="+mn-lt"/>
            </a:endParaRPr>
          </a:p>
          <a:p>
            <a:pPr marL="0" lvl="0" indent="0" algn="just" rtl="0">
              <a:spcBef>
                <a:spcPts val="0"/>
              </a:spcBef>
              <a:spcAft>
                <a:spcPts val="0"/>
              </a:spcAft>
              <a:buNone/>
            </a:pPr>
            <a:r>
              <a:rPr lang="en-GB" sz="1100" dirty="0">
                <a:latin typeface="+mn-lt"/>
              </a:rPr>
              <a:t>C</a:t>
            </a:r>
            <a:r>
              <a:rPr lang="en" sz="1100" dirty="0">
                <a:latin typeface="+mn-lt"/>
              </a:rPr>
              <a:t>ompassion defines a feeling that rises when we are confronted with another’s suffering and feel motivated to relieve a suffering .</a:t>
            </a:r>
          </a:p>
          <a:p>
            <a:pPr marL="0" lvl="0" indent="0" algn="just" rtl="0">
              <a:spcBef>
                <a:spcPts val="0"/>
              </a:spcBef>
              <a:spcAft>
                <a:spcPts val="0"/>
              </a:spcAft>
              <a:buNone/>
            </a:pPr>
            <a:r>
              <a:rPr lang="en-GB" sz="1100" dirty="0">
                <a:latin typeface="+mn-lt"/>
              </a:rPr>
              <a:t>C</a:t>
            </a:r>
            <a:r>
              <a:rPr lang="en" sz="1100" dirty="0">
                <a:latin typeface="+mn-lt"/>
              </a:rPr>
              <a:t>ompassion is when feelings and thoughts includes the desire to help. </a:t>
            </a:r>
          </a:p>
          <a:p>
            <a:pPr marL="0" lvl="0" indent="0" algn="just" rtl="0">
              <a:spcBef>
                <a:spcPts val="0"/>
              </a:spcBef>
              <a:spcAft>
                <a:spcPts val="0"/>
              </a:spcAft>
              <a:buNone/>
            </a:pPr>
            <a:r>
              <a:rPr lang="en-GB" sz="1100" dirty="0">
                <a:latin typeface="+mn-lt"/>
              </a:rPr>
              <a:t>P</a:t>
            </a:r>
            <a:r>
              <a:rPr lang="en" sz="1100" dirty="0">
                <a:latin typeface="+mn-lt"/>
              </a:rPr>
              <a:t>sychology of communication with eldery adults is the trasmission of different information ,which may be verbal. </a:t>
            </a:r>
            <a:r>
              <a:rPr lang="en-GB" sz="1100" dirty="0">
                <a:latin typeface="+mn-lt"/>
              </a:rPr>
              <a:t>E</a:t>
            </a:r>
            <a:r>
              <a:rPr lang="en" sz="1100" dirty="0">
                <a:latin typeface="+mn-lt"/>
              </a:rPr>
              <a:t>ldery adults communicate to relate and exchange ideas between them self, knowledge ,feelings and experience, based on several rules that are , be genuinely interested in others,smile , calling person by name,know how to listen etc.</a:t>
            </a:r>
            <a:endParaRPr lang="en" sz="1800" dirty="0"/>
          </a:p>
        </p:txBody>
      </p:sp>
      <p:grpSp>
        <p:nvGrpSpPr>
          <p:cNvPr id="1056" name="Google Shape;1056;p39"/>
          <p:cNvGrpSpPr/>
          <p:nvPr/>
        </p:nvGrpSpPr>
        <p:grpSpPr>
          <a:xfrm>
            <a:off x="7085756" y="1101636"/>
            <a:ext cx="1920300" cy="3739894"/>
            <a:chOff x="6501375" y="868506"/>
            <a:chExt cx="1920300" cy="3739894"/>
          </a:xfrm>
        </p:grpSpPr>
        <p:sp>
          <p:nvSpPr>
            <p:cNvPr id="1057" name="Google Shape;1057;p39"/>
            <p:cNvSpPr/>
            <p:nvPr/>
          </p:nvSpPr>
          <p:spPr>
            <a:xfrm>
              <a:off x="6501375" y="868506"/>
              <a:ext cx="1920300" cy="1920300"/>
            </a:xfrm>
            <a:prstGeom prst="ellipse">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58" name="Google Shape;1058;p39"/>
            <p:cNvGrpSpPr/>
            <p:nvPr/>
          </p:nvGrpSpPr>
          <p:grpSpPr>
            <a:xfrm>
              <a:off x="6961404" y="1097158"/>
              <a:ext cx="1000242" cy="3511242"/>
              <a:chOff x="6961404" y="1097158"/>
              <a:chExt cx="1000242" cy="3511242"/>
            </a:xfrm>
          </p:grpSpPr>
          <p:sp>
            <p:nvSpPr>
              <p:cNvPr id="1059" name="Google Shape;1059;p39"/>
              <p:cNvSpPr/>
              <p:nvPr/>
            </p:nvSpPr>
            <p:spPr>
              <a:xfrm>
                <a:off x="7181149" y="2467031"/>
                <a:ext cx="2871" cy="9997"/>
              </a:xfrm>
              <a:custGeom>
                <a:avLst/>
                <a:gdLst/>
                <a:ahLst/>
                <a:cxnLst/>
                <a:rect l="l" t="t" r="r" b="b"/>
                <a:pathLst>
                  <a:path w="170" h="592" extrusionOk="0">
                    <a:moveTo>
                      <a:pt x="169" y="0"/>
                    </a:moveTo>
                    <a:lnTo>
                      <a:pt x="169" y="0"/>
                    </a:lnTo>
                    <a:cubicBezTo>
                      <a:pt x="85" y="169"/>
                      <a:pt x="42" y="380"/>
                      <a:pt x="0" y="592"/>
                    </a:cubicBezTo>
                    <a:cubicBezTo>
                      <a:pt x="42" y="549"/>
                      <a:pt x="85" y="465"/>
                      <a:pt x="85" y="423"/>
                    </a:cubicBezTo>
                    <a:cubicBezTo>
                      <a:pt x="85" y="296"/>
                      <a:pt x="127" y="127"/>
                      <a:pt x="169" y="0"/>
                    </a:cubicBezTo>
                    <a:close/>
                  </a:path>
                </a:pathLst>
              </a:custGeom>
              <a:solidFill>
                <a:srgbClr val="233B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39"/>
              <p:cNvSpPr/>
              <p:nvPr/>
            </p:nvSpPr>
            <p:spPr>
              <a:xfrm>
                <a:off x="6961404" y="2208768"/>
                <a:ext cx="271114" cy="968073"/>
              </a:xfrm>
              <a:custGeom>
                <a:avLst/>
                <a:gdLst/>
                <a:ahLst/>
                <a:cxnLst/>
                <a:rect l="l" t="t" r="r" b="b"/>
                <a:pathLst>
                  <a:path w="16055" h="57328" extrusionOk="0">
                    <a:moveTo>
                      <a:pt x="7563" y="0"/>
                    </a:moveTo>
                    <a:cubicBezTo>
                      <a:pt x="7563" y="0"/>
                      <a:pt x="6338" y="2577"/>
                      <a:pt x="6211" y="2831"/>
                    </a:cubicBezTo>
                    <a:cubicBezTo>
                      <a:pt x="2071" y="12379"/>
                      <a:pt x="1" y="22688"/>
                      <a:pt x="170" y="33123"/>
                    </a:cubicBezTo>
                    <a:cubicBezTo>
                      <a:pt x="212" y="35742"/>
                      <a:pt x="423" y="38404"/>
                      <a:pt x="761" y="41023"/>
                    </a:cubicBezTo>
                    <a:cubicBezTo>
                      <a:pt x="973" y="42840"/>
                      <a:pt x="1226" y="44656"/>
                      <a:pt x="1437" y="46473"/>
                    </a:cubicBezTo>
                    <a:cubicBezTo>
                      <a:pt x="1902" y="50022"/>
                      <a:pt x="2451" y="54500"/>
                      <a:pt x="5240" y="57077"/>
                    </a:cubicBezTo>
                    <a:cubicBezTo>
                      <a:pt x="5372" y="57177"/>
                      <a:pt x="5530" y="57328"/>
                      <a:pt x="5714" y="57328"/>
                    </a:cubicBezTo>
                    <a:cubicBezTo>
                      <a:pt x="5765" y="57328"/>
                      <a:pt x="5818" y="57316"/>
                      <a:pt x="5873" y="57289"/>
                    </a:cubicBezTo>
                    <a:cubicBezTo>
                      <a:pt x="6127" y="57162"/>
                      <a:pt x="6085" y="56824"/>
                      <a:pt x="6042" y="56528"/>
                    </a:cubicBezTo>
                    <a:cubicBezTo>
                      <a:pt x="6000" y="56148"/>
                      <a:pt x="5916" y="55725"/>
                      <a:pt x="5873" y="55303"/>
                    </a:cubicBezTo>
                    <a:lnTo>
                      <a:pt x="5873" y="55303"/>
                    </a:lnTo>
                    <a:cubicBezTo>
                      <a:pt x="6169" y="55852"/>
                      <a:pt x="6591" y="56317"/>
                      <a:pt x="7098" y="56697"/>
                    </a:cubicBezTo>
                    <a:cubicBezTo>
                      <a:pt x="7267" y="56866"/>
                      <a:pt x="7479" y="56908"/>
                      <a:pt x="7732" y="56908"/>
                    </a:cubicBezTo>
                    <a:cubicBezTo>
                      <a:pt x="8070" y="56782"/>
                      <a:pt x="8112" y="56317"/>
                      <a:pt x="8028" y="55937"/>
                    </a:cubicBezTo>
                    <a:cubicBezTo>
                      <a:pt x="7943" y="55387"/>
                      <a:pt x="7732" y="54838"/>
                      <a:pt x="7394" y="54331"/>
                    </a:cubicBezTo>
                    <a:lnTo>
                      <a:pt x="7394" y="54331"/>
                    </a:lnTo>
                    <a:cubicBezTo>
                      <a:pt x="7986" y="54880"/>
                      <a:pt x="8662" y="55261"/>
                      <a:pt x="9380" y="55514"/>
                    </a:cubicBezTo>
                    <a:cubicBezTo>
                      <a:pt x="9485" y="55549"/>
                      <a:pt x="9604" y="55570"/>
                      <a:pt x="9717" y="55570"/>
                    </a:cubicBezTo>
                    <a:cubicBezTo>
                      <a:pt x="9877" y="55570"/>
                      <a:pt x="10024" y="55529"/>
                      <a:pt x="10098" y="55430"/>
                    </a:cubicBezTo>
                    <a:cubicBezTo>
                      <a:pt x="10225" y="55218"/>
                      <a:pt x="10098" y="54965"/>
                      <a:pt x="10014" y="54754"/>
                    </a:cubicBezTo>
                    <a:cubicBezTo>
                      <a:pt x="9676" y="54247"/>
                      <a:pt x="9295" y="53740"/>
                      <a:pt x="8873" y="53275"/>
                    </a:cubicBezTo>
                    <a:lnTo>
                      <a:pt x="8873" y="53275"/>
                    </a:lnTo>
                    <a:cubicBezTo>
                      <a:pt x="9436" y="53627"/>
                      <a:pt x="10058" y="53950"/>
                      <a:pt x="10714" y="53950"/>
                    </a:cubicBezTo>
                    <a:cubicBezTo>
                      <a:pt x="10846" y="53950"/>
                      <a:pt x="10978" y="53937"/>
                      <a:pt x="11112" y="53909"/>
                    </a:cubicBezTo>
                    <a:cubicBezTo>
                      <a:pt x="11196" y="53909"/>
                      <a:pt x="11323" y="53867"/>
                      <a:pt x="11365" y="53782"/>
                    </a:cubicBezTo>
                    <a:cubicBezTo>
                      <a:pt x="11492" y="53613"/>
                      <a:pt x="11365" y="53444"/>
                      <a:pt x="11239" y="53275"/>
                    </a:cubicBezTo>
                    <a:cubicBezTo>
                      <a:pt x="10394" y="52219"/>
                      <a:pt x="9507" y="51163"/>
                      <a:pt x="8662" y="50106"/>
                    </a:cubicBezTo>
                    <a:lnTo>
                      <a:pt x="8662" y="50106"/>
                    </a:lnTo>
                    <a:cubicBezTo>
                      <a:pt x="9084" y="50191"/>
                      <a:pt x="9507" y="50318"/>
                      <a:pt x="9929" y="50402"/>
                    </a:cubicBezTo>
                    <a:cubicBezTo>
                      <a:pt x="10014" y="50423"/>
                      <a:pt x="10119" y="50444"/>
                      <a:pt x="10214" y="50444"/>
                    </a:cubicBezTo>
                    <a:cubicBezTo>
                      <a:pt x="10309" y="50444"/>
                      <a:pt x="10394" y="50423"/>
                      <a:pt x="10436" y="50360"/>
                    </a:cubicBezTo>
                    <a:cubicBezTo>
                      <a:pt x="10521" y="50233"/>
                      <a:pt x="10521" y="50149"/>
                      <a:pt x="10478" y="50022"/>
                    </a:cubicBezTo>
                    <a:cubicBezTo>
                      <a:pt x="10394" y="49684"/>
                      <a:pt x="10225" y="49388"/>
                      <a:pt x="9929" y="49177"/>
                    </a:cubicBezTo>
                    <a:cubicBezTo>
                      <a:pt x="9338" y="48586"/>
                      <a:pt x="8746" y="47952"/>
                      <a:pt x="8070" y="47445"/>
                    </a:cubicBezTo>
                    <a:lnTo>
                      <a:pt x="8239" y="47403"/>
                    </a:lnTo>
                    <a:cubicBezTo>
                      <a:pt x="5789" y="32616"/>
                      <a:pt x="8535" y="17449"/>
                      <a:pt x="16055" y="4521"/>
                    </a:cubicBezTo>
                    <a:lnTo>
                      <a:pt x="7563" y="0"/>
                    </a:lnTo>
                    <a:close/>
                  </a:path>
                </a:pathLst>
              </a:custGeom>
              <a:solidFill>
                <a:srgbClr val="C3A2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39"/>
              <p:cNvSpPr/>
              <p:nvPr/>
            </p:nvSpPr>
            <p:spPr>
              <a:xfrm>
                <a:off x="6974255" y="2863696"/>
                <a:ext cx="181227" cy="313145"/>
              </a:xfrm>
              <a:custGeom>
                <a:avLst/>
                <a:gdLst/>
                <a:ahLst/>
                <a:cxnLst/>
                <a:rect l="l" t="t" r="r" b="b"/>
                <a:pathLst>
                  <a:path w="10732" h="18544" extrusionOk="0">
                    <a:moveTo>
                      <a:pt x="6633" y="0"/>
                    </a:moveTo>
                    <a:cubicBezTo>
                      <a:pt x="4774" y="760"/>
                      <a:pt x="2831" y="1310"/>
                      <a:pt x="887" y="1859"/>
                    </a:cubicBezTo>
                    <a:cubicBezTo>
                      <a:pt x="592" y="1943"/>
                      <a:pt x="254" y="2070"/>
                      <a:pt x="0" y="2239"/>
                    </a:cubicBezTo>
                    <a:cubicBezTo>
                      <a:pt x="212" y="4056"/>
                      <a:pt x="465" y="5872"/>
                      <a:pt x="676" y="7689"/>
                    </a:cubicBezTo>
                    <a:cubicBezTo>
                      <a:pt x="1141" y="11238"/>
                      <a:pt x="1690" y="15716"/>
                      <a:pt x="4479" y="18293"/>
                    </a:cubicBezTo>
                    <a:cubicBezTo>
                      <a:pt x="4611" y="18393"/>
                      <a:pt x="4769" y="18544"/>
                      <a:pt x="4953" y="18544"/>
                    </a:cubicBezTo>
                    <a:cubicBezTo>
                      <a:pt x="5004" y="18544"/>
                      <a:pt x="5057" y="18532"/>
                      <a:pt x="5112" y="18505"/>
                    </a:cubicBezTo>
                    <a:cubicBezTo>
                      <a:pt x="5366" y="18378"/>
                      <a:pt x="5324" y="18040"/>
                      <a:pt x="5281" y="17744"/>
                    </a:cubicBezTo>
                    <a:cubicBezTo>
                      <a:pt x="5239" y="17364"/>
                      <a:pt x="5155" y="16941"/>
                      <a:pt x="5112" y="16519"/>
                    </a:cubicBezTo>
                    <a:lnTo>
                      <a:pt x="5112" y="16519"/>
                    </a:lnTo>
                    <a:cubicBezTo>
                      <a:pt x="5408" y="17068"/>
                      <a:pt x="5830" y="17533"/>
                      <a:pt x="6337" y="17913"/>
                    </a:cubicBezTo>
                    <a:cubicBezTo>
                      <a:pt x="6506" y="18082"/>
                      <a:pt x="6718" y="18124"/>
                      <a:pt x="6971" y="18124"/>
                    </a:cubicBezTo>
                    <a:cubicBezTo>
                      <a:pt x="7309" y="17998"/>
                      <a:pt x="7351" y="17533"/>
                      <a:pt x="7267" y="17153"/>
                    </a:cubicBezTo>
                    <a:cubicBezTo>
                      <a:pt x="7182" y="16603"/>
                      <a:pt x="6971" y="16054"/>
                      <a:pt x="6633" y="15547"/>
                    </a:cubicBezTo>
                    <a:lnTo>
                      <a:pt x="6633" y="15547"/>
                    </a:lnTo>
                    <a:cubicBezTo>
                      <a:pt x="7225" y="16096"/>
                      <a:pt x="7901" y="16477"/>
                      <a:pt x="8619" y="16730"/>
                    </a:cubicBezTo>
                    <a:cubicBezTo>
                      <a:pt x="8724" y="16765"/>
                      <a:pt x="8843" y="16786"/>
                      <a:pt x="8956" y="16786"/>
                    </a:cubicBezTo>
                    <a:cubicBezTo>
                      <a:pt x="9116" y="16786"/>
                      <a:pt x="9263" y="16745"/>
                      <a:pt x="9337" y="16646"/>
                    </a:cubicBezTo>
                    <a:cubicBezTo>
                      <a:pt x="9464" y="16434"/>
                      <a:pt x="9337" y="16181"/>
                      <a:pt x="9253" y="15970"/>
                    </a:cubicBezTo>
                    <a:cubicBezTo>
                      <a:pt x="8915" y="15463"/>
                      <a:pt x="8534" y="14956"/>
                      <a:pt x="8112" y="14491"/>
                    </a:cubicBezTo>
                    <a:lnTo>
                      <a:pt x="8112" y="14491"/>
                    </a:lnTo>
                    <a:cubicBezTo>
                      <a:pt x="8675" y="14843"/>
                      <a:pt x="9297" y="15166"/>
                      <a:pt x="9953" y="15166"/>
                    </a:cubicBezTo>
                    <a:cubicBezTo>
                      <a:pt x="10085" y="15166"/>
                      <a:pt x="10217" y="15153"/>
                      <a:pt x="10351" y="15125"/>
                    </a:cubicBezTo>
                    <a:cubicBezTo>
                      <a:pt x="10435" y="15125"/>
                      <a:pt x="10562" y="15083"/>
                      <a:pt x="10604" y="14998"/>
                    </a:cubicBezTo>
                    <a:cubicBezTo>
                      <a:pt x="10731" y="14829"/>
                      <a:pt x="10604" y="14660"/>
                      <a:pt x="10478" y="14491"/>
                    </a:cubicBezTo>
                    <a:cubicBezTo>
                      <a:pt x="9633" y="13435"/>
                      <a:pt x="8746" y="12379"/>
                      <a:pt x="7901" y="11322"/>
                    </a:cubicBezTo>
                    <a:lnTo>
                      <a:pt x="7901" y="11322"/>
                    </a:lnTo>
                    <a:cubicBezTo>
                      <a:pt x="8323" y="11449"/>
                      <a:pt x="8746" y="11534"/>
                      <a:pt x="9168" y="11660"/>
                    </a:cubicBezTo>
                    <a:cubicBezTo>
                      <a:pt x="9244" y="11679"/>
                      <a:pt x="9336" y="11698"/>
                      <a:pt x="9423" y="11698"/>
                    </a:cubicBezTo>
                    <a:cubicBezTo>
                      <a:pt x="9530" y="11698"/>
                      <a:pt x="9628" y="11669"/>
                      <a:pt x="9675" y="11576"/>
                    </a:cubicBezTo>
                    <a:cubicBezTo>
                      <a:pt x="9760" y="11491"/>
                      <a:pt x="9760" y="11365"/>
                      <a:pt x="9760" y="11280"/>
                    </a:cubicBezTo>
                    <a:cubicBezTo>
                      <a:pt x="9633" y="10942"/>
                      <a:pt x="9464" y="10604"/>
                      <a:pt x="9168" y="10393"/>
                    </a:cubicBezTo>
                    <a:cubicBezTo>
                      <a:pt x="8577" y="9802"/>
                      <a:pt x="7985" y="9168"/>
                      <a:pt x="7351" y="8661"/>
                    </a:cubicBezTo>
                    <a:lnTo>
                      <a:pt x="7478" y="8619"/>
                    </a:lnTo>
                    <a:cubicBezTo>
                      <a:pt x="7013" y="5788"/>
                      <a:pt x="6718" y="2915"/>
                      <a:pt x="66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39"/>
              <p:cNvSpPr/>
              <p:nvPr/>
            </p:nvSpPr>
            <p:spPr>
              <a:xfrm>
                <a:off x="7709074" y="2195208"/>
                <a:ext cx="252572" cy="968175"/>
              </a:xfrm>
              <a:custGeom>
                <a:avLst/>
                <a:gdLst/>
                <a:ahLst/>
                <a:cxnLst/>
                <a:rect l="l" t="t" r="r" b="b"/>
                <a:pathLst>
                  <a:path w="14957" h="57334" extrusionOk="0">
                    <a:moveTo>
                      <a:pt x="8788" y="1"/>
                    </a:moveTo>
                    <a:lnTo>
                      <a:pt x="1" y="4056"/>
                    </a:lnTo>
                    <a:cubicBezTo>
                      <a:pt x="5493" y="14956"/>
                      <a:pt x="7774" y="27208"/>
                      <a:pt x="6591" y="39376"/>
                    </a:cubicBezTo>
                    <a:cubicBezTo>
                      <a:pt x="6338" y="42037"/>
                      <a:pt x="5915" y="44699"/>
                      <a:pt x="5324" y="47318"/>
                    </a:cubicBezTo>
                    <a:lnTo>
                      <a:pt x="5451" y="47361"/>
                    </a:lnTo>
                    <a:cubicBezTo>
                      <a:pt x="4775" y="47868"/>
                      <a:pt x="4141" y="48459"/>
                      <a:pt x="3507" y="48966"/>
                    </a:cubicBezTo>
                    <a:cubicBezTo>
                      <a:pt x="3211" y="49177"/>
                      <a:pt x="3000" y="49473"/>
                      <a:pt x="2916" y="49811"/>
                    </a:cubicBezTo>
                    <a:cubicBezTo>
                      <a:pt x="2873" y="49896"/>
                      <a:pt x="2873" y="50022"/>
                      <a:pt x="2916" y="50107"/>
                    </a:cubicBezTo>
                    <a:cubicBezTo>
                      <a:pt x="2972" y="50219"/>
                      <a:pt x="3103" y="50257"/>
                      <a:pt x="3235" y="50257"/>
                    </a:cubicBezTo>
                    <a:cubicBezTo>
                      <a:pt x="3301" y="50257"/>
                      <a:pt x="3366" y="50248"/>
                      <a:pt x="3423" y="50234"/>
                    </a:cubicBezTo>
                    <a:lnTo>
                      <a:pt x="4690" y="49980"/>
                    </a:lnTo>
                    <a:lnTo>
                      <a:pt x="4690" y="49980"/>
                    </a:lnTo>
                    <a:cubicBezTo>
                      <a:pt x="3803" y="50994"/>
                      <a:pt x="2873" y="52008"/>
                      <a:pt x="1944" y="53022"/>
                    </a:cubicBezTo>
                    <a:cubicBezTo>
                      <a:pt x="1817" y="53149"/>
                      <a:pt x="1690" y="53318"/>
                      <a:pt x="1775" y="53487"/>
                    </a:cubicBezTo>
                    <a:cubicBezTo>
                      <a:pt x="1817" y="53571"/>
                      <a:pt x="1944" y="53656"/>
                      <a:pt x="2028" y="53656"/>
                    </a:cubicBezTo>
                    <a:cubicBezTo>
                      <a:pt x="2174" y="53686"/>
                      <a:pt x="2320" y="53700"/>
                      <a:pt x="2466" y="53700"/>
                    </a:cubicBezTo>
                    <a:cubicBezTo>
                      <a:pt x="3119" y="53700"/>
                      <a:pt x="3757" y="53417"/>
                      <a:pt x="4310" y="53106"/>
                    </a:cubicBezTo>
                    <a:lnTo>
                      <a:pt x="4310" y="53106"/>
                    </a:lnTo>
                    <a:cubicBezTo>
                      <a:pt x="3887" y="53529"/>
                      <a:pt x="3465" y="54036"/>
                      <a:pt x="3127" y="54543"/>
                    </a:cubicBezTo>
                    <a:cubicBezTo>
                      <a:pt x="2958" y="54712"/>
                      <a:pt x="2831" y="54965"/>
                      <a:pt x="2958" y="55177"/>
                    </a:cubicBezTo>
                    <a:cubicBezTo>
                      <a:pt x="3036" y="55306"/>
                      <a:pt x="3192" y="55356"/>
                      <a:pt x="3361" y="55356"/>
                    </a:cubicBezTo>
                    <a:cubicBezTo>
                      <a:pt x="3467" y="55356"/>
                      <a:pt x="3578" y="55336"/>
                      <a:pt x="3676" y="55303"/>
                    </a:cubicBezTo>
                    <a:cubicBezTo>
                      <a:pt x="4394" y="55134"/>
                      <a:pt x="5113" y="54754"/>
                      <a:pt x="5704" y="54247"/>
                    </a:cubicBezTo>
                    <a:lnTo>
                      <a:pt x="5704" y="54247"/>
                    </a:lnTo>
                    <a:cubicBezTo>
                      <a:pt x="5366" y="54754"/>
                      <a:pt x="5155" y="55261"/>
                      <a:pt x="4986" y="55852"/>
                    </a:cubicBezTo>
                    <a:cubicBezTo>
                      <a:pt x="4901" y="56190"/>
                      <a:pt x="4901" y="56655"/>
                      <a:pt x="5239" y="56782"/>
                    </a:cubicBezTo>
                    <a:cubicBezTo>
                      <a:pt x="5310" y="56806"/>
                      <a:pt x="5378" y="56816"/>
                      <a:pt x="5443" y="56816"/>
                    </a:cubicBezTo>
                    <a:cubicBezTo>
                      <a:pt x="5611" y="56816"/>
                      <a:pt x="5763" y="56747"/>
                      <a:pt x="5915" y="56655"/>
                    </a:cubicBezTo>
                    <a:cubicBezTo>
                      <a:pt x="6422" y="56275"/>
                      <a:pt x="6845" y="55852"/>
                      <a:pt x="7183" y="55303"/>
                    </a:cubicBezTo>
                    <a:lnTo>
                      <a:pt x="7183" y="55303"/>
                    </a:lnTo>
                    <a:cubicBezTo>
                      <a:pt x="7098" y="55726"/>
                      <a:pt x="7014" y="56148"/>
                      <a:pt x="6929" y="56528"/>
                    </a:cubicBezTo>
                    <a:cubicBezTo>
                      <a:pt x="6887" y="56824"/>
                      <a:pt x="6887" y="57162"/>
                      <a:pt x="7098" y="57289"/>
                    </a:cubicBezTo>
                    <a:cubicBezTo>
                      <a:pt x="7151" y="57321"/>
                      <a:pt x="7204" y="57334"/>
                      <a:pt x="7257" y="57334"/>
                    </a:cubicBezTo>
                    <a:cubicBezTo>
                      <a:pt x="7415" y="57334"/>
                      <a:pt x="7573" y="57215"/>
                      <a:pt x="7732" y="57120"/>
                    </a:cubicBezTo>
                    <a:cubicBezTo>
                      <a:pt x="10647" y="54712"/>
                      <a:pt x="11450" y="50234"/>
                      <a:pt x="12126" y="46769"/>
                    </a:cubicBezTo>
                    <a:cubicBezTo>
                      <a:pt x="12379" y="45375"/>
                      <a:pt x="12675" y="43981"/>
                      <a:pt x="12928" y="42587"/>
                    </a:cubicBezTo>
                    <a:cubicBezTo>
                      <a:pt x="13520" y="39587"/>
                      <a:pt x="13942" y="36545"/>
                      <a:pt x="14196" y="33503"/>
                    </a:cubicBezTo>
                    <a:cubicBezTo>
                      <a:pt x="14956" y="23110"/>
                      <a:pt x="13520" y="12675"/>
                      <a:pt x="9929" y="2916"/>
                    </a:cubicBezTo>
                    <a:cubicBezTo>
                      <a:pt x="9844" y="2662"/>
                      <a:pt x="8788" y="1"/>
                      <a:pt x="8788" y="1"/>
                    </a:cubicBezTo>
                    <a:close/>
                  </a:path>
                </a:pathLst>
              </a:custGeom>
              <a:solidFill>
                <a:srgbClr val="C3A2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39"/>
              <p:cNvSpPr/>
              <p:nvPr/>
            </p:nvSpPr>
            <p:spPr>
              <a:xfrm>
                <a:off x="7737612" y="2860116"/>
                <a:ext cx="189788" cy="303266"/>
              </a:xfrm>
              <a:custGeom>
                <a:avLst/>
                <a:gdLst/>
                <a:ahLst/>
                <a:cxnLst/>
                <a:rect l="l" t="t" r="r" b="b"/>
                <a:pathLst>
                  <a:path w="11239" h="17959" extrusionOk="0">
                    <a:moveTo>
                      <a:pt x="4901" y="1"/>
                    </a:moveTo>
                    <a:cubicBezTo>
                      <a:pt x="4648" y="2662"/>
                      <a:pt x="4225" y="5324"/>
                      <a:pt x="3634" y="7943"/>
                    </a:cubicBezTo>
                    <a:lnTo>
                      <a:pt x="3761" y="7986"/>
                    </a:lnTo>
                    <a:cubicBezTo>
                      <a:pt x="3085" y="8493"/>
                      <a:pt x="2451" y="9084"/>
                      <a:pt x="1817" y="9591"/>
                    </a:cubicBezTo>
                    <a:cubicBezTo>
                      <a:pt x="1521" y="9802"/>
                      <a:pt x="1310" y="10098"/>
                      <a:pt x="1226" y="10436"/>
                    </a:cubicBezTo>
                    <a:cubicBezTo>
                      <a:pt x="1183" y="10521"/>
                      <a:pt x="1183" y="10647"/>
                      <a:pt x="1226" y="10732"/>
                    </a:cubicBezTo>
                    <a:cubicBezTo>
                      <a:pt x="1282" y="10844"/>
                      <a:pt x="1413" y="10882"/>
                      <a:pt x="1545" y="10882"/>
                    </a:cubicBezTo>
                    <a:cubicBezTo>
                      <a:pt x="1611" y="10882"/>
                      <a:pt x="1676" y="10873"/>
                      <a:pt x="1733" y="10859"/>
                    </a:cubicBezTo>
                    <a:lnTo>
                      <a:pt x="3000" y="10605"/>
                    </a:lnTo>
                    <a:lnTo>
                      <a:pt x="3000" y="10605"/>
                    </a:lnTo>
                    <a:cubicBezTo>
                      <a:pt x="2113" y="11619"/>
                      <a:pt x="1183" y="12633"/>
                      <a:pt x="254" y="13647"/>
                    </a:cubicBezTo>
                    <a:cubicBezTo>
                      <a:pt x="127" y="13774"/>
                      <a:pt x="0" y="13943"/>
                      <a:pt x="85" y="14112"/>
                    </a:cubicBezTo>
                    <a:cubicBezTo>
                      <a:pt x="127" y="14196"/>
                      <a:pt x="254" y="14281"/>
                      <a:pt x="338" y="14281"/>
                    </a:cubicBezTo>
                    <a:cubicBezTo>
                      <a:pt x="484" y="14311"/>
                      <a:pt x="630" y="14325"/>
                      <a:pt x="776" y="14325"/>
                    </a:cubicBezTo>
                    <a:cubicBezTo>
                      <a:pt x="1429" y="14325"/>
                      <a:pt x="2067" y="14042"/>
                      <a:pt x="2620" y="13731"/>
                    </a:cubicBezTo>
                    <a:lnTo>
                      <a:pt x="2620" y="13731"/>
                    </a:lnTo>
                    <a:cubicBezTo>
                      <a:pt x="2197" y="14154"/>
                      <a:pt x="1775" y="14661"/>
                      <a:pt x="1437" y="15168"/>
                    </a:cubicBezTo>
                    <a:cubicBezTo>
                      <a:pt x="1268" y="15337"/>
                      <a:pt x="1141" y="15590"/>
                      <a:pt x="1268" y="15802"/>
                    </a:cubicBezTo>
                    <a:cubicBezTo>
                      <a:pt x="1346" y="15931"/>
                      <a:pt x="1502" y="15981"/>
                      <a:pt x="1671" y="15981"/>
                    </a:cubicBezTo>
                    <a:cubicBezTo>
                      <a:pt x="1777" y="15981"/>
                      <a:pt x="1888" y="15961"/>
                      <a:pt x="1986" y="15928"/>
                    </a:cubicBezTo>
                    <a:cubicBezTo>
                      <a:pt x="2704" y="15759"/>
                      <a:pt x="3423" y="15379"/>
                      <a:pt x="4014" y="14872"/>
                    </a:cubicBezTo>
                    <a:lnTo>
                      <a:pt x="4014" y="14872"/>
                    </a:lnTo>
                    <a:cubicBezTo>
                      <a:pt x="3676" y="15379"/>
                      <a:pt x="3465" y="15886"/>
                      <a:pt x="3296" y="16477"/>
                    </a:cubicBezTo>
                    <a:cubicBezTo>
                      <a:pt x="3211" y="16815"/>
                      <a:pt x="3211" y="17280"/>
                      <a:pt x="3549" y="17407"/>
                    </a:cubicBezTo>
                    <a:cubicBezTo>
                      <a:pt x="3620" y="17431"/>
                      <a:pt x="3688" y="17441"/>
                      <a:pt x="3753" y="17441"/>
                    </a:cubicBezTo>
                    <a:cubicBezTo>
                      <a:pt x="3921" y="17441"/>
                      <a:pt x="4073" y="17372"/>
                      <a:pt x="4225" y="17280"/>
                    </a:cubicBezTo>
                    <a:cubicBezTo>
                      <a:pt x="4732" y="16900"/>
                      <a:pt x="5155" y="16477"/>
                      <a:pt x="5493" y="15928"/>
                    </a:cubicBezTo>
                    <a:lnTo>
                      <a:pt x="5493" y="15928"/>
                    </a:lnTo>
                    <a:cubicBezTo>
                      <a:pt x="5408" y="16351"/>
                      <a:pt x="5324" y="16773"/>
                      <a:pt x="5239" y="17153"/>
                    </a:cubicBezTo>
                    <a:cubicBezTo>
                      <a:pt x="5197" y="17449"/>
                      <a:pt x="5197" y="17787"/>
                      <a:pt x="5408" y="17914"/>
                    </a:cubicBezTo>
                    <a:cubicBezTo>
                      <a:pt x="5461" y="17946"/>
                      <a:pt x="5514" y="17959"/>
                      <a:pt x="5567" y="17959"/>
                    </a:cubicBezTo>
                    <a:cubicBezTo>
                      <a:pt x="5725" y="17959"/>
                      <a:pt x="5883" y="17840"/>
                      <a:pt x="6042" y="17745"/>
                    </a:cubicBezTo>
                    <a:cubicBezTo>
                      <a:pt x="8957" y="15337"/>
                      <a:pt x="9760" y="10859"/>
                      <a:pt x="10436" y="7394"/>
                    </a:cubicBezTo>
                    <a:cubicBezTo>
                      <a:pt x="10689" y="6000"/>
                      <a:pt x="10985" y="4606"/>
                      <a:pt x="11238" y="3212"/>
                    </a:cubicBezTo>
                    <a:cubicBezTo>
                      <a:pt x="9929" y="2789"/>
                      <a:pt x="8112" y="2071"/>
                      <a:pt x="7901" y="1944"/>
                    </a:cubicBezTo>
                    <a:cubicBezTo>
                      <a:pt x="6845" y="1395"/>
                      <a:pt x="5915" y="634"/>
                      <a:pt x="490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39"/>
              <p:cNvSpPr/>
              <p:nvPr/>
            </p:nvSpPr>
            <p:spPr>
              <a:xfrm>
                <a:off x="6999939" y="4283131"/>
                <a:ext cx="383123" cy="325269"/>
              </a:xfrm>
              <a:custGeom>
                <a:avLst/>
                <a:gdLst/>
                <a:ahLst/>
                <a:cxnLst/>
                <a:rect l="l" t="t" r="r" b="b"/>
                <a:pathLst>
                  <a:path w="22688" h="19262" extrusionOk="0">
                    <a:moveTo>
                      <a:pt x="15236" y="1"/>
                    </a:moveTo>
                    <a:cubicBezTo>
                      <a:pt x="13570" y="1"/>
                      <a:pt x="11991" y="363"/>
                      <a:pt x="10900" y="1495"/>
                    </a:cubicBezTo>
                    <a:cubicBezTo>
                      <a:pt x="8492" y="4030"/>
                      <a:pt x="6168" y="5678"/>
                      <a:pt x="3760" y="8213"/>
                    </a:cubicBezTo>
                    <a:cubicBezTo>
                      <a:pt x="1986" y="10156"/>
                      <a:pt x="85" y="11846"/>
                      <a:pt x="0" y="14465"/>
                    </a:cubicBezTo>
                    <a:cubicBezTo>
                      <a:pt x="0" y="15353"/>
                      <a:pt x="211" y="17634"/>
                      <a:pt x="803" y="18310"/>
                    </a:cubicBezTo>
                    <a:cubicBezTo>
                      <a:pt x="1423" y="19008"/>
                      <a:pt x="2284" y="19261"/>
                      <a:pt x="3218" y="19261"/>
                    </a:cubicBezTo>
                    <a:cubicBezTo>
                      <a:pt x="4319" y="19261"/>
                      <a:pt x="5520" y="18910"/>
                      <a:pt x="6549" y="18521"/>
                    </a:cubicBezTo>
                    <a:cubicBezTo>
                      <a:pt x="10689" y="16916"/>
                      <a:pt x="14787" y="15226"/>
                      <a:pt x="18843" y="13494"/>
                    </a:cubicBezTo>
                    <a:cubicBezTo>
                      <a:pt x="19857" y="13071"/>
                      <a:pt x="20955" y="12564"/>
                      <a:pt x="21547" y="11592"/>
                    </a:cubicBezTo>
                    <a:cubicBezTo>
                      <a:pt x="22011" y="10790"/>
                      <a:pt x="22223" y="9860"/>
                      <a:pt x="22223" y="8931"/>
                    </a:cubicBezTo>
                    <a:lnTo>
                      <a:pt x="22561" y="4706"/>
                    </a:lnTo>
                    <a:cubicBezTo>
                      <a:pt x="22687" y="3523"/>
                      <a:pt x="22687" y="2213"/>
                      <a:pt x="21842" y="1411"/>
                    </a:cubicBezTo>
                    <a:cubicBezTo>
                      <a:pt x="21335" y="1030"/>
                      <a:pt x="20786" y="777"/>
                      <a:pt x="20152" y="692"/>
                    </a:cubicBezTo>
                    <a:cubicBezTo>
                      <a:pt x="18706" y="373"/>
                      <a:pt x="16927" y="1"/>
                      <a:pt x="152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39"/>
              <p:cNvSpPr/>
              <p:nvPr/>
            </p:nvSpPr>
            <p:spPr>
              <a:xfrm>
                <a:off x="7098016" y="4361333"/>
                <a:ext cx="81613" cy="63477"/>
              </a:xfrm>
              <a:custGeom>
                <a:avLst/>
                <a:gdLst/>
                <a:ahLst/>
                <a:cxnLst/>
                <a:rect l="l" t="t" r="r" b="b"/>
                <a:pathLst>
                  <a:path w="4833" h="3759" extrusionOk="0">
                    <a:moveTo>
                      <a:pt x="578" y="1"/>
                    </a:moveTo>
                    <a:cubicBezTo>
                      <a:pt x="147" y="1"/>
                      <a:pt x="0" y="731"/>
                      <a:pt x="529" y="920"/>
                    </a:cubicBezTo>
                    <a:cubicBezTo>
                      <a:pt x="1924" y="1300"/>
                      <a:pt x="3106" y="2230"/>
                      <a:pt x="3825" y="3539"/>
                    </a:cubicBezTo>
                    <a:cubicBezTo>
                      <a:pt x="3915" y="3694"/>
                      <a:pt x="4053" y="3758"/>
                      <a:pt x="4192" y="3758"/>
                    </a:cubicBezTo>
                    <a:cubicBezTo>
                      <a:pt x="4508" y="3758"/>
                      <a:pt x="4833" y="3427"/>
                      <a:pt x="4627" y="3075"/>
                    </a:cubicBezTo>
                    <a:cubicBezTo>
                      <a:pt x="3782" y="1554"/>
                      <a:pt x="2388" y="498"/>
                      <a:pt x="741" y="33"/>
                    </a:cubicBezTo>
                    <a:cubicBezTo>
                      <a:pt x="683" y="11"/>
                      <a:pt x="628" y="1"/>
                      <a:pt x="5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39"/>
              <p:cNvSpPr/>
              <p:nvPr/>
            </p:nvSpPr>
            <p:spPr>
              <a:xfrm>
                <a:off x="7059228" y="4397183"/>
                <a:ext cx="81241" cy="63544"/>
              </a:xfrm>
              <a:custGeom>
                <a:avLst/>
                <a:gdLst/>
                <a:ahLst/>
                <a:cxnLst/>
                <a:rect l="l" t="t" r="r" b="b"/>
                <a:pathLst>
                  <a:path w="4811" h="3763" extrusionOk="0">
                    <a:moveTo>
                      <a:pt x="621" y="1"/>
                    </a:moveTo>
                    <a:cubicBezTo>
                      <a:pt x="169" y="1"/>
                      <a:pt x="1" y="755"/>
                      <a:pt x="503" y="909"/>
                    </a:cubicBezTo>
                    <a:cubicBezTo>
                      <a:pt x="1939" y="1332"/>
                      <a:pt x="3122" y="2261"/>
                      <a:pt x="3840" y="3571"/>
                    </a:cubicBezTo>
                    <a:cubicBezTo>
                      <a:pt x="3914" y="3706"/>
                      <a:pt x="4034" y="3762"/>
                      <a:pt x="4159" y="3762"/>
                    </a:cubicBezTo>
                    <a:cubicBezTo>
                      <a:pt x="4467" y="3762"/>
                      <a:pt x="4811" y="3424"/>
                      <a:pt x="4601" y="3064"/>
                    </a:cubicBezTo>
                    <a:cubicBezTo>
                      <a:pt x="3798" y="1585"/>
                      <a:pt x="2404" y="487"/>
                      <a:pt x="756" y="22"/>
                    </a:cubicBezTo>
                    <a:cubicBezTo>
                      <a:pt x="709" y="8"/>
                      <a:pt x="664" y="1"/>
                      <a:pt x="6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39"/>
              <p:cNvSpPr/>
              <p:nvPr/>
            </p:nvSpPr>
            <p:spPr>
              <a:xfrm>
                <a:off x="7562819" y="4283131"/>
                <a:ext cx="383849" cy="325269"/>
              </a:xfrm>
              <a:custGeom>
                <a:avLst/>
                <a:gdLst/>
                <a:ahLst/>
                <a:cxnLst/>
                <a:rect l="l" t="t" r="r" b="b"/>
                <a:pathLst>
                  <a:path w="22731" h="19262" extrusionOk="0">
                    <a:moveTo>
                      <a:pt x="7494" y="1"/>
                    </a:moveTo>
                    <a:cubicBezTo>
                      <a:pt x="5804" y="1"/>
                      <a:pt x="4025" y="373"/>
                      <a:pt x="2578" y="692"/>
                    </a:cubicBezTo>
                    <a:cubicBezTo>
                      <a:pt x="1944" y="777"/>
                      <a:pt x="1395" y="1030"/>
                      <a:pt x="888" y="1411"/>
                    </a:cubicBezTo>
                    <a:cubicBezTo>
                      <a:pt x="1" y="2213"/>
                      <a:pt x="43" y="3523"/>
                      <a:pt x="127" y="4706"/>
                    </a:cubicBezTo>
                    <a:cubicBezTo>
                      <a:pt x="254" y="6142"/>
                      <a:pt x="381" y="7537"/>
                      <a:pt x="508" y="8931"/>
                    </a:cubicBezTo>
                    <a:cubicBezTo>
                      <a:pt x="508" y="9860"/>
                      <a:pt x="719" y="10790"/>
                      <a:pt x="1184" y="11592"/>
                    </a:cubicBezTo>
                    <a:cubicBezTo>
                      <a:pt x="1775" y="12564"/>
                      <a:pt x="2831" y="13071"/>
                      <a:pt x="3888" y="13494"/>
                    </a:cubicBezTo>
                    <a:cubicBezTo>
                      <a:pt x="7943" y="15226"/>
                      <a:pt x="12041" y="16916"/>
                      <a:pt x="16182" y="18521"/>
                    </a:cubicBezTo>
                    <a:cubicBezTo>
                      <a:pt x="17210" y="18910"/>
                      <a:pt x="18412" y="19261"/>
                      <a:pt x="19512" y="19261"/>
                    </a:cubicBezTo>
                    <a:cubicBezTo>
                      <a:pt x="20446" y="19261"/>
                      <a:pt x="21307" y="19008"/>
                      <a:pt x="21927" y="18310"/>
                    </a:cubicBezTo>
                    <a:cubicBezTo>
                      <a:pt x="22519" y="17634"/>
                      <a:pt x="22730" y="15353"/>
                      <a:pt x="22730" y="14465"/>
                    </a:cubicBezTo>
                    <a:cubicBezTo>
                      <a:pt x="22646" y="11846"/>
                      <a:pt x="20744" y="10156"/>
                      <a:pt x="18970" y="8213"/>
                    </a:cubicBezTo>
                    <a:cubicBezTo>
                      <a:pt x="16562" y="5678"/>
                      <a:pt x="14238" y="4030"/>
                      <a:pt x="11830" y="1495"/>
                    </a:cubicBezTo>
                    <a:cubicBezTo>
                      <a:pt x="10740" y="363"/>
                      <a:pt x="9160" y="1"/>
                      <a:pt x="749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39"/>
              <p:cNvSpPr/>
              <p:nvPr/>
            </p:nvSpPr>
            <p:spPr>
              <a:xfrm>
                <a:off x="7766961" y="4361333"/>
                <a:ext cx="81630" cy="63477"/>
              </a:xfrm>
              <a:custGeom>
                <a:avLst/>
                <a:gdLst/>
                <a:ahLst/>
                <a:cxnLst/>
                <a:rect l="l" t="t" r="r" b="b"/>
                <a:pathLst>
                  <a:path w="4834" h="3759" extrusionOk="0">
                    <a:moveTo>
                      <a:pt x="4255" y="1"/>
                    </a:moveTo>
                    <a:cubicBezTo>
                      <a:pt x="4205" y="1"/>
                      <a:pt x="4150" y="11"/>
                      <a:pt x="4093" y="33"/>
                    </a:cubicBezTo>
                    <a:cubicBezTo>
                      <a:pt x="2445" y="498"/>
                      <a:pt x="1051" y="1554"/>
                      <a:pt x="206" y="3075"/>
                    </a:cubicBezTo>
                    <a:cubicBezTo>
                      <a:pt x="0" y="3427"/>
                      <a:pt x="325" y="3758"/>
                      <a:pt x="641" y="3758"/>
                    </a:cubicBezTo>
                    <a:cubicBezTo>
                      <a:pt x="781" y="3758"/>
                      <a:pt x="918" y="3694"/>
                      <a:pt x="1009" y="3539"/>
                    </a:cubicBezTo>
                    <a:cubicBezTo>
                      <a:pt x="1727" y="2230"/>
                      <a:pt x="2910" y="1300"/>
                      <a:pt x="4304" y="920"/>
                    </a:cubicBezTo>
                    <a:cubicBezTo>
                      <a:pt x="4833" y="731"/>
                      <a:pt x="4686" y="1"/>
                      <a:pt x="42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39"/>
              <p:cNvSpPr/>
              <p:nvPr/>
            </p:nvSpPr>
            <p:spPr>
              <a:xfrm>
                <a:off x="7805918" y="4397183"/>
                <a:ext cx="81444" cy="63544"/>
              </a:xfrm>
              <a:custGeom>
                <a:avLst/>
                <a:gdLst/>
                <a:ahLst/>
                <a:cxnLst/>
                <a:rect l="l" t="t" r="r" b="b"/>
                <a:pathLst>
                  <a:path w="4823" h="3763" extrusionOk="0">
                    <a:moveTo>
                      <a:pt x="4202" y="1"/>
                    </a:moveTo>
                    <a:cubicBezTo>
                      <a:pt x="4160" y="1"/>
                      <a:pt x="4114" y="8"/>
                      <a:pt x="4067" y="22"/>
                    </a:cubicBezTo>
                    <a:cubicBezTo>
                      <a:pt x="2419" y="487"/>
                      <a:pt x="1025" y="1585"/>
                      <a:pt x="180" y="3064"/>
                    </a:cubicBezTo>
                    <a:cubicBezTo>
                      <a:pt x="0" y="3424"/>
                      <a:pt x="353" y="3762"/>
                      <a:pt x="663" y="3762"/>
                    </a:cubicBezTo>
                    <a:cubicBezTo>
                      <a:pt x="790" y="3762"/>
                      <a:pt x="909" y="3706"/>
                      <a:pt x="983" y="3571"/>
                    </a:cubicBezTo>
                    <a:cubicBezTo>
                      <a:pt x="1701" y="2261"/>
                      <a:pt x="2884" y="1332"/>
                      <a:pt x="4321" y="909"/>
                    </a:cubicBezTo>
                    <a:cubicBezTo>
                      <a:pt x="4822" y="755"/>
                      <a:pt x="4654" y="1"/>
                      <a:pt x="42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39"/>
              <p:cNvSpPr/>
              <p:nvPr/>
            </p:nvSpPr>
            <p:spPr>
              <a:xfrm>
                <a:off x="7131198" y="2677488"/>
                <a:ext cx="687756" cy="1670133"/>
              </a:xfrm>
              <a:custGeom>
                <a:avLst/>
                <a:gdLst/>
                <a:ahLst/>
                <a:cxnLst/>
                <a:rect l="l" t="t" r="r" b="b"/>
                <a:pathLst>
                  <a:path w="40728" h="98903" extrusionOk="0">
                    <a:moveTo>
                      <a:pt x="3169" y="0"/>
                    </a:moveTo>
                    <a:lnTo>
                      <a:pt x="2113" y="803"/>
                    </a:lnTo>
                    <a:cubicBezTo>
                      <a:pt x="2113" y="803"/>
                      <a:pt x="1" y="71484"/>
                      <a:pt x="1" y="98903"/>
                    </a:cubicBezTo>
                    <a:lnTo>
                      <a:pt x="15675" y="98903"/>
                    </a:lnTo>
                    <a:cubicBezTo>
                      <a:pt x="15675" y="98903"/>
                      <a:pt x="17745" y="37390"/>
                      <a:pt x="18801" y="19096"/>
                    </a:cubicBezTo>
                    <a:lnTo>
                      <a:pt x="21927" y="19096"/>
                    </a:lnTo>
                    <a:cubicBezTo>
                      <a:pt x="22984" y="37390"/>
                      <a:pt x="25054" y="98903"/>
                      <a:pt x="25054" y="98903"/>
                    </a:cubicBezTo>
                    <a:lnTo>
                      <a:pt x="40728" y="98903"/>
                    </a:lnTo>
                    <a:cubicBezTo>
                      <a:pt x="40728" y="71484"/>
                      <a:pt x="38658" y="803"/>
                      <a:pt x="38658" y="803"/>
                    </a:cubicBezTo>
                    <a:lnTo>
                      <a:pt x="3760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39"/>
              <p:cNvSpPr/>
              <p:nvPr/>
            </p:nvSpPr>
            <p:spPr>
              <a:xfrm>
                <a:off x="6969611" y="1858473"/>
                <a:ext cx="988472" cy="1256361"/>
              </a:xfrm>
              <a:custGeom>
                <a:avLst/>
                <a:gdLst/>
                <a:ahLst/>
                <a:cxnLst/>
                <a:rect l="l" t="t" r="r" b="b"/>
                <a:pathLst>
                  <a:path w="58536" h="74400" extrusionOk="0">
                    <a:moveTo>
                      <a:pt x="28328" y="1"/>
                    </a:moveTo>
                    <a:cubicBezTo>
                      <a:pt x="27990" y="1"/>
                      <a:pt x="27694" y="43"/>
                      <a:pt x="27398" y="85"/>
                    </a:cubicBezTo>
                    <a:cubicBezTo>
                      <a:pt x="27103" y="85"/>
                      <a:pt x="26807" y="127"/>
                      <a:pt x="26469" y="170"/>
                    </a:cubicBezTo>
                    <a:lnTo>
                      <a:pt x="26300" y="170"/>
                    </a:lnTo>
                    <a:cubicBezTo>
                      <a:pt x="25539" y="254"/>
                      <a:pt x="24779" y="381"/>
                      <a:pt x="24019" y="508"/>
                    </a:cubicBezTo>
                    <a:lnTo>
                      <a:pt x="23385" y="634"/>
                    </a:lnTo>
                    <a:lnTo>
                      <a:pt x="23216" y="677"/>
                    </a:lnTo>
                    <a:lnTo>
                      <a:pt x="23005" y="719"/>
                    </a:lnTo>
                    <a:cubicBezTo>
                      <a:pt x="22709" y="803"/>
                      <a:pt x="22455" y="846"/>
                      <a:pt x="22160" y="930"/>
                    </a:cubicBezTo>
                    <a:lnTo>
                      <a:pt x="21906" y="1015"/>
                    </a:lnTo>
                    <a:cubicBezTo>
                      <a:pt x="13203" y="3423"/>
                      <a:pt x="9485" y="10436"/>
                      <a:pt x="5683" y="18040"/>
                    </a:cubicBezTo>
                    <a:cubicBezTo>
                      <a:pt x="3613" y="22139"/>
                      <a:pt x="1754" y="26321"/>
                      <a:pt x="64" y="30588"/>
                    </a:cubicBezTo>
                    <a:cubicBezTo>
                      <a:pt x="1" y="30736"/>
                      <a:pt x="32" y="30757"/>
                      <a:pt x="112" y="30757"/>
                    </a:cubicBezTo>
                    <a:cubicBezTo>
                      <a:pt x="143" y="30757"/>
                      <a:pt x="183" y="30754"/>
                      <a:pt x="226" y="30754"/>
                    </a:cubicBezTo>
                    <a:cubicBezTo>
                      <a:pt x="292" y="30754"/>
                      <a:pt x="368" y="30761"/>
                      <a:pt x="444" y="30799"/>
                    </a:cubicBezTo>
                    <a:cubicBezTo>
                      <a:pt x="909" y="31053"/>
                      <a:pt x="1331" y="31264"/>
                      <a:pt x="1796" y="31475"/>
                    </a:cubicBezTo>
                    <a:cubicBezTo>
                      <a:pt x="4500" y="32870"/>
                      <a:pt x="7288" y="34052"/>
                      <a:pt x="10204" y="35066"/>
                    </a:cubicBezTo>
                    <a:cubicBezTo>
                      <a:pt x="10837" y="35278"/>
                      <a:pt x="11513" y="35447"/>
                      <a:pt x="12189" y="35658"/>
                    </a:cubicBezTo>
                    <a:lnTo>
                      <a:pt x="12696" y="35827"/>
                    </a:lnTo>
                    <a:lnTo>
                      <a:pt x="12654" y="35996"/>
                    </a:lnTo>
                    <a:cubicBezTo>
                      <a:pt x="12612" y="36165"/>
                      <a:pt x="12569" y="36334"/>
                      <a:pt x="12485" y="36587"/>
                    </a:cubicBezTo>
                    <a:cubicBezTo>
                      <a:pt x="11809" y="39502"/>
                      <a:pt x="11302" y="42502"/>
                      <a:pt x="10964" y="45502"/>
                    </a:cubicBezTo>
                    <a:cubicBezTo>
                      <a:pt x="10964" y="45755"/>
                      <a:pt x="10922" y="46051"/>
                      <a:pt x="10879" y="46262"/>
                    </a:cubicBezTo>
                    <a:cubicBezTo>
                      <a:pt x="10795" y="46980"/>
                      <a:pt x="10710" y="47699"/>
                      <a:pt x="10626" y="48459"/>
                    </a:cubicBezTo>
                    <a:cubicBezTo>
                      <a:pt x="10584" y="48882"/>
                      <a:pt x="10542" y="49304"/>
                      <a:pt x="10499" y="49769"/>
                    </a:cubicBezTo>
                    <a:cubicBezTo>
                      <a:pt x="10499" y="50022"/>
                      <a:pt x="10457" y="50276"/>
                      <a:pt x="10415" y="50529"/>
                    </a:cubicBezTo>
                    <a:cubicBezTo>
                      <a:pt x="10204" y="52642"/>
                      <a:pt x="9992" y="54796"/>
                      <a:pt x="9823" y="56909"/>
                    </a:cubicBezTo>
                    <a:cubicBezTo>
                      <a:pt x="9739" y="57796"/>
                      <a:pt x="9654" y="58641"/>
                      <a:pt x="9570" y="59486"/>
                    </a:cubicBezTo>
                    <a:cubicBezTo>
                      <a:pt x="9570" y="59739"/>
                      <a:pt x="9528" y="60035"/>
                      <a:pt x="9528" y="60288"/>
                    </a:cubicBezTo>
                    <a:cubicBezTo>
                      <a:pt x="9359" y="62654"/>
                      <a:pt x="9190" y="64894"/>
                      <a:pt x="9063" y="66710"/>
                    </a:cubicBezTo>
                    <a:cubicBezTo>
                      <a:pt x="9021" y="67386"/>
                      <a:pt x="8978" y="67978"/>
                      <a:pt x="8936" y="68569"/>
                    </a:cubicBezTo>
                    <a:cubicBezTo>
                      <a:pt x="8936" y="68823"/>
                      <a:pt x="8936" y="69076"/>
                      <a:pt x="8894" y="69287"/>
                    </a:cubicBezTo>
                    <a:cubicBezTo>
                      <a:pt x="8852" y="69837"/>
                      <a:pt x="8978" y="70555"/>
                      <a:pt x="9485" y="70766"/>
                    </a:cubicBezTo>
                    <a:lnTo>
                      <a:pt x="10373" y="71104"/>
                    </a:lnTo>
                    <a:cubicBezTo>
                      <a:pt x="16034" y="73005"/>
                      <a:pt x="21948" y="74104"/>
                      <a:pt x="27948" y="74315"/>
                    </a:cubicBezTo>
                    <a:cubicBezTo>
                      <a:pt x="29300" y="74399"/>
                      <a:pt x="30609" y="74399"/>
                      <a:pt x="31919" y="74399"/>
                    </a:cubicBezTo>
                    <a:lnTo>
                      <a:pt x="33186" y="74399"/>
                    </a:lnTo>
                    <a:cubicBezTo>
                      <a:pt x="38890" y="74230"/>
                      <a:pt x="44213" y="73639"/>
                      <a:pt x="49494" y="71442"/>
                    </a:cubicBezTo>
                    <a:lnTo>
                      <a:pt x="50043" y="71231"/>
                    </a:lnTo>
                    <a:cubicBezTo>
                      <a:pt x="50339" y="71104"/>
                      <a:pt x="51649" y="70639"/>
                      <a:pt x="51606" y="70175"/>
                    </a:cubicBezTo>
                    <a:lnTo>
                      <a:pt x="51480" y="68992"/>
                    </a:lnTo>
                    <a:cubicBezTo>
                      <a:pt x="51395" y="68358"/>
                      <a:pt x="51311" y="67640"/>
                      <a:pt x="51226" y="66837"/>
                    </a:cubicBezTo>
                    <a:cubicBezTo>
                      <a:pt x="51015" y="64978"/>
                      <a:pt x="50804" y="62781"/>
                      <a:pt x="50592" y="60457"/>
                    </a:cubicBezTo>
                    <a:cubicBezTo>
                      <a:pt x="50550" y="60204"/>
                      <a:pt x="50550" y="59950"/>
                      <a:pt x="50508" y="59697"/>
                    </a:cubicBezTo>
                    <a:cubicBezTo>
                      <a:pt x="50254" y="56909"/>
                      <a:pt x="50001" y="53909"/>
                      <a:pt x="49663" y="50952"/>
                    </a:cubicBezTo>
                    <a:cubicBezTo>
                      <a:pt x="49621" y="50656"/>
                      <a:pt x="49578" y="50402"/>
                      <a:pt x="49536" y="50107"/>
                    </a:cubicBezTo>
                    <a:cubicBezTo>
                      <a:pt x="49452" y="48966"/>
                      <a:pt x="49283" y="47783"/>
                      <a:pt x="49156" y="46685"/>
                    </a:cubicBezTo>
                    <a:cubicBezTo>
                      <a:pt x="49114" y="46389"/>
                      <a:pt x="49114" y="46093"/>
                      <a:pt x="49072" y="45840"/>
                    </a:cubicBezTo>
                    <a:cubicBezTo>
                      <a:pt x="48734" y="42798"/>
                      <a:pt x="48269" y="39798"/>
                      <a:pt x="47593" y="36841"/>
                    </a:cubicBezTo>
                    <a:lnTo>
                      <a:pt x="47762" y="36841"/>
                    </a:lnTo>
                    <a:cubicBezTo>
                      <a:pt x="47973" y="36841"/>
                      <a:pt x="48142" y="36756"/>
                      <a:pt x="48353" y="36714"/>
                    </a:cubicBezTo>
                    <a:cubicBezTo>
                      <a:pt x="51902" y="36123"/>
                      <a:pt x="55873" y="35235"/>
                      <a:pt x="58535" y="32954"/>
                    </a:cubicBezTo>
                    <a:cubicBezTo>
                      <a:pt x="56169" y="26701"/>
                      <a:pt x="54015" y="20280"/>
                      <a:pt x="51480" y="14111"/>
                    </a:cubicBezTo>
                    <a:cubicBezTo>
                      <a:pt x="49452" y="9126"/>
                      <a:pt x="45480" y="4394"/>
                      <a:pt x="40495" y="2155"/>
                    </a:cubicBezTo>
                    <a:cubicBezTo>
                      <a:pt x="39861" y="1860"/>
                      <a:pt x="39270" y="1606"/>
                      <a:pt x="38636" y="1437"/>
                    </a:cubicBezTo>
                    <a:cubicBezTo>
                      <a:pt x="38214" y="1268"/>
                      <a:pt x="37791" y="1141"/>
                      <a:pt x="37327" y="1015"/>
                    </a:cubicBezTo>
                    <a:cubicBezTo>
                      <a:pt x="37284" y="972"/>
                      <a:pt x="37242" y="972"/>
                      <a:pt x="37158" y="972"/>
                    </a:cubicBezTo>
                    <a:cubicBezTo>
                      <a:pt x="36017" y="634"/>
                      <a:pt x="34834" y="381"/>
                      <a:pt x="33609" y="212"/>
                    </a:cubicBezTo>
                    <a:cubicBezTo>
                      <a:pt x="33313" y="170"/>
                      <a:pt x="32975" y="170"/>
                      <a:pt x="32679" y="127"/>
                    </a:cubicBezTo>
                    <a:lnTo>
                      <a:pt x="32595" y="127"/>
                    </a:lnTo>
                    <a:cubicBezTo>
                      <a:pt x="32299" y="127"/>
                      <a:pt x="32003" y="43"/>
                      <a:pt x="31708" y="43"/>
                    </a:cubicBezTo>
                    <a:lnTo>
                      <a:pt x="3090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39"/>
              <p:cNvSpPr/>
              <p:nvPr/>
            </p:nvSpPr>
            <p:spPr>
              <a:xfrm>
                <a:off x="7357360" y="1858405"/>
                <a:ext cx="242576" cy="224811"/>
              </a:xfrm>
              <a:custGeom>
                <a:avLst/>
                <a:gdLst/>
                <a:ahLst/>
                <a:cxnLst/>
                <a:rect l="l" t="t" r="r" b="b"/>
                <a:pathLst>
                  <a:path w="14365" h="13313" extrusionOk="0">
                    <a:moveTo>
                      <a:pt x="6681" y="0"/>
                    </a:moveTo>
                    <a:cubicBezTo>
                      <a:pt x="4440" y="0"/>
                      <a:pt x="2197" y="255"/>
                      <a:pt x="0" y="765"/>
                    </a:cubicBezTo>
                    <a:cubicBezTo>
                      <a:pt x="127" y="1019"/>
                      <a:pt x="296" y="1230"/>
                      <a:pt x="338" y="1357"/>
                    </a:cubicBezTo>
                    <a:cubicBezTo>
                      <a:pt x="1733" y="3976"/>
                      <a:pt x="3169" y="6553"/>
                      <a:pt x="4732" y="9046"/>
                    </a:cubicBezTo>
                    <a:cubicBezTo>
                      <a:pt x="5619" y="10482"/>
                      <a:pt x="6549" y="11919"/>
                      <a:pt x="7520" y="13313"/>
                    </a:cubicBezTo>
                    <a:cubicBezTo>
                      <a:pt x="10013" y="9341"/>
                      <a:pt x="12294" y="5243"/>
                      <a:pt x="14365" y="1019"/>
                    </a:cubicBezTo>
                    <a:cubicBezTo>
                      <a:pt x="11852" y="340"/>
                      <a:pt x="9267" y="0"/>
                      <a:pt x="66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39"/>
              <p:cNvSpPr/>
              <p:nvPr/>
            </p:nvSpPr>
            <p:spPr>
              <a:xfrm>
                <a:off x="7175441" y="2180820"/>
                <a:ext cx="78928" cy="283374"/>
              </a:xfrm>
              <a:custGeom>
                <a:avLst/>
                <a:gdLst/>
                <a:ahLst/>
                <a:cxnLst/>
                <a:rect l="l" t="t" r="r" b="b"/>
                <a:pathLst>
                  <a:path w="4674" h="16781" extrusionOk="0">
                    <a:moveTo>
                      <a:pt x="4507" y="0"/>
                    </a:moveTo>
                    <a:cubicBezTo>
                      <a:pt x="4457" y="0"/>
                      <a:pt x="4410" y="28"/>
                      <a:pt x="4394" y="92"/>
                    </a:cubicBezTo>
                    <a:cubicBezTo>
                      <a:pt x="2366" y="5458"/>
                      <a:pt x="887" y="10992"/>
                      <a:pt x="0" y="16611"/>
                    </a:cubicBezTo>
                    <a:lnTo>
                      <a:pt x="507" y="16780"/>
                    </a:lnTo>
                    <a:cubicBezTo>
                      <a:pt x="1606" y="11161"/>
                      <a:pt x="2958" y="5627"/>
                      <a:pt x="4647" y="177"/>
                    </a:cubicBezTo>
                    <a:cubicBezTo>
                      <a:pt x="4674" y="72"/>
                      <a:pt x="4587" y="0"/>
                      <a:pt x="4507" y="0"/>
                    </a:cubicBezTo>
                    <a:close/>
                  </a:path>
                </a:pathLst>
              </a:custGeom>
              <a:solidFill>
                <a:srgbClr val="51AF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39"/>
              <p:cNvSpPr/>
              <p:nvPr/>
            </p:nvSpPr>
            <p:spPr>
              <a:xfrm>
                <a:off x="7705815" y="2194819"/>
                <a:ext cx="80329" cy="285771"/>
              </a:xfrm>
              <a:custGeom>
                <a:avLst/>
                <a:gdLst/>
                <a:ahLst/>
                <a:cxnLst/>
                <a:rect l="l" t="t" r="r" b="b"/>
                <a:pathLst>
                  <a:path w="4757" h="16923" extrusionOk="0">
                    <a:moveTo>
                      <a:pt x="143" y="1"/>
                    </a:moveTo>
                    <a:cubicBezTo>
                      <a:pt x="70" y="1"/>
                      <a:pt x="1" y="55"/>
                      <a:pt x="25" y="150"/>
                    </a:cubicBezTo>
                    <a:cubicBezTo>
                      <a:pt x="1714" y="5643"/>
                      <a:pt x="3109" y="11262"/>
                      <a:pt x="4165" y="16923"/>
                    </a:cubicBezTo>
                    <a:cubicBezTo>
                      <a:pt x="4376" y="16881"/>
                      <a:pt x="4545" y="16881"/>
                      <a:pt x="4756" y="16838"/>
                    </a:cubicBezTo>
                    <a:cubicBezTo>
                      <a:pt x="3827" y="11093"/>
                      <a:pt x="2348" y="5516"/>
                      <a:pt x="278" y="108"/>
                    </a:cubicBezTo>
                    <a:cubicBezTo>
                      <a:pt x="260" y="34"/>
                      <a:pt x="200" y="1"/>
                      <a:pt x="143" y="1"/>
                    </a:cubicBezTo>
                    <a:close/>
                  </a:path>
                </a:pathLst>
              </a:custGeom>
              <a:solidFill>
                <a:srgbClr val="51AF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39"/>
              <p:cNvSpPr/>
              <p:nvPr/>
            </p:nvSpPr>
            <p:spPr>
              <a:xfrm>
                <a:off x="7121218" y="2985685"/>
                <a:ext cx="717713" cy="87911"/>
              </a:xfrm>
              <a:custGeom>
                <a:avLst/>
                <a:gdLst/>
                <a:ahLst/>
                <a:cxnLst/>
                <a:rect l="l" t="t" r="r" b="b"/>
                <a:pathLst>
                  <a:path w="42502" h="5206" extrusionOk="0">
                    <a:moveTo>
                      <a:pt x="127" y="0"/>
                    </a:moveTo>
                    <a:cubicBezTo>
                      <a:pt x="85" y="676"/>
                      <a:pt x="43" y="1268"/>
                      <a:pt x="0" y="1859"/>
                    </a:cubicBezTo>
                    <a:cubicBezTo>
                      <a:pt x="2366" y="3000"/>
                      <a:pt x="5535" y="3254"/>
                      <a:pt x="7858" y="3676"/>
                    </a:cubicBezTo>
                    <a:cubicBezTo>
                      <a:pt x="12337" y="4563"/>
                      <a:pt x="16857" y="5028"/>
                      <a:pt x="21420" y="5155"/>
                    </a:cubicBezTo>
                    <a:cubicBezTo>
                      <a:pt x="22538" y="5184"/>
                      <a:pt x="23717" y="5206"/>
                      <a:pt x="24933" y="5206"/>
                    </a:cubicBezTo>
                    <a:cubicBezTo>
                      <a:pt x="30704" y="5206"/>
                      <a:pt x="37338" y="4717"/>
                      <a:pt x="42502" y="2240"/>
                    </a:cubicBezTo>
                    <a:cubicBezTo>
                      <a:pt x="42417" y="1606"/>
                      <a:pt x="42333" y="888"/>
                      <a:pt x="42248" y="85"/>
                    </a:cubicBezTo>
                    <a:cubicBezTo>
                      <a:pt x="36430" y="2578"/>
                      <a:pt x="30004" y="3281"/>
                      <a:pt x="23635" y="3281"/>
                    </a:cubicBezTo>
                    <a:cubicBezTo>
                      <a:pt x="22881" y="3281"/>
                      <a:pt x="22129" y="3271"/>
                      <a:pt x="21378" y="3254"/>
                    </a:cubicBezTo>
                    <a:cubicBezTo>
                      <a:pt x="14449" y="3085"/>
                      <a:pt x="6802" y="2282"/>
                      <a:pt x="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39"/>
              <p:cNvSpPr/>
              <p:nvPr/>
            </p:nvSpPr>
            <p:spPr>
              <a:xfrm>
                <a:off x="7380191" y="1912695"/>
                <a:ext cx="201913" cy="158784"/>
              </a:xfrm>
              <a:custGeom>
                <a:avLst/>
                <a:gdLst/>
                <a:ahLst/>
                <a:cxnLst/>
                <a:rect l="l" t="t" r="r" b="b"/>
                <a:pathLst>
                  <a:path w="11957" h="9403" extrusionOk="0">
                    <a:moveTo>
                      <a:pt x="0" y="0"/>
                    </a:moveTo>
                    <a:lnTo>
                      <a:pt x="0" y="0"/>
                    </a:lnTo>
                    <a:cubicBezTo>
                      <a:pt x="452" y="575"/>
                      <a:pt x="5329" y="9403"/>
                      <a:pt x="5994" y="9403"/>
                    </a:cubicBezTo>
                    <a:cubicBezTo>
                      <a:pt x="6014" y="9403"/>
                      <a:pt x="6030" y="9395"/>
                      <a:pt x="6042" y="9380"/>
                    </a:cubicBezTo>
                    <a:cubicBezTo>
                      <a:pt x="8239" y="6549"/>
                      <a:pt x="10224" y="3592"/>
                      <a:pt x="11956" y="465"/>
                    </a:cubicBezTo>
                    <a:lnTo>
                      <a:pt x="11956" y="465"/>
                    </a:lnTo>
                    <a:cubicBezTo>
                      <a:pt x="10252" y="692"/>
                      <a:pt x="7715" y="1030"/>
                      <a:pt x="5308" y="1030"/>
                    </a:cubicBezTo>
                    <a:cubicBezTo>
                      <a:pt x="3241" y="1030"/>
                      <a:pt x="1269" y="781"/>
                      <a:pt x="0" y="0"/>
                    </a:cubicBezTo>
                    <a:close/>
                  </a:path>
                </a:pathLst>
              </a:custGeom>
              <a:solidFill>
                <a:srgbClr val="C3A2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39"/>
              <p:cNvSpPr/>
              <p:nvPr/>
            </p:nvSpPr>
            <p:spPr>
              <a:xfrm>
                <a:off x="7339528" y="1870597"/>
                <a:ext cx="282529" cy="222785"/>
              </a:xfrm>
              <a:custGeom>
                <a:avLst/>
                <a:gdLst/>
                <a:ahLst/>
                <a:cxnLst/>
                <a:rect l="l" t="t" r="r" b="b"/>
                <a:pathLst>
                  <a:path w="16731" h="13193" extrusionOk="0">
                    <a:moveTo>
                      <a:pt x="1310" y="1"/>
                    </a:moveTo>
                    <a:lnTo>
                      <a:pt x="1099" y="43"/>
                    </a:lnTo>
                    <a:cubicBezTo>
                      <a:pt x="803" y="128"/>
                      <a:pt x="549" y="212"/>
                      <a:pt x="254" y="254"/>
                    </a:cubicBezTo>
                    <a:lnTo>
                      <a:pt x="0" y="339"/>
                    </a:lnTo>
                    <a:cubicBezTo>
                      <a:pt x="2113" y="4690"/>
                      <a:pt x="5535" y="8746"/>
                      <a:pt x="8112" y="12844"/>
                    </a:cubicBezTo>
                    <a:cubicBezTo>
                      <a:pt x="8260" y="13077"/>
                      <a:pt x="8492" y="13193"/>
                      <a:pt x="8724" y="13193"/>
                    </a:cubicBezTo>
                    <a:cubicBezTo>
                      <a:pt x="8957" y="13193"/>
                      <a:pt x="9189" y="13077"/>
                      <a:pt x="9337" y="12844"/>
                    </a:cubicBezTo>
                    <a:cubicBezTo>
                      <a:pt x="11661" y="8704"/>
                      <a:pt x="14111" y="4648"/>
                      <a:pt x="16730" y="719"/>
                    </a:cubicBezTo>
                    <a:cubicBezTo>
                      <a:pt x="16308" y="550"/>
                      <a:pt x="15843" y="423"/>
                      <a:pt x="15463" y="297"/>
                    </a:cubicBezTo>
                    <a:cubicBezTo>
                      <a:pt x="15378" y="297"/>
                      <a:pt x="15336" y="297"/>
                      <a:pt x="15294" y="254"/>
                    </a:cubicBezTo>
                    <a:cubicBezTo>
                      <a:pt x="12970" y="3803"/>
                      <a:pt x="10773" y="7394"/>
                      <a:pt x="8703" y="11112"/>
                    </a:cubicBezTo>
                    <a:cubicBezTo>
                      <a:pt x="6422" y="7394"/>
                      <a:pt x="4183" y="3254"/>
                      <a:pt x="1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39"/>
              <p:cNvSpPr/>
              <p:nvPr/>
            </p:nvSpPr>
            <p:spPr>
              <a:xfrm>
                <a:off x="7286318" y="1826185"/>
                <a:ext cx="397088" cy="378952"/>
              </a:xfrm>
              <a:custGeom>
                <a:avLst/>
                <a:gdLst/>
                <a:ahLst/>
                <a:cxnLst/>
                <a:rect l="l" t="t" r="r" b="b"/>
                <a:pathLst>
                  <a:path w="23515" h="22441" extrusionOk="0">
                    <a:moveTo>
                      <a:pt x="10939" y="1"/>
                    </a:moveTo>
                    <a:cubicBezTo>
                      <a:pt x="1555" y="1"/>
                      <a:pt x="1" y="12468"/>
                      <a:pt x="363" y="19952"/>
                    </a:cubicBezTo>
                    <a:cubicBezTo>
                      <a:pt x="381" y="20323"/>
                      <a:pt x="644" y="20490"/>
                      <a:pt x="932" y="20490"/>
                    </a:cubicBezTo>
                    <a:cubicBezTo>
                      <a:pt x="1302" y="20490"/>
                      <a:pt x="1715" y="20216"/>
                      <a:pt x="1715" y="19741"/>
                    </a:cubicBezTo>
                    <a:cubicBezTo>
                      <a:pt x="1485" y="13269"/>
                      <a:pt x="2817" y="1519"/>
                      <a:pt x="10748" y="1519"/>
                    </a:cubicBezTo>
                    <a:cubicBezTo>
                      <a:pt x="11566" y="1519"/>
                      <a:pt x="12454" y="1644"/>
                      <a:pt x="13417" y="1913"/>
                    </a:cubicBezTo>
                    <a:cubicBezTo>
                      <a:pt x="22416" y="4405"/>
                      <a:pt x="20980" y="14925"/>
                      <a:pt x="20684" y="21980"/>
                    </a:cubicBezTo>
                    <a:cubicBezTo>
                      <a:pt x="20684" y="22243"/>
                      <a:pt x="20929" y="22440"/>
                      <a:pt x="21145" y="22440"/>
                    </a:cubicBezTo>
                    <a:cubicBezTo>
                      <a:pt x="21276" y="22440"/>
                      <a:pt x="21397" y="22367"/>
                      <a:pt x="21444" y="22192"/>
                    </a:cubicBezTo>
                    <a:cubicBezTo>
                      <a:pt x="23515" y="14334"/>
                      <a:pt x="22796" y="1406"/>
                      <a:pt x="12403" y="96"/>
                    </a:cubicBezTo>
                    <a:cubicBezTo>
                      <a:pt x="11895" y="32"/>
                      <a:pt x="11408" y="1"/>
                      <a:pt x="10939" y="1"/>
                    </a:cubicBezTo>
                    <a:close/>
                  </a:path>
                </a:pathLst>
              </a:custGeom>
              <a:solidFill>
                <a:srgbClr val="B7B7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39"/>
              <p:cNvSpPr/>
              <p:nvPr/>
            </p:nvSpPr>
            <p:spPr>
              <a:xfrm>
                <a:off x="7243325" y="2149175"/>
                <a:ext cx="134029" cy="112296"/>
              </a:xfrm>
              <a:custGeom>
                <a:avLst/>
                <a:gdLst/>
                <a:ahLst/>
                <a:cxnLst/>
                <a:rect l="l" t="t" r="r" b="b"/>
                <a:pathLst>
                  <a:path w="7937" h="6650" extrusionOk="0">
                    <a:moveTo>
                      <a:pt x="3580" y="0"/>
                    </a:moveTo>
                    <a:cubicBezTo>
                      <a:pt x="1921" y="0"/>
                      <a:pt x="483" y="1250"/>
                      <a:pt x="247" y="2938"/>
                    </a:cubicBezTo>
                    <a:cubicBezTo>
                      <a:pt x="1" y="5063"/>
                      <a:pt x="1730" y="6649"/>
                      <a:pt x="3586" y="6649"/>
                    </a:cubicBezTo>
                    <a:cubicBezTo>
                      <a:pt x="4276" y="6649"/>
                      <a:pt x="4983" y="6430"/>
                      <a:pt x="5613" y="5937"/>
                    </a:cubicBezTo>
                    <a:cubicBezTo>
                      <a:pt x="7936" y="4121"/>
                      <a:pt x="6880" y="361"/>
                      <a:pt x="3965" y="23"/>
                    </a:cubicBezTo>
                    <a:cubicBezTo>
                      <a:pt x="3836" y="8"/>
                      <a:pt x="3707" y="0"/>
                      <a:pt x="3580" y="0"/>
                    </a:cubicBezTo>
                    <a:close/>
                  </a:path>
                </a:pathLst>
              </a:custGeom>
              <a:solidFill>
                <a:srgbClr val="CCCC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39"/>
              <p:cNvSpPr/>
              <p:nvPr/>
            </p:nvSpPr>
            <p:spPr>
              <a:xfrm>
                <a:off x="7258810" y="2164204"/>
                <a:ext cx="98567" cy="82406"/>
              </a:xfrm>
              <a:custGeom>
                <a:avLst/>
                <a:gdLst/>
                <a:ahLst/>
                <a:cxnLst/>
                <a:rect l="l" t="t" r="r" b="b"/>
                <a:pathLst>
                  <a:path w="5837" h="4880" extrusionOk="0">
                    <a:moveTo>
                      <a:pt x="2624" y="1"/>
                    </a:moveTo>
                    <a:cubicBezTo>
                      <a:pt x="1431" y="1"/>
                      <a:pt x="374" y="922"/>
                      <a:pt x="217" y="2132"/>
                    </a:cubicBezTo>
                    <a:cubicBezTo>
                      <a:pt x="1" y="3710"/>
                      <a:pt x="1279" y="4879"/>
                      <a:pt x="2658" y="4879"/>
                    </a:cubicBezTo>
                    <a:cubicBezTo>
                      <a:pt x="3163" y="4879"/>
                      <a:pt x="3682" y="4723"/>
                      <a:pt x="4146" y="4372"/>
                    </a:cubicBezTo>
                    <a:cubicBezTo>
                      <a:pt x="5836" y="3020"/>
                      <a:pt x="5076" y="273"/>
                      <a:pt x="2921" y="20"/>
                    </a:cubicBezTo>
                    <a:cubicBezTo>
                      <a:pt x="2822" y="7"/>
                      <a:pt x="2722" y="1"/>
                      <a:pt x="2624" y="1"/>
                    </a:cubicBezTo>
                    <a:close/>
                  </a:path>
                </a:pathLst>
              </a:custGeom>
              <a:solidFill>
                <a:srgbClr val="EFEF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39"/>
              <p:cNvSpPr/>
              <p:nvPr/>
            </p:nvSpPr>
            <p:spPr>
              <a:xfrm>
                <a:off x="7274684" y="2177967"/>
                <a:ext cx="64861" cy="54645"/>
              </a:xfrm>
              <a:custGeom>
                <a:avLst/>
                <a:gdLst/>
                <a:ahLst/>
                <a:cxnLst/>
                <a:rect l="l" t="t" r="r" b="b"/>
                <a:pathLst>
                  <a:path w="3841" h="3236" extrusionOk="0">
                    <a:moveTo>
                      <a:pt x="1738" y="0"/>
                    </a:moveTo>
                    <a:cubicBezTo>
                      <a:pt x="916" y="0"/>
                      <a:pt x="202" y="610"/>
                      <a:pt x="122" y="1444"/>
                    </a:cubicBezTo>
                    <a:cubicBezTo>
                      <a:pt x="0" y="2484"/>
                      <a:pt x="807" y="3235"/>
                      <a:pt x="1695" y="3235"/>
                    </a:cubicBezTo>
                    <a:cubicBezTo>
                      <a:pt x="2033" y="3235"/>
                      <a:pt x="2384" y="3126"/>
                      <a:pt x="2699" y="2881"/>
                    </a:cubicBezTo>
                    <a:cubicBezTo>
                      <a:pt x="3840" y="1993"/>
                      <a:pt x="3333" y="177"/>
                      <a:pt x="1897" y="8"/>
                    </a:cubicBezTo>
                    <a:cubicBezTo>
                      <a:pt x="1844" y="3"/>
                      <a:pt x="1791" y="0"/>
                      <a:pt x="1738" y="0"/>
                    </a:cubicBezTo>
                    <a:close/>
                  </a:path>
                </a:pathLst>
              </a:custGeom>
              <a:solidFill>
                <a:srgbClr val="CCCC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39"/>
              <p:cNvSpPr/>
              <p:nvPr/>
            </p:nvSpPr>
            <p:spPr>
              <a:xfrm>
                <a:off x="7441540" y="2182610"/>
                <a:ext cx="276112" cy="343220"/>
              </a:xfrm>
              <a:custGeom>
                <a:avLst/>
                <a:gdLst/>
                <a:ahLst/>
                <a:cxnLst/>
                <a:rect l="l" t="t" r="r" b="b"/>
                <a:pathLst>
                  <a:path w="16351" h="20325" extrusionOk="0">
                    <a:moveTo>
                      <a:pt x="10145" y="1"/>
                    </a:moveTo>
                    <a:cubicBezTo>
                      <a:pt x="8748" y="1"/>
                      <a:pt x="7392" y="587"/>
                      <a:pt x="6127" y="1761"/>
                    </a:cubicBezTo>
                    <a:cubicBezTo>
                      <a:pt x="4648" y="3155"/>
                      <a:pt x="3507" y="4845"/>
                      <a:pt x="2704" y="6746"/>
                    </a:cubicBezTo>
                    <a:cubicBezTo>
                      <a:pt x="1691" y="9112"/>
                      <a:pt x="972" y="11604"/>
                      <a:pt x="550" y="14182"/>
                    </a:cubicBezTo>
                    <a:lnTo>
                      <a:pt x="465" y="14477"/>
                    </a:lnTo>
                    <a:cubicBezTo>
                      <a:pt x="85" y="16547"/>
                      <a:pt x="1" y="16759"/>
                      <a:pt x="2197" y="17561"/>
                    </a:cubicBezTo>
                    <a:cubicBezTo>
                      <a:pt x="2250" y="17579"/>
                      <a:pt x="2303" y="17587"/>
                      <a:pt x="2355" y="17587"/>
                    </a:cubicBezTo>
                    <a:cubicBezTo>
                      <a:pt x="2551" y="17587"/>
                      <a:pt x="2731" y="17466"/>
                      <a:pt x="2831" y="17266"/>
                    </a:cubicBezTo>
                    <a:cubicBezTo>
                      <a:pt x="2916" y="17012"/>
                      <a:pt x="2789" y="16716"/>
                      <a:pt x="2535" y="16632"/>
                    </a:cubicBezTo>
                    <a:cubicBezTo>
                      <a:pt x="930" y="15998"/>
                      <a:pt x="1479" y="14139"/>
                      <a:pt x="1944" y="12618"/>
                    </a:cubicBezTo>
                    <a:cubicBezTo>
                      <a:pt x="1986" y="12365"/>
                      <a:pt x="2071" y="12111"/>
                      <a:pt x="2113" y="11858"/>
                    </a:cubicBezTo>
                    <a:cubicBezTo>
                      <a:pt x="2493" y="10379"/>
                      <a:pt x="2958" y="8901"/>
                      <a:pt x="3592" y="7464"/>
                    </a:cubicBezTo>
                    <a:cubicBezTo>
                      <a:pt x="4822" y="4551"/>
                      <a:pt x="6970" y="1160"/>
                      <a:pt x="10188" y="1160"/>
                    </a:cubicBezTo>
                    <a:cubicBezTo>
                      <a:pt x="10284" y="1160"/>
                      <a:pt x="10380" y="1163"/>
                      <a:pt x="10478" y="1169"/>
                    </a:cubicBezTo>
                    <a:cubicBezTo>
                      <a:pt x="11534" y="1211"/>
                      <a:pt x="12548" y="1718"/>
                      <a:pt x="13224" y="2521"/>
                    </a:cubicBezTo>
                    <a:cubicBezTo>
                      <a:pt x="14914" y="4591"/>
                      <a:pt x="15125" y="8520"/>
                      <a:pt x="14787" y="11266"/>
                    </a:cubicBezTo>
                    <a:cubicBezTo>
                      <a:pt x="14618" y="12618"/>
                      <a:pt x="14365" y="14097"/>
                      <a:pt x="13985" y="15829"/>
                    </a:cubicBezTo>
                    <a:cubicBezTo>
                      <a:pt x="13942" y="16040"/>
                      <a:pt x="13900" y="16336"/>
                      <a:pt x="13858" y="16632"/>
                    </a:cubicBezTo>
                    <a:cubicBezTo>
                      <a:pt x="13731" y="17392"/>
                      <a:pt x="13604" y="18364"/>
                      <a:pt x="13309" y="18702"/>
                    </a:cubicBezTo>
                    <a:cubicBezTo>
                      <a:pt x="13023" y="19066"/>
                      <a:pt x="12658" y="19174"/>
                      <a:pt x="12252" y="19174"/>
                    </a:cubicBezTo>
                    <a:cubicBezTo>
                      <a:pt x="11997" y="19174"/>
                      <a:pt x="11727" y="19131"/>
                      <a:pt x="11450" y="19082"/>
                    </a:cubicBezTo>
                    <a:lnTo>
                      <a:pt x="10943" y="19040"/>
                    </a:lnTo>
                    <a:cubicBezTo>
                      <a:pt x="10921" y="19034"/>
                      <a:pt x="10899" y="19032"/>
                      <a:pt x="10878" y="19032"/>
                    </a:cubicBezTo>
                    <a:cubicBezTo>
                      <a:pt x="10742" y="19032"/>
                      <a:pt x="10642" y="19147"/>
                      <a:pt x="10605" y="19294"/>
                    </a:cubicBezTo>
                    <a:cubicBezTo>
                      <a:pt x="10563" y="19463"/>
                      <a:pt x="10647" y="19589"/>
                      <a:pt x="10774" y="19674"/>
                    </a:cubicBezTo>
                    <a:cubicBezTo>
                      <a:pt x="11027" y="19758"/>
                      <a:pt x="11239" y="19843"/>
                      <a:pt x="11408" y="19885"/>
                    </a:cubicBezTo>
                    <a:cubicBezTo>
                      <a:pt x="11830" y="20096"/>
                      <a:pt x="12295" y="20223"/>
                      <a:pt x="12759" y="20307"/>
                    </a:cubicBezTo>
                    <a:cubicBezTo>
                      <a:pt x="12827" y="20319"/>
                      <a:pt x="12892" y="20324"/>
                      <a:pt x="12955" y="20324"/>
                    </a:cubicBezTo>
                    <a:cubicBezTo>
                      <a:pt x="13126" y="20324"/>
                      <a:pt x="13281" y="20285"/>
                      <a:pt x="13435" y="20223"/>
                    </a:cubicBezTo>
                    <a:cubicBezTo>
                      <a:pt x="13858" y="19969"/>
                      <a:pt x="14111" y="19589"/>
                      <a:pt x="14238" y="19125"/>
                    </a:cubicBezTo>
                    <a:cubicBezTo>
                      <a:pt x="14956" y="16590"/>
                      <a:pt x="15506" y="14013"/>
                      <a:pt x="15801" y="11435"/>
                    </a:cubicBezTo>
                    <a:cubicBezTo>
                      <a:pt x="16351" y="6999"/>
                      <a:pt x="15632" y="1423"/>
                      <a:pt x="11703" y="240"/>
                    </a:cubicBezTo>
                    <a:cubicBezTo>
                      <a:pt x="11180" y="80"/>
                      <a:pt x="10660" y="1"/>
                      <a:pt x="10145" y="1"/>
                    </a:cubicBezTo>
                    <a:close/>
                  </a:path>
                </a:pathLst>
              </a:custGeom>
              <a:solidFill>
                <a:srgbClr val="B7B7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39"/>
              <p:cNvSpPr/>
              <p:nvPr/>
            </p:nvSpPr>
            <p:spPr>
              <a:xfrm>
                <a:off x="7591763" y="2476082"/>
                <a:ext cx="53699" cy="63882"/>
              </a:xfrm>
              <a:custGeom>
                <a:avLst/>
                <a:gdLst/>
                <a:ahLst/>
                <a:cxnLst/>
                <a:rect l="l" t="t" r="r" b="b"/>
                <a:pathLst>
                  <a:path w="3180" h="3783" extrusionOk="0">
                    <a:moveTo>
                      <a:pt x="2364" y="0"/>
                    </a:moveTo>
                    <a:cubicBezTo>
                      <a:pt x="2273" y="0"/>
                      <a:pt x="2179" y="18"/>
                      <a:pt x="2089" y="56"/>
                    </a:cubicBezTo>
                    <a:cubicBezTo>
                      <a:pt x="1104" y="425"/>
                      <a:pt x="0" y="3782"/>
                      <a:pt x="1485" y="3782"/>
                    </a:cubicBezTo>
                    <a:cubicBezTo>
                      <a:pt x="1529" y="3782"/>
                      <a:pt x="1576" y="3780"/>
                      <a:pt x="1624" y="3773"/>
                    </a:cubicBezTo>
                    <a:cubicBezTo>
                      <a:pt x="2807" y="3604"/>
                      <a:pt x="3145" y="1830"/>
                      <a:pt x="3145" y="858"/>
                    </a:cubicBezTo>
                    <a:cubicBezTo>
                      <a:pt x="3180" y="372"/>
                      <a:pt x="2787" y="0"/>
                      <a:pt x="23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39"/>
              <p:cNvSpPr/>
              <p:nvPr/>
            </p:nvSpPr>
            <p:spPr>
              <a:xfrm>
                <a:off x="7469757" y="2433275"/>
                <a:ext cx="53716" cy="63882"/>
              </a:xfrm>
              <a:custGeom>
                <a:avLst/>
                <a:gdLst/>
                <a:ahLst/>
                <a:cxnLst/>
                <a:rect l="l" t="t" r="r" b="b"/>
                <a:pathLst>
                  <a:path w="3181" h="3783" extrusionOk="0">
                    <a:moveTo>
                      <a:pt x="2365" y="1"/>
                    </a:moveTo>
                    <a:cubicBezTo>
                      <a:pt x="2273" y="1"/>
                      <a:pt x="2180" y="18"/>
                      <a:pt x="2090" y="56"/>
                    </a:cubicBezTo>
                    <a:cubicBezTo>
                      <a:pt x="1105" y="425"/>
                      <a:pt x="1" y="3783"/>
                      <a:pt x="1486" y="3783"/>
                    </a:cubicBezTo>
                    <a:cubicBezTo>
                      <a:pt x="1530" y="3783"/>
                      <a:pt x="1576" y="3780"/>
                      <a:pt x="1625" y="3774"/>
                    </a:cubicBezTo>
                    <a:cubicBezTo>
                      <a:pt x="2808" y="3605"/>
                      <a:pt x="3146" y="1830"/>
                      <a:pt x="3146" y="858"/>
                    </a:cubicBezTo>
                    <a:cubicBezTo>
                      <a:pt x="3181" y="372"/>
                      <a:pt x="2787" y="1"/>
                      <a:pt x="23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39"/>
              <p:cNvSpPr/>
              <p:nvPr/>
            </p:nvSpPr>
            <p:spPr>
              <a:xfrm>
                <a:off x="7412201" y="1777150"/>
                <a:ext cx="139949" cy="155121"/>
              </a:xfrm>
              <a:custGeom>
                <a:avLst/>
                <a:gdLst/>
                <a:ahLst/>
                <a:cxnLst/>
                <a:rect l="l" t="t" r="r" b="b"/>
                <a:pathLst>
                  <a:path w="8831" h="8450" extrusionOk="0">
                    <a:moveTo>
                      <a:pt x="0" y="0"/>
                    </a:moveTo>
                    <a:lnTo>
                      <a:pt x="0" y="8450"/>
                    </a:lnTo>
                    <a:lnTo>
                      <a:pt x="8830" y="8450"/>
                    </a:lnTo>
                    <a:lnTo>
                      <a:pt x="8830" y="0"/>
                    </a:lnTo>
                    <a:close/>
                  </a:path>
                </a:pathLst>
              </a:custGeom>
              <a:solidFill>
                <a:srgbClr val="C3A2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39"/>
              <p:cNvSpPr/>
              <p:nvPr/>
            </p:nvSpPr>
            <p:spPr>
              <a:xfrm>
                <a:off x="7160446" y="1167677"/>
                <a:ext cx="592161" cy="619214"/>
              </a:xfrm>
              <a:custGeom>
                <a:avLst/>
                <a:gdLst/>
                <a:ahLst/>
                <a:cxnLst/>
                <a:rect l="l" t="t" r="r" b="b"/>
                <a:pathLst>
                  <a:path w="35067" h="36669" extrusionOk="0">
                    <a:moveTo>
                      <a:pt x="17325" y="0"/>
                    </a:moveTo>
                    <a:cubicBezTo>
                      <a:pt x="17085" y="0"/>
                      <a:pt x="16845" y="4"/>
                      <a:pt x="16604" y="13"/>
                    </a:cubicBezTo>
                    <a:cubicBezTo>
                      <a:pt x="13605" y="13"/>
                      <a:pt x="10647" y="689"/>
                      <a:pt x="7986" y="1998"/>
                    </a:cubicBezTo>
                    <a:cubicBezTo>
                      <a:pt x="5324" y="3266"/>
                      <a:pt x="3170" y="5420"/>
                      <a:pt x="1860" y="8040"/>
                    </a:cubicBezTo>
                    <a:cubicBezTo>
                      <a:pt x="1142" y="9730"/>
                      <a:pt x="719" y="11504"/>
                      <a:pt x="592" y="13321"/>
                    </a:cubicBezTo>
                    <a:cubicBezTo>
                      <a:pt x="1" y="18982"/>
                      <a:pt x="888" y="24897"/>
                      <a:pt x="3761" y="29882"/>
                    </a:cubicBezTo>
                    <a:cubicBezTo>
                      <a:pt x="4226" y="30769"/>
                      <a:pt x="4859" y="31572"/>
                      <a:pt x="5620" y="32290"/>
                    </a:cubicBezTo>
                    <a:cubicBezTo>
                      <a:pt x="6507" y="32966"/>
                      <a:pt x="7521" y="33515"/>
                      <a:pt x="8577" y="33938"/>
                    </a:cubicBezTo>
                    <a:cubicBezTo>
                      <a:pt x="10690" y="34867"/>
                      <a:pt x="12887" y="35923"/>
                      <a:pt x="15210" y="36430"/>
                    </a:cubicBezTo>
                    <a:cubicBezTo>
                      <a:pt x="16185" y="36593"/>
                      <a:pt x="17160" y="36669"/>
                      <a:pt x="18147" y="36669"/>
                    </a:cubicBezTo>
                    <a:cubicBezTo>
                      <a:pt x="18699" y="36669"/>
                      <a:pt x="19254" y="36645"/>
                      <a:pt x="19815" y="36599"/>
                    </a:cubicBezTo>
                    <a:cubicBezTo>
                      <a:pt x="23744" y="36557"/>
                      <a:pt x="27462" y="34952"/>
                      <a:pt x="30208" y="32163"/>
                    </a:cubicBezTo>
                    <a:cubicBezTo>
                      <a:pt x="32912" y="29248"/>
                      <a:pt x="34179" y="25361"/>
                      <a:pt x="34729" y="21517"/>
                    </a:cubicBezTo>
                    <a:cubicBezTo>
                      <a:pt x="34982" y="19531"/>
                      <a:pt x="35067" y="17503"/>
                      <a:pt x="34982" y="15518"/>
                    </a:cubicBezTo>
                    <a:cubicBezTo>
                      <a:pt x="34940" y="13743"/>
                      <a:pt x="34644" y="12011"/>
                      <a:pt x="34095" y="10321"/>
                    </a:cubicBezTo>
                    <a:cubicBezTo>
                      <a:pt x="32785" y="6941"/>
                      <a:pt x="30335" y="4153"/>
                      <a:pt x="27166" y="2463"/>
                    </a:cubicBezTo>
                    <a:cubicBezTo>
                      <a:pt x="24126" y="844"/>
                      <a:pt x="20754" y="0"/>
                      <a:pt x="17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39"/>
              <p:cNvSpPr/>
              <p:nvPr/>
            </p:nvSpPr>
            <p:spPr>
              <a:xfrm>
                <a:off x="7162658" y="1255909"/>
                <a:ext cx="599288" cy="611649"/>
              </a:xfrm>
              <a:custGeom>
                <a:avLst/>
                <a:gdLst/>
                <a:ahLst/>
                <a:cxnLst/>
                <a:rect l="l" t="t" r="r" b="b"/>
                <a:pathLst>
                  <a:path w="35489" h="36221" extrusionOk="0">
                    <a:moveTo>
                      <a:pt x="18898" y="0"/>
                    </a:moveTo>
                    <a:cubicBezTo>
                      <a:pt x="15754" y="0"/>
                      <a:pt x="12618" y="520"/>
                      <a:pt x="9798" y="1843"/>
                    </a:cubicBezTo>
                    <a:cubicBezTo>
                      <a:pt x="6630" y="3364"/>
                      <a:pt x="2954" y="6406"/>
                      <a:pt x="3039" y="10166"/>
                    </a:cubicBezTo>
                    <a:cubicBezTo>
                      <a:pt x="3081" y="12912"/>
                      <a:pt x="3334" y="15700"/>
                      <a:pt x="3715" y="18446"/>
                    </a:cubicBezTo>
                    <a:cubicBezTo>
                      <a:pt x="3461" y="18277"/>
                      <a:pt x="3208" y="18108"/>
                      <a:pt x="2954" y="18024"/>
                    </a:cubicBezTo>
                    <a:cubicBezTo>
                      <a:pt x="2666" y="17905"/>
                      <a:pt x="2402" y="17851"/>
                      <a:pt x="2161" y="17851"/>
                    </a:cubicBezTo>
                    <a:cubicBezTo>
                      <a:pt x="529" y="17851"/>
                      <a:pt x="0" y="20332"/>
                      <a:pt x="884" y="21657"/>
                    </a:cubicBezTo>
                    <a:cubicBezTo>
                      <a:pt x="1339" y="22355"/>
                      <a:pt x="2361" y="23010"/>
                      <a:pt x="3292" y="23010"/>
                    </a:cubicBezTo>
                    <a:cubicBezTo>
                      <a:pt x="3657" y="23010"/>
                      <a:pt x="4009" y="22909"/>
                      <a:pt x="4306" y="22671"/>
                    </a:cubicBezTo>
                    <a:lnTo>
                      <a:pt x="4306" y="22629"/>
                    </a:lnTo>
                    <a:cubicBezTo>
                      <a:pt x="4433" y="23432"/>
                      <a:pt x="4559" y="24234"/>
                      <a:pt x="4728" y="24995"/>
                    </a:cubicBezTo>
                    <a:cubicBezTo>
                      <a:pt x="5489" y="29558"/>
                      <a:pt x="8108" y="33360"/>
                      <a:pt x="12544" y="35008"/>
                    </a:cubicBezTo>
                    <a:cubicBezTo>
                      <a:pt x="14552" y="35763"/>
                      <a:pt x="16945" y="36221"/>
                      <a:pt x="19324" y="36221"/>
                    </a:cubicBezTo>
                    <a:cubicBezTo>
                      <a:pt x="22402" y="36221"/>
                      <a:pt x="25458" y="35454"/>
                      <a:pt x="27627" y="33571"/>
                    </a:cubicBezTo>
                    <a:cubicBezTo>
                      <a:pt x="30415" y="31205"/>
                      <a:pt x="31218" y="27910"/>
                      <a:pt x="31471" y="24446"/>
                    </a:cubicBezTo>
                    <a:cubicBezTo>
                      <a:pt x="31514" y="23981"/>
                      <a:pt x="31556" y="23432"/>
                      <a:pt x="31598" y="22925"/>
                    </a:cubicBezTo>
                    <a:cubicBezTo>
                      <a:pt x="31784" y="22991"/>
                      <a:pt x="31979" y="23022"/>
                      <a:pt x="32179" y="23022"/>
                    </a:cubicBezTo>
                    <a:cubicBezTo>
                      <a:pt x="33119" y="23022"/>
                      <a:pt x="34152" y="22354"/>
                      <a:pt x="34640" y="21657"/>
                    </a:cubicBezTo>
                    <a:cubicBezTo>
                      <a:pt x="35488" y="20367"/>
                      <a:pt x="34984" y="17853"/>
                      <a:pt x="33353" y="17853"/>
                    </a:cubicBezTo>
                    <a:cubicBezTo>
                      <a:pt x="33116" y="17853"/>
                      <a:pt x="32854" y="17906"/>
                      <a:pt x="32570" y="18024"/>
                    </a:cubicBezTo>
                    <a:cubicBezTo>
                      <a:pt x="32401" y="18066"/>
                      <a:pt x="32274" y="18151"/>
                      <a:pt x="32105" y="18235"/>
                    </a:cubicBezTo>
                    <a:cubicBezTo>
                      <a:pt x="32654" y="12870"/>
                      <a:pt x="32739" y="6955"/>
                      <a:pt x="29274" y="3237"/>
                    </a:cubicBezTo>
                    <a:cubicBezTo>
                      <a:pt x="27162" y="1040"/>
                      <a:pt x="23951" y="280"/>
                      <a:pt x="20909" y="69"/>
                    </a:cubicBezTo>
                    <a:cubicBezTo>
                      <a:pt x="20241" y="24"/>
                      <a:pt x="19569" y="0"/>
                      <a:pt x="18898" y="0"/>
                    </a:cubicBezTo>
                    <a:close/>
                  </a:path>
                </a:pathLst>
              </a:custGeom>
              <a:solidFill>
                <a:srgbClr val="C3A2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39"/>
              <p:cNvSpPr/>
              <p:nvPr/>
            </p:nvSpPr>
            <p:spPr>
              <a:xfrm>
                <a:off x="7094099" y="1097158"/>
                <a:ext cx="562914" cy="359464"/>
              </a:xfrm>
              <a:custGeom>
                <a:avLst/>
                <a:gdLst/>
                <a:ahLst/>
                <a:cxnLst/>
                <a:rect l="l" t="t" r="r" b="b"/>
                <a:pathLst>
                  <a:path w="33335" h="21287" extrusionOk="0">
                    <a:moveTo>
                      <a:pt x="22787" y="0"/>
                    </a:moveTo>
                    <a:cubicBezTo>
                      <a:pt x="21469" y="0"/>
                      <a:pt x="20150" y="162"/>
                      <a:pt x="18843" y="471"/>
                    </a:cubicBezTo>
                    <a:cubicBezTo>
                      <a:pt x="17449" y="809"/>
                      <a:pt x="16097" y="1400"/>
                      <a:pt x="14914" y="2287"/>
                    </a:cubicBezTo>
                    <a:cubicBezTo>
                      <a:pt x="13729" y="1852"/>
                      <a:pt x="12474" y="1638"/>
                      <a:pt x="11213" y="1638"/>
                    </a:cubicBezTo>
                    <a:cubicBezTo>
                      <a:pt x="10273" y="1638"/>
                      <a:pt x="9329" y="1757"/>
                      <a:pt x="8408" y="1992"/>
                    </a:cubicBezTo>
                    <a:cubicBezTo>
                      <a:pt x="6254" y="2541"/>
                      <a:pt x="4352" y="3808"/>
                      <a:pt x="3001" y="5583"/>
                    </a:cubicBezTo>
                    <a:cubicBezTo>
                      <a:pt x="2325" y="6470"/>
                      <a:pt x="1902" y="7526"/>
                      <a:pt x="1818" y="8625"/>
                    </a:cubicBezTo>
                    <a:cubicBezTo>
                      <a:pt x="1775" y="9132"/>
                      <a:pt x="1944" y="9639"/>
                      <a:pt x="2240" y="10019"/>
                    </a:cubicBezTo>
                    <a:cubicBezTo>
                      <a:pt x="2519" y="10326"/>
                      <a:pt x="2927" y="10485"/>
                      <a:pt x="3330" y="10485"/>
                    </a:cubicBezTo>
                    <a:cubicBezTo>
                      <a:pt x="3537" y="10485"/>
                      <a:pt x="3743" y="10443"/>
                      <a:pt x="3930" y="10357"/>
                    </a:cubicBezTo>
                    <a:lnTo>
                      <a:pt x="3930" y="10357"/>
                    </a:lnTo>
                    <a:cubicBezTo>
                      <a:pt x="2916" y="10948"/>
                      <a:pt x="2029" y="11666"/>
                      <a:pt x="1226" y="12511"/>
                    </a:cubicBezTo>
                    <a:cubicBezTo>
                      <a:pt x="381" y="13356"/>
                      <a:pt x="1" y="14539"/>
                      <a:pt x="170" y="15722"/>
                    </a:cubicBezTo>
                    <a:cubicBezTo>
                      <a:pt x="423" y="16905"/>
                      <a:pt x="1268" y="17877"/>
                      <a:pt x="2409" y="18384"/>
                    </a:cubicBezTo>
                    <a:cubicBezTo>
                      <a:pt x="3270" y="18703"/>
                      <a:pt x="4180" y="18853"/>
                      <a:pt x="5101" y="18853"/>
                    </a:cubicBezTo>
                    <a:cubicBezTo>
                      <a:pt x="5400" y="18853"/>
                      <a:pt x="5700" y="18837"/>
                      <a:pt x="6000" y="18806"/>
                    </a:cubicBezTo>
                    <a:lnTo>
                      <a:pt x="6000" y="18806"/>
                    </a:lnTo>
                    <a:cubicBezTo>
                      <a:pt x="5789" y="19651"/>
                      <a:pt x="6169" y="20496"/>
                      <a:pt x="6930" y="20877"/>
                    </a:cubicBezTo>
                    <a:cubicBezTo>
                      <a:pt x="7515" y="21169"/>
                      <a:pt x="8151" y="21287"/>
                      <a:pt x="8778" y="21287"/>
                    </a:cubicBezTo>
                    <a:cubicBezTo>
                      <a:pt x="8966" y="21287"/>
                      <a:pt x="9153" y="21276"/>
                      <a:pt x="9338" y="21257"/>
                    </a:cubicBezTo>
                    <a:cubicBezTo>
                      <a:pt x="11450" y="21130"/>
                      <a:pt x="13731" y="20412"/>
                      <a:pt x="14830" y="18595"/>
                    </a:cubicBezTo>
                    <a:lnTo>
                      <a:pt x="14830" y="18595"/>
                    </a:lnTo>
                    <a:cubicBezTo>
                      <a:pt x="14703" y="19102"/>
                      <a:pt x="14788" y="19651"/>
                      <a:pt x="15083" y="20074"/>
                    </a:cubicBezTo>
                    <a:cubicBezTo>
                      <a:pt x="15412" y="20370"/>
                      <a:pt x="15844" y="20538"/>
                      <a:pt x="16298" y="20538"/>
                    </a:cubicBezTo>
                    <a:cubicBezTo>
                      <a:pt x="16427" y="20538"/>
                      <a:pt x="16558" y="20524"/>
                      <a:pt x="16689" y="20496"/>
                    </a:cubicBezTo>
                    <a:cubicBezTo>
                      <a:pt x="18632" y="20327"/>
                      <a:pt x="20407" y="19440"/>
                      <a:pt x="21674" y="17961"/>
                    </a:cubicBezTo>
                    <a:lnTo>
                      <a:pt x="21674" y="17961"/>
                    </a:lnTo>
                    <a:cubicBezTo>
                      <a:pt x="21505" y="18553"/>
                      <a:pt x="21801" y="19144"/>
                      <a:pt x="22350" y="19356"/>
                    </a:cubicBezTo>
                    <a:cubicBezTo>
                      <a:pt x="22609" y="19435"/>
                      <a:pt x="22887" y="19477"/>
                      <a:pt x="23167" y="19477"/>
                    </a:cubicBezTo>
                    <a:cubicBezTo>
                      <a:pt x="23479" y="19477"/>
                      <a:pt x="23792" y="19425"/>
                      <a:pt x="24082" y="19313"/>
                    </a:cubicBezTo>
                    <a:cubicBezTo>
                      <a:pt x="26321" y="18637"/>
                      <a:pt x="28222" y="17116"/>
                      <a:pt x="29405" y="15089"/>
                    </a:cubicBezTo>
                    <a:cubicBezTo>
                      <a:pt x="30377" y="13483"/>
                      <a:pt x="31856" y="12765"/>
                      <a:pt x="32658" y="11117"/>
                    </a:cubicBezTo>
                    <a:cubicBezTo>
                      <a:pt x="33123" y="10061"/>
                      <a:pt x="33334" y="8920"/>
                      <a:pt x="33292" y="7822"/>
                    </a:cubicBezTo>
                    <a:cubicBezTo>
                      <a:pt x="33292" y="7061"/>
                      <a:pt x="33208" y="6301"/>
                      <a:pt x="32954" y="5583"/>
                    </a:cubicBezTo>
                    <a:cubicBezTo>
                      <a:pt x="32701" y="4907"/>
                      <a:pt x="32321" y="4315"/>
                      <a:pt x="31856" y="3766"/>
                    </a:cubicBezTo>
                    <a:cubicBezTo>
                      <a:pt x="30293" y="1992"/>
                      <a:pt x="28180" y="766"/>
                      <a:pt x="25857" y="302"/>
                    </a:cubicBezTo>
                    <a:cubicBezTo>
                      <a:pt x="24839" y="98"/>
                      <a:pt x="23814" y="0"/>
                      <a:pt x="227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39"/>
              <p:cNvSpPr/>
              <p:nvPr/>
            </p:nvSpPr>
            <p:spPr>
              <a:xfrm>
                <a:off x="7598500" y="1181608"/>
                <a:ext cx="181936" cy="284218"/>
              </a:xfrm>
              <a:custGeom>
                <a:avLst/>
                <a:gdLst/>
                <a:ahLst/>
                <a:cxnLst/>
                <a:rect l="l" t="t" r="r" b="b"/>
                <a:pathLst>
                  <a:path w="10774" h="16831" extrusionOk="0">
                    <a:moveTo>
                      <a:pt x="3390" y="1"/>
                    </a:moveTo>
                    <a:cubicBezTo>
                      <a:pt x="3232" y="1"/>
                      <a:pt x="3074" y="11"/>
                      <a:pt x="2915" y="33"/>
                    </a:cubicBezTo>
                    <a:cubicBezTo>
                      <a:pt x="2113" y="159"/>
                      <a:pt x="1394" y="624"/>
                      <a:pt x="930" y="1300"/>
                    </a:cubicBezTo>
                    <a:cubicBezTo>
                      <a:pt x="0" y="2610"/>
                      <a:pt x="296" y="3919"/>
                      <a:pt x="254" y="5398"/>
                    </a:cubicBezTo>
                    <a:cubicBezTo>
                      <a:pt x="211" y="7299"/>
                      <a:pt x="423" y="9158"/>
                      <a:pt x="887" y="11017"/>
                    </a:cubicBezTo>
                    <a:cubicBezTo>
                      <a:pt x="1014" y="11777"/>
                      <a:pt x="1352" y="12496"/>
                      <a:pt x="1859" y="13087"/>
                    </a:cubicBezTo>
                    <a:cubicBezTo>
                      <a:pt x="2302" y="13530"/>
                      <a:pt x="2905" y="13779"/>
                      <a:pt x="3529" y="13779"/>
                    </a:cubicBezTo>
                    <a:cubicBezTo>
                      <a:pt x="3620" y="13779"/>
                      <a:pt x="3711" y="13774"/>
                      <a:pt x="3802" y="13763"/>
                    </a:cubicBezTo>
                    <a:cubicBezTo>
                      <a:pt x="4521" y="13636"/>
                      <a:pt x="5112" y="13172"/>
                      <a:pt x="5366" y="12538"/>
                    </a:cubicBezTo>
                    <a:cubicBezTo>
                      <a:pt x="5450" y="13256"/>
                      <a:pt x="5366" y="13974"/>
                      <a:pt x="5408" y="14693"/>
                    </a:cubicBezTo>
                    <a:cubicBezTo>
                      <a:pt x="5450" y="15411"/>
                      <a:pt x="5788" y="16087"/>
                      <a:pt x="6337" y="16551"/>
                    </a:cubicBezTo>
                    <a:cubicBezTo>
                      <a:pt x="6662" y="16739"/>
                      <a:pt x="7021" y="16831"/>
                      <a:pt x="7379" y="16831"/>
                    </a:cubicBezTo>
                    <a:cubicBezTo>
                      <a:pt x="7905" y="16831"/>
                      <a:pt x="8427" y="16633"/>
                      <a:pt x="8830" y="16256"/>
                    </a:cubicBezTo>
                    <a:cubicBezTo>
                      <a:pt x="9464" y="15622"/>
                      <a:pt x="9928" y="14777"/>
                      <a:pt x="10097" y="13890"/>
                    </a:cubicBezTo>
                    <a:cubicBezTo>
                      <a:pt x="10773" y="10932"/>
                      <a:pt x="10097" y="7806"/>
                      <a:pt x="8957" y="5018"/>
                    </a:cubicBezTo>
                    <a:cubicBezTo>
                      <a:pt x="8450" y="3708"/>
                      <a:pt x="7689" y="2483"/>
                      <a:pt x="6675" y="1469"/>
                    </a:cubicBezTo>
                    <a:cubicBezTo>
                      <a:pt x="6126" y="962"/>
                      <a:pt x="5450" y="582"/>
                      <a:pt x="4774" y="286"/>
                    </a:cubicBezTo>
                    <a:cubicBezTo>
                      <a:pt x="4331" y="96"/>
                      <a:pt x="3863" y="1"/>
                      <a:pt x="33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39"/>
              <p:cNvSpPr/>
              <p:nvPr/>
            </p:nvSpPr>
            <p:spPr>
              <a:xfrm>
                <a:off x="7300500" y="1555347"/>
                <a:ext cx="63240" cy="42820"/>
              </a:xfrm>
              <a:custGeom>
                <a:avLst/>
                <a:gdLst/>
                <a:ahLst/>
                <a:cxnLst/>
                <a:rect l="l" t="t" r="r" b="b"/>
                <a:pathLst>
                  <a:path w="3745" h="4526" extrusionOk="0">
                    <a:moveTo>
                      <a:pt x="1529" y="1"/>
                    </a:moveTo>
                    <a:cubicBezTo>
                      <a:pt x="1" y="1"/>
                      <a:pt x="101" y="2313"/>
                      <a:pt x="495" y="3376"/>
                    </a:cubicBezTo>
                    <a:cubicBezTo>
                      <a:pt x="621" y="3968"/>
                      <a:pt x="1128" y="4432"/>
                      <a:pt x="1720" y="4517"/>
                    </a:cubicBezTo>
                    <a:cubicBezTo>
                      <a:pt x="1774" y="4522"/>
                      <a:pt x="1826" y="4525"/>
                      <a:pt x="1878" y="4525"/>
                    </a:cubicBezTo>
                    <a:cubicBezTo>
                      <a:pt x="3744" y="4525"/>
                      <a:pt x="3667" y="864"/>
                      <a:pt x="2269" y="165"/>
                    </a:cubicBezTo>
                    <a:cubicBezTo>
                      <a:pt x="2142" y="81"/>
                      <a:pt x="2015" y="38"/>
                      <a:pt x="1889" y="38"/>
                    </a:cubicBezTo>
                    <a:cubicBezTo>
                      <a:pt x="1760" y="13"/>
                      <a:pt x="1640" y="1"/>
                      <a:pt x="152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39"/>
              <p:cNvSpPr/>
              <p:nvPr/>
            </p:nvSpPr>
            <p:spPr>
              <a:xfrm>
                <a:off x="7557333" y="1555347"/>
                <a:ext cx="63916" cy="42820"/>
              </a:xfrm>
              <a:custGeom>
                <a:avLst/>
                <a:gdLst/>
                <a:ahLst/>
                <a:cxnLst/>
                <a:rect l="l" t="t" r="r" b="b"/>
                <a:pathLst>
                  <a:path w="3785" h="4526" extrusionOk="0">
                    <a:moveTo>
                      <a:pt x="1564" y="1"/>
                    </a:moveTo>
                    <a:cubicBezTo>
                      <a:pt x="1" y="1"/>
                      <a:pt x="101" y="2313"/>
                      <a:pt x="495" y="3376"/>
                    </a:cubicBezTo>
                    <a:cubicBezTo>
                      <a:pt x="621" y="3968"/>
                      <a:pt x="1128" y="4432"/>
                      <a:pt x="1720" y="4517"/>
                    </a:cubicBezTo>
                    <a:cubicBezTo>
                      <a:pt x="1775" y="4522"/>
                      <a:pt x="1829" y="4525"/>
                      <a:pt x="1881" y="4525"/>
                    </a:cubicBezTo>
                    <a:cubicBezTo>
                      <a:pt x="3785" y="4525"/>
                      <a:pt x="3667" y="864"/>
                      <a:pt x="2269" y="165"/>
                    </a:cubicBezTo>
                    <a:cubicBezTo>
                      <a:pt x="2185" y="81"/>
                      <a:pt x="2058" y="38"/>
                      <a:pt x="1931" y="38"/>
                    </a:cubicBezTo>
                    <a:cubicBezTo>
                      <a:pt x="1800" y="13"/>
                      <a:pt x="1677" y="1"/>
                      <a:pt x="15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39"/>
              <p:cNvSpPr/>
              <p:nvPr/>
            </p:nvSpPr>
            <p:spPr>
              <a:xfrm>
                <a:off x="7443684" y="1554379"/>
                <a:ext cx="45661" cy="86831"/>
              </a:xfrm>
              <a:custGeom>
                <a:avLst/>
                <a:gdLst/>
                <a:ahLst/>
                <a:cxnLst/>
                <a:rect l="l" t="t" r="r" b="b"/>
                <a:pathLst>
                  <a:path w="2704" h="5142" extrusionOk="0">
                    <a:moveTo>
                      <a:pt x="592" y="0"/>
                    </a:moveTo>
                    <a:cubicBezTo>
                      <a:pt x="539" y="0"/>
                      <a:pt x="486" y="32"/>
                      <a:pt x="465" y="95"/>
                    </a:cubicBezTo>
                    <a:cubicBezTo>
                      <a:pt x="296" y="729"/>
                      <a:pt x="169" y="1405"/>
                      <a:pt x="169" y="2039"/>
                    </a:cubicBezTo>
                    <a:cubicBezTo>
                      <a:pt x="85" y="2799"/>
                      <a:pt x="0" y="3560"/>
                      <a:pt x="0" y="4320"/>
                    </a:cubicBezTo>
                    <a:cubicBezTo>
                      <a:pt x="60" y="5036"/>
                      <a:pt x="667" y="5141"/>
                      <a:pt x="1301" y="5141"/>
                    </a:cubicBezTo>
                    <a:cubicBezTo>
                      <a:pt x="1565" y="5141"/>
                      <a:pt x="1834" y="5123"/>
                      <a:pt x="2070" y="5123"/>
                    </a:cubicBezTo>
                    <a:cubicBezTo>
                      <a:pt x="2690" y="5082"/>
                      <a:pt x="2704" y="4192"/>
                      <a:pt x="2112" y="4192"/>
                    </a:cubicBezTo>
                    <a:cubicBezTo>
                      <a:pt x="2098" y="4192"/>
                      <a:pt x="2085" y="4193"/>
                      <a:pt x="2070" y="4194"/>
                    </a:cubicBezTo>
                    <a:cubicBezTo>
                      <a:pt x="1892" y="4194"/>
                      <a:pt x="1666" y="4231"/>
                      <a:pt x="1451" y="4231"/>
                    </a:cubicBezTo>
                    <a:cubicBezTo>
                      <a:pt x="1208" y="4231"/>
                      <a:pt x="980" y="4184"/>
                      <a:pt x="845" y="3982"/>
                    </a:cubicBezTo>
                    <a:cubicBezTo>
                      <a:pt x="676" y="3729"/>
                      <a:pt x="845" y="2842"/>
                      <a:pt x="845" y="2588"/>
                    </a:cubicBezTo>
                    <a:cubicBezTo>
                      <a:pt x="888" y="1743"/>
                      <a:pt x="845" y="940"/>
                      <a:pt x="719" y="95"/>
                    </a:cubicBezTo>
                    <a:cubicBezTo>
                      <a:pt x="697" y="32"/>
                      <a:pt x="645" y="0"/>
                      <a:pt x="592" y="0"/>
                    </a:cubicBezTo>
                    <a:close/>
                  </a:path>
                </a:pathLst>
              </a:custGeom>
              <a:solidFill>
                <a:srgbClr val="C3A6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39"/>
              <p:cNvSpPr/>
              <p:nvPr/>
            </p:nvSpPr>
            <p:spPr>
              <a:xfrm>
                <a:off x="7416565" y="1673700"/>
                <a:ext cx="97047" cy="42824"/>
              </a:xfrm>
              <a:custGeom>
                <a:avLst/>
                <a:gdLst/>
                <a:ahLst/>
                <a:cxnLst/>
                <a:rect l="l" t="t" r="r" b="b"/>
                <a:pathLst>
                  <a:path w="5747" h="2536" extrusionOk="0">
                    <a:moveTo>
                      <a:pt x="1" y="0"/>
                    </a:moveTo>
                    <a:cubicBezTo>
                      <a:pt x="212" y="1690"/>
                      <a:pt x="1554" y="2535"/>
                      <a:pt x="2890" y="2535"/>
                    </a:cubicBezTo>
                    <a:cubicBezTo>
                      <a:pt x="4226" y="2535"/>
                      <a:pt x="5557" y="1690"/>
                      <a:pt x="574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137" name="Google Shape;1137;p39"/>
          <p:cNvGrpSpPr/>
          <p:nvPr/>
        </p:nvGrpSpPr>
        <p:grpSpPr>
          <a:xfrm>
            <a:off x="4047013" y="1222320"/>
            <a:ext cx="1049973" cy="329072"/>
            <a:chOff x="4038413" y="1222320"/>
            <a:chExt cx="1049973" cy="329072"/>
          </a:xfrm>
        </p:grpSpPr>
        <p:sp>
          <p:nvSpPr>
            <p:cNvPr id="1138" name="Google Shape;1138;p39"/>
            <p:cNvSpPr/>
            <p:nvPr/>
          </p:nvSpPr>
          <p:spPr>
            <a:xfrm rot="-258797">
              <a:off x="4417422" y="1279680"/>
              <a:ext cx="309168" cy="233176"/>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39"/>
            <p:cNvSpPr/>
            <p:nvPr/>
          </p:nvSpPr>
          <p:spPr>
            <a:xfrm rot="621898" flipH="1">
              <a:off x="4808726" y="1244873"/>
              <a:ext cx="266329" cy="17237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140" name="Google Shape;1140;p39"/>
            <p:cNvSpPr/>
            <p:nvPr/>
          </p:nvSpPr>
          <p:spPr>
            <a:xfrm rot="-8099754" flipH="1">
              <a:off x="4060346" y="1310089"/>
              <a:ext cx="266338" cy="172376"/>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grpSp>
    </p:spTree>
    <p:extLst>
      <p:ext uri="{BB962C8B-B14F-4D97-AF65-F5344CB8AC3E}">
        <p14:creationId xmlns:p14="http://schemas.microsoft.com/office/powerpoint/2010/main" val="10373905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78"/>
        <p:cNvGrpSpPr/>
        <p:nvPr/>
      </p:nvGrpSpPr>
      <p:grpSpPr>
        <a:xfrm>
          <a:off x="0" y="0"/>
          <a:ext cx="0" cy="0"/>
          <a:chOff x="0" y="0"/>
          <a:chExt cx="0" cy="0"/>
        </a:xfrm>
      </p:grpSpPr>
      <p:sp>
        <p:nvSpPr>
          <p:cNvPr id="1179" name="Google Shape;1179;p42"/>
          <p:cNvSpPr/>
          <p:nvPr/>
        </p:nvSpPr>
        <p:spPr>
          <a:xfrm>
            <a:off x="6341401" y="4414625"/>
            <a:ext cx="1403100" cy="233400"/>
          </a:xfrm>
          <a:prstGeom prst="ellipse">
            <a:avLst/>
          </a:prstGeom>
          <a:solidFill>
            <a:srgbClr val="8EDA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42"/>
          <p:cNvSpPr txBox="1">
            <a:spLocks noGrp="1"/>
          </p:cNvSpPr>
          <p:nvPr>
            <p:ph type="subTitle" idx="1"/>
          </p:nvPr>
        </p:nvSpPr>
        <p:spPr>
          <a:xfrm>
            <a:off x="199582" y="91505"/>
            <a:ext cx="8732122" cy="1890300"/>
          </a:xfrm>
          <a:prstGeom prst="rect">
            <a:avLst/>
          </a:prstGeom>
        </p:spPr>
        <p:txBody>
          <a:bodyPr spcFirstLastPara="1" wrap="square" lIns="91425" tIns="91425" rIns="91425" bIns="91425" anchor="ctr" anchorCtr="0">
            <a:noAutofit/>
          </a:bodyPr>
          <a:lstStyle/>
          <a:p>
            <a:pPr marL="0" marR="0">
              <a:spcBef>
                <a:spcPts val="0"/>
              </a:spcBef>
            </a:pPr>
            <a:r>
              <a:rPr lang="en-GB" sz="4400" b="1" dirty="0">
                <a:latin typeface="Patrick Hand"/>
                <a:sym typeface="Patrick Hand"/>
              </a:rPr>
              <a:t>Erik Erikson's 8 Stages of Psychosocial Development</a:t>
            </a:r>
            <a:endParaRPr lang="en-US" sz="4400" b="1" dirty="0">
              <a:latin typeface="Patrick Hand"/>
              <a:sym typeface="Patrick Hand"/>
            </a:endParaRPr>
          </a:p>
        </p:txBody>
      </p:sp>
      <p:grpSp>
        <p:nvGrpSpPr>
          <p:cNvPr id="1182" name="Google Shape;1182;p42"/>
          <p:cNvGrpSpPr/>
          <p:nvPr/>
        </p:nvGrpSpPr>
        <p:grpSpPr>
          <a:xfrm>
            <a:off x="6698454" y="746685"/>
            <a:ext cx="2286408" cy="4001524"/>
            <a:chOff x="6044175" y="606835"/>
            <a:chExt cx="2286408" cy="4001524"/>
          </a:xfrm>
        </p:grpSpPr>
        <p:sp>
          <p:nvSpPr>
            <p:cNvPr id="1183" name="Google Shape;1183;p42"/>
            <p:cNvSpPr/>
            <p:nvPr/>
          </p:nvSpPr>
          <p:spPr>
            <a:xfrm>
              <a:off x="6044175" y="868506"/>
              <a:ext cx="1920300" cy="1920300"/>
            </a:xfrm>
            <a:prstGeom prst="ellipse">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84" name="Google Shape;1184;p42"/>
            <p:cNvGrpSpPr/>
            <p:nvPr/>
          </p:nvGrpSpPr>
          <p:grpSpPr>
            <a:xfrm>
              <a:off x="6513923" y="1097033"/>
              <a:ext cx="980804" cy="3511326"/>
              <a:chOff x="3510716" y="599487"/>
              <a:chExt cx="1038987" cy="3719625"/>
            </a:xfrm>
          </p:grpSpPr>
          <p:sp>
            <p:nvSpPr>
              <p:cNvPr id="1185" name="Google Shape;1185;p42"/>
              <p:cNvSpPr/>
              <p:nvPr/>
            </p:nvSpPr>
            <p:spPr>
              <a:xfrm>
                <a:off x="3510716" y="1723943"/>
                <a:ext cx="262050" cy="976891"/>
              </a:xfrm>
              <a:custGeom>
                <a:avLst/>
                <a:gdLst/>
                <a:ahLst/>
                <a:cxnLst/>
                <a:rect l="l" t="t" r="r" b="b"/>
                <a:pathLst>
                  <a:path w="14306" h="53331" extrusionOk="0">
                    <a:moveTo>
                      <a:pt x="8749" y="1"/>
                    </a:moveTo>
                    <a:cubicBezTo>
                      <a:pt x="8376" y="954"/>
                      <a:pt x="1" y="23385"/>
                      <a:pt x="4893" y="45402"/>
                    </a:cubicBezTo>
                    <a:lnTo>
                      <a:pt x="4935" y="45402"/>
                    </a:lnTo>
                    <a:cubicBezTo>
                      <a:pt x="5142" y="47724"/>
                      <a:pt x="6054" y="49963"/>
                      <a:pt x="7505" y="51787"/>
                    </a:cubicBezTo>
                    <a:cubicBezTo>
                      <a:pt x="8086" y="52492"/>
                      <a:pt x="8791" y="53155"/>
                      <a:pt x="9661" y="53321"/>
                    </a:cubicBezTo>
                    <a:cubicBezTo>
                      <a:pt x="9713" y="53327"/>
                      <a:pt x="9767" y="53331"/>
                      <a:pt x="9822" y="53331"/>
                    </a:cubicBezTo>
                    <a:cubicBezTo>
                      <a:pt x="10124" y="53331"/>
                      <a:pt x="10455" y="53228"/>
                      <a:pt x="10491" y="52948"/>
                    </a:cubicBezTo>
                    <a:cubicBezTo>
                      <a:pt x="10573" y="52616"/>
                      <a:pt x="10159" y="52326"/>
                      <a:pt x="10117" y="51953"/>
                    </a:cubicBezTo>
                    <a:lnTo>
                      <a:pt x="10117" y="51953"/>
                    </a:lnTo>
                    <a:cubicBezTo>
                      <a:pt x="10517" y="52073"/>
                      <a:pt x="10724" y="52577"/>
                      <a:pt x="11109" y="52577"/>
                    </a:cubicBezTo>
                    <a:cubicBezTo>
                      <a:pt x="11124" y="52577"/>
                      <a:pt x="11139" y="52576"/>
                      <a:pt x="11154" y="52575"/>
                    </a:cubicBezTo>
                    <a:cubicBezTo>
                      <a:pt x="11444" y="52533"/>
                      <a:pt x="11651" y="52243"/>
                      <a:pt x="11651" y="51953"/>
                    </a:cubicBezTo>
                    <a:cubicBezTo>
                      <a:pt x="11610" y="51662"/>
                      <a:pt x="11486" y="51414"/>
                      <a:pt x="11320" y="51165"/>
                    </a:cubicBezTo>
                    <a:lnTo>
                      <a:pt x="11320" y="51165"/>
                    </a:lnTo>
                    <a:cubicBezTo>
                      <a:pt x="11486" y="51372"/>
                      <a:pt x="11693" y="51538"/>
                      <a:pt x="11942" y="51662"/>
                    </a:cubicBezTo>
                    <a:cubicBezTo>
                      <a:pt x="12006" y="51684"/>
                      <a:pt x="12073" y="51694"/>
                      <a:pt x="12140" y="51694"/>
                    </a:cubicBezTo>
                    <a:cubicBezTo>
                      <a:pt x="12332" y="51694"/>
                      <a:pt x="12524" y="51609"/>
                      <a:pt x="12647" y="51455"/>
                    </a:cubicBezTo>
                    <a:cubicBezTo>
                      <a:pt x="12688" y="51331"/>
                      <a:pt x="12730" y="51206"/>
                      <a:pt x="12688" y="51082"/>
                    </a:cubicBezTo>
                    <a:cubicBezTo>
                      <a:pt x="12688" y="50667"/>
                      <a:pt x="12522" y="50253"/>
                      <a:pt x="12232" y="49921"/>
                    </a:cubicBezTo>
                    <a:lnTo>
                      <a:pt x="12232" y="49921"/>
                    </a:lnTo>
                    <a:cubicBezTo>
                      <a:pt x="12439" y="50128"/>
                      <a:pt x="12688" y="50294"/>
                      <a:pt x="12937" y="50419"/>
                    </a:cubicBezTo>
                    <a:cubicBezTo>
                      <a:pt x="13009" y="50439"/>
                      <a:pt x="13082" y="50450"/>
                      <a:pt x="13153" y="50450"/>
                    </a:cubicBezTo>
                    <a:cubicBezTo>
                      <a:pt x="13364" y="50450"/>
                      <a:pt x="13559" y="50356"/>
                      <a:pt x="13683" y="50170"/>
                    </a:cubicBezTo>
                    <a:cubicBezTo>
                      <a:pt x="13932" y="49755"/>
                      <a:pt x="13517" y="49299"/>
                      <a:pt x="13144" y="48967"/>
                    </a:cubicBezTo>
                    <a:cubicBezTo>
                      <a:pt x="12356" y="48263"/>
                      <a:pt x="11693" y="47392"/>
                      <a:pt x="11195" y="46438"/>
                    </a:cubicBezTo>
                    <a:lnTo>
                      <a:pt x="11195" y="46438"/>
                    </a:lnTo>
                    <a:cubicBezTo>
                      <a:pt x="11444" y="46646"/>
                      <a:pt x="11734" y="46770"/>
                      <a:pt x="12025" y="46811"/>
                    </a:cubicBezTo>
                    <a:cubicBezTo>
                      <a:pt x="12069" y="46822"/>
                      <a:pt x="12112" y="46828"/>
                      <a:pt x="12154" y="46828"/>
                    </a:cubicBezTo>
                    <a:cubicBezTo>
                      <a:pt x="12429" y="46828"/>
                      <a:pt x="12652" y="46607"/>
                      <a:pt x="12688" y="46355"/>
                    </a:cubicBezTo>
                    <a:cubicBezTo>
                      <a:pt x="12688" y="46107"/>
                      <a:pt x="12564" y="45899"/>
                      <a:pt x="12398" y="45733"/>
                    </a:cubicBezTo>
                    <a:cubicBezTo>
                      <a:pt x="11776" y="45111"/>
                      <a:pt x="11195" y="44448"/>
                      <a:pt x="10615" y="43743"/>
                    </a:cubicBezTo>
                    <a:cubicBezTo>
                      <a:pt x="6303" y="23593"/>
                      <a:pt x="14222" y="2322"/>
                      <a:pt x="14305" y="2115"/>
                    </a:cubicBezTo>
                    <a:lnTo>
                      <a:pt x="8749" y="1"/>
                    </a:lnTo>
                    <a:close/>
                  </a:path>
                </a:pathLst>
              </a:custGeom>
              <a:solidFill>
                <a:srgbClr val="B87E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42"/>
              <p:cNvSpPr/>
              <p:nvPr/>
            </p:nvSpPr>
            <p:spPr>
              <a:xfrm>
                <a:off x="4160072" y="4016818"/>
                <a:ext cx="389632" cy="298502"/>
              </a:xfrm>
              <a:custGeom>
                <a:avLst/>
                <a:gdLst/>
                <a:ahLst/>
                <a:cxnLst/>
                <a:rect l="l" t="t" r="r" b="b"/>
                <a:pathLst>
                  <a:path w="21271" h="16296" extrusionOk="0">
                    <a:moveTo>
                      <a:pt x="7298" y="1"/>
                    </a:moveTo>
                    <a:cubicBezTo>
                      <a:pt x="5640" y="42"/>
                      <a:pt x="3981" y="84"/>
                      <a:pt x="2323" y="208"/>
                    </a:cubicBezTo>
                    <a:cubicBezTo>
                      <a:pt x="1493" y="291"/>
                      <a:pt x="457" y="499"/>
                      <a:pt x="125" y="1328"/>
                    </a:cubicBezTo>
                    <a:cubicBezTo>
                      <a:pt x="42" y="1659"/>
                      <a:pt x="1" y="1991"/>
                      <a:pt x="42" y="2323"/>
                    </a:cubicBezTo>
                    <a:cubicBezTo>
                      <a:pt x="42" y="3442"/>
                      <a:pt x="125" y="4562"/>
                      <a:pt x="208" y="5681"/>
                    </a:cubicBezTo>
                    <a:cubicBezTo>
                      <a:pt x="291" y="7050"/>
                      <a:pt x="498" y="8418"/>
                      <a:pt x="1245" y="9496"/>
                    </a:cubicBezTo>
                    <a:cubicBezTo>
                      <a:pt x="1742" y="10159"/>
                      <a:pt x="2406" y="10740"/>
                      <a:pt x="3152" y="11154"/>
                    </a:cubicBezTo>
                    <a:cubicBezTo>
                      <a:pt x="6718" y="13393"/>
                      <a:pt x="10781" y="14637"/>
                      <a:pt x="14803" y="15757"/>
                    </a:cubicBezTo>
                    <a:cubicBezTo>
                      <a:pt x="15798" y="16088"/>
                      <a:pt x="16834" y="16296"/>
                      <a:pt x="17912" y="16296"/>
                    </a:cubicBezTo>
                    <a:cubicBezTo>
                      <a:pt x="18990" y="16254"/>
                      <a:pt x="19986" y="15757"/>
                      <a:pt x="20608" y="14844"/>
                    </a:cubicBezTo>
                    <a:cubicBezTo>
                      <a:pt x="21229" y="13766"/>
                      <a:pt x="21271" y="12398"/>
                      <a:pt x="20732" y="11279"/>
                    </a:cubicBezTo>
                    <a:cubicBezTo>
                      <a:pt x="20193" y="10159"/>
                      <a:pt x="19447" y="9206"/>
                      <a:pt x="18534" y="8335"/>
                    </a:cubicBezTo>
                    <a:cubicBezTo>
                      <a:pt x="16834" y="6511"/>
                      <a:pt x="15052" y="4769"/>
                      <a:pt x="13144" y="3152"/>
                    </a:cubicBezTo>
                    <a:cubicBezTo>
                      <a:pt x="11361" y="1659"/>
                      <a:pt x="9661" y="1"/>
                      <a:pt x="72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42"/>
              <p:cNvSpPr/>
              <p:nvPr/>
            </p:nvSpPr>
            <p:spPr>
              <a:xfrm>
                <a:off x="4378966" y="4106189"/>
                <a:ext cx="82649" cy="49549"/>
              </a:xfrm>
              <a:custGeom>
                <a:avLst/>
                <a:gdLst/>
                <a:ahLst/>
                <a:cxnLst/>
                <a:rect l="l" t="t" r="r" b="b"/>
                <a:pathLst>
                  <a:path w="4512" h="2705" extrusionOk="0">
                    <a:moveTo>
                      <a:pt x="3105" y="1"/>
                    </a:moveTo>
                    <a:cubicBezTo>
                      <a:pt x="2627" y="1"/>
                      <a:pt x="2148" y="116"/>
                      <a:pt x="1733" y="346"/>
                    </a:cubicBezTo>
                    <a:cubicBezTo>
                      <a:pt x="1028" y="719"/>
                      <a:pt x="116" y="1383"/>
                      <a:pt x="33" y="2295"/>
                    </a:cubicBezTo>
                    <a:cubicBezTo>
                      <a:pt x="0" y="2526"/>
                      <a:pt x="204" y="2705"/>
                      <a:pt x="435" y="2705"/>
                    </a:cubicBezTo>
                    <a:cubicBezTo>
                      <a:pt x="494" y="2705"/>
                      <a:pt x="555" y="2693"/>
                      <a:pt x="614" y="2668"/>
                    </a:cubicBezTo>
                    <a:cubicBezTo>
                      <a:pt x="1194" y="2336"/>
                      <a:pt x="1567" y="1714"/>
                      <a:pt x="2189" y="1383"/>
                    </a:cubicBezTo>
                    <a:cubicBezTo>
                      <a:pt x="2811" y="1134"/>
                      <a:pt x="3475" y="968"/>
                      <a:pt x="4138" y="927"/>
                    </a:cubicBezTo>
                    <a:cubicBezTo>
                      <a:pt x="4470" y="802"/>
                      <a:pt x="4511" y="388"/>
                      <a:pt x="4221" y="222"/>
                    </a:cubicBezTo>
                    <a:cubicBezTo>
                      <a:pt x="3871" y="74"/>
                      <a:pt x="3488" y="1"/>
                      <a:pt x="310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 name="Google Shape;1188;p42"/>
              <p:cNvSpPr/>
              <p:nvPr/>
            </p:nvSpPr>
            <p:spPr>
              <a:xfrm>
                <a:off x="4335846" y="4069407"/>
                <a:ext cx="84755" cy="55410"/>
              </a:xfrm>
              <a:custGeom>
                <a:avLst/>
                <a:gdLst/>
                <a:ahLst/>
                <a:cxnLst/>
                <a:rect l="l" t="t" r="r" b="b"/>
                <a:pathLst>
                  <a:path w="4627" h="3025" extrusionOk="0">
                    <a:moveTo>
                      <a:pt x="3586" y="0"/>
                    </a:moveTo>
                    <a:cubicBezTo>
                      <a:pt x="2342" y="0"/>
                      <a:pt x="786" y="1465"/>
                      <a:pt x="231" y="2313"/>
                    </a:cubicBezTo>
                    <a:cubicBezTo>
                      <a:pt x="0" y="2689"/>
                      <a:pt x="313" y="3024"/>
                      <a:pt x="636" y="3024"/>
                    </a:cubicBezTo>
                    <a:cubicBezTo>
                      <a:pt x="777" y="3024"/>
                      <a:pt x="919" y="2961"/>
                      <a:pt x="1019" y="2810"/>
                    </a:cubicBezTo>
                    <a:cubicBezTo>
                      <a:pt x="1475" y="2230"/>
                      <a:pt x="2056" y="1732"/>
                      <a:pt x="2719" y="1401"/>
                    </a:cubicBezTo>
                    <a:cubicBezTo>
                      <a:pt x="3300" y="1110"/>
                      <a:pt x="3963" y="1110"/>
                      <a:pt x="4460" y="737"/>
                    </a:cubicBezTo>
                    <a:cubicBezTo>
                      <a:pt x="4626" y="654"/>
                      <a:pt x="4626" y="447"/>
                      <a:pt x="4502" y="364"/>
                    </a:cubicBezTo>
                    <a:cubicBezTo>
                      <a:pt x="4237" y="108"/>
                      <a:pt x="3923" y="0"/>
                      <a:pt x="358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42"/>
              <p:cNvSpPr/>
              <p:nvPr/>
            </p:nvSpPr>
            <p:spPr>
              <a:xfrm>
                <a:off x="4423496" y="4142183"/>
                <a:ext cx="66218" cy="49219"/>
              </a:xfrm>
              <a:custGeom>
                <a:avLst/>
                <a:gdLst/>
                <a:ahLst/>
                <a:cxnLst/>
                <a:rect l="l" t="t" r="r" b="b"/>
                <a:pathLst>
                  <a:path w="3615" h="2687" extrusionOk="0">
                    <a:moveTo>
                      <a:pt x="2955" y="1"/>
                    </a:moveTo>
                    <a:cubicBezTo>
                      <a:pt x="2457" y="1"/>
                      <a:pt x="1899" y="292"/>
                      <a:pt x="1500" y="537"/>
                    </a:cubicBezTo>
                    <a:cubicBezTo>
                      <a:pt x="836" y="910"/>
                      <a:pt x="339" y="1491"/>
                      <a:pt x="90" y="2154"/>
                    </a:cubicBezTo>
                    <a:cubicBezTo>
                      <a:pt x="1" y="2452"/>
                      <a:pt x="233" y="2686"/>
                      <a:pt x="478" y="2686"/>
                    </a:cubicBezTo>
                    <a:cubicBezTo>
                      <a:pt x="574" y="2686"/>
                      <a:pt x="672" y="2650"/>
                      <a:pt x="753" y="2569"/>
                    </a:cubicBezTo>
                    <a:cubicBezTo>
                      <a:pt x="1168" y="2154"/>
                      <a:pt x="1583" y="1740"/>
                      <a:pt x="2080" y="1367"/>
                    </a:cubicBezTo>
                    <a:cubicBezTo>
                      <a:pt x="2495" y="1076"/>
                      <a:pt x="3117" y="1035"/>
                      <a:pt x="3490" y="662"/>
                    </a:cubicBezTo>
                    <a:cubicBezTo>
                      <a:pt x="3614" y="496"/>
                      <a:pt x="3614" y="247"/>
                      <a:pt x="3449" y="123"/>
                    </a:cubicBezTo>
                    <a:cubicBezTo>
                      <a:pt x="3298" y="37"/>
                      <a:pt x="3130" y="1"/>
                      <a:pt x="29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42"/>
              <p:cNvSpPr/>
              <p:nvPr/>
            </p:nvSpPr>
            <p:spPr>
              <a:xfrm>
                <a:off x="3587430" y="4017587"/>
                <a:ext cx="376718" cy="301524"/>
              </a:xfrm>
              <a:custGeom>
                <a:avLst/>
                <a:gdLst/>
                <a:ahLst/>
                <a:cxnLst/>
                <a:rect l="l" t="t" r="r" b="b"/>
                <a:pathLst>
                  <a:path w="20566" h="16461" extrusionOk="0">
                    <a:moveTo>
                      <a:pt x="13517" y="0"/>
                    </a:moveTo>
                    <a:cubicBezTo>
                      <a:pt x="11237" y="0"/>
                      <a:pt x="9620" y="1659"/>
                      <a:pt x="7878" y="3152"/>
                    </a:cubicBezTo>
                    <a:cubicBezTo>
                      <a:pt x="6054" y="4810"/>
                      <a:pt x="4271" y="6551"/>
                      <a:pt x="2612" y="8417"/>
                    </a:cubicBezTo>
                    <a:cubicBezTo>
                      <a:pt x="1742" y="9288"/>
                      <a:pt x="1037" y="10283"/>
                      <a:pt x="539" y="11403"/>
                    </a:cubicBezTo>
                    <a:cubicBezTo>
                      <a:pt x="0" y="12522"/>
                      <a:pt x="42" y="13890"/>
                      <a:pt x="622" y="15010"/>
                    </a:cubicBezTo>
                    <a:cubicBezTo>
                      <a:pt x="1244" y="15880"/>
                      <a:pt x="2198" y="16419"/>
                      <a:pt x="3276" y="16461"/>
                    </a:cubicBezTo>
                    <a:cubicBezTo>
                      <a:pt x="4312" y="16461"/>
                      <a:pt x="5307" y="16295"/>
                      <a:pt x="6261" y="15922"/>
                    </a:cubicBezTo>
                    <a:cubicBezTo>
                      <a:pt x="10159" y="14802"/>
                      <a:pt x="14056" y="13559"/>
                      <a:pt x="17497" y="11278"/>
                    </a:cubicBezTo>
                    <a:cubicBezTo>
                      <a:pt x="18244" y="10864"/>
                      <a:pt x="18866" y="10283"/>
                      <a:pt x="19363" y="9620"/>
                    </a:cubicBezTo>
                    <a:cubicBezTo>
                      <a:pt x="20109" y="8500"/>
                      <a:pt x="20275" y="7090"/>
                      <a:pt x="20400" y="5764"/>
                    </a:cubicBezTo>
                    <a:cubicBezTo>
                      <a:pt x="20483" y="4603"/>
                      <a:pt x="20524" y="3442"/>
                      <a:pt x="20566" y="2322"/>
                    </a:cubicBezTo>
                    <a:cubicBezTo>
                      <a:pt x="20566" y="1991"/>
                      <a:pt x="20566" y="1659"/>
                      <a:pt x="20441" y="1327"/>
                    </a:cubicBezTo>
                    <a:cubicBezTo>
                      <a:pt x="20151" y="498"/>
                      <a:pt x="19156" y="291"/>
                      <a:pt x="18327" y="208"/>
                    </a:cubicBezTo>
                    <a:cubicBezTo>
                      <a:pt x="16710" y="83"/>
                      <a:pt x="15134" y="0"/>
                      <a:pt x="135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42"/>
              <p:cNvSpPr/>
              <p:nvPr/>
            </p:nvSpPr>
            <p:spPr>
              <a:xfrm>
                <a:off x="3669456" y="4106189"/>
                <a:ext cx="82795" cy="49549"/>
              </a:xfrm>
              <a:custGeom>
                <a:avLst/>
                <a:gdLst/>
                <a:ahLst/>
                <a:cxnLst/>
                <a:rect l="l" t="t" r="r" b="b"/>
                <a:pathLst>
                  <a:path w="4520" h="2705" extrusionOk="0">
                    <a:moveTo>
                      <a:pt x="1406" y="1"/>
                    </a:moveTo>
                    <a:cubicBezTo>
                      <a:pt x="1023" y="1"/>
                      <a:pt x="641" y="74"/>
                      <a:pt x="290" y="222"/>
                    </a:cubicBezTo>
                    <a:cubicBezTo>
                      <a:pt x="0" y="388"/>
                      <a:pt x="83" y="802"/>
                      <a:pt x="373" y="927"/>
                    </a:cubicBezTo>
                    <a:cubicBezTo>
                      <a:pt x="1037" y="968"/>
                      <a:pt x="1700" y="1134"/>
                      <a:pt x="2364" y="1383"/>
                    </a:cubicBezTo>
                    <a:cubicBezTo>
                      <a:pt x="2944" y="1714"/>
                      <a:pt x="3317" y="2336"/>
                      <a:pt x="3898" y="2668"/>
                    </a:cubicBezTo>
                    <a:cubicBezTo>
                      <a:pt x="3957" y="2693"/>
                      <a:pt x="4017" y="2705"/>
                      <a:pt x="4076" y="2705"/>
                    </a:cubicBezTo>
                    <a:cubicBezTo>
                      <a:pt x="4309" y="2705"/>
                      <a:pt x="4520" y="2526"/>
                      <a:pt x="4520" y="2295"/>
                    </a:cubicBezTo>
                    <a:cubicBezTo>
                      <a:pt x="4395" y="1383"/>
                      <a:pt x="3483" y="719"/>
                      <a:pt x="2778" y="346"/>
                    </a:cubicBezTo>
                    <a:cubicBezTo>
                      <a:pt x="2364" y="116"/>
                      <a:pt x="1885" y="1"/>
                      <a:pt x="14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42"/>
              <p:cNvSpPr/>
              <p:nvPr/>
            </p:nvSpPr>
            <p:spPr>
              <a:xfrm>
                <a:off x="3710469" y="4069407"/>
                <a:ext cx="83748" cy="54934"/>
              </a:xfrm>
              <a:custGeom>
                <a:avLst/>
                <a:gdLst/>
                <a:ahLst/>
                <a:cxnLst/>
                <a:rect l="l" t="t" r="r" b="b"/>
                <a:pathLst>
                  <a:path w="4572" h="2999" extrusionOk="0">
                    <a:moveTo>
                      <a:pt x="1021" y="0"/>
                    </a:moveTo>
                    <a:cubicBezTo>
                      <a:pt x="678" y="0"/>
                      <a:pt x="357" y="108"/>
                      <a:pt x="83" y="364"/>
                    </a:cubicBezTo>
                    <a:cubicBezTo>
                      <a:pt x="0" y="447"/>
                      <a:pt x="0" y="654"/>
                      <a:pt x="125" y="737"/>
                    </a:cubicBezTo>
                    <a:cubicBezTo>
                      <a:pt x="664" y="1110"/>
                      <a:pt x="1327" y="1110"/>
                      <a:pt x="1907" y="1401"/>
                    </a:cubicBezTo>
                    <a:cubicBezTo>
                      <a:pt x="2571" y="1732"/>
                      <a:pt x="3151" y="2230"/>
                      <a:pt x="3607" y="2810"/>
                    </a:cubicBezTo>
                    <a:cubicBezTo>
                      <a:pt x="3704" y="2943"/>
                      <a:pt x="3831" y="2998"/>
                      <a:pt x="3958" y="2998"/>
                    </a:cubicBezTo>
                    <a:cubicBezTo>
                      <a:pt x="4268" y="2998"/>
                      <a:pt x="4572" y="2666"/>
                      <a:pt x="4395" y="2313"/>
                    </a:cubicBezTo>
                    <a:cubicBezTo>
                      <a:pt x="3841" y="1465"/>
                      <a:pt x="2285" y="0"/>
                      <a:pt x="10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42"/>
              <p:cNvSpPr/>
              <p:nvPr/>
            </p:nvSpPr>
            <p:spPr>
              <a:xfrm>
                <a:off x="3641357" y="4142183"/>
                <a:ext cx="66419" cy="49219"/>
              </a:xfrm>
              <a:custGeom>
                <a:avLst/>
                <a:gdLst/>
                <a:ahLst/>
                <a:cxnLst/>
                <a:rect l="l" t="t" r="r" b="b"/>
                <a:pathLst>
                  <a:path w="3626" h="2687" extrusionOk="0">
                    <a:moveTo>
                      <a:pt x="677" y="1"/>
                    </a:moveTo>
                    <a:cubicBezTo>
                      <a:pt x="500" y="1"/>
                      <a:pt x="327" y="37"/>
                      <a:pt x="166" y="123"/>
                    </a:cubicBezTo>
                    <a:cubicBezTo>
                      <a:pt x="0" y="247"/>
                      <a:pt x="0" y="496"/>
                      <a:pt x="124" y="662"/>
                    </a:cubicBezTo>
                    <a:cubicBezTo>
                      <a:pt x="498" y="1035"/>
                      <a:pt x="1078" y="1076"/>
                      <a:pt x="1534" y="1367"/>
                    </a:cubicBezTo>
                    <a:cubicBezTo>
                      <a:pt x="2032" y="1740"/>
                      <a:pt x="2446" y="2154"/>
                      <a:pt x="2861" y="2569"/>
                    </a:cubicBezTo>
                    <a:cubicBezTo>
                      <a:pt x="2943" y="2650"/>
                      <a:pt x="3040" y="2686"/>
                      <a:pt x="3137" y="2686"/>
                    </a:cubicBezTo>
                    <a:cubicBezTo>
                      <a:pt x="3385" y="2686"/>
                      <a:pt x="3625" y="2452"/>
                      <a:pt x="3566" y="2154"/>
                    </a:cubicBezTo>
                    <a:cubicBezTo>
                      <a:pt x="3276" y="1491"/>
                      <a:pt x="2778" y="910"/>
                      <a:pt x="2115" y="537"/>
                    </a:cubicBezTo>
                    <a:cubicBezTo>
                      <a:pt x="1716" y="292"/>
                      <a:pt x="1180" y="1"/>
                      <a:pt x="6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42"/>
              <p:cNvSpPr/>
              <p:nvPr/>
            </p:nvSpPr>
            <p:spPr>
              <a:xfrm>
                <a:off x="3709699" y="2370258"/>
                <a:ext cx="707110" cy="1702795"/>
              </a:xfrm>
              <a:custGeom>
                <a:avLst/>
                <a:gdLst/>
                <a:ahLst/>
                <a:cxnLst/>
                <a:rect l="l" t="t" r="r" b="b"/>
                <a:pathLst>
                  <a:path w="38603" h="92960" extrusionOk="0">
                    <a:moveTo>
                      <a:pt x="1286" y="1"/>
                    </a:moveTo>
                    <a:cubicBezTo>
                      <a:pt x="706" y="22847"/>
                      <a:pt x="1" y="61697"/>
                      <a:pt x="1203" y="88398"/>
                    </a:cubicBezTo>
                    <a:cubicBezTo>
                      <a:pt x="1203" y="88772"/>
                      <a:pt x="1203" y="89145"/>
                      <a:pt x="1245" y="89518"/>
                    </a:cubicBezTo>
                    <a:cubicBezTo>
                      <a:pt x="1286" y="90679"/>
                      <a:pt x="1369" y="91840"/>
                      <a:pt x="1410" y="92959"/>
                    </a:cubicBezTo>
                    <a:lnTo>
                      <a:pt x="1659" y="92959"/>
                    </a:lnTo>
                    <a:cubicBezTo>
                      <a:pt x="3069" y="92959"/>
                      <a:pt x="10366" y="92710"/>
                      <a:pt x="14595" y="92586"/>
                    </a:cubicBezTo>
                    <a:lnTo>
                      <a:pt x="15134" y="92586"/>
                    </a:lnTo>
                    <a:cubicBezTo>
                      <a:pt x="15134" y="92586"/>
                      <a:pt x="15176" y="91467"/>
                      <a:pt x="15259" y="89476"/>
                    </a:cubicBezTo>
                    <a:cubicBezTo>
                      <a:pt x="15259" y="89228"/>
                      <a:pt x="15259" y="88937"/>
                      <a:pt x="15300" y="88647"/>
                    </a:cubicBezTo>
                    <a:cubicBezTo>
                      <a:pt x="15798" y="76665"/>
                      <a:pt x="17166" y="40635"/>
                      <a:pt x="16586" y="20028"/>
                    </a:cubicBezTo>
                    <a:lnTo>
                      <a:pt x="16586" y="20028"/>
                    </a:lnTo>
                    <a:cubicBezTo>
                      <a:pt x="16587" y="20059"/>
                      <a:pt x="16671" y="20071"/>
                      <a:pt x="16812" y="20071"/>
                    </a:cubicBezTo>
                    <a:cubicBezTo>
                      <a:pt x="17282" y="20071"/>
                      <a:pt x="18394" y="19938"/>
                      <a:pt x="19260" y="19938"/>
                    </a:cubicBezTo>
                    <a:cubicBezTo>
                      <a:pt x="19835" y="19938"/>
                      <a:pt x="20302" y="19997"/>
                      <a:pt x="20400" y="20193"/>
                    </a:cubicBezTo>
                    <a:cubicBezTo>
                      <a:pt x="20400" y="40510"/>
                      <a:pt x="22681" y="75835"/>
                      <a:pt x="23510" y="88233"/>
                    </a:cubicBezTo>
                    <a:cubicBezTo>
                      <a:pt x="23510" y="88606"/>
                      <a:pt x="23551" y="88937"/>
                      <a:pt x="23551" y="89228"/>
                    </a:cubicBezTo>
                    <a:cubicBezTo>
                      <a:pt x="23676" y="90845"/>
                      <a:pt x="23759" y="91923"/>
                      <a:pt x="23800" y="92420"/>
                    </a:cubicBezTo>
                    <a:cubicBezTo>
                      <a:pt x="23800" y="92628"/>
                      <a:pt x="23800" y="92710"/>
                      <a:pt x="23800" y="92710"/>
                    </a:cubicBezTo>
                    <a:lnTo>
                      <a:pt x="37524" y="92710"/>
                    </a:lnTo>
                    <a:cubicBezTo>
                      <a:pt x="37565" y="91508"/>
                      <a:pt x="37607" y="90264"/>
                      <a:pt x="37607" y="89020"/>
                    </a:cubicBezTo>
                    <a:lnTo>
                      <a:pt x="37607" y="88274"/>
                    </a:lnTo>
                    <a:cubicBezTo>
                      <a:pt x="37980" y="68372"/>
                      <a:pt x="37109" y="41795"/>
                      <a:pt x="36114" y="20069"/>
                    </a:cubicBezTo>
                    <a:cubicBezTo>
                      <a:pt x="38353" y="15466"/>
                      <a:pt x="38602" y="10118"/>
                      <a:pt x="36778" y="5350"/>
                    </a:cubicBezTo>
                    <a:cubicBezTo>
                      <a:pt x="36405" y="4479"/>
                      <a:pt x="35907" y="3650"/>
                      <a:pt x="35285" y="2945"/>
                    </a:cubicBezTo>
                    <a:cubicBezTo>
                      <a:pt x="35244" y="1908"/>
                      <a:pt x="35202" y="955"/>
                      <a:pt x="3516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42"/>
              <p:cNvSpPr/>
              <p:nvPr/>
            </p:nvSpPr>
            <p:spPr>
              <a:xfrm>
                <a:off x="4399317" y="3986448"/>
                <a:ext cx="18" cy="13683"/>
              </a:xfrm>
              <a:custGeom>
                <a:avLst/>
                <a:gdLst/>
                <a:ahLst/>
                <a:cxnLst/>
                <a:rect l="l" t="t" r="r" b="b"/>
                <a:pathLst>
                  <a:path w="1" h="747" extrusionOk="0">
                    <a:moveTo>
                      <a:pt x="0" y="1"/>
                    </a:moveTo>
                    <a:lnTo>
                      <a:pt x="0" y="747"/>
                    </a:lnTo>
                  </a:path>
                </a:pathLst>
              </a:custGeom>
              <a:solidFill>
                <a:srgbClr val="233B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42"/>
              <p:cNvSpPr/>
              <p:nvPr/>
            </p:nvSpPr>
            <p:spPr>
              <a:xfrm>
                <a:off x="3992998" y="2441476"/>
                <a:ext cx="65320" cy="146595"/>
              </a:xfrm>
              <a:custGeom>
                <a:avLst/>
                <a:gdLst/>
                <a:ahLst/>
                <a:cxnLst/>
                <a:rect l="l" t="t" r="r" b="b"/>
                <a:pathLst>
                  <a:path w="3566" h="8003" extrusionOk="0">
                    <a:moveTo>
                      <a:pt x="721" y="0"/>
                    </a:moveTo>
                    <a:cubicBezTo>
                      <a:pt x="664" y="0"/>
                      <a:pt x="601" y="31"/>
                      <a:pt x="581" y="93"/>
                    </a:cubicBezTo>
                    <a:cubicBezTo>
                      <a:pt x="290" y="1088"/>
                      <a:pt x="124" y="2125"/>
                      <a:pt x="166" y="3203"/>
                    </a:cubicBezTo>
                    <a:cubicBezTo>
                      <a:pt x="0" y="4405"/>
                      <a:pt x="0" y="5608"/>
                      <a:pt x="42" y="6810"/>
                    </a:cubicBezTo>
                    <a:cubicBezTo>
                      <a:pt x="156" y="7844"/>
                      <a:pt x="848" y="8003"/>
                      <a:pt x="1730" y="8003"/>
                    </a:cubicBezTo>
                    <a:cubicBezTo>
                      <a:pt x="2122" y="8003"/>
                      <a:pt x="2552" y="7971"/>
                      <a:pt x="2985" y="7971"/>
                    </a:cubicBezTo>
                    <a:cubicBezTo>
                      <a:pt x="3566" y="7971"/>
                      <a:pt x="3566" y="7100"/>
                      <a:pt x="2985" y="7100"/>
                    </a:cubicBezTo>
                    <a:cubicBezTo>
                      <a:pt x="2645" y="7100"/>
                      <a:pt x="2218" y="7168"/>
                      <a:pt x="1830" y="7168"/>
                    </a:cubicBezTo>
                    <a:cubicBezTo>
                      <a:pt x="1414" y="7168"/>
                      <a:pt x="1042" y="7090"/>
                      <a:pt x="871" y="6769"/>
                    </a:cubicBezTo>
                    <a:cubicBezTo>
                      <a:pt x="581" y="6313"/>
                      <a:pt x="871" y="4820"/>
                      <a:pt x="912" y="4281"/>
                    </a:cubicBezTo>
                    <a:cubicBezTo>
                      <a:pt x="954" y="2913"/>
                      <a:pt x="1161" y="1462"/>
                      <a:pt x="829" y="93"/>
                    </a:cubicBezTo>
                    <a:cubicBezTo>
                      <a:pt x="829" y="31"/>
                      <a:pt x="778" y="0"/>
                      <a:pt x="7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42"/>
              <p:cNvSpPr/>
              <p:nvPr/>
            </p:nvSpPr>
            <p:spPr>
              <a:xfrm>
                <a:off x="4140325" y="3986448"/>
                <a:ext cx="259009" cy="25223"/>
              </a:xfrm>
              <a:custGeom>
                <a:avLst/>
                <a:gdLst/>
                <a:ahLst/>
                <a:cxnLst/>
                <a:rect l="l" t="t" r="r" b="b"/>
                <a:pathLst>
                  <a:path w="14140" h="1377" extrusionOk="0">
                    <a:moveTo>
                      <a:pt x="14139" y="1"/>
                    </a:moveTo>
                    <a:cubicBezTo>
                      <a:pt x="11410" y="24"/>
                      <a:pt x="8709" y="48"/>
                      <a:pt x="5996" y="48"/>
                    </a:cubicBezTo>
                    <a:cubicBezTo>
                      <a:pt x="4009" y="48"/>
                      <a:pt x="2016" y="36"/>
                      <a:pt x="1" y="1"/>
                    </a:cubicBezTo>
                    <a:lnTo>
                      <a:pt x="1" y="1"/>
                    </a:lnTo>
                    <a:cubicBezTo>
                      <a:pt x="1" y="332"/>
                      <a:pt x="42" y="664"/>
                      <a:pt x="84" y="996"/>
                    </a:cubicBezTo>
                    <a:cubicBezTo>
                      <a:pt x="2115" y="1250"/>
                      <a:pt x="4171" y="1377"/>
                      <a:pt x="6229" y="1377"/>
                    </a:cubicBezTo>
                    <a:cubicBezTo>
                      <a:pt x="8876" y="1377"/>
                      <a:pt x="11527" y="1167"/>
                      <a:pt x="14139" y="747"/>
                    </a:cubicBezTo>
                    <a:lnTo>
                      <a:pt x="1413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42"/>
              <p:cNvSpPr/>
              <p:nvPr/>
            </p:nvSpPr>
            <p:spPr>
              <a:xfrm>
                <a:off x="3731735" y="3989488"/>
                <a:ext cx="258240" cy="25993"/>
              </a:xfrm>
              <a:custGeom>
                <a:avLst/>
                <a:gdLst/>
                <a:ahLst/>
                <a:cxnLst/>
                <a:rect l="l" t="t" r="r" b="b"/>
                <a:pathLst>
                  <a:path w="14098" h="1419" extrusionOk="0">
                    <a:moveTo>
                      <a:pt x="0" y="0"/>
                    </a:moveTo>
                    <a:cubicBezTo>
                      <a:pt x="0" y="374"/>
                      <a:pt x="0" y="747"/>
                      <a:pt x="42" y="1120"/>
                    </a:cubicBezTo>
                    <a:cubicBezTo>
                      <a:pt x="2027" y="1300"/>
                      <a:pt x="4013" y="1418"/>
                      <a:pt x="5999" y="1418"/>
                    </a:cubicBezTo>
                    <a:cubicBezTo>
                      <a:pt x="6294" y="1418"/>
                      <a:pt x="6588" y="1415"/>
                      <a:pt x="6883" y="1410"/>
                    </a:cubicBezTo>
                    <a:cubicBezTo>
                      <a:pt x="7183" y="1415"/>
                      <a:pt x="7484" y="1418"/>
                      <a:pt x="7785" y="1418"/>
                    </a:cubicBezTo>
                    <a:cubicBezTo>
                      <a:pt x="9888" y="1418"/>
                      <a:pt x="11988" y="1291"/>
                      <a:pt x="14056" y="1037"/>
                    </a:cubicBezTo>
                    <a:cubicBezTo>
                      <a:pt x="14056" y="788"/>
                      <a:pt x="14056" y="498"/>
                      <a:pt x="14097" y="208"/>
                    </a:cubicBezTo>
                    <a:cubicBezTo>
                      <a:pt x="11692" y="208"/>
                      <a:pt x="9288" y="415"/>
                      <a:pt x="6883" y="415"/>
                    </a:cubicBezTo>
                    <a:cubicBezTo>
                      <a:pt x="4602" y="374"/>
                      <a:pt x="2281" y="83"/>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42"/>
              <p:cNvSpPr/>
              <p:nvPr/>
            </p:nvSpPr>
            <p:spPr>
              <a:xfrm>
                <a:off x="3562372" y="1392122"/>
                <a:ext cx="969106" cy="1076007"/>
              </a:xfrm>
              <a:custGeom>
                <a:avLst/>
                <a:gdLst/>
                <a:ahLst/>
                <a:cxnLst/>
                <a:rect l="l" t="t" r="r" b="b"/>
                <a:pathLst>
                  <a:path w="52906" h="58742" extrusionOk="0">
                    <a:moveTo>
                      <a:pt x="26080" y="1"/>
                    </a:moveTo>
                    <a:cubicBezTo>
                      <a:pt x="25060" y="1"/>
                      <a:pt x="24038" y="28"/>
                      <a:pt x="23012" y="80"/>
                    </a:cubicBezTo>
                    <a:cubicBezTo>
                      <a:pt x="20980" y="204"/>
                      <a:pt x="18948" y="536"/>
                      <a:pt x="16958" y="1075"/>
                    </a:cubicBezTo>
                    <a:cubicBezTo>
                      <a:pt x="16419" y="1199"/>
                      <a:pt x="15880" y="1365"/>
                      <a:pt x="15383" y="1572"/>
                    </a:cubicBezTo>
                    <a:cubicBezTo>
                      <a:pt x="15134" y="1697"/>
                      <a:pt x="14885" y="1779"/>
                      <a:pt x="14636" y="1904"/>
                    </a:cubicBezTo>
                    <a:cubicBezTo>
                      <a:pt x="11485" y="3189"/>
                      <a:pt x="8956" y="5677"/>
                      <a:pt x="7546" y="8787"/>
                    </a:cubicBezTo>
                    <a:cubicBezTo>
                      <a:pt x="7380" y="9118"/>
                      <a:pt x="7256" y="9409"/>
                      <a:pt x="7090" y="9740"/>
                    </a:cubicBezTo>
                    <a:cubicBezTo>
                      <a:pt x="6883" y="10238"/>
                      <a:pt x="6675" y="10694"/>
                      <a:pt x="6468" y="11233"/>
                    </a:cubicBezTo>
                    <a:cubicBezTo>
                      <a:pt x="4188" y="16250"/>
                      <a:pt x="2239" y="21391"/>
                      <a:pt x="539" y="26615"/>
                    </a:cubicBezTo>
                    <a:cubicBezTo>
                      <a:pt x="290" y="27362"/>
                      <a:pt x="0" y="28232"/>
                      <a:pt x="456" y="28854"/>
                    </a:cubicBezTo>
                    <a:cubicBezTo>
                      <a:pt x="788" y="29227"/>
                      <a:pt x="1244" y="29476"/>
                      <a:pt x="1741" y="29559"/>
                    </a:cubicBezTo>
                    <a:cubicBezTo>
                      <a:pt x="3234" y="29974"/>
                      <a:pt x="4810" y="30264"/>
                      <a:pt x="6427" y="30347"/>
                    </a:cubicBezTo>
                    <a:lnTo>
                      <a:pt x="7297" y="30347"/>
                    </a:lnTo>
                    <a:lnTo>
                      <a:pt x="7297" y="30554"/>
                    </a:lnTo>
                    <a:cubicBezTo>
                      <a:pt x="7297" y="39717"/>
                      <a:pt x="7546" y="49544"/>
                      <a:pt x="7961" y="53980"/>
                    </a:cubicBezTo>
                    <a:cubicBezTo>
                      <a:pt x="8417" y="58292"/>
                      <a:pt x="6841" y="58085"/>
                      <a:pt x="11402" y="58292"/>
                    </a:cubicBezTo>
                    <a:cubicBezTo>
                      <a:pt x="16133" y="58517"/>
                      <a:pt x="20872" y="58741"/>
                      <a:pt x="25593" y="58741"/>
                    </a:cubicBezTo>
                    <a:cubicBezTo>
                      <a:pt x="31341" y="58741"/>
                      <a:pt x="37061" y="58409"/>
                      <a:pt x="42706" y="57339"/>
                    </a:cubicBezTo>
                    <a:cubicBezTo>
                      <a:pt x="43038" y="57339"/>
                      <a:pt x="43328" y="57214"/>
                      <a:pt x="43577" y="57007"/>
                    </a:cubicBezTo>
                    <a:cubicBezTo>
                      <a:pt x="43784" y="56800"/>
                      <a:pt x="43867" y="56510"/>
                      <a:pt x="43867" y="56219"/>
                    </a:cubicBezTo>
                    <a:cubicBezTo>
                      <a:pt x="44157" y="52902"/>
                      <a:pt x="44406" y="49378"/>
                      <a:pt x="44572" y="45771"/>
                    </a:cubicBezTo>
                    <a:cubicBezTo>
                      <a:pt x="44696" y="43698"/>
                      <a:pt x="44738" y="41583"/>
                      <a:pt x="44821" y="39469"/>
                    </a:cubicBezTo>
                    <a:cubicBezTo>
                      <a:pt x="44945" y="36317"/>
                      <a:pt x="44987" y="33083"/>
                      <a:pt x="45028" y="29932"/>
                    </a:cubicBezTo>
                    <a:lnTo>
                      <a:pt x="45857" y="29932"/>
                    </a:lnTo>
                    <a:cubicBezTo>
                      <a:pt x="47557" y="29849"/>
                      <a:pt x="49879" y="29725"/>
                      <a:pt x="51247" y="29559"/>
                    </a:cubicBezTo>
                    <a:cubicBezTo>
                      <a:pt x="51952" y="29435"/>
                      <a:pt x="52450" y="29310"/>
                      <a:pt x="52450" y="29186"/>
                    </a:cubicBezTo>
                    <a:cubicBezTo>
                      <a:pt x="52906" y="23423"/>
                      <a:pt x="51911" y="17618"/>
                      <a:pt x="49630" y="12352"/>
                    </a:cubicBezTo>
                    <a:cubicBezTo>
                      <a:pt x="48925" y="10735"/>
                      <a:pt x="48055" y="9243"/>
                      <a:pt x="47060" y="7833"/>
                    </a:cubicBezTo>
                    <a:cubicBezTo>
                      <a:pt x="46894" y="7584"/>
                      <a:pt x="46728" y="7377"/>
                      <a:pt x="46521" y="7128"/>
                    </a:cubicBezTo>
                    <a:cubicBezTo>
                      <a:pt x="46106" y="6589"/>
                      <a:pt x="45691" y="6050"/>
                      <a:pt x="45194" y="5511"/>
                    </a:cubicBezTo>
                    <a:cubicBezTo>
                      <a:pt x="43287" y="3438"/>
                      <a:pt x="40384" y="2111"/>
                      <a:pt x="37150" y="1240"/>
                    </a:cubicBezTo>
                    <a:cubicBezTo>
                      <a:pt x="36818" y="1158"/>
                      <a:pt x="36487" y="1075"/>
                      <a:pt x="36155" y="1033"/>
                    </a:cubicBezTo>
                    <a:cubicBezTo>
                      <a:pt x="35077" y="784"/>
                      <a:pt x="33999" y="577"/>
                      <a:pt x="32880" y="453"/>
                    </a:cubicBezTo>
                    <a:cubicBezTo>
                      <a:pt x="30617" y="138"/>
                      <a:pt x="28355" y="1"/>
                      <a:pt x="2608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42"/>
              <p:cNvSpPr/>
              <p:nvPr/>
            </p:nvSpPr>
            <p:spPr>
              <a:xfrm>
                <a:off x="3873751" y="1391774"/>
                <a:ext cx="290900" cy="243330"/>
              </a:xfrm>
              <a:custGeom>
                <a:avLst/>
                <a:gdLst/>
                <a:ahLst/>
                <a:cxnLst/>
                <a:rect l="l" t="t" r="r" b="b"/>
                <a:pathLst>
                  <a:path w="15881" h="13284" extrusionOk="0">
                    <a:moveTo>
                      <a:pt x="9196" y="0"/>
                    </a:moveTo>
                    <a:cubicBezTo>
                      <a:pt x="8147" y="0"/>
                      <a:pt x="7098" y="32"/>
                      <a:pt x="6054" y="99"/>
                    </a:cubicBezTo>
                    <a:cubicBezTo>
                      <a:pt x="3981" y="181"/>
                      <a:pt x="1991" y="513"/>
                      <a:pt x="1" y="1052"/>
                    </a:cubicBezTo>
                    <a:cubicBezTo>
                      <a:pt x="1203" y="2918"/>
                      <a:pt x="2405" y="4742"/>
                      <a:pt x="3566" y="6608"/>
                    </a:cubicBezTo>
                    <a:cubicBezTo>
                      <a:pt x="5017" y="8847"/>
                      <a:pt x="6427" y="11086"/>
                      <a:pt x="7878" y="13284"/>
                    </a:cubicBezTo>
                    <a:cubicBezTo>
                      <a:pt x="10988" y="9303"/>
                      <a:pt x="13476" y="4867"/>
                      <a:pt x="15881" y="430"/>
                    </a:cubicBezTo>
                    <a:cubicBezTo>
                      <a:pt x="13678" y="148"/>
                      <a:pt x="11436" y="0"/>
                      <a:pt x="9196" y="0"/>
                    </a:cubicBezTo>
                    <a:close/>
                  </a:path>
                </a:pathLst>
              </a:custGeom>
              <a:solidFill>
                <a:srgbClr val="B87E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42"/>
              <p:cNvSpPr/>
              <p:nvPr/>
            </p:nvSpPr>
            <p:spPr>
              <a:xfrm>
                <a:off x="3831218" y="1409523"/>
                <a:ext cx="411667" cy="293245"/>
              </a:xfrm>
              <a:custGeom>
                <a:avLst/>
                <a:gdLst/>
                <a:ahLst/>
                <a:cxnLst/>
                <a:rect l="l" t="t" r="r" b="b"/>
                <a:pathLst>
                  <a:path w="22474" h="16009" extrusionOk="0">
                    <a:moveTo>
                      <a:pt x="21478" y="0"/>
                    </a:moveTo>
                    <a:cubicBezTo>
                      <a:pt x="19861" y="2198"/>
                      <a:pt x="18451" y="4644"/>
                      <a:pt x="16876" y="6883"/>
                    </a:cubicBezTo>
                    <a:cubicBezTo>
                      <a:pt x="14886" y="9785"/>
                      <a:pt x="12481" y="12356"/>
                      <a:pt x="10408" y="15175"/>
                    </a:cubicBezTo>
                    <a:cubicBezTo>
                      <a:pt x="8417" y="12522"/>
                      <a:pt x="6469" y="9827"/>
                      <a:pt x="4644" y="7049"/>
                    </a:cubicBezTo>
                    <a:cubicBezTo>
                      <a:pt x="3359" y="5017"/>
                      <a:pt x="2323" y="2447"/>
                      <a:pt x="706" y="622"/>
                    </a:cubicBezTo>
                    <a:cubicBezTo>
                      <a:pt x="457" y="705"/>
                      <a:pt x="208" y="788"/>
                      <a:pt x="1" y="912"/>
                    </a:cubicBezTo>
                    <a:cubicBezTo>
                      <a:pt x="1452" y="3607"/>
                      <a:pt x="3069" y="6261"/>
                      <a:pt x="4852" y="8832"/>
                    </a:cubicBezTo>
                    <a:cubicBezTo>
                      <a:pt x="5805" y="10241"/>
                      <a:pt x="6800" y="11610"/>
                      <a:pt x="7796" y="12978"/>
                    </a:cubicBezTo>
                    <a:cubicBezTo>
                      <a:pt x="8293" y="13641"/>
                      <a:pt x="8832" y="14346"/>
                      <a:pt x="9330" y="14968"/>
                    </a:cubicBezTo>
                    <a:cubicBezTo>
                      <a:pt x="9688" y="15446"/>
                      <a:pt x="9917" y="16009"/>
                      <a:pt x="10296" y="16009"/>
                    </a:cubicBezTo>
                    <a:cubicBezTo>
                      <a:pt x="10443" y="16009"/>
                      <a:pt x="10613" y="15924"/>
                      <a:pt x="10822" y="15714"/>
                    </a:cubicBezTo>
                    <a:cubicBezTo>
                      <a:pt x="13061" y="13351"/>
                      <a:pt x="15134" y="10863"/>
                      <a:pt x="17000" y="8210"/>
                    </a:cubicBezTo>
                    <a:cubicBezTo>
                      <a:pt x="18866" y="5639"/>
                      <a:pt x="20898" y="3027"/>
                      <a:pt x="22473" y="290"/>
                    </a:cubicBezTo>
                    <a:cubicBezTo>
                      <a:pt x="22141" y="208"/>
                      <a:pt x="21810" y="83"/>
                      <a:pt x="21478" y="0"/>
                    </a:cubicBezTo>
                    <a:close/>
                  </a:path>
                </a:pathLst>
              </a:custGeom>
              <a:solidFill>
                <a:srgbClr val="45A3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42"/>
              <p:cNvSpPr/>
              <p:nvPr/>
            </p:nvSpPr>
            <p:spPr>
              <a:xfrm>
                <a:off x="3678560" y="1570534"/>
                <a:ext cx="19765" cy="382030"/>
              </a:xfrm>
              <a:custGeom>
                <a:avLst/>
                <a:gdLst/>
                <a:ahLst/>
                <a:cxnLst/>
                <a:rect l="l" t="t" r="r" b="b"/>
                <a:pathLst>
                  <a:path w="1079" h="20856" extrusionOk="0">
                    <a:moveTo>
                      <a:pt x="747" y="0"/>
                    </a:moveTo>
                    <a:cubicBezTo>
                      <a:pt x="540" y="498"/>
                      <a:pt x="332" y="954"/>
                      <a:pt x="125" y="1493"/>
                    </a:cubicBezTo>
                    <a:cubicBezTo>
                      <a:pt x="1" y="4022"/>
                      <a:pt x="42" y="6593"/>
                      <a:pt x="250" y="9122"/>
                    </a:cubicBezTo>
                    <a:cubicBezTo>
                      <a:pt x="540" y="12936"/>
                      <a:pt x="457" y="16792"/>
                      <a:pt x="415" y="20648"/>
                    </a:cubicBezTo>
                    <a:lnTo>
                      <a:pt x="954" y="20648"/>
                    </a:lnTo>
                    <a:lnTo>
                      <a:pt x="954" y="20856"/>
                    </a:lnTo>
                    <a:cubicBezTo>
                      <a:pt x="996" y="20773"/>
                      <a:pt x="996" y="20690"/>
                      <a:pt x="996" y="20607"/>
                    </a:cubicBezTo>
                    <a:cubicBezTo>
                      <a:pt x="1079" y="13724"/>
                      <a:pt x="830" y="6841"/>
                      <a:pt x="747" y="0"/>
                    </a:cubicBezTo>
                    <a:close/>
                  </a:path>
                </a:pathLst>
              </a:custGeom>
              <a:solidFill>
                <a:srgbClr val="45A3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42"/>
              <p:cNvSpPr/>
              <p:nvPr/>
            </p:nvSpPr>
            <p:spPr>
              <a:xfrm>
                <a:off x="4373489" y="1521920"/>
                <a:ext cx="50904" cy="417731"/>
              </a:xfrm>
              <a:custGeom>
                <a:avLst/>
                <a:gdLst/>
                <a:ahLst/>
                <a:cxnLst/>
                <a:rect l="l" t="t" r="r" b="b"/>
                <a:pathLst>
                  <a:path w="2779" h="22805" extrusionOk="0">
                    <a:moveTo>
                      <a:pt x="2240" y="1"/>
                    </a:moveTo>
                    <a:cubicBezTo>
                      <a:pt x="913" y="3152"/>
                      <a:pt x="581" y="6966"/>
                      <a:pt x="291" y="10242"/>
                    </a:cubicBezTo>
                    <a:cubicBezTo>
                      <a:pt x="1" y="14429"/>
                      <a:pt x="167" y="18659"/>
                      <a:pt x="830" y="22805"/>
                    </a:cubicBezTo>
                    <a:lnTo>
                      <a:pt x="1576" y="22805"/>
                    </a:lnTo>
                    <a:cubicBezTo>
                      <a:pt x="249" y="15466"/>
                      <a:pt x="664" y="7878"/>
                      <a:pt x="2779" y="705"/>
                    </a:cubicBezTo>
                    <a:cubicBezTo>
                      <a:pt x="2613" y="457"/>
                      <a:pt x="2405" y="249"/>
                      <a:pt x="2240" y="1"/>
                    </a:cubicBezTo>
                    <a:close/>
                  </a:path>
                </a:pathLst>
              </a:custGeom>
              <a:solidFill>
                <a:srgbClr val="45A3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42"/>
              <p:cNvSpPr/>
              <p:nvPr/>
            </p:nvSpPr>
            <p:spPr>
              <a:xfrm>
                <a:off x="3816783" y="1751291"/>
                <a:ext cx="446599" cy="594696"/>
              </a:xfrm>
              <a:custGeom>
                <a:avLst/>
                <a:gdLst/>
                <a:ahLst/>
                <a:cxnLst/>
                <a:rect l="l" t="t" r="r" b="b"/>
                <a:pathLst>
                  <a:path w="24381" h="32466" extrusionOk="0">
                    <a:moveTo>
                      <a:pt x="540" y="0"/>
                    </a:moveTo>
                    <a:cubicBezTo>
                      <a:pt x="250" y="0"/>
                      <a:pt x="1" y="208"/>
                      <a:pt x="1" y="498"/>
                    </a:cubicBezTo>
                    <a:lnTo>
                      <a:pt x="1" y="31968"/>
                    </a:lnTo>
                    <a:cubicBezTo>
                      <a:pt x="1" y="32258"/>
                      <a:pt x="250" y="32465"/>
                      <a:pt x="540" y="32465"/>
                    </a:cubicBezTo>
                    <a:lnTo>
                      <a:pt x="23883" y="32465"/>
                    </a:lnTo>
                    <a:cubicBezTo>
                      <a:pt x="24173" y="32465"/>
                      <a:pt x="24381" y="32258"/>
                      <a:pt x="24381" y="31968"/>
                    </a:cubicBezTo>
                    <a:lnTo>
                      <a:pt x="24381" y="498"/>
                    </a:lnTo>
                    <a:cubicBezTo>
                      <a:pt x="24381" y="208"/>
                      <a:pt x="24173" y="0"/>
                      <a:pt x="2388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42"/>
              <p:cNvSpPr/>
              <p:nvPr/>
            </p:nvSpPr>
            <p:spPr>
              <a:xfrm>
                <a:off x="3928429" y="1651791"/>
                <a:ext cx="223309" cy="148885"/>
              </a:xfrm>
              <a:custGeom>
                <a:avLst/>
                <a:gdLst/>
                <a:ahLst/>
                <a:cxnLst/>
                <a:rect l="l" t="t" r="r" b="b"/>
                <a:pathLst>
                  <a:path w="12191" h="8128" extrusionOk="0">
                    <a:moveTo>
                      <a:pt x="6096" y="1"/>
                    </a:moveTo>
                    <a:cubicBezTo>
                      <a:pt x="4769" y="1"/>
                      <a:pt x="3442" y="747"/>
                      <a:pt x="2903" y="2240"/>
                    </a:cubicBezTo>
                    <a:cubicBezTo>
                      <a:pt x="2820" y="2530"/>
                      <a:pt x="2613" y="2696"/>
                      <a:pt x="2323" y="2696"/>
                    </a:cubicBezTo>
                    <a:lnTo>
                      <a:pt x="664" y="2696"/>
                    </a:lnTo>
                    <a:cubicBezTo>
                      <a:pt x="291" y="2696"/>
                      <a:pt x="1" y="2986"/>
                      <a:pt x="1" y="3359"/>
                    </a:cubicBezTo>
                    <a:lnTo>
                      <a:pt x="1" y="7505"/>
                    </a:lnTo>
                    <a:cubicBezTo>
                      <a:pt x="1" y="7837"/>
                      <a:pt x="291" y="8127"/>
                      <a:pt x="664" y="8127"/>
                    </a:cubicBezTo>
                    <a:lnTo>
                      <a:pt x="11527" y="8127"/>
                    </a:lnTo>
                    <a:cubicBezTo>
                      <a:pt x="11900" y="8127"/>
                      <a:pt x="12191" y="7837"/>
                      <a:pt x="12191" y="7505"/>
                    </a:cubicBezTo>
                    <a:lnTo>
                      <a:pt x="12191" y="3359"/>
                    </a:lnTo>
                    <a:cubicBezTo>
                      <a:pt x="12191" y="2986"/>
                      <a:pt x="11900" y="2696"/>
                      <a:pt x="11527" y="2696"/>
                    </a:cubicBezTo>
                    <a:lnTo>
                      <a:pt x="9910" y="2696"/>
                    </a:lnTo>
                    <a:cubicBezTo>
                      <a:pt x="9620" y="2696"/>
                      <a:pt x="9371" y="2530"/>
                      <a:pt x="9288" y="2240"/>
                    </a:cubicBezTo>
                    <a:cubicBezTo>
                      <a:pt x="8749" y="747"/>
                      <a:pt x="7423" y="1"/>
                      <a:pt x="6096" y="1"/>
                    </a:cubicBez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42"/>
              <p:cNvSpPr/>
              <p:nvPr/>
            </p:nvSpPr>
            <p:spPr>
              <a:xfrm>
                <a:off x="3701347" y="599487"/>
                <a:ext cx="735961" cy="700937"/>
              </a:xfrm>
              <a:custGeom>
                <a:avLst/>
                <a:gdLst/>
                <a:ahLst/>
                <a:cxnLst/>
                <a:rect l="l" t="t" r="r" b="b"/>
                <a:pathLst>
                  <a:path w="40178" h="38266" extrusionOk="0">
                    <a:moveTo>
                      <a:pt x="18324" y="0"/>
                    </a:moveTo>
                    <a:cubicBezTo>
                      <a:pt x="13441" y="0"/>
                      <a:pt x="8618" y="1930"/>
                      <a:pt x="5391" y="5082"/>
                    </a:cubicBezTo>
                    <a:cubicBezTo>
                      <a:pt x="125" y="10265"/>
                      <a:pt x="1" y="18060"/>
                      <a:pt x="2737" y="24320"/>
                    </a:cubicBezTo>
                    <a:cubicBezTo>
                      <a:pt x="3691" y="26352"/>
                      <a:pt x="5183" y="28176"/>
                      <a:pt x="6759" y="29918"/>
                    </a:cubicBezTo>
                    <a:cubicBezTo>
                      <a:pt x="7961" y="31327"/>
                      <a:pt x="9247" y="32613"/>
                      <a:pt x="10698" y="33774"/>
                    </a:cubicBezTo>
                    <a:cubicBezTo>
                      <a:pt x="13434" y="35930"/>
                      <a:pt x="16668" y="37340"/>
                      <a:pt x="20068" y="37920"/>
                    </a:cubicBezTo>
                    <a:cubicBezTo>
                      <a:pt x="21361" y="38155"/>
                      <a:pt x="22653" y="38265"/>
                      <a:pt x="23946" y="38265"/>
                    </a:cubicBezTo>
                    <a:cubicBezTo>
                      <a:pt x="24478" y="38265"/>
                      <a:pt x="25010" y="38246"/>
                      <a:pt x="25541" y="38210"/>
                    </a:cubicBezTo>
                    <a:cubicBezTo>
                      <a:pt x="28651" y="38003"/>
                      <a:pt x="31180" y="35142"/>
                      <a:pt x="33005" y="32903"/>
                    </a:cubicBezTo>
                    <a:cubicBezTo>
                      <a:pt x="35285" y="30125"/>
                      <a:pt x="37234" y="27015"/>
                      <a:pt x="38270" y="23533"/>
                    </a:cubicBezTo>
                    <a:cubicBezTo>
                      <a:pt x="40177" y="16982"/>
                      <a:pt x="37690" y="10223"/>
                      <a:pt x="32756" y="5745"/>
                    </a:cubicBezTo>
                    <a:cubicBezTo>
                      <a:pt x="30517" y="3755"/>
                      <a:pt x="27905" y="2221"/>
                      <a:pt x="25127" y="1226"/>
                    </a:cubicBezTo>
                    <a:cubicBezTo>
                      <a:pt x="23427" y="604"/>
                      <a:pt x="21644" y="231"/>
                      <a:pt x="19861" y="65"/>
                    </a:cubicBezTo>
                    <a:cubicBezTo>
                      <a:pt x="19349" y="22"/>
                      <a:pt x="18836" y="0"/>
                      <a:pt x="183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42"/>
              <p:cNvSpPr/>
              <p:nvPr/>
            </p:nvSpPr>
            <p:spPr>
              <a:xfrm>
                <a:off x="3758314" y="733553"/>
                <a:ext cx="566597" cy="637284"/>
              </a:xfrm>
              <a:custGeom>
                <a:avLst/>
                <a:gdLst/>
                <a:ahLst/>
                <a:cxnLst/>
                <a:rect l="l" t="t" r="r" b="b"/>
                <a:pathLst>
                  <a:path w="30932" h="34791" extrusionOk="0">
                    <a:moveTo>
                      <a:pt x="15065" y="0"/>
                    </a:moveTo>
                    <a:cubicBezTo>
                      <a:pt x="14546" y="0"/>
                      <a:pt x="14029" y="28"/>
                      <a:pt x="13517" y="85"/>
                    </a:cubicBezTo>
                    <a:cubicBezTo>
                      <a:pt x="11983" y="168"/>
                      <a:pt x="10449" y="458"/>
                      <a:pt x="8998" y="914"/>
                    </a:cubicBezTo>
                    <a:cubicBezTo>
                      <a:pt x="5307" y="2199"/>
                      <a:pt x="2405" y="5060"/>
                      <a:pt x="1078" y="8750"/>
                    </a:cubicBezTo>
                    <a:cubicBezTo>
                      <a:pt x="0" y="11819"/>
                      <a:pt x="125" y="15218"/>
                      <a:pt x="539" y="18494"/>
                    </a:cubicBezTo>
                    <a:cubicBezTo>
                      <a:pt x="1244" y="24133"/>
                      <a:pt x="2156" y="30394"/>
                      <a:pt x="7795" y="33213"/>
                    </a:cubicBezTo>
                    <a:cubicBezTo>
                      <a:pt x="9913" y="34279"/>
                      <a:pt x="12121" y="34790"/>
                      <a:pt x="14237" y="34790"/>
                    </a:cubicBezTo>
                    <a:cubicBezTo>
                      <a:pt x="18873" y="34790"/>
                      <a:pt x="23069" y="32334"/>
                      <a:pt x="24919" y="27864"/>
                    </a:cubicBezTo>
                    <a:cubicBezTo>
                      <a:pt x="25624" y="25957"/>
                      <a:pt x="26039" y="24008"/>
                      <a:pt x="26204" y="22018"/>
                    </a:cubicBezTo>
                    <a:cubicBezTo>
                      <a:pt x="26267" y="22021"/>
                      <a:pt x="26329" y="22022"/>
                      <a:pt x="26392" y="22022"/>
                    </a:cubicBezTo>
                    <a:cubicBezTo>
                      <a:pt x="28428" y="22022"/>
                      <a:pt x="30202" y="20714"/>
                      <a:pt x="30765" y="18743"/>
                    </a:cubicBezTo>
                    <a:cubicBezTo>
                      <a:pt x="30890" y="18162"/>
                      <a:pt x="30931" y="17499"/>
                      <a:pt x="30890" y="16918"/>
                    </a:cubicBezTo>
                    <a:cubicBezTo>
                      <a:pt x="30848" y="16048"/>
                      <a:pt x="30516" y="15218"/>
                      <a:pt x="29977" y="14555"/>
                    </a:cubicBezTo>
                    <a:cubicBezTo>
                      <a:pt x="29471" y="14014"/>
                      <a:pt x="28743" y="13722"/>
                      <a:pt x="27998" y="13722"/>
                    </a:cubicBezTo>
                    <a:cubicBezTo>
                      <a:pt x="27829" y="13722"/>
                      <a:pt x="27658" y="13737"/>
                      <a:pt x="27490" y="13767"/>
                    </a:cubicBezTo>
                    <a:cubicBezTo>
                      <a:pt x="27199" y="13809"/>
                      <a:pt x="26868" y="13933"/>
                      <a:pt x="26619" y="14099"/>
                    </a:cubicBezTo>
                    <a:cubicBezTo>
                      <a:pt x="26453" y="8253"/>
                      <a:pt x="24380" y="1868"/>
                      <a:pt x="18036" y="292"/>
                    </a:cubicBezTo>
                    <a:cubicBezTo>
                      <a:pt x="17056" y="101"/>
                      <a:pt x="16058" y="0"/>
                      <a:pt x="15065" y="0"/>
                    </a:cubicBezTo>
                    <a:close/>
                  </a:path>
                </a:pathLst>
              </a:custGeom>
              <a:solidFill>
                <a:srgbClr val="B87E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42"/>
              <p:cNvSpPr/>
              <p:nvPr/>
            </p:nvSpPr>
            <p:spPr>
              <a:xfrm>
                <a:off x="3748441" y="688803"/>
                <a:ext cx="516462" cy="294637"/>
              </a:xfrm>
              <a:custGeom>
                <a:avLst/>
                <a:gdLst/>
                <a:ahLst/>
                <a:cxnLst/>
                <a:rect l="l" t="t" r="r" b="b"/>
                <a:pathLst>
                  <a:path w="28195" h="16085" extrusionOk="0">
                    <a:moveTo>
                      <a:pt x="14278" y="1"/>
                    </a:moveTo>
                    <a:cubicBezTo>
                      <a:pt x="13763" y="1"/>
                      <a:pt x="13246" y="28"/>
                      <a:pt x="12729" y="82"/>
                    </a:cubicBezTo>
                    <a:cubicBezTo>
                      <a:pt x="5059" y="869"/>
                      <a:pt x="0" y="8664"/>
                      <a:pt x="208" y="16003"/>
                    </a:cubicBezTo>
                    <a:cubicBezTo>
                      <a:pt x="354" y="16059"/>
                      <a:pt x="501" y="16084"/>
                      <a:pt x="647" y="16084"/>
                    </a:cubicBezTo>
                    <a:cubicBezTo>
                      <a:pt x="1365" y="16084"/>
                      <a:pt x="2054" y="15470"/>
                      <a:pt x="2571" y="14884"/>
                    </a:cubicBezTo>
                    <a:cubicBezTo>
                      <a:pt x="3815" y="13515"/>
                      <a:pt x="4934" y="11981"/>
                      <a:pt x="5888" y="10406"/>
                    </a:cubicBezTo>
                    <a:lnTo>
                      <a:pt x="5888" y="10406"/>
                    </a:lnTo>
                    <a:cubicBezTo>
                      <a:pt x="5681" y="11318"/>
                      <a:pt x="5598" y="12520"/>
                      <a:pt x="6468" y="12935"/>
                    </a:cubicBezTo>
                    <a:cubicBezTo>
                      <a:pt x="6613" y="12998"/>
                      <a:pt x="6762" y="13026"/>
                      <a:pt x="6912" y="13026"/>
                    </a:cubicBezTo>
                    <a:cubicBezTo>
                      <a:pt x="7450" y="13026"/>
                      <a:pt x="8005" y="12669"/>
                      <a:pt x="8459" y="12313"/>
                    </a:cubicBezTo>
                    <a:cubicBezTo>
                      <a:pt x="11112" y="10157"/>
                      <a:pt x="12936" y="7130"/>
                      <a:pt x="14678" y="4145"/>
                    </a:cubicBezTo>
                    <a:cubicBezTo>
                      <a:pt x="14927" y="6384"/>
                      <a:pt x="15549" y="8540"/>
                      <a:pt x="16544" y="10530"/>
                    </a:cubicBezTo>
                    <a:cubicBezTo>
                      <a:pt x="16710" y="10986"/>
                      <a:pt x="17041" y="11359"/>
                      <a:pt x="17497" y="11567"/>
                    </a:cubicBezTo>
                    <a:cubicBezTo>
                      <a:pt x="17580" y="11589"/>
                      <a:pt x="17663" y="11599"/>
                      <a:pt x="17746" y="11599"/>
                    </a:cubicBezTo>
                    <a:cubicBezTo>
                      <a:pt x="18281" y="11599"/>
                      <a:pt x="18791" y="11163"/>
                      <a:pt x="19114" y="10696"/>
                    </a:cubicBezTo>
                    <a:cubicBezTo>
                      <a:pt x="19736" y="9825"/>
                      <a:pt x="20151" y="8872"/>
                      <a:pt x="20400" y="7876"/>
                    </a:cubicBezTo>
                    <a:cubicBezTo>
                      <a:pt x="20607" y="9162"/>
                      <a:pt x="20980" y="10406"/>
                      <a:pt x="21602" y="11567"/>
                    </a:cubicBezTo>
                    <a:cubicBezTo>
                      <a:pt x="22100" y="12645"/>
                      <a:pt x="22887" y="13557"/>
                      <a:pt x="23924" y="14179"/>
                    </a:cubicBezTo>
                    <a:cubicBezTo>
                      <a:pt x="24341" y="14412"/>
                      <a:pt x="24805" y="14525"/>
                      <a:pt x="25270" y="14525"/>
                    </a:cubicBezTo>
                    <a:cubicBezTo>
                      <a:pt x="25961" y="14525"/>
                      <a:pt x="26654" y="14276"/>
                      <a:pt x="27199" y="13806"/>
                    </a:cubicBezTo>
                    <a:cubicBezTo>
                      <a:pt x="27697" y="13225"/>
                      <a:pt x="27987" y="12520"/>
                      <a:pt x="28029" y="11732"/>
                    </a:cubicBezTo>
                    <a:cubicBezTo>
                      <a:pt x="28195" y="9493"/>
                      <a:pt x="27531" y="7254"/>
                      <a:pt x="26121" y="5472"/>
                    </a:cubicBezTo>
                    <a:cubicBezTo>
                      <a:pt x="24712" y="3730"/>
                      <a:pt x="22887" y="2362"/>
                      <a:pt x="20814" y="1491"/>
                    </a:cubicBezTo>
                    <a:cubicBezTo>
                      <a:pt x="18756" y="513"/>
                      <a:pt x="16532" y="1"/>
                      <a:pt x="142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42"/>
              <p:cNvSpPr/>
              <p:nvPr/>
            </p:nvSpPr>
            <p:spPr>
              <a:xfrm>
                <a:off x="4075775" y="1130475"/>
                <a:ext cx="350908" cy="565388"/>
              </a:xfrm>
              <a:custGeom>
                <a:avLst/>
                <a:gdLst/>
                <a:ahLst/>
                <a:cxnLst/>
                <a:rect l="l" t="t" r="r" b="b"/>
                <a:pathLst>
                  <a:path w="19157" h="30866" extrusionOk="0">
                    <a:moveTo>
                      <a:pt x="13666" y="1"/>
                    </a:moveTo>
                    <a:cubicBezTo>
                      <a:pt x="12849" y="1"/>
                      <a:pt x="12139" y="651"/>
                      <a:pt x="11776" y="2381"/>
                    </a:cubicBezTo>
                    <a:cubicBezTo>
                      <a:pt x="11486" y="3708"/>
                      <a:pt x="11693" y="5159"/>
                      <a:pt x="11278" y="6486"/>
                    </a:cubicBezTo>
                    <a:cubicBezTo>
                      <a:pt x="10490" y="9181"/>
                      <a:pt x="7588" y="10508"/>
                      <a:pt x="5432" y="12290"/>
                    </a:cubicBezTo>
                    <a:cubicBezTo>
                      <a:pt x="2778" y="14488"/>
                      <a:pt x="1037" y="17556"/>
                      <a:pt x="498" y="20956"/>
                    </a:cubicBezTo>
                    <a:cubicBezTo>
                      <a:pt x="0" y="24356"/>
                      <a:pt x="581" y="27839"/>
                      <a:pt x="2239" y="30865"/>
                    </a:cubicBezTo>
                    <a:cubicBezTo>
                      <a:pt x="1949" y="29000"/>
                      <a:pt x="2986" y="27217"/>
                      <a:pt x="4354" y="25931"/>
                    </a:cubicBezTo>
                    <a:cubicBezTo>
                      <a:pt x="5764" y="24688"/>
                      <a:pt x="7464" y="23858"/>
                      <a:pt x="9039" y="22905"/>
                    </a:cubicBezTo>
                    <a:cubicBezTo>
                      <a:pt x="12232" y="20956"/>
                      <a:pt x="15051" y="18385"/>
                      <a:pt x="16793" y="15068"/>
                    </a:cubicBezTo>
                    <a:cubicBezTo>
                      <a:pt x="18576" y="11793"/>
                      <a:pt x="19156" y="7812"/>
                      <a:pt x="17912" y="4288"/>
                    </a:cubicBezTo>
                    <a:cubicBezTo>
                      <a:pt x="17307" y="2528"/>
                      <a:pt x="15278" y="1"/>
                      <a:pt x="1366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42"/>
              <p:cNvSpPr/>
              <p:nvPr/>
            </p:nvSpPr>
            <p:spPr>
              <a:xfrm>
                <a:off x="3955777" y="1028996"/>
                <a:ext cx="78765" cy="104996"/>
              </a:xfrm>
              <a:custGeom>
                <a:avLst/>
                <a:gdLst/>
                <a:ahLst/>
                <a:cxnLst/>
                <a:rect l="l" t="t" r="r" b="b"/>
                <a:pathLst>
                  <a:path w="4300" h="5732" extrusionOk="0">
                    <a:moveTo>
                      <a:pt x="1501" y="0"/>
                    </a:moveTo>
                    <a:cubicBezTo>
                      <a:pt x="1414" y="0"/>
                      <a:pt x="1324" y="53"/>
                      <a:pt x="1286" y="168"/>
                    </a:cubicBezTo>
                    <a:cubicBezTo>
                      <a:pt x="1078" y="1080"/>
                      <a:pt x="871" y="1992"/>
                      <a:pt x="664" y="2863"/>
                    </a:cubicBezTo>
                    <a:cubicBezTo>
                      <a:pt x="498" y="3443"/>
                      <a:pt x="0" y="4438"/>
                      <a:pt x="208" y="4977"/>
                    </a:cubicBezTo>
                    <a:cubicBezTo>
                      <a:pt x="420" y="5557"/>
                      <a:pt x="1047" y="5731"/>
                      <a:pt x="1740" y="5731"/>
                    </a:cubicBezTo>
                    <a:cubicBezTo>
                      <a:pt x="2534" y="5731"/>
                      <a:pt x="3414" y="5502"/>
                      <a:pt x="3856" y="5392"/>
                    </a:cubicBezTo>
                    <a:cubicBezTo>
                      <a:pt x="4300" y="5190"/>
                      <a:pt x="4156" y="4519"/>
                      <a:pt x="3691" y="4519"/>
                    </a:cubicBezTo>
                    <a:cubicBezTo>
                      <a:pt x="3677" y="4519"/>
                      <a:pt x="3663" y="4520"/>
                      <a:pt x="3649" y="4521"/>
                    </a:cubicBezTo>
                    <a:cubicBezTo>
                      <a:pt x="3137" y="4656"/>
                      <a:pt x="2520" y="4825"/>
                      <a:pt x="1935" y="4825"/>
                    </a:cubicBezTo>
                    <a:cubicBezTo>
                      <a:pt x="1619" y="4825"/>
                      <a:pt x="1313" y="4776"/>
                      <a:pt x="1037" y="4645"/>
                    </a:cubicBezTo>
                    <a:cubicBezTo>
                      <a:pt x="1120" y="3899"/>
                      <a:pt x="1410" y="3111"/>
                      <a:pt x="1535" y="2406"/>
                    </a:cubicBezTo>
                    <a:cubicBezTo>
                      <a:pt x="1700" y="1660"/>
                      <a:pt x="1783" y="955"/>
                      <a:pt x="1700" y="209"/>
                    </a:cubicBezTo>
                    <a:cubicBezTo>
                      <a:pt x="1700" y="74"/>
                      <a:pt x="1603" y="0"/>
                      <a:pt x="1501" y="0"/>
                    </a:cubicBezTo>
                    <a:close/>
                  </a:path>
                </a:pathLst>
              </a:custGeom>
              <a:solidFill>
                <a:srgbClr val="A16B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42"/>
              <p:cNvSpPr/>
              <p:nvPr/>
            </p:nvSpPr>
            <p:spPr>
              <a:xfrm>
                <a:off x="3834258" y="1037806"/>
                <a:ext cx="63818" cy="79370"/>
              </a:xfrm>
              <a:custGeom>
                <a:avLst/>
                <a:gdLst/>
                <a:ahLst/>
                <a:cxnLst/>
                <a:rect l="l" t="t" r="r" b="b"/>
                <a:pathLst>
                  <a:path w="3484" h="4333" extrusionOk="0">
                    <a:moveTo>
                      <a:pt x="1831" y="1"/>
                    </a:moveTo>
                    <a:cubicBezTo>
                      <a:pt x="1550" y="1"/>
                      <a:pt x="1263" y="105"/>
                      <a:pt x="1037" y="308"/>
                    </a:cubicBezTo>
                    <a:cubicBezTo>
                      <a:pt x="954" y="391"/>
                      <a:pt x="830" y="474"/>
                      <a:pt x="788" y="599"/>
                    </a:cubicBezTo>
                    <a:cubicBezTo>
                      <a:pt x="125" y="1386"/>
                      <a:pt x="1" y="2464"/>
                      <a:pt x="415" y="3377"/>
                    </a:cubicBezTo>
                    <a:cubicBezTo>
                      <a:pt x="634" y="4010"/>
                      <a:pt x="1186" y="4333"/>
                      <a:pt x="1744" y="4333"/>
                    </a:cubicBezTo>
                    <a:cubicBezTo>
                      <a:pt x="2246" y="4333"/>
                      <a:pt x="2753" y="4072"/>
                      <a:pt x="3027" y="3542"/>
                    </a:cubicBezTo>
                    <a:cubicBezTo>
                      <a:pt x="3483" y="2589"/>
                      <a:pt x="3442" y="889"/>
                      <a:pt x="2488" y="226"/>
                    </a:cubicBezTo>
                    <a:cubicBezTo>
                      <a:pt x="2299" y="74"/>
                      <a:pt x="2067" y="1"/>
                      <a:pt x="18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42"/>
              <p:cNvSpPr/>
              <p:nvPr/>
            </p:nvSpPr>
            <p:spPr>
              <a:xfrm>
                <a:off x="4074254" y="1037367"/>
                <a:ext cx="63818" cy="78784"/>
              </a:xfrm>
              <a:custGeom>
                <a:avLst/>
                <a:gdLst/>
                <a:ahLst/>
                <a:cxnLst/>
                <a:rect l="l" t="t" r="r" b="b"/>
                <a:pathLst>
                  <a:path w="3484" h="4301" extrusionOk="0">
                    <a:moveTo>
                      <a:pt x="1783" y="1"/>
                    </a:moveTo>
                    <a:cubicBezTo>
                      <a:pt x="1535" y="1"/>
                      <a:pt x="1286" y="84"/>
                      <a:pt x="1079" y="250"/>
                    </a:cubicBezTo>
                    <a:cubicBezTo>
                      <a:pt x="954" y="332"/>
                      <a:pt x="871" y="457"/>
                      <a:pt x="788" y="581"/>
                    </a:cubicBezTo>
                    <a:cubicBezTo>
                      <a:pt x="166" y="1328"/>
                      <a:pt x="1" y="2447"/>
                      <a:pt x="415" y="3359"/>
                    </a:cubicBezTo>
                    <a:cubicBezTo>
                      <a:pt x="636" y="3976"/>
                      <a:pt x="1208" y="4301"/>
                      <a:pt x="1776" y="4301"/>
                    </a:cubicBezTo>
                    <a:cubicBezTo>
                      <a:pt x="2277" y="4301"/>
                      <a:pt x="2775" y="4049"/>
                      <a:pt x="3027" y="3525"/>
                    </a:cubicBezTo>
                    <a:cubicBezTo>
                      <a:pt x="3483" y="2613"/>
                      <a:pt x="3442" y="913"/>
                      <a:pt x="2488" y="250"/>
                    </a:cubicBezTo>
                    <a:cubicBezTo>
                      <a:pt x="2281" y="84"/>
                      <a:pt x="2032" y="1"/>
                      <a:pt x="17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42"/>
              <p:cNvSpPr/>
              <p:nvPr/>
            </p:nvSpPr>
            <p:spPr>
              <a:xfrm>
                <a:off x="3933063" y="1171707"/>
                <a:ext cx="126720" cy="54788"/>
              </a:xfrm>
              <a:custGeom>
                <a:avLst/>
                <a:gdLst/>
                <a:ahLst/>
                <a:cxnLst/>
                <a:rect l="l" t="t" r="r" b="b"/>
                <a:pathLst>
                  <a:path w="6918" h="2991" extrusionOk="0">
                    <a:moveTo>
                      <a:pt x="348" y="0"/>
                    </a:moveTo>
                    <a:cubicBezTo>
                      <a:pt x="135" y="0"/>
                      <a:pt x="0" y="189"/>
                      <a:pt x="38" y="379"/>
                    </a:cubicBezTo>
                    <a:cubicBezTo>
                      <a:pt x="515" y="2120"/>
                      <a:pt x="1987" y="2991"/>
                      <a:pt x="3459" y="2991"/>
                    </a:cubicBezTo>
                    <a:cubicBezTo>
                      <a:pt x="4931" y="2991"/>
                      <a:pt x="6403" y="2120"/>
                      <a:pt x="6879" y="379"/>
                    </a:cubicBezTo>
                    <a:cubicBezTo>
                      <a:pt x="6917" y="189"/>
                      <a:pt x="6782" y="0"/>
                      <a:pt x="6601" y="0"/>
                    </a:cubicBezTo>
                    <a:cubicBezTo>
                      <a:pt x="6583" y="0"/>
                      <a:pt x="6566" y="2"/>
                      <a:pt x="6548" y="6"/>
                    </a:cubicBezTo>
                    <a:lnTo>
                      <a:pt x="411" y="6"/>
                    </a:lnTo>
                    <a:cubicBezTo>
                      <a:pt x="390" y="2"/>
                      <a:pt x="368" y="0"/>
                      <a:pt x="34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42"/>
              <p:cNvSpPr/>
              <p:nvPr/>
            </p:nvSpPr>
            <p:spPr>
              <a:xfrm>
                <a:off x="3958817" y="1258386"/>
                <a:ext cx="130640" cy="217978"/>
              </a:xfrm>
              <a:custGeom>
                <a:avLst/>
                <a:gdLst/>
                <a:ahLst/>
                <a:cxnLst/>
                <a:rect l="l" t="t" r="r" b="b"/>
                <a:pathLst>
                  <a:path w="7132" h="11900" extrusionOk="0">
                    <a:moveTo>
                      <a:pt x="0" y="0"/>
                    </a:moveTo>
                    <a:lnTo>
                      <a:pt x="0" y="11900"/>
                    </a:lnTo>
                    <a:lnTo>
                      <a:pt x="7132" y="11900"/>
                    </a:lnTo>
                    <a:lnTo>
                      <a:pt x="7132" y="0"/>
                    </a:lnTo>
                    <a:close/>
                  </a:path>
                </a:pathLst>
              </a:custGeom>
              <a:solidFill>
                <a:srgbClr val="B87E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42"/>
              <p:cNvSpPr/>
              <p:nvPr/>
            </p:nvSpPr>
            <p:spPr>
              <a:xfrm>
                <a:off x="3772748" y="1933569"/>
                <a:ext cx="730630" cy="320556"/>
              </a:xfrm>
              <a:custGeom>
                <a:avLst/>
                <a:gdLst/>
                <a:ahLst/>
                <a:cxnLst/>
                <a:rect l="l" t="t" r="r" b="b"/>
                <a:pathLst>
                  <a:path w="39887" h="17500" extrusionOk="0">
                    <a:moveTo>
                      <a:pt x="39762" y="0"/>
                    </a:moveTo>
                    <a:cubicBezTo>
                      <a:pt x="38394" y="166"/>
                      <a:pt x="36072" y="290"/>
                      <a:pt x="34372" y="373"/>
                    </a:cubicBezTo>
                    <a:lnTo>
                      <a:pt x="33833" y="373"/>
                    </a:lnTo>
                    <a:cubicBezTo>
                      <a:pt x="33916" y="3524"/>
                      <a:pt x="33833" y="6676"/>
                      <a:pt x="33543" y="9868"/>
                    </a:cubicBezTo>
                    <a:lnTo>
                      <a:pt x="33336" y="9910"/>
                    </a:lnTo>
                    <a:cubicBezTo>
                      <a:pt x="29799" y="11103"/>
                      <a:pt x="26088" y="11595"/>
                      <a:pt x="22364" y="11595"/>
                    </a:cubicBezTo>
                    <a:cubicBezTo>
                      <a:pt x="18841" y="11595"/>
                      <a:pt x="15306" y="11154"/>
                      <a:pt x="11900" y="10449"/>
                    </a:cubicBezTo>
                    <a:cubicBezTo>
                      <a:pt x="10241" y="10117"/>
                      <a:pt x="8624" y="9744"/>
                      <a:pt x="7049" y="9288"/>
                    </a:cubicBezTo>
                    <a:cubicBezTo>
                      <a:pt x="6841" y="8832"/>
                      <a:pt x="6510" y="8417"/>
                      <a:pt x="6344" y="8085"/>
                    </a:cubicBezTo>
                    <a:cubicBezTo>
                      <a:pt x="6136" y="7629"/>
                      <a:pt x="5805" y="7298"/>
                      <a:pt x="5390" y="7049"/>
                    </a:cubicBezTo>
                    <a:cubicBezTo>
                      <a:pt x="5297" y="7002"/>
                      <a:pt x="5204" y="6979"/>
                      <a:pt x="5112" y="6979"/>
                    </a:cubicBezTo>
                    <a:cubicBezTo>
                      <a:pt x="4961" y="6979"/>
                      <a:pt x="4815" y="7044"/>
                      <a:pt x="4685" y="7173"/>
                    </a:cubicBezTo>
                    <a:cubicBezTo>
                      <a:pt x="4602" y="7298"/>
                      <a:pt x="4561" y="7463"/>
                      <a:pt x="4561" y="7629"/>
                    </a:cubicBezTo>
                    <a:lnTo>
                      <a:pt x="4561" y="8417"/>
                    </a:lnTo>
                    <a:cubicBezTo>
                      <a:pt x="3815" y="8127"/>
                      <a:pt x="3193" y="7712"/>
                      <a:pt x="2654" y="7173"/>
                    </a:cubicBezTo>
                    <a:cubicBezTo>
                      <a:pt x="2405" y="6883"/>
                      <a:pt x="2198" y="6551"/>
                      <a:pt x="1866" y="6551"/>
                    </a:cubicBezTo>
                    <a:cubicBezTo>
                      <a:pt x="1659" y="6593"/>
                      <a:pt x="1451" y="6758"/>
                      <a:pt x="1368" y="6966"/>
                    </a:cubicBezTo>
                    <a:cubicBezTo>
                      <a:pt x="1120" y="7380"/>
                      <a:pt x="1120" y="7919"/>
                      <a:pt x="1368" y="8376"/>
                    </a:cubicBezTo>
                    <a:cubicBezTo>
                      <a:pt x="539" y="8417"/>
                      <a:pt x="207" y="9454"/>
                      <a:pt x="829" y="9993"/>
                    </a:cubicBezTo>
                    <a:cubicBezTo>
                      <a:pt x="0" y="10324"/>
                      <a:pt x="83" y="11568"/>
                      <a:pt x="995" y="11692"/>
                    </a:cubicBezTo>
                    <a:cubicBezTo>
                      <a:pt x="539" y="11900"/>
                      <a:pt x="332" y="12439"/>
                      <a:pt x="498" y="12936"/>
                    </a:cubicBezTo>
                    <a:cubicBezTo>
                      <a:pt x="705" y="13475"/>
                      <a:pt x="1285" y="13683"/>
                      <a:pt x="1824" y="13849"/>
                    </a:cubicBezTo>
                    <a:cubicBezTo>
                      <a:pt x="8500" y="15963"/>
                      <a:pt x="15341" y="17497"/>
                      <a:pt x="22348" y="17497"/>
                    </a:cubicBezTo>
                    <a:cubicBezTo>
                      <a:pt x="22499" y="17499"/>
                      <a:pt x="22649" y="17500"/>
                      <a:pt x="22800" y="17500"/>
                    </a:cubicBezTo>
                    <a:cubicBezTo>
                      <a:pt x="26256" y="17500"/>
                      <a:pt x="29708" y="17045"/>
                      <a:pt x="33045" y="16170"/>
                    </a:cubicBezTo>
                    <a:cubicBezTo>
                      <a:pt x="34662" y="15797"/>
                      <a:pt x="36238" y="15217"/>
                      <a:pt x="37731" y="14470"/>
                    </a:cubicBezTo>
                    <a:cubicBezTo>
                      <a:pt x="38560" y="14014"/>
                      <a:pt x="39140" y="13185"/>
                      <a:pt x="39223" y="12232"/>
                    </a:cubicBezTo>
                    <a:cubicBezTo>
                      <a:pt x="39721" y="8168"/>
                      <a:pt x="39887" y="4063"/>
                      <a:pt x="39762" y="0"/>
                    </a:cubicBezTo>
                    <a:close/>
                  </a:path>
                </a:pathLst>
              </a:custGeom>
              <a:solidFill>
                <a:srgbClr val="B87E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6" name="Google Shape;1216;p42"/>
            <p:cNvGrpSpPr/>
            <p:nvPr/>
          </p:nvGrpSpPr>
          <p:grpSpPr>
            <a:xfrm rot="-2095973">
              <a:off x="7724938" y="663980"/>
              <a:ext cx="432601" cy="740517"/>
              <a:chOff x="7236641" y="1201723"/>
              <a:chExt cx="432613" cy="740539"/>
            </a:xfrm>
          </p:grpSpPr>
          <p:sp>
            <p:nvSpPr>
              <p:cNvPr id="1217" name="Google Shape;1217;p42"/>
              <p:cNvSpPr/>
              <p:nvPr/>
            </p:nvSpPr>
            <p:spPr>
              <a:xfrm rot="8987225">
                <a:off x="7379974" y="1598975"/>
                <a:ext cx="264204" cy="171017"/>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218" name="Google Shape;1218;p42"/>
              <p:cNvSpPr/>
              <p:nvPr/>
            </p:nvSpPr>
            <p:spPr>
              <a:xfrm rot="-10689929">
                <a:off x="7328068" y="1767047"/>
                <a:ext cx="264193" cy="171029"/>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219" name="Google Shape;1219;p42"/>
              <p:cNvSpPr/>
              <p:nvPr/>
            </p:nvSpPr>
            <p:spPr>
              <a:xfrm rot="2787572">
                <a:off x="7273048" y="1277484"/>
                <a:ext cx="309084" cy="233113"/>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220" name="Google Shape;1220;p42"/>
          <p:cNvGrpSpPr/>
          <p:nvPr/>
        </p:nvGrpSpPr>
        <p:grpSpPr>
          <a:xfrm>
            <a:off x="242626" y="1680124"/>
            <a:ext cx="4731027" cy="2591193"/>
            <a:chOff x="563284" y="981669"/>
            <a:chExt cx="4731027" cy="2591193"/>
          </a:xfrm>
        </p:grpSpPr>
        <p:grpSp>
          <p:nvGrpSpPr>
            <p:cNvPr id="1221" name="Google Shape;1221;p42"/>
            <p:cNvGrpSpPr/>
            <p:nvPr/>
          </p:nvGrpSpPr>
          <p:grpSpPr>
            <a:xfrm rot="2877037">
              <a:off x="713873" y="1021809"/>
              <a:ext cx="359599" cy="565508"/>
              <a:chOff x="1488557" y="1467794"/>
              <a:chExt cx="359583" cy="565483"/>
            </a:xfrm>
          </p:grpSpPr>
          <p:sp>
            <p:nvSpPr>
              <p:cNvPr id="1222" name="Google Shape;1222;p42"/>
              <p:cNvSpPr/>
              <p:nvPr/>
            </p:nvSpPr>
            <p:spPr>
              <a:xfrm rot="-4139133">
                <a:off x="1588853" y="1793803"/>
                <a:ext cx="264202" cy="170999"/>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3"/>
              </a:solidFill>
              <a:ln>
                <a:noFill/>
              </a:ln>
            </p:spPr>
          </p:sp>
          <p:sp>
            <p:nvSpPr>
              <p:cNvPr id="1223" name="Google Shape;1223;p42"/>
              <p:cNvSpPr/>
              <p:nvPr/>
            </p:nvSpPr>
            <p:spPr>
              <a:xfrm rot="-2045900">
                <a:off x="1513774" y="1643694"/>
                <a:ext cx="264202" cy="17100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3"/>
              </a:solidFill>
              <a:ln>
                <a:noFill/>
              </a:ln>
            </p:spPr>
          </p:sp>
          <p:sp>
            <p:nvSpPr>
              <p:cNvPr id="1224" name="Google Shape;1224;p42"/>
              <p:cNvSpPr/>
              <p:nvPr/>
            </p:nvSpPr>
            <p:spPr>
              <a:xfrm rot="-123225">
                <a:off x="1554179" y="1472473"/>
                <a:ext cx="264187" cy="171025"/>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3"/>
              </a:solidFill>
              <a:ln>
                <a:noFill/>
              </a:ln>
            </p:spPr>
          </p:sp>
        </p:grpSp>
        <p:grpSp>
          <p:nvGrpSpPr>
            <p:cNvPr id="1225" name="Google Shape;1225;p42"/>
            <p:cNvGrpSpPr/>
            <p:nvPr/>
          </p:nvGrpSpPr>
          <p:grpSpPr>
            <a:xfrm rot="-9000128">
              <a:off x="4817420" y="2955324"/>
              <a:ext cx="359606" cy="565520"/>
              <a:chOff x="1488557" y="1467794"/>
              <a:chExt cx="359583" cy="565483"/>
            </a:xfrm>
          </p:grpSpPr>
          <p:sp>
            <p:nvSpPr>
              <p:cNvPr id="1226" name="Google Shape;1226;p42"/>
              <p:cNvSpPr/>
              <p:nvPr/>
            </p:nvSpPr>
            <p:spPr>
              <a:xfrm rot="-4139133">
                <a:off x="1588853" y="1793803"/>
                <a:ext cx="264202" cy="170999"/>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3"/>
              </a:solidFill>
              <a:ln>
                <a:noFill/>
              </a:ln>
            </p:spPr>
          </p:sp>
          <p:sp>
            <p:nvSpPr>
              <p:cNvPr id="1227" name="Google Shape;1227;p42"/>
              <p:cNvSpPr/>
              <p:nvPr/>
            </p:nvSpPr>
            <p:spPr>
              <a:xfrm rot="-2045900">
                <a:off x="1513774" y="1643694"/>
                <a:ext cx="264202" cy="17100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3"/>
              </a:solidFill>
              <a:ln>
                <a:noFill/>
              </a:ln>
            </p:spPr>
          </p:sp>
          <p:sp>
            <p:nvSpPr>
              <p:cNvPr id="1228" name="Google Shape;1228;p42"/>
              <p:cNvSpPr/>
              <p:nvPr/>
            </p:nvSpPr>
            <p:spPr>
              <a:xfrm rot="-123225">
                <a:off x="1554179" y="1472473"/>
                <a:ext cx="264187" cy="171025"/>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3"/>
              </a:solidFill>
              <a:ln>
                <a:noFill/>
              </a:ln>
            </p:spPr>
          </p:sp>
        </p:grpSp>
      </p:grpSp>
      <p:sp>
        <p:nvSpPr>
          <p:cNvPr id="2" name="Google Shape;1180;p42">
            <a:extLst>
              <a:ext uri="{FF2B5EF4-FFF2-40B4-BE49-F238E27FC236}">
                <a16:creationId xmlns:a16="http://schemas.microsoft.com/office/drawing/2014/main" id="{ACF941E2-26FB-9358-1533-BD2E64289477}"/>
              </a:ext>
            </a:extLst>
          </p:cNvPr>
          <p:cNvSpPr txBox="1">
            <a:spLocks/>
          </p:cNvSpPr>
          <p:nvPr/>
        </p:nvSpPr>
        <p:spPr>
          <a:xfrm>
            <a:off x="0" y="2095292"/>
            <a:ext cx="5514263" cy="3048208"/>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200"/>
              <a:buFont typeface="Patrick Hand"/>
              <a:buNone/>
              <a:defRPr sz="2200" b="1" i="0" u="none" strike="noStrike" cap="none">
                <a:solidFill>
                  <a:schemeClr val="dk1"/>
                </a:solidFill>
                <a:latin typeface="Patrick Hand"/>
                <a:ea typeface="Patrick Hand"/>
                <a:cs typeface="Patrick Hand"/>
                <a:sym typeface="Patrick Hand"/>
              </a:defRPr>
            </a:lvl1pPr>
            <a:lvl2pPr marR="0" lvl="1" algn="l" rtl="0">
              <a:lnSpc>
                <a:spcPct val="100000"/>
              </a:lnSpc>
              <a:spcBef>
                <a:spcPts val="0"/>
              </a:spcBef>
              <a:spcAft>
                <a:spcPts val="0"/>
              </a:spcAft>
              <a:buClr>
                <a:schemeClr val="dk1"/>
              </a:buClr>
              <a:buSzPts val="1800"/>
              <a:buFont typeface="Open Sans"/>
              <a:buNone/>
              <a:defRPr sz="1800" b="0" i="0" u="none" strike="noStrike" cap="none">
                <a:solidFill>
                  <a:schemeClr val="dk1"/>
                </a:solidFill>
                <a:latin typeface="Open Sans"/>
                <a:ea typeface="Open Sans"/>
                <a:cs typeface="Open Sans"/>
                <a:sym typeface="Open Sans"/>
              </a:defRPr>
            </a:lvl2pPr>
            <a:lvl3pPr marR="0" lvl="2" algn="l" rtl="0">
              <a:lnSpc>
                <a:spcPct val="100000"/>
              </a:lnSpc>
              <a:spcBef>
                <a:spcPts val="0"/>
              </a:spcBef>
              <a:spcAft>
                <a:spcPts val="0"/>
              </a:spcAft>
              <a:buClr>
                <a:schemeClr val="dk1"/>
              </a:buClr>
              <a:buSzPts val="1800"/>
              <a:buFont typeface="Open Sans"/>
              <a:buNone/>
              <a:defRPr sz="1800" b="0" i="0" u="none" strike="noStrike" cap="none">
                <a:solidFill>
                  <a:schemeClr val="dk1"/>
                </a:solidFill>
                <a:latin typeface="Open Sans"/>
                <a:ea typeface="Open Sans"/>
                <a:cs typeface="Open Sans"/>
                <a:sym typeface="Open Sans"/>
              </a:defRPr>
            </a:lvl3pPr>
            <a:lvl4pPr marR="0" lvl="3" algn="l" rtl="0">
              <a:lnSpc>
                <a:spcPct val="100000"/>
              </a:lnSpc>
              <a:spcBef>
                <a:spcPts val="0"/>
              </a:spcBef>
              <a:spcAft>
                <a:spcPts val="0"/>
              </a:spcAft>
              <a:buClr>
                <a:schemeClr val="dk1"/>
              </a:buClr>
              <a:buSzPts val="1800"/>
              <a:buFont typeface="Open Sans"/>
              <a:buNone/>
              <a:defRPr sz="1800" b="0" i="0" u="none" strike="noStrike" cap="none">
                <a:solidFill>
                  <a:schemeClr val="dk1"/>
                </a:solidFill>
                <a:latin typeface="Open Sans"/>
                <a:ea typeface="Open Sans"/>
                <a:cs typeface="Open Sans"/>
                <a:sym typeface="Open Sans"/>
              </a:defRPr>
            </a:lvl4pPr>
            <a:lvl5pPr marR="0" lvl="4" algn="l" rtl="0">
              <a:lnSpc>
                <a:spcPct val="100000"/>
              </a:lnSpc>
              <a:spcBef>
                <a:spcPts val="0"/>
              </a:spcBef>
              <a:spcAft>
                <a:spcPts val="0"/>
              </a:spcAft>
              <a:buClr>
                <a:schemeClr val="dk1"/>
              </a:buClr>
              <a:buSzPts val="1800"/>
              <a:buFont typeface="Open Sans"/>
              <a:buNone/>
              <a:defRPr sz="1800" b="0" i="0" u="none" strike="noStrike" cap="none">
                <a:solidFill>
                  <a:schemeClr val="dk1"/>
                </a:solidFill>
                <a:latin typeface="Open Sans"/>
                <a:ea typeface="Open Sans"/>
                <a:cs typeface="Open Sans"/>
                <a:sym typeface="Open Sans"/>
              </a:defRPr>
            </a:lvl5pPr>
            <a:lvl6pPr marR="0" lvl="5" algn="l" rtl="0">
              <a:lnSpc>
                <a:spcPct val="100000"/>
              </a:lnSpc>
              <a:spcBef>
                <a:spcPts val="0"/>
              </a:spcBef>
              <a:spcAft>
                <a:spcPts val="0"/>
              </a:spcAft>
              <a:buClr>
                <a:schemeClr val="dk1"/>
              </a:buClr>
              <a:buSzPts val="1800"/>
              <a:buFont typeface="Open Sans"/>
              <a:buNone/>
              <a:defRPr sz="1800" b="0" i="0" u="none" strike="noStrike" cap="none">
                <a:solidFill>
                  <a:schemeClr val="dk1"/>
                </a:solidFill>
                <a:latin typeface="Open Sans"/>
                <a:ea typeface="Open Sans"/>
                <a:cs typeface="Open Sans"/>
                <a:sym typeface="Open Sans"/>
              </a:defRPr>
            </a:lvl6pPr>
            <a:lvl7pPr marR="0" lvl="6" algn="l" rtl="0">
              <a:lnSpc>
                <a:spcPct val="100000"/>
              </a:lnSpc>
              <a:spcBef>
                <a:spcPts val="0"/>
              </a:spcBef>
              <a:spcAft>
                <a:spcPts val="0"/>
              </a:spcAft>
              <a:buClr>
                <a:schemeClr val="dk1"/>
              </a:buClr>
              <a:buSzPts val="1800"/>
              <a:buFont typeface="Open Sans"/>
              <a:buNone/>
              <a:defRPr sz="1800" b="0" i="0" u="none" strike="noStrike" cap="none">
                <a:solidFill>
                  <a:schemeClr val="dk1"/>
                </a:solidFill>
                <a:latin typeface="Open Sans"/>
                <a:ea typeface="Open Sans"/>
                <a:cs typeface="Open Sans"/>
                <a:sym typeface="Open Sans"/>
              </a:defRPr>
            </a:lvl7pPr>
            <a:lvl8pPr marR="0" lvl="7" algn="l" rtl="0">
              <a:lnSpc>
                <a:spcPct val="100000"/>
              </a:lnSpc>
              <a:spcBef>
                <a:spcPts val="0"/>
              </a:spcBef>
              <a:spcAft>
                <a:spcPts val="0"/>
              </a:spcAft>
              <a:buClr>
                <a:schemeClr val="dk1"/>
              </a:buClr>
              <a:buSzPts val="1800"/>
              <a:buFont typeface="Open Sans"/>
              <a:buNone/>
              <a:defRPr sz="1800" b="0" i="0" u="none" strike="noStrike" cap="none">
                <a:solidFill>
                  <a:schemeClr val="dk1"/>
                </a:solidFill>
                <a:latin typeface="Open Sans"/>
                <a:ea typeface="Open Sans"/>
                <a:cs typeface="Open Sans"/>
                <a:sym typeface="Open Sans"/>
              </a:defRPr>
            </a:lvl8pPr>
            <a:lvl9pPr marR="0" lvl="8" algn="l" rtl="0">
              <a:lnSpc>
                <a:spcPct val="100000"/>
              </a:lnSpc>
              <a:spcBef>
                <a:spcPts val="0"/>
              </a:spcBef>
              <a:spcAft>
                <a:spcPts val="0"/>
              </a:spcAft>
              <a:buClr>
                <a:schemeClr val="dk1"/>
              </a:buClr>
              <a:buSzPts val="1800"/>
              <a:buFont typeface="Open Sans"/>
              <a:buNone/>
              <a:defRPr sz="1800" b="0" i="0" u="none" strike="noStrike" cap="none">
                <a:solidFill>
                  <a:schemeClr val="dk1"/>
                </a:solidFill>
                <a:latin typeface="Open Sans"/>
                <a:ea typeface="Open Sans"/>
                <a:cs typeface="Open Sans"/>
                <a:sym typeface="Open Sans"/>
              </a:defRPr>
            </a:lvl9pPr>
          </a:lstStyle>
          <a:p>
            <a:pPr fontAlgn="base"/>
            <a:r>
              <a:rPr lang="en-US" dirty="0"/>
              <a:t>Stage 1: Trust vs. Mistrust</a:t>
            </a:r>
          </a:p>
          <a:p>
            <a:pPr fontAlgn="base"/>
            <a:r>
              <a:rPr lang="en-US" dirty="0"/>
              <a:t>Stage 2: Autonomy vs. Shame and Doubt</a:t>
            </a:r>
          </a:p>
          <a:p>
            <a:pPr fontAlgn="base"/>
            <a:r>
              <a:rPr lang="en-US" dirty="0"/>
              <a:t>Stage 3: Initiative vs. Guilt</a:t>
            </a:r>
          </a:p>
          <a:p>
            <a:pPr fontAlgn="base"/>
            <a:r>
              <a:rPr lang="en-US" dirty="0"/>
              <a:t>Stage 4: Industry vs. Inferiority</a:t>
            </a:r>
          </a:p>
          <a:p>
            <a:pPr fontAlgn="base"/>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78"/>
        <p:cNvGrpSpPr/>
        <p:nvPr/>
      </p:nvGrpSpPr>
      <p:grpSpPr>
        <a:xfrm>
          <a:off x="0" y="0"/>
          <a:ext cx="0" cy="0"/>
          <a:chOff x="0" y="0"/>
          <a:chExt cx="0" cy="0"/>
        </a:xfrm>
      </p:grpSpPr>
      <p:sp>
        <p:nvSpPr>
          <p:cNvPr id="1179" name="Google Shape;1179;p42"/>
          <p:cNvSpPr/>
          <p:nvPr/>
        </p:nvSpPr>
        <p:spPr>
          <a:xfrm>
            <a:off x="6341401" y="4414625"/>
            <a:ext cx="1403100" cy="233400"/>
          </a:xfrm>
          <a:prstGeom prst="ellipse">
            <a:avLst/>
          </a:prstGeom>
          <a:solidFill>
            <a:srgbClr val="8EDA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42"/>
          <p:cNvSpPr txBox="1">
            <a:spLocks noGrp="1"/>
          </p:cNvSpPr>
          <p:nvPr>
            <p:ph type="title"/>
          </p:nvPr>
        </p:nvSpPr>
        <p:spPr>
          <a:xfrm>
            <a:off x="1" y="1995571"/>
            <a:ext cx="3914334" cy="2652454"/>
          </a:xfrm>
          <a:prstGeom prst="rect">
            <a:avLst/>
          </a:prstGeom>
        </p:spPr>
        <p:txBody>
          <a:bodyPr spcFirstLastPara="1" wrap="square" lIns="91425" tIns="91425" rIns="91425" bIns="91425" anchor="t" anchorCtr="0">
            <a:noAutofit/>
          </a:bodyPr>
          <a:lstStyle/>
          <a:p>
            <a:pPr fontAlgn="base"/>
            <a:r>
              <a:rPr lang="en-US" dirty="0"/>
              <a:t>Stage 5: Identity vs. Confusion</a:t>
            </a:r>
            <a:br>
              <a:rPr lang="en-US" dirty="0"/>
            </a:br>
            <a:r>
              <a:rPr lang="en-US" dirty="0"/>
              <a:t>Stage 6: Intimacy vs. Isolation</a:t>
            </a:r>
            <a:br>
              <a:rPr lang="en-US" dirty="0"/>
            </a:br>
            <a:r>
              <a:rPr lang="en-US" dirty="0"/>
              <a:t>Stage 7: Generativity vs. Stagnation</a:t>
            </a:r>
            <a:br>
              <a:rPr lang="en-US" b="0" i="0" dirty="0">
                <a:solidFill>
                  <a:srgbClr val="212121"/>
                </a:solidFill>
                <a:effectLst/>
                <a:latin typeface="FS Albert Extra Bold"/>
              </a:rPr>
            </a:br>
            <a:r>
              <a:rPr lang="en-US" dirty="0"/>
              <a:t>Stage 8: Integrity vs. Despair</a:t>
            </a:r>
          </a:p>
        </p:txBody>
      </p:sp>
      <p:sp>
        <p:nvSpPr>
          <p:cNvPr id="1181" name="Google Shape;1181;p42"/>
          <p:cNvSpPr txBox="1">
            <a:spLocks noGrp="1"/>
          </p:cNvSpPr>
          <p:nvPr>
            <p:ph type="subTitle" idx="1"/>
          </p:nvPr>
        </p:nvSpPr>
        <p:spPr>
          <a:xfrm>
            <a:off x="199582" y="91505"/>
            <a:ext cx="8732122" cy="1890300"/>
          </a:xfrm>
          <a:prstGeom prst="rect">
            <a:avLst/>
          </a:prstGeom>
        </p:spPr>
        <p:txBody>
          <a:bodyPr spcFirstLastPara="1" wrap="square" lIns="91425" tIns="91425" rIns="91425" bIns="91425" anchor="ctr" anchorCtr="0">
            <a:noAutofit/>
          </a:bodyPr>
          <a:lstStyle/>
          <a:p>
            <a:pPr marL="0" marR="0">
              <a:spcBef>
                <a:spcPts val="0"/>
              </a:spcBef>
            </a:pPr>
            <a:r>
              <a:rPr lang="en-GB" sz="4400" b="1" dirty="0">
                <a:latin typeface="Patrick Hand"/>
                <a:sym typeface="Patrick Hand"/>
              </a:rPr>
              <a:t>Erik Erikson's 8 Stages of Psychosocial Development</a:t>
            </a:r>
            <a:endParaRPr lang="en-US" sz="4400" b="1" dirty="0">
              <a:latin typeface="Patrick Hand"/>
              <a:sym typeface="Patrick Hand"/>
            </a:endParaRPr>
          </a:p>
        </p:txBody>
      </p:sp>
      <p:grpSp>
        <p:nvGrpSpPr>
          <p:cNvPr id="1182" name="Google Shape;1182;p42"/>
          <p:cNvGrpSpPr/>
          <p:nvPr/>
        </p:nvGrpSpPr>
        <p:grpSpPr>
          <a:xfrm>
            <a:off x="6698454" y="746685"/>
            <a:ext cx="2286408" cy="4001524"/>
            <a:chOff x="6044175" y="606835"/>
            <a:chExt cx="2286408" cy="4001524"/>
          </a:xfrm>
        </p:grpSpPr>
        <p:sp>
          <p:nvSpPr>
            <p:cNvPr id="1183" name="Google Shape;1183;p42"/>
            <p:cNvSpPr/>
            <p:nvPr/>
          </p:nvSpPr>
          <p:spPr>
            <a:xfrm>
              <a:off x="6044175" y="868506"/>
              <a:ext cx="1920300" cy="1920300"/>
            </a:xfrm>
            <a:prstGeom prst="ellipse">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84" name="Google Shape;1184;p42"/>
            <p:cNvGrpSpPr/>
            <p:nvPr/>
          </p:nvGrpSpPr>
          <p:grpSpPr>
            <a:xfrm>
              <a:off x="6513923" y="1097033"/>
              <a:ext cx="980804" cy="3511326"/>
              <a:chOff x="3510716" y="599487"/>
              <a:chExt cx="1038987" cy="3719625"/>
            </a:xfrm>
          </p:grpSpPr>
          <p:sp>
            <p:nvSpPr>
              <p:cNvPr id="1185" name="Google Shape;1185;p42"/>
              <p:cNvSpPr/>
              <p:nvPr/>
            </p:nvSpPr>
            <p:spPr>
              <a:xfrm>
                <a:off x="3510716" y="1723943"/>
                <a:ext cx="262050" cy="976891"/>
              </a:xfrm>
              <a:custGeom>
                <a:avLst/>
                <a:gdLst/>
                <a:ahLst/>
                <a:cxnLst/>
                <a:rect l="l" t="t" r="r" b="b"/>
                <a:pathLst>
                  <a:path w="14306" h="53331" extrusionOk="0">
                    <a:moveTo>
                      <a:pt x="8749" y="1"/>
                    </a:moveTo>
                    <a:cubicBezTo>
                      <a:pt x="8376" y="954"/>
                      <a:pt x="1" y="23385"/>
                      <a:pt x="4893" y="45402"/>
                    </a:cubicBezTo>
                    <a:lnTo>
                      <a:pt x="4935" y="45402"/>
                    </a:lnTo>
                    <a:cubicBezTo>
                      <a:pt x="5142" y="47724"/>
                      <a:pt x="6054" y="49963"/>
                      <a:pt x="7505" y="51787"/>
                    </a:cubicBezTo>
                    <a:cubicBezTo>
                      <a:pt x="8086" y="52492"/>
                      <a:pt x="8791" y="53155"/>
                      <a:pt x="9661" y="53321"/>
                    </a:cubicBezTo>
                    <a:cubicBezTo>
                      <a:pt x="9713" y="53327"/>
                      <a:pt x="9767" y="53331"/>
                      <a:pt x="9822" y="53331"/>
                    </a:cubicBezTo>
                    <a:cubicBezTo>
                      <a:pt x="10124" y="53331"/>
                      <a:pt x="10455" y="53228"/>
                      <a:pt x="10491" y="52948"/>
                    </a:cubicBezTo>
                    <a:cubicBezTo>
                      <a:pt x="10573" y="52616"/>
                      <a:pt x="10159" y="52326"/>
                      <a:pt x="10117" y="51953"/>
                    </a:cubicBezTo>
                    <a:lnTo>
                      <a:pt x="10117" y="51953"/>
                    </a:lnTo>
                    <a:cubicBezTo>
                      <a:pt x="10517" y="52073"/>
                      <a:pt x="10724" y="52577"/>
                      <a:pt x="11109" y="52577"/>
                    </a:cubicBezTo>
                    <a:cubicBezTo>
                      <a:pt x="11124" y="52577"/>
                      <a:pt x="11139" y="52576"/>
                      <a:pt x="11154" y="52575"/>
                    </a:cubicBezTo>
                    <a:cubicBezTo>
                      <a:pt x="11444" y="52533"/>
                      <a:pt x="11651" y="52243"/>
                      <a:pt x="11651" y="51953"/>
                    </a:cubicBezTo>
                    <a:cubicBezTo>
                      <a:pt x="11610" y="51662"/>
                      <a:pt x="11486" y="51414"/>
                      <a:pt x="11320" y="51165"/>
                    </a:cubicBezTo>
                    <a:lnTo>
                      <a:pt x="11320" y="51165"/>
                    </a:lnTo>
                    <a:cubicBezTo>
                      <a:pt x="11486" y="51372"/>
                      <a:pt x="11693" y="51538"/>
                      <a:pt x="11942" y="51662"/>
                    </a:cubicBezTo>
                    <a:cubicBezTo>
                      <a:pt x="12006" y="51684"/>
                      <a:pt x="12073" y="51694"/>
                      <a:pt x="12140" y="51694"/>
                    </a:cubicBezTo>
                    <a:cubicBezTo>
                      <a:pt x="12332" y="51694"/>
                      <a:pt x="12524" y="51609"/>
                      <a:pt x="12647" y="51455"/>
                    </a:cubicBezTo>
                    <a:cubicBezTo>
                      <a:pt x="12688" y="51331"/>
                      <a:pt x="12730" y="51206"/>
                      <a:pt x="12688" y="51082"/>
                    </a:cubicBezTo>
                    <a:cubicBezTo>
                      <a:pt x="12688" y="50667"/>
                      <a:pt x="12522" y="50253"/>
                      <a:pt x="12232" y="49921"/>
                    </a:cubicBezTo>
                    <a:lnTo>
                      <a:pt x="12232" y="49921"/>
                    </a:lnTo>
                    <a:cubicBezTo>
                      <a:pt x="12439" y="50128"/>
                      <a:pt x="12688" y="50294"/>
                      <a:pt x="12937" y="50419"/>
                    </a:cubicBezTo>
                    <a:cubicBezTo>
                      <a:pt x="13009" y="50439"/>
                      <a:pt x="13082" y="50450"/>
                      <a:pt x="13153" y="50450"/>
                    </a:cubicBezTo>
                    <a:cubicBezTo>
                      <a:pt x="13364" y="50450"/>
                      <a:pt x="13559" y="50356"/>
                      <a:pt x="13683" y="50170"/>
                    </a:cubicBezTo>
                    <a:cubicBezTo>
                      <a:pt x="13932" y="49755"/>
                      <a:pt x="13517" y="49299"/>
                      <a:pt x="13144" y="48967"/>
                    </a:cubicBezTo>
                    <a:cubicBezTo>
                      <a:pt x="12356" y="48263"/>
                      <a:pt x="11693" y="47392"/>
                      <a:pt x="11195" y="46438"/>
                    </a:cubicBezTo>
                    <a:lnTo>
                      <a:pt x="11195" y="46438"/>
                    </a:lnTo>
                    <a:cubicBezTo>
                      <a:pt x="11444" y="46646"/>
                      <a:pt x="11734" y="46770"/>
                      <a:pt x="12025" y="46811"/>
                    </a:cubicBezTo>
                    <a:cubicBezTo>
                      <a:pt x="12069" y="46822"/>
                      <a:pt x="12112" y="46828"/>
                      <a:pt x="12154" y="46828"/>
                    </a:cubicBezTo>
                    <a:cubicBezTo>
                      <a:pt x="12429" y="46828"/>
                      <a:pt x="12652" y="46607"/>
                      <a:pt x="12688" y="46355"/>
                    </a:cubicBezTo>
                    <a:cubicBezTo>
                      <a:pt x="12688" y="46107"/>
                      <a:pt x="12564" y="45899"/>
                      <a:pt x="12398" y="45733"/>
                    </a:cubicBezTo>
                    <a:cubicBezTo>
                      <a:pt x="11776" y="45111"/>
                      <a:pt x="11195" y="44448"/>
                      <a:pt x="10615" y="43743"/>
                    </a:cubicBezTo>
                    <a:cubicBezTo>
                      <a:pt x="6303" y="23593"/>
                      <a:pt x="14222" y="2322"/>
                      <a:pt x="14305" y="2115"/>
                    </a:cubicBezTo>
                    <a:lnTo>
                      <a:pt x="8749" y="1"/>
                    </a:lnTo>
                    <a:close/>
                  </a:path>
                </a:pathLst>
              </a:custGeom>
              <a:solidFill>
                <a:srgbClr val="B87E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42"/>
              <p:cNvSpPr/>
              <p:nvPr/>
            </p:nvSpPr>
            <p:spPr>
              <a:xfrm>
                <a:off x="4160072" y="4016818"/>
                <a:ext cx="389632" cy="298502"/>
              </a:xfrm>
              <a:custGeom>
                <a:avLst/>
                <a:gdLst/>
                <a:ahLst/>
                <a:cxnLst/>
                <a:rect l="l" t="t" r="r" b="b"/>
                <a:pathLst>
                  <a:path w="21271" h="16296" extrusionOk="0">
                    <a:moveTo>
                      <a:pt x="7298" y="1"/>
                    </a:moveTo>
                    <a:cubicBezTo>
                      <a:pt x="5640" y="42"/>
                      <a:pt x="3981" y="84"/>
                      <a:pt x="2323" y="208"/>
                    </a:cubicBezTo>
                    <a:cubicBezTo>
                      <a:pt x="1493" y="291"/>
                      <a:pt x="457" y="499"/>
                      <a:pt x="125" y="1328"/>
                    </a:cubicBezTo>
                    <a:cubicBezTo>
                      <a:pt x="42" y="1659"/>
                      <a:pt x="1" y="1991"/>
                      <a:pt x="42" y="2323"/>
                    </a:cubicBezTo>
                    <a:cubicBezTo>
                      <a:pt x="42" y="3442"/>
                      <a:pt x="125" y="4562"/>
                      <a:pt x="208" y="5681"/>
                    </a:cubicBezTo>
                    <a:cubicBezTo>
                      <a:pt x="291" y="7050"/>
                      <a:pt x="498" y="8418"/>
                      <a:pt x="1245" y="9496"/>
                    </a:cubicBezTo>
                    <a:cubicBezTo>
                      <a:pt x="1742" y="10159"/>
                      <a:pt x="2406" y="10740"/>
                      <a:pt x="3152" y="11154"/>
                    </a:cubicBezTo>
                    <a:cubicBezTo>
                      <a:pt x="6718" y="13393"/>
                      <a:pt x="10781" y="14637"/>
                      <a:pt x="14803" y="15757"/>
                    </a:cubicBezTo>
                    <a:cubicBezTo>
                      <a:pt x="15798" y="16088"/>
                      <a:pt x="16834" y="16296"/>
                      <a:pt x="17912" y="16296"/>
                    </a:cubicBezTo>
                    <a:cubicBezTo>
                      <a:pt x="18990" y="16254"/>
                      <a:pt x="19986" y="15757"/>
                      <a:pt x="20608" y="14844"/>
                    </a:cubicBezTo>
                    <a:cubicBezTo>
                      <a:pt x="21229" y="13766"/>
                      <a:pt x="21271" y="12398"/>
                      <a:pt x="20732" y="11279"/>
                    </a:cubicBezTo>
                    <a:cubicBezTo>
                      <a:pt x="20193" y="10159"/>
                      <a:pt x="19447" y="9206"/>
                      <a:pt x="18534" y="8335"/>
                    </a:cubicBezTo>
                    <a:cubicBezTo>
                      <a:pt x="16834" y="6511"/>
                      <a:pt x="15052" y="4769"/>
                      <a:pt x="13144" y="3152"/>
                    </a:cubicBezTo>
                    <a:cubicBezTo>
                      <a:pt x="11361" y="1659"/>
                      <a:pt x="9661" y="1"/>
                      <a:pt x="72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42"/>
              <p:cNvSpPr/>
              <p:nvPr/>
            </p:nvSpPr>
            <p:spPr>
              <a:xfrm>
                <a:off x="4378966" y="4106189"/>
                <a:ext cx="82649" cy="49549"/>
              </a:xfrm>
              <a:custGeom>
                <a:avLst/>
                <a:gdLst/>
                <a:ahLst/>
                <a:cxnLst/>
                <a:rect l="l" t="t" r="r" b="b"/>
                <a:pathLst>
                  <a:path w="4512" h="2705" extrusionOk="0">
                    <a:moveTo>
                      <a:pt x="3105" y="1"/>
                    </a:moveTo>
                    <a:cubicBezTo>
                      <a:pt x="2627" y="1"/>
                      <a:pt x="2148" y="116"/>
                      <a:pt x="1733" y="346"/>
                    </a:cubicBezTo>
                    <a:cubicBezTo>
                      <a:pt x="1028" y="719"/>
                      <a:pt x="116" y="1383"/>
                      <a:pt x="33" y="2295"/>
                    </a:cubicBezTo>
                    <a:cubicBezTo>
                      <a:pt x="0" y="2526"/>
                      <a:pt x="204" y="2705"/>
                      <a:pt x="435" y="2705"/>
                    </a:cubicBezTo>
                    <a:cubicBezTo>
                      <a:pt x="494" y="2705"/>
                      <a:pt x="555" y="2693"/>
                      <a:pt x="614" y="2668"/>
                    </a:cubicBezTo>
                    <a:cubicBezTo>
                      <a:pt x="1194" y="2336"/>
                      <a:pt x="1567" y="1714"/>
                      <a:pt x="2189" y="1383"/>
                    </a:cubicBezTo>
                    <a:cubicBezTo>
                      <a:pt x="2811" y="1134"/>
                      <a:pt x="3475" y="968"/>
                      <a:pt x="4138" y="927"/>
                    </a:cubicBezTo>
                    <a:cubicBezTo>
                      <a:pt x="4470" y="802"/>
                      <a:pt x="4511" y="388"/>
                      <a:pt x="4221" y="222"/>
                    </a:cubicBezTo>
                    <a:cubicBezTo>
                      <a:pt x="3871" y="74"/>
                      <a:pt x="3488" y="1"/>
                      <a:pt x="310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 name="Google Shape;1188;p42"/>
              <p:cNvSpPr/>
              <p:nvPr/>
            </p:nvSpPr>
            <p:spPr>
              <a:xfrm>
                <a:off x="4335846" y="4069407"/>
                <a:ext cx="84755" cy="55410"/>
              </a:xfrm>
              <a:custGeom>
                <a:avLst/>
                <a:gdLst/>
                <a:ahLst/>
                <a:cxnLst/>
                <a:rect l="l" t="t" r="r" b="b"/>
                <a:pathLst>
                  <a:path w="4627" h="3025" extrusionOk="0">
                    <a:moveTo>
                      <a:pt x="3586" y="0"/>
                    </a:moveTo>
                    <a:cubicBezTo>
                      <a:pt x="2342" y="0"/>
                      <a:pt x="786" y="1465"/>
                      <a:pt x="231" y="2313"/>
                    </a:cubicBezTo>
                    <a:cubicBezTo>
                      <a:pt x="0" y="2689"/>
                      <a:pt x="313" y="3024"/>
                      <a:pt x="636" y="3024"/>
                    </a:cubicBezTo>
                    <a:cubicBezTo>
                      <a:pt x="777" y="3024"/>
                      <a:pt x="919" y="2961"/>
                      <a:pt x="1019" y="2810"/>
                    </a:cubicBezTo>
                    <a:cubicBezTo>
                      <a:pt x="1475" y="2230"/>
                      <a:pt x="2056" y="1732"/>
                      <a:pt x="2719" y="1401"/>
                    </a:cubicBezTo>
                    <a:cubicBezTo>
                      <a:pt x="3300" y="1110"/>
                      <a:pt x="3963" y="1110"/>
                      <a:pt x="4460" y="737"/>
                    </a:cubicBezTo>
                    <a:cubicBezTo>
                      <a:pt x="4626" y="654"/>
                      <a:pt x="4626" y="447"/>
                      <a:pt x="4502" y="364"/>
                    </a:cubicBezTo>
                    <a:cubicBezTo>
                      <a:pt x="4237" y="108"/>
                      <a:pt x="3923" y="0"/>
                      <a:pt x="358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42"/>
              <p:cNvSpPr/>
              <p:nvPr/>
            </p:nvSpPr>
            <p:spPr>
              <a:xfrm>
                <a:off x="4423496" y="4142183"/>
                <a:ext cx="66218" cy="49219"/>
              </a:xfrm>
              <a:custGeom>
                <a:avLst/>
                <a:gdLst/>
                <a:ahLst/>
                <a:cxnLst/>
                <a:rect l="l" t="t" r="r" b="b"/>
                <a:pathLst>
                  <a:path w="3615" h="2687" extrusionOk="0">
                    <a:moveTo>
                      <a:pt x="2955" y="1"/>
                    </a:moveTo>
                    <a:cubicBezTo>
                      <a:pt x="2457" y="1"/>
                      <a:pt x="1899" y="292"/>
                      <a:pt x="1500" y="537"/>
                    </a:cubicBezTo>
                    <a:cubicBezTo>
                      <a:pt x="836" y="910"/>
                      <a:pt x="339" y="1491"/>
                      <a:pt x="90" y="2154"/>
                    </a:cubicBezTo>
                    <a:cubicBezTo>
                      <a:pt x="1" y="2452"/>
                      <a:pt x="233" y="2686"/>
                      <a:pt x="478" y="2686"/>
                    </a:cubicBezTo>
                    <a:cubicBezTo>
                      <a:pt x="574" y="2686"/>
                      <a:pt x="672" y="2650"/>
                      <a:pt x="753" y="2569"/>
                    </a:cubicBezTo>
                    <a:cubicBezTo>
                      <a:pt x="1168" y="2154"/>
                      <a:pt x="1583" y="1740"/>
                      <a:pt x="2080" y="1367"/>
                    </a:cubicBezTo>
                    <a:cubicBezTo>
                      <a:pt x="2495" y="1076"/>
                      <a:pt x="3117" y="1035"/>
                      <a:pt x="3490" y="662"/>
                    </a:cubicBezTo>
                    <a:cubicBezTo>
                      <a:pt x="3614" y="496"/>
                      <a:pt x="3614" y="247"/>
                      <a:pt x="3449" y="123"/>
                    </a:cubicBezTo>
                    <a:cubicBezTo>
                      <a:pt x="3298" y="37"/>
                      <a:pt x="3130" y="1"/>
                      <a:pt x="29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42"/>
              <p:cNvSpPr/>
              <p:nvPr/>
            </p:nvSpPr>
            <p:spPr>
              <a:xfrm>
                <a:off x="3587430" y="4017587"/>
                <a:ext cx="376718" cy="301524"/>
              </a:xfrm>
              <a:custGeom>
                <a:avLst/>
                <a:gdLst/>
                <a:ahLst/>
                <a:cxnLst/>
                <a:rect l="l" t="t" r="r" b="b"/>
                <a:pathLst>
                  <a:path w="20566" h="16461" extrusionOk="0">
                    <a:moveTo>
                      <a:pt x="13517" y="0"/>
                    </a:moveTo>
                    <a:cubicBezTo>
                      <a:pt x="11237" y="0"/>
                      <a:pt x="9620" y="1659"/>
                      <a:pt x="7878" y="3152"/>
                    </a:cubicBezTo>
                    <a:cubicBezTo>
                      <a:pt x="6054" y="4810"/>
                      <a:pt x="4271" y="6551"/>
                      <a:pt x="2612" y="8417"/>
                    </a:cubicBezTo>
                    <a:cubicBezTo>
                      <a:pt x="1742" y="9288"/>
                      <a:pt x="1037" y="10283"/>
                      <a:pt x="539" y="11403"/>
                    </a:cubicBezTo>
                    <a:cubicBezTo>
                      <a:pt x="0" y="12522"/>
                      <a:pt x="42" y="13890"/>
                      <a:pt x="622" y="15010"/>
                    </a:cubicBezTo>
                    <a:cubicBezTo>
                      <a:pt x="1244" y="15880"/>
                      <a:pt x="2198" y="16419"/>
                      <a:pt x="3276" y="16461"/>
                    </a:cubicBezTo>
                    <a:cubicBezTo>
                      <a:pt x="4312" y="16461"/>
                      <a:pt x="5307" y="16295"/>
                      <a:pt x="6261" y="15922"/>
                    </a:cubicBezTo>
                    <a:cubicBezTo>
                      <a:pt x="10159" y="14802"/>
                      <a:pt x="14056" y="13559"/>
                      <a:pt x="17497" y="11278"/>
                    </a:cubicBezTo>
                    <a:cubicBezTo>
                      <a:pt x="18244" y="10864"/>
                      <a:pt x="18866" y="10283"/>
                      <a:pt x="19363" y="9620"/>
                    </a:cubicBezTo>
                    <a:cubicBezTo>
                      <a:pt x="20109" y="8500"/>
                      <a:pt x="20275" y="7090"/>
                      <a:pt x="20400" y="5764"/>
                    </a:cubicBezTo>
                    <a:cubicBezTo>
                      <a:pt x="20483" y="4603"/>
                      <a:pt x="20524" y="3442"/>
                      <a:pt x="20566" y="2322"/>
                    </a:cubicBezTo>
                    <a:cubicBezTo>
                      <a:pt x="20566" y="1991"/>
                      <a:pt x="20566" y="1659"/>
                      <a:pt x="20441" y="1327"/>
                    </a:cubicBezTo>
                    <a:cubicBezTo>
                      <a:pt x="20151" y="498"/>
                      <a:pt x="19156" y="291"/>
                      <a:pt x="18327" y="208"/>
                    </a:cubicBezTo>
                    <a:cubicBezTo>
                      <a:pt x="16710" y="83"/>
                      <a:pt x="15134" y="0"/>
                      <a:pt x="135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42"/>
              <p:cNvSpPr/>
              <p:nvPr/>
            </p:nvSpPr>
            <p:spPr>
              <a:xfrm>
                <a:off x="3669456" y="4106189"/>
                <a:ext cx="82795" cy="49549"/>
              </a:xfrm>
              <a:custGeom>
                <a:avLst/>
                <a:gdLst/>
                <a:ahLst/>
                <a:cxnLst/>
                <a:rect l="l" t="t" r="r" b="b"/>
                <a:pathLst>
                  <a:path w="4520" h="2705" extrusionOk="0">
                    <a:moveTo>
                      <a:pt x="1406" y="1"/>
                    </a:moveTo>
                    <a:cubicBezTo>
                      <a:pt x="1023" y="1"/>
                      <a:pt x="641" y="74"/>
                      <a:pt x="290" y="222"/>
                    </a:cubicBezTo>
                    <a:cubicBezTo>
                      <a:pt x="0" y="388"/>
                      <a:pt x="83" y="802"/>
                      <a:pt x="373" y="927"/>
                    </a:cubicBezTo>
                    <a:cubicBezTo>
                      <a:pt x="1037" y="968"/>
                      <a:pt x="1700" y="1134"/>
                      <a:pt x="2364" y="1383"/>
                    </a:cubicBezTo>
                    <a:cubicBezTo>
                      <a:pt x="2944" y="1714"/>
                      <a:pt x="3317" y="2336"/>
                      <a:pt x="3898" y="2668"/>
                    </a:cubicBezTo>
                    <a:cubicBezTo>
                      <a:pt x="3957" y="2693"/>
                      <a:pt x="4017" y="2705"/>
                      <a:pt x="4076" y="2705"/>
                    </a:cubicBezTo>
                    <a:cubicBezTo>
                      <a:pt x="4309" y="2705"/>
                      <a:pt x="4520" y="2526"/>
                      <a:pt x="4520" y="2295"/>
                    </a:cubicBezTo>
                    <a:cubicBezTo>
                      <a:pt x="4395" y="1383"/>
                      <a:pt x="3483" y="719"/>
                      <a:pt x="2778" y="346"/>
                    </a:cubicBezTo>
                    <a:cubicBezTo>
                      <a:pt x="2364" y="116"/>
                      <a:pt x="1885" y="1"/>
                      <a:pt x="14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42"/>
              <p:cNvSpPr/>
              <p:nvPr/>
            </p:nvSpPr>
            <p:spPr>
              <a:xfrm>
                <a:off x="3710469" y="4069407"/>
                <a:ext cx="83748" cy="54934"/>
              </a:xfrm>
              <a:custGeom>
                <a:avLst/>
                <a:gdLst/>
                <a:ahLst/>
                <a:cxnLst/>
                <a:rect l="l" t="t" r="r" b="b"/>
                <a:pathLst>
                  <a:path w="4572" h="2999" extrusionOk="0">
                    <a:moveTo>
                      <a:pt x="1021" y="0"/>
                    </a:moveTo>
                    <a:cubicBezTo>
                      <a:pt x="678" y="0"/>
                      <a:pt x="357" y="108"/>
                      <a:pt x="83" y="364"/>
                    </a:cubicBezTo>
                    <a:cubicBezTo>
                      <a:pt x="0" y="447"/>
                      <a:pt x="0" y="654"/>
                      <a:pt x="125" y="737"/>
                    </a:cubicBezTo>
                    <a:cubicBezTo>
                      <a:pt x="664" y="1110"/>
                      <a:pt x="1327" y="1110"/>
                      <a:pt x="1907" y="1401"/>
                    </a:cubicBezTo>
                    <a:cubicBezTo>
                      <a:pt x="2571" y="1732"/>
                      <a:pt x="3151" y="2230"/>
                      <a:pt x="3607" y="2810"/>
                    </a:cubicBezTo>
                    <a:cubicBezTo>
                      <a:pt x="3704" y="2943"/>
                      <a:pt x="3831" y="2998"/>
                      <a:pt x="3958" y="2998"/>
                    </a:cubicBezTo>
                    <a:cubicBezTo>
                      <a:pt x="4268" y="2998"/>
                      <a:pt x="4572" y="2666"/>
                      <a:pt x="4395" y="2313"/>
                    </a:cubicBezTo>
                    <a:cubicBezTo>
                      <a:pt x="3841" y="1465"/>
                      <a:pt x="2285" y="0"/>
                      <a:pt x="10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42"/>
              <p:cNvSpPr/>
              <p:nvPr/>
            </p:nvSpPr>
            <p:spPr>
              <a:xfrm>
                <a:off x="3641357" y="4142183"/>
                <a:ext cx="66419" cy="49219"/>
              </a:xfrm>
              <a:custGeom>
                <a:avLst/>
                <a:gdLst/>
                <a:ahLst/>
                <a:cxnLst/>
                <a:rect l="l" t="t" r="r" b="b"/>
                <a:pathLst>
                  <a:path w="3626" h="2687" extrusionOk="0">
                    <a:moveTo>
                      <a:pt x="677" y="1"/>
                    </a:moveTo>
                    <a:cubicBezTo>
                      <a:pt x="500" y="1"/>
                      <a:pt x="327" y="37"/>
                      <a:pt x="166" y="123"/>
                    </a:cubicBezTo>
                    <a:cubicBezTo>
                      <a:pt x="0" y="247"/>
                      <a:pt x="0" y="496"/>
                      <a:pt x="124" y="662"/>
                    </a:cubicBezTo>
                    <a:cubicBezTo>
                      <a:pt x="498" y="1035"/>
                      <a:pt x="1078" y="1076"/>
                      <a:pt x="1534" y="1367"/>
                    </a:cubicBezTo>
                    <a:cubicBezTo>
                      <a:pt x="2032" y="1740"/>
                      <a:pt x="2446" y="2154"/>
                      <a:pt x="2861" y="2569"/>
                    </a:cubicBezTo>
                    <a:cubicBezTo>
                      <a:pt x="2943" y="2650"/>
                      <a:pt x="3040" y="2686"/>
                      <a:pt x="3137" y="2686"/>
                    </a:cubicBezTo>
                    <a:cubicBezTo>
                      <a:pt x="3385" y="2686"/>
                      <a:pt x="3625" y="2452"/>
                      <a:pt x="3566" y="2154"/>
                    </a:cubicBezTo>
                    <a:cubicBezTo>
                      <a:pt x="3276" y="1491"/>
                      <a:pt x="2778" y="910"/>
                      <a:pt x="2115" y="537"/>
                    </a:cubicBezTo>
                    <a:cubicBezTo>
                      <a:pt x="1716" y="292"/>
                      <a:pt x="1180" y="1"/>
                      <a:pt x="6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42"/>
              <p:cNvSpPr/>
              <p:nvPr/>
            </p:nvSpPr>
            <p:spPr>
              <a:xfrm>
                <a:off x="3709699" y="2370258"/>
                <a:ext cx="707110" cy="1702795"/>
              </a:xfrm>
              <a:custGeom>
                <a:avLst/>
                <a:gdLst/>
                <a:ahLst/>
                <a:cxnLst/>
                <a:rect l="l" t="t" r="r" b="b"/>
                <a:pathLst>
                  <a:path w="38603" h="92960" extrusionOk="0">
                    <a:moveTo>
                      <a:pt x="1286" y="1"/>
                    </a:moveTo>
                    <a:cubicBezTo>
                      <a:pt x="706" y="22847"/>
                      <a:pt x="1" y="61697"/>
                      <a:pt x="1203" y="88398"/>
                    </a:cubicBezTo>
                    <a:cubicBezTo>
                      <a:pt x="1203" y="88772"/>
                      <a:pt x="1203" y="89145"/>
                      <a:pt x="1245" y="89518"/>
                    </a:cubicBezTo>
                    <a:cubicBezTo>
                      <a:pt x="1286" y="90679"/>
                      <a:pt x="1369" y="91840"/>
                      <a:pt x="1410" y="92959"/>
                    </a:cubicBezTo>
                    <a:lnTo>
                      <a:pt x="1659" y="92959"/>
                    </a:lnTo>
                    <a:cubicBezTo>
                      <a:pt x="3069" y="92959"/>
                      <a:pt x="10366" y="92710"/>
                      <a:pt x="14595" y="92586"/>
                    </a:cubicBezTo>
                    <a:lnTo>
                      <a:pt x="15134" y="92586"/>
                    </a:lnTo>
                    <a:cubicBezTo>
                      <a:pt x="15134" y="92586"/>
                      <a:pt x="15176" y="91467"/>
                      <a:pt x="15259" y="89476"/>
                    </a:cubicBezTo>
                    <a:cubicBezTo>
                      <a:pt x="15259" y="89228"/>
                      <a:pt x="15259" y="88937"/>
                      <a:pt x="15300" y="88647"/>
                    </a:cubicBezTo>
                    <a:cubicBezTo>
                      <a:pt x="15798" y="76665"/>
                      <a:pt x="17166" y="40635"/>
                      <a:pt x="16586" y="20028"/>
                    </a:cubicBezTo>
                    <a:lnTo>
                      <a:pt x="16586" y="20028"/>
                    </a:lnTo>
                    <a:cubicBezTo>
                      <a:pt x="16587" y="20059"/>
                      <a:pt x="16671" y="20071"/>
                      <a:pt x="16812" y="20071"/>
                    </a:cubicBezTo>
                    <a:cubicBezTo>
                      <a:pt x="17282" y="20071"/>
                      <a:pt x="18394" y="19938"/>
                      <a:pt x="19260" y="19938"/>
                    </a:cubicBezTo>
                    <a:cubicBezTo>
                      <a:pt x="19835" y="19938"/>
                      <a:pt x="20302" y="19997"/>
                      <a:pt x="20400" y="20193"/>
                    </a:cubicBezTo>
                    <a:cubicBezTo>
                      <a:pt x="20400" y="40510"/>
                      <a:pt x="22681" y="75835"/>
                      <a:pt x="23510" y="88233"/>
                    </a:cubicBezTo>
                    <a:cubicBezTo>
                      <a:pt x="23510" y="88606"/>
                      <a:pt x="23551" y="88937"/>
                      <a:pt x="23551" y="89228"/>
                    </a:cubicBezTo>
                    <a:cubicBezTo>
                      <a:pt x="23676" y="90845"/>
                      <a:pt x="23759" y="91923"/>
                      <a:pt x="23800" y="92420"/>
                    </a:cubicBezTo>
                    <a:cubicBezTo>
                      <a:pt x="23800" y="92628"/>
                      <a:pt x="23800" y="92710"/>
                      <a:pt x="23800" y="92710"/>
                    </a:cubicBezTo>
                    <a:lnTo>
                      <a:pt x="37524" y="92710"/>
                    </a:lnTo>
                    <a:cubicBezTo>
                      <a:pt x="37565" y="91508"/>
                      <a:pt x="37607" y="90264"/>
                      <a:pt x="37607" y="89020"/>
                    </a:cubicBezTo>
                    <a:lnTo>
                      <a:pt x="37607" y="88274"/>
                    </a:lnTo>
                    <a:cubicBezTo>
                      <a:pt x="37980" y="68372"/>
                      <a:pt x="37109" y="41795"/>
                      <a:pt x="36114" y="20069"/>
                    </a:cubicBezTo>
                    <a:cubicBezTo>
                      <a:pt x="38353" y="15466"/>
                      <a:pt x="38602" y="10118"/>
                      <a:pt x="36778" y="5350"/>
                    </a:cubicBezTo>
                    <a:cubicBezTo>
                      <a:pt x="36405" y="4479"/>
                      <a:pt x="35907" y="3650"/>
                      <a:pt x="35285" y="2945"/>
                    </a:cubicBezTo>
                    <a:cubicBezTo>
                      <a:pt x="35244" y="1908"/>
                      <a:pt x="35202" y="955"/>
                      <a:pt x="3516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42"/>
              <p:cNvSpPr/>
              <p:nvPr/>
            </p:nvSpPr>
            <p:spPr>
              <a:xfrm>
                <a:off x="4399317" y="3986448"/>
                <a:ext cx="18" cy="13683"/>
              </a:xfrm>
              <a:custGeom>
                <a:avLst/>
                <a:gdLst/>
                <a:ahLst/>
                <a:cxnLst/>
                <a:rect l="l" t="t" r="r" b="b"/>
                <a:pathLst>
                  <a:path w="1" h="747" extrusionOk="0">
                    <a:moveTo>
                      <a:pt x="0" y="1"/>
                    </a:moveTo>
                    <a:lnTo>
                      <a:pt x="0" y="747"/>
                    </a:lnTo>
                  </a:path>
                </a:pathLst>
              </a:custGeom>
              <a:solidFill>
                <a:srgbClr val="233B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42"/>
              <p:cNvSpPr/>
              <p:nvPr/>
            </p:nvSpPr>
            <p:spPr>
              <a:xfrm>
                <a:off x="3992998" y="2441476"/>
                <a:ext cx="65320" cy="146595"/>
              </a:xfrm>
              <a:custGeom>
                <a:avLst/>
                <a:gdLst/>
                <a:ahLst/>
                <a:cxnLst/>
                <a:rect l="l" t="t" r="r" b="b"/>
                <a:pathLst>
                  <a:path w="3566" h="8003" extrusionOk="0">
                    <a:moveTo>
                      <a:pt x="721" y="0"/>
                    </a:moveTo>
                    <a:cubicBezTo>
                      <a:pt x="664" y="0"/>
                      <a:pt x="601" y="31"/>
                      <a:pt x="581" y="93"/>
                    </a:cubicBezTo>
                    <a:cubicBezTo>
                      <a:pt x="290" y="1088"/>
                      <a:pt x="124" y="2125"/>
                      <a:pt x="166" y="3203"/>
                    </a:cubicBezTo>
                    <a:cubicBezTo>
                      <a:pt x="0" y="4405"/>
                      <a:pt x="0" y="5608"/>
                      <a:pt x="42" y="6810"/>
                    </a:cubicBezTo>
                    <a:cubicBezTo>
                      <a:pt x="156" y="7844"/>
                      <a:pt x="848" y="8003"/>
                      <a:pt x="1730" y="8003"/>
                    </a:cubicBezTo>
                    <a:cubicBezTo>
                      <a:pt x="2122" y="8003"/>
                      <a:pt x="2552" y="7971"/>
                      <a:pt x="2985" y="7971"/>
                    </a:cubicBezTo>
                    <a:cubicBezTo>
                      <a:pt x="3566" y="7971"/>
                      <a:pt x="3566" y="7100"/>
                      <a:pt x="2985" y="7100"/>
                    </a:cubicBezTo>
                    <a:cubicBezTo>
                      <a:pt x="2645" y="7100"/>
                      <a:pt x="2218" y="7168"/>
                      <a:pt x="1830" y="7168"/>
                    </a:cubicBezTo>
                    <a:cubicBezTo>
                      <a:pt x="1414" y="7168"/>
                      <a:pt x="1042" y="7090"/>
                      <a:pt x="871" y="6769"/>
                    </a:cubicBezTo>
                    <a:cubicBezTo>
                      <a:pt x="581" y="6313"/>
                      <a:pt x="871" y="4820"/>
                      <a:pt x="912" y="4281"/>
                    </a:cubicBezTo>
                    <a:cubicBezTo>
                      <a:pt x="954" y="2913"/>
                      <a:pt x="1161" y="1462"/>
                      <a:pt x="829" y="93"/>
                    </a:cubicBezTo>
                    <a:cubicBezTo>
                      <a:pt x="829" y="31"/>
                      <a:pt x="778" y="0"/>
                      <a:pt x="72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42"/>
              <p:cNvSpPr/>
              <p:nvPr/>
            </p:nvSpPr>
            <p:spPr>
              <a:xfrm>
                <a:off x="4140325" y="3986448"/>
                <a:ext cx="259009" cy="25223"/>
              </a:xfrm>
              <a:custGeom>
                <a:avLst/>
                <a:gdLst/>
                <a:ahLst/>
                <a:cxnLst/>
                <a:rect l="l" t="t" r="r" b="b"/>
                <a:pathLst>
                  <a:path w="14140" h="1377" extrusionOk="0">
                    <a:moveTo>
                      <a:pt x="14139" y="1"/>
                    </a:moveTo>
                    <a:cubicBezTo>
                      <a:pt x="11410" y="24"/>
                      <a:pt x="8709" y="48"/>
                      <a:pt x="5996" y="48"/>
                    </a:cubicBezTo>
                    <a:cubicBezTo>
                      <a:pt x="4009" y="48"/>
                      <a:pt x="2016" y="36"/>
                      <a:pt x="1" y="1"/>
                    </a:cubicBezTo>
                    <a:lnTo>
                      <a:pt x="1" y="1"/>
                    </a:lnTo>
                    <a:cubicBezTo>
                      <a:pt x="1" y="332"/>
                      <a:pt x="42" y="664"/>
                      <a:pt x="84" y="996"/>
                    </a:cubicBezTo>
                    <a:cubicBezTo>
                      <a:pt x="2115" y="1250"/>
                      <a:pt x="4171" y="1377"/>
                      <a:pt x="6229" y="1377"/>
                    </a:cubicBezTo>
                    <a:cubicBezTo>
                      <a:pt x="8876" y="1377"/>
                      <a:pt x="11527" y="1167"/>
                      <a:pt x="14139" y="747"/>
                    </a:cubicBezTo>
                    <a:lnTo>
                      <a:pt x="1413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42"/>
              <p:cNvSpPr/>
              <p:nvPr/>
            </p:nvSpPr>
            <p:spPr>
              <a:xfrm>
                <a:off x="3731735" y="3989488"/>
                <a:ext cx="258240" cy="25993"/>
              </a:xfrm>
              <a:custGeom>
                <a:avLst/>
                <a:gdLst/>
                <a:ahLst/>
                <a:cxnLst/>
                <a:rect l="l" t="t" r="r" b="b"/>
                <a:pathLst>
                  <a:path w="14098" h="1419" extrusionOk="0">
                    <a:moveTo>
                      <a:pt x="0" y="0"/>
                    </a:moveTo>
                    <a:cubicBezTo>
                      <a:pt x="0" y="374"/>
                      <a:pt x="0" y="747"/>
                      <a:pt x="42" y="1120"/>
                    </a:cubicBezTo>
                    <a:cubicBezTo>
                      <a:pt x="2027" y="1300"/>
                      <a:pt x="4013" y="1418"/>
                      <a:pt x="5999" y="1418"/>
                    </a:cubicBezTo>
                    <a:cubicBezTo>
                      <a:pt x="6294" y="1418"/>
                      <a:pt x="6588" y="1415"/>
                      <a:pt x="6883" y="1410"/>
                    </a:cubicBezTo>
                    <a:cubicBezTo>
                      <a:pt x="7183" y="1415"/>
                      <a:pt x="7484" y="1418"/>
                      <a:pt x="7785" y="1418"/>
                    </a:cubicBezTo>
                    <a:cubicBezTo>
                      <a:pt x="9888" y="1418"/>
                      <a:pt x="11988" y="1291"/>
                      <a:pt x="14056" y="1037"/>
                    </a:cubicBezTo>
                    <a:cubicBezTo>
                      <a:pt x="14056" y="788"/>
                      <a:pt x="14056" y="498"/>
                      <a:pt x="14097" y="208"/>
                    </a:cubicBezTo>
                    <a:cubicBezTo>
                      <a:pt x="11692" y="208"/>
                      <a:pt x="9288" y="415"/>
                      <a:pt x="6883" y="415"/>
                    </a:cubicBezTo>
                    <a:cubicBezTo>
                      <a:pt x="4602" y="374"/>
                      <a:pt x="2281" y="83"/>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42"/>
              <p:cNvSpPr/>
              <p:nvPr/>
            </p:nvSpPr>
            <p:spPr>
              <a:xfrm>
                <a:off x="3562372" y="1392122"/>
                <a:ext cx="969106" cy="1076007"/>
              </a:xfrm>
              <a:custGeom>
                <a:avLst/>
                <a:gdLst/>
                <a:ahLst/>
                <a:cxnLst/>
                <a:rect l="l" t="t" r="r" b="b"/>
                <a:pathLst>
                  <a:path w="52906" h="58742" extrusionOk="0">
                    <a:moveTo>
                      <a:pt x="26080" y="1"/>
                    </a:moveTo>
                    <a:cubicBezTo>
                      <a:pt x="25060" y="1"/>
                      <a:pt x="24038" y="28"/>
                      <a:pt x="23012" y="80"/>
                    </a:cubicBezTo>
                    <a:cubicBezTo>
                      <a:pt x="20980" y="204"/>
                      <a:pt x="18948" y="536"/>
                      <a:pt x="16958" y="1075"/>
                    </a:cubicBezTo>
                    <a:cubicBezTo>
                      <a:pt x="16419" y="1199"/>
                      <a:pt x="15880" y="1365"/>
                      <a:pt x="15383" y="1572"/>
                    </a:cubicBezTo>
                    <a:cubicBezTo>
                      <a:pt x="15134" y="1697"/>
                      <a:pt x="14885" y="1779"/>
                      <a:pt x="14636" y="1904"/>
                    </a:cubicBezTo>
                    <a:cubicBezTo>
                      <a:pt x="11485" y="3189"/>
                      <a:pt x="8956" y="5677"/>
                      <a:pt x="7546" y="8787"/>
                    </a:cubicBezTo>
                    <a:cubicBezTo>
                      <a:pt x="7380" y="9118"/>
                      <a:pt x="7256" y="9409"/>
                      <a:pt x="7090" y="9740"/>
                    </a:cubicBezTo>
                    <a:cubicBezTo>
                      <a:pt x="6883" y="10238"/>
                      <a:pt x="6675" y="10694"/>
                      <a:pt x="6468" y="11233"/>
                    </a:cubicBezTo>
                    <a:cubicBezTo>
                      <a:pt x="4188" y="16250"/>
                      <a:pt x="2239" y="21391"/>
                      <a:pt x="539" y="26615"/>
                    </a:cubicBezTo>
                    <a:cubicBezTo>
                      <a:pt x="290" y="27362"/>
                      <a:pt x="0" y="28232"/>
                      <a:pt x="456" y="28854"/>
                    </a:cubicBezTo>
                    <a:cubicBezTo>
                      <a:pt x="788" y="29227"/>
                      <a:pt x="1244" y="29476"/>
                      <a:pt x="1741" y="29559"/>
                    </a:cubicBezTo>
                    <a:cubicBezTo>
                      <a:pt x="3234" y="29974"/>
                      <a:pt x="4810" y="30264"/>
                      <a:pt x="6427" y="30347"/>
                    </a:cubicBezTo>
                    <a:lnTo>
                      <a:pt x="7297" y="30347"/>
                    </a:lnTo>
                    <a:lnTo>
                      <a:pt x="7297" y="30554"/>
                    </a:lnTo>
                    <a:cubicBezTo>
                      <a:pt x="7297" y="39717"/>
                      <a:pt x="7546" y="49544"/>
                      <a:pt x="7961" y="53980"/>
                    </a:cubicBezTo>
                    <a:cubicBezTo>
                      <a:pt x="8417" y="58292"/>
                      <a:pt x="6841" y="58085"/>
                      <a:pt x="11402" y="58292"/>
                    </a:cubicBezTo>
                    <a:cubicBezTo>
                      <a:pt x="16133" y="58517"/>
                      <a:pt x="20872" y="58741"/>
                      <a:pt x="25593" y="58741"/>
                    </a:cubicBezTo>
                    <a:cubicBezTo>
                      <a:pt x="31341" y="58741"/>
                      <a:pt x="37061" y="58409"/>
                      <a:pt x="42706" y="57339"/>
                    </a:cubicBezTo>
                    <a:cubicBezTo>
                      <a:pt x="43038" y="57339"/>
                      <a:pt x="43328" y="57214"/>
                      <a:pt x="43577" y="57007"/>
                    </a:cubicBezTo>
                    <a:cubicBezTo>
                      <a:pt x="43784" y="56800"/>
                      <a:pt x="43867" y="56510"/>
                      <a:pt x="43867" y="56219"/>
                    </a:cubicBezTo>
                    <a:cubicBezTo>
                      <a:pt x="44157" y="52902"/>
                      <a:pt x="44406" y="49378"/>
                      <a:pt x="44572" y="45771"/>
                    </a:cubicBezTo>
                    <a:cubicBezTo>
                      <a:pt x="44696" y="43698"/>
                      <a:pt x="44738" y="41583"/>
                      <a:pt x="44821" y="39469"/>
                    </a:cubicBezTo>
                    <a:cubicBezTo>
                      <a:pt x="44945" y="36317"/>
                      <a:pt x="44987" y="33083"/>
                      <a:pt x="45028" y="29932"/>
                    </a:cubicBezTo>
                    <a:lnTo>
                      <a:pt x="45857" y="29932"/>
                    </a:lnTo>
                    <a:cubicBezTo>
                      <a:pt x="47557" y="29849"/>
                      <a:pt x="49879" y="29725"/>
                      <a:pt x="51247" y="29559"/>
                    </a:cubicBezTo>
                    <a:cubicBezTo>
                      <a:pt x="51952" y="29435"/>
                      <a:pt x="52450" y="29310"/>
                      <a:pt x="52450" y="29186"/>
                    </a:cubicBezTo>
                    <a:cubicBezTo>
                      <a:pt x="52906" y="23423"/>
                      <a:pt x="51911" y="17618"/>
                      <a:pt x="49630" y="12352"/>
                    </a:cubicBezTo>
                    <a:cubicBezTo>
                      <a:pt x="48925" y="10735"/>
                      <a:pt x="48055" y="9243"/>
                      <a:pt x="47060" y="7833"/>
                    </a:cubicBezTo>
                    <a:cubicBezTo>
                      <a:pt x="46894" y="7584"/>
                      <a:pt x="46728" y="7377"/>
                      <a:pt x="46521" y="7128"/>
                    </a:cubicBezTo>
                    <a:cubicBezTo>
                      <a:pt x="46106" y="6589"/>
                      <a:pt x="45691" y="6050"/>
                      <a:pt x="45194" y="5511"/>
                    </a:cubicBezTo>
                    <a:cubicBezTo>
                      <a:pt x="43287" y="3438"/>
                      <a:pt x="40384" y="2111"/>
                      <a:pt x="37150" y="1240"/>
                    </a:cubicBezTo>
                    <a:cubicBezTo>
                      <a:pt x="36818" y="1158"/>
                      <a:pt x="36487" y="1075"/>
                      <a:pt x="36155" y="1033"/>
                    </a:cubicBezTo>
                    <a:cubicBezTo>
                      <a:pt x="35077" y="784"/>
                      <a:pt x="33999" y="577"/>
                      <a:pt x="32880" y="453"/>
                    </a:cubicBezTo>
                    <a:cubicBezTo>
                      <a:pt x="30617" y="138"/>
                      <a:pt x="28355" y="1"/>
                      <a:pt x="2608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42"/>
              <p:cNvSpPr/>
              <p:nvPr/>
            </p:nvSpPr>
            <p:spPr>
              <a:xfrm>
                <a:off x="3873751" y="1391774"/>
                <a:ext cx="290900" cy="243330"/>
              </a:xfrm>
              <a:custGeom>
                <a:avLst/>
                <a:gdLst/>
                <a:ahLst/>
                <a:cxnLst/>
                <a:rect l="l" t="t" r="r" b="b"/>
                <a:pathLst>
                  <a:path w="15881" h="13284" extrusionOk="0">
                    <a:moveTo>
                      <a:pt x="9196" y="0"/>
                    </a:moveTo>
                    <a:cubicBezTo>
                      <a:pt x="8147" y="0"/>
                      <a:pt x="7098" y="32"/>
                      <a:pt x="6054" y="99"/>
                    </a:cubicBezTo>
                    <a:cubicBezTo>
                      <a:pt x="3981" y="181"/>
                      <a:pt x="1991" y="513"/>
                      <a:pt x="1" y="1052"/>
                    </a:cubicBezTo>
                    <a:cubicBezTo>
                      <a:pt x="1203" y="2918"/>
                      <a:pt x="2405" y="4742"/>
                      <a:pt x="3566" y="6608"/>
                    </a:cubicBezTo>
                    <a:cubicBezTo>
                      <a:pt x="5017" y="8847"/>
                      <a:pt x="6427" y="11086"/>
                      <a:pt x="7878" y="13284"/>
                    </a:cubicBezTo>
                    <a:cubicBezTo>
                      <a:pt x="10988" y="9303"/>
                      <a:pt x="13476" y="4867"/>
                      <a:pt x="15881" y="430"/>
                    </a:cubicBezTo>
                    <a:cubicBezTo>
                      <a:pt x="13678" y="148"/>
                      <a:pt x="11436" y="0"/>
                      <a:pt x="9196" y="0"/>
                    </a:cubicBezTo>
                    <a:close/>
                  </a:path>
                </a:pathLst>
              </a:custGeom>
              <a:solidFill>
                <a:srgbClr val="B87E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42"/>
              <p:cNvSpPr/>
              <p:nvPr/>
            </p:nvSpPr>
            <p:spPr>
              <a:xfrm>
                <a:off x="3831218" y="1409523"/>
                <a:ext cx="411667" cy="293245"/>
              </a:xfrm>
              <a:custGeom>
                <a:avLst/>
                <a:gdLst/>
                <a:ahLst/>
                <a:cxnLst/>
                <a:rect l="l" t="t" r="r" b="b"/>
                <a:pathLst>
                  <a:path w="22474" h="16009" extrusionOk="0">
                    <a:moveTo>
                      <a:pt x="21478" y="0"/>
                    </a:moveTo>
                    <a:cubicBezTo>
                      <a:pt x="19861" y="2198"/>
                      <a:pt x="18451" y="4644"/>
                      <a:pt x="16876" y="6883"/>
                    </a:cubicBezTo>
                    <a:cubicBezTo>
                      <a:pt x="14886" y="9785"/>
                      <a:pt x="12481" y="12356"/>
                      <a:pt x="10408" y="15175"/>
                    </a:cubicBezTo>
                    <a:cubicBezTo>
                      <a:pt x="8417" y="12522"/>
                      <a:pt x="6469" y="9827"/>
                      <a:pt x="4644" y="7049"/>
                    </a:cubicBezTo>
                    <a:cubicBezTo>
                      <a:pt x="3359" y="5017"/>
                      <a:pt x="2323" y="2447"/>
                      <a:pt x="706" y="622"/>
                    </a:cubicBezTo>
                    <a:cubicBezTo>
                      <a:pt x="457" y="705"/>
                      <a:pt x="208" y="788"/>
                      <a:pt x="1" y="912"/>
                    </a:cubicBezTo>
                    <a:cubicBezTo>
                      <a:pt x="1452" y="3607"/>
                      <a:pt x="3069" y="6261"/>
                      <a:pt x="4852" y="8832"/>
                    </a:cubicBezTo>
                    <a:cubicBezTo>
                      <a:pt x="5805" y="10241"/>
                      <a:pt x="6800" y="11610"/>
                      <a:pt x="7796" y="12978"/>
                    </a:cubicBezTo>
                    <a:cubicBezTo>
                      <a:pt x="8293" y="13641"/>
                      <a:pt x="8832" y="14346"/>
                      <a:pt x="9330" y="14968"/>
                    </a:cubicBezTo>
                    <a:cubicBezTo>
                      <a:pt x="9688" y="15446"/>
                      <a:pt x="9917" y="16009"/>
                      <a:pt x="10296" y="16009"/>
                    </a:cubicBezTo>
                    <a:cubicBezTo>
                      <a:pt x="10443" y="16009"/>
                      <a:pt x="10613" y="15924"/>
                      <a:pt x="10822" y="15714"/>
                    </a:cubicBezTo>
                    <a:cubicBezTo>
                      <a:pt x="13061" y="13351"/>
                      <a:pt x="15134" y="10863"/>
                      <a:pt x="17000" y="8210"/>
                    </a:cubicBezTo>
                    <a:cubicBezTo>
                      <a:pt x="18866" y="5639"/>
                      <a:pt x="20898" y="3027"/>
                      <a:pt x="22473" y="290"/>
                    </a:cubicBezTo>
                    <a:cubicBezTo>
                      <a:pt x="22141" y="208"/>
                      <a:pt x="21810" y="83"/>
                      <a:pt x="21478" y="0"/>
                    </a:cubicBezTo>
                    <a:close/>
                  </a:path>
                </a:pathLst>
              </a:custGeom>
              <a:solidFill>
                <a:srgbClr val="45A3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42"/>
              <p:cNvSpPr/>
              <p:nvPr/>
            </p:nvSpPr>
            <p:spPr>
              <a:xfrm>
                <a:off x="3678560" y="1570534"/>
                <a:ext cx="19765" cy="382030"/>
              </a:xfrm>
              <a:custGeom>
                <a:avLst/>
                <a:gdLst/>
                <a:ahLst/>
                <a:cxnLst/>
                <a:rect l="l" t="t" r="r" b="b"/>
                <a:pathLst>
                  <a:path w="1079" h="20856" extrusionOk="0">
                    <a:moveTo>
                      <a:pt x="747" y="0"/>
                    </a:moveTo>
                    <a:cubicBezTo>
                      <a:pt x="540" y="498"/>
                      <a:pt x="332" y="954"/>
                      <a:pt x="125" y="1493"/>
                    </a:cubicBezTo>
                    <a:cubicBezTo>
                      <a:pt x="1" y="4022"/>
                      <a:pt x="42" y="6593"/>
                      <a:pt x="250" y="9122"/>
                    </a:cubicBezTo>
                    <a:cubicBezTo>
                      <a:pt x="540" y="12936"/>
                      <a:pt x="457" y="16792"/>
                      <a:pt x="415" y="20648"/>
                    </a:cubicBezTo>
                    <a:lnTo>
                      <a:pt x="954" y="20648"/>
                    </a:lnTo>
                    <a:lnTo>
                      <a:pt x="954" y="20856"/>
                    </a:lnTo>
                    <a:cubicBezTo>
                      <a:pt x="996" y="20773"/>
                      <a:pt x="996" y="20690"/>
                      <a:pt x="996" y="20607"/>
                    </a:cubicBezTo>
                    <a:cubicBezTo>
                      <a:pt x="1079" y="13724"/>
                      <a:pt x="830" y="6841"/>
                      <a:pt x="747" y="0"/>
                    </a:cubicBezTo>
                    <a:close/>
                  </a:path>
                </a:pathLst>
              </a:custGeom>
              <a:solidFill>
                <a:srgbClr val="45A3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42"/>
              <p:cNvSpPr/>
              <p:nvPr/>
            </p:nvSpPr>
            <p:spPr>
              <a:xfrm>
                <a:off x="4373489" y="1521920"/>
                <a:ext cx="50904" cy="417731"/>
              </a:xfrm>
              <a:custGeom>
                <a:avLst/>
                <a:gdLst/>
                <a:ahLst/>
                <a:cxnLst/>
                <a:rect l="l" t="t" r="r" b="b"/>
                <a:pathLst>
                  <a:path w="2779" h="22805" extrusionOk="0">
                    <a:moveTo>
                      <a:pt x="2240" y="1"/>
                    </a:moveTo>
                    <a:cubicBezTo>
                      <a:pt x="913" y="3152"/>
                      <a:pt x="581" y="6966"/>
                      <a:pt x="291" y="10242"/>
                    </a:cubicBezTo>
                    <a:cubicBezTo>
                      <a:pt x="1" y="14429"/>
                      <a:pt x="167" y="18659"/>
                      <a:pt x="830" y="22805"/>
                    </a:cubicBezTo>
                    <a:lnTo>
                      <a:pt x="1576" y="22805"/>
                    </a:lnTo>
                    <a:cubicBezTo>
                      <a:pt x="249" y="15466"/>
                      <a:pt x="664" y="7878"/>
                      <a:pt x="2779" y="705"/>
                    </a:cubicBezTo>
                    <a:cubicBezTo>
                      <a:pt x="2613" y="457"/>
                      <a:pt x="2405" y="249"/>
                      <a:pt x="2240" y="1"/>
                    </a:cubicBezTo>
                    <a:close/>
                  </a:path>
                </a:pathLst>
              </a:custGeom>
              <a:solidFill>
                <a:srgbClr val="45A3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42"/>
              <p:cNvSpPr/>
              <p:nvPr/>
            </p:nvSpPr>
            <p:spPr>
              <a:xfrm>
                <a:off x="3816783" y="1751291"/>
                <a:ext cx="446599" cy="594696"/>
              </a:xfrm>
              <a:custGeom>
                <a:avLst/>
                <a:gdLst/>
                <a:ahLst/>
                <a:cxnLst/>
                <a:rect l="l" t="t" r="r" b="b"/>
                <a:pathLst>
                  <a:path w="24381" h="32466" extrusionOk="0">
                    <a:moveTo>
                      <a:pt x="540" y="0"/>
                    </a:moveTo>
                    <a:cubicBezTo>
                      <a:pt x="250" y="0"/>
                      <a:pt x="1" y="208"/>
                      <a:pt x="1" y="498"/>
                    </a:cubicBezTo>
                    <a:lnTo>
                      <a:pt x="1" y="31968"/>
                    </a:lnTo>
                    <a:cubicBezTo>
                      <a:pt x="1" y="32258"/>
                      <a:pt x="250" y="32465"/>
                      <a:pt x="540" y="32465"/>
                    </a:cubicBezTo>
                    <a:lnTo>
                      <a:pt x="23883" y="32465"/>
                    </a:lnTo>
                    <a:cubicBezTo>
                      <a:pt x="24173" y="32465"/>
                      <a:pt x="24381" y="32258"/>
                      <a:pt x="24381" y="31968"/>
                    </a:cubicBezTo>
                    <a:lnTo>
                      <a:pt x="24381" y="498"/>
                    </a:lnTo>
                    <a:cubicBezTo>
                      <a:pt x="24381" y="208"/>
                      <a:pt x="24173" y="0"/>
                      <a:pt x="2388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42"/>
              <p:cNvSpPr/>
              <p:nvPr/>
            </p:nvSpPr>
            <p:spPr>
              <a:xfrm>
                <a:off x="3928429" y="1651791"/>
                <a:ext cx="223309" cy="148885"/>
              </a:xfrm>
              <a:custGeom>
                <a:avLst/>
                <a:gdLst/>
                <a:ahLst/>
                <a:cxnLst/>
                <a:rect l="l" t="t" r="r" b="b"/>
                <a:pathLst>
                  <a:path w="12191" h="8128" extrusionOk="0">
                    <a:moveTo>
                      <a:pt x="6096" y="1"/>
                    </a:moveTo>
                    <a:cubicBezTo>
                      <a:pt x="4769" y="1"/>
                      <a:pt x="3442" y="747"/>
                      <a:pt x="2903" y="2240"/>
                    </a:cubicBezTo>
                    <a:cubicBezTo>
                      <a:pt x="2820" y="2530"/>
                      <a:pt x="2613" y="2696"/>
                      <a:pt x="2323" y="2696"/>
                    </a:cubicBezTo>
                    <a:lnTo>
                      <a:pt x="664" y="2696"/>
                    </a:lnTo>
                    <a:cubicBezTo>
                      <a:pt x="291" y="2696"/>
                      <a:pt x="1" y="2986"/>
                      <a:pt x="1" y="3359"/>
                    </a:cubicBezTo>
                    <a:lnTo>
                      <a:pt x="1" y="7505"/>
                    </a:lnTo>
                    <a:cubicBezTo>
                      <a:pt x="1" y="7837"/>
                      <a:pt x="291" y="8127"/>
                      <a:pt x="664" y="8127"/>
                    </a:cubicBezTo>
                    <a:lnTo>
                      <a:pt x="11527" y="8127"/>
                    </a:lnTo>
                    <a:cubicBezTo>
                      <a:pt x="11900" y="8127"/>
                      <a:pt x="12191" y="7837"/>
                      <a:pt x="12191" y="7505"/>
                    </a:cubicBezTo>
                    <a:lnTo>
                      <a:pt x="12191" y="3359"/>
                    </a:lnTo>
                    <a:cubicBezTo>
                      <a:pt x="12191" y="2986"/>
                      <a:pt x="11900" y="2696"/>
                      <a:pt x="11527" y="2696"/>
                    </a:cubicBezTo>
                    <a:lnTo>
                      <a:pt x="9910" y="2696"/>
                    </a:lnTo>
                    <a:cubicBezTo>
                      <a:pt x="9620" y="2696"/>
                      <a:pt x="9371" y="2530"/>
                      <a:pt x="9288" y="2240"/>
                    </a:cubicBezTo>
                    <a:cubicBezTo>
                      <a:pt x="8749" y="747"/>
                      <a:pt x="7423" y="1"/>
                      <a:pt x="6096" y="1"/>
                    </a:cubicBez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42"/>
              <p:cNvSpPr/>
              <p:nvPr/>
            </p:nvSpPr>
            <p:spPr>
              <a:xfrm>
                <a:off x="3701347" y="599487"/>
                <a:ext cx="735961" cy="700937"/>
              </a:xfrm>
              <a:custGeom>
                <a:avLst/>
                <a:gdLst/>
                <a:ahLst/>
                <a:cxnLst/>
                <a:rect l="l" t="t" r="r" b="b"/>
                <a:pathLst>
                  <a:path w="40178" h="38266" extrusionOk="0">
                    <a:moveTo>
                      <a:pt x="18324" y="0"/>
                    </a:moveTo>
                    <a:cubicBezTo>
                      <a:pt x="13441" y="0"/>
                      <a:pt x="8618" y="1930"/>
                      <a:pt x="5391" y="5082"/>
                    </a:cubicBezTo>
                    <a:cubicBezTo>
                      <a:pt x="125" y="10265"/>
                      <a:pt x="1" y="18060"/>
                      <a:pt x="2737" y="24320"/>
                    </a:cubicBezTo>
                    <a:cubicBezTo>
                      <a:pt x="3691" y="26352"/>
                      <a:pt x="5183" y="28176"/>
                      <a:pt x="6759" y="29918"/>
                    </a:cubicBezTo>
                    <a:cubicBezTo>
                      <a:pt x="7961" y="31327"/>
                      <a:pt x="9247" y="32613"/>
                      <a:pt x="10698" y="33774"/>
                    </a:cubicBezTo>
                    <a:cubicBezTo>
                      <a:pt x="13434" y="35930"/>
                      <a:pt x="16668" y="37340"/>
                      <a:pt x="20068" y="37920"/>
                    </a:cubicBezTo>
                    <a:cubicBezTo>
                      <a:pt x="21361" y="38155"/>
                      <a:pt x="22653" y="38265"/>
                      <a:pt x="23946" y="38265"/>
                    </a:cubicBezTo>
                    <a:cubicBezTo>
                      <a:pt x="24478" y="38265"/>
                      <a:pt x="25010" y="38246"/>
                      <a:pt x="25541" y="38210"/>
                    </a:cubicBezTo>
                    <a:cubicBezTo>
                      <a:pt x="28651" y="38003"/>
                      <a:pt x="31180" y="35142"/>
                      <a:pt x="33005" y="32903"/>
                    </a:cubicBezTo>
                    <a:cubicBezTo>
                      <a:pt x="35285" y="30125"/>
                      <a:pt x="37234" y="27015"/>
                      <a:pt x="38270" y="23533"/>
                    </a:cubicBezTo>
                    <a:cubicBezTo>
                      <a:pt x="40177" y="16982"/>
                      <a:pt x="37690" y="10223"/>
                      <a:pt x="32756" y="5745"/>
                    </a:cubicBezTo>
                    <a:cubicBezTo>
                      <a:pt x="30517" y="3755"/>
                      <a:pt x="27905" y="2221"/>
                      <a:pt x="25127" y="1226"/>
                    </a:cubicBezTo>
                    <a:cubicBezTo>
                      <a:pt x="23427" y="604"/>
                      <a:pt x="21644" y="231"/>
                      <a:pt x="19861" y="65"/>
                    </a:cubicBezTo>
                    <a:cubicBezTo>
                      <a:pt x="19349" y="22"/>
                      <a:pt x="18836" y="0"/>
                      <a:pt x="183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42"/>
              <p:cNvSpPr/>
              <p:nvPr/>
            </p:nvSpPr>
            <p:spPr>
              <a:xfrm>
                <a:off x="3758314" y="733553"/>
                <a:ext cx="566597" cy="637284"/>
              </a:xfrm>
              <a:custGeom>
                <a:avLst/>
                <a:gdLst/>
                <a:ahLst/>
                <a:cxnLst/>
                <a:rect l="l" t="t" r="r" b="b"/>
                <a:pathLst>
                  <a:path w="30932" h="34791" extrusionOk="0">
                    <a:moveTo>
                      <a:pt x="15065" y="0"/>
                    </a:moveTo>
                    <a:cubicBezTo>
                      <a:pt x="14546" y="0"/>
                      <a:pt x="14029" y="28"/>
                      <a:pt x="13517" y="85"/>
                    </a:cubicBezTo>
                    <a:cubicBezTo>
                      <a:pt x="11983" y="168"/>
                      <a:pt x="10449" y="458"/>
                      <a:pt x="8998" y="914"/>
                    </a:cubicBezTo>
                    <a:cubicBezTo>
                      <a:pt x="5307" y="2199"/>
                      <a:pt x="2405" y="5060"/>
                      <a:pt x="1078" y="8750"/>
                    </a:cubicBezTo>
                    <a:cubicBezTo>
                      <a:pt x="0" y="11819"/>
                      <a:pt x="125" y="15218"/>
                      <a:pt x="539" y="18494"/>
                    </a:cubicBezTo>
                    <a:cubicBezTo>
                      <a:pt x="1244" y="24133"/>
                      <a:pt x="2156" y="30394"/>
                      <a:pt x="7795" y="33213"/>
                    </a:cubicBezTo>
                    <a:cubicBezTo>
                      <a:pt x="9913" y="34279"/>
                      <a:pt x="12121" y="34790"/>
                      <a:pt x="14237" y="34790"/>
                    </a:cubicBezTo>
                    <a:cubicBezTo>
                      <a:pt x="18873" y="34790"/>
                      <a:pt x="23069" y="32334"/>
                      <a:pt x="24919" y="27864"/>
                    </a:cubicBezTo>
                    <a:cubicBezTo>
                      <a:pt x="25624" y="25957"/>
                      <a:pt x="26039" y="24008"/>
                      <a:pt x="26204" y="22018"/>
                    </a:cubicBezTo>
                    <a:cubicBezTo>
                      <a:pt x="26267" y="22021"/>
                      <a:pt x="26329" y="22022"/>
                      <a:pt x="26392" y="22022"/>
                    </a:cubicBezTo>
                    <a:cubicBezTo>
                      <a:pt x="28428" y="22022"/>
                      <a:pt x="30202" y="20714"/>
                      <a:pt x="30765" y="18743"/>
                    </a:cubicBezTo>
                    <a:cubicBezTo>
                      <a:pt x="30890" y="18162"/>
                      <a:pt x="30931" y="17499"/>
                      <a:pt x="30890" y="16918"/>
                    </a:cubicBezTo>
                    <a:cubicBezTo>
                      <a:pt x="30848" y="16048"/>
                      <a:pt x="30516" y="15218"/>
                      <a:pt x="29977" y="14555"/>
                    </a:cubicBezTo>
                    <a:cubicBezTo>
                      <a:pt x="29471" y="14014"/>
                      <a:pt x="28743" y="13722"/>
                      <a:pt x="27998" y="13722"/>
                    </a:cubicBezTo>
                    <a:cubicBezTo>
                      <a:pt x="27829" y="13722"/>
                      <a:pt x="27658" y="13737"/>
                      <a:pt x="27490" y="13767"/>
                    </a:cubicBezTo>
                    <a:cubicBezTo>
                      <a:pt x="27199" y="13809"/>
                      <a:pt x="26868" y="13933"/>
                      <a:pt x="26619" y="14099"/>
                    </a:cubicBezTo>
                    <a:cubicBezTo>
                      <a:pt x="26453" y="8253"/>
                      <a:pt x="24380" y="1868"/>
                      <a:pt x="18036" y="292"/>
                    </a:cubicBezTo>
                    <a:cubicBezTo>
                      <a:pt x="17056" y="101"/>
                      <a:pt x="16058" y="0"/>
                      <a:pt x="15065" y="0"/>
                    </a:cubicBezTo>
                    <a:close/>
                  </a:path>
                </a:pathLst>
              </a:custGeom>
              <a:solidFill>
                <a:srgbClr val="B87E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42"/>
              <p:cNvSpPr/>
              <p:nvPr/>
            </p:nvSpPr>
            <p:spPr>
              <a:xfrm>
                <a:off x="3748441" y="688803"/>
                <a:ext cx="516462" cy="294637"/>
              </a:xfrm>
              <a:custGeom>
                <a:avLst/>
                <a:gdLst/>
                <a:ahLst/>
                <a:cxnLst/>
                <a:rect l="l" t="t" r="r" b="b"/>
                <a:pathLst>
                  <a:path w="28195" h="16085" extrusionOk="0">
                    <a:moveTo>
                      <a:pt x="14278" y="1"/>
                    </a:moveTo>
                    <a:cubicBezTo>
                      <a:pt x="13763" y="1"/>
                      <a:pt x="13246" y="28"/>
                      <a:pt x="12729" y="82"/>
                    </a:cubicBezTo>
                    <a:cubicBezTo>
                      <a:pt x="5059" y="869"/>
                      <a:pt x="0" y="8664"/>
                      <a:pt x="208" y="16003"/>
                    </a:cubicBezTo>
                    <a:cubicBezTo>
                      <a:pt x="354" y="16059"/>
                      <a:pt x="501" y="16084"/>
                      <a:pt x="647" y="16084"/>
                    </a:cubicBezTo>
                    <a:cubicBezTo>
                      <a:pt x="1365" y="16084"/>
                      <a:pt x="2054" y="15470"/>
                      <a:pt x="2571" y="14884"/>
                    </a:cubicBezTo>
                    <a:cubicBezTo>
                      <a:pt x="3815" y="13515"/>
                      <a:pt x="4934" y="11981"/>
                      <a:pt x="5888" y="10406"/>
                    </a:cubicBezTo>
                    <a:lnTo>
                      <a:pt x="5888" y="10406"/>
                    </a:lnTo>
                    <a:cubicBezTo>
                      <a:pt x="5681" y="11318"/>
                      <a:pt x="5598" y="12520"/>
                      <a:pt x="6468" y="12935"/>
                    </a:cubicBezTo>
                    <a:cubicBezTo>
                      <a:pt x="6613" y="12998"/>
                      <a:pt x="6762" y="13026"/>
                      <a:pt x="6912" y="13026"/>
                    </a:cubicBezTo>
                    <a:cubicBezTo>
                      <a:pt x="7450" y="13026"/>
                      <a:pt x="8005" y="12669"/>
                      <a:pt x="8459" y="12313"/>
                    </a:cubicBezTo>
                    <a:cubicBezTo>
                      <a:pt x="11112" y="10157"/>
                      <a:pt x="12936" y="7130"/>
                      <a:pt x="14678" y="4145"/>
                    </a:cubicBezTo>
                    <a:cubicBezTo>
                      <a:pt x="14927" y="6384"/>
                      <a:pt x="15549" y="8540"/>
                      <a:pt x="16544" y="10530"/>
                    </a:cubicBezTo>
                    <a:cubicBezTo>
                      <a:pt x="16710" y="10986"/>
                      <a:pt x="17041" y="11359"/>
                      <a:pt x="17497" y="11567"/>
                    </a:cubicBezTo>
                    <a:cubicBezTo>
                      <a:pt x="17580" y="11589"/>
                      <a:pt x="17663" y="11599"/>
                      <a:pt x="17746" y="11599"/>
                    </a:cubicBezTo>
                    <a:cubicBezTo>
                      <a:pt x="18281" y="11599"/>
                      <a:pt x="18791" y="11163"/>
                      <a:pt x="19114" y="10696"/>
                    </a:cubicBezTo>
                    <a:cubicBezTo>
                      <a:pt x="19736" y="9825"/>
                      <a:pt x="20151" y="8872"/>
                      <a:pt x="20400" y="7876"/>
                    </a:cubicBezTo>
                    <a:cubicBezTo>
                      <a:pt x="20607" y="9162"/>
                      <a:pt x="20980" y="10406"/>
                      <a:pt x="21602" y="11567"/>
                    </a:cubicBezTo>
                    <a:cubicBezTo>
                      <a:pt x="22100" y="12645"/>
                      <a:pt x="22887" y="13557"/>
                      <a:pt x="23924" y="14179"/>
                    </a:cubicBezTo>
                    <a:cubicBezTo>
                      <a:pt x="24341" y="14412"/>
                      <a:pt x="24805" y="14525"/>
                      <a:pt x="25270" y="14525"/>
                    </a:cubicBezTo>
                    <a:cubicBezTo>
                      <a:pt x="25961" y="14525"/>
                      <a:pt x="26654" y="14276"/>
                      <a:pt x="27199" y="13806"/>
                    </a:cubicBezTo>
                    <a:cubicBezTo>
                      <a:pt x="27697" y="13225"/>
                      <a:pt x="27987" y="12520"/>
                      <a:pt x="28029" y="11732"/>
                    </a:cubicBezTo>
                    <a:cubicBezTo>
                      <a:pt x="28195" y="9493"/>
                      <a:pt x="27531" y="7254"/>
                      <a:pt x="26121" y="5472"/>
                    </a:cubicBezTo>
                    <a:cubicBezTo>
                      <a:pt x="24712" y="3730"/>
                      <a:pt x="22887" y="2362"/>
                      <a:pt x="20814" y="1491"/>
                    </a:cubicBezTo>
                    <a:cubicBezTo>
                      <a:pt x="18756" y="513"/>
                      <a:pt x="16532" y="1"/>
                      <a:pt x="142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42"/>
              <p:cNvSpPr/>
              <p:nvPr/>
            </p:nvSpPr>
            <p:spPr>
              <a:xfrm>
                <a:off x="4075775" y="1130475"/>
                <a:ext cx="350908" cy="565388"/>
              </a:xfrm>
              <a:custGeom>
                <a:avLst/>
                <a:gdLst/>
                <a:ahLst/>
                <a:cxnLst/>
                <a:rect l="l" t="t" r="r" b="b"/>
                <a:pathLst>
                  <a:path w="19157" h="30866" extrusionOk="0">
                    <a:moveTo>
                      <a:pt x="13666" y="1"/>
                    </a:moveTo>
                    <a:cubicBezTo>
                      <a:pt x="12849" y="1"/>
                      <a:pt x="12139" y="651"/>
                      <a:pt x="11776" y="2381"/>
                    </a:cubicBezTo>
                    <a:cubicBezTo>
                      <a:pt x="11486" y="3708"/>
                      <a:pt x="11693" y="5159"/>
                      <a:pt x="11278" y="6486"/>
                    </a:cubicBezTo>
                    <a:cubicBezTo>
                      <a:pt x="10490" y="9181"/>
                      <a:pt x="7588" y="10508"/>
                      <a:pt x="5432" y="12290"/>
                    </a:cubicBezTo>
                    <a:cubicBezTo>
                      <a:pt x="2778" y="14488"/>
                      <a:pt x="1037" y="17556"/>
                      <a:pt x="498" y="20956"/>
                    </a:cubicBezTo>
                    <a:cubicBezTo>
                      <a:pt x="0" y="24356"/>
                      <a:pt x="581" y="27839"/>
                      <a:pt x="2239" y="30865"/>
                    </a:cubicBezTo>
                    <a:cubicBezTo>
                      <a:pt x="1949" y="29000"/>
                      <a:pt x="2986" y="27217"/>
                      <a:pt x="4354" y="25931"/>
                    </a:cubicBezTo>
                    <a:cubicBezTo>
                      <a:pt x="5764" y="24688"/>
                      <a:pt x="7464" y="23858"/>
                      <a:pt x="9039" y="22905"/>
                    </a:cubicBezTo>
                    <a:cubicBezTo>
                      <a:pt x="12232" y="20956"/>
                      <a:pt x="15051" y="18385"/>
                      <a:pt x="16793" y="15068"/>
                    </a:cubicBezTo>
                    <a:cubicBezTo>
                      <a:pt x="18576" y="11793"/>
                      <a:pt x="19156" y="7812"/>
                      <a:pt x="17912" y="4288"/>
                    </a:cubicBezTo>
                    <a:cubicBezTo>
                      <a:pt x="17307" y="2528"/>
                      <a:pt x="15278" y="1"/>
                      <a:pt x="1366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42"/>
              <p:cNvSpPr/>
              <p:nvPr/>
            </p:nvSpPr>
            <p:spPr>
              <a:xfrm>
                <a:off x="3955777" y="1028996"/>
                <a:ext cx="78765" cy="104996"/>
              </a:xfrm>
              <a:custGeom>
                <a:avLst/>
                <a:gdLst/>
                <a:ahLst/>
                <a:cxnLst/>
                <a:rect l="l" t="t" r="r" b="b"/>
                <a:pathLst>
                  <a:path w="4300" h="5732" extrusionOk="0">
                    <a:moveTo>
                      <a:pt x="1501" y="0"/>
                    </a:moveTo>
                    <a:cubicBezTo>
                      <a:pt x="1414" y="0"/>
                      <a:pt x="1324" y="53"/>
                      <a:pt x="1286" y="168"/>
                    </a:cubicBezTo>
                    <a:cubicBezTo>
                      <a:pt x="1078" y="1080"/>
                      <a:pt x="871" y="1992"/>
                      <a:pt x="664" y="2863"/>
                    </a:cubicBezTo>
                    <a:cubicBezTo>
                      <a:pt x="498" y="3443"/>
                      <a:pt x="0" y="4438"/>
                      <a:pt x="208" y="4977"/>
                    </a:cubicBezTo>
                    <a:cubicBezTo>
                      <a:pt x="420" y="5557"/>
                      <a:pt x="1047" y="5731"/>
                      <a:pt x="1740" y="5731"/>
                    </a:cubicBezTo>
                    <a:cubicBezTo>
                      <a:pt x="2534" y="5731"/>
                      <a:pt x="3414" y="5502"/>
                      <a:pt x="3856" y="5392"/>
                    </a:cubicBezTo>
                    <a:cubicBezTo>
                      <a:pt x="4300" y="5190"/>
                      <a:pt x="4156" y="4519"/>
                      <a:pt x="3691" y="4519"/>
                    </a:cubicBezTo>
                    <a:cubicBezTo>
                      <a:pt x="3677" y="4519"/>
                      <a:pt x="3663" y="4520"/>
                      <a:pt x="3649" y="4521"/>
                    </a:cubicBezTo>
                    <a:cubicBezTo>
                      <a:pt x="3137" y="4656"/>
                      <a:pt x="2520" y="4825"/>
                      <a:pt x="1935" y="4825"/>
                    </a:cubicBezTo>
                    <a:cubicBezTo>
                      <a:pt x="1619" y="4825"/>
                      <a:pt x="1313" y="4776"/>
                      <a:pt x="1037" y="4645"/>
                    </a:cubicBezTo>
                    <a:cubicBezTo>
                      <a:pt x="1120" y="3899"/>
                      <a:pt x="1410" y="3111"/>
                      <a:pt x="1535" y="2406"/>
                    </a:cubicBezTo>
                    <a:cubicBezTo>
                      <a:pt x="1700" y="1660"/>
                      <a:pt x="1783" y="955"/>
                      <a:pt x="1700" y="209"/>
                    </a:cubicBezTo>
                    <a:cubicBezTo>
                      <a:pt x="1700" y="74"/>
                      <a:pt x="1603" y="0"/>
                      <a:pt x="1501" y="0"/>
                    </a:cubicBezTo>
                    <a:close/>
                  </a:path>
                </a:pathLst>
              </a:custGeom>
              <a:solidFill>
                <a:srgbClr val="A16B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42"/>
              <p:cNvSpPr/>
              <p:nvPr/>
            </p:nvSpPr>
            <p:spPr>
              <a:xfrm>
                <a:off x="3834258" y="1037806"/>
                <a:ext cx="63818" cy="79370"/>
              </a:xfrm>
              <a:custGeom>
                <a:avLst/>
                <a:gdLst/>
                <a:ahLst/>
                <a:cxnLst/>
                <a:rect l="l" t="t" r="r" b="b"/>
                <a:pathLst>
                  <a:path w="3484" h="4333" extrusionOk="0">
                    <a:moveTo>
                      <a:pt x="1831" y="1"/>
                    </a:moveTo>
                    <a:cubicBezTo>
                      <a:pt x="1550" y="1"/>
                      <a:pt x="1263" y="105"/>
                      <a:pt x="1037" y="308"/>
                    </a:cubicBezTo>
                    <a:cubicBezTo>
                      <a:pt x="954" y="391"/>
                      <a:pt x="830" y="474"/>
                      <a:pt x="788" y="599"/>
                    </a:cubicBezTo>
                    <a:cubicBezTo>
                      <a:pt x="125" y="1386"/>
                      <a:pt x="1" y="2464"/>
                      <a:pt x="415" y="3377"/>
                    </a:cubicBezTo>
                    <a:cubicBezTo>
                      <a:pt x="634" y="4010"/>
                      <a:pt x="1186" y="4333"/>
                      <a:pt x="1744" y="4333"/>
                    </a:cubicBezTo>
                    <a:cubicBezTo>
                      <a:pt x="2246" y="4333"/>
                      <a:pt x="2753" y="4072"/>
                      <a:pt x="3027" y="3542"/>
                    </a:cubicBezTo>
                    <a:cubicBezTo>
                      <a:pt x="3483" y="2589"/>
                      <a:pt x="3442" y="889"/>
                      <a:pt x="2488" y="226"/>
                    </a:cubicBezTo>
                    <a:cubicBezTo>
                      <a:pt x="2299" y="74"/>
                      <a:pt x="2067" y="1"/>
                      <a:pt x="18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42"/>
              <p:cNvSpPr/>
              <p:nvPr/>
            </p:nvSpPr>
            <p:spPr>
              <a:xfrm>
                <a:off x="4074254" y="1037367"/>
                <a:ext cx="63818" cy="78784"/>
              </a:xfrm>
              <a:custGeom>
                <a:avLst/>
                <a:gdLst/>
                <a:ahLst/>
                <a:cxnLst/>
                <a:rect l="l" t="t" r="r" b="b"/>
                <a:pathLst>
                  <a:path w="3484" h="4301" extrusionOk="0">
                    <a:moveTo>
                      <a:pt x="1783" y="1"/>
                    </a:moveTo>
                    <a:cubicBezTo>
                      <a:pt x="1535" y="1"/>
                      <a:pt x="1286" y="84"/>
                      <a:pt x="1079" y="250"/>
                    </a:cubicBezTo>
                    <a:cubicBezTo>
                      <a:pt x="954" y="332"/>
                      <a:pt x="871" y="457"/>
                      <a:pt x="788" y="581"/>
                    </a:cubicBezTo>
                    <a:cubicBezTo>
                      <a:pt x="166" y="1328"/>
                      <a:pt x="1" y="2447"/>
                      <a:pt x="415" y="3359"/>
                    </a:cubicBezTo>
                    <a:cubicBezTo>
                      <a:pt x="636" y="3976"/>
                      <a:pt x="1208" y="4301"/>
                      <a:pt x="1776" y="4301"/>
                    </a:cubicBezTo>
                    <a:cubicBezTo>
                      <a:pt x="2277" y="4301"/>
                      <a:pt x="2775" y="4049"/>
                      <a:pt x="3027" y="3525"/>
                    </a:cubicBezTo>
                    <a:cubicBezTo>
                      <a:pt x="3483" y="2613"/>
                      <a:pt x="3442" y="913"/>
                      <a:pt x="2488" y="250"/>
                    </a:cubicBezTo>
                    <a:cubicBezTo>
                      <a:pt x="2281" y="84"/>
                      <a:pt x="2032" y="1"/>
                      <a:pt x="17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42"/>
              <p:cNvSpPr/>
              <p:nvPr/>
            </p:nvSpPr>
            <p:spPr>
              <a:xfrm>
                <a:off x="3933063" y="1171707"/>
                <a:ext cx="126720" cy="54788"/>
              </a:xfrm>
              <a:custGeom>
                <a:avLst/>
                <a:gdLst/>
                <a:ahLst/>
                <a:cxnLst/>
                <a:rect l="l" t="t" r="r" b="b"/>
                <a:pathLst>
                  <a:path w="6918" h="2991" extrusionOk="0">
                    <a:moveTo>
                      <a:pt x="348" y="0"/>
                    </a:moveTo>
                    <a:cubicBezTo>
                      <a:pt x="135" y="0"/>
                      <a:pt x="0" y="189"/>
                      <a:pt x="38" y="379"/>
                    </a:cubicBezTo>
                    <a:cubicBezTo>
                      <a:pt x="515" y="2120"/>
                      <a:pt x="1987" y="2991"/>
                      <a:pt x="3459" y="2991"/>
                    </a:cubicBezTo>
                    <a:cubicBezTo>
                      <a:pt x="4931" y="2991"/>
                      <a:pt x="6403" y="2120"/>
                      <a:pt x="6879" y="379"/>
                    </a:cubicBezTo>
                    <a:cubicBezTo>
                      <a:pt x="6917" y="189"/>
                      <a:pt x="6782" y="0"/>
                      <a:pt x="6601" y="0"/>
                    </a:cubicBezTo>
                    <a:cubicBezTo>
                      <a:pt x="6583" y="0"/>
                      <a:pt x="6566" y="2"/>
                      <a:pt x="6548" y="6"/>
                    </a:cubicBezTo>
                    <a:lnTo>
                      <a:pt x="411" y="6"/>
                    </a:lnTo>
                    <a:cubicBezTo>
                      <a:pt x="390" y="2"/>
                      <a:pt x="368" y="0"/>
                      <a:pt x="34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42"/>
              <p:cNvSpPr/>
              <p:nvPr/>
            </p:nvSpPr>
            <p:spPr>
              <a:xfrm>
                <a:off x="3958817" y="1258386"/>
                <a:ext cx="130640" cy="217978"/>
              </a:xfrm>
              <a:custGeom>
                <a:avLst/>
                <a:gdLst/>
                <a:ahLst/>
                <a:cxnLst/>
                <a:rect l="l" t="t" r="r" b="b"/>
                <a:pathLst>
                  <a:path w="7132" h="11900" extrusionOk="0">
                    <a:moveTo>
                      <a:pt x="0" y="0"/>
                    </a:moveTo>
                    <a:lnTo>
                      <a:pt x="0" y="11900"/>
                    </a:lnTo>
                    <a:lnTo>
                      <a:pt x="7132" y="11900"/>
                    </a:lnTo>
                    <a:lnTo>
                      <a:pt x="7132" y="0"/>
                    </a:lnTo>
                    <a:close/>
                  </a:path>
                </a:pathLst>
              </a:custGeom>
              <a:solidFill>
                <a:srgbClr val="B87E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42"/>
              <p:cNvSpPr/>
              <p:nvPr/>
            </p:nvSpPr>
            <p:spPr>
              <a:xfrm>
                <a:off x="3772748" y="1933569"/>
                <a:ext cx="730630" cy="320556"/>
              </a:xfrm>
              <a:custGeom>
                <a:avLst/>
                <a:gdLst/>
                <a:ahLst/>
                <a:cxnLst/>
                <a:rect l="l" t="t" r="r" b="b"/>
                <a:pathLst>
                  <a:path w="39887" h="17500" extrusionOk="0">
                    <a:moveTo>
                      <a:pt x="39762" y="0"/>
                    </a:moveTo>
                    <a:cubicBezTo>
                      <a:pt x="38394" y="166"/>
                      <a:pt x="36072" y="290"/>
                      <a:pt x="34372" y="373"/>
                    </a:cubicBezTo>
                    <a:lnTo>
                      <a:pt x="33833" y="373"/>
                    </a:lnTo>
                    <a:cubicBezTo>
                      <a:pt x="33916" y="3524"/>
                      <a:pt x="33833" y="6676"/>
                      <a:pt x="33543" y="9868"/>
                    </a:cubicBezTo>
                    <a:lnTo>
                      <a:pt x="33336" y="9910"/>
                    </a:lnTo>
                    <a:cubicBezTo>
                      <a:pt x="29799" y="11103"/>
                      <a:pt x="26088" y="11595"/>
                      <a:pt x="22364" y="11595"/>
                    </a:cubicBezTo>
                    <a:cubicBezTo>
                      <a:pt x="18841" y="11595"/>
                      <a:pt x="15306" y="11154"/>
                      <a:pt x="11900" y="10449"/>
                    </a:cubicBezTo>
                    <a:cubicBezTo>
                      <a:pt x="10241" y="10117"/>
                      <a:pt x="8624" y="9744"/>
                      <a:pt x="7049" y="9288"/>
                    </a:cubicBezTo>
                    <a:cubicBezTo>
                      <a:pt x="6841" y="8832"/>
                      <a:pt x="6510" y="8417"/>
                      <a:pt x="6344" y="8085"/>
                    </a:cubicBezTo>
                    <a:cubicBezTo>
                      <a:pt x="6136" y="7629"/>
                      <a:pt x="5805" y="7298"/>
                      <a:pt x="5390" y="7049"/>
                    </a:cubicBezTo>
                    <a:cubicBezTo>
                      <a:pt x="5297" y="7002"/>
                      <a:pt x="5204" y="6979"/>
                      <a:pt x="5112" y="6979"/>
                    </a:cubicBezTo>
                    <a:cubicBezTo>
                      <a:pt x="4961" y="6979"/>
                      <a:pt x="4815" y="7044"/>
                      <a:pt x="4685" y="7173"/>
                    </a:cubicBezTo>
                    <a:cubicBezTo>
                      <a:pt x="4602" y="7298"/>
                      <a:pt x="4561" y="7463"/>
                      <a:pt x="4561" y="7629"/>
                    </a:cubicBezTo>
                    <a:lnTo>
                      <a:pt x="4561" y="8417"/>
                    </a:lnTo>
                    <a:cubicBezTo>
                      <a:pt x="3815" y="8127"/>
                      <a:pt x="3193" y="7712"/>
                      <a:pt x="2654" y="7173"/>
                    </a:cubicBezTo>
                    <a:cubicBezTo>
                      <a:pt x="2405" y="6883"/>
                      <a:pt x="2198" y="6551"/>
                      <a:pt x="1866" y="6551"/>
                    </a:cubicBezTo>
                    <a:cubicBezTo>
                      <a:pt x="1659" y="6593"/>
                      <a:pt x="1451" y="6758"/>
                      <a:pt x="1368" y="6966"/>
                    </a:cubicBezTo>
                    <a:cubicBezTo>
                      <a:pt x="1120" y="7380"/>
                      <a:pt x="1120" y="7919"/>
                      <a:pt x="1368" y="8376"/>
                    </a:cubicBezTo>
                    <a:cubicBezTo>
                      <a:pt x="539" y="8417"/>
                      <a:pt x="207" y="9454"/>
                      <a:pt x="829" y="9993"/>
                    </a:cubicBezTo>
                    <a:cubicBezTo>
                      <a:pt x="0" y="10324"/>
                      <a:pt x="83" y="11568"/>
                      <a:pt x="995" y="11692"/>
                    </a:cubicBezTo>
                    <a:cubicBezTo>
                      <a:pt x="539" y="11900"/>
                      <a:pt x="332" y="12439"/>
                      <a:pt x="498" y="12936"/>
                    </a:cubicBezTo>
                    <a:cubicBezTo>
                      <a:pt x="705" y="13475"/>
                      <a:pt x="1285" y="13683"/>
                      <a:pt x="1824" y="13849"/>
                    </a:cubicBezTo>
                    <a:cubicBezTo>
                      <a:pt x="8500" y="15963"/>
                      <a:pt x="15341" y="17497"/>
                      <a:pt x="22348" y="17497"/>
                    </a:cubicBezTo>
                    <a:cubicBezTo>
                      <a:pt x="22499" y="17499"/>
                      <a:pt x="22649" y="17500"/>
                      <a:pt x="22800" y="17500"/>
                    </a:cubicBezTo>
                    <a:cubicBezTo>
                      <a:pt x="26256" y="17500"/>
                      <a:pt x="29708" y="17045"/>
                      <a:pt x="33045" y="16170"/>
                    </a:cubicBezTo>
                    <a:cubicBezTo>
                      <a:pt x="34662" y="15797"/>
                      <a:pt x="36238" y="15217"/>
                      <a:pt x="37731" y="14470"/>
                    </a:cubicBezTo>
                    <a:cubicBezTo>
                      <a:pt x="38560" y="14014"/>
                      <a:pt x="39140" y="13185"/>
                      <a:pt x="39223" y="12232"/>
                    </a:cubicBezTo>
                    <a:cubicBezTo>
                      <a:pt x="39721" y="8168"/>
                      <a:pt x="39887" y="4063"/>
                      <a:pt x="39762" y="0"/>
                    </a:cubicBezTo>
                    <a:close/>
                  </a:path>
                </a:pathLst>
              </a:custGeom>
              <a:solidFill>
                <a:srgbClr val="B87E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6" name="Google Shape;1216;p42"/>
            <p:cNvGrpSpPr/>
            <p:nvPr/>
          </p:nvGrpSpPr>
          <p:grpSpPr>
            <a:xfrm rot="-2095973">
              <a:off x="7724938" y="663980"/>
              <a:ext cx="432601" cy="740517"/>
              <a:chOff x="7236641" y="1201723"/>
              <a:chExt cx="432613" cy="740539"/>
            </a:xfrm>
          </p:grpSpPr>
          <p:sp>
            <p:nvSpPr>
              <p:cNvPr id="1217" name="Google Shape;1217;p42"/>
              <p:cNvSpPr/>
              <p:nvPr/>
            </p:nvSpPr>
            <p:spPr>
              <a:xfrm rot="8987225">
                <a:off x="7379974" y="1598975"/>
                <a:ext cx="264204" cy="171017"/>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218" name="Google Shape;1218;p42"/>
              <p:cNvSpPr/>
              <p:nvPr/>
            </p:nvSpPr>
            <p:spPr>
              <a:xfrm rot="-10689929">
                <a:off x="7328068" y="1767047"/>
                <a:ext cx="264193" cy="171029"/>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dk2"/>
              </a:solidFill>
              <a:ln>
                <a:noFill/>
              </a:ln>
            </p:spPr>
          </p:sp>
          <p:sp>
            <p:nvSpPr>
              <p:cNvPr id="1219" name="Google Shape;1219;p42"/>
              <p:cNvSpPr/>
              <p:nvPr/>
            </p:nvSpPr>
            <p:spPr>
              <a:xfrm rot="2787572">
                <a:off x="7273048" y="1277484"/>
                <a:ext cx="309084" cy="233113"/>
              </a:xfrm>
              <a:custGeom>
                <a:avLst/>
                <a:gdLst/>
                <a:ahLst/>
                <a:cxnLst/>
                <a:rect l="l" t="t" r="r" b="b"/>
                <a:pathLst>
                  <a:path w="39411" h="29724" extrusionOk="0">
                    <a:moveTo>
                      <a:pt x="29588" y="1"/>
                    </a:moveTo>
                    <a:cubicBezTo>
                      <a:pt x="26032" y="1"/>
                      <a:pt x="22390" y="1886"/>
                      <a:pt x="20600" y="5896"/>
                    </a:cubicBezTo>
                    <a:cubicBezTo>
                      <a:pt x="18544" y="2545"/>
                      <a:pt x="15626" y="1160"/>
                      <a:pt x="12750" y="1160"/>
                    </a:cubicBezTo>
                    <a:cubicBezTo>
                      <a:pt x="6266" y="1160"/>
                      <a:pt x="0" y="8198"/>
                      <a:pt x="4333" y="15610"/>
                    </a:cubicBezTo>
                    <a:cubicBezTo>
                      <a:pt x="7770" y="22575"/>
                      <a:pt x="18423" y="29517"/>
                      <a:pt x="20577" y="29724"/>
                    </a:cubicBezTo>
                    <a:cubicBezTo>
                      <a:pt x="29008" y="26654"/>
                      <a:pt x="39410" y="17283"/>
                      <a:pt x="38654" y="7591"/>
                    </a:cubicBezTo>
                    <a:cubicBezTo>
                      <a:pt x="37920" y="2664"/>
                      <a:pt x="33814" y="1"/>
                      <a:pt x="2958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220" name="Google Shape;1220;p42"/>
          <p:cNvGrpSpPr/>
          <p:nvPr/>
        </p:nvGrpSpPr>
        <p:grpSpPr>
          <a:xfrm>
            <a:off x="26369" y="1777060"/>
            <a:ext cx="4829999" cy="2442240"/>
            <a:chOff x="701179" y="1344371"/>
            <a:chExt cx="4475847" cy="2176473"/>
          </a:xfrm>
        </p:grpSpPr>
        <p:sp>
          <p:nvSpPr>
            <p:cNvPr id="1222" name="Google Shape;1222;p42"/>
            <p:cNvSpPr/>
            <p:nvPr/>
          </p:nvSpPr>
          <p:spPr>
            <a:xfrm rot="20337904">
              <a:off x="701179" y="1344371"/>
              <a:ext cx="264213" cy="171007"/>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3"/>
            </a:solidFill>
            <a:ln>
              <a:noFill/>
            </a:ln>
          </p:spPr>
          <p:txBody>
            <a:bodyPr/>
            <a:lstStyle/>
            <a:p>
              <a:endParaRPr lang="en-GB" dirty="0"/>
            </a:p>
          </p:txBody>
        </p:sp>
        <p:grpSp>
          <p:nvGrpSpPr>
            <p:cNvPr id="1225" name="Google Shape;1225;p42"/>
            <p:cNvGrpSpPr/>
            <p:nvPr/>
          </p:nvGrpSpPr>
          <p:grpSpPr>
            <a:xfrm rot="-9000128">
              <a:off x="4817420" y="2955324"/>
              <a:ext cx="359606" cy="565520"/>
              <a:chOff x="1488557" y="1467794"/>
              <a:chExt cx="359583" cy="565483"/>
            </a:xfrm>
          </p:grpSpPr>
          <p:sp>
            <p:nvSpPr>
              <p:cNvPr id="1226" name="Google Shape;1226;p42"/>
              <p:cNvSpPr/>
              <p:nvPr/>
            </p:nvSpPr>
            <p:spPr>
              <a:xfrm rot="-4139133">
                <a:off x="1588853" y="1793803"/>
                <a:ext cx="264202" cy="170999"/>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3"/>
              </a:solidFill>
              <a:ln>
                <a:noFill/>
              </a:ln>
            </p:spPr>
          </p:sp>
          <p:sp>
            <p:nvSpPr>
              <p:cNvPr id="1227" name="Google Shape;1227;p42"/>
              <p:cNvSpPr/>
              <p:nvPr/>
            </p:nvSpPr>
            <p:spPr>
              <a:xfrm rot="-2045900">
                <a:off x="1513774" y="1643694"/>
                <a:ext cx="264202" cy="171008"/>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3"/>
              </a:solidFill>
              <a:ln>
                <a:noFill/>
              </a:ln>
            </p:spPr>
          </p:sp>
          <p:sp>
            <p:nvSpPr>
              <p:cNvPr id="1228" name="Google Shape;1228;p42"/>
              <p:cNvSpPr/>
              <p:nvPr/>
            </p:nvSpPr>
            <p:spPr>
              <a:xfrm rot="-123225">
                <a:off x="1554179" y="1472473"/>
                <a:ext cx="264187" cy="171025"/>
              </a:xfrm>
              <a:custGeom>
                <a:avLst/>
                <a:gdLst/>
                <a:ahLst/>
                <a:cxnLst/>
                <a:rect l="l" t="t" r="r" b="b"/>
                <a:pathLst>
                  <a:path w="5387" h="3487" extrusionOk="0">
                    <a:moveTo>
                      <a:pt x="133" y="14"/>
                    </a:moveTo>
                    <a:cubicBezTo>
                      <a:pt x="714" y="205"/>
                      <a:pt x="5075" y="3029"/>
                      <a:pt x="5366" y="3403"/>
                    </a:cubicBezTo>
                    <a:cubicBezTo>
                      <a:pt x="5657" y="3777"/>
                      <a:pt x="2750" y="2822"/>
                      <a:pt x="1878" y="2257"/>
                    </a:cubicBezTo>
                    <a:cubicBezTo>
                      <a:pt x="1006" y="1692"/>
                      <a:pt x="-448" y="-177"/>
                      <a:pt x="133" y="14"/>
                    </a:cubicBezTo>
                    <a:close/>
                  </a:path>
                </a:pathLst>
              </a:custGeom>
              <a:solidFill>
                <a:schemeClr val="accent3"/>
              </a:solidFill>
              <a:ln>
                <a:noFill/>
              </a:ln>
            </p:spPr>
          </p:sp>
        </p:grpSp>
      </p:grpSp>
    </p:spTree>
    <p:extLst>
      <p:ext uri="{BB962C8B-B14F-4D97-AF65-F5344CB8AC3E}">
        <p14:creationId xmlns:p14="http://schemas.microsoft.com/office/powerpoint/2010/main" val="1096424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82"/>
        <p:cNvGrpSpPr/>
        <p:nvPr/>
      </p:nvGrpSpPr>
      <p:grpSpPr>
        <a:xfrm>
          <a:off x="0" y="0"/>
          <a:ext cx="0" cy="0"/>
          <a:chOff x="0" y="0"/>
          <a:chExt cx="0" cy="0"/>
        </a:xfrm>
      </p:grpSpPr>
      <p:sp>
        <p:nvSpPr>
          <p:cNvPr id="983" name="Google Shape;983;p37"/>
          <p:cNvSpPr txBox="1">
            <a:spLocks noGrp="1"/>
          </p:cNvSpPr>
          <p:nvPr>
            <p:ph type="title"/>
          </p:nvPr>
        </p:nvSpPr>
        <p:spPr>
          <a:xfrm>
            <a:off x="713225" y="387100"/>
            <a:ext cx="77175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References</a:t>
            </a:r>
          </a:p>
        </p:txBody>
      </p:sp>
      <p:sp>
        <p:nvSpPr>
          <p:cNvPr id="984" name="Google Shape;984;p37"/>
          <p:cNvSpPr txBox="1">
            <a:spLocks noGrp="1"/>
          </p:cNvSpPr>
          <p:nvPr>
            <p:ph type="body" idx="1"/>
          </p:nvPr>
        </p:nvSpPr>
        <p:spPr>
          <a:xfrm>
            <a:off x="484483" y="1226820"/>
            <a:ext cx="7649443" cy="2964180"/>
          </a:xfrm>
          <a:prstGeom prst="rect">
            <a:avLst/>
          </a:prstGeom>
        </p:spPr>
        <p:txBody>
          <a:bodyPr spcFirstLastPara="1" wrap="square" lIns="91425" tIns="91425" rIns="91425" bIns="91425" anchor="t" anchorCtr="0">
            <a:noAutofit/>
          </a:bodyPr>
          <a:lstStyle/>
          <a:p>
            <a:pPr marL="0" marR="0" indent="0" algn="just">
              <a:spcBef>
                <a:spcPts val="0"/>
              </a:spcBef>
              <a:spcAft>
                <a:spcPts val="1000"/>
              </a:spcAft>
              <a:buNone/>
            </a:pPr>
            <a:r>
              <a:rPr lang="en-GB"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Gross, Y., 2020. Erikson's stages of psychosocial development.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The Wiley Encyclopedia of Personality and Individual Differences: Models and Theories</a:t>
            </a:r>
            <a:r>
              <a:rPr lang="en-US" dirty="0">
                <a:effectLst/>
                <a:latin typeface="Times New Roman" panose="02020603050405020304" pitchFamily="18" charset="0"/>
                <a:ea typeface="Calibri" panose="020F0502020204030204" pitchFamily="34" charset="0"/>
                <a:cs typeface="Times New Roman" panose="02020603050405020304" pitchFamily="18" charset="0"/>
              </a:rPr>
              <a:t>, pp.179-184.</a:t>
            </a:r>
          </a:p>
          <a:p>
            <a:pPr marL="0" marR="0" indent="0" algn="just">
              <a:spcBef>
                <a:spcPts val="0"/>
              </a:spcBef>
              <a:spcAft>
                <a:spcPts val="1000"/>
              </a:spcAft>
              <a:buNone/>
            </a:pPr>
            <a:r>
              <a:rPr lang="en-GB"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Hayes, N. and Ball, J., 2012. Achieving safe staffing for older people in hospital.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Nursing Older People (through 2013)</a:t>
            </a:r>
            <a:r>
              <a:rPr lang="en-US" dirty="0">
                <a:effectLst/>
                <a:latin typeface="Times New Roman" panose="02020603050405020304" pitchFamily="18" charset="0"/>
                <a:ea typeface="Calibri" panose="020F0502020204030204" pitchFamily="34" charset="0"/>
                <a:cs typeface="Times New Roman" panose="02020603050405020304" pitchFamily="18" charset="0"/>
              </a:rPr>
              <a:t>,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24</a:t>
            </a:r>
            <a:r>
              <a:rPr lang="en-US" dirty="0">
                <a:effectLst/>
                <a:latin typeface="Times New Roman" panose="02020603050405020304" pitchFamily="18" charset="0"/>
                <a:ea typeface="Calibri" panose="020F0502020204030204" pitchFamily="34" charset="0"/>
                <a:cs typeface="Times New Roman" panose="02020603050405020304" pitchFamily="18" charset="0"/>
              </a:rPr>
              <a:t>(4), p.20.</a:t>
            </a:r>
          </a:p>
          <a:p>
            <a:pPr marL="0" marR="0" indent="0" algn="just">
              <a:spcBef>
                <a:spcPts val="0"/>
              </a:spcBef>
              <a:spcAft>
                <a:spcPts val="1000"/>
              </a:spcAft>
              <a:buNone/>
            </a:pPr>
            <a:r>
              <a:rPr lang="en-GB"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McLeod, S., 2013. Erik Erikson's stages of psychosocial development.</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gn="just">
              <a:spcBef>
                <a:spcPts val="0"/>
              </a:spcBef>
              <a:spcAft>
                <a:spcPts val="1000"/>
              </a:spcAft>
              <a:buNone/>
            </a:pPr>
            <a:r>
              <a:rPr lang="en-GB"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Orenstein, G.A. and Lewis, L., 2021. </a:t>
            </a:r>
            <a:r>
              <a:rPr lang="en-GB"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Eriksons</a:t>
            </a:r>
            <a:r>
              <a:rPr lang="en-GB"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stages of psychosocial development. In </a:t>
            </a:r>
            <a:r>
              <a:rPr lang="en-US" i="1" dirty="0" err="1">
                <a:effectLst/>
                <a:latin typeface="Times New Roman" panose="02020603050405020304" pitchFamily="18" charset="0"/>
                <a:ea typeface="Calibri" panose="020F0502020204030204" pitchFamily="34" charset="0"/>
                <a:cs typeface="Times New Roman" panose="02020603050405020304" pitchFamily="18" charset="0"/>
              </a:rPr>
              <a:t>StatPearls</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 [Internet]</a:t>
            </a:r>
            <a:r>
              <a:rPr lang="en-US" dirty="0">
                <a:effectLst/>
                <a:latin typeface="Times New Roman" panose="02020603050405020304" pitchFamily="18" charset="0"/>
                <a:ea typeface="Calibri" panose="020F0502020204030204" pitchFamily="34" charset="0"/>
                <a:cs typeface="Times New Roman" panose="02020603050405020304" pitchFamily="18" charset="0"/>
              </a:rPr>
              <a:t>. </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StatPearls</a:t>
            </a:r>
            <a:r>
              <a:rPr lang="en-US" dirty="0">
                <a:effectLst/>
                <a:latin typeface="Times New Roman" panose="02020603050405020304" pitchFamily="18" charset="0"/>
                <a:ea typeface="Calibri" panose="020F0502020204030204" pitchFamily="34" charset="0"/>
                <a:cs typeface="Times New Roman" panose="02020603050405020304" pitchFamily="18" charset="0"/>
              </a:rPr>
              <a:t> Publishing.</a:t>
            </a:r>
          </a:p>
          <a:p>
            <a:pPr marL="0" marR="0" indent="0" algn="just">
              <a:spcBef>
                <a:spcPts val="0"/>
              </a:spcBef>
              <a:spcAft>
                <a:spcPts val="1000"/>
              </a:spcAft>
              <a:buNone/>
            </a:pPr>
            <a:r>
              <a:rPr lang="en-GB"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Sinclair, S., Norris, J.M., McConnell, S.J., </a:t>
            </a:r>
            <a:r>
              <a:rPr lang="en-GB"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Chochinov</a:t>
            </a:r>
            <a:r>
              <a:rPr lang="en-GB"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H.M., Hack, T.F., Hagen, N.A., McClement, S. and </a:t>
            </a:r>
            <a:r>
              <a:rPr lang="en-GB"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Bouchal</a:t>
            </a:r>
            <a:r>
              <a:rPr lang="en-GB"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S.R., 2016. Compassion: a scoping review of the healthcare literature.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BMC palliative care</a:t>
            </a:r>
            <a:r>
              <a:rPr lang="en-US" dirty="0">
                <a:effectLst/>
                <a:latin typeface="Times New Roman" panose="02020603050405020304" pitchFamily="18" charset="0"/>
                <a:ea typeface="Calibri" panose="020F0502020204030204" pitchFamily="34" charset="0"/>
                <a:cs typeface="Times New Roman" panose="02020603050405020304" pitchFamily="18" charset="0"/>
              </a:rPr>
              <a:t>,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15</a:t>
            </a:r>
            <a:r>
              <a:rPr lang="en-US" dirty="0">
                <a:effectLst/>
                <a:latin typeface="Times New Roman" panose="02020603050405020304" pitchFamily="18" charset="0"/>
                <a:ea typeface="Calibri" panose="020F0502020204030204" pitchFamily="34" charset="0"/>
                <a:cs typeface="Times New Roman" panose="02020603050405020304" pitchFamily="18" charset="0"/>
              </a:rPr>
              <a:t>(1), pp.1-16.</a:t>
            </a:r>
          </a:p>
          <a:p>
            <a:pPr marL="0" marR="0" indent="0" algn="just">
              <a:spcBef>
                <a:spcPts val="0"/>
              </a:spcBef>
              <a:spcAft>
                <a:spcPts val="1000"/>
              </a:spcAft>
              <a:buNone/>
            </a:pPr>
            <a:r>
              <a:rPr lang="en-GB"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Waldie</a:t>
            </a:r>
            <a:r>
              <a:rPr lang="en-GB"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2010. Healthcare assistant role development: a literature review.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Journal of Advanced Perioperative Care</a:t>
            </a:r>
            <a:r>
              <a:rPr lang="en-US" dirty="0">
                <a:effectLst/>
                <a:latin typeface="Times New Roman" panose="02020603050405020304" pitchFamily="18" charset="0"/>
                <a:ea typeface="Calibri" panose="020F0502020204030204" pitchFamily="34" charset="0"/>
                <a:cs typeface="Times New Roman" panose="02020603050405020304" pitchFamily="18" charset="0"/>
              </a:rPr>
              <a:t>,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4</a:t>
            </a:r>
            <a:r>
              <a:rPr lang="en-US" dirty="0">
                <a:effectLst/>
                <a:latin typeface="Times New Roman" panose="02020603050405020304" pitchFamily="18" charset="0"/>
                <a:ea typeface="Calibri" panose="020F0502020204030204" pitchFamily="34" charset="0"/>
                <a:cs typeface="Times New Roman" panose="02020603050405020304" pitchFamily="18" charset="0"/>
              </a:rPr>
              <a:t>(2).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82"/>
        <p:cNvGrpSpPr/>
        <p:nvPr/>
      </p:nvGrpSpPr>
      <p:grpSpPr>
        <a:xfrm>
          <a:off x="0" y="0"/>
          <a:ext cx="0" cy="0"/>
          <a:chOff x="0" y="0"/>
          <a:chExt cx="0" cy="0"/>
        </a:xfrm>
      </p:grpSpPr>
      <p:sp>
        <p:nvSpPr>
          <p:cNvPr id="983" name="Google Shape;983;p37"/>
          <p:cNvSpPr txBox="1">
            <a:spLocks noGrp="1"/>
          </p:cNvSpPr>
          <p:nvPr>
            <p:ph type="title"/>
          </p:nvPr>
        </p:nvSpPr>
        <p:spPr>
          <a:xfrm>
            <a:off x="2902690" y="2152103"/>
            <a:ext cx="5550196" cy="1027031"/>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5400" dirty="0"/>
              <a:t>Thank you</a:t>
            </a:r>
          </a:p>
        </p:txBody>
      </p:sp>
    </p:spTree>
    <p:extLst>
      <p:ext uri="{BB962C8B-B14F-4D97-AF65-F5344CB8AC3E}">
        <p14:creationId xmlns:p14="http://schemas.microsoft.com/office/powerpoint/2010/main" val="1146530039"/>
      </p:ext>
    </p:extLst>
  </p:cSld>
  <p:clrMapOvr>
    <a:masterClrMapping/>
  </p:clrMapOvr>
</p:sld>
</file>

<file path=ppt/theme/theme1.xml><?xml version="1.0" encoding="utf-8"?>
<a:theme xmlns:a="http://schemas.openxmlformats.org/drawingml/2006/main" name="Nice Nurses Healthcare Center by Slidesgo">
  <a:themeElements>
    <a:clrScheme name="Simple Light">
      <a:dk1>
        <a:srgbClr val="101F1F"/>
      </a:dk1>
      <a:lt1>
        <a:srgbClr val="D1F8F8"/>
      </a:lt1>
      <a:dk2>
        <a:srgbClr val="6FD6D6"/>
      </a:dk2>
      <a:lt2>
        <a:srgbClr val="62BDBD"/>
      </a:lt2>
      <a:accent1>
        <a:srgbClr val="4E9696"/>
      </a:accent1>
      <a:accent2>
        <a:srgbClr val="FFC09C"/>
      </a:accent2>
      <a:accent3>
        <a:srgbClr val="FFB082"/>
      </a:accent3>
      <a:accent4>
        <a:srgbClr val="EC8E57"/>
      </a:accent4>
      <a:accent5>
        <a:srgbClr val="101F1F"/>
      </a:accent5>
      <a:accent6>
        <a:srgbClr val="FFFFFF"/>
      </a:accent6>
      <a:hlink>
        <a:srgbClr val="101F1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195</TotalTime>
  <Words>1260</Words>
  <Application>Microsoft Office PowerPoint</Application>
  <PresentationFormat>On-screen Show (16:9)</PresentationFormat>
  <Paragraphs>51</Paragraphs>
  <Slides>7</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FS Albert Extra Bold</vt:lpstr>
      <vt:lpstr>Open Sans</vt:lpstr>
      <vt:lpstr>Roboto Condensed Light</vt:lpstr>
      <vt:lpstr>Arial</vt:lpstr>
      <vt:lpstr>Times New Roman</vt:lpstr>
      <vt:lpstr>Josefin Sans</vt:lpstr>
      <vt:lpstr>Patrick Hand</vt:lpstr>
      <vt:lpstr>Nice Nurses Healthcare Center by Slidesgo</vt:lpstr>
      <vt:lpstr>Psychology and Healthcare</vt:lpstr>
      <vt:lpstr>Importance of Psychology</vt:lpstr>
      <vt:lpstr>Importance of Psychology</vt:lpstr>
      <vt:lpstr>PowerPoint Presentation</vt:lpstr>
      <vt:lpstr>Stage 5: Identity vs. Confusion Stage 6: Intimacy vs. Isolation Stage 7: Generativity vs. Stagnation Stage 8: Integrity vs. Despair</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Nice Nurses Healthcare Center</dc:title>
  <dc:creator>Dell</dc:creator>
  <cp:lastModifiedBy>ajah jammeh</cp:lastModifiedBy>
  <cp:revision>18</cp:revision>
  <dcterms:modified xsi:type="dcterms:W3CDTF">2022-10-10T21:42:46Z</dcterms:modified>
</cp:coreProperties>
</file>