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72" r:id="rId5"/>
    <p:sldId id="271" r:id="rId6"/>
    <p:sldId id="260" r:id="rId7"/>
    <p:sldId id="261" r:id="rId8"/>
    <p:sldId id="268" r:id="rId9"/>
    <p:sldId id="262" r:id="rId10"/>
    <p:sldId id="267"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698" autoAdjust="0"/>
    <p:restoredTop sz="94660"/>
  </p:normalViewPr>
  <p:slideViewPr>
    <p:cSldViewPr snapToGrid="0">
      <p:cViewPr varScale="1">
        <p:scale>
          <a:sx n="70" d="100"/>
          <a:sy n="70" d="100"/>
        </p:scale>
        <p:origin x="67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13E2A-98CB-492E-B4DD-9BEE4DF2582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AU"/>
          </a:p>
        </p:txBody>
      </p:sp>
      <p:sp>
        <p:nvSpPr>
          <p:cNvPr id="3" name="Subtitle 2">
            <a:extLst>
              <a:ext uri="{FF2B5EF4-FFF2-40B4-BE49-F238E27FC236}">
                <a16:creationId xmlns:a16="http://schemas.microsoft.com/office/drawing/2014/main" id="{8ADA7C99-12EA-220E-C34D-B678462F735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Date Placeholder 3">
            <a:extLst>
              <a:ext uri="{FF2B5EF4-FFF2-40B4-BE49-F238E27FC236}">
                <a16:creationId xmlns:a16="http://schemas.microsoft.com/office/drawing/2014/main" id="{CE85C1DF-3F44-9F71-129B-90C1E5ED1583}"/>
              </a:ext>
            </a:extLst>
          </p:cNvPr>
          <p:cNvSpPr>
            <a:spLocks noGrp="1"/>
          </p:cNvSpPr>
          <p:nvPr>
            <p:ph type="dt" sz="half" idx="10"/>
          </p:nvPr>
        </p:nvSpPr>
        <p:spPr/>
        <p:txBody>
          <a:bodyPr/>
          <a:lstStyle/>
          <a:p>
            <a:fld id="{E811362C-11F7-4F5E-AFD4-91B20DABCFE3}" type="datetimeFigureOut">
              <a:rPr lang="en-AU" smtClean="0"/>
              <a:t>13/11/2022</a:t>
            </a:fld>
            <a:endParaRPr lang="en-AU"/>
          </a:p>
        </p:txBody>
      </p:sp>
      <p:sp>
        <p:nvSpPr>
          <p:cNvPr id="5" name="Footer Placeholder 4">
            <a:extLst>
              <a:ext uri="{FF2B5EF4-FFF2-40B4-BE49-F238E27FC236}">
                <a16:creationId xmlns:a16="http://schemas.microsoft.com/office/drawing/2014/main" id="{F05FDBBA-7542-27FD-54C4-879CE1C7114F}"/>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8E100781-C8C8-528C-FF3C-D1CBFBCE5033}"/>
              </a:ext>
            </a:extLst>
          </p:cNvPr>
          <p:cNvSpPr>
            <a:spLocks noGrp="1"/>
          </p:cNvSpPr>
          <p:nvPr>
            <p:ph type="sldNum" sz="quarter" idx="12"/>
          </p:nvPr>
        </p:nvSpPr>
        <p:spPr/>
        <p:txBody>
          <a:bodyPr/>
          <a:lstStyle/>
          <a:p>
            <a:fld id="{8F30CA05-CFAD-4C46-BD3A-4A0DD1FC18B2}" type="slidenum">
              <a:rPr lang="en-AU" smtClean="0"/>
              <a:t>‹#›</a:t>
            </a:fld>
            <a:endParaRPr lang="en-AU"/>
          </a:p>
        </p:txBody>
      </p:sp>
    </p:spTree>
    <p:extLst>
      <p:ext uri="{BB962C8B-B14F-4D97-AF65-F5344CB8AC3E}">
        <p14:creationId xmlns:p14="http://schemas.microsoft.com/office/powerpoint/2010/main" val="34463837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27C6D-C1FA-5ED4-D761-2522427D8AC1}"/>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C1103FFB-373F-31B1-215B-59892ED933D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F52E5EE9-6E77-0B04-D2E9-D0E9515D7A03}"/>
              </a:ext>
            </a:extLst>
          </p:cNvPr>
          <p:cNvSpPr>
            <a:spLocks noGrp="1"/>
          </p:cNvSpPr>
          <p:nvPr>
            <p:ph type="dt" sz="half" idx="10"/>
          </p:nvPr>
        </p:nvSpPr>
        <p:spPr/>
        <p:txBody>
          <a:bodyPr/>
          <a:lstStyle/>
          <a:p>
            <a:fld id="{E811362C-11F7-4F5E-AFD4-91B20DABCFE3}" type="datetimeFigureOut">
              <a:rPr lang="en-AU" smtClean="0"/>
              <a:t>13/11/2022</a:t>
            </a:fld>
            <a:endParaRPr lang="en-AU"/>
          </a:p>
        </p:txBody>
      </p:sp>
      <p:sp>
        <p:nvSpPr>
          <p:cNvPr id="5" name="Footer Placeholder 4">
            <a:extLst>
              <a:ext uri="{FF2B5EF4-FFF2-40B4-BE49-F238E27FC236}">
                <a16:creationId xmlns:a16="http://schemas.microsoft.com/office/drawing/2014/main" id="{2447B5F0-0452-6C50-283D-39D08E65BCD8}"/>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5CDE8AF8-F0F8-95E1-46EE-6CA239F22991}"/>
              </a:ext>
            </a:extLst>
          </p:cNvPr>
          <p:cNvSpPr>
            <a:spLocks noGrp="1"/>
          </p:cNvSpPr>
          <p:nvPr>
            <p:ph type="sldNum" sz="quarter" idx="12"/>
          </p:nvPr>
        </p:nvSpPr>
        <p:spPr/>
        <p:txBody>
          <a:bodyPr/>
          <a:lstStyle/>
          <a:p>
            <a:fld id="{8F30CA05-CFAD-4C46-BD3A-4A0DD1FC18B2}" type="slidenum">
              <a:rPr lang="en-AU" smtClean="0"/>
              <a:t>‹#›</a:t>
            </a:fld>
            <a:endParaRPr lang="en-AU"/>
          </a:p>
        </p:txBody>
      </p:sp>
    </p:spTree>
    <p:extLst>
      <p:ext uri="{BB962C8B-B14F-4D97-AF65-F5344CB8AC3E}">
        <p14:creationId xmlns:p14="http://schemas.microsoft.com/office/powerpoint/2010/main" val="9954532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B24ADC-DE15-CD40-006D-A1903178E6F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AU"/>
          </a:p>
        </p:txBody>
      </p:sp>
      <p:sp>
        <p:nvSpPr>
          <p:cNvPr id="3" name="Text Placeholder 2">
            <a:extLst>
              <a:ext uri="{FF2B5EF4-FFF2-40B4-BE49-F238E27FC236}">
                <a16:creationId xmlns:a16="http://schemas.microsoft.com/office/drawing/2014/main" id="{7C61B59E-5EAB-2C08-CE21-B7E9D035FE2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D00BEE1-3BF3-AD0C-834D-D2DCB22329D2}"/>
              </a:ext>
            </a:extLst>
          </p:cNvPr>
          <p:cNvSpPr>
            <a:spLocks noGrp="1"/>
          </p:cNvSpPr>
          <p:nvPr>
            <p:ph type="dt" sz="half" idx="10"/>
          </p:nvPr>
        </p:nvSpPr>
        <p:spPr/>
        <p:txBody>
          <a:bodyPr/>
          <a:lstStyle/>
          <a:p>
            <a:fld id="{E811362C-11F7-4F5E-AFD4-91B20DABCFE3}" type="datetimeFigureOut">
              <a:rPr lang="en-AU" smtClean="0"/>
              <a:t>13/11/2022</a:t>
            </a:fld>
            <a:endParaRPr lang="en-AU"/>
          </a:p>
        </p:txBody>
      </p:sp>
      <p:sp>
        <p:nvSpPr>
          <p:cNvPr id="5" name="Footer Placeholder 4">
            <a:extLst>
              <a:ext uri="{FF2B5EF4-FFF2-40B4-BE49-F238E27FC236}">
                <a16:creationId xmlns:a16="http://schemas.microsoft.com/office/drawing/2014/main" id="{48E85946-8361-D116-9E8D-2D8E60BD99D6}"/>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304A669E-5339-9D75-B6C8-FB274E2CC0F3}"/>
              </a:ext>
            </a:extLst>
          </p:cNvPr>
          <p:cNvSpPr>
            <a:spLocks noGrp="1"/>
          </p:cNvSpPr>
          <p:nvPr>
            <p:ph type="sldNum" sz="quarter" idx="12"/>
          </p:nvPr>
        </p:nvSpPr>
        <p:spPr/>
        <p:txBody>
          <a:bodyPr/>
          <a:lstStyle/>
          <a:p>
            <a:fld id="{8F30CA05-CFAD-4C46-BD3A-4A0DD1FC18B2}" type="slidenum">
              <a:rPr lang="en-AU" smtClean="0"/>
              <a:t>‹#›</a:t>
            </a:fld>
            <a:endParaRPr lang="en-AU"/>
          </a:p>
        </p:txBody>
      </p:sp>
    </p:spTree>
    <p:extLst>
      <p:ext uri="{BB962C8B-B14F-4D97-AF65-F5344CB8AC3E}">
        <p14:creationId xmlns:p14="http://schemas.microsoft.com/office/powerpoint/2010/main" val="23030094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30B6BF-361B-BF38-7280-933F850F6737}"/>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7F340E33-CC28-578D-A9E0-F26ED746BFB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a:extLst>
              <a:ext uri="{FF2B5EF4-FFF2-40B4-BE49-F238E27FC236}">
                <a16:creationId xmlns:a16="http://schemas.microsoft.com/office/drawing/2014/main" id="{231CFB65-9105-34A7-4490-4FA4BEBC516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a:extLst>
              <a:ext uri="{FF2B5EF4-FFF2-40B4-BE49-F238E27FC236}">
                <a16:creationId xmlns:a16="http://schemas.microsoft.com/office/drawing/2014/main" id="{A358AF09-CF50-6296-0387-CF12F29DD436}"/>
              </a:ext>
            </a:extLst>
          </p:cNvPr>
          <p:cNvSpPr>
            <a:spLocks noGrp="1"/>
          </p:cNvSpPr>
          <p:nvPr>
            <p:ph type="dt" sz="half" idx="10"/>
          </p:nvPr>
        </p:nvSpPr>
        <p:spPr/>
        <p:txBody>
          <a:bodyPr/>
          <a:lstStyle/>
          <a:p>
            <a:fld id="{E811362C-11F7-4F5E-AFD4-91B20DABCFE3}" type="datetimeFigureOut">
              <a:rPr lang="en-AU" smtClean="0"/>
              <a:t>13/11/2022</a:t>
            </a:fld>
            <a:endParaRPr lang="en-AU"/>
          </a:p>
        </p:txBody>
      </p:sp>
      <p:sp>
        <p:nvSpPr>
          <p:cNvPr id="6" name="Footer Placeholder 5">
            <a:extLst>
              <a:ext uri="{FF2B5EF4-FFF2-40B4-BE49-F238E27FC236}">
                <a16:creationId xmlns:a16="http://schemas.microsoft.com/office/drawing/2014/main" id="{980A43F7-4D3F-02EF-53C2-A013A663CD4C}"/>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17190617-2C3B-3EAE-DE51-16663B98D72C}"/>
              </a:ext>
            </a:extLst>
          </p:cNvPr>
          <p:cNvSpPr>
            <a:spLocks noGrp="1"/>
          </p:cNvSpPr>
          <p:nvPr>
            <p:ph type="sldNum" sz="quarter" idx="12"/>
          </p:nvPr>
        </p:nvSpPr>
        <p:spPr/>
        <p:txBody>
          <a:bodyPr/>
          <a:lstStyle/>
          <a:p>
            <a:fld id="{8F30CA05-CFAD-4C46-BD3A-4A0DD1FC18B2}" type="slidenum">
              <a:rPr lang="en-AU" smtClean="0"/>
              <a:t>‹#›</a:t>
            </a:fld>
            <a:endParaRPr lang="en-AU"/>
          </a:p>
        </p:txBody>
      </p:sp>
    </p:spTree>
    <p:extLst>
      <p:ext uri="{BB962C8B-B14F-4D97-AF65-F5344CB8AC3E}">
        <p14:creationId xmlns:p14="http://schemas.microsoft.com/office/powerpoint/2010/main" val="14163576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A6C48F-26CF-B330-56EE-96F03D8DB079}"/>
              </a:ext>
            </a:extLst>
          </p:cNvPr>
          <p:cNvSpPr>
            <a:spLocks noGrp="1"/>
          </p:cNvSpPr>
          <p:nvPr>
            <p:ph type="title"/>
          </p:nvPr>
        </p:nvSpPr>
        <p:spPr>
          <a:xfrm>
            <a:off x="839788" y="365125"/>
            <a:ext cx="10515600" cy="1325563"/>
          </a:xfrm>
        </p:spPr>
        <p:txBody>
          <a:bodyPr/>
          <a:lstStyle/>
          <a:p>
            <a:r>
              <a:rPr lang="en-US"/>
              <a:t>Click to edit Master title style</a:t>
            </a:r>
            <a:endParaRPr lang="en-AU"/>
          </a:p>
        </p:txBody>
      </p:sp>
      <p:sp>
        <p:nvSpPr>
          <p:cNvPr id="3" name="Text Placeholder 2">
            <a:extLst>
              <a:ext uri="{FF2B5EF4-FFF2-40B4-BE49-F238E27FC236}">
                <a16:creationId xmlns:a16="http://schemas.microsoft.com/office/drawing/2014/main" id="{8731CD70-4A04-0D42-6B8F-100247FAA9F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8104F19-9B2C-0843-C9F1-5E0B558F302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a:extLst>
              <a:ext uri="{FF2B5EF4-FFF2-40B4-BE49-F238E27FC236}">
                <a16:creationId xmlns:a16="http://schemas.microsoft.com/office/drawing/2014/main" id="{1139362E-7A04-5B4D-6403-D8E3DAED503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98A7745-F460-D017-6148-8FECE9487F0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a:extLst>
              <a:ext uri="{FF2B5EF4-FFF2-40B4-BE49-F238E27FC236}">
                <a16:creationId xmlns:a16="http://schemas.microsoft.com/office/drawing/2014/main" id="{56715F5B-5BAB-8BD2-8B7B-678F7FF16356}"/>
              </a:ext>
            </a:extLst>
          </p:cNvPr>
          <p:cNvSpPr>
            <a:spLocks noGrp="1"/>
          </p:cNvSpPr>
          <p:nvPr>
            <p:ph type="dt" sz="half" idx="10"/>
          </p:nvPr>
        </p:nvSpPr>
        <p:spPr/>
        <p:txBody>
          <a:bodyPr/>
          <a:lstStyle/>
          <a:p>
            <a:fld id="{E811362C-11F7-4F5E-AFD4-91B20DABCFE3}" type="datetimeFigureOut">
              <a:rPr lang="en-AU" smtClean="0"/>
              <a:t>13/11/2022</a:t>
            </a:fld>
            <a:endParaRPr lang="en-AU"/>
          </a:p>
        </p:txBody>
      </p:sp>
      <p:sp>
        <p:nvSpPr>
          <p:cNvPr id="8" name="Footer Placeholder 7">
            <a:extLst>
              <a:ext uri="{FF2B5EF4-FFF2-40B4-BE49-F238E27FC236}">
                <a16:creationId xmlns:a16="http://schemas.microsoft.com/office/drawing/2014/main" id="{CA6C8894-B06D-C178-7866-F195031CEAB2}"/>
              </a:ext>
            </a:extLst>
          </p:cNvPr>
          <p:cNvSpPr>
            <a:spLocks noGrp="1"/>
          </p:cNvSpPr>
          <p:nvPr>
            <p:ph type="ftr" sz="quarter" idx="11"/>
          </p:nvPr>
        </p:nvSpPr>
        <p:spPr/>
        <p:txBody>
          <a:bodyPr/>
          <a:lstStyle/>
          <a:p>
            <a:endParaRPr lang="en-AU"/>
          </a:p>
        </p:txBody>
      </p:sp>
      <p:sp>
        <p:nvSpPr>
          <p:cNvPr id="9" name="Slide Number Placeholder 8">
            <a:extLst>
              <a:ext uri="{FF2B5EF4-FFF2-40B4-BE49-F238E27FC236}">
                <a16:creationId xmlns:a16="http://schemas.microsoft.com/office/drawing/2014/main" id="{40B632EB-8EAF-CB83-7C2E-42EF80840B48}"/>
              </a:ext>
            </a:extLst>
          </p:cNvPr>
          <p:cNvSpPr>
            <a:spLocks noGrp="1"/>
          </p:cNvSpPr>
          <p:nvPr>
            <p:ph type="sldNum" sz="quarter" idx="12"/>
          </p:nvPr>
        </p:nvSpPr>
        <p:spPr/>
        <p:txBody>
          <a:bodyPr/>
          <a:lstStyle/>
          <a:p>
            <a:fld id="{8F30CA05-CFAD-4C46-BD3A-4A0DD1FC18B2}" type="slidenum">
              <a:rPr lang="en-AU" smtClean="0"/>
              <a:t>‹#›</a:t>
            </a:fld>
            <a:endParaRPr lang="en-AU"/>
          </a:p>
        </p:txBody>
      </p:sp>
    </p:spTree>
    <p:extLst>
      <p:ext uri="{BB962C8B-B14F-4D97-AF65-F5344CB8AC3E}">
        <p14:creationId xmlns:p14="http://schemas.microsoft.com/office/powerpoint/2010/main" val="28532799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C27C13-D04E-F795-B0B0-1724AF604F68}"/>
              </a:ext>
            </a:extLst>
          </p:cNvPr>
          <p:cNvSpPr>
            <a:spLocks noGrp="1"/>
          </p:cNvSpPr>
          <p:nvPr>
            <p:ph type="title"/>
          </p:nvPr>
        </p:nvSpPr>
        <p:spPr/>
        <p:txBody>
          <a:bodyPr/>
          <a:lstStyle/>
          <a:p>
            <a:r>
              <a:rPr lang="en-US"/>
              <a:t>Click to edit Master title style</a:t>
            </a:r>
            <a:endParaRPr lang="en-AU"/>
          </a:p>
        </p:txBody>
      </p:sp>
      <p:sp>
        <p:nvSpPr>
          <p:cNvPr id="3" name="Date Placeholder 2">
            <a:extLst>
              <a:ext uri="{FF2B5EF4-FFF2-40B4-BE49-F238E27FC236}">
                <a16:creationId xmlns:a16="http://schemas.microsoft.com/office/drawing/2014/main" id="{79DCD3A8-0991-72C0-6B41-D95169C2D1B4}"/>
              </a:ext>
            </a:extLst>
          </p:cNvPr>
          <p:cNvSpPr>
            <a:spLocks noGrp="1"/>
          </p:cNvSpPr>
          <p:nvPr>
            <p:ph type="dt" sz="half" idx="10"/>
          </p:nvPr>
        </p:nvSpPr>
        <p:spPr/>
        <p:txBody>
          <a:bodyPr/>
          <a:lstStyle/>
          <a:p>
            <a:fld id="{E811362C-11F7-4F5E-AFD4-91B20DABCFE3}" type="datetimeFigureOut">
              <a:rPr lang="en-AU" smtClean="0"/>
              <a:t>13/11/2022</a:t>
            </a:fld>
            <a:endParaRPr lang="en-AU"/>
          </a:p>
        </p:txBody>
      </p:sp>
      <p:sp>
        <p:nvSpPr>
          <p:cNvPr id="4" name="Footer Placeholder 3">
            <a:extLst>
              <a:ext uri="{FF2B5EF4-FFF2-40B4-BE49-F238E27FC236}">
                <a16:creationId xmlns:a16="http://schemas.microsoft.com/office/drawing/2014/main" id="{A9A7BD92-00FC-15C3-D751-E2504A94100F}"/>
              </a:ext>
            </a:extLst>
          </p:cNvPr>
          <p:cNvSpPr>
            <a:spLocks noGrp="1"/>
          </p:cNvSpPr>
          <p:nvPr>
            <p:ph type="ftr" sz="quarter" idx="11"/>
          </p:nvPr>
        </p:nvSpPr>
        <p:spPr/>
        <p:txBody>
          <a:bodyPr/>
          <a:lstStyle/>
          <a:p>
            <a:endParaRPr lang="en-AU"/>
          </a:p>
        </p:txBody>
      </p:sp>
      <p:sp>
        <p:nvSpPr>
          <p:cNvPr id="5" name="Slide Number Placeholder 4">
            <a:extLst>
              <a:ext uri="{FF2B5EF4-FFF2-40B4-BE49-F238E27FC236}">
                <a16:creationId xmlns:a16="http://schemas.microsoft.com/office/drawing/2014/main" id="{20AD3077-3DA2-50BE-1135-A670B00DA499}"/>
              </a:ext>
            </a:extLst>
          </p:cNvPr>
          <p:cNvSpPr>
            <a:spLocks noGrp="1"/>
          </p:cNvSpPr>
          <p:nvPr>
            <p:ph type="sldNum" sz="quarter" idx="12"/>
          </p:nvPr>
        </p:nvSpPr>
        <p:spPr/>
        <p:txBody>
          <a:bodyPr/>
          <a:lstStyle/>
          <a:p>
            <a:fld id="{8F30CA05-CFAD-4C46-BD3A-4A0DD1FC18B2}" type="slidenum">
              <a:rPr lang="en-AU" smtClean="0"/>
              <a:t>‹#›</a:t>
            </a:fld>
            <a:endParaRPr lang="en-AU"/>
          </a:p>
        </p:txBody>
      </p:sp>
    </p:spTree>
    <p:extLst>
      <p:ext uri="{BB962C8B-B14F-4D97-AF65-F5344CB8AC3E}">
        <p14:creationId xmlns:p14="http://schemas.microsoft.com/office/powerpoint/2010/main" val="22663548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8F7E848-7BA9-3BCA-A330-7F7E3AF61179}"/>
              </a:ext>
            </a:extLst>
          </p:cNvPr>
          <p:cNvSpPr>
            <a:spLocks noGrp="1"/>
          </p:cNvSpPr>
          <p:nvPr>
            <p:ph type="dt" sz="half" idx="10"/>
          </p:nvPr>
        </p:nvSpPr>
        <p:spPr/>
        <p:txBody>
          <a:bodyPr/>
          <a:lstStyle/>
          <a:p>
            <a:fld id="{E811362C-11F7-4F5E-AFD4-91B20DABCFE3}" type="datetimeFigureOut">
              <a:rPr lang="en-AU" smtClean="0"/>
              <a:t>13/11/2022</a:t>
            </a:fld>
            <a:endParaRPr lang="en-AU"/>
          </a:p>
        </p:txBody>
      </p:sp>
      <p:sp>
        <p:nvSpPr>
          <p:cNvPr id="3" name="Footer Placeholder 2">
            <a:extLst>
              <a:ext uri="{FF2B5EF4-FFF2-40B4-BE49-F238E27FC236}">
                <a16:creationId xmlns:a16="http://schemas.microsoft.com/office/drawing/2014/main" id="{06AC1FFB-472E-24D6-23DC-8D18AE2DA97F}"/>
              </a:ext>
            </a:extLst>
          </p:cNvPr>
          <p:cNvSpPr>
            <a:spLocks noGrp="1"/>
          </p:cNvSpPr>
          <p:nvPr>
            <p:ph type="ftr" sz="quarter" idx="11"/>
          </p:nvPr>
        </p:nvSpPr>
        <p:spPr/>
        <p:txBody>
          <a:bodyPr/>
          <a:lstStyle/>
          <a:p>
            <a:endParaRPr lang="en-AU"/>
          </a:p>
        </p:txBody>
      </p:sp>
      <p:sp>
        <p:nvSpPr>
          <p:cNvPr id="4" name="Slide Number Placeholder 3">
            <a:extLst>
              <a:ext uri="{FF2B5EF4-FFF2-40B4-BE49-F238E27FC236}">
                <a16:creationId xmlns:a16="http://schemas.microsoft.com/office/drawing/2014/main" id="{274282D7-F965-E454-90C3-A937E1AE3C40}"/>
              </a:ext>
            </a:extLst>
          </p:cNvPr>
          <p:cNvSpPr>
            <a:spLocks noGrp="1"/>
          </p:cNvSpPr>
          <p:nvPr>
            <p:ph type="sldNum" sz="quarter" idx="12"/>
          </p:nvPr>
        </p:nvSpPr>
        <p:spPr/>
        <p:txBody>
          <a:bodyPr/>
          <a:lstStyle/>
          <a:p>
            <a:fld id="{8F30CA05-CFAD-4C46-BD3A-4A0DD1FC18B2}" type="slidenum">
              <a:rPr lang="en-AU" smtClean="0"/>
              <a:t>‹#›</a:t>
            </a:fld>
            <a:endParaRPr lang="en-AU"/>
          </a:p>
        </p:txBody>
      </p:sp>
    </p:spTree>
    <p:extLst>
      <p:ext uri="{BB962C8B-B14F-4D97-AF65-F5344CB8AC3E}">
        <p14:creationId xmlns:p14="http://schemas.microsoft.com/office/powerpoint/2010/main" val="25547684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7C223F-9DBA-55A0-C468-72F090F91AA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Content Placeholder 2">
            <a:extLst>
              <a:ext uri="{FF2B5EF4-FFF2-40B4-BE49-F238E27FC236}">
                <a16:creationId xmlns:a16="http://schemas.microsoft.com/office/drawing/2014/main" id="{E7DCB087-3B94-BBD4-FE38-C0D5FF107B7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a:extLst>
              <a:ext uri="{FF2B5EF4-FFF2-40B4-BE49-F238E27FC236}">
                <a16:creationId xmlns:a16="http://schemas.microsoft.com/office/drawing/2014/main" id="{2365B0E8-AB52-CAD2-B709-8596C99D578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6299B3B-D144-C893-440E-9D5DAE11F0B2}"/>
              </a:ext>
            </a:extLst>
          </p:cNvPr>
          <p:cNvSpPr>
            <a:spLocks noGrp="1"/>
          </p:cNvSpPr>
          <p:nvPr>
            <p:ph type="dt" sz="half" idx="10"/>
          </p:nvPr>
        </p:nvSpPr>
        <p:spPr/>
        <p:txBody>
          <a:bodyPr/>
          <a:lstStyle/>
          <a:p>
            <a:fld id="{E811362C-11F7-4F5E-AFD4-91B20DABCFE3}" type="datetimeFigureOut">
              <a:rPr lang="en-AU" smtClean="0"/>
              <a:t>13/11/2022</a:t>
            </a:fld>
            <a:endParaRPr lang="en-AU"/>
          </a:p>
        </p:txBody>
      </p:sp>
      <p:sp>
        <p:nvSpPr>
          <p:cNvPr id="6" name="Footer Placeholder 5">
            <a:extLst>
              <a:ext uri="{FF2B5EF4-FFF2-40B4-BE49-F238E27FC236}">
                <a16:creationId xmlns:a16="http://schemas.microsoft.com/office/drawing/2014/main" id="{08E22906-E4A8-9763-F44A-2B8806834C13}"/>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FCD6847F-AE84-6519-C9D8-578B7623692E}"/>
              </a:ext>
            </a:extLst>
          </p:cNvPr>
          <p:cNvSpPr>
            <a:spLocks noGrp="1"/>
          </p:cNvSpPr>
          <p:nvPr>
            <p:ph type="sldNum" sz="quarter" idx="12"/>
          </p:nvPr>
        </p:nvSpPr>
        <p:spPr/>
        <p:txBody>
          <a:bodyPr/>
          <a:lstStyle/>
          <a:p>
            <a:fld id="{8F30CA05-CFAD-4C46-BD3A-4A0DD1FC18B2}" type="slidenum">
              <a:rPr lang="en-AU" smtClean="0"/>
              <a:t>‹#›</a:t>
            </a:fld>
            <a:endParaRPr lang="en-AU"/>
          </a:p>
        </p:txBody>
      </p:sp>
    </p:spTree>
    <p:extLst>
      <p:ext uri="{BB962C8B-B14F-4D97-AF65-F5344CB8AC3E}">
        <p14:creationId xmlns:p14="http://schemas.microsoft.com/office/powerpoint/2010/main" val="6054825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448B8-DA15-5335-CCAE-66DC0AB0647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Picture Placeholder 2">
            <a:extLst>
              <a:ext uri="{FF2B5EF4-FFF2-40B4-BE49-F238E27FC236}">
                <a16:creationId xmlns:a16="http://schemas.microsoft.com/office/drawing/2014/main" id="{710FDB5F-9C95-6DAE-4A48-B9F553F9B09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a:extLst>
              <a:ext uri="{FF2B5EF4-FFF2-40B4-BE49-F238E27FC236}">
                <a16:creationId xmlns:a16="http://schemas.microsoft.com/office/drawing/2014/main" id="{3A442A2A-D4A2-5A7D-1D1A-2D84229A9F7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B6C1EF6-389C-B80E-A59B-8F4F6C0AA778}"/>
              </a:ext>
            </a:extLst>
          </p:cNvPr>
          <p:cNvSpPr>
            <a:spLocks noGrp="1"/>
          </p:cNvSpPr>
          <p:nvPr>
            <p:ph type="dt" sz="half" idx="10"/>
          </p:nvPr>
        </p:nvSpPr>
        <p:spPr/>
        <p:txBody>
          <a:bodyPr/>
          <a:lstStyle/>
          <a:p>
            <a:fld id="{E811362C-11F7-4F5E-AFD4-91B20DABCFE3}" type="datetimeFigureOut">
              <a:rPr lang="en-AU" smtClean="0"/>
              <a:t>13/11/2022</a:t>
            </a:fld>
            <a:endParaRPr lang="en-AU"/>
          </a:p>
        </p:txBody>
      </p:sp>
      <p:sp>
        <p:nvSpPr>
          <p:cNvPr id="6" name="Footer Placeholder 5">
            <a:extLst>
              <a:ext uri="{FF2B5EF4-FFF2-40B4-BE49-F238E27FC236}">
                <a16:creationId xmlns:a16="http://schemas.microsoft.com/office/drawing/2014/main" id="{E612F519-0B24-4ACA-862B-0915A8CB2F35}"/>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C1F3EAA3-4FFA-359E-DE8F-1CF0583D552E}"/>
              </a:ext>
            </a:extLst>
          </p:cNvPr>
          <p:cNvSpPr>
            <a:spLocks noGrp="1"/>
          </p:cNvSpPr>
          <p:nvPr>
            <p:ph type="sldNum" sz="quarter" idx="12"/>
          </p:nvPr>
        </p:nvSpPr>
        <p:spPr/>
        <p:txBody>
          <a:bodyPr/>
          <a:lstStyle/>
          <a:p>
            <a:fld id="{8F30CA05-CFAD-4C46-BD3A-4A0DD1FC18B2}" type="slidenum">
              <a:rPr lang="en-AU" smtClean="0"/>
              <a:t>‹#›</a:t>
            </a:fld>
            <a:endParaRPr lang="en-AU"/>
          </a:p>
        </p:txBody>
      </p:sp>
    </p:spTree>
    <p:extLst>
      <p:ext uri="{BB962C8B-B14F-4D97-AF65-F5344CB8AC3E}">
        <p14:creationId xmlns:p14="http://schemas.microsoft.com/office/powerpoint/2010/main" val="3684608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6C88C6-35DF-979A-EA46-3ADE70498E72}"/>
              </a:ext>
            </a:extLst>
          </p:cNvPr>
          <p:cNvSpPr>
            <a:spLocks noGrp="1"/>
          </p:cNvSpPr>
          <p:nvPr>
            <p:ph type="title"/>
          </p:nvPr>
        </p:nvSpPr>
        <p:spPr/>
        <p:txBody>
          <a:bodyPr/>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0E0DC6BB-F42D-3471-9D7A-27DF2B114B2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71B1CD88-F6C7-143A-FB81-F30DD77126A8}"/>
              </a:ext>
            </a:extLst>
          </p:cNvPr>
          <p:cNvSpPr>
            <a:spLocks noGrp="1"/>
          </p:cNvSpPr>
          <p:nvPr>
            <p:ph type="dt" sz="half" idx="10"/>
          </p:nvPr>
        </p:nvSpPr>
        <p:spPr/>
        <p:txBody>
          <a:bodyPr/>
          <a:lstStyle/>
          <a:p>
            <a:fld id="{E811362C-11F7-4F5E-AFD4-91B20DABCFE3}" type="datetimeFigureOut">
              <a:rPr lang="en-AU" smtClean="0"/>
              <a:t>13/11/2022</a:t>
            </a:fld>
            <a:endParaRPr lang="en-AU"/>
          </a:p>
        </p:txBody>
      </p:sp>
      <p:sp>
        <p:nvSpPr>
          <p:cNvPr id="5" name="Footer Placeholder 4">
            <a:extLst>
              <a:ext uri="{FF2B5EF4-FFF2-40B4-BE49-F238E27FC236}">
                <a16:creationId xmlns:a16="http://schemas.microsoft.com/office/drawing/2014/main" id="{15F98CF4-293D-11F4-0BAD-F2E8EDD63463}"/>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575BC015-CC0D-5BB0-B1C0-D09FCE936E16}"/>
              </a:ext>
            </a:extLst>
          </p:cNvPr>
          <p:cNvSpPr>
            <a:spLocks noGrp="1"/>
          </p:cNvSpPr>
          <p:nvPr>
            <p:ph type="sldNum" sz="quarter" idx="12"/>
          </p:nvPr>
        </p:nvSpPr>
        <p:spPr/>
        <p:txBody>
          <a:bodyPr/>
          <a:lstStyle/>
          <a:p>
            <a:fld id="{8F30CA05-CFAD-4C46-BD3A-4A0DD1FC18B2}" type="slidenum">
              <a:rPr lang="en-AU" smtClean="0"/>
              <a:t>‹#›</a:t>
            </a:fld>
            <a:endParaRPr lang="en-AU"/>
          </a:p>
        </p:txBody>
      </p:sp>
    </p:spTree>
    <p:extLst>
      <p:ext uri="{BB962C8B-B14F-4D97-AF65-F5344CB8AC3E}">
        <p14:creationId xmlns:p14="http://schemas.microsoft.com/office/powerpoint/2010/main" val="23249900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F071C61-0942-B2BD-B55D-F5A000BED8B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8EF7A88F-6062-03D5-5C68-CEB3F4110D1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FC473391-7C41-7EE4-6C7F-AA4ABCC567F9}"/>
              </a:ext>
            </a:extLst>
          </p:cNvPr>
          <p:cNvSpPr>
            <a:spLocks noGrp="1"/>
          </p:cNvSpPr>
          <p:nvPr>
            <p:ph type="dt" sz="half" idx="10"/>
          </p:nvPr>
        </p:nvSpPr>
        <p:spPr/>
        <p:txBody>
          <a:bodyPr/>
          <a:lstStyle/>
          <a:p>
            <a:fld id="{E811362C-11F7-4F5E-AFD4-91B20DABCFE3}" type="datetimeFigureOut">
              <a:rPr lang="en-AU" smtClean="0"/>
              <a:t>13/11/2022</a:t>
            </a:fld>
            <a:endParaRPr lang="en-AU"/>
          </a:p>
        </p:txBody>
      </p:sp>
      <p:sp>
        <p:nvSpPr>
          <p:cNvPr id="5" name="Footer Placeholder 4">
            <a:extLst>
              <a:ext uri="{FF2B5EF4-FFF2-40B4-BE49-F238E27FC236}">
                <a16:creationId xmlns:a16="http://schemas.microsoft.com/office/drawing/2014/main" id="{C48CEE67-6ABB-0977-9FC5-5CC10DD1268F}"/>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51BC1676-AF32-07C0-5A66-FAFE33BE942E}"/>
              </a:ext>
            </a:extLst>
          </p:cNvPr>
          <p:cNvSpPr>
            <a:spLocks noGrp="1"/>
          </p:cNvSpPr>
          <p:nvPr>
            <p:ph type="sldNum" sz="quarter" idx="12"/>
          </p:nvPr>
        </p:nvSpPr>
        <p:spPr/>
        <p:txBody>
          <a:bodyPr/>
          <a:lstStyle/>
          <a:p>
            <a:fld id="{8F30CA05-CFAD-4C46-BD3A-4A0DD1FC18B2}" type="slidenum">
              <a:rPr lang="en-AU" smtClean="0"/>
              <a:t>‹#›</a:t>
            </a:fld>
            <a:endParaRPr lang="en-AU"/>
          </a:p>
        </p:txBody>
      </p:sp>
    </p:spTree>
    <p:extLst>
      <p:ext uri="{BB962C8B-B14F-4D97-AF65-F5344CB8AC3E}">
        <p14:creationId xmlns:p14="http://schemas.microsoft.com/office/powerpoint/2010/main" val="27310787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B043C3F-5720-42AD-6454-85B4524C6E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AU"/>
          </a:p>
        </p:txBody>
      </p:sp>
      <p:sp>
        <p:nvSpPr>
          <p:cNvPr id="3" name="Text Placeholder 2">
            <a:extLst>
              <a:ext uri="{FF2B5EF4-FFF2-40B4-BE49-F238E27FC236}">
                <a16:creationId xmlns:a16="http://schemas.microsoft.com/office/drawing/2014/main" id="{C4EA1DFD-86EB-6321-1494-7650DA67B04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B6ACAC32-04B7-D7A9-FA2B-CFE242F8449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811362C-11F7-4F5E-AFD4-91B20DABCFE3}" type="datetimeFigureOut">
              <a:rPr lang="en-AU" smtClean="0"/>
              <a:t>13/11/2022</a:t>
            </a:fld>
            <a:endParaRPr lang="en-AU"/>
          </a:p>
        </p:txBody>
      </p:sp>
      <p:sp>
        <p:nvSpPr>
          <p:cNvPr id="5" name="Footer Placeholder 4">
            <a:extLst>
              <a:ext uri="{FF2B5EF4-FFF2-40B4-BE49-F238E27FC236}">
                <a16:creationId xmlns:a16="http://schemas.microsoft.com/office/drawing/2014/main" id="{73804D39-9112-8D8F-5369-C33D3D5B245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a:extLst>
              <a:ext uri="{FF2B5EF4-FFF2-40B4-BE49-F238E27FC236}">
                <a16:creationId xmlns:a16="http://schemas.microsoft.com/office/drawing/2014/main" id="{4B6E98DB-C431-AFDE-FF49-10D07464BC1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30CA05-CFAD-4C46-BD3A-4A0DD1FC18B2}" type="slidenum">
              <a:rPr lang="en-AU" smtClean="0"/>
              <a:t>‹#›</a:t>
            </a:fld>
            <a:endParaRPr lang="en-AU"/>
          </a:p>
        </p:txBody>
      </p:sp>
    </p:spTree>
    <p:extLst>
      <p:ext uri="{BB962C8B-B14F-4D97-AF65-F5344CB8AC3E}">
        <p14:creationId xmlns:p14="http://schemas.microsoft.com/office/powerpoint/2010/main" val="8177857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hyperlink" Target="https://easterstockphotos.com/free_images/church/slides/church_aisle.htm" TargetMode="External"/><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hyperlink" Target="https://www.bibliaplus.org/en/commentaries/3/john-calvins-bible-commentary/1-timothy/6/14" TargetMode="External"/><Relationship Id="rId2" Type="http://schemas.openxmlformats.org/officeDocument/2006/relationships/hyperlink" Target="http://protestantism.co.uk/denominations" TargetMode="External"/><Relationship Id="rId1" Type="http://schemas.openxmlformats.org/officeDocument/2006/relationships/slideLayout" Target="../slideLayouts/slideLayout2.xml"/><Relationship Id="rId5" Type="http://schemas.openxmlformats.org/officeDocument/2006/relationships/hyperlink" Target="https://effectualgrace.com/2019/07/18/the-lords-supper-according-to-calvin/" TargetMode="External"/><Relationship Id="rId4" Type="http://schemas.openxmlformats.org/officeDocument/2006/relationships/hyperlink" Target="https://www.apuritansmind.com/the-reformation/a-short-summary-of-calvins-institutes-by-dr-c-matthew-mcmaho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99F2931-70EC-414E-8957-39CC893D90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78FFBE11-4B3E-48D7-94D4-2EC8CC9FE8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479720"/>
            <a:ext cx="12192000" cy="3378280"/>
          </a:xfrm>
          <a:custGeom>
            <a:avLst/>
            <a:gdLst>
              <a:gd name="connsiteX0" fmla="*/ 0 w 12192000"/>
              <a:gd name="connsiteY0" fmla="*/ 0 h 3378280"/>
              <a:gd name="connsiteX1" fmla="*/ 13973 w 12192000"/>
              <a:gd name="connsiteY1" fmla="*/ 3431 h 3378280"/>
              <a:gd name="connsiteX2" fmla="*/ 86774 w 12192000"/>
              <a:gd name="connsiteY2" fmla="*/ 43536 h 3378280"/>
              <a:gd name="connsiteX3" fmla="*/ 229780 w 12192000"/>
              <a:gd name="connsiteY3" fmla="*/ 145557 h 3378280"/>
              <a:gd name="connsiteX4" fmla="*/ 302639 w 12192000"/>
              <a:gd name="connsiteY4" fmla="*/ 203425 h 3378280"/>
              <a:gd name="connsiteX5" fmla="*/ 348081 w 12192000"/>
              <a:gd name="connsiteY5" fmla="*/ 187174 h 3378280"/>
              <a:gd name="connsiteX6" fmla="*/ 436950 w 12192000"/>
              <a:gd name="connsiteY6" fmla="*/ 184066 h 3378280"/>
              <a:gd name="connsiteX7" fmla="*/ 501693 w 12192000"/>
              <a:gd name="connsiteY7" fmla="*/ 233225 h 3378280"/>
              <a:gd name="connsiteX8" fmla="*/ 557201 w 12192000"/>
              <a:gd name="connsiteY8" fmla="*/ 312390 h 3378280"/>
              <a:gd name="connsiteX9" fmla="*/ 617648 w 12192000"/>
              <a:gd name="connsiteY9" fmla="*/ 333897 h 3378280"/>
              <a:gd name="connsiteX10" fmla="*/ 692332 w 12192000"/>
              <a:gd name="connsiteY10" fmla="*/ 386327 h 3378280"/>
              <a:gd name="connsiteX11" fmla="*/ 802009 w 12192000"/>
              <a:gd name="connsiteY11" fmla="*/ 419027 h 3378280"/>
              <a:gd name="connsiteX12" fmla="*/ 914003 w 12192000"/>
              <a:gd name="connsiteY12" fmla="*/ 475419 h 3378280"/>
              <a:gd name="connsiteX13" fmla="*/ 938561 w 12192000"/>
              <a:gd name="connsiteY13" fmla="*/ 472887 h 3378280"/>
              <a:gd name="connsiteX14" fmla="*/ 1035683 w 12192000"/>
              <a:gd name="connsiteY14" fmla="*/ 486697 h 3378280"/>
              <a:gd name="connsiteX15" fmla="*/ 1035757 w 12192000"/>
              <a:gd name="connsiteY15" fmla="*/ 486731 h 3378280"/>
              <a:gd name="connsiteX16" fmla="*/ 1074336 w 12192000"/>
              <a:gd name="connsiteY16" fmla="*/ 494465 h 3378280"/>
              <a:gd name="connsiteX17" fmla="*/ 1285084 w 12192000"/>
              <a:gd name="connsiteY17" fmla="*/ 589112 h 3378280"/>
              <a:gd name="connsiteX18" fmla="*/ 1409116 w 12192000"/>
              <a:gd name="connsiteY18" fmla="*/ 656332 h 3378280"/>
              <a:gd name="connsiteX19" fmla="*/ 1533725 w 12192000"/>
              <a:gd name="connsiteY19" fmla="*/ 699179 h 3378280"/>
              <a:gd name="connsiteX20" fmla="*/ 1636242 w 12192000"/>
              <a:gd name="connsiteY20" fmla="*/ 741533 h 3378280"/>
              <a:gd name="connsiteX21" fmla="*/ 1704848 w 12192000"/>
              <a:gd name="connsiteY21" fmla="*/ 770749 h 3378280"/>
              <a:gd name="connsiteX22" fmla="*/ 1718292 w 12192000"/>
              <a:gd name="connsiteY22" fmla="*/ 781051 h 3378280"/>
              <a:gd name="connsiteX23" fmla="*/ 1720835 w 12192000"/>
              <a:gd name="connsiteY23" fmla="*/ 781117 h 3378280"/>
              <a:gd name="connsiteX24" fmla="*/ 1753341 w 12192000"/>
              <a:gd name="connsiteY24" fmla="*/ 800301 h 3378280"/>
              <a:gd name="connsiteX25" fmla="*/ 1775454 w 12192000"/>
              <a:gd name="connsiteY25" fmla="*/ 815182 h 3378280"/>
              <a:gd name="connsiteX26" fmla="*/ 1781011 w 12192000"/>
              <a:gd name="connsiteY26" fmla="*/ 816068 h 3378280"/>
              <a:gd name="connsiteX27" fmla="*/ 1817738 w 12192000"/>
              <a:gd name="connsiteY27" fmla="*/ 834926 h 3378280"/>
              <a:gd name="connsiteX28" fmla="*/ 1830702 w 12192000"/>
              <a:gd name="connsiteY28" fmla="*/ 836485 h 3378280"/>
              <a:gd name="connsiteX29" fmla="*/ 1853950 w 12192000"/>
              <a:gd name="connsiteY29" fmla="*/ 841519 h 3378280"/>
              <a:gd name="connsiteX30" fmla="*/ 1915890 w 12192000"/>
              <a:gd name="connsiteY30" fmla="*/ 841983 h 3378280"/>
              <a:gd name="connsiteX31" fmla="*/ 1960900 w 12192000"/>
              <a:gd name="connsiteY31" fmla="*/ 865789 h 3378280"/>
              <a:gd name="connsiteX32" fmla="*/ 1961217 w 12192000"/>
              <a:gd name="connsiteY32" fmla="*/ 865662 h 3378280"/>
              <a:gd name="connsiteX33" fmla="*/ 1969825 w 12192000"/>
              <a:gd name="connsiteY33" fmla="*/ 869049 h 3378280"/>
              <a:gd name="connsiteX34" fmla="*/ 1975234 w 12192000"/>
              <a:gd name="connsiteY34" fmla="*/ 872329 h 3378280"/>
              <a:gd name="connsiteX35" fmla="*/ 1990485 w 12192000"/>
              <a:gd name="connsiteY35" fmla="*/ 879288 h 3378280"/>
              <a:gd name="connsiteX36" fmla="*/ 1996793 w 12192000"/>
              <a:gd name="connsiteY36" fmla="*/ 880361 h 3378280"/>
              <a:gd name="connsiteX37" fmla="*/ 2055091 w 12192000"/>
              <a:gd name="connsiteY37" fmla="*/ 872818 h 3378280"/>
              <a:gd name="connsiteX38" fmla="*/ 2165143 w 12192000"/>
              <a:gd name="connsiteY38" fmla="*/ 892293 h 3378280"/>
              <a:gd name="connsiteX39" fmla="*/ 2274196 w 12192000"/>
              <a:gd name="connsiteY39" fmla="*/ 914768 h 3378280"/>
              <a:gd name="connsiteX40" fmla="*/ 2383986 w 12192000"/>
              <a:gd name="connsiteY40" fmla="*/ 934891 h 3378280"/>
              <a:gd name="connsiteX41" fmla="*/ 2420278 w 12192000"/>
              <a:gd name="connsiteY41" fmla="*/ 933890 h 3378280"/>
              <a:gd name="connsiteX42" fmla="*/ 2426203 w 12192000"/>
              <a:gd name="connsiteY42" fmla="*/ 933891 h 3378280"/>
              <a:gd name="connsiteX43" fmla="*/ 2448674 w 12192000"/>
              <a:gd name="connsiteY43" fmla="*/ 941056 h 3378280"/>
              <a:gd name="connsiteX44" fmla="*/ 2457640 w 12192000"/>
              <a:gd name="connsiteY44" fmla="*/ 943105 h 3378280"/>
              <a:gd name="connsiteX45" fmla="*/ 2457852 w 12192000"/>
              <a:gd name="connsiteY45" fmla="*/ 942912 h 3378280"/>
              <a:gd name="connsiteX46" fmla="*/ 2466265 w 12192000"/>
              <a:gd name="connsiteY46" fmla="*/ 945310 h 3378280"/>
              <a:gd name="connsiteX47" fmla="*/ 2507496 w 12192000"/>
              <a:gd name="connsiteY47" fmla="*/ 960111 h 3378280"/>
              <a:gd name="connsiteX48" fmla="*/ 2561127 w 12192000"/>
              <a:gd name="connsiteY48" fmla="*/ 949411 h 3378280"/>
              <a:gd name="connsiteX49" fmla="*/ 2583467 w 12192000"/>
              <a:gd name="connsiteY49" fmla="*/ 950570 h 3378280"/>
              <a:gd name="connsiteX50" fmla="*/ 2595361 w 12192000"/>
              <a:gd name="connsiteY50" fmla="*/ 949884 h 3378280"/>
              <a:gd name="connsiteX51" fmla="*/ 2596075 w 12192000"/>
              <a:gd name="connsiteY51" fmla="*/ 949000 h 3378280"/>
              <a:gd name="connsiteX52" fmla="*/ 2666638 w 12192000"/>
              <a:gd name="connsiteY52" fmla="*/ 975095 h 3378280"/>
              <a:gd name="connsiteX53" fmla="*/ 2703393 w 12192000"/>
              <a:gd name="connsiteY53" fmla="*/ 989635 h 3378280"/>
              <a:gd name="connsiteX54" fmla="*/ 2705616 w 12192000"/>
              <a:gd name="connsiteY54" fmla="*/ 989244 h 3378280"/>
              <a:gd name="connsiteX55" fmla="*/ 2721898 w 12192000"/>
              <a:gd name="connsiteY55" fmla="*/ 997777 h 3378280"/>
              <a:gd name="connsiteX56" fmla="*/ 2735669 w 12192000"/>
              <a:gd name="connsiteY56" fmla="*/ 1009612 h 3378280"/>
              <a:gd name="connsiteX57" fmla="*/ 2857526 w 12192000"/>
              <a:gd name="connsiteY57" fmla="*/ 1030627 h 3378280"/>
              <a:gd name="connsiteX58" fmla="*/ 3021918 w 12192000"/>
              <a:gd name="connsiteY58" fmla="*/ 1088093 h 3378280"/>
              <a:gd name="connsiteX59" fmla="*/ 3155458 w 12192000"/>
              <a:gd name="connsiteY59" fmla="*/ 1121618 h 3378280"/>
              <a:gd name="connsiteX60" fmla="*/ 3328229 w 12192000"/>
              <a:gd name="connsiteY60" fmla="*/ 1155903 h 3378280"/>
              <a:gd name="connsiteX61" fmla="*/ 3448440 w 12192000"/>
              <a:gd name="connsiteY61" fmla="*/ 1184343 h 3378280"/>
              <a:gd name="connsiteX62" fmla="*/ 3499287 w 12192000"/>
              <a:gd name="connsiteY62" fmla="*/ 1209472 h 3378280"/>
              <a:gd name="connsiteX63" fmla="*/ 3520027 w 12192000"/>
              <a:gd name="connsiteY63" fmla="*/ 1207338 h 3378280"/>
              <a:gd name="connsiteX64" fmla="*/ 3523594 w 12192000"/>
              <a:gd name="connsiteY64" fmla="*/ 1206755 h 3378280"/>
              <a:gd name="connsiteX65" fmla="*/ 3538013 w 12192000"/>
              <a:gd name="connsiteY65" fmla="*/ 1209066 h 3378280"/>
              <a:gd name="connsiteX66" fmla="*/ 3541918 w 12192000"/>
              <a:gd name="connsiteY66" fmla="*/ 1203922 h 3378280"/>
              <a:gd name="connsiteX67" fmla="*/ 3590082 w 12192000"/>
              <a:gd name="connsiteY67" fmla="*/ 1209115 h 3378280"/>
              <a:gd name="connsiteX68" fmla="*/ 3716445 w 12192000"/>
              <a:gd name="connsiteY68" fmla="*/ 1243431 h 3378280"/>
              <a:gd name="connsiteX69" fmla="*/ 3792028 w 12192000"/>
              <a:gd name="connsiteY69" fmla="*/ 1260288 h 3378280"/>
              <a:gd name="connsiteX70" fmla="*/ 3820707 w 12192000"/>
              <a:gd name="connsiteY70" fmla="*/ 1260924 h 3378280"/>
              <a:gd name="connsiteX71" fmla="*/ 3860784 w 12192000"/>
              <a:gd name="connsiteY71" fmla="*/ 1265692 h 3378280"/>
              <a:gd name="connsiteX72" fmla="*/ 3997310 w 12192000"/>
              <a:gd name="connsiteY72" fmla="*/ 1281176 h 3378280"/>
              <a:gd name="connsiteX73" fmla="*/ 4040665 w 12192000"/>
              <a:gd name="connsiteY73" fmla="*/ 1291934 h 3378280"/>
              <a:gd name="connsiteX74" fmla="*/ 4046831 w 12192000"/>
              <a:gd name="connsiteY74" fmla="*/ 1293910 h 3378280"/>
              <a:gd name="connsiteX75" fmla="*/ 4095847 w 12192000"/>
              <a:gd name="connsiteY75" fmla="*/ 1316851 h 3378280"/>
              <a:gd name="connsiteX76" fmla="*/ 4101945 w 12192000"/>
              <a:gd name="connsiteY76" fmla="*/ 1313869 h 3378280"/>
              <a:gd name="connsiteX77" fmla="*/ 4119420 w 12192000"/>
              <a:gd name="connsiteY77" fmla="*/ 1313965 h 3378280"/>
              <a:gd name="connsiteX78" fmla="*/ 4131728 w 12192000"/>
              <a:gd name="connsiteY78" fmla="*/ 1322978 h 3378280"/>
              <a:gd name="connsiteX79" fmla="*/ 4193827 w 12192000"/>
              <a:gd name="connsiteY79" fmla="*/ 1350222 h 3378280"/>
              <a:gd name="connsiteX80" fmla="*/ 4286157 w 12192000"/>
              <a:gd name="connsiteY80" fmla="*/ 1385101 h 3378280"/>
              <a:gd name="connsiteX81" fmla="*/ 4298907 w 12192000"/>
              <a:gd name="connsiteY81" fmla="*/ 1394396 h 3378280"/>
              <a:gd name="connsiteX82" fmla="*/ 4323224 w 12192000"/>
              <a:gd name="connsiteY82" fmla="*/ 1403133 h 3378280"/>
              <a:gd name="connsiteX83" fmla="*/ 4404439 w 12192000"/>
              <a:gd name="connsiteY83" fmla="*/ 1417252 h 3378280"/>
              <a:gd name="connsiteX84" fmla="*/ 4423989 w 12192000"/>
              <a:gd name="connsiteY84" fmla="*/ 1410448 h 3378280"/>
              <a:gd name="connsiteX85" fmla="*/ 4427300 w 12192000"/>
              <a:gd name="connsiteY85" fmla="*/ 1409068 h 3378280"/>
              <a:gd name="connsiteX86" fmla="*/ 4441847 w 12192000"/>
              <a:gd name="connsiteY86" fmla="*/ 1408029 h 3378280"/>
              <a:gd name="connsiteX87" fmla="*/ 4444331 w 12192000"/>
              <a:gd name="connsiteY87" fmla="*/ 1402133 h 3378280"/>
              <a:gd name="connsiteX88" fmla="*/ 4492293 w 12192000"/>
              <a:gd name="connsiteY88" fmla="*/ 1396205 h 3378280"/>
              <a:gd name="connsiteX89" fmla="*/ 4623335 w 12192000"/>
              <a:gd name="connsiteY89" fmla="*/ 1400793 h 3378280"/>
              <a:gd name="connsiteX90" fmla="*/ 4700790 w 12192000"/>
              <a:gd name="connsiteY90" fmla="*/ 1399970 h 3378280"/>
              <a:gd name="connsiteX91" fmla="*/ 4728732 w 12192000"/>
              <a:gd name="connsiteY91" fmla="*/ 1394050 h 3378280"/>
              <a:gd name="connsiteX92" fmla="*/ 4768749 w 12192000"/>
              <a:gd name="connsiteY92" fmla="*/ 1389553 h 3378280"/>
              <a:gd name="connsiteX93" fmla="*/ 4838227 w 12192000"/>
              <a:gd name="connsiteY93" fmla="*/ 1377273 h 3378280"/>
              <a:gd name="connsiteX94" fmla="*/ 4904889 w 12192000"/>
              <a:gd name="connsiteY94" fmla="*/ 1373499 h 3378280"/>
              <a:gd name="connsiteX95" fmla="*/ 4949597 w 12192000"/>
              <a:gd name="connsiteY95" fmla="*/ 1374085 h 3378280"/>
              <a:gd name="connsiteX96" fmla="*/ 4956064 w 12192000"/>
              <a:gd name="connsiteY96" fmla="*/ 1374603 h 3378280"/>
              <a:gd name="connsiteX97" fmla="*/ 5009322 w 12192000"/>
              <a:gd name="connsiteY97" fmla="*/ 1385751 h 3378280"/>
              <a:gd name="connsiteX98" fmla="*/ 5014476 w 12192000"/>
              <a:gd name="connsiteY98" fmla="*/ 1381460 h 3378280"/>
              <a:gd name="connsiteX99" fmla="*/ 5031428 w 12192000"/>
              <a:gd name="connsiteY99" fmla="*/ 1377570 h 3378280"/>
              <a:gd name="connsiteX100" fmla="*/ 5045619 w 12192000"/>
              <a:gd name="connsiteY100" fmla="*/ 1383532 h 3378280"/>
              <a:gd name="connsiteX101" fmla="*/ 5112635 w 12192000"/>
              <a:gd name="connsiteY101" fmla="*/ 1395891 h 3378280"/>
              <a:gd name="connsiteX102" fmla="*/ 5210851 w 12192000"/>
              <a:gd name="connsiteY102" fmla="*/ 1408784 h 3378280"/>
              <a:gd name="connsiteX103" fmla="*/ 5225543 w 12192000"/>
              <a:gd name="connsiteY103" fmla="*/ 1414923 h 3378280"/>
              <a:gd name="connsiteX104" fmla="*/ 5321696 w 12192000"/>
              <a:gd name="connsiteY104" fmla="*/ 1432414 h 3378280"/>
              <a:gd name="connsiteX105" fmla="*/ 5372327 w 12192000"/>
              <a:gd name="connsiteY105" fmla="*/ 1436597 h 3378280"/>
              <a:gd name="connsiteX106" fmla="*/ 5378149 w 12192000"/>
              <a:gd name="connsiteY106" fmla="*/ 1431785 h 3378280"/>
              <a:gd name="connsiteX107" fmla="*/ 5393069 w 12192000"/>
              <a:gd name="connsiteY107" fmla="*/ 1433737 h 3378280"/>
              <a:gd name="connsiteX108" fmla="*/ 5527621 w 12192000"/>
              <a:gd name="connsiteY108" fmla="*/ 1458786 h 3378280"/>
              <a:gd name="connsiteX109" fmla="*/ 5680585 w 12192000"/>
              <a:gd name="connsiteY109" fmla="*/ 1498233 h 3378280"/>
              <a:gd name="connsiteX110" fmla="*/ 5783795 w 12192000"/>
              <a:gd name="connsiteY110" fmla="*/ 1499932 h 3378280"/>
              <a:gd name="connsiteX111" fmla="*/ 6016525 w 12192000"/>
              <a:gd name="connsiteY111" fmla="*/ 1577292 h 3378280"/>
              <a:gd name="connsiteX112" fmla="*/ 6186598 w 12192000"/>
              <a:gd name="connsiteY112" fmla="*/ 1606065 h 3378280"/>
              <a:gd name="connsiteX113" fmla="*/ 6197872 w 12192000"/>
              <a:gd name="connsiteY113" fmla="*/ 1616845 h 3378280"/>
              <a:gd name="connsiteX114" fmla="*/ 6212885 w 12192000"/>
              <a:gd name="connsiteY114" fmla="*/ 1624535 h 3378280"/>
              <a:gd name="connsiteX115" fmla="*/ 6319240 w 12192000"/>
              <a:gd name="connsiteY115" fmla="*/ 1660375 h 3378280"/>
              <a:gd name="connsiteX116" fmla="*/ 6333397 w 12192000"/>
              <a:gd name="connsiteY116" fmla="*/ 1658763 h 3378280"/>
              <a:gd name="connsiteX117" fmla="*/ 6357266 w 12192000"/>
              <a:gd name="connsiteY117" fmla="*/ 1659543 h 3378280"/>
              <a:gd name="connsiteX118" fmla="*/ 6418740 w 12192000"/>
              <a:gd name="connsiteY118" fmla="*/ 1648944 h 3378280"/>
              <a:gd name="connsiteX119" fmla="*/ 6458877 w 12192000"/>
              <a:gd name="connsiteY119" fmla="*/ 1662117 h 3378280"/>
              <a:gd name="connsiteX120" fmla="*/ 6467254 w 12192000"/>
              <a:gd name="connsiteY120" fmla="*/ 1664227 h 3378280"/>
              <a:gd name="connsiteX121" fmla="*/ 6467545 w 12192000"/>
              <a:gd name="connsiteY121" fmla="*/ 1664046 h 3378280"/>
              <a:gd name="connsiteX122" fmla="*/ 6476635 w 12192000"/>
              <a:gd name="connsiteY122" fmla="*/ 1665826 h 3378280"/>
              <a:gd name="connsiteX123" fmla="*/ 6482535 w 12192000"/>
              <a:gd name="connsiteY123" fmla="*/ 1668074 h 3378280"/>
              <a:gd name="connsiteX124" fmla="*/ 6498791 w 12192000"/>
              <a:gd name="connsiteY124" fmla="*/ 1672167 h 3378280"/>
              <a:gd name="connsiteX125" fmla="*/ 6505220 w 12192000"/>
              <a:gd name="connsiteY125" fmla="*/ 1672092 h 3378280"/>
              <a:gd name="connsiteX126" fmla="*/ 6508969 w 12192000"/>
              <a:gd name="connsiteY126" fmla="*/ 1669922 h 3378280"/>
              <a:gd name="connsiteX127" fmla="*/ 6544886 w 12192000"/>
              <a:gd name="connsiteY127" fmla="*/ 1670695 h 3378280"/>
              <a:gd name="connsiteX128" fmla="*/ 6617859 w 12192000"/>
              <a:gd name="connsiteY128" fmla="*/ 1679453 h 3378280"/>
              <a:gd name="connsiteX129" fmla="*/ 6657726 w 12192000"/>
              <a:gd name="connsiteY129" fmla="*/ 1687906 h 3378280"/>
              <a:gd name="connsiteX130" fmla="*/ 6769041 w 12192000"/>
              <a:gd name="connsiteY130" fmla="*/ 1707304 h 3378280"/>
              <a:gd name="connsiteX131" fmla="*/ 6882368 w 12192000"/>
              <a:gd name="connsiteY131" fmla="*/ 1723914 h 3378280"/>
              <a:gd name="connsiteX132" fmla="*/ 6968822 w 12192000"/>
              <a:gd name="connsiteY132" fmla="*/ 1723334 h 3378280"/>
              <a:gd name="connsiteX133" fmla="*/ 6973672 w 12192000"/>
              <a:gd name="connsiteY133" fmla="*/ 1726298 h 3378280"/>
              <a:gd name="connsiteX134" fmla="*/ 6981961 w 12192000"/>
              <a:gd name="connsiteY134" fmla="*/ 1729324 h 3378280"/>
              <a:gd name="connsiteX135" fmla="*/ 6982342 w 12192000"/>
              <a:gd name="connsiteY135" fmla="*/ 1729201 h 3378280"/>
              <a:gd name="connsiteX136" fmla="*/ 6989757 w 12192000"/>
              <a:gd name="connsiteY136" fmla="*/ 1732420 h 3378280"/>
              <a:gd name="connsiteX137" fmla="*/ 7023794 w 12192000"/>
              <a:gd name="connsiteY137" fmla="*/ 1750660 h 3378280"/>
              <a:gd name="connsiteX138" fmla="*/ 7090828 w 12192000"/>
              <a:gd name="connsiteY138" fmla="*/ 1750287 h 3378280"/>
              <a:gd name="connsiteX139" fmla="*/ 7114479 w 12192000"/>
              <a:gd name="connsiteY139" fmla="*/ 1754649 h 3378280"/>
              <a:gd name="connsiteX140" fmla="*/ 7162053 w 12192000"/>
              <a:gd name="connsiteY140" fmla="*/ 1772908 h 3378280"/>
              <a:gd name="connsiteX141" fmla="*/ 7167808 w 12192000"/>
              <a:gd name="connsiteY141" fmla="*/ 1773656 h 3378280"/>
              <a:gd name="connsiteX142" fmla="*/ 7187185 w 12192000"/>
              <a:gd name="connsiteY142" fmla="*/ 1787148 h 3378280"/>
              <a:gd name="connsiteX143" fmla="*/ 7216505 w 12192000"/>
              <a:gd name="connsiteY143" fmla="*/ 1804489 h 3378280"/>
              <a:gd name="connsiteX144" fmla="*/ 7219246 w 12192000"/>
              <a:gd name="connsiteY144" fmla="*/ 1804514 h 3378280"/>
              <a:gd name="connsiteX145" fmla="*/ 7230639 w 12192000"/>
              <a:gd name="connsiteY145" fmla="*/ 1813879 h 3378280"/>
              <a:gd name="connsiteX146" fmla="*/ 7236776 w 12192000"/>
              <a:gd name="connsiteY146" fmla="*/ 1825514 h 3378280"/>
              <a:gd name="connsiteX147" fmla="*/ 7394082 w 12192000"/>
              <a:gd name="connsiteY147" fmla="*/ 1877925 h 3378280"/>
              <a:gd name="connsiteX148" fmla="*/ 7505820 w 12192000"/>
              <a:gd name="connsiteY148" fmla="*/ 1933859 h 3378280"/>
              <a:gd name="connsiteX149" fmla="*/ 7572147 w 12192000"/>
              <a:gd name="connsiteY149" fmla="*/ 2003817 h 3378280"/>
              <a:gd name="connsiteX150" fmla="*/ 7828975 w 12192000"/>
              <a:gd name="connsiteY150" fmla="*/ 2061508 h 3378280"/>
              <a:gd name="connsiteX151" fmla="*/ 7886804 w 12192000"/>
              <a:gd name="connsiteY151" fmla="*/ 2075509 h 3378280"/>
              <a:gd name="connsiteX152" fmla="*/ 7923558 w 12192000"/>
              <a:gd name="connsiteY152" fmla="*/ 2103529 h 3378280"/>
              <a:gd name="connsiteX153" fmla="*/ 7947954 w 12192000"/>
              <a:gd name="connsiteY153" fmla="*/ 2104996 h 3378280"/>
              <a:gd name="connsiteX154" fmla="*/ 7952318 w 12192000"/>
              <a:gd name="connsiteY154" fmla="*/ 2105077 h 3378280"/>
              <a:gd name="connsiteX155" fmla="*/ 7966398 w 12192000"/>
              <a:gd name="connsiteY155" fmla="*/ 2109147 h 3378280"/>
              <a:gd name="connsiteX156" fmla="*/ 7974591 w 12192000"/>
              <a:gd name="connsiteY156" fmla="*/ 2105612 h 3378280"/>
              <a:gd name="connsiteX157" fmla="*/ 7998806 w 12192000"/>
              <a:gd name="connsiteY157" fmla="*/ 2108382 h 3378280"/>
              <a:gd name="connsiteX158" fmla="*/ 8023544 w 12192000"/>
              <a:gd name="connsiteY158" fmla="*/ 2117183 h 3378280"/>
              <a:gd name="connsiteX159" fmla="*/ 8136247 w 12192000"/>
              <a:gd name="connsiteY159" fmla="*/ 2164190 h 3378280"/>
              <a:gd name="connsiteX160" fmla="*/ 8206445 w 12192000"/>
              <a:gd name="connsiteY160" fmla="*/ 2189356 h 3378280"/>
              <a:gd name="connsiteX161" fmla="*/ 8237464 w 12192000"/>
              <a:gd name="connsiteY161" fmla="*/ 2194272 h 3378280"/>
              <a:gd name="connsiteX162" fmla="*/ 8277853 w 12192000"/>
              <a:gd name="connsiteY162" fmla="*/ 2204259 h 3378280"/>
              <a:gd name="connsiteX163" fmla="*/ 8352501 w 12192000"/>
              <a:gd name="connsiteY163" fmla="*/ 2218290 h 3378280"/>
              <a:gd name="connsiteX164" fmla="*/ 8446938 w 12192000"/>
              <a:gd name="connsiteY164" fmla="*/ 2243393 h 3378280"/>
              <a:gd name="connsiteX165" fmla="*/ 8497138 w 12192000"/>
              <a:gd name="connsiteY165" fmla="*/ 2281506 h 3378280"/>
              <a:gd name="connsiteX166" fmla="*/ 8506096 w 12192000"/>
              <a:gd name="connsiteY166" fmla="*/ 2280042 h 3378280"/>
              <a:gd name="connsiteX167" fmla="*/ 8549806 w 12192000"/>
              <a:gd name="connsiteY167" fmla="*/ 2296675 h 3378280"/>
              <a:gd name="connsiteX168" fmla="*/ 8680256 w 12192000"/>
              <a:gd name="connsiteY168" fmla="*/ 2378758 h 3378280"/>
              <a:gd name="connsiteX169" fmla="*/ 8766301 w 12192000"/>
              <a:gd name="connsiteY169" fmla="*/ 2410605 h 3378280"/>
              <a:gd name="connsiteX170" fmla="*/ 8800492 w 12192000"/>
              <a:gd name="connsiteY170" fmla="*/ 2418067 h 3378280"/>
              <a:gd name="connsiteX171" fmla="*/ 8857555 w 12192000"/>
              <a:gd name="connsiteY171" fmla="*/ 2430810 h 3378280"/>
              <a:gd name="connsiteX172" fmla="*/ 8951967 w 12192000"/>
              <a:gd name="connsiteY172" fmla="*/ 2460856 h 3378280"/>
              <a:gd name="connsiteX173" fmla="*/ 9002970 w 12192000"/>
              <a:gd name="connsiteY173" fmla="*/ 2472291 h 3378280"/>
              <a:gd name="connsiteX174" fmla="*/ 9081613 w 12192000"/>
              <a:gd name="connsiteY174" fmla="*/ 2488296 h 3378280"/>
              <a:gd name="connsiteX175" fmla="*/ 9091561 w 12192000"/>
              <a:gd name="connsiteY175" fmla="*/ 2494386 h 3378280"/>
              <a:gd name="connsiteX176" fmla="*/ 9140625 w 12192000"/>
              <a:gd name="connsiteY176" fmla="*/ 2486779 h 3378280"/>
              <a:gd name="connsiteX177" fmla="*/ 9271105 w 12192000"/>
              <a:gd name="connsiteY177" fmla="*/ 2511730 h 3378280"/>
              <a:gd name="connsiteX178" fmla="*/ 9295023 w 12192000"/>
              <a:gd name="connsiteY178" fmla="*/ 2512830 h 3378280"/>
              <a:gd name="connsiteX179" fmla="*/ 9321673 w 12192000"/>
              <a:gd name="connsiteY179" fmla="*/ 2524119 h 3378280"/>
              <a:gd name="connsiteX180" fmla="*/ 9378975 w 12192000"/>
              <a:gd name="connsiteY180" fmla="*/ 2543803 h 3378280"/>
              <a:gd name="connsiteX181" fmla="*/ 9414193 w 12192000"/>
              <a:gd name="connsiteY181" fmla="*/ 2562927 h 3378280"/>
              <a:gd name="connsiteX182" fmla="*/ 9426009 w 12192000"/>
              <a:gd name="connsiteY182" fmla="*/ 2558847 h 3378280"/>
              <a:gd name="connsiteX183" fmla="*/ 9450634 w 12192000"/>
              <a:gd name="connsiteY183" fmla="*/ 2560685 h 3378280"/>
              <a:gd name="connsiteX184" fmla="*/ 9549097 w 12192000"/>
              <a:gd name="connsiteY184" fmla="*/ 2585168 h 3378280"/>
              <a:gd name="connsiteX185" fmla="*/ 9567633 w 12192000"/>
              <a:gd name="connsiteY185" fmla="*/ 2587105 h 3378280"/>
              <a:gd name="connsiteX186" fmla="*/ 9586878 w 12192000"/>
              <a:gd name="connsiteY186" fmla="*/ 2596659 h 3378280"/>
              <a:gd name="connsiteX187" fmla="*/ 9589974 w 12192000"/>
              <a:gd name="connsiteY187" fmla="*/ 2598235 h 3378280"/>
              <a:gd name="connsiteX188" fmla="*/ 9590570 w 12192000"/>
              <a:gd name="connsiteY188" fmla="*/ 2598249 h 3378280"/>
              <a:gd name="connsiteX189" fmla="*/ 9591896 w 12192000"/>
              <a:gd name="connsiteY189" fmla="*/ 2599214 h 3378280"/>
              <a:gd name="connsiteX190" fmla="*/ 9604535 w 12192000"/>
              <a:gd name="connsiteY190" fmla="*/ 2605654 h 3378280"/>
              <a:gd name="connsiteX191" fmla="*/ 9610554 w 12192000"/>
              <a:gd name="connsiteY191" fmla="*/ 2606189 h 3378280"/>
              <a:gd name="connsiteX192" fmla="*/ 9690072 w 12192000"/>
              <a:gd name="connsiteY192" fmla="*/ 2638745 h 3378280"/>
              <a:gd name="connsiteX193" fmla="*/ 9726964 w 12192000"/>
              <a:gd name="connsiteY193" fmla="*/ 2653728 h 3378280"/>
              <a:gd name="connsiteX194" fmla="*/ 9738036 w 12192000"/>
              <a:gd name="connsiteY194" fmla="*/ 2654794 h 3378280"/>
              <a:gd name="connsiteX195" fmla="*/ 9774202 w 12192000"/>
              <a:gd name="connsiteY195" fmla="*/ 2671509 h 3378280"/>
              <a:gd name="connsiteX196" fmla="*/ 9793246 w 12192000"/>
              <a:gd name="connsiteY196" fmla="*/ 2675245 h 3378280"/>
              <a:gd name="connsiteX197" fmla="*/ 9890301 w 12192000"/>
              <a:gd name="connsiteY197" fmla="*/ 2700274 h 3378280"/>
              <a:gd name="connsiteX198" fmla="*/ 9915070 w 12192000"/>
              <a:gd name="connsiteY198" fmla="*/ 2699250 h 3378280"/>
              <a:gd name="connsiteX199" fmla="*/ 9976517 w 12192000"/>
              <a:gd name="connsiteY199" fmla="*/ 2732899 h 3378280"/>
              <a:gd name="connsiteX200" fmla="*/ 9990168 w 12192000"/>
              <a:gd name="connsiteY200" fmla="*/ 2737877 h 3378280"/>
              <a:gd name="connsiteX201" fmla="*/ 9995041 w 12192000"/>
              <a:gd name="connsiteY201" fmla="*/ 2741223 h 3378280"/>
              <a:gd name="connsiteX202" fmla="*/ 10012636 w 12192000"/>
              <a:gd name="connsiteY202" fmla="*/ 2729876 h 3378280"/>
              <a:gd name="connsiteX203" fmla="*/ 10044280 w 12192000"/>
              <a:gd name="connsiteY203" fmla="*/ 2726966 h 3378280"/>
              <a:gd name="connsiteX204" fmla="*/ 10057934 w 12192000"/>
              <a:gd name="connsiteY204" fmla="*/ 2735671 h 3378280"/>
              <a:gd name="connsiteX205" fmla="*/ 10148373 w 12192000"/>
              <a:gd name="connsiteY205" fmla="*/ 2778987 h 3378280"/>
              <a:gd name="connsiteX206" fmla="*/ 10176601 w 12192000"/>
              <a:gd name="connsiteY206" fmla="*/ 2791940 h 3378280"/>
              <a:gd name="connsiteX207" fmla="*/ 10235082 w 12192000"/>
              <a:gd name="connsiteY207" fmla="*/ 2816761 h 3378280"/>
              <a:gd name="connsiteX208" fmla="*/ 10421684 w 12192000"/>
              <a:gd name="connsiteY208" fmla="*/ 2833871 h 3378280"/>
              <a:gd name="connsiteX209" fmla="*/ 10507376 w 12192000"/>
              <a:gd name="connsiteY209" fmla="*/ 2822262 h 3378280"/>
              <a:gd name="connsiteX210" fmla="*/ 10738376 w 12192000"/>
              <a:gd name="connsiteY210" fmla="*/ 2833353 h 3378280"/>
              <a:gd name="connsiteX211" fmla="*/ 11043443 w 12192000"/>
              <a:gd name="connsiteY211" fmla="*/ 2803954 h 3378280"/>
              <a:gd name="connsiteX212" fmla="*/ 11115269 w 12192000"/>
              <a:gd name="connsiteY212" fmla="*/ 2823367 h 3378280"/>
              <a:gd name="connsiteX213" fmla="*/ 11147582 w 12192000"/>
              <a:gd name="connsiteY213" fmla="*/ 2822547 h 3378280"/>
              <a:gd name="connsiteX214" fmla="*/ 11201205 w 12192000"/>
              <a:gd name="connsiteY214" fmla="*/ 2818210 h 3378280"/>
              <a:gd name="connsiteX215" fmla="*/ 11391726 w 12192000"/>
              <a:gd name="connsiteY215" fmla="*/ 2826386 h 3378280"/>
              <a:gd name="connsiteX216" fmla="*/ 11507640 w 12192000"/>
              <a:gd name="connsiteY216" fmla="*/ 2824866 h 3378280"/>
              <a:gd name="connsiteX217" fmla="*/ 11718056 w 12192000"/>
              <a:gd name="connsiteY217" fmla="*/ 2821969 h 3378280"/>
              <a:gd name="connsiteX218" fmla="*/ 11937926 w 12192000"/>
              <a:gd name="connsiteY218" fmla="*/ 2817058 h 3378280"/>
              <a:gd name="connsiteX219" fmla="*/ 12035355 w 12192000"/>
              <a:gd name="connsiteY219" fmla="*/ 2813340 h 3378280"/>
              <a:gd name="connsiteX220" fmla="*/ 12179047 w 12192000"/>
              <a:gd name="connsiteY220" fmla="*/ 2788508 h 3378280"/>
              <a:gd name="connsiteX221" fmla="*/ 12192000 w 12192000"/>
              <a:gd name="connsiteY221" fmla="*/ 2788486 h 3378280"/>
              <a:gd name="connsiteX222" fmla="*/ 12192000 w 12192000"/>
              <a:gd name="connsiteY222" fmla="*/ 3378280 h 3378280"/>
              <a:gd name="connsiteX223" fmla="*/ 0 w 12192000"/>
              <a:gd name="connsiteY223" fmla="*/ 3378280 h 3378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Lst>
            <a:rect l="l" t="t" r="r" b="b"/>
            <a:pathLst>
              <a:path w="12192000" h="3378280">
                <a:moveTo>
                  <a:pt x="0" y="0"/>
                </a:moveTo>
                <a:lnTo>
                  <a:pt x="13973" y="3431"/>
                </a:lnTo>
                <a:cubicBezTo>
                  <a:pt x="48258" y="17773"/>
                  <a:pt x="68757" y="59402"/>
                  <a:pt x="86774" y="43536"/>
                </a:cubicBezTo>
                <a:cubicBezTo>
                  <a:pt x="86532" y="72023"/>
                  <a:pt x="217976" y="120568"/>
                  <a:pt x="229780" y="145557"/>
                </a:cubicBezTo>
                <a:lnTo>
                  <a:pt x="302639" y="203425"/>
                </a:lnTo>
                <a:cubicBezTo>
                  <a:pt x="312906" y="207200"/>
                  <a:pt x="342855" y="184923"/>
                  <a:pt x="348081" y="187174"/>
                </a:cubicBezTo>
                <a:lnTo>
                  <a:pt x="436950" y="184066"/>
                </a:lnTo>
                <a:lnTo>
                  <a:pt x="501693" y="233225"/>
                </a:lnTo>
                <a:lnTo>
                  <a:pt x="557201" y="312390"/>
                </a:lnTo>
                <a:cubicBezTo>
                  <a:pt x="579844" y="353675"/>
                  <a:pt x="602207" y="315301"/>
                  <a:pt x="617648" y="333897"/>
                </a:cubicBezTo>
                <a:lnTo>
                  <a:pt x="692332" y="386327"/>
                </a:lnTo>
                <a:cubicBezTo>
                  <a:pt x="715261" y="398377"/>
                  <a:pt x="770477" y="414831"/>
                  <a:pt x="802009" y="419027"/>
                </a:cubicBezTo>
                <a:cubicBezTo>
                  <a:pt x="838953" y="433876"/>
                  <a:pt x="886385" y="473956"/>
                  <a:pt x="914003" y="475419"/>
                </a:cubicBezTo>
                <a:cubicBezTo>
                  <a:pt x="923483" y="477324"/>
                  <a:pt x="931440" y="475817"/>
                  <a:pt x="938561" y="472887"/>
                </a:cubicBezTo>
                <a:lnTo>
                  <a:pt x="1035683" y="486697"/>
                </a:lnTo>
                <a:cubicBezTo>
                  <a:pt x="1035708" y="486708"/>
                  <a:pt x="1035733" y="486720"/>
                  <a:pt x="1035757" y="486731"/>
                </a:cubicBezTo>
                <a:cubicBezTo>
                  <a:pt x="1046500" y="494574"/>
                  <a:pt x="1038533" y="500311"/>
                  <a:pt x="1074336" y="494465"/>
                </a:cubicBezTo>
                <a:cubicBezTo>
                  <a:pt x="1137289" y="530436"/>
                  <a:pt x="1235340" y="545106"/>
                  <a:pt x="1285084" y="589112"/>
                </a:cubicBezTo>
                <a:cubicBezTo>
                  <a:pt x="1341251" y="608873"/>
                  <a:pt x="1367674" y="637988"/>
                  <a:pt x="1409116" y="656332"/>
                </a:cubicBezTo>
                <a:cubicBezTo>
                  <a:pt x="1471208" y="682449"/>
                  <a:pt x="1492207" y="692779"/>
                  <a:pt x="1533725" y="699179"/>
                </a:cubicBezTo>
                <a:cubicBezTo>
                  <a:pt x="1592391" y="718911"/>
                  <a:pt x="1575207" y="737633"/>
                  <a:pt x="1636242" y="741533"/>
                </a:cubicBezTo>
                <a:cubicBezTo>
                  <a:pt x="1638264" y="746130"/>
                  <a:pt x="1700806" y="766849"/>
                  <a:pt x="1704848" y="770749"/>
                </a:cubicBezTo>
                <a:lnTo>
                  <a:pt x="1718292" y="781051"/>
                </a:lnTo>
                <a:lnTo>
                  <a:pt x="1720835" y="781117"/>
                </a:lnTo>
                <a:lnTo>
                  <a:pt x="1753341" y="800301"/>
                </a:lnTo>
                <a:lnTo>
                  <a:pt x="1775454" y="815182"/>
                </a:lnTo>
                <a:lnTo>
                  <a:pt x="1781011" y="816068"/>
                </a:lnTo>
                <a:lnTo>
                  <a:pt x="1817738" y="834926"/>
                </a:lnTo>
                <a:cubicBezTo>
                  <a:pt x="1821156" y="833953"/>
                  <a:pt x="1825209" y="834074"/>
                  <a:pt x="1830702" y="836485"/>
                </a:cubicBezTo>
                <a:cubicBezTo>
                  <a:pt x="1832151" y="819591"/>
                  <a:pt x="1837883" y="832919"/>
                  <a:pt x="1853950" y="841519"/>
                </a:cubicBezTo>
                <a:cubicBezTo>
                  <a:pt x="1859780" y="817198"/>
                  <a:pt x="1899456" y="849599"/>
                  <a:pt x="1915890" y="841983"/>
                </a:cubicBezTo>
                <a:lnTo>
                  <a:pt x="1960900" y="865789"/>
                </a:lnTo>
                <a:lnTo>
                  <a:pt x="1961217" y="865662"/>
                </a:lnTo>
                <a:cubicBezTo>
                  <a:pt x="1963265" y="866017"/>
                  <a:pt x="1965977" y="867037"/>
                  <a:pt x="1969825" y="869049"/>
                </a:cubicBezTo>
                <a:lnTo>
                  <a:pt x="1975234" y="872329"/>
                </a:lnTo>
                <a:lnTo>
                  <a:pt x="1990485" y="879288"/>
                </a:lnTo>
                <a:lnTo>
                  <a:pt x="1996793" y="880361"/>
                </a:lnTo>
                <a:cubicBezTo>
                  <a:pt x="2020465" y="879540"/>
                  <a:pt x="2023446" y="845377"/>
                  <a:pt x="2055091" y="872818"/>
                </a:cubicBezTo>
                <a:cubicBezTo>
                  <a:pt x="2098055" y="882341"/>
                  <a:pt x="2125216" y="870433"/>
                  <a:pt x="2165143" y="892293"/>
                </a:cubicBezTo>
                <a:cubicBezTo>
                  <a:pt x="2205365" y="901134"/>
                  <a:pt x="2239987" y="901455"/>
                  <a:pt x="2274196" y="914768"/>
                </a:cubicBezTo>
                <a:cubicBezTo>
                  <a:pt x="2310666" y="921868"/>
                  <a:pt x="2360104" y="931320"/>
                  <a:pt x="2383986" y="934891"/>
                </a:cubicBezTo>
                <a:lnTo>
                  <a:pt x="2420278" y="933890"/>
                </a:lnTo>
                <a:lnTo>
                  <a:pt x="2426203" y="933891"/>
                </a:lnTo>
                <a:lnTo>
                  <a:pt x="2448674" y="941056"/>
                </a:lnTo>
                <a:cubicBezTo>
                  <a:pt x="2452907" y="942503"/>
                  <a:pt x="2455711" y="943098"/>
                  <a:pt x="2457640" y="943105"/>
                </a:cubicBezTo>
                <a:lnTo>
                  <a:pt x="2457852" y="942912"/>
                </a:lnTo>
                <a:lnTo>
                  <a:pt x="2466265" y="945310"/>
                </a:lnTo>
                <a:cubicBezTo>
                  <a:pt x="2480470" y="949908"/>
                  <a:pt x="2494307" y="954915"/>
                  <a:pt x="2507496" y="960111"/>
                </a:cubicBezTo>
                <a:cubicBezTo>
                  <a:pt x="2518208" y="949036"/>
                  <a:pt x="2567155" y="976345"/>
                  <a:pt x="2561127" y="949411"/>
                </a:cubicBezTo>
                <a:cubicBezTo>
                  <a:pt x="2578896" y="955660"/>
                  <a:pt x="2589900" y="968806"/>
                  <a:pt x="2583467" y="950570"/>
                </a:cubicBezTo>
                <a:cubicBezTo>
                  <a:pt x="2589300" y="952141"/>
                  <a:pt x="2592850" y="951536"/>
                  <a:pt x="2595361" y="949884"/>
                </a:cubicBezTo>
                <a:lnTo>
                  <a:pt x="2596075" y="949000"/>
                </a:lnTo>
                <a:lnTo>
                  <a:pt x="2666638" y="975095"/>
                </a:lnTo>
                <a:lnTo>
                  <a:pt x="2703393" y="989635"/>
                </a:lnTo>
                <a:lnTo>
                  <a:pt x="2705616" y="989244"/>
                </a:lnTo>
                <a:lnTo>
                  <a:pt x="2721898" y="997777"/>
                </a:lnTo>
                <a:cubicBezTo>
                  <a:pt x="2727157" y="1001198"/>
                  <a:pt x="2731840" y="1005088"/>
                  <a:pt x="2735669" y="1009612"/>
                </a:cubicBezTo>
                <a:cubicBezTo>
                  <a:pt x="2790086" y="1002732"/>
                  <a:pt x="2797958" y="1020231"/>
                  <a:pt x="2857526" y="1030627"/>
                </a:cubicBezTo>
                <a:cubicBezTo>
                  <a:pt x="2897602" y="1063034"/>
                  <a:pt x="2965720" y="1083366"/>
                  <a:pt x="3021918" y="1088093"/>
                </a:cubicBezTo>
                <a:cubicBezTo>
                  <a:pt x="3054425" y="1110664"/>
                  <a:pt x="3109014" y="1101433"/>
                  <a:pt x="3155458" y="1121618"/>
                </a:cubicBezTo>
                <a:cubicBezTo>
                  <a:pt x="3217017" y="1136576"/>
                  <a:pt x="3270135" y="1143600"/>
                  <a:pt x="3328229" y="1155903"/>
                </a:cubicBezTo>
                <a:cubicBezTo>
                  <a:pt x="3365862" y="1138978"/>
                  <a:pt x="3408797" y="1179981"/>
                  <a:pt x="3448440" y="1184343"/>
                </a:cubicBezTo>
                <a:cubicBezTo>
                  <a:pt x="3438226" y="1205566"/>
                  <a:pt x="3496361" y="1182183"/>
                  <a:pt x="3499287" y="1209472"/>
                </a:cubicBezTo>
                <a:cubicBezTo>
                  <a:pt x="3506411" y="1209402"/>
                  <a:pt x="3513215" y="1208473"/>
                  <a:pt x="3520027" y="1207338"/>
                </a:cubicBezTo>
                <a:lnTo>
                  <a:pt x="3523594" y="1206755"/>
                </a:lnTo>
                <a:lnTo>
                  <a:pt x="3538013" y="1209066"/>
                </a:lnTo>
                <a:lnTo>
                  <a:pt x="3541918" y="1203922"/>
                </a:lnTo>
                <a:cubicBezTo>
                  <a:pt x="3550592" y="1203930"/>
                  <a:pt x="3560995" y="1202529"/>
                  <a:pt x="3590082" y="1209115"/>
                </a:cubicBezTo>
                <a:cubicBezTo>
                  <a:pt x="3622244" y="1230604"/>
                  <a:pt x="3676827" y="1215544"/>
                  <a:pt x="3716445" y="1243431"/>
                </a:cubicBezTo>
                <a:cubicBezTo>
                  <a:pt x="3731486" y="1251699"/>
                  <a:pt x="3780926" y="1265146"/>
                  <a:pt x="3792028" y="1260288"/>
                </a:cubicBezTo>
                <a:cubicBezTo>
                  <a:pt x="3802696" y="1261567"/>
                  <a:pt x="3814066" y="1267606"/>
                  <a:pt x="3820707" y="1260924"/>
                </a:cubicBezTo>
                <a:cubicBezTo>
                  <a:pt x="3830836" y="1253486"/>
                  <a:pt x="3863215" y="1278527"/>
                  <a:pt x="3860784" y="1265692"/>
                </a:cubicBezTo>
                <a:lnTo>
                  <a:pt x="3997310" y="1281176"/>
                </a:lnTo>
                <a:lnTo>
                  <a:pt x="4040665" y="1291934"/>
                </a:lnTo>
                <a:lnTo>
                  <a:pt x="4046831" y="1293910"/>
                </a:lnTo>
                <a:lnTo>
                  <a:pt x="4095847" y="1316851"/>
                </a:lnTo>
                <a:cubicBezTo>
                  <a:pt x="4097518" y="1315619"/>
                  <a:pt x="4099569" y="1314612"/>
                  <a:pt x="4101945" y="1313869"/>
                </a:cubicBezTo>
                <a:lnTo>
                  <a:pt x="4119420" y="1313965"/>
                </a:lnTo>
                <a:lnTo>
                  <a:pt x="4131728" y="1322978"/>
                </a:lnTo>
                <a:lnTo>
                  <a:pt x="4193827" y="1350222"/>
                </a:lnTo>
                <a:lnTo>
                  <a:pt x="4286157" y="1385101"/>
                </a:lnTo>
                <a:lnTo>
                  <a:pt x="4298907" y="1394396"/>
                </a:lnTo>
                <a:lnTo>
                  <a:pt x="4323224" y="1403133"/>
                </a:lnTo>
                <a:lnTo>
                  <a:pt x="4404439" y="1417252"/>
                </a:lnTo>
                <a:cubicBezTo>
                  <a:pt x="4411321" y="1415560"/>
                  <a:pt x="4417679" y="1413105"/>
                  <a:pt x="4423989" y="1410448"/>
                </a:cubicBezTo>
                <a:lnTo>
                  <a:pt x="4427300" y="1409068"/>
                </a:lnTo>
                <a:lnTo>
                  <a:pt x="4441847" y="1408029"/>
                </a:lnTo>
                <a:lnTo>
                  <a:pt x="4444331" y="1402133"/>
                </a:lnTo>
                <a:cubicBezTo>
                  <a:pt x="4452739" y="1400163"/>
                  <a:pt x="4462460" y="1396428"/>
                  <a:pt x="4492293" y="1396205"/>
                </a:cubicBezTo>
                <a:cubicBezTo>
                  <a:pt x="4528861" y="1409788"/>
                  <a:pt x="4577933" y="1382688"/>
                  <a:pt x="4623335" y="1400793"/>
                </a:cubicBezTo>
                <a:cubicBezTo>
                  <a:pt x="4639986" y="1405413"/>
                  <a:pt x="4691262" y="1407228"/>
                  <a:pt x="4700790" y="1399970"/>
                </a:cubicBezTo>
                <a:cubicBezTo>
                  <a:pt x="4711447" y="1398782"/>
                  <a:pt x="4723982" y="1402066"/>
                  <a:pt x="4728732" y="1394050"/>
                </a:cubicBezTo>
                <a:cubicBezTo>
                  <a:pt x="4736666" y="1384502"/>
                  <a:pt x="4774338" y="1401491"/>
                  <a:pt x="4768749" y="1389553"/>
                </a:cubicBezTo>
                <a:cubicBezTo>
                  <a:pt x="4795495" y="1401233"/>
                  <a:pt x="4816075" y="1381410"/>
                  <a:pt x="4838227" y="1377273"/>
                </a:cubicBezTo>
                <a:lnTo>
                  <a:pt x="4904889" y="1373499"/>
                </a:lnTo>
                <a:lnTo>
                  <a:pt x="4949597" y="1374085"/>
                </a:lnTo>
                <a:lnTo>
                  <a:pt x="4956064" y="1374603"/>
                </a:lnTo>
                <a:lnTo>
                  <a:pt x="5009322" y="1385751"/>
                </a:lnTo>
                <a:cubicBezTo>
                  <a:pt x="5010629" y="1384171"/>
                  <a:pt x="5012363" y="1382724"/>
                  <a:pt x="5014476" y="1381460"/>
                </a:cubicBezTo>
                <a:lnTo>
                  <a:pt x="5031428" y="1377570"/>
                </a:lnTo>
                <a:lnTo>
                  <a:pt x="5045619" y="1383532"/>
                </a:lnTo>
                <a:lnTo>
                  <a:pt x="5112635" y="1395891"/>
                </a:lnTo>
                <a:lnTo>
                  <a:pt x="5210851" y="1408784"/>
                </a:lnTo>
                <a:lnTo>
                  <a:pt x="5225543" y="1414923"/>
                </a:lnTo>
                <a:cubicBezTo>
                  <a:pt x="5259311" y="1422389"/>
                  <a:pt x="5300520" y="1417803"/>
                  <a:pt x="5321696" y="1432414"/>
                </a:cubicBezTo>
                <a:lnTo>
                  <a:pt x="5372327" y="1436597"/>
                </a:lnTo>
                <a:lnTo>
                  <a:pt x="5378149" y="1431785"/>
                </a:lnTo>
                <a:lnTo>
                  <a:pt x="5393069" y="1433737"/>
                </a:lnTo>
                <a:lnTo>
                  <a:pt x="5527621" y="1458786"/>
                </a:lnTo>
                <a:cubicBezTo>
                  <a:pt x="5595913" y="1482782"/>
                  <a:pt x="5624062" y="1464011"/>
                  <a:pt x="5680585" y="1498233"/>
                </a:cubicBezTo>
                <a:cubicBezTo>
                  <a:pt x="5671953" y="1485766"/>
                  <a:pt x="5763880" y="1493019"/>
                  <a:pt x="5783795" y="1499932"/>
                </a:cubicBezTo>
                <a:cubicBezTo>
                  <a:pt x="5806935" y="1511749"/>
                  <a:pt x="5950173" y="1559636"/>
                  <a:pt x="6016525" y="1577292"/>
                </a:cubicBezTo>
                <a:cubicBezTo>
                  <a:pt x="6077908" y="1586145"/>
                  <a:pt x="6125458" y="1613138"/>
                  <a:pt x="6186598" y="1606065"/>
                </a:cubicBezTo>
                <a:cubicBezTo>
                  <a:pt x="6189351" y="1610205"/>
                  <a:pt x="6193226" y="1613745"/>
                  <a:pt x="6197872" y="1616845"/>
                </a:cubicBezTo>
                <a:lnTo>
                  <a:pt x="6212885" y="1624535"/>
                </a:lnTo>
                <a:lnTo>
                  <a:pt x="6319240" y="1660375"/>
                </a:lnTo>
                <a:lnTo>
                  <a:pt x="6333397" y="1658763"/>
                </a:lnTo>
                <a:cubicBezTo>
                  <a:pt x="6332062" y="1641958"/>
                  <a:pt x="6339931" y="1653989"/>
                  <a:pt x="6357266" y="1659543"/>
                </a:cubicBezTo>
                <a:cubicBezTo>
                  <a:pt x="6359058" y="1634684"/>
                  <a:pt x="6403697" y="1659337"/>
                  <a:pt x="6418740" y="1648944"/>
                </a:cubicBezTo>
                <a:cubicBezTo>
                  <a:pt x="6431434" y="1653585"/>
                  <a:pt x="6444892" y="1658041"/>
                  <a:pt x="6458877" y="1662117"/>
                </a:cubicBezTo>
                <a:lnTo>
                  <a:pt x="6467254" y="1664227"/>
                </a:lnTo>
                <a:lnTo>
                  <a:pt x="6467545" y="1664046"/>
                </a:lnTo>
                <a:cubicBezTo>
                  <a:pt x="6469635" y="1664026"/>
                  <a:pt x="6472488" y="1664540"/>
                  <a:pt x="6476635" y="1665826"/>
                </a:cubicBezTo>
                <a:lnTo>
                  <a:pt x="6482535" y="1668074"/>
                </a:lnTo>
                <a:lnTo>
                  <a:pt x="6498791" y="1672167"/>
                </a:lnTo>
                <a:lnTo>
                  <a:pt x="6505220" y="1672092"/>
                </a:lnTo>
                <a:lnTo>
                  <a:pt x="6508969" y="1669922"/>
                </a:lnTo>
                <a:lnTo>
                  <a:pt x="6544886" y="1670695"/>
                </a:lnTo>
                <a:cubicBezTo>
                  <a:pt x="6566195" y="1684748"/>
                  <a:pt x="6578985" y="1674687"/>
                  <a:pt x="6617859" y="1679453"/>
                </a:cubicBezTo>
                <a:cubicBezTo>
                  <a:pt x="6628154" y="1690316"/>
                  <a:pt x="6642041" y="1690691"/>
                  <a:pt x="6657726" y="1687906"/>
                </a:cubicBezTo>
                <a:cubicBezTo>
                  <a:pt x="6690709" y="1699790"/>
                  <a:pt x="6728158" y="1699639"/>
                  <a:pt x="6769041" y="1707304"/>
                </a:cubicBezTo>
                <a:cubicBezTo>
                  <a:pt x="6805580" y="1727028"/>
                  <a:pt x="6838723" y="1715650"/>
                  <a:pt x="6882368" y="1723914"/>
                </a:cubicBezTo>
                <a:lnTo>
                  <a:pt x="6968822" y="1723334"/>
                </a:lnTo>
                <a:lnTo>
                  <a:pt x="6973672" y="1726298"/>
                </a:lnTo>
                <a:cubicBezTo>
                  <a:pt x="6977223" y="1728111"/>
                  <a:pt x="6979851" y="1729020"/>
                  <a:pt x="6981961" y="1729324"/>
                </a:cubicBezTo>
                <a:lnTo>
                  <a:pt x="6982342" y="1729201"/>
                </a:lnTo>
                <a:lnTo>
                  <a:pt x="6989757" y="1732420"/>
                </a:lnTo>
                <a:cubicBezTo>
                  <a:pt x="7001869" y="1738303"/>
                  <a:pt x="7013262" y="1744453"/>
                  <a:pt x="7023794" y="1750660"/>
                </a:cubicBezTo>
                <a:cubicBezTo>
                  <a:pt x="7043973" y="1743394"/>
                  <a:pt x="7076983" y="1772878"/>
                  <a:pt x="7090828" y="1750287"/>
                </a:cubicBezTo>
                <a:cubicBezTo>
                  <a:pt x="7105590" y="1758041"/>
                  <a:pt x="7107688" y="1770308"/>
                  <a:pt x="7114479" y="1754649"/>
                </a:cubicBezTo>
                <a:cubicBezTo>
                  <a:pt x="7126350" y="1758420"/>
                  <a:pt x="7153167" y="1769741"/>
                  <a:pt x="7162053" y="1772908"/>
                </a:cubicBezTo>
                <a:lnTo>
                  <a:pt x="7167808" y="1773656"/>
                </a:lnTo>
                <a:lnTo>
                  <a:pt x="7187185" y="1787148"/>
                </a:lnTo>
                <a:lnTo>
                  <a:pt x="7216505" y="1804489"/>
                </a:lnTo>
                <a:lnTo>
                  <a:pt x="7219246" y="1804514"/>
                </a:lnTo>
                <a:lnTo>
                  <a:pt x="7230639" y="1813879"/>
                </a:lnTo>
                <a:cubicBezTo>
                  <a:pt x="7233815" y="1817438"/>
                  <a:pt x="7236006" y="1821285"/>
                  <a:pt x="7236776" y="1825514"/>
                </a:cubicBezTo>
                <a:cubicBezTo>
                  <a:pt x="7301762" y="1828337"/>
                  <a:pt x="7336564" y="1860417"/>
                  <a:pt x="7394082" y="1877925"/>
                </a:cubicBezTo>
                <a:cubicBezTo>
                  <a:pt x="7452342" y="1904287"/>
                  <a:pt x="7466551" y="1917411"/>
                  <a:pt x="7505820" y="1933859"/>
                </a:cubicBezTo>
                <a:cubicBezTo>
                  <a:pt x="7522528" y="1943253"/>
                  <a:pt x="7574803" y="2016599"/>
                  <a:pt x="7572147" y="2003817"/>
                </a:cubicBezTo>
                <a:cubicBezTo>
                  <a:pt x="7612486" y="2043915"/>
                  <a:pt x="7771831" y="2029022"/>
                  <a:pt x="7828975" y="2061508"/>
                </a:cubicBezTo>
                <a:lnTo>
                  <a:pt x="7886804" y="2075509"/>
                </a:lnTo>
                <a:cubicBezTo>
                  <a:pt x="7859463" y="2091010"/>
                  <a:pt x="7941076" y="2081130"/>
                  <a:pt x="7923558" y="2103529"/>
                </a:cubicBezTo>
                <a:lnTo>
                  <a:pt x="7947954" y="2104996"/>
                </a:lnTo>
                <a:lnTo>
                  <a:pt x="7952318" y="2105077"/>
                </a:lnTo>
                <a:lnTo>
                  <a:pt x="7966398" y="2109147"/>
                </a:lnTo>
                <a:lnTo>
                  <a:pt x="7974591" y="2105612"/>
                </a:lnTo>
                <a:lnTo>
                  <a:pt x="7998806" y="2108382"/>
                </a:lnTo>
                <a:cubicBezTo>
                  <a:pt x="8007224" y="2110145"/>
                  <a:pt x="8015519" y="2112885"/>
                  <a:pt x="8023544" y="2117183"/>
                </a:cubicBezTo>
                <a:cubicBezTo>
                  <a:pt x="8042536" y="2139405"/>
                  <a:pt x="8113922" y="2135674"/>
                  <a:pt x="8136247" y="2164190"/>
                </a:cubicBezTo>
                <a:cubicBezTo>
                  <a:pt x="8146485" y="2173150"/>
                  <a:pt x="8190564" y="2191557"/>
                  <a:pt x="8206445" y="2189356"/>
                </a:cubicBezTo>
                <a:cubicBezTo>
                  <a:pt x="8217189" y="2192022"/>
                  <a:pt x="8225092" y="2198625"/>
                  <a:pt x="8237464" y="2194272"/>
                </a:cubicBezTo>
                <a:cubicBezTo>
                  <a:pt x="8254235" y="2189840"/>
                  <a:pt x="8270768" y="2214957"/>
                  <a:pt x="8277853" y="2204259"/>
                </a:cubicBezTo>
                <a:cubicBezTo>
                  <a:pt x="8289971" y="2221808"/>
                  <a:pt x="8328475" y="2213978"/>
                  <a:pt x="8352501" y="2218290"/>
                </a:cubicBezTo>
                <a:cubicBezTo>
                  <a:pt x="8359916" y="2233716"/>
                  <a:pt x="8403014" y="2227555"/>
                  <a:pt x="8446938" y="2243393"/>
                </a:cubicBezTo>
                <a:cubicBezTo>
                  <a:pt x="8454511" y="2260801"/>
                  <a:pt x="8476684" y="2253935"/>
                  <a:pt x="8497138" y="2281506"/>
                </a:cubicBezTo>
                <a:cubicBezTo>
                  <a:pt x="8499906" y="2280770"/>
                  <a:pt x="8502925" y="2280276"/>
                  <a:pt x="8506096" y="2280042"/>
                </a:cubicBezTo>
                <a:cubicBezTo>
                  <a:pt x="8524529" y="2278674"/>
                  <a:pt x="8544098" y="2286123"/>
                  <a:pt x="8549806" y="2296675"/>
                </a:cubicBezTo>
                <a:cubicBezTo>
                  <a:pt x="8586026" y="2337107"/>
                  <a:pt x="8636988" y="2356250"/>
                  <a:pt x="8680256" y="2378758"/>
                </a:cubicBezTo>
                <a:cubicBezTo>
                  <a:pt x="8731302" y="2402123"/>
                  <a:pt x="8717522" y="2366494"/>
                  <a:pt x="8766301" y="2410605"/>
                </a:cubicBezTo>
                <a:cubicBezTo>
                  <a:pt x="8780965" y="2405907"/>
                  <a:pt x="8789790" y="2408871"/>
                  <a:pt x="8800492" y="2418067"/>
                </a:cubicBezTo>
                <a:cubicBezTo>
                  <a:pt x="8825856" y="2428860"/>
                  <a:pt x="8842594" y="2409144"/>
                  <a:pt x="8857555" y="2430810"/>
                </a:cubicBezTo>
                <a:cubicBezTo>
                  <a:pt x="8882799" y="2437942"/>
                  <a:pt x="8927730" y="2453942"/>
                  <a:pt x="8951967" y="2460856"/>
                </a:cubicBezTo>
                <a:cubicBezTo>
                  <a:pt x="8978331" y="2469875"/>
                  <a:pt x="8959838" y="2488515"/>
                  <a:pt x="9002970" y="2472291"/>
                </a:cubicBezTo>
                <a:cubicBezTo>
                  <a:pt x="9023997" y="2488383"/>
                  <a:pt x="9039735" y="2479669"/>
                  <a:pt x="9081613" y="2488296"/>
                </a:cubicBezTo>
                <a:lnTo>
                  <a:pt x="9091561" y="2494386"/>
                </a:lnTo>
                <a:lnTo>
                  <a:pt x="9140625" y="2486779"/>
                </a:lnTo>
                <a:cubicBezTo>
                  <a:pt x="9207053" y="2531245"/>
                  <a:pt x="9151264" y="2467994"/>
                  <a:pt x="9271105" y="2511730"/>
                </a:cubicBezTo>
                <a:cubicBezTo>
                  <a:pt x="9275764" y="2517275"/>
                  <a:pt x="9293352" y="2518083"/>
                  <a:pt x="9295023" y="2512830"/>
                </a:cubicBezTo>
                <a:cubicBezTo>
                  <a:pt x="9301933" y="2516606"/>
                  <a:pt x="9314623" y="2531276"/>
                  <a:pt x="9321673" y="2524119"/>
                </a:cubicBezTo>
                <a:cubicBezTo>
                  <a:pt x="9341881" y="2529408"/>
                  <a:pt x="9361130" y="2536033"/>
                  <a:pt x="9378975" y="2543803"/>
                </a:cubicBezTo>
                <a:lnTo>
                  <a:pt x="9414193" y="2562927"/>
                </a:lnTo>
                <a:lnTo>
                  <a:pt x="9426009" y="2558847"/>
                </a:lnTo>
                <a:cubicBezTo>
                  <a:pt x="9433598" y="2557225"/>
                  <a:pt x="9441714" y="2557145"/>
                  <a:pt x="9450634" y="2560685"/>
                </a:cubicBezTo>
                <a:cubicBezTo>
                  <a:pt x="9496298" y="2596479"/>
                  <a:pt x="9461586" y="2547391"/>
                  <a:pt x="9549097" y="2585168"/>
                </a:cubicBezTo>
                <a:cubicBezTo>
                  <a:pt x="9551956" y="2589460"/>
                  <a:pt x="9565592" y="2590888"/>
                  <a:pt x="9567633" y="2587105"/>
                </a:cubicBezTo>
                <a:cubicBezTo>
                  <a:pt x="9572507" y="2590206"/>
                  <a:pt x="9580361" y="2601581"/>
                  <a:pt x="9586878" y="2596659"/>
                </a:cubicBezTo>
                <a:lnTo>
                  <a:pt x="9589974" y="2598235"/>
                </a:lnTo>
                <a:lnTo>
                  <a:pt x="9590570" y="2598249"/>
                </a:lnTo>
                <a:lnTo>
                  <a:pt x="9591896" y="2599214"/>
                </a:lnTo>
                <a:lnTo>
                  <a:pt x="9604535" y="2605654"/>
                </a:lnTo>
                <a:lnTo>
                  <a:pt x="9610554" y="2606189"/>
                </a:lnTo>
                <a:cubicBezTo>
                  <a:pt x="9641361" y="2613359"/>
                  <a:pt x="9668752" y="2624572"/>
                  <a:pt x="9690072" y="2638745"/>
                </a:cubicBezTo>
                <a:cubicBezTo>
                  <a:pt x="9723195" y="2641319"/>
                  <a:pt x="9726446" y="2647335"/>
                  <a:pt x="9726964" y="2653728"/>
                </a:cubicBezTo>
                <a:cubicBezTo>
                  <a:pt x="9734958" y="2656403"/>
                  <a:pt x="9731670" y="2653170"/>
                  <a:pt x="9738036" y="2654794"/>
                </a:cubicBezTo>
                <a:cubicBezTo>
                  <a:pt x="9745908" y="2657757"/>
                  <a:pt x="9765000" y="2668100"/>
                  <a:pt x="9774202" y="2671509"/>
                </a:cubicBezTo>
                <a:lnTo>
                  <a:pt x="9793246" y="2675245"/>
                </a:lnTo>
                <a:cubicBezTo>
                  <a:pt x="9812596" y="2680039"/>
                  <a:pt x="9869995" y="2696274"/>
                  <a:pt x="9890301" y="2700274"/>
                </a:cubicBezTo>
                <a:cubicBezTo>
                  <a:pt x="9900631" y="2696314"/>
                  <a:pt x="9908572" y="2696560"/>
                  <a:pt x="9915070" y="2699250"/>
                </a:cubicBezTo>
                <a:lnTo>
                  <a:pt x="9976517" y="2732899"/>
                </a:lnTo>
                <a:cubicBezTo>
                  <a:pt x="9981869" y="2727000"/>
                  <a:pt x="9984699" y="2731165"/>
                  <a:pt x="9990168" y="2737877"/>
                </a:cubicBezTo>
                <a:lnTo>
                  <a:pt x="9995041" y="2741223"/>
                </a:lnTo>
                <a:lnTo>
                  <a:pt x="10012636" y="2729876"/>
                </a:lnTo>
                <a:lnTo>
                  <a:pt x="10044280" y="2726966"/>
                </a:lnTo>
                <a:lnTo>
                  <a:pt x="10057934" y="2735671"/>
                </a:lnTo>
                <a:cubicBezTo>
                  <a:pt x="10075281" y="2744341"/>
                  <a:pt x="10128594" y="2769607"/>
                  <a:pt x="10148373" y="2778987"/>
                </a:cubicBezTo>
                <a:lnTo>
                  <a:pt x="10176601" y="2791940"/>
                </a:lnTo>
                <a:cubicBezTo>
                  <a:pt x="10185319" y="2817937"/>
                  <a:pt x="10238746" y="2788423"/>
                  <a:pt x="10235082" y="2816761"/>
                </a:cubicBezTo>
                <a:cubicBezTo>
                  <a:pt x="10261478" y="2797979"/>
                  <a:pt x="10382486" y="2835579"/>
                  <a:pt x="10421684" y="2833871"/>
                </a:cubicBezTo>
                <a:cubicBezTo>
                  <a:pt x="10427369" y="2846480"/>
                  <a:pt x="10490893" y="2829473"/>
                  <a:pt x="10507376" y="2822262"/>
                </a:cubicBezTo>
                <a:cubicBezTo>
                  <a:pt x="10633551" y="2812985"/>
                  <a:pt x="10703974" y="2842678"/>
                  <a:pt x="10738376" y="2833353"/>
                </a:cubicBezTo>
                <a:cubicBezTo>
                  <a:pt x="10827719" y="2830304"/>
                  <a:pt x="10976757" y="2802522"/>
                  <a:pt x="11043443" y="2803954"/>
                </a:cubicBezTo>
                <a:cubicBezTo>
                  <a:pt x="11049567" y="2823106"/>
                  <a:pt x="11121061" y="2794142"/>
                  <a:pt x="11115269" y="2823367"/>
                </a:cubicBezTo>
                <a:cubicBezTo>
                  <a:pt x="11122168" y="2835110"/>
                  <a:pt x="11139334" y="2833959"/>
                  <a:pt x="11147582" y="2822547"/>
                </a:cubicBezTo>
                <a:cubicBezTo>
                  <a:pt x="11168093" y="2823815"/>
                  <a:pt x="11180424" y="2837446"/>
                  <a:pt x="11201205" y="2818210"/>
                </a:cubicBezTo>
                <a:cubicBezTo>
                  <a:pt x="11229430" y="2819282"/>
                  <a:pt x="11368539" y="2855696"/>
                  <a:pt x="11391726" y="2826386"/>
                </a:cubicBezTo>
                <a:cubicBezTo>
                  <a:pt x="11480791" y="2839198"/>
                  <a:pt x="11451058" y="2820936"/>
                  <a:pt x="11507640" y="2824866"/>
                </a:cubicBezTo>
                <a:cubicBezTo>
                  <a:pt x="11607733" y="2861658"/>
                  <a:pt x="11671908" y="2815146"/>
                  <a:pt x="11718056" y="2821969"/>
                </a:cubicBezTo>
                <a:cubicBezTo>
                  <a:pt x="11816707" y="2792061"/>
                  <a:pt x="11860087" y="2819031"/>
                  <a:pt x="11937926" y="2817058"/>
                </a:cubicBezTo>
                <a:cubicBezTo>
                  <a:pt x="11973607" y="2824139"/>
                  <a:pt x="11989529" y="2794506"/>
                  <a:pt x="12035355" y="2813340"/>
                </a:cubicBezTo>
                <a:cubicBezTo>
                  <a:pt x="12062147" y="2782988"/>
                  <a:pt x="12154841" y="2795794"/>
                  <a:pt x="12179047" y="2788508"/>
                </a:cubicBezTo>
                <a:lnTo>
                  <a:pt x="12192000" y="2788486"/>
                </a:lnTo>
                <a:lnTo>
                  <a:pt x="12192000" y="3378280"/>
                </a:lnTo>
                <a:lnTo>
                  <a:pt x="0" y="337828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6694E0BF-1478-BC1C-55A9-DD5B5E50EE88}"/>
              </a:ext>
            </a:extLst>
          </p:cNvPr>
          <p:cNvSpPr>
            <a:spLocks noGrp="1"/>
          </p:cNvSpPr>
          <p:nvPr>
            <p:ph type="ctrTitle"/>
          </p:nvPr>
        </p:nvSpPr>
        <p:spPr>
          <a:xfrm>
            <a:off x="2402114" y="2039254"/>
            <a:ext cx="7387772" cy="2206171"/>
          </a:xfrm>
        </p:spPr>
        <p:txBody>
          <a:bodyPr anchor="ctr">
            <a:normAutofit/>
          </a:bodyPr>
          <a:lstStyle/>
          <a:p>
            <a:r>
              <a:rPr lang="en-US" sz="4400">
                <a:solidFill>
                  <a:schemeClr val="tx1">
                    <a:lumMod val="85000"/>
                    <a:lumOff val="15000"/>
                  </a:schemeClr>
                </a:solidFill>
              </a:rPr>
              <a:t>John Calvin</a:t>
            </a:r>
            <a:endParaRPr lang="en-AU" sz="4400">
              <a:solidFill>
                <a:schemeClr val="tx1">
                  <a:lumMod val="85000"/>
                  <a:lumOff val="15000"/>
                </a:schemeClr>
              </a:solidFill>
            </a:endParaRPr>
          </a:p>
        </p:txBody>
      </p:sp>
      <p:sp>
        <p:nvSpPr>
          <p:cNvPr id="3" name="Subtitle 2">
            <a:extLst>
              <a:ext uri="{FF2B5EF4-FFF2-40B4-BE49-F238E27FC236}">
                <a16:creationId xmlns:a16="http://schemas.microsoft.com/office/drawing/2014/main" id="{B7E12513-2D01-EB99-1526-58A4520FDA9B}"/>
              </a:ext>
            </a:extLst>
          </p:cNvPr>
          <p:cNvSpPr>
            <a:spLocks noGrp="1"/>
          </p:cNvSpPr>
          <p:nvPr>
            <p:ph type="subTitle" idx="1"/>
          </p:nvPr>
        </p:nvSpPr>
        <p:spPr>
          <a:xfrm>
            <a:off x="892628" y="5158522"/>
            <a:ext cx="5689601" cy="1087477"/>
          </a:xfrm>
        </p:spPr>
        <p:txBody>
          <a:bodyPr anchor="ctr">
            <a:normAutofit/>
          </a:bodyPr>
          <a:lstStyle/>
          <a:p>
            <a:pPr algn="l"/>
            <a:r>
              <a:rPr lang="en-US" sz="1800">
                <a:solidFill>
                  <a:schemeClr val="tx1">
                    <a:lumMod val="85000"/>
                    <a:lumOff val="15000"/>
                  </a:schemeClr>
                </a:solidFill>
              </a:rPr>
              <a:t>And His Contribution to the Reformation </a:t>
            </a:r>
            <a:endParaRPr lang="en-AU" sz="1800">
              <a:solidFill>
                <a:schemeClr val="tx1">
                  <a:lumMod val="85000"/>
                  <a:lumOff val="15000"/>
                </a:schemeClr>
              </a:solidFill>
            </a:endParaRPr>
          </a:p>
        </p:txBody>
      </p:sp>
      <p:sp>
        <p:nvSpPr>
          <p:cNvPr id="12" name="Freeform: Shape 11">
            <a:extLst>
              <a:ext uri="{FF2B5EF4-FFF2-40B4-BE49-F238E27FC236}">
                <a16:creationId xmlns:a16="http://schemas.microsoft.com/office/drawing/2014/main" id="{AEFD2FD1-B3A5-4E1D-BCC8-7684A5440C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890051" y="0"/>
            <a:ext cx="7301949" cy="918344"/>
          </a:xfrm>
          <a:custGeom>
            <a:avLst/>
            <a:gdLst>
              <a:gd name="connsiteX0" fmla="*/ 4686423 w 9517857"/>
              <a:gd name="connsiteY0" fmla="*/ 247919 h 918356"/>
              <a:gd name="connsiteX1" fmla="*/ 4689051 w 9517857"/>
              <a:gd name="connsiteY1" fmla="*/ 250968 h 918356"/>
              <a:gd name="connsiteX2" fmla="*/ 4687244 w 9517857"/>
              <a:gd name="connsiteY2" fmla="*/ 251298 h 918356"/>
              <a:gd name="connsiteX3" fmla="*/ 4685225 w 9517857"/>
              <a:gd name="connsiteY3" fmla="*/ 246530 h 918356"/>
              <a:gd name="connsiteX4" fmla="*/ 4686133 w 9517857"/>
              <a:gd name="connsiteY4" fmla="*/ 246727 h 918356"/>
              <a:gd name="connsiteX5" fmla="*/ 4686423 w 9517857"/>
              <a:gd name="connsiteY5" fmla="*/ 247919 h 918356"/>
              <a:gd name="connsiteX6" fmla="*/ 9517856 w 9517857"/>
              <a:gd name="connsiteY6" fmla="*/ 0 h 918356"/>
              <a:gd name="connsiteX7" fmla="*/ 9517857 w 9517857"/>
              <a:gd name="connsiteY7" fmla="*/ 12 h 918356"/>
              <a:gd name="connsiteX8" fmla="*/ 9517857 w 9517857"/>
              <a:gd name="connsiteY8" fmla="*/ 918356 h 918356"/>
              <a:gd name="connsiteX9" fmla="*/ 14604 w 9517857"/>
              <a:gd name="connsiteY9" fmla="*/ 918356 h 918356"/>
              <a:gd name="connsiteX10" fmla="*/ 12841 w 9517857"/>
              <a:gd name="connsiteY10" fmla="*/ 917763 h 918356"/>
              <a:gd name="connsiteX11" fmla="*/ 93 w 9517857"/>
              <a:gd name="connsiteY11" fmla="*/ 912471 h 918356"/>
              <a:gd name="connsiteX12" fmla="*/ 58674 w 9517857"/>
              <a:gd name="connsiteY12" fmla="*/ 890322 h 918356"/>
              <a:gd name="connsiteX13" fmla="*/ 275005 w 9517857"/>
              <a:gd name="connsiteY13" fmla="*/ 807229 h 918356"/>
              <a:gd name="connsiteX14" fmla="*/ 587824 w 9517857"/>
              <a:gd name="connsiteY14" fmla="*/ 798195 h 918356"/>
              <a:gd name="connsiteX15" fmla="*/ 651826 w 9517857"/>
              <a:gd name="connsiteY15" fmla="*/ 738338 h 918356"/>
              <a:gd name="connsiteX16" fmla="*/ 727985 w 9517857"/>
              <a:gd name="connsiteY16" fmla="*/ 719826 h 918356"/>
              <a:gd name="connsiteX17" fmla="*/ 778982 w 9517857"/>
              <a:gd name="connsiteY17" fmla="*/ 710142 h 918356"/>
              <a:gd name="connsiteX18" fmla="*/ 849944 w 9517857"/>
              <a:gd name="connsiteY18" fmla="*/ 717987 h 918356"/>
              <a:gd name="connsiteX19" fmla="*/ 921659 w 9517857"/>
              <a:gd name="connsiteY19" fmla="*/ 712695 h 918356"/>
              <a:gd name="connsiteX20" fmla="*/ 930946 w 9517857"/>
              <a:gd name="connsiteY20" fmla="*/ 734046 h 918356"/>
              <a:gd name="connsiteX21" fmla="*/ 986250 w 9517857"/>
              <a:gd name="connsiteY21" fmla="*/ 713530 h 918356"/>
              <a:gd name="connsiteX22" fmla="*/ 1013752 w 9517857"/>
              <a:gd name="connsiteY22" fmla="*/ 713361 h 918356"/>
              <a:gd name="connsiteX23" fmla="*/ 1023734 w 9517857"/>
              <a:gd name="connsiteY23" fmla="*/ 718571 h 918356"/>
              <a:gd name="connsiteX24" fmla="*/ 1063207 w 9517857"/>
              <a:gd name="connsiteY24" fmla="*/ 715651 h 918356"/>
              <a:gd name="connsiteX25" fmla="*/ 1081980 w 9517857"/>
              <a:gd name="connsiteY25" fmla="*/ 738455 h 918356"/>
              <a:gd name="connsiteX26" fmla="*/ 1218120 w 9517857"/>
              <a:gd name="connsiteY26" fmla="*/ 713280 h 918356"/>
              <a:gd name="connsiteX27" fmla="*/ 1397459 w 9517857"/>
              <a:gd name="connsiteY27" fmla="*/ 691190 h 918356"/>
              <a:gd name="connsiteX28" fmla="*/ 1580688 w 9517857"/>
              <a:gd name="connsiteY28" fmla="*/ 693697 h 918356"/>
              <a:gd name="connsiteX29" fmla="*/ 1772334 w 9517857"/>
              <a:gd name="connsiteY29" fmla="*/ 710640 h 918356"/>
              <a:gd name="connsiteX30" fmla="*/ 2002561 w 9517857"/>
              <a:gd name="connsiteY30" fmla="*/ 659917 h 918356"/>
              <a:gd name="connsiteX31" fmla="*/ 2135144 w 9517857"/>
              <a:gd name="connsiteY31" fmla="*/ 636501 h 918356"/>
              <a:gd name="connsiteX32" fmla="*/ 2440292 w 9517857"/>
              <a:gd name="connsiteY32" fmla="*/ 593862 h 918356"/>
              <a:gd name="connsiteX33" fmla="*/ 2547829 w 9517857"/>
              <a:gd name="connsiteY33" fmla="*/ 566150 h 918356"/>
              <a:gd name="connsiteX34" fmla="*/ 2658055 w 9517857"/>
              <a:gd name="connsiteY34" fmla="*/ 578727 h 918356"/>
              <a:gd name="connsiteX35" fmla="*/ 2693698 w 9517857"/>
              <a:gd name="connsiteY35" fmla="*/ 560029 h 918356"/>
              <a:gd name="connsiteX36" fmla="*/ 2699673 w 9517857"/>
              <a:gd name="connsiteY36" fmla="*/ 556400 h 918356"/>
              <a:gd name="connsiteX37" fmla="*/ 2727306 w 9517857"/>
              <a:gd name="connsiteY37" fmla="*/ 550698 h 918356"/>
              <a:gd name="connsiteX38" fmla="*/ 2730451 w 9517857"/>
              <a:gd name="connsiteY38" fmla="*/ 538058 h 918356"/>
              <a:gd name="connsiteX39" fmla="*/ 2768713 w 9517857"/>
              <a:gd name="connsiteY39" fmla="*/ 521575 h 918356"/>
              <a:gd name="connsiteX40" fmla="*/ 2820868 w 9517857"/>
              <a:gd name="connsiteY40" fmla="*/ 514160 h 918356"/>
              <a:gd name="connsiteX41" fmla="*/ 3073635 w 9517857"/>
              <a:gd name="connsiteY41" fmla="*/ 491294 h 918356"/>
              <a:gd name="connsiteX42" fmla="*/ 3222071 w 9517857"/>
              <a:gd name="connsiteY42" fmla="*/ 470559 h 918356"/>
              <a:gd name="connsiteX43" fmla="*/ 3274069 w 9517857"/>
              <a:gd name="connsiteY43" fmla="*/ 451605 h 918356"/>
              <a:gd name="connsiteX44" fmla="*/ 3349632 w 9517857"/>
              <a:gd name="connsiteY44" fmla="*/ 432583 h 918356"/>
              <a:gd name="connsiteX45" fmla="*/ 3479593 w 9517857"/>
              <a:gd name="connsiteY45" fmla="*/ 390437 h 918356"/>
              <a:gd name="connsiteX46" fmla="*/ 3660110 w 9517857"/>
              <a:gd name="connsiteY46" fmla="*/ 348726 h 918356"/>
              <a:gd name="connsiteX47" fmla="*/ 3750023 w 9517857"/>
              <a:gd name="connsiteY47" fmla="*/ 370678 h 918356"/>
              <a:gd name="connsiteX48" fmla="*/ 3844133 w 9517857"/>
              <a:gd name="connsiteY48" fmla="*/ 360648 h 918356"/>
              <a:gd name="connsiteX49" fmla="*/ 3913545 w 9517857"/>
              <a:gd name="connsiteY49" fmla="*/ 344235 h 918356"/>
              <a:gd name="connsiteX50" fmla="*/ 4266740 w 9517857"/>
              <a:gd name="connsiteY50" fmla="*/ 361454 h 918356"/>
              <a:gd name="connsiteX51" fmla="*/ 4430770 w 9517857"/>
              <a:gd name="connsiteY51" fmla="*/ 342643 h 918356"/>
              <a:gd name="connsiteX52" fmla="*/ 4512664 w 9517857"/>
              <a:gd name="connsiteY52" fmla="*/ 319948 h 918356"/>
              <a:gd name="connsiteX53" fmla="*/ 4616423 w 9517857"/>
              <a:gd name="connsiteY53" fmla="*/ 290914 h 918356"/>
              <a:gd name="connsiteX54" fmla="*/ 4691675 w 9517857"/>
              <a:gd name="connsiteY54" fmla="*/ 254011 h 918356"/>
              <a:gd name="connsiteX55" fmla="*/ 4689051 w 9517857"/>
              <a:gd name="connsiteY55" fmla="*/ 250968 h 918356"/>
              <a:gd name="connsiteX56" fmla="*/ 4719994 w 9517857"/>
              <a:gd name="connsiteY56" fmla="*/ 245307 h 918356"/>
              <a:gd name="connsiteX57" fmla="*/ 4752894 w 9517857"/>
              <a:gd name="connsiteY57" fmla="*/ 239875 h 918356"/>
              <a:gd name="connsiteX58" fmla="*/ 4769329 w 9517857"/>
              <a:gd name="connsiteY58" fmla="*/ 233585 h 918356"/>
              <a:gd name="connsiteX59" fmla="*/ 4775634 w 9517857"/>
              <a:gd name="connsiteY59" fmla="*/ 234063 h 918356"/>
              <a:gd name="connsiteX60" fmla="*/ 4790452 w 9517857"/>
              <a:gd name="connsiteY60" fmla="*/ 233572 h 918356"/>
              <a:gd name="connsiteX61" fmla="*/ 4789062 w 9517857"/>
              <a:gd name="connsiteY61" fmla="*/ 241924 h 918356"/>
              <a:gd name="connsiteX62" fmla="*/ 4827826 w 9517857"/>
              <a:gd name="connsiteY62" fmla="*/ 246977 h 918356"/>
              <a:gd name="connsiteX63" fmla="*/ 4892569 w 9517857"/>
              <a:gd name="connsiteY63" fmla="*/ 249933 h 918356"/>
              <a:gd name="connsiteX64" fmla="*/ 4896611 w 9517857"/>
              <a:gd name="connsiteY64" fmla="*/ 240448 h 918356"/>
              <a:gd name="connsiteX65" fmla="*/ 4917286 w 9517857"/>
              <a:gd name="connsiteY65" fmla="*/ 243659 h 918356"/>
              <a:gd name="connsiteX66" fmla="*/ 4981173 w 9517857"/>
              <a:gd name="connsiteY66" fmla="*/ 247103 h 918356"/>
              <a:gd name="connsiteX67" fmla="*/ 5060397 w 9517857"/>
              <a:gd name="connsiteY67" fmla="*/ 263688 h 918356"/>
              <a:gd name="connsiteX68" fmla="*/ 5252996 w 9517857"/>
              <a:gd name="connsiteY68" fmla="*/ 270655 h 918356"/>
              <a:gd name="connsiteX69" fmla="*/ 5358056 w 9517857"/>
              <a:gd name="connsiteY69" fmla="*/ 247248 h 918356"/>
              <a:gd name="connsiteX70" fmla="*/ 5426496 w 9517857"/>
              <a:gd name="connsiteY70" fmla="*/ 235142 h 918356"/>
              <a:gd name="connsiteX71" fmla="*/ 5497161 w 9517857"/>
              <a:gd name="connsiteY71" fmla="*/ 228808 h 918356"/>
              <a:gd name="connsiteX72" fmla="*/ 5826043 w 9517857"/>
              <a:gd name="connsiteY72" fmla="*/ 148073 h 918356"/>
              <a:gd name="connsiteX73" fmla="*/ 6013415 w 9517857"/>
              <a:gd name="connsiteY73" fmla="*/ 137316 h 918356"/>
              <a:gd name="connsiteX74" fmla="*/ 6080994 w 9517857"/>
              <a:gd name="connsiteY74" fmla="*/ 142938 h 918356"/>
              <a:gd name="connsiteX75" fmla="*/ 6194152 w 9517857"/>
              <a:gd name="connsiteY75" fmla="*/ 151772 h 918356"/>
              <a:gd name="connsiteX76" fmla="*/ 6281379 w 9517857"/>
              <a:gd name="connsiteY76" fmla="*/ 181626 h 918356"/>
              <a:gd name="connsiteX77" fmla="*/ 6374947 w 9517857"/>
              <a:gd name="connsiteY77" fmla="*/ 179799 h 918356"/>
              <a:gd name="connsiteX78" fmla="*/ 6448518 w 9517857"/>
              <a:gd name="connsiteY78" fmla="*/ 164378 h 918356"/>
              <a:gd name="connsiteX79" fmla="*/ 6544700 w 9517857"/>
              <a:gd name="connsiteY79" fmla="*/ 167161 h 918356"/>
              <a:gd name="connsiteX80" fmla="*/ 6648353 w 9517857"/>
              <a:gd name="connsiteY80" fmla="*/ 172250 h 918356"/>
              <a:gd name="connsiteX81" fmla="*/ 6736227 w 9517857"/>
              <a:gd name="connsiteY81" fmla="*/ 173216 h 918356"/>
              <a:gd name="connsiteX82" fmla="*/ 6977218 w 9517857"/>
              <a:gd name="connsiteY82" fmla="*/ 184289 h 918356"/>
              <a:gd name="connsiteX83" fmla="*/ 7065221 w 9517857"/>
              <a:gd name="connsiteY83" fmla="*/ 227531 h 918356"/>
              <a:gd name="connsiteX84" fmla="*/ 7366876 w 9517857"/>
              <a:gd name="connsiteY84" fmla="*/ 248468 h 918356"/>
              <a:gd name="connsiteX85" fmla="*/ 7565449 w 9517857"/>
              <a:gd name="connsiteY85" fmla="*/ 258950 h 918356"/>
              <a:gd name="connsiteX86" fmla="*/ 7599285 w 9517857"/>
              <a:gd name="connsiteY86" fmla="*/ 266021 h 918356"/>
              <a:gd name="connsiteX87" fmla="*/ 7644411 w 9517857"/>
              <a:gd name="connsiteY87" fmla="*/ 258986 h 918356"/>
              <a:gd name="connsiteX88" fmla="*/ 7825110 w 9517857"/>
              <a:gd name="connsiteY88" fmla="*/ 229109 h 918356"/>
              <a:gd name="connsiteX89" fmla="*/ 7965804 w 9517857"/>
              <a:gd name="connsiteY89" fmla="*/ 190545 h 918356"/>
              <a:gd name="connsiteX90" fmla="*/ 8147401 w 9517857"/>
              <a:gd name="connsiteY90" fmla="*/ 205617 h 918356"/>
              <a:gd name="connsiteX91" fmla="*/ 8256033 w 9517857"/>
              <a:gd name="connsiteY91" fmla="*/ 193713 h 918356"/>
              <a:gd name="connsiteX92" fmla="*/ 8410677 w 9517857"/>
              <a:gd name="connsiteY92" fmla="*/ 172167 h 918356"/>
              <a:gd name="connsiteX93" fmla="*/ 8617841 w 9517857"/>
              <a:gd name="connsiteY93" fmla="*/ 155167 h 918356"/>
              <a:gd name="connsiteX94" fmla="*/ 8715976 w 9517857"/>
              <a:gd name="connsiteY94" fmla="*/ 178374 h 918356"/>
              <a:gd name="connsiteX95" fmla="*/ 8778827 w 9517857"/>
              <a:gd name="connsiteY95" fmla="*/ 172936 h 918356"/>
              <a:gd name="connsiteX96" fmla="*/ 8840778 w 9517857"/>
              <a:gd name="connsiteY96" fmla="*/ 143149 h 918356"/>
              <a:gd name="connsiteX97" fmla="*/ 9010380 w 9517857"/>
              <a:gd name="connsiteY97" fmla="*/ 91891 h 918356"/>
              <a:gd name="connsiteX98" fmla="*/ 9110856 w 9517857"/>
              <a:gd name="connsiteY98" fmla="*/ 70997 h 918356"/>
              <a:gd name="connsiteX99" fmla="*/ 9268817 w 9517857"/>
              <a:gd name="connsiteY99" fmla="*/ 53082 h 918356"/>
              <a:gd name="connsiteX100" fmla="*/ 9316667 w 9517857"/>
              <a:gd name="connsiteY100" fmla="*/ 45047 h 918356"/>
              <a:gd name="connsiteX101" fmla="*/ 9428209 w 9517857"/>
              <a:gd name="connsiteY101" fmla="*/ 29923 h 918356"/>
              <a:gd name="connsiteX0" fmla="*/ 4686423 w 9517857"/>
              <a:gd name="connsiteY0" fmla="*/ 247919 h 918356"/>
              <a:gd name="connsiteX1" fmla="*/ 4689051 w 9517857"/>
              <a:gd name="connsiteY1" fmla="*/ 250968 h 918356"/>
              <a:gd name="connsiteX2" fmla="*/ 4687244 w 9517857"/>
              <a:gd name="connsiteY2" fmla="*/ 251298 h 918356"/>
              <a:gd name="connsiteX3" fmla="*/ 4686423 w 9517857"/>
              <a:gd name="connsiteY3" fmla="*/ 247919 h 918356"/>
              <a:gd name="connsiteX4" fmla="*/ 4685225 w 9517857"/>
              <a:gd name="connsiteY4" fmla="*/ 246530 h 918356"/>
              <a:gd name="connsiteX5" fmla="*/ 4686133 w 9517857"/>
              <a:gd name="connsiteY5" fmla="*/ 246727 h 918356"/>
              <a:gd name="connsiteX6" fmla="*/ 4686423 w 9517857"/>
              <a:gd name="connsiteY6" fmla="*/ 247919 h 918356"/>
              <a:gd name="connsiteX7" fmla="*/ 4685225 w 9517857"/>
              <a:gd name="connsiteY7" fmla="*/ 246530 h 918356"/>
              <a:gd name="connsiteX8" fmla="*/ 9517856 w 9517857"/>
              <a:gd name="connsiteY8" fmla="*/ 0 h 918356"/>
              <a:gd name="connsiteX9" fmla="*/ 9517857 w 9517857"/>
              <a:gd name="connsiteY9" fmla="*/ 12 h 918356"/>
              <a:gd name="connsiteX10" fmla="*/ 9517857 w 9517857"/>
              <a:gd name="connsiteY10" fmla="*/ 918356 h 918356"/>
              <a:gd name="connsiteX11" fmla="*/ 14604 w 9517857"/>
              <a:gd name="connsiteY11" fmla="*/ 918356 h 918356"/>
              <a:gd name="connsiteX12" fmla="*/ 12841 w 9517857"/>
              <a:gd name="connsiteY12" fmla="*/ 917763 h 918356"/>
              <a:gd name="connsiteX13" fmla="*/ 93 w 9517857"/>
              <a:gd name="connsiteY13" fmla="*/ 912471 h 918356"/>
              <a:gd name="connsiteX14" fmla="*/ 58674 w 9517857"/>
              <a:gd name="connsiteY14" fmla="*/ 890322 h 918356"/>
              <a:gd name="connsiteX15" fmla="*/ 275005 w 9517857"/>
              <a:gd name="connsiteY15" fmla="*/ 807229 h 918356"/>
              <a:gd name="connsiteX16" fmla="*/ 587824 w 9517857"/>
              <a:gd name="connsiteY16" fmla="*/ 798195 h 918356"/>
              <a:gd name="connsiteX17" fmla="*/ 651826 w 9517857"/>
              <a:gd name="connsiteY17" fmla="*/ 738338 h 918356"/>
              <a:gd name="connsiteX18" fmla="*/ 727985 w 9517857"/>
              <a:gd name="connsiteY18" fmla="*/ 719826 h 918356"/>
              <a:gd name="connsiteX19" fmla="*/ 778982 w 9517857"/>
              <a:gd name="connsiteY19" fmla="*/ 710142 h 918356"/>
              <a:gd name="connsiteX20" fmla="*/ 849944 w 9517857"/>
              <a:gd name="connsiteY20" fmla="*/ 717987 h 918356"/>
              <a:gd name="connsiteX21" fmla="*/ 921659 w 9517857"/>
              <a:gd name="connsiteY21" fmla="*/ 712695 h 918356"/>
              <a:gd name="connsiteX22" fmla="*/ 930946 w 9517857"/>
              <a:gd name="connsiteY22" fmla="*/ 734046 h 918356"/>
              <a:gd name="connsiteX23" fmla="*/ 986250 w 9517857"/>
              <a:gd name="connsiteY23" fmla="*/ 713530 h 918356"/>
              <a:gd name="connsiteX24" fmla="*/ 1013752 w 9517857"/>
              <a:gd name="connsiteY24" fmla="*/ 713361 h 918356"/>
              <a:gd name="connsiteX25" fmla="*/ 1023734 w 9517857"/>
              <a:gd name="connsiteY25" fmla="*/ 718571 h 918356"/>
              <a:gd name="connsiteX26" fmla="*/ 1063207 w 9517857"/>
              <a:gd name="connsiteY26" fmla="*/ 715651 h 918356"/>
              <a:gd name="connsiteX27" fmla="*/ 1081980 w 9517857"/>
              <a:gd name="connsiteY27" fmla="*/ 738455 h 918356"/>
              <a:gd name="connsiteX28" fmla="*/ 1218120 w 9517857"/>
              <a:gd name="connsiteY28" fmla="*/ 713280 h 918356"/>
              <a:gd name="connsiteX29" fmla="*/ 1397459 w 9517857"/>
              <a:gd name="connsiteY29" fmla="*/ 691190 h 918356"/>
              <a:gd name="connsiteX30" fmla="*/ 1580688 w 9517857"/>
              <a:gd name="connsiteY30" fmla="*/ 693697 h 918356"/>
              <a:gd name="connsiteX31" fmla="*/ 1772334 w 9517857"/>
              <a:gd name="connsiteY31" fmla="*/ 710640 h 918356"/>
              <a:gd name="connsiteX32" fmla="*/ 2002561 w 9517857"/>
              <a:gd name="connsiteY32" fmla="*/ 659917 h 918356"/>
              <a:gd name="connsiteX33" fmla="*/ 2135144 w 9517857"/>
              <a:gd name="connsiteY33" fmla="*/ 636501 h 918356"/>
              <a:gd name="connsiteX34" fmla="*/ 2440292 w 9517857"/>
              <a:gd name="connsiteY34" fmla="*/ 593862 h 918356"/>
              <a:gd name="connsiteX35" fmla="*/ 2547829 w 9517857"/>
              <a:gd name="connsiteY35" fmla="*/ 566150 h 918356"/>
              <a:gd name="connsiteX36" fmla="*/ 2658055 w 9517857"/>
              <a:gd name="connsiteY36" fmla="*/ 578727 h 918356"/>
              <a:gd name="connsiteX37" fmla="*/ 2693698 w 9517857"/>
              <a:gd name="connsiteY37" fmla="*/ 560029 h 918356"/>
              <a:gd name="connsiteX38" fmla="*/ 2699673 w 9517857"/>
              <a:gd name="connsiteY38" fmla="*/ 556400 h 918356"/>
              <a:gd name="connsiteX39" fmla="*/ 2727306 w 9517857"/>
              <a:gd name="connsiteY39" fmla="*/ 550698 h 918356"/>
              <a:gd name="connsiteX40" fmla="*/ 2730451 w 9517857"/>
              <a:gd name="connsiteY40" fmla="*/ 538058 h 918356"/>
              <a:gd name="connsiteX41" fmla="*/ 2768713 w 9517857"/>
              <a:gd name="connsiteY41" fmla="*/ 521575 h 918356"/>
              <a:gd name="connsiteX42" fmla="*/ 2820868 w 9517857"/>
              <a:gd name="connsiteY42" fmla="*/ 514160 h 918356"/>
              <a:gd name="connsiteX43" fmla="*/ 3073635 w 9517857"/>
              <a:gd name="connsiteY43" fmla="*/ 491294 h 918356"/>
              <a:gd name="connsiteX44" fmla="*/ 3222071 w 9517857"/>
              <a:gd name="connsiteY44" fmla="*/ 470559 h 918356"/>
              <a:gd name="connsiteX45" fmla="*/ 3274069 w 9517857"/>
              <a:gd name="connsiteY45" fmla="*/ 451605 h 918356"/>
              <a:gd name="connsiteX46" fmla="*/ 3349632 w 9517857"/>
              <a:gd name="connsiteY46" fmla="*/ 432583 h 918356"/>
              <a:gd name="connsiteX47" fmla="*/ 3479593 w 9517857"/>
              <a:gd name="connsiteY47" fmla="*/ 390437 h 918356"/>
              <a:gd name="connsiteX48" fmla="*/ 3660110 w 9517857"/>
              <a:gd name="connsiteY48" fmla="*/ 348726 h 918356"/>
              <a:gd name="connsiteX49" fmla="*/ 3750023 w 9517857"/>
              <a:gd name="connsiteY49" fmla="*/ 370678 h 918356"/>
              <a:gd name="connsiteX50" fmla="*/ 3844133 w 9517857"/>
              <a:gd name="connsiteY50" fmla="*/ 360648 h 918356"/>
              <a:gd name="connsiteX51" fmla="*/ 3913545 w 9517857"/>
              <a:gd name="connsiteY51" fmla="*/ 344235 h 918356"/>
              <a:gd name="connsiteX52" fmla="*/ 4266740 w 9517857"/>
              <a:gd name="connsiteY52" fmla="*/ 361454 h 918356"/>
              <a:gd name="connsiteX53" fmla="*/ 4430770 w 9517857"/>
              <a:gd name="connsiteY53" fmla="*/ 342643 h 918356"/>
              <a:gd name="connsiteX54" fmla="*/ 4512664 w 9517857"/>
              <a:gd name="connsiteY54" fmla="*/ 319948 h 918356"/>
              <a:gd name="connsiteX55" fmla="*/ 4616423 w 9517857"/>
              <a:gd name="connsiteY55" fmla="*/ 290914 h 918356"/>
              <a:gd name="connsiteX56" fmla="*/ 4691675 w 9517857"/>
              <a:gd name="connsiteY56" fmla="*/ 254011 h 918356"/>
              <a:gd name="connsiteX57" fmla="*/ 4689051 w 9517857"/>
              <a:gd name="connsiteY57" fmla="*/ 250968 h 918356"/>
              <a:gd name="connsiteX58" fmla="*/ 4719994 w 9517857"/>
              <a:gd name="connsiteY58" fmla="*/ 245307 h 918356"/>
              <a:gd name="connsiteX59" fmla="*/ 4752894 w 9517857"/>
              <a:gd name="connsiteY59" fmla="*/ 239875 h 918356"/>
              <a:gd name="connsiteX60" fmla="*/ 4769329 w 9517857"/>
              <a:gd name="connsiteY60" fmla="*/ 233585 h 918356"/>
              <a:gd name="connsiteX61" fmla="*/ 4775634 w 9517857"/>
              <a:gd name="connsiteY61" fmla="*/ 234063 h 918356"/>
              <a:gd name="connsiteX62" fmla="*/ 4790452 w 9517857"/>
              <a:gd name="connsiteY62" fmla="*/ 233572 h 918356"/>
              <a:gd name="connsiteX63" fmla="*/ 4789062 w 9517857"/>
              <a:gd name="connsiteY63" fmla="*/ 241924 h 918356"/>
              <a:gd name="connsiteX64" fmla="*/ 4827826 w 9517857"/>
              <a:gd name="connsiteY64" fmla="*/ 246977 h 918356"/>
              <a:gd name="connsiteX65" fmla="*/ 4892569 w 9517857"/>
              <a:gd name="connsiteY65" fmla="*/ 249933 h 918356"/>
              <a:gd name="connsiteX66" fmla="*/ 4896611 w 9517857"/>
              <a:gd name="connsiteY66" fmla="*/ 240448 h 918356"/>
              <a:gd name="connsiteX67" fmla="*/ 4917286 w 9517857"/>
              <a:gd name="connsiteY67" fmla="*/ 243659 h 918356"/>
              <a:gd name="connsiteX68" fmla="*/ 4981173 w 9517857"/>
              <a:gd name="connsiteY68" fmla="*/ 247103 h 918356"/>
              <a:gd name="connsiteX69" fmla="*/ 5060397 w 9517857"/>
              <a:gd name="connsiteY69" fmla="*/ 263688 h 918356"/>
              <a:gd name="connsiteX70" fmla="*/ 5252996 w 9517857"/>
              <a:gd name="connsiteY70" fmla="*/ 270655 h 918356"/>
              <a:gd name="connsiteX71" fmla="*/ 5358056 w 9517857"/>
              <a:gd name="connsiteY71" fmla="*/ 247248 h 918356"/>
              <a:gd name="connsiteX72" fmla="*/ 5426496 w 9517857"/>
              <a:gd name="connsiteY72" fmla="*/ 235142 h 918356"/>
              <a:gd name="connsiteX73" fmla="*/ 5497161 w 9517857"/>
              <a:gd name="connsiteY73" fmla="*/ 228808 h 918356"/>
              <a:gd name="connsiteX74" fmla="*/ 5826043 w 9517857"/>
              <a:gd name="connsiteY74" fmla="*/ 148073 h 918356"/>
              <a:gd name="connsiteX75" fmla="*/ 6013415 w 9517857"/>
              <a:gd name="connsiteY75" fmla="*/ 137316 h 918356"/>
              <a:gd name="connsiteX76" fmla="*/ 6080994 w 9517857"/>
              <a:gd name="connsiteY76" fmla="*/ 142938 h 918356"/>
              <a:gd name="connsiteX77" fmla="*/ 6194152 w 9517857"/>
              <a:gd name="connsiteY77" fmla="*/ 151772 h 918356"/>
              <a:gd name="connsiteX78" fmla="*/ 6281379 w 9517857"/>
              <a:gd name="connsiteY78" fmla="*/ 181626 h 918356"/>
              <a:gd name="connsiteX79" fmla="*/ 6374947 w 9517857"/>
              <a:gd name="connsiteY79" fmla="*/ 179799 h 918356"/>
              <a:gd name="connsiteX80" fmla="*/ 6448518 w 9517857"/>
              <a:gd name="connsiteY80" fmla="*/ 164378 h 918356"/>
              <a:gd name="connsiteX81" fmla="*/ 6544700 w 9517857"/>
              <a:gd name="connsiteY81" fmla="*/ 167161 h 918356"/>
              <a:gd name="connsiteX82" fmla="*/ 6648353 w 9517857"/>
              <a:gd name="connsiteY82" fmla="*/ 172250 h 918356"/>
              <a:gd name="connsiteX83" fmla="*/ 6736227 w 9517857"/>
              <a:gd name="connsiteY83" fmla="*/ 173216 h 918356"/>
              <a:gd name="connsiteX84" fmla="*/ 6977218 w 9517857"/>
              <a:gd name="connsiteY84" fmla="*/ 184289 h 918356"/>
              <a:gd name="connsiteX85" fmla="*/ 7065221 w 9517857"/>
              <a:gd name="connsiteY85" fmla="*/ 227531 h 918356"/>
              <a:gd name="connsiteX86" fmla="*/ 7565449 w 9517857"/>
              <a:gd name="connsiteY86" fmla="*/ 258950 h 918356"/>
              <a:gd name="connsiteX87" fmla="*/ 7599285 w 9517857"/>
              <a:gd name="connsiteY87" fmla="*/ 266021 h 918356"/>
              <a:gd name="connsiteX88" fmla="*/ 7644411 w 9517857"/>
              <a:gd name="connsiteY88" fmla="*/ 258986 h 918356"/>
              <a:gd name="connsiteX89" fmla="*/ 7825110 w 9517857"/>
              <a:gd name="connsiteY89" fmla="*/ 229109 h 918356"/>
              <a:gd name="connsiteX90" fmla="*/ 7965804 w 9517857"/>
              <a:gd name="connsiteY90" fmla="*/ 190545 h 918356"/>
              <a:gd name="connsiteX91" fmla="*/ 8147401 w 9517857"/>
              <a:gd name="connsiteY91" fmla="*/ 205617 h 918356"/>
              <a:gd name="connsiteX92" fmla="*/ 8256033 w 9517857"/>
              <a:gd name="connsiteY92" fmla="*/ 193713 h 918356"/>
              <a:gd name="connsiteX93" fmla="*/ 8410677 w 9517857"/>
              <a:gd name="connsiteY93" fmla="*/ 172167 h 918356"/>
              <a:gd name="connsiteX94" fmla="*/ 8617841 w 9517857"/>
              <a:gd name="connsiteY94" fmla="*/ 155167 h 918356"/>
              <a:gd name="connsiteX95" fmla="*/ 8715976 w 9517857"/>
              <a:gd name="connsiteY95" fmla="*/ 178374 h 918356"/>
              <a:gd name="connsiteX96" fmla="*/ 8778827 w 9517857"/>
              <a:gd name="connsiteY96" fmla="*/ 172936 h 918356"/>
              <a:gd name="connsiteX97" fmla="*/ 8840778 w 9517857"/>
              <a:gd name="connsiteY97" fmla="*/ 143149 h 918356"/>
              <a:gd name="connsiteX98" fmla="*/ 9010380 w 9517857"/>
              <a:gd name="connsiteY98" fmla="*/ 91891 h 918356"/>
              <a:gd name="connsiteX99" fmla="*/ 9110856 w 9517857"/>
              <a:gd name="connsiteY99" fmla="*/ 70997 h 918356"/>
              <a:gd name="connsiteX100" fmla="*/ 9268817 w 9517857"/>
              <a:gd name="connsiteY100" fmla="*/ 53082 h 918356"/>
              <a:gd name="connsiteX101" fmla="*/ 9316667 w 9517857"/>
              <a:gd name="connsiteY101" fmla="*/ 45047 h 918356"/>
              <a:gd name="connsiteX102" fmla="*/ 9428209 w 9517857"/>
              <a:gd name="connsiteY102" fmla="*/ 29923 h 918356"/>
              <a:gd name="connsiteX103" fmla="*/ 9517856 w 9517857"/>
              <a:gd name="connsiteY103" fmla="*/ 0 h 918356"/>
              <a:gd name="connsiteX0" fmla="*/ 4686423 w 9517857"/>
              <a:gd name="connsiteY0" fmla="*/ 247919 h 918356"/>
              <a:gd name="connsiteX1" fmla="*/ 4689051 w 9517857"/>
              <a:gd name="connsiteY1" fmla="*/ 250968 h 918356"/>
              <a:gd name="connsiteX2" fmla="*/ 4687244 w 9517857"/>
              <a:gd name="connsiteY2" fmla="*/ 251298 h 918356"/>
              <a:gd name="connsiteX3" fmla="*/ 4686423 w 9517857"/>
              <a:gd name="connsiteY3" fmla="*/ 247919 h 918356"/>
              <a:gd name="connsiteX4" fmla="*/ 4685225 w 9517857"/>
              <a:gd name="connsiteY4" fmla="*/ 246530 h 918356"/>
              <a:gd name="connsiteX5" fmla="*/ 4686133 w 9517857"/>
              <a:gd name="connsiteY5" fmla="*/ 246727 h 918356"/>
              <a:gd name="connsiteX6" fmla="*/ 4686423 w 9517857"/>
              <a:gd name="connsiteY6" fmla="*/ 247919 h 918356"/>
              <a:gd name="connsiteX7" fmla="*/ 4685225 w 9517857"/>
              <a:gd name="connsiteY7" fmla="*/ 246530 h 918356"/>
              <a:gd name="connsiteX8" fmla="*/ 9517856 w 9517857"/>
              <a:gd name="connsiteY8" fmla="*/ 0 h 918356"/>
              <a:gd name="connsiteX9" fmla="*/ 9517857 w 9517857"/>
              <a:gd name="connsiteY9" fmla="*/ 12 h 918356"/>
              <a:gd name="connsiteX10" fmla="*/ 9517857 w 9517857"/>
              <a:gd name="connsiteY10" fmla="*/ 918356 h 918356"/>
              <a:gd name="connsiteX11" fmla="*/ 14604 w 9517857"/>
              <a:gd name="connsiteY11" fmla="*/ 918356 h 918356"/>
              <a:gd name="connsiteX12" fmla="*/ 12841 w 9517857"/>
              <a:gd name="connsiteY12" fmla="*/ 917763 h 918356"/>
              <a:gd name="connsiteX13" fmla="*/ 93 w 9517857"/>
              <a:gd name="connsiteY13" fmla="*/ 912471 h 918356"/>
              <a:gd name="connsiteX14" fmla="*/ 58674 w 9517857"/>
              <a:gd name="connsiteY14" fmla="*/ 890322 h 918356"/>
              <a:gd name="connsiteX15" fmla="*/ 275005 w 9517857"/>
              <a:gd name="connsiteY15" fmla="*/ 807229 h 918356"/>
              <a:gd name="connsiteX16" fmla="*/ 587824 w 9517857"/>
              <a:gd name="connsiteY16" fmla="*/ 798195 h 918356"/>
              <a:gd name="connsiteX17" fmla="*/ 651826 w 9517857"/>
              <a:gd name="connsiteY17" fmla="*/ 738338 h 918356"/>
              <a:gd name="connsiteX18" fmla="*/ 727985 w 9517857"/>
              <a:gd name="connsiteY18" fmla="*/ 719826 h 918356"/>
              <a:gd name="connsiteX19" fmla="*/ 778982 w 9517857"/>
              <a:gd name="connsiteY19" fmla="*/ 710142 h 918356"/>
              <a:gd name="connsiteX20" fmla="*/ 849944 w 9517857"/>
              <a:gd name="connsiteY20" fmla="*/ 717987 h 918356"/>
              <a:gd name="connsiteX21" fmla="*/ 921659 w 9517857"/>
              <a:gd name="connsiteY21" fmla="*/ 712695 h 918356"/>
              <a:gd name="connsiteX22" fmla="*/ 930946 w 9517857"/>
              <a:gd name="connsiteY22" fmla="*/ 734046 h 918356"/>
              <a:gd name="connsiteX23" fmla="*/ 986250 w 9517857"/>
              <a:gd name="connsiteY23" fmla="*/ 713530 h 918356"/>
              <a:gd name="connsiteX24" fmla="*/ 1013752 w 9517857"/>
              <a:gd name="connsiteY24" fmla="*/ 713361 h 918356"/>
              <a:gd name="connsiteX25" fmla="*/ 1023734 w 9517857"/>
              <a:gd name="connsiteY25" fmla="*/ 718571 h 918356"/>
              <a:gd name="connsiteX26" fmla="*/ 1063207 w 9517857"/>
              <a:gd name="connsiteY26" fmla="*/ 715651 h 918356"/>
              <a:gd name="connsiteX27" fmla="*/ 1081980 w 9517857"/>
              <a:gd name="connsiteY27" fmla="*/ 738455 h 918356"/>
              <a:gd name="connsiteX28" fmla="*/ 1218120 w 9517857"/>
              <a:gd name="connsiteY28" fmla="*/ 713280 h 918356"/>
              <a:gd name="connsiteX29" fmla="*/ 1397459 w 9517857"/>
              <a:gd name="connsiteY29" fmla="*/ 691190 h 918356"/>
              <a:gd name="connsiteX30" fmla="*/ 1580688 w 9517857"/>
              <a:gd name="connsiteY30" fmla="*/ 693697 h 918356"/>
              <a:gd name="connsiteX31" fmla="*/ 1772334 w 9517857"/>
              <a:gd name="connsiteY31" fmla="*/ 710640 h 918356"/>
              <a:gd name="connsiteX32" fmla="*/ 2002561 w 9517857"/>
              <a:gd name="connsiteY32" fmla="*/ 659917 h 918356"/>
              <a:gd name="connsiteX33" fmla="*/ 2135144 w 9517857"/>
              <a:gd name="connsiteY33" fmla="*/ 636501 h 918356"/>
              <a:gd name="connsiteX34" fmla="*/ 2440292 w 9517857"/>
              <a:gd name="connsiteY34" fmla="*/ 593862 h 918356"/>
              <a:gd name="connsiteX35" fmla="*/ 2547829 w 9517857"/>
              <a:gd name="connsiteY35" fmla="*/ 566150 h 918356"/>
              <a:gd name="connsiteX36" fmla="*/ 2658055 w 9517857"/>
              <a:gd name="connsiteY36" fmla="*/ 578727 h 918356"/>
              <a:gd name="connsiteX37" fmla="*/ 2693698 w 9517857"/>
              <a:gd name="connsiteY37" fmla="*/ 560029 h 918356"/>
              <a:gd name="connsiteX38" fmla="*/ 2699673 w 9517857"/>
              <a:gd name="connsiteY38" fmla="*/ 556400 h 918356"/>
              <a:gd name="connsiteX39" fmla="*/ 2727306 w 9517857"/>
              <a:gd name="connsiteY39" fmla="*/ 550698 h 918356"/>
              <a:gd name="connsiteX40" fmla="*/ 2730451 w 9517857"/>
              <a:gd name="connsiteY40" fmla="*/ 538058 h 918356"/>
              <a:gd name="connsiteX41" fmla="*/ 2768713 w 9517857"/>
              <a:gd name="connsiteY41" fmla="*/ 521575 h 918356"/>
              <a:gd name="connsiteX42" fmla="*/ 2820868 w 9517857"/>
              <a:gd name="connsiteY42" fmla="*/ 514160 h 918356"/>
              <a:gd name="connsiteX43" fmla="*/ 3073635 w 9517857"/>
              <a:gd name="connsiteY43" fmla="*/ 491294 h 918356"/>
              <a:gd name="connsiteX44" fmla="*/ 3222071 w 9517857"/>
              <a:gd name="connsiteY44" fmla="*/ 470559 h 918356"/>
              <a:gd name="connsiteX45" fmla="*/ 3274069 w 9517857"/>
              <a:gd name="connsiteY45" fmla="*/ 451605 h 918356"/>
              <a:gd name="connsiteX46" fmla="*/ 3349632 w 9517857"/>
              <a:gd name="connsiteY46" fmla="*/ 432583 h 918356"/>
              <a:gd name="connsiteX47" fmla="*/ 3479593 w 9517857"/>
              <a:gd name="connsiteY47" fmla="*/ 390437 h 918356"/>
              <a:gd name="connsiteX48" fmla="*/ 3660110 w 9517857"/>
              <a:gd name="connsiteY48" fmla="*/ 348726 h 918356"/>
              <a:gd name="connsiteX49" fmla="*/ 3750023 w 9517857"/>
              <a:gd name="connsiteY49" fmla="*/ 370678 h 918356"/>
              <a:gd name="connsiteX50" fmla="*/ 3844133 w 9517857"/>
              <a:gd name="connsiteY50" fmla="*/ 360648 h 918356"/>
              <a:gd name="connsiteX51" fmla="*/ 3913545 w 9517857"/>
              <a:gd name="connsiteY51" fmla="*/ 344235 h 918356"/>
              <a:gd name="connsiteX52" fmla="*/ 4266740 w 9517857"/>
              <a:gd name="connsiteY52" fmla="*/ 361454 h 918356"/>
              <a:gd name="connsiteX53" fmla="*/ 4430770 w 9517857"/>
              <a:gd name="connsiteY53" fmla="*/ 342643 h 918356"/>
              <a:gd name="connsiteX54" fmla="*/ 4512664 w 9517857"/>
              <a:gd name="connsiteY54" fmla="*/ 319948 h 918356"/>
              <a:gd name="connsiteX55" fmla="*/ 4616423 w 9517857"/>
              <a:gd name="connsiteY55" fmla="*/ 290914 h 918356"/>
              <a:gd name="connsiteX56" fmla="*/ 4691675 w 9517857"/>
              <a:gd name="connsiteY56" fmla="*/ 254011 h 918356"/>
              <a:gd name="connsiteX57" fmla="*/ 4689051 w 9517857"/>
              <a:gd name="connsiteY57" fmla="*/ 250968 h 918356"/>
              <a:gd name="connsiteX58" fmla="*/ 4719994 w 9517857"/>
              <a:gd name="connsiteY58" fmla="*/ 245307 h 918356"/>
              <a:gd name="connsiteX59" fmla="*/ 4752894 w 9517857"/>
              <a:gd name="connsiteY59" fmla="*/ 239875 h 918356"/>
              <a:gd name="connsiteX60" fmla="*/ 4769329 w 9517857"/>
              <a:gd name="connsiteY60" fmla="*/ 233585 h 918356"/>
              <a:gd name="connsiteX61" fmla="*/ 4775634 w 9517857"/>
              <a:gd name="connsiteY61" fmla="*/ 234063 h 918356"/>
              <a:gd name="connsiteX62" fmla="*/ 4790452 w 9517857"/>
              <a:gd name="connsiteY62" fmla="*/ 233572 h 918356"/>
              <a:gd name="connsiteX63" fmla="*/ 4789062 w 9517857"/>
              <a:gd name="connsiteY63" fmla="*/ 241924 h 918356"/>
              <a:gd name="connsiteX64" fmla="*/ 4827826 w 9517857"/>
              <a:gd name="connsiteY64" fmla="*/ 246977 h 918356"/>
              <a:gd name="connsiteX65" fmla="*/ 4892569 w 9517857"/>
              <a:gd name="connsiteY65" fmla="*/ 249933 h 918356"/>
              <a:gd name="connsiteX66" fmla="*/ 4896611 w 9517857"/>
              <a:gd name="connsiteY66" fmla="*/ 240448 h 918356"/>
              <a:gd name="connsiteX67" fmla="*/ 4917286 w 9517857"/>
              <a:gd name="connsiteY67" fmla="*/ 243659 h 918356"/>
              <a:gd name="connsiteX68" fmla="*/ 4981173 w 9517857"/>
              <a:gd name="connsiteY68" fmla="*/ 247103 h 918356"/>
              <a:gd name="connsiteX69" fmla="*/ 5060397 w 9517857"/>
              <a:gd name="connsiteY69" fmla="*/ 263688 h 918356"/>
              <a:gd name="connsiteX70" fmla="*/ 5252996 w 9517857"/>
              <a:gd name="connsiteY70" fmla="*/ 270655 h 918356"/>
              <a:gd name="connsiteX71" fmla="*/ 5358056 w 9517857"/>
              <a:gd name="connsiteY71" fmla="*/ 247248 h 918356"/>
              <a:gd name="connsiteX72" fmla="*/ 5426496 w 9517857"/>
              <a:gd name="connsiteY72" fmla="*/ 235142 h 918356"/>
              <a:gd name="connsiteX73" fmla="*/ 5497161 w 9517857"/>
              <a:gd name="connsiteY73" fmla="*/ 228808 h 918356"/>
              <a:gd name="connsiteX74" fmla="*/ 5826043 w 9517857"/>
              <a:gd name="connsiteY74" fmla="*/ 148073 h 918356"/>
              <a:gd name="connsiteX75" fmla="*/ 6013415 w 9517857"/>
              <a:gd name="connsiteY75" fmla="*/ 137316 h 918356"/>
              <a:gd name="connsiteX76" fmla="*/ 6080994 w 9517857"/>
              <a:gd name="connsiteY76" fmla="*/ 142938 h 918356"/>
              <a:gd name="connsiteX77" fmla="*/ 6194152 w 9517857"/>
              <a:gd name="connsiteY77" fmla="*/ 151772 h 918356"/>
              <a:gd name="connsiteX78" fmla="*/ 6281379 w 9517857"/>
              <a:gd name="connsiteY78" fmla="*/ 181626 h 918356"/>
              <a:gd name="connsiteX79" fmla="*/ 6374947 w 9517857"/>
              <a:gd name="connsiteY79" fmla="*/ 179799 h 918356"/>
              <a:gd name="connsiteX80" fmla="*/ 6448518 w 9517857"/>
              <a:gd name="connsiteY80" fmla="*/ 164378 h 918356"/>
              <a:gd name="connsiteX81" fmla="*/ 6544700 w 9517857"/>
              <a:gd name="connsiteY81" fmla="*/ 167161 h 918356"/>
              <a:gd name="connsiteX82" fmla="*/ 6648353 w 9517857"/>
              <a:gd name="connsiteY82" fmla="*/ 172250 h 918356"/>
              <a:gd name="connsiteX83" fmla="*/ 6736227 w 9517857"/>
              <a:gd name="connsiteY83" fmla="*/ 173216 h 918356"/>
              <a:gd name="connsiteX84" fmla="*/ 6977218 w 9517857"/>
              <a:gd name="connsiteY84" fmla="*/ 184289 h 918356"/>
              <a:gd name="connsiteX85" fmla="*/ 7065221 w 9517857"/>
              <a:gd name="connsiteY85" fmla="*/ 227531 h 918356"/>
              <a:gd name="connsiteX86" fmla="*/ 7565449 w 9517857"/>
              <a:gd name="connsiteY86" fmla="*/ 258950 h 918356"/>
              <a:gd name="connsiteX87" fmla="*/ 7599285 w 9517857"/>
              <a:gd name="connsiteY87" fmla="*/ 266021 h 918356"/>
              <a:gd name="connsiteX88" fmla="*/ 7644411 w 9517857"/>
              <a:gd name="connsiteY88" fmla="*/ 258986 h 918356"/>
              <a:gd name="connsiteX89" fmla="*/ 7825110 w 9517857"/>
              <a:gd name="connsiteY89" fmla="*/ 229109 h 918356"/>
              <a:gd name="connsiteX90" fmla="*/ 7965804 w 9517857"/>
              <a:gd name="connsiteY90" fmla="*/ 190545 h 918356"/>
              <a:gd name="connsiteX91" fmla="*/ 8147401 w 9517857"/>
              <a:gd name="connsiteY91" fmla="*/ 205617 h 918356"/>
              <a:gd name="connsiteX92" fmla="*/ 8256033 w 9517857"/>
              <a:gd name="connsiteY92" fmla="*/ 193713 h 918356"/>
              <a:gd name="connsiteX93" fmla="*/ 8617841 w 9517857"/>
              <a:gd name="connsiteY93" fmla="*/ 155167 h 918356"/>
              <a:gd name="connsiteX94" fmla="*/ 8715976 w 9517857"/>
              <a:gd name="connsiteY94" fmla="*/ 178374 h 918356"/>
              <a:gd name="connsiteX95" fmla="*/ 8778827 w 9517857"/>
              <a:gd name="connsiteY95" fmla="*/ 172936 h 918356"/>
              <a:gd name="connsiteX96" fmla="*/ 8840778 w 9517857"/>
              <a:gd name="connsiteY96" fmla="*/ 143149 h 918356"/>
              <a:gd name="connsiteX97" fmla="*/ 9010380 w 9517857"/>
              <a:gd name="connsiteY97" fmla="*/ 91891 h 918356"/>
              <a:gd name="connsiteX98" fmla="*/ 9110856 w 9517857"/>
              <a:gd name="connsiteY98" fmla="*/ 70997 h 918356"/>
              <a:gd name="connsiteX99" fmla="*/ 9268817 w 9517857"/>
              <a:gd name="connsiteY99" fmla="*/ 53082 h 918356"/>
              <a:gd name="connsiteX100" fmla="*/ 9316667 w 9517857"/>
              <a:gd name="connsiteY100" fmla="*/ 45047 h 918356"/>
              <a:gd name="connsiteX101" fmla="*/ 9428209 w 9517857"/>
              <a:gd name="connsiteY101" fmla="*/ 29923 h 918356"/>
              <a:gd name="connsiteX102" fmla="*/ 9517856 w 9517857"/>
              <a:gd name="connsiteY102" fmla="*/ 0 h 918356"/>
              <a:gd name="connsiteX0" fmla="*/ 4686423 w 9517857"/>
              <a:gd name="connsiteY0" fmla="*/ 247919 h 918356"/>
              <a:gd name="connsiteX1" fmla="*/ 4689051 w 9517857"/>
              <a:gd name="connsiteY1" fmla="*/ 250968 h 918356"/>
              <a:gd name="connsiteX2" fmla="*/ 4687244 w 9517857"/>
              <a:gd name="connsiteY2" fmla="*/ 251298 h 918356"/>
              <a:gd name="connsiteX3" fmla="*/ 4686423 w 9517857"/>
              <a:gd name="connsiteY3" fmla="*/ 247919 h 918356"/>
              <a:gd name="connsiteX4" fmla="*/ 4685225 w 9517857"/>
              <a:gd name="connsiteY4" fmla="*/ 246530 h 918356"/>
              <a:gd name="connsiteX5" fmla="*/ 4686133 w 9517857"/>
              <a:gd name="connsiteY5" fmla="*/ 246727 h 918356"/>
              <a:gd name="connsiteX6" fmla="*/ 4686423 w 9517857"/>
              <a:gd name="connsiteY6" fmla="*/ 247919 h 918356"/>
              <a:gd name="connsiteX7" fmla="*/ 4685225 w 9517857"/>
              <a:gd name="connsiteY7" fmla="*/ 246530 h 918356"/>
              <a:gd name="connsiteX8" fmla="*/ 9517856 w 9517857"/>
              <a:gd name="connsiteY8" fmla="*/ 0 h 918356"/>
              <a:gd name="connsiteX9" fmla="*/ 9517857 w 9517857"/>
              <a:gd name="connsiteY9" fmla="*/ 12 h 918356"/>
              <a:gd name="connsiteX10" fmla="*/ 9517857 w 9517857"/>
              <a:gd name="connsiteY10" fmla="*/ 918356 h 918356"/>
              <a:gd name="connsiteX11" fmla="*/ 14604 w 9517857"/>
              <a:gd name="connsiteY11" fmla="*/ 918356 h 918356"/>
              <a:gd name="connsiteX12" fmla="*/ 12841 w 9517857"/>
              <a:gd name="connsiteY12" fmla="*/ 917763 h 918356"/>
              <a:gd name="connsiteX13" fmla="*/ 93 w 9517857"/>
              <a:gd name="connsiteY13" fmla="*/ 912471 h 918356"/>
              <a:gd name="connsiteX14" fmla="*/ 58674 w 9517857"/>
              <a:gd name="connsiteY14" fmla="*/ 890322 h 918356"/>
              <a:gd name="connsiteX15" fmla="*/ 275005 w 9517857"/>
              <a:gd name="connsiteY15" fmla="*/ 807229 h 918356"/>
              <a:gd name="connsiteX16" fmla="*/ 587824 w 9517857"/>
              <a:gd name="connsiteY16" fmla="*/ 798195 h 918356"/>
              <a:gd name="connsiteX17" fmla="*/ 651826 w 9517857"/>
              <a:gd name="connsiteY17" fmla="*/ 738338 h 918356"/>
              <a:gd name="connsiteX18" fmla="*/ 727985 w 9517857"/>
              <a:gd name="connsiteY18" fmla="*/ 719826 h 918356"/>
              <a:gd name="connsiteX19" fmla="*/ 778982 w 9517857"/>
              <a:gd name="connsiteY19" fmla="*/ 710142 h 918356"/>
              <a:gd name="connsiteX20" fmla="*/ 849944 w 9517857"/>
              <a:gd name="connsiteY20" fmla="*/ 717987 h 918356"/>
              <a:gd name="connsiteX21" fmla="*/ 921659 w 9517857"/>
              <a:gd name="connsiteY21" fmla="*/ 712695 h 918356"/>
              <a:gd name="connsiteX22" fmla="*/ 930946 w 9517857"/>
              <a:gd name="connsiteY22" fmla="*/ 734046 h 918356"/>
              <a:gd name="connsiteX23" fmla="*/ 986250 w 9517857"/>
              <a:gd name="connsiteY23" fmla="*/ 713530 h 918356"/>
              <a:gd name="connsiteX24" fmla="*/ 1013752 w 9517857"/>
              <a:gd name="connsiteY24" fmla="*/ 713361 h 918356"/>
              <a:gd name="connsiteX25" fmla="*/ 1023734 w 9517857"/>
              <a:gd name="connsiteY25" fmla="*/ 718571 h 918356"/>
              <a:gd name="connsiteX26" fmla="*/ 1063207 w 9517857"/>
              <a:gd name="connsiteY26" fmla="*/ 715651 h 918356"/>
              <a:gd name="connsiteX27" fmla="*/ 1081980 w 9517857"/>
              <a:gd name="connsiteY27" fmla="*/ 738455 h 918356"/>
              <a:gd name="connsiteX28" fmla="*/ 1218120 w 9517857"/>
              <a:gd name="connsiteY28" fmla="*/ 713280 h 918356"/>
              <a:gd name="connsiteX29" fmla="*/ 1397459 w 9517857"/>
              <a:gd name="connsiteY29" fmla="*/ 691190 h 918356"/>
              <a:gd name="connsiteX30" fmla="*/ 1580688 w 9517857"/>
              <a:gd name="connsiteY30" fmla="*/ 693697 h 918356"/>
              <a:gd name="connsiteX31" fmla="*/ 1772334 w 9517857"/>
              <a:gd name="connsiteY31" fmla="*/ 710640 h 918356"/>
              <a:gd name="connsiteX32" fmla="*/ 2002561 w 9517857"/>
              <a:gd name="connsiteY32" fmla="*/ 659917 h 918356"/>
              <a:gd name="connsiteX33" fmla="*/ 2135144 w 9517857"/>
              <a:gd name="connsiteY33" fmla="*/ 636501 h 918356"/>
              <a:gd name="connsiteX34" fmla="*/ 2440292 w 9517857"/>
              <a:gd name="connsiteY34" fmla="*/ 593862 h 918356"/>
              <a:gd name="connsiteX35" fmla="*/ 2547829 w 9517857"/>
              <a:gd name="connsiteY35" fmla="*/ 566150 h 918356"/>
              <a:gd name="connsiteX36" fmla="*/ 2658055 w 9517857"/>
              <a:gd name="connsiteY36" fmla="*/ 578727 h 918356"/>
              <a:gd name="connsiteX37" fmla="*/ 2693698 w 9517857"/>
              <a:gd name="connsiteY37" fmla="*/ 560029 h 918356"/>
              <a:gd name="connsiteX38" fmla="*/ 2699673 w 9517857"/>
              <a:gd name="connsiteY38" fmla="*/ 556400 h 918356"/>
              <a:gd name="connsiteX39" fmla="*/ 2727306 w 9517857"/>
              <a:gd name="connsiteY39" fmla="*/ 550698 h 918356"/>
              <a:gd name="connsiteX40" fmla="*/ 2730451 w 9517857"/>
              <a:gd name="connsiteY40" fmla="*/ 538058 h 918356"/>
              <a:gd name="connsiteX41" fmla="*/ 2768713 w 9517857"/>
              <a:gd name="connsiteY41" fmla="*/ 521575 h 918356"/>
              <a:gd name="connsiteX42" fmla="*/ 2820868 w 9517857"/>
              <a:gd name="connsiteY42" fmla="*/ 514160 h 918356"/>
              <a:gd name="connsiteX43" fmla="*/ 3073635 w 9517857"/>
              <a:gd name="connsiteY43" fmla="*/ 491294 h 918356"/>
              <a:gd name="connsiteX44" fmla="*/ 3222071 w 9517857"/>
              <a:gd name="connsiteY44" fmla="*/ 470559 h 918356"/>
              <a:gd name="connsiteX45" fmla="*/ 3274069 w 9517857"/>
              <a:gd name="connsiteY45" fmla="*/ 451605 h 918356"/>
              <a:gd name="connsiteX46" fmla="*/ 3349632 w 9517857"/>
              <a:gd name="connsiteY46" fmla="*/ 432583 h 918356"/>
              <a:gd name="connsiteX47" fmla="*/ 3479593 w 9517857"/>
              <a:gd name="connsiteY47" fmla="*/ 390437 h 918356"/>
              <a:gd name="connsiteX48" fmla="*/ 3660110 w 9517857"/>
              <a:gd name="connsiteY48" fmla="*/ 348726 h 918356"/>
              <a:gd name="connsiteX49" fmla="*/ 3750023 w 9517857"/>
              <a:gd name="connsiteY49" fmla="*/ 370678 h 918356"/>
              <a:gd name="connsiteX50" fmla="*/ 3844133 w 9517857"/>
              <a:gd name="connsiteY50" fmla="*/ 360648 h 918356"/>
              <a:gd name="connsiteX51" fmla="*/ 3913545 w 9517857"/>
              <a:gd name="connsiteY51" fmla="*/ 344235 h 918356"/>
              <a:gd name="connsiteX52" fmla="*/ 4266740 w 9517857"/>
              <a:gd name="connsiteY52" fmla="*/ 361454 h 918356"/>
              <a:gd name="connsiteX53" fmla="*/ 4430770 w 9517857"/>
              <a:gd name="connsiteY53" fmla="*/ 342643 h 918356"/>
              <a:gd name="connsiteX54" fmla="*/ 4512664 w 9517857"/>
              <a:gd name="connsiteY54" fmla="*/ 319948 h 918356"/>
              <a:gd name="connsiteX55" fmla="*/ 4616423 w 9517857"/>
              <a:gd name="connsiteY55" fmla="*/ 290914 h 918356"/>
              <a:gd name="connsiteX56" fmla="*/ 4691675 w 9517857"/>
              <a:gd name="connsiteY56" fmla="*/ 254011 h 918356"/>
              <a:gd name="connsiteX57" fmla="*/ 4689051 w 9517857"/>
              <a:gd name="connsiteY57" fmla="*/ 250968 h 918356"/>
              <a:gd name="connsiteX58" fmla="*/ 4719994 w 9517857"/>
              <a:gd name="connsiteY58" fmla="*/ 245307 h 918356"/>
              <a:gd name="connsiteX59" fmla="*/ 4752894 w 9517857"/>
              <a:gd name="connsiteY59" fmla="*/ 239875 h 918356"/>
              <a:gd name="connsiteX60" fmla="*/ 4769329 w 9517857"/>
              <a:gd name="connsiteY60" fmla="*/ 233585 h 918356"/>
              <a:gd name="connsiteX61" fmla="*/ 4775634 w 9517857"/>
              <a:gd name="connsiteY61" fmla="*/ 234063 h 918356"/>
              <a:gd name="connsiteX62" fmla="*/ 4790452 w 9517857"/>
              <a:gd name="connsiteY62" fmla="*/ 233572 h 918356"/>
              <a:gd name="connsiteX63" fmla="*/ 4789062 w 9517857"/>
              <a:gd name="connsiteY63" fmla="*/ 241924 h 918356"/>
              <a:gd name="connsiteX64" fmla="*/ 4827826 w 9517857"/>
              <a:gd name="connsiteY64" fmla="*/ 246977 h 918356"/>
              <a:gd name="connsiteX65" fmla="*/ 4892569 w 9517857"/>
              <a:gd name="connsiteY65" fmla="*/ 249933 h 918356"/>
              <a:gd name="connsiteX66" fmla="*/ 4896611 w 9517857"/>
              <a:gd name="connsiteY66" fmla="*/ 240448 h 918356"/>
              <a:gd name="connsiteX67" fmla="*/ 4917286 w 9517857"/>
              <a:gd name="connsiteY67" fmla="*/ 243659 h 918356"/>
              <a:gd name="connsiteX68" fmla="*/ 4981173 w 9517857"/>
              <a:gd name="connsiteY68" fmla="*/ 247103 h 918356"/>
              <a:gd name="connsiteX69" fmla="*/ 5060397 w 9517857"/>
              <a:gd name="connsiteY69" fmla="*/ 263688 h 918356"/>
              <a:gd name="connsiteX70" fmla="*/ 5252996 w 9517857"/>
              <a:gd name="connsiteY70" fmla="*/ 270655 h 918356"/>
              <a:gd name="connsiteX71" fmla="*/ 5358056 w 9517857"/>
              <a:gd name="connsiteY71" fmla="*/ 247248 h 918356"/>
              <a:gd name="connsiteX72" fmla="*/ 5426496 w 9517857"/>
              <a:gd name="connsiteY72" fmla="*/ 235142 h 918356"/>
              <a:gd name="connsiteX73" fmla="*/ 5497161 w 9517857"/>
              <a:gd name="connsiteY73" fmla="*/ 228808 h 918356"/>
              <a:gd name="connsiteX74" fmla="*/ 5826043 w 9517857"/>
              <a:gd name="connsiteY74" fmla="*/ 148073 h 918356"/>
              <a:gd name="connsiteX75" fmla="*/ 6013415 w 9517857"/>
              <a:gd name="connsiteY75" fmla="*/ 137316 h 918356"/>
              <a:gd name="connsiteX76" fmla="*/ 6080994 w 9517857"/>
              <a:gd name="connsiteY76" fmla="*/ 142938 h 918356"/>
              <a:gd name="connsiteX77" fmla="*/ 6194152 w 9517857"/>
              <a:gd name="connsiteY77" fmla="*/ 151772 h 918356"/>
              <a:gd name="connsiteX78" fmla="*/ 6281379 w 9517857"/>
              <a:gd name="connsiteY78" fmla="*/ 181626 h 918356"/>
              <a:gd name="connsiteX79" fmla="*/ 6374947 w 9517857"/>
              <a:gd name="connsiteY79" fmla="*/ 179799 h 918356"/>
              <a:gd name="connsiteX80" fmla="*/ 6448518 w 9517857"/>
              <a:gd name="connsiteY80" fmla="*/ 164378 h 918356"/>
              <a:gd name="connsiteX81" fmla="*/ 6544700 w 9517857"/>
              <a:gd name="connsiteY81" fmla="*/ 167161 h 918356"/>
              <a:gd name="connsiteX82" fmla="*/ 6648353 w 9517857"/>
              <a:gd name="connsiteY82" fmla="*/ 172250 h 918356"/>
              <a:gd name="connsiteX83" fmla="*/ 6736227 w 9517857"/>
              <a:gd name="connsiteY83" fmla="*/ 173216 h 918356"/>
              <a:gd name="connsiteX84" fmla="*/ 6977218 w 9517857"/>
              <a:gd name="connsiteY84" fmla="*/ 184289 h 918356"/>
              <a:gd name="connsiteX85" fmla="*/ 7065221 w 9517857"/>
              <a:gd name="connsiteY85" fmla="*/ 227531 h 918356"/>
              <a:gd name="connsiteX86" fmla="*/ 7565449 w 9517857"/>
              <a:gd name="connsiteY86" fmla="*/ 258950 h 918356"/>
              <a:gd name="connsiteX87" fmla="*/ 7599285 w 9517857"/>
              <a:gd name="connsiteY87" fmla="*/ 266021 h 918356"/>
              <a:gd name="connsiteX88" fmla="*/ 7644411 w 9517857"/>
              <a:gd name="connsiteY88" fmla="*/ 258986 h 918356"/>
              <a:gd name="connsiteX89" fmla="*/ 7825110 w 9517857"/>
              <a:gd name="connsiteY89" fmla="*/ 229109 h 918356"/>
              <a:gd name="connsiteX90" fmla="*/ 7965804 w 9517857"/>
              <a:gd name="connsiteY90" fmla="*/ 190545 h 918356"/>
              <a:gd name="connsiteX91" fmla="*/ 8147401 w 9517857"/>
              <a:gd name="connsiteY91" fmla="*/ 205617 h 918356"/>
              <a:gd name="connsiteX92" fmla="*/ 8256033 w 9517857"/>
              <a:gd name="connsiteY92" fmla="*/ 193713 h 918356"/>
              <a:gd name="connsiteX93" fmla="*/ 8551625 w 9517857"/>
              <a:gd name="connsiteY93" fmla="*/ 161517 h 918356"/>
              <a:gd name="connsiteX94" fmla="*/ 8715976 w 9517857"/>
              <a:gd name="connsiteY94" fmla="*/ 178374 h 918356"/>
              <a:gd name="connsiteX95" fmla="*/ 8778827 w 9517857"/>
              <a:gd name="connsiteY95" fmla="*/ 172936 h 918356"/>
              <a:gd name="connsiteX96" fmla="*/ 8840778 w 9517857"/>
              <a:gd name="connsiteY96" fmla="*/ 143149 h 918356"/>
              <a:gd name="connsiteX97" fmla="*/ 9010380 w 9517857"/>
              <a:gd name="connsiteY97" fmla="*/ 91891 h 918356"/>
              <a:gd name="connsiteX98" fmla="*/ 9110856 w 9517857"/>
              <a:gd name="connsiteY98" fmla="*/ 70997 h 918356"/>
              <a:gd name="connsiteX99" fmla="*/ 9268817 w 9517857"/>
              <a:gd name="connsiteY99" fmla="*/ 53082 h 918356"/>
              <a:gd name="connsiteX100" fmla="*/ 9316667 w 9517857"/>
              <a:gd name="connsiteY100" fmla="*/ 45047 h 918356"/>
              <a:gd name="connsiteX101" fmla="*/ 9428209 w 9517857"/>
              <a:gd name="connsiteY101" fmla="*/ 29923 h 918356"/>
              <a:gd name="connsiteX102" fmla="*/ 9517856 w 9517857"/>
              <a:gd name="connsiteY102" fmla="*/ 0 h 918356"/>
              <a:gd name="connsiteX0" fmla="*/ 4686423 w 9517857"/>
              <a:gd name="connsiteY0" fmla="*/ 247907 h 918344"/>
              <a:gd name="connsiteX1" fmla="*/ 4689051 w 9517857"/>
              <a:gd name="connsiteY1" fmla="*/ 250956 h 918344"/>
              <a:gd name="connsiteX2" fmla="*/ 4687244 w 9517857"/>
              <a:gd name="connsiteY2" fmla="*/ 251286 h 918344"/>
              <a:gd name="connsiteX3" fmla="*/ 4686423 w 9517857"/>
              <a:gd name="connsiteY3" fmla="*/ 247907 h 918344"/>
              <a:gd name="connsiteX4" fmla="*/ 4685225 w 9517857"/>
              <a:gd name="connsiteY4" fmla="*/ 246518 h 918344"/>
              <a:gd name="connsiteX5" fmla="*/ 4686133 w 9517857"/>
              <a:gd name="connsiteY5" fmla="*/ 246715 h 918344"/>
              <a:gd name="connsiteX6" fmla="*/ 4686423 w 9517857"/>
              <a:gd name="connsiteY6" fmla="*/ 247907 h 918344"/>
              <a:gd name="connsiteX7" fmla="*/ 4685225 w 9517857"/>
              <a:gd name="connsiteY7" fmla="*/ 246518 h 918344"/>
              <a:gd name="connsiteX8" fmla="*/ 9428209 w 9517857"/>
              <a:gd name="connsiteY8" fmla="*/ 29911 h 918344"/>
              <a:gd name="connsiteX9" fmla="*/ 9517857 w 9517857"/>
              <a:gd name="connsiteY9" fmla="*/ 0 h 918344"/>
              <a:gd name="connsiteX10" fmla="*/ 9517857 w 9517857"/>
              <a:gd name="connsiteY10" fmla="*/ 918344 h 918344"/>
              <a:gd name="connsiteX11" fmla="*/ 14604 w 9517857"/>
              <a:gd name="connsiteY11" fmla="*/ 918344 h 918344"/>
              <a:gd name="connsiteX12" fmla="*/ 12841 w 9517857"/>
              <a:gd name="connsiteY12" fmla="*/ 917751 h 918344"/>
              <a:gd name="connsiteX13" fmla="*/ 93 w 9517857"/>
              <a:gd name="connsiteY13" fmla="*/ 912459 h 918344"/>
              <a:gd name="connsiteX14" fmla="*/ 58674 w 9517857"/>
              <a:gd name="connsiteY14" fmla="*/ 890310 h 918344"/>
              <a:gd name="connsiteX15" fmla="*/ 275005 w 9517857"/>
              <a:gd name="connsiteY15" fmla="*/ 807217 h 918344"/>
              <a:gd name="connsiteX16" fmla="*/ 587824 w 9517857"/>
              <a:gd name="connsiteY16" fmla="*/ 798183 h 918344"/>
              <a:gd name="connsiteX17" fmla="*/ 651826 w 9517857"/>
              <a:gd name="connsiteY17" fmla="*/ 738326 h 918344"/>
              <a:gd name="connsiteX18" fmla="*/ 727985 w 9517857"/>
              <a:gd name="connsiteY18" fmla="*/ 719814 h 918344"/>
              <a:gd name="connsiteX19" fmla="*/ 778982 w 9517857"/>
              <a:gd name="connsiteY19" fmla="*/ 710130 h 918344"/>
              <a:gd name="connsiteX20" fmla="*/ 849944 w 9517857"/>
              <a:gd name="connsiteY20" fmla="*/ 717975 h 918344"/>
              <a:gd name="connsiteX21" fmla="*/ 921659 w 9517857"/>
              <a:gd name="connsiteY21" fmla="*/ 712683 h 918344"/>
              <a:gd name="connsiteX22" fmla="*/ 930946 w 9517857"/>
              <a:gd name="connsiteY22" fmla="*/ 734034 h 918344"/>
              <a:gd name="connsiteX23" fmla="*/ 986250 w 9517857"/>
              <a:gd name="connsiteY23" fmla="*/ 713518 h 918344"/>
              <a:gd name="connsiteX24" fmla="*/ 1013752 w 9517857"/>
              <a:gd name="connsiteY24" fmla="*/ 713349 h 918344"/>
              <a:gd name="connsiteX25" fmla="*/ 1023734 w 9517857"/>
              <a:gd name="connsiteY25" fmla="*/ 718559 h 918344"/>
              <a:gd name="connsiteX26" fmla="*/ 1063207 w 9517857"/>
              <a:gd name="connsiteY26" fmla="*/ 715639 h 918344"/>
              <a:gd name="connsiteX27" fmla="*/ 1081980 w 9517857"/>
              <a:gd name="connsiteY27" fmla="*/ 738443 h 918344"/>
              <a:gd name="connsiteX28" fmla="*/ 1218120 w 9517857"/>
              <a:gd name="connsiteY28" fmla="*/ 713268 h 918344"/>
              <a:gd name="connsiteX29" fmla="*/ 1397459 w 9517857"/>
              <a:gd name="connsiteY29" fmla="*/ 691178 h 918344"/>
              <a:gd name="connsiteX30" fmla="*/ 1580688 w 9517857"/>
              <a:gd name="connsiteY30" fmla="*/ 693685 h 918344"/>
              <a:gd name="connsiteX31" fmla="*/ 1772334 w 9517857"/>
              <a:gd name="connsiteY31" fmla="*/ 710628 h 918344"/>
              <a:gd name="connsiteX32" fmla="*/ 2002561 w 9517857"/>
              <a:gd name="connsiteY32" fmla="*/ 659905 h 918344"/>
              <a:gd name="connsiteX33" fmla="*/ 2135144 w 9517857"/>
              <a:gd name="connsiteY33" fmla="*/ 636489 h 918344"/>
              <a:gd name="connsiteX34" fmla="*/ 2440292 w 9517857"/>
              <a:gd name="connsiteY34" fmla="*/ 593850 h 918344"/>
              <a:gd name="connsiteX35" fmla="*/ 2547829 w 9517857"/>
              <a:gd name="connsiteY35" fmla="*/ 566138 h 918344"/>
              <a:gd name="connsiteX36" fmla="*/ 2658055 w 9517857"/>
              <a:gd name="connsiteY36" fmla="*/ 578715 h 918344"/>
              <a:gd name="connsiteX37" fmla="*/ 2693698 w 9517857"/>
              <a:gd name="connsiteY37" fmla="*/ 560017 h 918344"/>
              <a:gd name="connsiteX38" fmla="*/ 2699673 w 9517857"/>
              <a:gd name="connsiteY38" fmla="*/ 556388 h 918344"/>
              <a:gd name="connsiteX39" fmla="*/ 2727306 w 9517857"/>
              <a:gd name="connsiteY39" fmla="*/ 550686 h 918344"/>
              <a:gd name="connsiteX40" fmla="*/ 2730451 w 9517857"/>
              <a:gd name="connsiteY40" fmla="*/ 538046 h 918344"/>
              <a:gd name="connsiteX41" fmla="*/ 2768713 w 9517857"/>
              <a:gd name="connsiteY41" fmla="*/ 521563 h 918344"/>
              <a:gd name="connsiteX42" fmla="*/ 2820868 w 9517857"/>
              <a:gd name="connsiteY42" fmla="*/ 514148 h 918344"/>
              <a:gd name="connsiteX43" fmla="*/ 3073635 w 9517857"/>
              <a:gd name="connsiteY43" fmla="*/ 491282 h 918344"/>
              <a:gd name="connsiteX44" fmla="*/ 3222071 w 9517857"/>
              <a:gd name="connsiteY44" fmla="*/ 470547 h 918344"/>
              <a:gd name="connsiteX45" fmla="*/ 3274069 w 9517857"/>
              <a:gd name="connsiteY45" fmla="*/ 451593 h 918344"/>
              <a:gd name="connsiteX46" fmla="*/ 3349632 w 9517857"/>
              <a:gd name="connsiteY46" fmla="*/ 432571 h 918344"/>
              <a:gd name="connsiteX47" fmla="*/ 3479593 w 9517857"/>
              <a:gd name="connsiteY47" fmla="*/ 390425 h 918344"/>
              <a:gd name="connsiteX48" fmla="*/ 3660110 w 9517857"/>
              <a:gd name="connsiteY48" fmla="*/ 348714 h 918344"/>
              <a:gd name="connsiteX49" fmla="*/ 3750023 w 9517857"/>
              <a:gd name="connsiteY49" fmla="*/ 370666 h 918344"/>
              <a:gd name="connsiteX50" fmla="*/ 3844133 w 9517857"/>
              <a:gd name="connsiteY50" fmla="*/ 360636 h 918344"/>
              <a:gd name="connsiteX51" fmla="*/ 3913545 w 9517857"/>
              <a:gd name="connsiteY51" fmla="*/ 344223 h 918344"/>
              <a:gd name="connsiteX52" fmla="*/ 4266740 w 9517857"/>
              <a:gd name="connsiteY52" fmla="*/ 361442 h 918344"/>
              <a:gd name="connsiteX53" fmla="*/ 4430770 w 9517857"/>
              <a:gd name="connsiteY53" fmla="*/ 342631 h 918344"/>
              <a:gd name="connsiteX54" fmla="*/ 4512664 w 9517857"/>
              <a:gd name="connsiteY54" fmla="*/ 319936 h 918344"/>
              <a:gd name="connsiteX55" fmla="*/ 4616423 w 9517857"/>
              <a:gd name="connsiteY55" fmla="*/ 290902 h 918344"/>
              <a:gd name="connsiteX56" fmla="*/ 4691675 w 9517857"/>
              <a:gd name="connsiteY56" fmla="*/ 253999 h 918344"/>
              <a:gd name="connsiteX57" fmla="*/ 4689051 w 9517857"/>
              <a:gd name="connsiteY57" fmla="*/ 250956 h 918344"/>
              <a:gd name="connsiteX58" fmla="*/ 4719994 w 9517857"/>
              <a:gd name="connsiteY58" fmla="*/ 245295 h 918344"/>
              <a:gd name="connsiteX59" fmla="*/ 4752894 w 9517857"/>
              <a:gd name="connsiteY59" fmla="*/ 239863 h 918344"/>
              <a:gd name="connsiteX60" fmla="*/ 4769329 w 9517857"/>
              <a:gd name="connsiteY60" fmla="*/ 233573 h 918344"/>
              <a:gd name="connsiteX61" fmla="*/ 4775634 w 9517857"/>
              <a:gd name="connsiteY61" fmla="*/ 234051 h 918344"/>
              <a:gd name="connsiteX62" fmla="*/ 4790452 w 9517857"/>
              <a:gd name="connsiteY62" fmla="*/ 233560 h 918344"/>
              <a:gd name="connsiteX63" fmla="*/ 4789062 w 9517857"/>
              <a:gd name="connsiteY63" fmla="*/ 241912 h 918344"/>
              <a:gd name="connsiteX64" fmla="*/ 4827826 w 9517857"/>
              <a:gd name="connsiteY64" fmla="*/ 246965 h 918344"/>
              <a:gd name="connsiteX65" fmla="*/ 4892569 w 9517857"/>
              <a:gd name="connsiteY65" fmla="*/ 249921 h 918344"/>
              <a:gd name="connsiteX66" fmla="*/ 4896611 w 9517857"/>
              <a:gd name="connsiteY66" fmla="*/ 240436 h 918344"/>
              <a:gd name="connsiteX67" fmla="*/ 4917286 w 9517857"/>
              <a:gd name="connsiteY67" fmla="*/ 243647 h 918344"/>
              <a:gd name="connsiteX68" fmla="*/ 4981173 w 9517857"/>
              <a:gd name="connsiteY68" fmla="*/ 247091 h 918344"/>
              <a:gd name="connsiteX69" fmla="*/ 5060397 w 9517857"/>
              <a:gd name="connsiteY69" fmla="*/ 263676 h 918344"/>
              <a:gd name="connsiteX70" fmla="*/ 5252996 w 9517857"/>
              <a:gd name="connsiteY70" fmla="*/ 270643 h 918344"/>
              <a:gd name="connsiteX71" fmla="*/ 5358056 w 9517857"/>
              <a:gd name="connsiteY71" fmla="*/ 247236 h 918344"/>
              <a:gd name="connsiteX72" fmla="*/ 5426496 w 9517857"/>
              <a:gd name="connsiteY72" fmla="*/ 235130 h 918344"/>
              <a:gd name="connsiteX73" fmla="*/ 5497161 w 9517857"/>
              <a:gd name="connsiteY73" fmla="*/ 228796 h 918344"/>
              <a:gd name="connsiteX74" fmla="*/ 5826043 w 9517857"/>
              <a:gd name="connsiteY74" fmla="*/ 148061 h 918344"/>
              <a:gd name="connsiteX75" fmla="*/ 6013415 w 9517857"/>
              <a:gd name="connsiteY75" fmla="*/ 137304 h 918344"/>
              <a:gd name="connsiteX76" fmla="*/ 6080994 w 9517857"/>
              <a:gd name="connsiteY76" fmla="*/ 142926 h 918344"/>
              <a:gd name="connsiteX77" fmla="*/ 6194152 w 9517857"/>
              <a:gd name="connsiteY77" fmla="*/ 151760 h 918344"/>
              <a:gd name="connsiteX78" fmla="*/ 6281379 w 9517857"/>
              <a:gd name="connsiteY78" fmla="*/ 181614 h 918344"/>
              <a:gd name="connsiteX79" fmla="*/ 6374947 w 9517857"/>
              <a:gd name="connsiteY79" fmla="*/ 179787 h 918344"/>
              <a:gd name="connsiteX80" fmla="*/ 6448518 w 9517857"/>
              <a:gd name="connsiteY80" fmla="*/ 164366 h 918344"/>
              <a:gd name="connsiteX81" fmla="*/ 6544700 w 9517857"/>
              <a:gd name="connsiteY81" fmla="*/ 167149 h 918344"/>
              <a:gd name="connsiteX82" fmla="*/ 6648353 w 9517857"/>
              <a:gd name="connsiteY82" fmla="*/ 172238 h 918344"/>
              <a:gd name="connsiteX83" fmla="*/ 6736227 w 9517857"/>
              <a:gd name="connsiteY83" fmla="*/ 173204 h 918344"/>
              <a:gd name="connsiteX84" fmla="*/ 6977218 w 9517857"/>
              <a:gd name="connsiteY84" fmla="*/ 184277 h 918344"/>
              <a:gd name="connsiteX85" fmla="*/ 7065221 w 9517857"/>
              <a:gd name="connsiteY85" fmla="*/ 227519 h 918344"/>
              <a:gd name="connsiteX86" fmla="*/ 7565449 w 9517857"/>
              <a:gd name="connsiteY86" fmla="*/ 258938 h 918344"/>
              <a:gd name="connsiteX87" fmla="*/ 7599285 w 9517857"/>
              <a:gd name="connsiteY87" fmla="*/ 266009 h 918344"/>
              <a:gd name="connsiteX88" fmla="*/ 7644411 w 9517857"/>
              <a:gd name="connsiteY88" fmla="*/ 258974 h 918344"/>
              <a:gd name="connsiteX89" fmla="*/ 7825110 w 9517857"/>
              <a:gd name="connsiteY89" fmla="*/ 229097 h 918344"/>
              <a:gd name="connsiteX90" fmla="*/ 7965804 w 9517857"/>
              <a:gd name="connsiteY90" fmla="*/ 190533 h 918344"/>
              <a:gd name="connsiteX91" fmla="*/ 8147401 w 9517857"/>
              <a:gd name="connsiteY91" fmla="*/ 205605 h 918344"/>
              <a:gd name="connsiteX92" fmla="*/ 8256033 w 9517857"/>
              <a:gd name="connsiteY92" fmla="*/ 193701 h 918344"/>
              <a:gd name="connsiteX93" fmla="*/ 8551625 w 9517857"/>
              <a:gd name="connsiteY93" fmla="*/ 161505 h 918344"/>
              <a:gd name="connsiteX94" fmla="*/ 8715976 w 9517857"/>
              <a:gd name="connsiteY94" fmla="*/ 178362 h 918344"/>
              <a:gd name="connsiteX95" fmla="*/ 8778827 w 9517857"/>
              <a:gd name="connsiteY95" fmla="*/ 172924 h 918344"/>
              <a:gd name="connsiteX96" fmla="*/ 8840778 w 9517857"/>
              <a:gd name="connsiteY96" fmla="*/ 143137 h 918344"/>
              <a:gd name="connsiteX97" fmla="*/ 9010380 w 9517857"/>
              <a:gd name="connsiteY97" fmla="*/ 91879 h 918344"/>
              <a:gd name="connsiteX98" fmla="*/ 9110856 w 9517857"/>
              <a:gd name="connsiteY98" fmla="*/ 70985 h 918344"/>
              <a:gd name="connsiteX99" fmla="*/ 9268817 w 9517857"/>
              <a:gd name="connsiteY99" fmla="*/ 53070 h 918344"/>
              <a:gd name="connsiteX100" fmla="*/ 9316667 w 9517857"/>
              <a:gd name="connsiteY100" fmla="*/ 45035 h 918344"/>
              <a:gd name="connsiteX101" fmla="*/ 9428209 w 9517857"/>
              <a:gd name="connsiteY101" fmla="*/ 29911 h 918344"/>
              <a:gd name="connsiteX0" fmla="*/ 4686423 w 9517857"/>
              <a:gd name="connsiteY0" fmla="*/ 247907 h 918344"/>
              <a:gd name="connsiteX1" fmla="*/ 4689051 w 9517857"/>
              <a:gd name="connsiteY1" fmla="*/ 250956 h 918344"/>
              <a:gd name="connsiteX2" fmla="*/ 4687244 w 9517857"/>
              <a:gd name="connsiteY2" fmla="*/ 251286 h 918344"/>
              <a:gd name="connsiteX3" fmla="*/ 4686423 w 9517857"/>
              <a:gd name="connsiteY3" fmla="*/ 247907 h 918344"/>
              <a:gd name="connsiteX4" fmla="*/ 4685225 w 9517857"/>
              <a:gd name="connsiteY4" fmla="*/ 246518 h 918344"/>
              <a:gd name="connsiteX5" fmla="*/ 4686133 w 9517857"/>
              <a:gd name="connsiteY5" fmla="*/ 246715 h 918344"/>
              <a:gd name="connsiteX6" fmla="*/ 4686423 w 9517857"/>
              <a:gd name="connsiteY6" fmla="*/ 247907 h 918344"/>
              <a:gd name="connsiteX7" fmla="*/ 4685225 w 9517857"/>
              <a:gd name="connsiteY7" fmla="*/ 246518 h 918344"/>
              <a:gd name="connsiteX8" fmla="*/ 9428209 w 9517857"/>
              <a:gd name="connsiteY8" fmla="*/ 29911 h 918344"/>
              <a:gd name="connsiteX9" fmla="*/ 9517857 w 9517857"/>
              <a:gd name="connsiteY9" fmla="*/ 0 h 918344"/>
              <a:gd name="connsiteX10" fmla="*/ 9517857 w 9517857"/>
              <a:gd name="connsiteY10" fmla="*/ 918344 h 918344"/>
              <a:gd name="connsiteX11" fmla="*/ 14604 w 9517857"/>
              <a:gd name="connsiteY11" fmla="*/ 918344 h 918344"/>
              <a:gd name="connsiteX12" fmla="*/ 12841 w 9517857"/>
              <a:gd name="connsiteY12" fmla="*/ 917751 h 918344"/>
              <a:gd name="connsiteX13" fmla="*/ 93 w 9517857"/>
              <a:gd name="connsiteY13" fmla="*/ 912459 h 918344"/>
              <a:gd name="connsiteX14" fmla="*/ 58674 w 9517857"/>
              <a:gd name="connsiteY14" fmla="*/ 890310 h 918344"/>
              <a:gd name="connsiteX15" fmla="*/ 275005 w 9517857"/>
              <a:gd name="connsiteY15" fmla="*/ 807217 h 918344"/>
              <a:gd name="connsiteX16" fmla="*/ 587824 w 9517857"/>
              <a:gd name="connsiteY16" fmla="*/ 798183 h 918344"/>
              <a:gd name="connsiteX17" fmla="*/ 651826 w 9517857"/>
              <a:gd name="connsiteY17" fmla="*/ 738326 h 918344"/>
              <a:gd name="connsiteX18" fmla="*/ 727985 w 9517857"/>
              <a:gd name="connsiteY18" fmla="*/ 719814 h 918344"/>
              <a:gd name="connsiteX19" fmla="*/ 778982 w 9517857"/>
              <a:gd name="connsiteY19" fmla="*/ 710130 h 918344"/>
              <a:gd name="connsiteX20" fmla="*/ 849944 w 9517857"/>
              <a:gd name="connsiteY20" fmla="*/ 717975 h 918344"/>
              <a:gd name="connsiteX21" fmla="*/ 921659 w 9517857"/>
              <a:gd name="connsiteY21" fmla="*/ 712683 h 918344"/>
              <a:gd name="connsiteX22" fmla="*/ 930946 w 9517857"/>
              <a:gd name="connsiteY22" fmla="*/ 734034 h 918344"/>
              <a:gd name="connsiteX23" fmla="*/ 986250 w 9517857"/>
              <a:gd name="connsiteY23" fmla="*/ 713518 h 918344"/>
              <a:gd name="connsiteX24" fmla="*/ 1013752 w 9517857"/>
              <a:gd name="connsiteY24" fmla="*/ 713349 h 918344"/>
              <a:gd name="connsiteX25" fmla="*/ 1023734 w 9517857"/>
              <a:gd name="connsiteY25" fmla="*/ 718559 h 918344"/>
              <a:gd name="connsiteX26" fmla="*/ 1063207 w 9517857"/>
              <a:gd name="connsiteY26" fmla="*/ 715639 h 918344"/>
              <a:gd name="connsiteX27" fmla="*/ 1081980 w 9517857"/>
              <a:gd name="connsiteY27" fmla="*/ 738443 h 918344"/>
              <a:gd name="connsiteX28" fmla="*/ 1218120 w 9517857"/>
              <a:gd name="connsiteY28" fmla="*/ 713268 h 918344"/>
              <a:gd name="connsiteX29" fmla="*/ 1397459 w 9517857"/>
              <a:gd name="connsiteY29" fmla="*/ 691178 h 918344"/>
              <a:gd name="connsiteX30" fmla="*/ 1580688 w 9517857"/>
              <a:gd name="connsiteY30" fmla="*/ 693685 h 918344"/>
              <a:gd name="connsiteX31" fmla="*/ 1772334 w 9517857"/>
              <a:gd name="connsiteY31" fmla="*/ 710628 h 918344"/>
              <a:gd name="connsiteX32" fmla="*/ 2002561 w 9517857"/>
              <a:gd name="connsiteY32" fmla="*/ 659905 h 918344"/>
              <a:gd name="connsiteX33" fmla="*/ 2135144 w 9517857"/>
              <a:gd name="connsiteY33" fmla="*/ 636489 h 918344"/>
              <a:gd name="connsiteX34" fmla="*/ 2440292 w 9517857"/>
              <a:gd name="connsiteY34" fmla="*/ 593850 h 918344"/>
              <a:gd name="connsiteX35" fmla="*/ 2547829 w 9517857"/>
              <a:gd name="connsiteY35" fmla="*/ 566138 h 918344"/>
              <a:gd name="connsiteX36" fmla="*/ 2658055 w 9517857"/>
              <a:gd name="connsiteY36" fmla="*/ 578715 h 918344"/>
              <a:gd name="connsiteX37" fmla="*/ 2693698 w 9517857"/>
              <a:gd name="connsiteY37" fmla="*/ 560017 h 918344"/>
              <a:gd name="connsiteX38" fmla="*/ 2699673 w 9517857"/>
              <a:gd name="connsiteY38" fmla="*/ 556388 h 918344"/>
              <a:gd name="connsiteX39" fmla="*/ 2727306 w 9517857"/>
              <a:gd name="connsiteY39" fmla="*/ 550686 h 918344"/>
              <a:gd name="connsiteX40" fmla="*/ 2730451 w 9517857"/>
              <a:gd name="connsiteY40" fmla="*/ 538046 h 918344"/>
              <a:gd name="connsiteX41" fmla="*/ 2768713 w 9517857"/>
              <a:gd name="connsiteY41" fmla="*/ 521563 h 918344"/>
              <a:gd name="connsiteX42" fmla="*/ 2820868 w 9517857"/>
              <a:gd name="connsiteY42" fmla="*/ 514148 h 918344"/>
              <a:gd name="connsiteX43" fmla="*/ 3073635 w 9517857"/>
              <a:gd name="connsiteY43" fmla="*/ 491282 h 918344"/>
              <a:gd name="connsiteX44" fmla="*/ 3222071 w 9517857"/>
              <a:gd name="connsiteY44" fmla="*/ 470547 h 918344"/>
              <a:gd name="connsiteX45" fmla="*/ 3274069 w 9517857"/>
              <a:gd name="connsiteY45" fmla="*/ 451593 h 918344"/>
              <a:gd name="connsiteX46" fmla="*/ 3349632 w 9517857"/>
              <a:gd name="connsiteY46" fmla="*/ 432571 h 918344"/>
              <a:gd name="connsiteX47" fmla="*/ 3479593 w 9517857"/>
              <a:gd name="connsiteY47" fmla="*/ 390425 h 918344"/>
              <a:gd name="connsiteX48" fmla="*/ 3660110 w 9517857"/>
              <a:gd name="connsiteY48" fmla="*/ 348714 h 918344"/>
              <a:gd name="connsiteX49" fmla="*/ 3750023 w 9517857"/>
              <a:gd name="connsiteY49" fmla="*/ 370666 h 918344"/>
              <a:gd name="connsiteX50" fmla="*/ 3844133 w 9517857"/>
              <a:gd name="connsiteY50" fmla="*/ 360636 h 918344"/>
              <a:gd name="connsiteX51" fmla="*/ 3913545 w 9517857"/>
              <a:gd name="connsiteY51" fmla="*/ 344223 h 918344"/>
              <a:gd name="connsiteX52" fmla="*/ 4266740 w 9517857"/>
              <a:gd name="connsiteY52" fmla="*/ 361442 h 918344"/>
              <a:gd name="connsiteX53" fmla="*/ 4430770 w 9517857"/>
              <a:gd name="connsiteY53" fmla="*/ 342631 h 918344"/>
              <a:gd name="connsiteX54" fmla="*/ 4512664 w 9517857"/>
              <a:gd name="connsiteY54" fmla="*/ 319936 h 918344"/>
              <a:gd name="connsiteX55" fmla="*/ 4616423 w 9517857"/>
              <a:gd name="connsiteY55" fmla="*/ 290902 h 918344"/>
              <a:gd name="connsiteX56" fmla="*/ 4691675 w 9517857"/>
              <a:gd name="connsiteY56" fmla="*/ 253999 h 918344"/>
              <a:gd name="connsiteX57" fmla="*/ 4689051 w 9517857"/>
              <a:gd name="connsiteY57" fmla="*/ 250956 h 918344"/>
              <a:gd name="connsiteX58" fmla="*/ 4719994 w 9517857"/>
              <a:gd name="connsiteY58" fmla="*/ 245295 h 918344"/>
              <a:gd name="connsiteX59" fmla="*/ 4752894 w 9517857"/>
              <a:gd name="connsiteY59" fmla="*/ 239863 h 918344"/>
              <a:gd name="connsiteX60" fmla="*/ 4769329 w 9517857"/>
              <a:gd name="connsiteY60" fmla="*/ 233573 h 918344"/>
              <a:gd name="connsiteX61" fmla="*/ 4775634 w 9517857"/>
              <a:gd name="connsiteY61" fmla="*/ 234051 h 918344"/>
              <a:gd name="connsiteX62" fmla="*/ 4790452 w 9517857"/>
              <a:gd name="connsiteY62" fmla="*/ 233560 h 918344"/>
              <a:gd name="connsiteX63" fmla="*/ 4789062 w 9517857"/>
              <a:gd name="connsiteY63" fmla="*/ 241912 h 918344"/>
              <a:gd name="connsiteX64" fmla="*/ 4827826 w 9517857"/>
              <a:gd name="connsiteY64" fmla="*/ 246965 h 918344"/>
              <a:gd name="connsiteX65" fmla="*/ 4892569 w 9517857"/>
              <a:gd name="connsiteY65" fmla="*/ 249921 h 918344"/>
              <a:gd name="connsiteX66" fmla="*/ 4896611 w 9517857"/>
              <a:gd name="connsiteY66" fmla="*/ 240436 h 918344"/>
              <a:gd name="connsiteX67" fmla="*/ 4917286 w 9517857"/>
              <a:gd name="connsiteY67" fmla="*/ 243647 h 918344"/>
              <a:gd name="connsiteX68" fmla="*/ 5060397 w 9517857"/>
              <a:gd name="connsiteY68" fmla="*/ 263676 h 918344"/>
              <a:gd name="connsiteX69" fmla="*/ 5252996 w 9517857"/>
              <a:gd name="connsiteY69" fmla="*/ 270643 h 918344"/>
              <a:gd name="connsiteX70" fmla="*/ 5358056 w 9517857"/>
              <a:gd name="connsiteY70" fmla="*/ 247236 h 918344"/>
              <a:gd name="connsiteX71" fmla="*/ 5426496 w 9517857"/>
              <a:gd name="connsiteY71" fmla="*/ 235130 h 918344"/>
              <a:gd name="connsiteX72" fmla="*/ 5497161 w 9517857"/>
              <a:gd name="connsiteY72" fmla="*/ 228796 h 918344"/>
              <a:gd name="connsiteX73" fmla="*/ 5826043 w 9517857"/>
              <a:gd name="connsiteY73" fmla="*/ 148061 h 918344"/>
              <a:gd name="connsiteX74" fmla="*/ 6013415 w 9517857"/>
              <a:gd name="connsiteY74" fmla="*/ 137304 h 918344"/>
              <a:gd name="connsiteX75" fmla="*/ 6080994 w 9517857"/>
              <a:gd name="connsiteY75" fmla="*/ 142926 h 918344"/>
              <a:gd name="connsiteX76" fmla="*/ 6194152 w 9517857"/>
              <a:gd name="connsiteY76" fmla="*/ 151760 h 918344"/>
              <a:gd name="connsiteX77" fmla="*/ 6281379 w 9517857"/>
              <a:gd name="connsiteY77" fmla="*/ 181614 h 918344"/>
              <a:gd name="connsiteX78" fmla="*/ 6374947 w 9517857"/>
              <a:gd name="connsiteY78" fmla="*/ 179787 h 918344"/>
              <a:gd name="connsiteX79" fmla="*/ 6448518 w 9517857"/>
              <a:gd name="connsiteY79" fmla="*/ 164366 h 918344"/>
              <a:gd name="connsiteX80" fmla="*/ 6544700 w 9517857"/>
              <a:gd name="connsiteY80" fmla="*/ 167149 h 918344"/>
              <a:gd name="connsiteX81" fmla="*/ 6648353 w 9517857"/>
              <a:gd name="connsiteY81" fmla="*/ 172238 h 918344"/>
              <a:gd name="connsiteX82" fmla="*/ 6736227 w 9517857"/>
              <a:gd name="connsiteY82" fmla="*/ 173204 h 918344"/>
              <a:gd name="connsiteX83" fmla="*/ 6977218 w 9517857"/>
              <a:gd name="connsiteY83" fmla="*/ 184277 h 918344"/>
              <a:gd name="connsiteX84" fmla="*/ 7065221 w 9517857"/>
              <a:gd name="connsiteY84" fmla="*/ 227519 h 918344"/>
              <a:gd name="connsiteX85" fmla="*/ 7565449 w 9517857"/>
              <a:gd name="connsiteY85" fmla="*/ 258938 h 918344"/>
              <a:gd name="connsiteX86" fmla="*/ 7599285 w 9517857"/>
              <a:gd name="connsiteY86" fmla="*/ 266009 h 918344"/>
              <a:gd name="connsiteX87" fmla="*/ 7644411 w 9517857"/>
              <a:gd name="connsiteY87" fmla="*/ 258974 h 918344"/>
              <a:gd name="connsiteX88" fmla="*/ 7825110 w 9517857"/>
              <a:gd name="connsiteY88" fmla="*/ 229097 h 918344"/>
              <a:gd name="connsiteX89" fmla="*/ 7965804 w 9517857"/>
              <a:gd name="connsiteY89" fmla="*/ 190533 h 918344"/>
              <a:gd name="connsiteX90" fmla="*/ 8147401 w 9517857"/>
              <a:gd name="connsiteY90" fmla="*/ 205605 h 918344"/>
              <a:gd name="connsiteX91" fmla="*/ 8256033 w 9517857"/>
              <a:gd name="connsiteY91" fmla="*/ 193701 h 918344"/>
              <a:gd name="connsiteX92" fmla="*/ 8551625 w 9517857"/>
              <a:gd name="connsiteY92" fmla="*/ 161505 h 918344"/>
              <a:gd name="connsiteX93" fmla="*/ 8715976 w 9517857"/>
              <a:gd name="connsiteY93" fmla="*/ 178362 h 918344"/>
              <a:gd name="connsiteX94" fmla="*/ 8778827 w 9517857"/>
              <a:gd name="connsiteY94" fmla="*/ 172924 h 918344"/>
              <a:gd name="connsiteX95" fmla="*/ 8840778 w 9517857"/>
              <a:gd name="connsiteY95" fmla="*/ 143137 h 918344"/>
              <a:gd name="connsiteX96" fmla="*/ 9010380 w 9517857"/>
              <a:gd name="connsiteY96" fmla="*/ 91879 h 918344"/>
              <a:gd name="connsiteX97" fmla="*/ 9110856 w 9517857"/>
              <a:gd name="connsiteY97" fmla="*/ 70985 h 918344"/>
              <a:gd name="connsiteX98" fmla="*/ 9268817 w 9517857"/>
              <a:gd name="connsiteY98" fmla="*/ 53070 h 918344"/>
              <a:gd name="connsiteX99" fmla="*/ 9316667 w 9517857"/>
              <a:gd name="connsiteY99" fmla="*/ 45035 h 918344"/>
              <a:gd name="connsiteX100" fmla="*/ 9428209 w 9517857"/>
              <a:gd name="connsiteY100" fmla="*/ 29911 h 918344"/>
              <a:gd name="connsiteX0" fmla="*/ 4686423 w 9517857"/>
              <a:gd name="connsiteY0" fmla="*/ 247907 h 918344"/>
              <a:gd name="connsiteX1" fmla="*/ 4689051 w 9517857"/>
              <a:gd name="connsiteY1" fmla="*/ 250956 h 918344"/>
              <a:gd name="connsiteX2" fmla="*/ 4687244 w 9517857"/>
              <a:gd name="connsiteY2" fmla="*/ 251286 h 918344"/>
              <a:gd name="connsiteX3" fmla="*/ 4686423 w 9517857"/>
              <a:gd name="connsiteY3" fmla="*/ 247907 h 918344"/>
              <a:gd name="connsiteX4" fmla="*/ 4685225 w 9517857"/>
              <a:gd name="connsiteY4" fmla="*/ 246518 h 918344"/>
              <a:gd name="connsiteX5" fmla="*/ 4686133 w 9517857"/>
              <a:gd name="connsiteY5" fmla="*/ 246715 h 918344"/>
              <a:gd name="connsiteX6" fmla="*/ 4686423 w 9517857"/>
              <a:gd name="connsiteY6" fmla="*/ 247907 h 918344"/>
              <a:gd name="connsiteX7" fmla="*/ 4685225 w 9517857"/>
              <a:gd name="connsiteY7" fmla="*/ 246518 h 918344"/>
              <a:gd name="connsiteX8" fmla="*/ 9428209 w 9517857"/>
              <a:gd name="connsiteY8" fmla="*/ 29911 h 918344"/>
              <a:gd name="connsiteX9" fmla="*/ 9517857 w 9517857"/>
              <a:gd name="connsiteY9" fmla="*/ 0 h 918344"/>
              <a:gd name="connsiteX10" fmla="*/ 9517857 w 9517857"/>
              <a:gd name="connsiteY10" fmla="*/ 918344 h 918344"/>
              <a:gd name="connsiteX11" fmla="*/ 14604 w 9517857"/>
              <a:gd name="connsiteY11" fmla="*/ 918344 h 918344"/>
              <a:gd name="connsiteX12" fmla="*/ 12841 w 9517857"/>
              <a:gd name="connsiteY12" fmla="*/ 917751 h 918344"/>
              <a:gd name="connsiteX13" fmla="*/ 93 w 9517857"/>
              <a:gd name="connsiteY13" fmla="*/ 912459 h 918344"/>
              <a:gd name="connsiteX14" fmla="*/ 58674 w 9517857"/>
              <a:gd name="connsiteY14" fmla="*/ 890310 h 918344"/>
              <a:gd name="connsiteX15" fmla="*/ 275005 w 9517857"/>
              <a:gd name="connsiteY15" fmla="*/ 807217 h 918344"/>
              <a:gd name="connsiteX16" fmla="*/ 587824 w 9517857"/>
              <a:gd name="connsiteY16" fmla="*/ 798183 h 918344"/>
              <a:gd name="connsiteX17" fmla="*/ 651826 w 9517857"/>
              <a:gd name="connsiteY17" fmla="*/ 738326 h 918344"/>
              <a:gd name="connsiteX18" fmla="*/ 727985 w 9517857"/>
              <a:gd name="connsiteY18" fmla="*/ 719814 h 918344"/>
              <a:gd name="connsiteX19" fmla="*/ 778982 w 9517857"/>
              <a:gd name="connsiteY19" fmla="*/ 710130 h 918344"/>
              <a:gd name="connsiteX20" fmla="*/ 849944 w 9517857"/>
              <a:gd name="connsiteY20" fmla="*/ 717975 h 918344"/>
              <a:gd name="connsiteX21" fmla="*/ 921659 w 9517857"/>
              <a:gd name="connsiteY21" fmla="*/ 712683 h 918344"/>
              <a:gd name="connsiteX22" fmla="*/ 930946 w 9517857"/>
              <a:gd name="connsiteY22" fmla="*/ 734034 h 918344"/>
              <a:gd name="connsiteX23" fmla="*/ 986250 w 9517857"/>
              <a:gd name="connsiteY23" fmla="*/ 713518 h 918344"/>
              <a:gd name="connsiteX24" fmla="*/ 1013752 w 9517857"/>
              <a:gd name="connsiteY24" fmla="*/ 713349 h 918344"/>
              <a:gd name="connsiteX25" fmla="*/ 1023734 w 9517857"/>
              <a:gd name="connsiteY25" fmla="*/ 718559 h 918344"/>
              <a:gd name="connsiteX26" fmla="*/ 1063207 w 9517857"/>
              <a:gd name="connsiteY26" fmla="*/ 715639 h 918344"/>
              <a:gd name="connsiteX27" fmla="*/ 1081980 w 9517857"/>
              <a:gd name="connsiteY27" fmla="*/ 738443 h 918344"/>
              <a:gd name="connsiteX28" fmla="*/ 1218120 w 9517857"/>
              <a:gd name="connsiteY28" fmla="*/ 713268 h 918344"/>
              <a:gd name="connsiteX29" fmla="*/ 1397459 w 9517857"/>
              <a:gd name="connsiteY29" fmla="*/ 691178 h 918344"/>
              <a:gd name="connsiteX30" fmla="*/ 1580688 w 9517857"/>
              <a:gd name="connsiteY30" fmla="*/ 693685 h 918344"/>
              <a:gd name="connsiteX31" fmla="*/ 1772334 w 9517857"/>
              <a:gd name="connsiteY31" fmla="*/ 710628 h 918344"/>
              <a:gd name="connsiteX32" fmla="*/ 2002561 w 9517857"/>
              <a:gd name="connsiteY32" fmla="*/ 659905 h 918344"/>
              <a:gd name="connsiteX33" fmla="*/ 2135144 w 9517857"/>
              <a:gd name="connsiteY33" fmla="*/ 636489 h 918344"/>
              <a:gd name="connsiteX34" fmla="*/ 2440292 w 9517857"/>
              <a:gd name="connsiteY34" fmla="*/ 593850 h 918344"/>
              <a:gd name="connsiteX35" fmla="*/ 2547829 w 9517857"/>
              <a:gd name="connsiteY35" fmla="*/ 566138 h 918344"/>
              <a:gd name="connsiteX36" fmla="*/ 2658055 w 9517857"/>
              <a:gd name="connsiteY36" fmla="*/ 578715 h 918344"/>
              <a:gd name="connsiteX37" fmla="*/ 2693698 w 9517857"/>
              <a:gd name="connsiteY37" fmla="*/ 560017 h 918344"/>
              <a:gd name="connsiteX38" fmla="*/ 2699673 w 9517857"/>
              <a:gd name="connsiteY38" fmla="*/ 556388 h 918344"/>
              <a:gd name="connsiteX39" fmla="*/ 2727306 w 9517857"/>
              <a:gd name="connsiteY39" fmla="*/ 550686 h 918344"/>
              <a:gd name="connsiteX40" fmla="*/ 2730451 w 9517857"/>
              <a:gd name="connsiteY40" fmla="*/ 538046 h 918344"/>
              <a:gd name="connsiteX41" fmla="*/ 2768713 w 9517857"/>
              <a:gd name="connsiteY41" fmla="*/ 521563 h 918344"/>
              <a:gd name="connsiteX42" fmla="*/ 2820868 w 9517857"/>
              <a:gd name="connsiteY42" fmla="*/ 514148 h 918344"/>
              <a:gd name="connsiteX43" fmla="*/ 3073635 w 9517857"/>
              <a:gd name="connsiteY43" fmla="*/ 491282 h 918344"/>
              <a:gd name="connsiteX44" fmla="*/ 3222071 w 9517857"/>
              <a:gd name="connsiteY44" fmla="*/ 470547 h 918344"/>
              <a:gd name="connsiteX45" fmla="*/ 3274069 w 9517857"/>
              <a:gd name="connsiteY45" fmla="*/ 451593 h 918344"/>
              <a:gd name="connsiteX46" fmla="*/ 3349632 w 9517857"/>
              <a:gd name="connsiteY46" fmla="*/ 432571 h 918344"/>
              <a:gd name="connsiteX47" fmla="*/ 3479593 w 9517857"/>
              <a:gd name="connsiteY47" fmla="*/ 390425 h 918344"/>
              <a:gd name="connsiteX48" fmla="*/ 3750023 w 9517857"/>
              <a:gd name="connsiteY48" fmla="*/ 370666 h 918344"/>
              <a:gd name="connsiteX49" fmla="*/ 3844133 w 9517857"/>
              <a:gd name="connsiteY49" fmla="*/ 360636 h 918344"/>
              <a:gd name="connsiteX50" fmla="*/ 3913545 w 9517857"/>
              <a:gd name="connsiteY50" fmla="*/ 344223 h 918344"/>
              <a:gd name="connsiteX51" fmla="*/ 4266740 w 9517857"/>
              <a:gd name="connsiteY51" fmla="*/ 361442 h 918344"/>
              <a:gd name="connsiteX52" fmla="*/ 4430770 w 9517857"/>
              <a:gd name="connsiteY52" fmla="*/ 342631 h 918344"/>
              <a:gd name="connsiteX53" fmla="*/ 4512664 w 9517857"/>
              <a:gd name="connsiteY53" fmla="*/ 319936 h 918344"/>
              <a:gd name="connsiteX54" fmla="*/ 4616423 w 9517857"/>
              <a:gd name="connsiteY54" fmla="*/ 290902 h 918344"/>
              <a:gd name="connsiteX55" fmla="*/ 4691675 w 9517857"/>
              <a:gd name="connsiteY55" fmla="*/ 253999 h 918344"/>
              <a:gd name="connsiteX56" fmla="*/ 4689051 w 9517857"/>
              <a:gd name="connsiteY56" fmla="*/ 250956 h 918344"/>
              <a:gd name="connsiteX57" fmla="*/ 4719994 w 9517857"/>
              <a:gd name="connsiteY57" fmla="*/ 245295 h 918344"/>
              <a:gd name="connsiteX58" fmla="*/ 4752894 w 9517857"/>
              <a:gd name="connsiteY58" fmla="*/ 239863 h 918344"/>
              <a:gd name="connsiteX59" fmla="*/ 4769329 w 9517857"/>
              <a:gd name="connsiteY59" fmla="*/ 233573 h 918344"/>
              <a:gd name="connsiteX60" fmla="*/ 4775634 w 9517857"/>
              <a:gd name="connsiteY60" fmla="*/ 234051 h 918344"/>
              <a:gd name="connsiteX61" fmla="*/ 4790452 w 9517857"/>
              <a:gd name="connsiteY61" fmla="*/ 233560 h 918344"/>
              <a:gd name="connsiteX62" fmla="*/ 4789062 w 9517857"/>
              <a:gd name="connsiteY62" fmla="*/ 241912 h 918344"/>
              <a:gd name="connsiteX63" fmla="*/ 4827826 w 9517857"/>
              <a:gd name="connsiteY63" fmla="*/ 246965 h 918344"/>
              <a:gd name="connsiteX64" fmla="*/ 4892569 w 9517857"/>
              <a:gd name="connsiteY64" fmla="*/ 249921 h 918344"/>
              <a:gd name="connsiteX65" fmla="*/ 4896611 w 9517857"/>
              <a:gd name="connsiteY65" fmla="*/ 240436 h 918344"/>
              <a:gd name="connsiteX66" fmla="*/ 4917286 w 9517857"/>
              <a:gd name="connsiteY66" fmla="*/ 243647 h 918344"/>
              <a:gd name="connsiteX67" fmla="*/ 5060397 w 9517857"/>
              <a:gd name="connsiteY67" fmla="*/ 263676 h 918344"/>
              <a:gd name="connsiteX68" fmla="*/ 5252996 w 9517857"/>
              <a:gd name="connsiteY68" fmla="*/ 270643 h 918344"/>
              <a:gd name="connsiteX69" fmla="*/ 5358056 w 9517857"/>
              <a:gd name="connsiteY69" fmla="*/ 247236 h 918344"/>
              <a:gd name="connsiteX70" fmla="*/ 5426496 w 9517857"/>
              <a:gd name="connsiteY70" fmla="*/ 235130 h 918344"/>
              <a:gd name="connsiteX71" fmla="*/ 5497161 w 9517857"/>
              <a:gd name="connsiteY71" fmla="*/ 228796 h 918344"/>
              <a:gd name="connsiteX72" fmla="*/ 5826043 w 9517857"/>
              <a:gd name="connsiteY72" fmla="*/ 148061 h 918344"/>
              <a:gd name="connsiteX73" fmla="*/ 6013415 w 9517857"/>
              <a:gd name="connsiteY73" fmla="*/ 137304 h 918344"/>
              <a:gd name="connsiteX74" fmla="*/ 6080994 w 9517857"/>
              <a:gd name="connsiteY74" fmla="*/ 142926 h 918344"/>
              <a:gd name="connsiteX75" fmla="*/ 6194152 w 9517857"/>
              <a:gd name="connsiteY75" fmla="*/ 151760 h 918344"/>
              <a:gd name="connsiteX76" fmla="*/ 6281379 w 9517857"/>
              <a:gd name="connsiteY76" fmla="*/ 181614 h 918344"/>
              <a:gd name="connsiteX77" fmla="*/ 6374947 w 9517857"/>
              <a:gd name="connsiteY77" fmla="*/ 179787 h 918344"/>
              <a:gd name="connsiteX78" fmla="*/ 6448518 w 9517857"/>
              <a:gd name="connsiteY78" fmla="*/ 164366 h 918344"/>
              <a:gd name="connsiteX79" fmla="*/ 6544700 w 9517857"/>
              <a:gd name="connsiteY79" fmla="*/ 167149 h 918344"/>
              <a:gd name="connsiteX80" fmla="*/ 6648353 w 9517857"/>
              <a:gd name="connsiteY80" fmla="*/ 172238 h 918344"/>
              <a:gd name="connsiteX81" fmla="*/ 6736227 w 9517857"/>
              <a:gd name="connsiteY81" fmla="*/ 173204 h 918344"/>
              <a:gd name="connsiteX82" fmla="*/ 6977218 w 9517857"/>
              <a:gd name="connsiteY82" fmla="*/ 184277 h 918344"/>
              <a:gd name="connsiteX83" fmla="*/ 7065221 w 9517857"/>
              <a:gd name="connsiteY83" fmla="*/ 227519 h 918344"/>
              <a:gd name="connsiteX84" fmla="*/ 7565449 w 9517857"/>
              <a:gd name="connsiteY84" fmla="*/ 258938 h 918344"/>
              <a:gd name="connsiteX85" fmla="*/ 7599285 w 9517857"/>
              <a:gd name="connsiteY85" fmla="*/ 266009 h 918344"/>
              <a:gd name="connsiteX86" fmla="*/ 7644411 w 9517857"/>
              <a:gd name="connsiteY86" fmla="*/ 258974 h 918344"/>
              <a:gd name="connsiteX87" fmla="*/ 7825110 w 9517857"/>
              <a:gd name="connsiteY87" fmla="*/ 229097 h 918344"/>
              <a:gd name="connsiteX88" fmla="*/ 7965804 w 9517857"/>
              <a:gd name="connsiteY88" fmla="*/ 190533 h 918344"/>
              <a:gd name="connsiteX89" fmla="*/ 8147401 w 9517857"/>
              <a:gd name="connsiteY89" fmla="*/ 205605 h 918344"/>
              <a:gd name="connsiteX90" fmla="*/ 8256033 w 9517857"/>
              <a:gd name="connsiteY90" fmla="*/ 193701 h 918344"/>
              <a:gd name="connsiteX91" fmla="*/ 8551625 w 9517857"/>
              <a:gd name="connsiteY91" fmla="*/ 161505 h 918344"/>
              <a:gd name="connsiteX92" fmla="*/ 8715976 w 9517857"/>
              <a:gd name="connsiteY92" fmla="*/ 178362 h 918344"/>
              <a:gd name="connsiteX93" fmla="*/ 8778827 w 9517857"/>
              <a:gd name="connsiteY93" fmla="*/ 172924 h 918344"/>
              <a:gd name="connsiteX94" fmla="*/ 8840778 w 9517857"/>
              <a:gd name="connsiteY94" fmla="*/ 143137 h 918344"/>
              <a:gd name="connsiteX95" fmla="*/ 9010380 w 9517857"/>
              <a:gd name="connsiteY95" fmla="*/ 91879 h 918344"/>
              <a:gd name="connsiteX96" fmla="*/ 9110856 w 9517857"/>
              <a:gd name="connsiteY96" fmla="*/ 70985 h 918344"/>
              <a:gd name="connsiteX97" fmla="*/ 9268817 w 9517857"/>
              <a:gd name="connsiteY97" fmla="*/ 53070 h 918344"/>
              <a:gd name="connsiteX98" fmla="*/ 9316667 w 9517857"/>
              <a:gd name="connsiteY98" fmla="*/ 45035 h 918344"/>
              <a:gd name="connsiteX99" fmla="*/ 9428209 w 9517857"/>
              <a:gd name="connsiteY99" fmla="*/ 29911 h 918344"/>
              <a:gd name="connsiteX0" fmla="*/ 4686423 w 9517857"/>
              <a:gd name="connsiteY0" fmla="*/ 247907 h 918344"/>
              <a:gd name="connsiteX1" fmla="*/ 4689051 w 9517857"/>
              <a:gd name="connsiteY1" fmla="*/ 250956 h 918344"/>
              <a:gd name="connsiteX2" fmla="*/ 4687244 w 9517857"/>
              <a:gd name="connsiteY2" fmla="*/ 251286 h 918344"/>
              <a:gd name="connsiteX3" fmla="*/ 4686423 w 9517857"/>
              <a:gd name="connsiteY3" fmla="*/ 247907 h 918344"/>
              <a:gd name="connsiteX4" fmla="*/ 4685225 w 9517857"/>
              <a:gd name="connsiteY4" fmla="*/ 246518 h 918344"/>
              <a:gd name="connsiteX5" fmla="*/ 4686133 w 9517857"/>
              <a:gd name="connsiteY5" fmla="*/ 246715 h 918344"/>
              <a:gd name="connsiteX6" fmla="*/ 4686423 w 9517857"/>
              <a:gd name="connsiteY6" fmla="*/ 247907 h 918344"/>
              <a:gd name="connsiteX7" fmla="*/ 4685225 w 9517857"/>
              <a:gd name="connsiteY7" fmla="*/ 246518 h 918344"/>
              <a:gd name="connsiteX8" fmla="*/ 9428209 w 9517857"/>
              <a:gd name="connsiteY8" fmla="*/ 29911 h 918344"/>
              <a:gd name="connsiteX9" fmla="*/ 9517857 w 9517857"/>
              <a:gd name="connsiteY9" fmla="*/ 0 h 918344"/>
              <a:gd name="connsiteX10" fmla="*/ 9517857 w 9517857"/>
              <a:gd name="connsiteY10" fmla="*/ 918344 h 918344"/>
              <a:gd name="connsiteX11" fmla="*/ 14604 w 9517857"/>
              <a:gd name="connsiteY11" fmla="*/ 918344 h 918344"/>
              <a:gd name="connsiteX12" fmla="*/ 12841 w 9517857"/>
              <a:gd name="connsiteY12" fmla="*/ 917751 h 918344"/>
              <a:gd name="connsiteX13" fmla="*/ 93 w 9517857"/>
              <a:gd name="connsiteY13" fmla="*/ 912459 h 918344"/>
              <a:gd name="connsiteX14" fmla="*/ 58674 w 9517857"/>
              <a:gd name="connsiteY14" fmla="*/ 890310 h 918344"/>
              <a:gd name="connsiteX15" fmla="*/ 275005 w 9517857"/>
              <a:gd name="connsiteY15" fmla="*/ 807217 h 918344"/>
              <a:gd name="connsiteX16" fmla="*/ 587824 w 9517857"/>
              <a:gd name="connsiteY16" fmla="*/ 798183 h 918344"/>
              <a:gd name="connsiteX17" fmla="*/ 651826 w 9517857"/>
              <a:gd name="connsiteY17" fmla="*/ 738326 h 918344"/>
              <a:gd name="connsiteX18" fmla="*/ 727985 w 9517857"/>
              <a:gd name="connsiteY18" fmla="*/ 719814 h 918344"/>
              <a:gd name="connsiteX19" fmla="*/ 778982 w 9517857"/>
              <a:gd name="connsiteY19" fmla="*/ 710130 h 918344"/>
              <a:gd name="connsiteX20" fmla="*/ 849944 w 9517857"/>
              <a:gd name="connsiteY20" fmla="*/ 717975 h 918344"/>
              <a:gd name="connsiteX21" fmla="*/ 921659 w 9517857"/>
              <a:gd name="connsiteY21" fmla="*/ 712683 h 918344"/>
              <a:gd name="connsiteX22" fmla="*/ 930946 w 9517857"/>
              <a:gd name="connsiteY22" fmla="*/ 734034 h 918344"/>
              <a:gd name="connsiteX23" fmla="*/ 986250 w 9517857"/>
              <a:gd name="connsiteY23" fmla="*/ 713518 h 918344"/>
              <a:gd name="connsiteX24" fmla="*/ 1013752 w 9517857"/>
              <a:gd name="connsiteY24" fmla="*/ 713349 h 918344"/>
              <a:gd name="connsiteX25" fmla="*/ 1023734 w 9517857"/>
              <a:gd name="connsiteY25" fmla="*/ 718559 h 918344"/>
              <a:gd name="connsiteX26" fmla="*/ 1063207 w 9517857"/>
              <a:gd name="connsiteY26" fmla="*/ 715639 h 918344"/>
              <a:gd name="connsiteX27" fmla="*/ 1081980 w 9517857"/>
              <a:gd name="connsiteY27" fmla="*/ 738443 h 918344"/>
              <a:gd name="connsiteX28" fmla="*/ 1218120 w 9517857"/>
              <a:gd name="connsiteY28" fmla="*/ 713268 h 918344"/>
              <a:gd name="connsiteX29" fmla="*/ 1397459 w 9517857"/>
              <a:gd name="connsiteY29" fmla="*/ 691178 h 918344"/>
              <a:gd name="connsiteX30" fmla="*/ 1580688 w 9517857"/>
              <a:gd name="connsiteY30" fmla="*/ 693685 h 918344"/>
              <a:gd name="connsiteX31" fmla="*/ 1772334 w 9517857"/>
              <a:gd name="connsiteY31" fmla="*/ 710628 h 918344"/>
              <a:gd name="connsiteX32" fmla="*/ 2002561 w 9517857"/>
              <a:gd name="connsiteY32" fmla="*/ 659905 h 918344"/>
              <a:gd name="connsiteX33" fmla="*/ 2135144 w 9517857"/>
              <a:gd name="connsiteY33" fmla="*/ 636489 h 918344"/>
              <a:gd name="connsiteX34" fmla="*/ 2440292 w 9517857"/>
              <a:gd name="connsiteY34" fmla="*/ 593850 h 918344"/>
              <a:gd name="connsiteX35" fmla="*/ 2547829 w 9517857"/>
              <a:gd name="connsiteY35" fmla="*/ 566138 h 918344"/>
              <a:gd name="connsiteX36" fmla="*/ 2658055 w 9517857"/>
              <a:gd name="connsiteY36" fmla="*/ 578715 h 918344"/>
              <a:gd name="connsiteX37" fmla="*/ 2693698 w 9517857"/>
              <a:gd name="connsiteY37" fmla="*/ 560017 h 918344"/>
              <a:gd name="connsiteX38" fmla="*/ 2699673 w 9517857"/>
              <a:gd name="connsiteY38" fmla="*/ 556388 h 918344"/>
              <a:gd name="connsiteX39" fmla="*/ 2727306 w 9517857"/>
              <a:gd name="connsiteY39" fmla="*/ 550686 h 918344"/>
              <a:gd name="connsiteX40" fmla="*/ 2730451 w 9517857"/>
              <a:gd name="connsiteY40" fmla="*/ 538046 h 918344"/>
              <a:gd name="connsiteX41" fmla="*/ 2768713 w 9517857"/>
              <a:gd name="connsiteY41" fmla="*/ 521563 h 918344"/>
              <a:gd name="connsiteX42" fmla="*/ 2820868 w 9517857"/>
              <a:gd name="connsiteY42" fmla="*/ 514148 h 918344"/>
              <a:gd name="connsiteX43" fmla="*/ 3073635 w 9517857"/>
              <a:gd name="connsiteY43" fmla="*/ 491282 h 918344"/>
              <a:gd name="connsiteX44" fmla="*/ 3222071 w 9517857"/>
              <a:gd name="connsiteY44" fmla="*/ 470547 h 918344"/>
              <a:gd name="connsiteX45" fmla="*/ 3274069 w 9517857"/>
              <a:gd name="connsiteY45" fmla="*/ 451593 h 918344"/>
              <a:gd name="connsiteX46" fmla="*/ 3349632 w 9517857"/>
              <a:gd name="connsiteY46" fmla="*/ 432571 h 918344"/>
              <a:gd name="connsiteX47" fmla="*/ 3479593 w 9517857"/>
              <a:gd name="connsiteY47" fmla="*/ 390425 h 918344"/>
              <a:gd name="connsiteX48" fmla="*/ 3750023 w 9517857"/>
              <a:gd name="connsiteY48" fmla="*/ 370666 h 918344"/>
              <a:gd name="connsiteX49" fmla="*/ 3844133 w 9517857"/>
              <a:gd name="connsiteY49" fmla="*/ 360636 h 918344"/>
              <a:gd name="connsiteX50" fmla="*/ 3913545 w 9517857"/>
              <a:gd name="connsiteY50" fmla="*/ 344223 h 918344"/>
              <a:gd name="connsiteX51" fmla="*/ 4266740 w 9517857"/>
              <a:gd name="connsiteY51" fmla="*/ 361442 h 918344"/>
              <a:gd name="connsiteX52" fmla="*/ 4430770 w 9517857"/>
              <a:gd name="connsiteY52" fmla="*/ 342631 h 918344"/>
              <a:gd name="connsiteX53" fmla="*/ 4512664 w 9517857"/>
              <a:gd name="connsiteY53" fmla="*/ 319936 h 918344"/>
              <a:gd name="connsiteX54" fmla="*/ 4616423 w 9517857"/>
              <a:gd name="connsiteY54" fmla="*/ 290902 h 918344"/>
              <a:gd name="connsiteX55" fmla="*/ 4691675 w 9517857"/>
              <a:gd name="connsiteY55" fmla="*/ 253999 h 918344"/>
              <a:gd name="connsiteX56" fmla="*/ 4689051 w 9517857"/>
              <a:gd name="connsiteY56" fmla="*/ 250956 h 918344"/>
              <a:gd name="connsiteX57" fmla="*/ 4719994 w 9517857"/>
              <a:gd name="connsiteY57" fmla="*/ 245295 h 918344"/>
              <a:gd name="connsiteX58" fmla="*/ 4752894 w 9517857"/>
              <a:gd name="connsiteY58" fmla="*/ 239863 h 918344"/>
              <a:gd name="connsiteX59" fmla="*/ 4769329 w 9517857"/>
              <a:gd name="connsiteY59" fmla="*/ 233573 h 918344"/>
              <a:gd name="connsiteX60" fmla="*/ 4775634 w 9517857"/>
              <a:gd name="connsiteY60" fmla="*/ 234051 h 918344"/>
              <a:gd name="connsiteX61" fmla="*/ 4790452 w 9517857"/>
              <a:gd name="connsiteY61" fmla="*/ 233560 h 918344"/>
              <a:gd name="connsiteX62" fmla="*/ 4789062 w 9517857"/>
              <a:gd name="connsiteY62" fmla="*/ 241912 h 918344"/>
              <a:gd name="connsiteX63" fmla="*/ 4827826 w 9517857"/>
              <a:gd name="connsiteY63" fmla="*/ 246965 h 918344"/>
              <a:gd name="connsiteX64" fmla="*/ 4892569 w 9517857"/>
              <a:gd name="connsiteY64" fmla="*/ 249921 h 918344"/>
              <a:gd name="connsiteX65" fmla="*/ 4896611 w 9517857"/>
              <a:gd name="connsiteY65" fmla="*/ 240436 h 918344"/>
              <a:gd name="connsiteX66" fmla="*/ 4917286 w 9517857"/>
              <a:gd name="connsiteY66" fmla="*/ 243647 h 918344"/>
              <a:gd name="connsiteX67" fmla="*/ 5060397 w 9517857"/>
              <a:gd name="connsiteY67" fmla="*/ 263676 h 918344"/>
              <a:gd name="connsiteX68" fmla="*/ 5252996 w 9517857"/>
              <a:gd name="connsiteY68" fmla="*/ 270643 h 918344"/>
              <a:gd name="connsiteX69" fmla="*/ 5358056 w 9517857"/>
              <a:gd name="connsiteY69" fmla="*/ 247236 h 918344"/>
              <a:gd name="connsiteX70" fmla="*/ 5426496 w 9517857"/>
              <a:gd name="connsiteY70" fmla="*/ 235130 h 918344"/>
              <a:gd name="connsiteX71" fmla="*/ 5497161 w 9517857"/>
              <a:gd name="connsiteY71" fmla="*/ 228796 h 918344"/>
              <a:gd name="connsiteX72" fmla="*/ 6013415 w 9517857"/>
              <a:gd name="connsiteY72" fmla="*/ 137304 h 918344"/>
              <a:gd name="connsiteX73" fmla="*/ 6080994 w 9517857"/>
              <a:gd name="connsiteY73" fmla="*/ 142926 h 918344"/>
              <a:gd name="connsiteX74" fmla="*/ 6194152 w 9517857"/>
              <a:gd name="connsiteY74" fmla="*/ 151760 h 918344"/>
              <a:gd name="connsiteX75" fmla="*/ 6281379 w 9517857"/>
              <a:gd name="connsiteY75" fmla="*/ 181614 h 918344"/>
              <a:gd name="connsiteX76" fmla="*/ 6374947 w 9517857"/>
              <a:gd name="connsiteY76" fmla="*/ 179787 h 918344"/>
              <a:gd name="connsiteX77" fmla="*/ 6448518 w 9517857"/>
              <a:gd name="connsiteY77" fmla="*/ 164366 h 918344"/>
              <a:gd name="connsiteX78" fmla="*/ 6544700 w 9517857"/>
              <a:gd name="connsiteY78" fmla="*/ 167149 h 918344"/>
              <a:gd name="connsiteX79" fmla="*/ 6648353 w 9517857"/>
              <a:gd name="connsiteY79" fmla="*/ 172238 h 918344"/>
              <a:gd name="connsiteX80" fmla="*/ 6736227 w 9517857"/>
              <a:gd name="connsiteY80" fmla="*/ 173204 h 918344"/>
              <a:gd name="connsiteX81" fmla="*/ 6977218 w 9517857"/>
              <a:gd name="connsiteY81" fmla="*/ 184277 h 918344"/>
              <a:gd name="connsiteX82" fmla="*/ 7065221 w 9517857"/>
              <a:gd name="connsiteY82" fmla="*/ 227519 h 918344"/>
              <a:gd name="connsiteX83" fmla="*/ 7565449 w 9517857"/>
              <a:gd name="connsiteY83" fmla="*/ 258938 h 918344"/>
              <a:gd name="connsiteX84" fmla="*/ 7599285 w 9517857"/>
              <a:gd name="connsiteY84" fmla="*/ 266009 h 918344"/>
              <a:gd name="connsiteX85" fmla="*/ 7644411 w 9517857"/>
              <a:gd name="connsiteY85" fmla="*/ 258974 h 918344"/>
              <a:gd name="connsiteX86" fmla="*/ 7825110 w 9517857"/>
              <a:gd name="connsiteY86" fmla="*/ 229097 h 918344"/>
              <a:gd name="connsiteX87" fmla="*/ 7965804 w 9517857"/>
              <a:gd name="connsiteY87" fmla="*/ 190533 h 918344"/>
              <a:gd name="connsiteX88" fmla="*/ 8147401 w 9517857"/>
              <a:gd name="connsiteY88" fmla="*/ 205605 h 918344"/>
              <a:gd name="connsiteX89" fmla="*/ 8256033 w 9517857"/>
              <a:gd name="connsiteY89" fmla="*/ 193701 h 918344"/>
              <a:gd name="connsiteX90" fmla="*/ 8551625 w 9517857"/>
              <a:gd name="connsiteY90" fmla="*/ 161505 h 918344"/>
              <a:gd name="connsiteX91" fmla="*/ 8715976 w 9517857"/>
              <a:gd name="connsiteY91" fmla="*/ 178362 h 918344"/>
              <a:gd name="connsiteX92" fmla="*/ 8778827 w 9517857"/>
              <a:gd name="connsiteY92" fmla="*/ 172924 h 918344"/>
              <a:gd name="connsiteX93" fmla="*/ 8840778 w 9517857"/>
              <a:gd name="connsiteY93" fmla="*/ 143137 h 918344"/>
              <a:gd name="connsiteX94" fmla="*/ 9010380 w 9517857"/>
              <a:gd name="connsiteY94" fmla="*/ 91879 h 918344"/>
              <a:gd name="connsiteX95" fmla="*/ 9110856 w 9517857"/>
              <a:gd name="connsiteY95" fmla="*/ 70985 h 918344"/>
              <a:gd name="connsiteX96" fmla="*/ 9268817 w 9517857"/>
              <a:gd name="connsiteY96" fmla="*/ 53070 h 918344"/>
              <a:gd name="connsiteX97" fmla="*/ 9316667 w 9517857"/>
              <a:gd name="connsiteY97" fmla="*/ 45035 h 918344"/>
              <a:gd name="connsiteX98" fmla="*/ 9428209 w 9517857"/>
              <a:gd name="connsiteY98" fmla="*/ 29911 h 918344"/>
              <a:gd name="connsiteX0" fmla="*/ 4686423 w 9517857"/>
              <a:gd name="connsiteY0" fmla="*/ 247907 h 918344"/>
              <a:gd name="connsiteX1" fmla="*/ 4689051 w 9517857"/>
              <a:gd name="connsiteY1" fmla="*/ 250956 h 918344"/>
              <a:gd name="connsiteX2" fmla="*/ 4687244 w 9517857"/>
              <a:gd name="connsiteY2" fmla="*/ 251286 h 918344"/>
              <a:gd name="connsiteX3" fmla="*/ 4686423 w 9517857"/>
              <a:gd name="connsiteY3" fmla="*/ 247907 h 918344"/>
              <a:gd name="connsiteX4" fmla="*/ 4685225 w 9517857"/>
              <a:gd name="connsiteY4" fmla="*/ 246518 h 918344"/>
              <a:gd name="connsiteX5" fmla="*/ 4686133 w 9517857"/>
              <a:gd name="connsiteY5" fmla="*/ 246715 h 918344"/>
              <a:gd name="connsiteX6" fmla="*/ 4686423 w 9517857"/>
              <a:gd name="connsiteY6" fmla="*/ 247907 h 918344"/>
              <a:gd name="connsiteX7" fmla="*/ 4685225 w 9517857"/>
              <a:gd name="connsiteY7" fmla="*/ 246518 h 918344"/>
              <a:gd name="connsiteX8" fmla="*/ 9428209 w 9517857"/>
              <a:gd name="connsiteY8" fmla="*/ 29911 h 918344"/>
              <a:gd name="connsiteX9" fmla="*/ 9517857 w 9517857"/>
              <a:gd name="connsiteY9" fmla="*/ 0 h 918344"/>
              <a:gd name="connsiteX10" fmla="*/ 9517857 w 9517857"/>
              <a:gd name="connsiteY10" fmla="*/ 918344 h 918344"/>
              <a:gd name="connsiteX11" fmla="*/ 14604 w 9517857"/>
              <a:gd name="connsiteY11" fmla="*/ 918344 h 918344"/>
              <a:gd name="connsiteX12" fmla="*/ 12841 w 9517857"/>
              <a:gd name="connsiteY12" fmla="*/ 917751 h 918344"/>
              <a:gd name="connsiteX13" fmla="*/ 93 w 9517857"/>
              <a:gd name="connsiteY13" fmla="*/ 912459 h 918344"/>
              <a:gd name="connsiteX14" fmla="*/ 58674 w 9517857"/>
              <a:gd name="connsiteY14" fmla="*/ 890310 h 918344"/>
              <a:gd name="connsiteX15" fmla="*/ 275005 w 9517857"/>
              <a:gd name="connsiteY15" fmla="*/ 807217 h 918344"/>
              <a:gd name="connsiteX16" fmla="*/ 587824 w 9517857"/>
              <a:gd name="connsiteY16" fmla="*/ 798183 h 918344"/>
              <a:gd name="connsiteX17" fmla="*/ 651826 w 9517857"/>
              <a:gd name="connsiteY17" fmla="*/ 738326 h 918344"/>
              <a:gd name="connsiteX18" fmla="*/ 727985 w 9517857"/>
              <a:gd name="connsiteY18" fmla="*/ 719814 h 918344"/>
              <a:gd name="connsiteX19" fmla="*/ 778982 w 9517857"/>
              <a:gd name="connsiteY19" fmla="*/ 710130 h 918344"/>
              <a:gd name="connsiteX20" fmla="*/ 849944 w 9517857"/>
              <a:gd name="connsiteY20" fmla="*/ 717975 h 918344"/>
              <a:gd name="connsiteX21" fmla="*/ 921659 w 9517857"/>
              <a:gd name="connsiteY21" fmla="*/ 712683 h 918344"/>
              <a:gd name="connsiteX22" fmla="*/ 930946 w 9517857"/>
              <a:gd name="connsiteY22" fmla="*/ 734034 h 918344"/>
              <a:gd name="connsiteX23" fmla="*/ 986250 w 9517857"/>
              <a:gd name="connsiteY23" fmla="*/ 713518 h 918344"/>
              <a:gd name="connsiteX24" fmla="*/ 1013752 w 9517857"/>
              <a:gd name="connsiteY24" fmla="*/ 713349 h 918344"/>
              <a:gd name="connsiteX25" fmla="*/ 1023734 w 9517857"/>
              <a:gd name="connsiteY25" fmla="*/ 718559 h 918344"/>
              <a:gd name="connsiteX26" fmla="*/ 1063207 w 9517857"/>
              <a:gd name="connsiteY26" fmla="*/ 715639 h 918344"/>
              <a:gd name="connsiteX27" fmla="*/ 1081980 w 9517857"/>
              <a:gd name="connsiteY27" fmla="*/ 738443 h 918344"/>
              <a:gd name="connsiteX28" fmla="*/ 1218120 w 9517857"/>
              <a:gd name="connsiteY28" fmla="*/ 713268 h 918344"/>
              <a:gd name="connsiteX29" fmla="*/ 1397459 w 9517857"/>
              <a:gd name="connsiteY29" fmla="*/ 691178 h 918344"/>
              <a:gd name="connsiteX30" fmla="*/ 1580688 w 9517857"/>
              <a:gd name="connsiteY30" fmla="*/ 693685 h 918344"/>
              <a:gd name="connsiteX31" fmla="*/ 1772334 w 9517857"/>
              <a:gd name="connsiteY31" fmla="*/ 710628 h 918344"/>
              <a:gd name="connsiteX32" fmla="*/ 2002561 w 9517857"/>
              <a:gd name="connsiteY32" fmla="*/ 659905 h 918344"/>
              <a:gd name="connsiteX33" fmla="*/ 2135144 w 9517857"/>
              <a:gd name="connsiteY33" fmla="*/ 636489 h 918344"/>
              <a:gd name="connsiteX34" fmla="*/ 2440292 w 9517857"/>
              <a:gd name="connsiteY34" fmla="*/ 593850 h 918344"/>
              <a:gd name="connsiteX35" fmla="*/ 2547829 w 9517857"/>
              <a:gd name="connsiteY35" fmla="*/ 566138 h 918344"/>
              <a:gd name="connsiteX36" fmla="*/ 2658055 w 9517857"/>
              <a:gd name="connsiteY36" fmla="*/ 578715 h 918344"/>
              <a:gd name="connsiteX37" fmla="*/ 2693698 w 9517857"/>
              <a:gd name="connsiteY37" fmla="*/ 560017 h 918344"/>
              <a:gd name="connsiteX38" fmla="*/ 2699673 w 9517857"/>
              <a:gd name="connsiteY38" fmla="*/ 556388 h 918344"/>
              <a:gd name="connsiteX39" fmla="*/ 2727306 w 9517857"/>
              <a:gd name="connsiteY39" fmla="*/ 550686 h 918344"/>
              <a:gd name="connsiteX40" fmla="*/ 2730451 w 9517857"/>
              <a:gd name="connsiteY40" fmla="*/ 538046 h 918344"/>
              <a:gd name="connsiteX41" fmla="*/ 2768713 w 9517857"/>
              <a:gd name="connsiteY41" fmla="*/ 521563 h 918344"/>
              <a:gd name="connsiteX42" fmla="*/ 2820868 w 9517857"/>
              <a:gd name="connsiteY42" fmla="*/ 514148 h 918344"/>
              <a:gd name="connsiteX43" fmla="*/ 3073635 w 9517857"/>
              <a:gd name="connsiteY43" fmla="*/ 491282 h 918344"/>
              <a:gd name="connsiteX44" fmla="*/ 3222071 w 9517857"/>
              <a:gd name="connsiteY44" fmla="*/ 470547 h 918344"/>
              <a:gd name="connsiteX45" fmla="*/ 3274069 w 9517857"/>
              <a:gd name="connsiteY45" fmla="*/ 451593 h 918344"/>
              <a:gd name="connsiteX46" fmla="*/ 3349632 w 9517857"/>
              <a:gd name="connsiteY46" fmla="*/ 432571 h 918344"/>
              <a:gd name="connsiteX47" fmla="*/ 3479593 w 9517857"/>
              <a:gd name="connsiteY47" fmla="*/ 390425 h 918344"/>
              <a:gd name="connsiteX48" fmla="*/ 3750023 w 9517857"/>
              <a:gd name="connsiteY48" fmla="*/ 370666 h 918344"/>
              <a:gd name="connsiteX49" fmla="*/ 3844133 w 9517857"/>
              <a:gd name="connsiteY49" fmla="*/ 360636 h 918344"/>
              <a:gd name="connsiteX50" fmla="*/ 3913545 w 9517857"/>
              <a:gd name="connsiteY50" fmla="*/ 344223 h 918344"/>
              <a:gd name="connsiteX51" fmla="*/ 4266740 w 9517857"/>
              <a:gd name="connsiteY51" fmla="*/ 361442 h 918344"/>
              <a:gd name="connsiteX52" fmla="*/ 4430770 w 9517857"/>
              <a:gd name="connsiteY52" fmla="*/ 342631 h 918344"/>
              <a:gd name="connsiteX53" fmla="*/ 4512664 w 9517857"/>
              <a:gd name="connsiteY53" fmla="*/ 319936 h 918344"/>
              <a:gd name="connsiteX54" fmla="*/ 4616423 w 9517857"/>
              <a:gd name="connsiteY54" fmla="*/ 290902 h 918344"/>
              <a:gd name="connsiteX55" fmla="*/ 4691675 w 9517857"/>
              <a:gd name="connsiteY55" fmla="*/ 253999 h 918344"/>
              <a:gd name="connsiteX56" fmla="*/ 4689051 w 9517857"/>
              <a:gd name="connsiteY56" fmla="*/ 250956 h 918344"/>
              <a:gd name="connsiteX57" fmla="*/ 4719994 w 9517857"/>
              <a:gd name="connsiteY57" fmla="*/ 245295 h 918344"/>
              <a:gd name="connsiteX58" fmla="*/ 4752894 w 9517857"/>
              <a:gd name="connsiteY58" fmla="*/ 239863 h 918344"/>
              <a:gd name="connsiteX59" fmla="*/ 4769329 w 9517857"/>
              <a:gd name="connsiteY59" fmla="*/ 233573 h 918344"/>
              <a:gd name="connsiteX60" fmla="*/ 4775634 w 9517857"/>
              <a:gd name="connsiteY60" fmla="*/ 234051 h 918344"/>
              <a:gd name="connsiteX61" fmla="*/ 4790452 w 9517857"/>
              <a:gd name="connsiteY61" fmla="*/ 233560 h 918344"/>
              <a:gd name="connsiteX62" fmla="*/ 4789062 w 9517857"/>
              <a:gd name="connsiteY62" fmla="*/ 241912 h 918344"/>
              <a:gd name="connsiteX63" fmla="*/ 4827826 w 9517857"/>
              <a:gd name="connsiteY63" fmla="*/ 246965 h 918344"/>
              <a:gd name="connsiteX64" fmla="*/ 4892569 w 9517857"/>
              <a:gd name="connsiteY64" fmla="*/ 249921 h 918344"/>
              <a:gd name="connsiteX65" fmla="*/ 4896611 w 9517857"/>
              <a:gd name="connsiteY65" fmla="*/ 240436 h 918344"/>
              <a:gd name="connsiteX66" fmla="*/ 4917286 w 9517857"/>
              <a:gd name="connsiteY66" fmla="*/ 243647 h 918344"/>
              <a:gd name="connsiteX67" fmla="*/ 5060397 w 9517857"/>
              <a:gd name="connsiteY67" fmla="*/ 263676 h 918344"/>
              <a:gd name="connsiteX68" fmla="*/ 5252996 w 9517857"/>
              <a:gd name="connsiteY68" fmla="*/ 270643 h 918344"/>
              <a:gd name="connsiteX69" fmla="*/ 5358056 w 9517857"/>
              <a:gd name="connsiteY69" fmla="*/ 247236 h 918344"/>
              <a:gd name="connsiteX70" fmla="*/ 5426496 w 9517857"/>
              <a:gd name="connsiteY70" fmla="*/ 235130 h 918344"/>
              <a:gd name="connsiteX71" fmla="*/ 5497161 w 9517857"/>
              <a:gd name="connsiteY71" fmla="*/ 228796 h 918344"/>
              <a:gd name="connsiteX72" fmla="*/ 5856152 w 9517857"/>
              <a:gd name="connsiteY72" fmla="*/ 156354 h 918344"/>
              <a:gd name="connsiteX73" fmla="*/ 6080994 w 9517857"/>
              <a:gd name="connsiteY73" fmla="*/ 142926 h 918344"/>
              <a:gd name="connsiteX74" fmla="*/ 6194152 w 9517857"/>
              <a:gd name="connsiteY74" fmla="*/ 151760 h 918344"/>
              <a:gd name="connsiteX75" fmla="*/ 6281379 w 9517857"/>
              <a:gd name="connsiteY75" fmla="*/ 181614 h 918344"/>
              <a:gd name="connsiteX76" fmla="*/ 6374947 w 9517857"/>
              <a:gd name="connsiteY76" fmla="*/ 179787 h 918344"/>
              <a:gd name="connsiteX77" fmla="*/ 6448518 w 9517857"/>
              <a:gd name="connsiteY77" fmla="*/ 164366 h 918344"/>
              <a:gd name="connsiteX78" fmla="*/ 6544700 w 9517857"/>
              <a:gd name="connsiteY78" fmla="*/ 167149 h 918344"/>
              <a:gd name="connsiteX79" fmla="*/ 6648353 w 9517857"/>
              <a:gd name="connsiteY79" fmla="*/ 172238 h 918344"/>
              <a:gd name="connsiteX80" fmla="*/ 6736227 w 9517857"/>
              <a:gd name="connsiteY80" fmla="*/ 173204 h 918344"/>
              <a:gd name="connsiteX81" fmla="*/ 6977218 w 9517857"/>
              <a:gd name="connsiteY81" fmla="*/ 184277 h 918344"/>
              <a:gd name="connsiteX82" fmla="*/ 7065221 w 9517857"/>
              <a:gd name="connsiteY82" fmla="*/ 227519 h 918344"/>
              <a:gd name="connsiteX83" fmla="*/ 7565449 w 9517857"/>
              <a:gd name="connsiteY83" fmla="*/ 258938 h 918344"/>
              <a:gd name="connsiteX84" fmla="*/ 7599285 w 9517857"/>
              <a:gd name="connsiteY84" fmla="*/ 266009 h 918344"/>
              <a:gd name="connsiteX85" fmla="*/ 7644411 w 9517857"/>
              <a:gd name="connsiteY85" fmla="*/ 258974 h 918344"/>
              <a:gd name="connsiteX86" fmla="*/ 7825110 w 9517857"/>
              <a:gd name="connsiteY86" fmla="*/ 229097 h 918344"/>
              <a:gd name="connsiteX87" fmla="*/ 7965804 w 9517857"/>
              <a:gd name="connsiteY87" fmla="*/ 190533 h 918344"/>
              <a:gd name="connsiteX88" fmla="*/ 8147401 w 9517857"/>
              <a:gd name="connsiteY88" fmla="*/ 205605 h 918344"/>
              <a:gd name="connsiteX89" fmla="*/ 8256033 w 9517857"/>
              <a:gd name="connsiteY89" fmla="*/ 193701 h 918344"/>
              <a:gd name="connsiteX90" fmla="*/ 8551625 w 9517857"/>
              <a:gd name="connsiteY90" fmla="*/ 161505 h 918344"/>
              <a:gd name="connsiteX91" fmla="*/ 8715976 w 9517857"/>
              <a:gd name="connsiteY91" fmla="*/ 178362 h 918344"/>
              <a:gd name="connsiteX92" fmla="*/ 8778827 w 9517857"/>
              <a:gd name="connsiteY92" fmla="*/ 172924 h 918344"/>
              <a:gd name="connsiteX93" fmla="*/ 8840778 w 9517857"/>
              <a:gd name="connsiteY93" fmla="*/ 143137 h 918344"/>
              <a:gd name="connsiteX94" fmla="*/ 9010380 w 9517857"/>
              <a:gd name="connsiteY94" fmla="*/ 91879 h 918344"/>
              <a:gd name="connsiteX95" fmla="*/ 9110856 w 9517857"/>
              <a:gd name="connsiteY95" fmla="*/ 70985 h 918344"/>
              <a:gd name="connsiteX96" fmla="*/ 9268817 w 9517857"/>
              <a:gd name="connsiteY96" fmla="*/ 53070 h 918344"/>
              <a:gd name="connsiteX97" fmla="*/ 9316667 w 9517857"/>
              <a:gd name="connsiteY97" fmla="*/ 45035 h 918344"/>
              <a:gd name="connsiteX98" fmla="*/ 9428209 w 9517857"/>
              <a:gd name="connsiteY98" fmla="*/ 29911 h 918344"/>
              <a:gd name="connsiteX0" fmla="*/ 4686423 w 9517857"/>
              <a:gd name="connsiteY0" fmla="*/ 247907 h 918344"/>
              <a:gd name="connsiteX1" fmla="*/ 4689051 w 9517857"/>
              <a:gd name="connsiteY1" fmla="*/ 250956 h 918344"/>
              <a:gd name="connsiteX2" fmla="*/ 4687244 w 9517857"/>
              <a:gd name="connsiteY2" fmla="*/ 251286 h 918344"/>
              <a:gd name="connsiteX3" fmla="*/ 4686423 w 9517857"/>
              <a:gd name="connsiteY3" fmla="*/ 247907 h 918344"/>
              <a:gd name="connsiteX4" fmla="*/ 4685225 w 9517857"/>
              <a:gd name="connsiteY4" fmla="*/ 246518 h 918344"/>
              <a:gd name="connsiteX5" fmla="*/ 4686133 w 9517857"/>
              <a:gd name="connsiteY5" fmla="*/ 246715 h 918344"/>
              <a:gd name="connsiteX6" fmla="*/ 4686423 w 9517857"/>
              <a:gd name="connsiteY6" fmla="*/ 247907 h 918344"/>
              <a:gd name="connsiteX7" fmla="*/ 4685225 w 9517857"/>
              <a:gd name="connsiteY7" fmla="*/ 246518 h 918344"/>
              <a:gd name="connsiteX8" fmla="*/ 9428209 w 9517857"/>
              <a:gd name="connsiteY8" fmla="*/ 29911 h 918344"/>
              <a:gd name="connsiteX9" fmla="*/ 9517857 w 9517857"/>
              <a:gd name="connsiteY9" fmla="*/ 0 h 918344"/>
              <a:gd name="connsiteX10" fmla="*/ 9517857 w 9517857"/>
              <a:gd name="connsiteY10" fmla="*/ 918344 h 918344"/>
              <a:gd name="connsiteX11" fmla="*/ 14604 w 9517857"/>
              <a:gd name="connsiteY11" fmla="*/ 918344 h 918344"/>
              <a:gd name="connsiteX12" fmla="*/ 12841 w 9517857"/>
              <a:gd name="connsiteY12" fmla="*/ 917751 h 918344"/>
              <a:gd name="connsiteX13" fmla="*/ 93 w 9517857"/>
              <a:gd name="connsiteY13" fmla="*/ 912459 h 918344"/>
              <a:gd name="connsiteX14" fmla="*/ 58674 w 9517857"/>
              <a:gd name="connsiteY14" fmla="*/ 890310 h 918344"/>
              <a:gd name="connsiteX15" fmla="*/ 275005 w 9517857"/>
              <a:gd name="connsiteY15" fmla="*/ 807217 h 918344"/>
              <a:gd name="connsiteX16" fmla="*/ 587824 w 9517857"/>
              <a:gd name="connsiteY16" fmla="*/ 798183 h 918344"/>
              <a:gd name="connsiteX17" fmla="*/ 651826 w 9517857"/>
              <a:gd name="connsiteY17" fmla="*/ 738326 h 918344"/>
              <a:gd name="connsiteX18" fmla="*/ 727985 w 9517857"/>
              <a:gd name="connsiteY18" fmla="*/ 719814 h 918344"/>
              <a:gd name="connsiteX19" fmla="*/ 778982 w 9517857"/>
              <a:gd name="connsiteY19" fmla="*/ 710130 h 918344"/>
              <a:gd name="connsiteX20" fmla="*/ 849944 w 9517857"/>
              <a:gd name="connsiteY20" fmla="*/ 717975 h 918344"/>
              <a:gd name="connsiteX21" fmla="*/ 921659 w 9517857"/>
              <a:gd name="connsiteY21" fmla="*/ 712683 h 918344"/>
              <a:gd name="connsiteX22" fmla="*/ 930946 w 9517857"/>
              <a:gd name="connsiteY22" fmla="*/ 734034 h 918344"/>
              <a:gd name="connsiteX23" fmla="*/ 986250 w 9517857"/>
              <a:gd name="connsiteY23" fmla="*/ 713518 h 918344"/>
              <a:gd name="connsiteX24" fmla="*/ 1013752 w 9517857"/>
              <a:gd name="connsiteY24" fmla="*/ 713349 h 918344"/>
              <a:gd name="connsiteX25" fmla="*/ 1023734 w 9517857"/>
              <a:gd name="connsiteY25" fmla="*/ 718559 h 918344"/>
              <a:gd name="connsiteX26" fmla="*/ 1063207 w 9517857"/>
              <a:gd name="connsiteY26" fmla="*/ 715639 h 918344"/>
              <a:gd name="connsiteX27" fmla="*/ 1081980 w 9517857"/>
              <a:gd name="connsiteY27" fmla="*/ 738443 h 918344"/>
              <a:gd name="connsiteX28" fmla="*/ 1218120 w 9517857"/>
              <a:gd name="connsiteY28" fmla="*/ 713268 h 918344"/>
              <a:gd name="connsiteX29" fmla="*/ 1397459 w 9517857"/>
              <a:gd name="connsiteY29" fmla="*/ 691178 h 918344"/>
              <a:gd name="connsiteX30" fmla="*/ 1580688 w 9517857"/>
              <a:gd name="connsiteY30" fmla="*/ 693685 h 918344"/>
              <a:gd name="connsiteX31" fmla="*/ 1772334 w 9517857"/>
              <a:gd name="connsiteY31" fmla="*/ 710628 h 918344"/>
              <a:gd name="connsiteX32" fmla="*/ 2002561 w 9517857"/>
              <a:gd name="connsiteY32" fmla="*/ 659905 h 918344"/>
              <a:gd name="connsiteX33" fmla="*/ 2135144 w 9517857"/>
              <a:gd name="connsiteY33" fmla="*/ 636489 h 918344"/>
              <a:gd name="connsiteX34" fmla="*/ 2440292 w 9517857"/>
              <a:gd name="connsiteY34" fmla="*/ 593850 h 918344"/>
              <a:gd name="connsiteX35" fmla="*/ 2547829 w 9517857"/>
              <a:gd name="connsiteY35" fmla="*/ 566138 h 918344"/>
              <a:gd name="connsiteX36" fmla="*/ 2658055 w 9517857"/>
              <a:gd name="connsiteY36" fmla="*/ 578715 h 918344"/>
              <a:gd name="connsiteX37" fmla="*/ 2693698 w 9517857"/>
              <a:gd name="connsiteY37" fmla="*/ 560017 h 918344"/>
              <a:gd name="connsiteX38" fmla="*/ 2699673 w 9517857"/>
              <a:gd name="connsiteY38" fmla="*/ 556388 h 918344"/>
              <a:gd name="connsiteX39" fmla="*/ 2727306 w 9517857"/>
              <a:gd name="connsiteY39" fmla="*/ 550686 h 918344"/>
              <a:gd name="connsiteX40" fmla="*/ 2730451 w 9517857"/>
              <a:gd name="connsiteY40" fmla="*/ 538046 h 918344"/>
              <a:gd name="connsiteX41" fmla="*/ 2768713 w 9517857"/>
              <a:gd name="connsiteY41" fmla="*/ 521563 h 918344"/>
              <a:gd name="connsiteX42" fmla="*/ 2820868 w 9517857"/>
              <a:gd name="connsiteY42" fmla="*/ 514148 h 918344"/>
              <a:gd name="connsiteX43" fmla="*/ 3073635 w 9517857"/>
              <a:gd name="connsiteY43" fmla="*/ 491282 h 918344"/>
              <a:gd name="connsiteX44" fmla="*/ 3222071 w 9517857"/>
              <a:gd name="connsiteY44" fmla="*/ 470547 h 918344"/>
              <a:gd name="connsiteX45" fmla="*/ 3274069 w 9517857"/>
              <a:gd name="connsiteY45" fmla="*/ 451593 h 918344"/>
              <a:gd name="connsiteX46" fmla="*/ 3349632 w 9517857"/>
              <a:gd name="connsiteY46" fmla="*/ 432571 h 918344"/>
              <a:gd name="connsiteX47" fmla="*/ 3479593 w 9517857"/>
              <a:gd name="connsiteY47" fmla="*/ 390425 h 918344"/>
              <a:gd name="connsiteX48" fmla="*/ 3750023 w 9517857"/>
              <a:gd name="connsiteY48" fmla="*/ 370666 h 918344"/>
              <a:gd name="connsiteX49" fmla="*/ 3844133 w 9517857"/>
              <a:gd name="connsiteY49" fmla="*/ 360636 h 918344"/>
              <a:gd name="connsiteX50" fmla="*/ 3913545 w 9517857"/>
              <a:gd name="connsiteY50" fmla="*/ 344223 h 918344"/>
              <a:gd name="connsiteX51" fmla="*/ 4266740 w 9517857"/>
              <a:gd name="connsiteY51" fmla="*/ 361442 h 918344"/>
              <a:gd name="connsiteX52" fmla="*/ 4430770 w 9517857"/>
              <a:gd name="connsiteY52" fmla="*/ 342631 h 918344"/>
              <a:gd name="connsiteX53" fmla="*/ 4512664 w 9517857"/>
              <a:gd name="connsiteY53" fmla="*/ 319936 h 918344"/>
              <a:gd name="connsiteX54" fmla="*/ 4616423 w 9517857"/>
              <a:gd name="connsiteY54" fmla="*/ 290902 h 918344"/>
              <a:gd name="connsiteX55" fmla="*/ 4691675 w 9517857"/>
              <a:gd name="connsiteY55" fmla="*/ 253999 h 918344"/>
              <a:gd name="connsiteX56" fmla="*/ 4689051 w 9517857"/>
              <a:gd name="connsiteY56" fmla="*/ 250956 h 918344"/>
              <a:gd name="connsiteX57" fmla="*/ 4719994 w 9517857"/>
              <a:gd name="connsiteY57" fmla="*/ 245295 h 918344"/>
              <a:gd name="connsiteX58" fmla="*/ 4752894 w 9517857"/>
              <a:gd name="connsiteY58" fmla="*/ 239863 h 918344"/>
              <a:gd name="connsiteX59" fmla="*/ 4769329 w 9517857"/>
              <a:gd name="connsiteY59" fmla="*/ 233573 h 918344"/>
              <a:gd name="connsiteX60" fmla="*/ 4775634 w 9517857"/>
              <a:gd name="connsiteY60" fmla="*/ 234051 h 918344"/>
              <a:gd name="connsiteX61" fmla="*/ 4790452 w 9517857"/>
              <a:gd name="connsiteY61" fmla="*/ 233560 h 918344"/>
              <a:gd name="connsiteX62" fmla="*/ 4789062 w 9517857"/>
              <a:gd name="connsiteY62" fmla="*/ 241912 h 918344"/>
              <a:gd name="connsiteX63" fmla="*/ 4827826 w 9517857"/>
              <a:gd name="connsiteY63" fmla="*/ 246965 h 918344"/>
              <a:gd name="connsiteX64" fmla="*/ 4892569 w 9517857"/>
              <a:gd name="connsiteY64" fmla="*/ 249921 h 918344"/>
              <a:gd name="connsiteX65" fmla="*/ 4896611 w 9517857"/>
              <a:gd name="connsiteY65" fmla="*/ 240436 h 918344"/>
              <a:gd name="connsiteX66" fmla="*/ 4917286 w 9517857"/>
              <a:gd name="connsiteY66" fmla="*/ 243647 h 918344"/>
              <a:gd name="connsiteX67" fmla="*/ 5060397 w 9517857"/>
              <a:gd name="connsiteY67" fmla="*/ 263676 h 918344"/>
              <a:gd name="connsiteX68" fmla="*/ 5252996 w 9517857"/>
              <a:gd name="connsiteY68" fmla="*/ 270643 h 918344"/>
              <a:gd name="connsiteX69" fmla="*/ 5358056 w 9517857"/>
              <a:gd name="connsiteY69" fmla="*/ 247236 h 918344"/>
              <a:gd name="connsiteX70" fmla="*/ 5426496 w 9517857"/>
              <a:gd name="connsiteY70" fmla="*/ 235130 h 918344"/>
              <a:gd name="connsiteX71" fmla="*/ 5497161 w 9517857"/>
              <a:gd name="connsiteY71" fmla="*/ 228796 h 918344"/>
              <a:gd name="connsiteX72" fmla="*/ 5856152 w 9517857"/>
              <a:gd name="connsiteY72" fmla="*/ 156354 h 918344"/>
              <a:gd name="connsiteX73" fmla="*/ 6014778 w 9517857"/>
              <a:gd name="connsiteY73" fmla="*/ 168326 h 918344"/>
              <a:gd name="connsiteX74" fmla="*/ 6194152 w 9517857"/>
              <a:gd name="connsiteY74" fmla="*/ 151760 h 918344"/>
              <a:gd name="connsiteX75" fmla="*/ 6281379 w 9517857"/>
              <a:gd name="connsiteY75" fmla="*/ 181614 h 918344"/>
              <a:gd name="connsiteX76" fmla="*/ 6374947 w 9517857"/>
              <a:gd name="connsiteY76" fmla="*/ 179787 h 918344"/>
              <a:gd name="connsiteX77" fmla="*/ 6448518 w 9517857"/>
              <a:gd name="connsiteY77" fmla="*/ 164366 h 918344"/>
              <a:gd name="connsiteX78" fmla="*/ 6544700 w 9517857"/>
              <a:gd name="connsiteY78" fmla="*/ 167149 h 918344"/>
              <a:gd name="connsiteX79" fmla="*/ 6648353 w 9517857"/>
              <a:gd name="connsiteY79" fmla="*/ 172238 h 918344"/>
              <a:gd name="connsiteX80" fmla="*/ 6736227 w 9517857"/>
              <a:gd name="connsiteY80" fmla="*/ 173204 h 918344"/>
              <a:gd name="connsiteX81" fmla="*/ 6977218 w 9517857"/>
              <a:gd name="connsiteY81" fmla="*/ 184277 h 918344"/>
              <a:gd name="connsiteX82" fmla="*/ 7065221 w 9517857"/>
              <a:gd name="connsiteY82" fmla="*/ 227519 h 918344"/>
              <a:gd name="connsiteX83" fmla="*/ 7565449 w 9517857"/>
              <a:gd name="connsiteY83" fmla="*/ 258938 h 918344"/>
              <a:gd name="connsiteX84" fmla="*/ 7599285 w 9517857"/>
              <a:gd name="connsiteY84" fmla="*/ 266009 h 918344"/>
              <a:gd name="connsiteX85" fmla="*/ 7644411 w 9517857"/>
              <a:gd name="connsiteY85" fmla="*/ 258974 h 918344"/>
              <a:gd name="connsiteX86" fmla="*/ 7825110 w 9517857"/>
              <a:gd name="connsiteY86" fmla="*/ 229097 h 918344"/>
              <a:gd name="connsiteX87" fmla="*/ 7965804 w 9517857"/>
              <a:gd name="connsiteY87" fmla="*/ 190533 h 918344"/>
              <a:gd name="connsiteX88" fmla="*/ 8147401 w 9517857"/>
              <a:gd name="connsiteY88" fmla="*/ 205605 h 918344"/>
              <a:gd name="connsiteX89" fmla="*/ 8256033 w 9517857"/>
              <a:gd name="connsiteY89" fmla="*/ 193701 h 918344"/>
              <a:gd name="connsiteX90" fmla="*/ 8551625 w 9517857"/>
              <a:gd name="connsiteY90" fmla="*/ 161505 h 918344"/>
              <a:gd name="connsiteX91" fmla="*/ 8715976 w 9517857"/>
              <a:gd name="connsiteY91" fmla="*/ 178362 h 918344"/>
              <a:gd name="connsiteX92" fmla="*/ 8778827 w 9517857"/>
              <a:gd name="connsiteY92" fmla="*/ 172924 h 918344"/>
              <a:gd name="connsiteX93" fmla="*/ 8840778 w 9517857"/>
              <a:gd name="connsiteY93" fmla="*/ 143137 h 918344"/>
              <a:gd name="connsiteX94" fmla="*/ 9010380 w 9517857"/>
              <a:gd name="connsiteY94" fmla="*/ 91879 h 918344"/>
              <a:gd name="connsiteX95" fmla="*/ 9110856 w 9517857"/>
              <a:gd name="connsiteY95" fmla="*/ 70985 h 918344"/>
              <a:gd name="connsiteX96" fmla="*/ 9268817 w 9517857"/>
              <a:gd name="connsiteY96" fmla="*/ 53070 h 918344"/>
              <a:gd name="connsiteX97" fmla="*/ 9316667 w 9517857"/>
              <a:gd name="connsiteY97" fmla="*/ 45035 h 918344"/>
              <a:gd name="connsiteX98" fmla="*/ 9428209 w 9517857"/>
              <a:gd name="connsiteY98" fmla="*/ 29911 h 918344"/>
              <a:gd name="connsiteX0" fmla="*/ 4686423 w 9517857"/>
              <a:gd name="connsiteY0" fmla="*/ 247907 h 918344"/>
              <a:gd name="connsiteX1" fmla="*/ 4689051 w 9517857"/>
              <a:gd name="connsiteY1" fmla="*/ 250956 h 918344"/>
              <a:gd name="connsiteX2" fmla="*/ 4687244 w 9517857"/>
              <a:gd name="connsiteY2" fmla="*/ 251286 h 918344"/>
              <a:gd name="connsiteX3" fmla="*/ 4686423 w 9517857"/>
              <a:gd name="connsiteY3" fmla="*/ 247907 h 918344"/>
              <a:gd name="connsiteX4" fmla="*/ 4685225 w 9517857"/>
              <a:gd name="connsiteY4" fmla="*/ 246518 h 918344"/>
              <a:gd name="connsiteX5" fmla="*/ 4686133 w 9517857"/>
              <a:gd name="connsiteY5" fmla="*/ 246715 h 918344"/>
              <a:gd name="connsiteX6" fmla="*/ 4686423 w 9517857"/>
              <a:gd name="connsiteY6" fmla="*/ 247907 h 918344"/>
              <a:gd name="connsiteX7" fmla="*/ 4685225 w 9517857"/>
              <a:gd name="connsiteY7" fmla="*/ 246518 h 918344"/>
              <a:gd name="connsiteX8" fmla="*/ 9428209 w 9517857"/>
              <a:gd name="connsiteY8" fmla="*/ 29911 h 918344"/>
              <a:gd name="connsiteX9" fmla="*/ 9517857 w 9517857"/>
              <a:gd name="connsiteY9" fmla="*/ 0 h 918344"/>
              <a:gd name="connsiteX10" fmla="*/ 9517857 w 9517857"/>
              <a:gd name="connsiteY10" fmla="*/ 918344 h 918344"/>
              <a:gd name="connsiteX11" fmla="*/ 14604 w 9517857"/>
              <a:gd name="connsiteY11" fmla="*/ 918344 h 918344"/>
              <a:gd name="connsiteX12" fmla="*/ 12841 w 9517857"/>
              <a:gd name="connsiteY12" fmla="*/ 917751 h 918344"/>
              <a:gd name="connsiteX13" fmla="*/ 93 w 9517857"/>
              <a:gd name="connsiteY13" fmla="*/ 912459 h 918344"/>
              <a:gd name="connsiteX14" fmla="*/ 58674 w 9517857"/>
              <a:gd name="connsiteY14" fmla="*/ 890310 h 918344"/>
              <a:gd name="connsiteX15" fmla="*/ 275005 w 9517857"/>
              <a:gd name="connsiteY15" fmla="*/ 807217 h 918344"/>
              <a:gd name="connsiteX16" fmla="*/ 587824 w 9517857"/>
              <a:gd name="connsiteY16" fmla="*/ 798183 h 918344"/>
              <a:gd name="connsiteX17" fmla="*/ 651826 w 9517857"/>
              <a:gd name="connsiteY17" fmla="*/ 738326 h 918344"/>
              <a:gd name="connsiteX18" fmla="*/ 727985 w 9517857"/>
              <a:gd name="connsiteY18" fmla="*/ 719814 h 918344"/>
              <a:gd name="connsiteX19" fmla="*/ 778982 w 9517857"/>
              <a:gd name="connsiteY19" fmla="*/ 710130 h 918344"/>
              <a:gd name="connsiteX20" fmla="*/ 849944 w 9517857"/>
              <a:gd name="connsiteY20" fmla="*/ 717975 h 918344"/>
              <a:gd name="connsiteX21" fmla="*/ 921659 w 9517857"/>
              <a:gd name="connsiteY21" fmla="*/ 712683 h 918344"/>
              <a:gd name="connsiteX22" fmla="*/ 930946 w 9517857"/>
              <a:gd name="connsiteY22" fmla="*/ 734034 h 918344"/>
              <a:gd name="connsiteX23" fmla="*/ 986250 w 9517857"/>
              <a:gd name="connsiteY23" fmla="*/ 713518 h 918344"/>
              <a:gd name="connsiteX24" fmla="*/ 1013752 w 9517857"/>
              <a:gd name="connsiteY24" fmla="*/ 713349 h 918344"/>
              <a:gd name="connsiteX25" fmla="*/ 1023734 w 9517857"/>
              <a:gd name="connsiteY25" fmla="*/ 718559 h 918344"/>
              <a:gd name="connsiteX26" fmla="*/ 1063207 w 9517857"/>
              <a:gd name="connsiteY26" fmla="*/ 715639 h 918344"/>
              <a:gd name="connsiteX27" fmla="*/ 1081980 w 9517857"/>
              <a:gd name="connsiteY27" fmla="*/ 738443 h 918344"/>
              <a:gd name="connsiteX28" fmla="*/ 1218120 w 9517857"/>
              <a:gd name="connsiteY28" fmla="*/ 713268 h 918344"/>
              <a:gd name="connsiteX29" fmla="*/ 1397459 w 9517857"/>
              <a:gd name="connsiteY29" fmla="*/ 691178 h 918344"/>
              <a:gd name="connsiteX30" fmla="*/ 1580688 w 9517857"/>
              <a:gd name="connsiteY30" fmla="*/ 693685 h 918344"/>
              <a:gd name="connsiteX31" fmla="*/ 1772334 w 9517857"/>
              <a:gd name="connsiteY31" fmla="*/ 710628 h 918344"/>
              <a:gd name="connsiteX32" fmla="*/ 2002561 w 9517857"/>
              <a:gd name="connsiteY32" fmla="*/ 659905 h 918344"/>
              <a:gd name="connsiteX33" fmla="*/ 2135144 w 9517857"/>
              <a:gd name="connsiteY33" fmla="*/ 636489 h 918344"/>
              <a:gd name="connsiteX34" fmla="*/ 2440292 w 9517857"/>
              <a:gd name="connsiteY34" fmla="*/ 593850 h 918344"/>
              <a:gd name="connsiteX35" fmla="*/ 2547829 w 9517857"/>
              <a:gd name="connsiteY35" fmla="*/ 566138 h 918344"/>
              <a:gd name="connsiteX36" fmla="*/ 2658055 w 9517857"/>
              <a:gd name="connsiteY36" fmla="*/ 578715 h 918344"/>
              <a:gd name="connsiteX37" fmla="*/ 2693698 w 9517857"/>
              <a:gd name="connsiteY37" fmla="*/ 560017 h 918344"/>
              <a:gd name="connsiteX38" fmla="*/ 2699673 w 9517857"/>
              <a:gd name="connsiteY38" fmla="*/ 556388 h 918344"/>
              <a:gd name="connsiteX39" fmla="*/ 2727306 w 9517857"/>
              <a:gd name="connsiteY39" fmla="*/ 550686 h 918344"/>
              <a:gd name="connsiteX40" fmla="*/ 2730451 w 9517857"/>
              <a:gd name="connsiteY40" fmla="*/ 538046 h 918344"/>
              <a:gd name="connsiteX41" fmla="*/ 2768713 w 9517857"/>
              <a:gd name="connsiteY41" fmla="*/ 521563 h 918344"/>
              <a:gd name="connsiteX42" fmla="*/ 2820868 w 9517857"/>
              <a:gd name="connsiteY42" fmla="*/ 514148 h 918344"/>
              <a:gd name="connsiteX43" fmla="*/ 3073635 w 9517857"/>
              <a:gd name="connsiteY43" fmla="*/ 491282 h 918344"/>
              <a:gd name="connsiteX44" fmla="*/ 3222071 w 9517857"/>
              <a:gd name="connsiteY44" fmla="*/ 470547 h 918344"/>
              <a:gd name="connsiteX45" fmla="*/ 3274069 w 9517857"/>
              <a:gd name="connsiteY45" fmla="*/ 451593 h 918344"/>
              <a:gd name="connsiteX46" fmla="*/ 3349632 w 9517857"/>
              <a:gd name="connsiteY46" fmla="*/ 432571 h 918344"/>
              <a:gd name="connsiteX47" fmla="*/ 3479593 w 9517857"/>
              <a:gd name="connsiteY47" fmla="*/ 390425 h 918344"/>
              <a:gd name="connsiteX48" fmla="*/ 3750023 w 9517857"/>
              <a:gd name="connsiteY48" fmla="*/ 370666 h 918344"/>
              <a:gd name="connsiteX49" fmla="*/ 3844133 w 9517857"/>
              <a:gd name="connsiteY49" fmla="*/ 360636 h 918344"/>
              <a:gd name="connsiteX50" fmla="*/ 3913545 w 9517857"/>
              <a:gd name="connsiteY50" fmla="*/ 344223 h 918344"/>
              <a:gd name="connsiteX51" fmla="*/ 4266740 w 9517857"/>
              <a:gd name="connsiteY51" fmla="*/ 361442 h 918344"/>
              <a:gd name="connsiteX52" fmla="*/ 4430770 w 9517857"/>
              <a:gd name="connsiteY52" fmla="*/ 342631 h 918344"/>
              <a:gd name="connsiteX53" fmla="*/ 4512664 w 9517857"/>
              <a:gd name="connsiteY53" fmla="*/ 319936 h 918344"/>
              <a:gd name="connsiteX54" fmla="*/ 4616423 w 9517857"/>
              <a:gd name="connsiteY54" fmla="*/ 290902 h 918344"/>
              <a:gd name="connsiteX55" fmla="*/ 4691675 w 9517857"/>
              <a:gd name="connsiteY55" fmla="*/ 253999 h 918344"/>
              <a:gd name="connsiteX56" fmla="*/ 4689051 w 9517857"/>
              <a:gd name="connsiteY56" fmla="*/ 250956 h 918344"/>
              <a:gd name="connsiteX57" fmla="*/ 4719994 w 9517857"/>
              <a:gd name="connsiteY57" fmla="*/ 245295 h 918344"/>
              <a:gd name="connsiteX58" fmla="*/ 4752894 w 9517857"/>
              <a:gd name="connsiteY58" fmla="*/ 239863 h 918344"/>
              <a:gd name="connsiteX59" fmla="*/ 4769329 w 9517857"/>
              <a:gd name="connsiteY59" fmla="*/ 233573 h 918344"/>
              <a:gd name="connsiteX60" fmla="*/ 4775634 w 9517857"/>
              <a:gd name="connsiteY60" fmla="*/ 234051 h 918344"/>
              <a:gd name="connsiteX61" fmla="*/ 4790452 w 9517857"/>
              <a:gd name="connsiteY61" fmla="*/ 233560 h 918344"/>
              <a:gd name="connsiteX62" fmla="*/ 4789062 w 9517857"/>
              <a:gd name="connsiteY62" fmla="*/ 241912 h 918344"/>
              <a:gd name="connsiteX63" fmla="*/ 4827826 w 9517857"/>
              <a:gd name="connsiteY63" fmla="*/ 246965 h 918344"/>
              <a:gd name="connsiteX64" fmla="*/ 4892569 w 9517857"/>
              <a:gd name="connsiteY64" fmla="*/ 249921 h 918344"/>
              <a:gd name="connsiteX65" fmla="*/ 4896611 w 9517857"/>
              <a:gd name="connsiteY65" fmla="*/ 240436 h 918344"/>
              <a:gd name="connsiteX66" fmla="*/ 4917286 w 9517857"/>
              <a:gd name="connsiteY66" fmla="*/ 243647 h 918344"/>
              <a:gd name="connsiteX67" fmla="*/ 5060397 w 9517857"/>
              <a:gd name="connsiteY67" fmla="*/ 263676 h 918344"/>
              <a:gd name="connsiteX68" fmla="*/ 5252996 w 9517857"/>
              <a:gd name="connsiteY68" fmla="*/ 270643 h 918344"/>
              <a:gd name="connsiteX69" fmla="*/ 5358056 w 9517857"/>
              <a:gd name="connsiteY69" fmla="*/ 247236 h 918344"/>
              <a:gd name="connsiteX70" fmla="*/ 5426496 w 9517857"/>
              <a:gd name="connsiteY70" fmla="*/ 235130 h 918344"/>
              <a:gd name="connsiteX71" fmla="*/ 5497161 w 9517857"/>
              <a:gd name="connsiteY71" fmla="*/ 228796 h 918344"/>
              <a:gd name="connsiteX72" fmla="*/ 5856152 w 9517857"/>
              <a:gd name="connsiteY72" fmla="*/ 156354 h 918344"/>
              <a:gd name="connsiteX73" fmla="*/ 6014778 w 9517857"/>
              <a:gd name="connsiteY73" fmla="*/ 168326 h 918344"/>
              <a:gd name="connsiteX74" fmla="*/ 6194152 w 9517857"/>
              <a:gd name="connsiteY74" fmla="*/ 151760 h 918344"/>
              <a:gd name="connsiteX75" fmla="*/ 6281379 w 9517857"/>
              <a:gd name="connsiteY75" fmla="*/ 181614 h 918344"/>
              <a:gd name="connsiteX76" fmla="*/ 6374947 w 9517857"/>
              <a:gd name="connsiteY76" fmla="*/ 179787 h 918344"/>
              <a:gd name="connsiteX77" fmla="*/ 6448518 w 9517857"/>
              <a:gd name="connsiteY77" fmla="*/ 164366 h 918344"/>
              <a:gd name="connsiteX78" fmla="*/ 6544700 w 9517857"/>
              <a:gd name="connsiteY78" fmla="*/ 167149 h 918344"/>
              <a:gd name="connsiteX79" fmla="*/ 6648353 w 9517857"/>
              <a:gd name="connsiteY79" fmla="*/ 172238 h 918344"/>
              <a:gd name="connsiteX80" fmla="*/ 6736227 w 9517857"/>
              <a:gd name="connsiteY80" fmla="*/ 173204 h 918344"/>
              <a:gd name="connsiteX81" fmla="*/ 6977218 w 9517857"/>
              <a:gd name="connsiteY81" fmla="*/ 184277 h 918344"/>
              <a:gd name="connsiteX82" fmla="*/ 7065221 w 9517857"/>
              <a:gd name="connsiteY82" fmla="*/ 227519 h 918344"/>
              <a:gd name="connsiteX83" fmla="*/ 7565449 w 9517857"/>
              <a:gd name="connsiteY83" fmla="*/ 258938 h 918344"/>
              <a:gd name="connsiteX84" fmla="*/ 7350974 w 9517857"/>
              <a:gd name="connsiteY84" fmla="*/ 380309 h 918344"/>
              <a:gd name="connsiteX85" fmla="*/ 7644411 w 9517857"/>
              <a:gd name="connsiteY85" fmla="*/ 258974 h 918344"/>
              <a:gd name="connsiteX86" fmla="*/ 7825110 w 9517857"/>
              <a:gd name="connsiteY86" fmla="*/ 229097 h 918344"/>
              <a:gd name="connsiteX87" fmla="*/ 7965804 w 9517857"/>
              <a:gd name="connsiteY87" fmla="*/ 190533 h 918344"/>
              <a:gd name="connsiteX88" fmla="*/ 8147401 w 9517857"/>
              <a:gd name="connsiteY88" fmla="*/ 205605 h 918344"/>
              <a:gd name="connsiteX89" fmla="*/ 8256033 w 9517857"/>
              <a:gd name="connsiteY89" fmla="*/ 193701 h 918344"/>
              <a:gd name="connsiteX90" fmla="*/ 8551625 w 9517857"/>
              <a:gd name="connsiteY90" fmla="*/ 161505 h 918344"/>
              <a:gd name="connsiteX91" fmla="*/ 8715976 w 9517857"/>
              <a:gd name="connsiteY91" fmla="*/ 178362 h 918344"/>
              <a:gd name="connsiteX92" fmla="*/ 8778827 w 9517857"/>
              <a:gd name="connsiteY92" fmla="*/ 172924 h 918344"/>
              <a:gd name="connsiteX93" fmla="*/ 8840778 w 9517857"/>
              <a:gd name="connsiteY93" fmla="*/ 143137 h 918344"/>
              <a:gd name="connsiteX94" fmla="*/ 9010380 w 9517857"/>
              <a:gd name="connsiteY94" fmla="*/ 91879 h 918344"/>
              <a:gd name="connsiteX95" fmla="*/ 9110856 w 9517857"/>
              <a:gd name="connsiteY95" fmla="*/ 70985 h 918344"/>
              <a:gd name="connsiteX96" fmla="*/ 9268817 w 9517857"/>
              <a:gd name="connsiteY96" fmla="*/ 53070 h 918344"/>
              <a:gd name="connsiteX97" fmla="*/ 9316667 w 9517857"/>
              <a:gd name="connsiteY97" fmla="*/ 45035 h 918344"/>
              <a:gd name="connsiteX98" fmla="*/ 9428209 w 9517857"/>
              <a:gd name="connsiteY98" fmla="*/ 29911 h 918344"/>
              <a:gd name="connsiteX0" fmla="*/ 4686423 w 9517857"/>
              <a:gd name="connsiteY0" fmla="*/ 247907 h 918344"/>
              <a:gd name="connsiteX1" fmla="*/ 4689051 w 9517857"/>
              <a:gd name="connsiteY1" fmla="*/ 250956 h 918344"/>
              <a:gd name="connsiteX2" fmla="*/ 4687244 w 9517857"/>
              <a:gd name="connsiteY2" fmla="*/ 251286 h 918344"/>
              <a:gd name="connsiteX3" fmla="*/ 4686423 w 9517857"/>
              <a:gd name="connsiteY3" fmla="*/ 247907 h 918344"/>
              <a:gd name="connsiteX4" fmla="*/ 4685225 w 9517857"/>
              <a:gd name="connsiteY4" fmla="*/ 246518 h 918344"/>
              <a:gd name="connsiteX5" fmla="*/ 4686133 w 9517857"/>
              <a:gd name="connsiteY5" fmla="*/ 246715 h 918344"/>
              <a:gd name="connsiteX6" fmla="*/ 4686423 w 9517857"/>
              <a:gd name="connsiteY6" fmla="*/ 247907 h 918344"/>
              <a:gd name="connsiteX7" fmla="*/ 4685225 w 9517857"/>
              <a:gd name="connsiteY7" fmla="*/ 246518 h 918344"/>
              <a:gd name="connsiteX8" fmla="*/ 9428209 w 9517857"/>
              <a:gd name="connsiteY8" fmla="*/ 29911 h 918344"/>
              <a:gd name="connsiteX9" fmla="*/ 9517857 w 9517857"/>
              <a:gd name="connsiteY9" fmla="*/ 0 h 918344"/>
              <a:gd name="connsiteX10" fmla="*/ 9517857 w 9517857"/>
              <a:gd name="connsiteY10" fmla="*/ 918344 h 918344"/>
              <a:gd name="connsiteX11" fmla="*/ 14604 w 9517857"/>
              <a:gd name="connsiteY11" fmla="*/ 918344 h 918344"/>
              <a:gd name="connsiteX12" fmla="*/ 12841 w 9517857"/>
              <a:gd name="connsiteY12" fmla="*/ 917751 h 918344"/>
              <a:gd name="connsiteX13" fmla="*/ 93 w 9517857"/>
              <a:gd name="connsiteY13" fmla="*/ 912459 h 918344"/>
              <a:gd name="connsiteX14" fmla="*/ 58674 w 9517857"/>
              <a:gd name="connsiteY14" fmla="*/ 890310 h 918344"/>
              <a:gd name="connsiteX15" fmla="*/ 275005 w 9517857"/>
              <a:gd name="connsiteY15" fmla="*/ 807217 h 918344"/>
              <a:gd name="connsiteX16" fmla="*/ 587824 w 9517857"/>
              <a:gd name="connsiteY16" fmla="*/ 798183 h 918344"/>
              <a:gd name="connsiteX17" fmla="*/ 651826 w 9517857"/>
              <a:gd name="connsiteY17" fmla="*/ 738326 h 918344"/>
              <a:gd name="connsiteX18" fmla="*/ 727985 w 9517857"/>
              <a:gd name="connsiteY18" fmla="*/ 719814 h 918344"/>
              <a:gd name="connsiteX19" fmla="*/ 778982 w 9517857"/>
              <a:gd name="connsiteY19" fmla="*/ 710130 h 918344"/>
              <a:gd name="connsiteX20" fmla="*/ 849944 w 9517857"/>
              <a:gd name="connsiteY20" fmla="*/ 717975 h 918344"/>
              <a:gd name="connsiteX21" fmla="*/ 921659 w 9517857"/>
              <a:gd name="connsiteY21" fmla="*/ 712683 h 918344"/>
              <a:gd name="connsiteX22" fmla="*/ 930946 w 9517857"/>
              <a:gd name="connsiteY22" fmla="*/ 734034 h 918344"/>
              <a:gd name="connsiteX23" fmla="*/ 986250 w 9517857"/>
              <a:gd name="connsiteY23" fmla="*/ 713518 h 918344"/>
              <a:gd name="connsiteX24" fmla="*/ 1013752 w 9517857"/>
              <a:gd name="connsiteY24" fmla="*/ 713349 h 918344"/>
              <a:gd name="connsiteX25" fmla="*/ 1023734 w 9517857"/>
              <a:gd name="connsiteY25" fmla="*/ 718559 h 918344"/>
              <a:gd name="connsiteX26" fmla="*/ 1063207 w 9517857"/>
              <a:gd name="connsiteY26" fmla="*/ 715639 h 918344"/>
              <a:gd name="connsiteX27" fmla="*/ 1081980 w 9517857"/>
              <a:gd name="connsiteY27" fmla="*/ 738443 h 918344"/>
              <a:gd name="connsiteX28" fmla="*/ 1218120 w 9517857"/>
              <a:gd name="connsiteY28" fmla="*/ 713268 h 918344"/>
              <a:gd name="connsiteX29" fmla="*/ 1397459 w 9517857"/>
              <a:gd name="connsiteY29" fmla="*/ 691178 h 918344"/>
              <a:gd name="connsiteX30" fmla="*/ 1580688 w 9517857"/>
              <a:gd name="connsiteY30" fmla="*/ 693685 h 918344"/>
              <a:gd name="connsiteX31" fmla="*/ 1772334 w 9517857"/>
              <a:gd name="connsiteY31" fmla="*/ 710628 h 918344"/>
              <a:gd name="connsiteX32" fmla="*/ 2002561 w 9517857"/>
              <a:gd name="connsiteY32" fmla="*/ 659905 h 918344"/>
              <a:gd name="connsiteX33" fmla="*/ 2135144 w 9517857"/>
              <a:gd name="connsiteY33" fmla="*/ 636489 h 918344"/>
              <a:gd name="connsiteX34" fmla="*/ 2440292 w 9517857"/>
              <a:gd name="connsiteY34" fmla="*/ 593850 h 918344"/>
              <a:gd name="connsiteX35" fmla="*/ 2547829 w 9517857"/>
              <a:gd name="connsiteY35" fmla="*/ 566138 h 918344"/>
              <a:gd name="connsiteX36" fmla="*/ 2658055 w 9517857"/>
              <a:gd name="connsiteY36" fmla="*/ 578715 h 918344"/>
              <a:gd name="connsiteX37" fmla="*/ 2693698 w 9517857"/>
              <a:gd name="connsiteY37" fmla="*/ 560017 h 918344"/>
              <a:gd name="connsiteX38" fmla="*/ 2699673 w 9517857"/>
              <a:gd name="connsiteY38" fmla="*/ 556388 h 918344"/>
              <a:gd name="connsiteX39" fmla="*/ 2727306 w 9517857"/>
              <a:gd name="connsiteY39" fmla="*/ 550686 h 918344"/>
              <a:gd name="connsiteX40" fmla="*/ 2730451 w 9517857"/>
              <a:gd name="connsiteY40" fmla="*/ 538046 h 918344"/>
              <a:gd name="connsiteX41" fmla="*/ 2768713 w 9517857"/>
              <a:gd name="connsiteY41" fmla="*/ 521563 h 918344"/>
              <a:gd name="connsiteX42" fmla="*/ 2820868 w 9517857"/>
              <a:gd name="connsiteY42" fmla="*/ 514148 h 918344"/>
              <a:gd name="connsiteX43" fmla="*/ 3073635 w 9517857"/>
              <a:gd name="connsiteY43" fmla="*/ 491282 h 918344"/>
              <a:gd name="connsiteX44" fmla="*/ 3222071 w 9517857"/>
              <a:gd name="connsiteY44" fmla="*/ 470547 h 918344"/>
              <a:gd name="connsiteX45" fmla="*/ 3274069 w 9517857"/>
              <a:gd name="connsiteY45" fmla="*/ 451593 h 918344"/>
              <a:gd name="connsiteX46" fmla="*/ 3349632 w 9517857"/>
              <a:gd name="connsiteY46" fmla="*/ 432571 h 918344"/>
              <a:gd name="connsiteX47" fmla="*/ 3479593 w 9517857"/>
              <a:gd name="connsiteY47" fmla="*/ 390425 h 918344"/>
              <a:gd name="connsiteX48" fmla="*/ 3750023 w 9517857"/>
              <a:gd name="connsiteY48" fmla="*/ 370666 h 918344"/>
              <a:gd name="connsiteX49" fmla="*/ 3844133 w 9517857"/>
              <a:gd name="connsiteY49" fmla="*/ 360636 h 918344"/>
              <a:gd name="connsiteX50" fmla="*/ 3913545 w 9517857"/>
              <a:gd name="connsiteY50" fmla="*/ 344223 h 918344"/>
              <a:gd name="connsiteX51" fmla="*/ 4266740 w 9517857"/>
              <a:gd name="connsiteY51" fmla="*/ 361442 h 918344"/>
              <a:gd name="connsiteX52" fmla="*/ 4430770 w 9517857"/>
              <a:gd name="connsiteY52" fmla="*/ 342631 h 918344"/>
              <a:gd name="connsiteX53" fmla="*/ 4512664 w 9517857"/>
              <a:gd name="connsiteY53" fmla="*/ 319936 h 918344"/>
              <a:gd name="connsiteX54" fmla="*/ 4616423 w 9517857"/>
              <a:gd name="connsiteY54" fmla="*/ 290902 h 918344"/>
              <a:gd name="connsiteX55" fmla="*/ 4691675 w 9517857"/>
              <a:gd name="connsiteY55" fmla="*/ 253999 h 918344"/>
              <a:gd name="connsiteX56" fmla="*/ 4689051 w 9517857"/>
              <a:gd name="connsiteY56" fmla="*/ 250956 h 918344"/>
              <a:gd name="connsiteX57" fmla="*/ 4719994 w 9517857"/>
              <a:gd name="connsiteY57" fmla="*/ 245295 h 918344"/>
              <a:gd name="connsiteX58" fmla="*/ 4752894 w 9517857"/>
              <a:gd name="connsiteY58" fmla="*/ 239863 h 918344"/>
              <a:gd name="connsiteX59" fmla="*/ 4769329 w 9517857"/>
              <a:gd name="connsiteY59" fmla="*/ 233573 h 918344"/>
              <a:gd name="connsiteX60" fmla="*/ 4775634 w 9517857"/>
              <a:gd name="connsiteY60" fmla="*/ 234051 h 918344"/>
              <a:gd name="connsiteX61" fmla="*/ 4790452 w 9517857"/>
              <a:gd name="connsiteY61" fmla="*/ 233560 h 918344"/>
              <a:gd name="connsiteX62" fmla="*/ 4789062 w 9517857"/>
              <a:gd name="connsiteY62" fmla="*/ 241912 h 918344"/>
              <a:gd name="connsiteX63" fmla="*/ 4827826 w 9517857"/>
              <a:gd name="connsiteY63" fmla="*/ 246965 h 918344"/>
              <a:gd name="connsiteX64" fmla="*/ 4892569 w 9517857"/>
              <a:gd name="connsiteY64" fmla="*/ 249921 h 918344"/>
              <a:gd name="connsiteX65" fmla="*/ 4896611 w 9517857"/>
              <a:gd name="connsiteY65" fmla="*/ 240436 h 918344"/>
              <a:gd name="connsiteX66" fmla="*/ 4917286 w 9517857"/>
              <a:gd name="connsiteY66" fmla="*/ 243647 h 918344"/>
              <a:gd name="connsiteX67" fmla="*/ 5060397 w 9517857"/>
              <a:gd name="connsiteY67" fmla="*/ 263676 h 918344"/>
              <a:gd name="connsiteX68" fmla="*/ 5252996 w 9517857"/>
              <a:gd name="connsiteY68" fmla="*/ 270643 h 918344"/>
              <a:gd name="connsiteX69" fmla="*/ 5358056 w 9517857"/>
              <a:gd name="connsiteY69" fmla="*/ 247236 h 918344"/>
              <a:gd name="connsiteX70" fmla="*/ 5426496 w 9517857"/>
              <a:gd name="connsiteY70" fmla="*/ 235130 h 918344"/>
              <a:gd name="connsiteX71" fmla="*/ 5497161 w 9517857"/>
              <a:gd name="connsiteY71" fmla="*/ 228796 h 918344"/>
              <a:gd name="connsiteX72" fmla="*/ 5856152 w 9517857"/>
              <a:gd name="connsiteY72" fmla="*/ 156354 h 918344"/>
              <a:gd name="connsiteX73" fmla="*/ 6014778 w 9517857"/>
              <a:gd name="connsiteY73" fmla="*/ 168326 h 918344"/>
              <a:gd name="connsiteX74" fmla="*/ 6194152 w 9517857"/>
              <a:gd name="connsiteY74" fmla="*/ 151760 h 918344"/>
              <a:gd name="connsiteX75" fmla="*/ 6281379 w 9517857"/>
              <a:gd name="connsiteY75" fmla="*/ 181614 h 918344"/>
              <a:gd name="connsiteX76" fmla="*/ 6374947 w 9517857"/>
              <a:gd name="connsiteY76" fmla="*/ 179787 h 918344"/>
              <a:gd name="connsiteX77" fmla="*/ 6448518 w 9517857"/>
              <a:gd name="connsiteY77" fmla="*/ 164366 h 918344"/>
              <a:gd name="connsiteX78" fmla="*/ 6544700 w 9517857"/>
              <a:gd name="connsiteY78" fmla="*/ 167149 h 918344"/>
              <a:gd name="connsiteX79" fmla="*/ 6648353 w 9517857"/>
              <a:gd name="connsiteY79" fmla="*/ 172238 h 918344"/>
              <a:gd name="connsiteX80" fmla="*/ 6736227 w 9517857"/>
              <a:gd name="connsiteY80" fmla="*/ 173204 h 918344"/>
              <a:gd name="connsiteX81" fmla="*/ 6977218 w 9517857"/>
              <a:gd name="connsiteY81" fmla="*/ 184277 h 918344"/>
              <a:gd name="connsiteX82" fmla="*/ 7065221 w 9517857"/>
              <a:gd name="connsiteY82" fmla="*/ 227519 h 918344"/>
              <a:gd name="connsiteX83" fmla="*/ 7366801 w 9517857"/>
              <a:gd name="connsiteY83" fmla="*/ 258938 h 918344"/>
              <a:gd name="connsiteX84" fmla="*/ 7350974 w 9517857"/>
              <a:gd name="connsiteY84" fmla="*/ 380309 h 918344"/>
              <a:gd name="connsiteX85" fmla="*/ 7644411 w 9517857"/>
              <a:gd name="connsiteY85" fmla="*/ 258974 h 918344"/>
              <a:gd name="connsiteX86" fmla="*/ 7825110 w 9517857"/>
              <a:gd name="connsiteY86" fmla="*/ 229097 h 918344"/>
              <a:gd name="connsiteX87" fmla="*/ 7965804 w 9517857"/>
              <a:gd name="connsiteY87" fmla="*/ 190533 h 918344"/>
              <a:gd name="connsiteX88" fmla="*/ 8147401 w 9517857"/>
              <a:gd name="connsiteY88" fmla="*/ 205605 h 918344"/>
              <a:gd name="connsiteX89" fmla="*/ 8256033 w 9517857"/>
              <a:gd name="connsiteY89" fmla="*/ 193701 h 918344"/>
              <a:gd name="connsiteX90" fmla="*/ 8551625 w 9517857"/>
              <a:gd name="connsiteY90" fmla="*/ 161505 h 918344"/>
              <a:gd name="connsiteX91" fmla="*/ 8715976 w 9517857"/>
              <a:gd name="connsiteY91" fmla="*/ 178362 h 918344"/>
              <a:gd name="connsiteX92" fmla="*/ 8778827 w 9517857"/>
              <a:gd name="connsiteY92" fmla="*/ 172924 h 918344"/>
              <a:gd name="connsiteX93" fmla="*/ 8840778 w 9517857"/>
              <a:gd name="connsiteY93" fmla="*/ 143137 h 918344"/>
              <a:gd name="connsiteX94" fmla="*/ 9010380 w 9517857"/>
              <a:gd name="connsiteY94" fmla="*/ 91879 h 918344"/>
              <a:gd name="connsiteX95" fmla="*/ 9110856 w 9517857"/>
              <a:gd name="connsiteY95" fmla="*/ 70985 h 918344"/>
              <a:gd name="connsiteX96" fmla="*/ 9268817 w 9517857"/>
              <a:gd name="connsiteY96" fmla="*/ 53070 h 918344"/>
              <a:gd name="connsiteX97" fmla="*/ 9316667 w 9517857"/>
              <a:gd name="connsiteY97" fmla="*/ 45035 h 918344"/>
              <a:gd name="connsiteX98" fmla="*/ 9428209 w 9517857"/>
              <a:gd name="connsiteY98" fmla="*/ 29911 h 918344"/>
              <a:gd name="connsiteX0" fmla="*/ 4686423 w 9517857"/>
              <a:gd name="connsiteY0" fmla="*/ 247907 h 918344"/>
              <a:gd name="connsiteX1" fmla="*/ 4689051 w 9517857"/>
              <a:gd name="connsiteY1" fmla="*/ 250956 h 918344"/>
              <a:gd name="connsiteX2" fmla="*/ 4687244 w 9517857"/>
              <a:gd name="connsiteY2" fmla="*/ 251286 h 918344"/>
              <a:gd name="connsiteX3" fmla="*/ 4686423 w 9517857"/>
              <a:gd name="connsiteY3" fmla="*/ 247907 h 918344"/>
              <a:gd name="connsiteX4" fmla="*/ 4685225 w 9517857"/>
              <a:gd name="connsiteY4" fmla="*/ 246518 h 918344"/>
              <a:gd name="connsiteX5" fmla="*/ 4686133 w 9517857"/>
              <a:gd name="connsiteY5" fmla="*/ 246715 h 918344"/>
              <a:gd name="connsiteX6" fmla="*/ 4686423 w 9517857"/>
              <a:gd name="connsiteY6" fmla="*/ 247907 h 918344"/>
              <a:gd name="connsiteX7" fmla="*/ 4685225 w 9517857"/>
              <a:gd name="connsiteY7" fmla="*/ 246518 h 918344"/>
              <a:gd name="connsiteX8" fmla="*/ 9428209 w 9517857"/>
              <a:gd name="connsiteY8" fmla="*/ 29911 h 918344"/>
              <a:gd name="connsiteX9" fmla="*/ 9517857 w 9517857"/>
              <a:gd name="connsiteY9" fmla="*/ 0 h 918344"/>
              <a:gd name="connsiteX10" fmla="*/ 9517857 w 9517857"/>
              <a:gd name="connsiteY10" fmla="*/ 918344 h 918344"/>
              <a:gd name="connsiteX11" fmla="*/ 14604 w 9517857"/>
              <a:gd name="connsiteY11" fmla="*/ 918344 h 918344"/>
              <a:gd name="connsiteX12" fmla="*/ 12841 w 9517857"/>
              <a:gd name="connsiteY12" fmla="*/ 917751 h 918344"/>
              <a:gd name="connsiteX13" fmla="*/ 93 w 9517857"/>
              <a:gd name="connsiteY13" fmla="*/ 912459 h 918344"/>
              <a:gd name="connsiteX14" fmla="*/ 58674 w 9517857"/>
              <a:gd name="connsiteY14" fmla="*/ 890310 h 918344"/>
              <a:gd name="connsiteX15" fmla="*/ 275005 w 9517857"/>
              <a:gd name="connsiteY15" fmla="*/ 807217 h 918344"/>
              <a:gd name="connsiteX16" fmla="*/ 587824 w 9517857"/>
              <a:gd name="connsiteY16" fmla="*/ 798183 h 918344"/>
              <a:gd name="connsiteX17" fmla="*/ 651826 w 9517857"/>
              <a:gd name="connsiteY17" fmla="*/ 738326 h 918344"/>
              <a:gd name="connsiteX18" fmla="*/ 727985 w 9517857"/>
              <a:gd name="connsiteY18" fmla="*/ 719814 h 918344"/>
              <a:gd name="connsiteX19" fmla="*/ 778982 w 9517857"/>
              <a:gd name="connsiteY19" fmla="*/ 710130 h 918344"/>
              <a:gd name="connsiteX20" fmla="*/ 849944 w 9517857"/>
              <a:gd name="connsiteY20" fmla="*/ 717975 h 918344"/>
              <a:gd name="connsiteX21" fmla="*/ 921659 w 9517857"/>
              <a:gd name="connsiteY21" fmla="*/ 712683 h 918344"/>
              <a:gd name="connsiteX22" fmla="*/ 930946 w 9517857"/>
              <a:gd name="connsiteY22" fmla="*/ 734034 h 918344"/>
              <a:gd name="connsiteX23" fmla="*/ 986250 w 9517857"/>
              <a:gd name="connsiteY23" fmla="*/ 713518 h 918344"/>
              <a:gd name="connsiteX24" fmla="*/ 1013752 w 9517857"/>
              <a:gd name="connsiteY24" fmla="*/ 713349 h 918344"/>
              <a:gd name="connsiteX25" fmla="*/ 1023734 w 9517857"/>
              <a:gd name="connsiteY25" fmla="*/ 718559 h 918344"/>
              <a:gd name="connsiteX26" fmla="*/ 1063207 w 9517857"/>
              <a:gd name="connsiteY26" fmla="*/ 715639 h 918344"/>
              <a:gd name="connsiteX27" fmla="*/ 1081980 w 9517857"/>
              <a:gd name="connsiteY27" fmla="*/ 738443 h 918344"/>
              <a:gd name="connsiteX28" fmla="*/ 1218120 w 9517857"/>
              <a:gd name="connsiteY28" fmla="*/ 713268 h 918344"/>
              <a:gd name="connsiteX29" fmla="*/ 1397459 w 9517857"/>
              <a:gd name="connsiteY29" fmla="*/ 691178 h 918344"/>
              <a:gd name="connsiteX30" fmla="*/ 1580688 w 9517857"/>
              <a:gd name="connsiteY30" fmla="*/ 693685 h 918344"/>
              <a:gd name="connsiteX31" fmla="*/ 1772334 w 9517857"/>
              <a:gd name="connsiteY31" fmla="*/ 710628 h 918344"/>
              <a:gd name="connsiteX32" fmla="*/ 2002561 w 9517857"/>
              <a:gd name="connsiteY32" fmla="*/ 659905 h 918344"/>
              <a:gd name="connsiteX33" fmla="*/ 2135144 w 9517857"/>
              <a:gd name="connsiteY33" fmla="*/ 636489 h 918344"/>
              <a:gd name="connsiteX34" fmla="*/ 2440292 w 9517857"/>
              <a:gd name="connsiteY34" fmla="*/ 593850 h 918344"/>
              <a:gd name="connsiteX35" fmla="*/ 2547829 w 9517857"/>
              <a:gd name="connsiteY35" fmla="*/ 566138 h 918344"/>
              <a:gd name="connsiteX36" fmla="*/ 2658055 w 9517857"/>
              <a:gd name="connsiteY36" fmla="*/ 578715 h 918344"/>
              <a:gd name="connsiteX37" fmla="*/ 2693698 w 9517857"/>
              <a:gd name="connsiteY37" fmla="*/ 560017 h 918344"/>
              <a:gd name="connsiteX38" fmla="*/ 2699673 w 9517857"/>
              <a:gd name="connsiteY38" fmla="*/ 556388 h 918344"/>
              <a:gd name="connsiteX39" fmla="*/ 2727306 w 9517857"/>
              <a:gd name="connsiteY39" fmla="*/ 550686 h 918344"/>
              <a:gd name="connsiteX40" fmla="*/ 2730451 w 9517857"/>
              <a:gd name="connsiteY40" fmla="*/ 538046 h 918344"/>
              <a:gd name="connsiteX41" fmla="*/ 2768713 w 9517857"/>
              <a:gd name="connsiteY41" fmla="*/ 521563 h 918344"/>
              <a:gd name="connsiteX42" fmla="*/ 2820868 w 9517857"/>
              <a:gd name="connsiteY42" fmla="*/ 514148 h 918344"/>
              <a:gd name="connsiteX43" fmla="*/ 3073635 w 9517857"/>
              <a:gd name="connsiteY43" fmla="*/ 491282 h 918344"/>
              <a:gd name="connsiteX44" fmla="*/ 3222071 w 9517857"/>
              <a:gd name="connsiteY44" fmla="*/ 470547 h 918344"/>
              <a:gd name="connsiteX45" fmla="*/ 3274069 w 9517857"/>
              <a:gd name="connsiteY45" fmla="*/ 451593 h 918344"/>
              <a:gd name="connsiteX46" fmla="*/ 3349632 w 9517857"/>
              <a:gd name="connsiteY46" fmla="*/ 432571 h 918344"/>
              <a:gd name="connsiteX47" fmla="*/ 3479593 w 9517857"/>
              <a:gd name="connsiteY47" fmla="*/ 390425 h 918344"/>
              <a:gd name="connsiteX48" fmla="*/ 3750023 w 9517857"/>
              <a:gd name="connsiteY48" fmla="*/ 370666 h 918344"/>
              <a:gd name="connsiteX49" fmla="*/ 3844133 w 9517857"/>
              <a:gd name="connsiteY49" fmla="*/ 360636 h 918344"/>
              <a:gd name="connsiteX50" fmla="*/ 3913545 w 9517857"/>
              <a:gd name="connsiteY50" fmla="*/ 344223 h 918344"/>
              <a:gd name="connsiteX51" fmla="*/ 4266740 w 9517857"/>
              <a:gd name="connsiteY51" fmla="*/ 361442 h 918344"/>
              <a:gd name="connsiteX52" fmla="*/ 4430770 w 9517857"/>
              <a:gd name="connsiteY52" fmla="*/ 342631 h 918344"/>
              <a:gd name="connsiteX53" fmla="*/ 4512664 w 9517857"/>
              <a:gd name="connsiteY53" fmla="*/ 319936 h 918344"/>
              <a:gd name="connsiteX54" fmla="*/ 4616423 w 9517857"/>
              <a:gd name="connsiteY54" fmla="*/ 290902 h 918344"/>
              <a:gd name="connsiteX55" fmla="*/ 4691675 w 9517857"/>
              <a:gd name="connsiteY55" fmla="*/ 253999 h 918344"/>
              <a:gd name="connsiteX56" fmla="*/ 4689051 w 9517857"/>
              <a:gd name="connsiteY56" fmla="*/ 250956 h 918344"/>
              <a:gd name="connsiteX57" fmla="*/ 4719994 w 9517857"/>
              <a:gd name="connsiteY57" fmla="*/ 245295 h 918344"/>
              <a:gd name="connsiteX58" fmla="*/ 4752894 w 9517857"/>
              <a:gd name="connsiteY58" fmla="*/ 239863 h 918344"/>
              <a:gd name="connsiteX59" fmla="*/ 4769329 w 9517857"/>
              <a:gd name="connsiteY59" fmla="*/ 233573 h 918344"/>
              <a:gd name="connsiteX60" fmla="*/ 4775634 w 9517857"/>
              <a:gd name="connsiteY60" fmla="*/ 234051 h 918344"/>
              <a:gd name="connsiteX61" fmla="*/ 4790452 w 9517857"/>
              <a:gd name="connsiteY61" fmla="*/ 233560 h 918344"/>
              <a:gd name="connsiteX62" fmla="*/ 4789062 w 9517857"/>
              <a:gd name="connsiteY62" fmla="*/ 241912 h 918344"/>
              <a:gd name="connsiteX63" fmla="*/ 4827826 w 9517857"/>
              <a:gd name="connsiteY63" fmla="*/ 246965 h 918344"/>
              <a:gd name="connsiteX64" fmla="*/ 4892569 w 9517857"/>
              <a:gd name="connsiteY64" fmla="*/ 249921 h 918344"/>
              <a:gd name="connsiteX65" fmla="*/ 4896611 w 9517857"/>
              <a:gd name="connsiteY65" fmla="*/ 240436 h 918344"/>
              <a:gd name="connsiteX66" fmla="*/ 4917286 w 9517857"/>
              <a:gd name="connsiteY66" fmla="*/ 243647 h 918344"/>
              <a:gd name="connsiteX67" fmla="*/ 5060397 w 9517857"/>
              <a:gd name="connsiteY67" fmla="*/ 263676 h 918344"/>
              <a:gd name="connsiteX68" fmla="*/ 5252996 w 9517857"/>
              <a:gd name="connsiteY68" fmla="*/ 270643 h 918344"/>
              <a:gd name="connsiteX69" fmla="*/ 5358056 w 9517857"/>
              <a:gd name="connsiteY69" fmla="*/ 247236 h 918344"/>
              <a:gd name="connsiteX70" fmla="*/ 5426496 w 9517857"/>
              <a:gd name="connsiteY70" fmla="*/ 235130 h 918344"/>
              <a:gd name="connsiteX71" fmla="*/ 5497161 w 9517857"/>
              <a:gd name="connsiteY71" fmla="*/ 228796 h 918344"/>
              <a:gd name="connsiteX72" fmla="*/ 5856152 w 9517857"/>
              <a:gd name="connsiteY72" fmla="*/ 156354 h 918344"/>
              <a:gd name="connsiteX73" fmla="*/ 6014778 w 9517857"/>
              <a:gd name="connsiteY73" fmla="*/ 168326 h 918344"/>
              <a:gd name="connsiteX74" fmla="*/ 6194152 w 9517857"/>
              <a:gd name="connsiteY74" fmla="*/ 151760 h 918344"/>
              <a:gd name="connsiteX75" fmla="*/ 6281379 w 9517857"/>
              <a:gd name="connsiteY75" fmla="*/ 181614 h 918344"/>
              <a:gd name="connsiteX76" fmla="*/ 6374947 w 9517857"/>
              <a:gd name="connsiteY76" fmla="*/ 179787 h 918344"/>
              <a:gd name="connsiteX77" fmla="*/ 6448518 w 9517857"/>
              <a:gd name="connsiteY77" fmla="*/ 164366 h 918344"/>
              <a:gd name="connsiteX78" fmla="*/ 6544700 w 9517857"/>
              <a:gd name="connsiteY78" fmla="*/ 167149 h 918344"/>
              <a:gd name="connsiteX79" fmla="*/ 6648353 w 9517857"/>
              <a:gd name="connsiteY79" fmla="*/ 172238 h 918344"/>
              <a:gd name="connsiteX80" fmla="*/ 6736227 w 9517857"/>
              <a:gd name="connsiteY80" fmla="*/ 173204 h 918344"/>
              <a:gd name="connsiteX81" fmla="*/ 6977218 w 9517857"/>
              <a:gd name="connsiteY81" fmla="*/ 184277 h 918344"/>
              <a:gd name="connsiteX82" fmla="*/ 7065221 w 9517857"/>
              <a:gd name="connsiteY82" fmla="*/ 227519 h 918344"/>
              <a:gd name="connsiteX83" fmla="*/ 7366801 w 9517857"/>
              <a:gd name="connsiteY83" fmla="*/ 258938 h 918344"/>
              <a:gd name="connsiteX84" fmla="*/ 7433745 w 9517857"/>
              <a:gd name="connsiteY84" fmla="*/ 246959 h 918344"/>
              <a:gd name="connsiteX85" fmla="*/ 7644411 w 9517857"/>
              <a:gd name="connsiteY85" fmla="*/ 258974 h 918344"/>
              <a:gd name="connsiteX86" fmla="*/ 7825110 w 9517857"/>
              <a:gd name="connsiteY86" fmla="*/ 229097 h 918344"/>
              <a:gd name="connsiteX87" fmla="*/ 7965804 w 9517857"/>
              <a:gd name="connsiteY87" fmla="*/ 190533 h 918344"/>
              <a:gd name="connsiteX88" fmla="*/ 8147401 w 9517857"/>
              <a:gd name="connsiteY88" fmla="*/ 205605 h 918344"/>
              <a:gd name="connsiteX89" fmla="*/ 8256033 w 9517857"/>
              <a:gd name="connsiteY89" fmla="*/ 193701 h 918344"/>
              <a:gd name="connsiteX90" fmla="*/ 8551625 w 9517857"/>
              <a:gd name="connsiteY90" fmla="*/ 161505 h 918344"/>
              <a:gd name="connsiteX91" fmla="*/ 8715976 w 9517857"/>
              <a:gd name="connsiteY91" fmla="*/ 178362 h 918344"/>
              <a:gd name="connsiteX92" fmla="*/ 8778827 w 9517857"/>
              <a:gd name="connsiteY92" fmla="*/ 172924 h 918344"/>
              <a:gd name="connsiteX93" fmla="*/ 8840778 w 9517857"/>
              <a:gd name="connsiteY93" fmla="*/ 143137 h 918344"/>
              <a:gd name="connsiteX94" fmla="*/ 9010380 w 9517857"/>
              <a:gd name="connsiteY94" fmla="*/ 91879 h 918344"/>
              <a:gd name="connsiteX95" fmla="*/ 9110856 w 9517857"/>
              <a:gd name="connsiteY95" fmla="*/ 70985 h 918344"/>
              <a:gd name="connsiteX96" fmla="*/ 9268817 w 9517857"/>
              <a:gd name="connsiteY96" fmla="*/ 53070 h 918344"/>
              <a:gd name="connsiteX97" fmla="*/ 9316667 w 9517857"/>
              <a:gd name="connsiteY97" fmla="*/ 45035 h 918344"/>
              <a:gd name="connsiteX98" fmla="*/ 9428209 w 9517857"/>
              <a:gd name="connsiteY98" fmla="*/ 29911 h 918344"/>
              <a:gd name="connsiteX0" fmla="*/ 4686423 w 9517857"/>
              <a:gd name="connsiteY0" fmla="*/ 247907 h 918344"/>
              <a:gd name="connsiteX1" fmla="*/ 4689051 w 9517857"/>
              <a:gd name="connsiteY1" fmla="*/ 250956 h 918344"/>
              <a:gd name="connsiteX2" fmla="*/ 4687244 w 9517857"/>
              <a:gd name="connsiteY2" fmla="*/ 251286 h 918344"/>
              <a:gd name="connsiteX3" fmla="*/ 4686423 w 9517857"/>
              <a:gd name="connsiteY3" fmla="*/ 247907 h 918344"/>
              <a:gd name="connsiteX4" fmla="*/ 4685225 w 9517857"/>
              <a:gd name="connsiteY4" fmla="*/ 246518 h 918344"/>
              <a:gd name="connsiteX5" fmla="*/ 4686133 w 9517857"/>
              <a:gd name="connsiteY5" fmla="*/ 246715 h 918344"/>
              <a:gd name="connsiteX6" fmla="*/ 4686423 w 9517857"/>
              <a:gd name="connsiteY6" fmla="*/ 247907 h 918344"/>
              <a:gd name="connsiteX7" fmla="*/ 4685225 w 9517857"/>
              <a:gd name="connsiteY7" fmla="*/ 246518 h 918344"/>
              <a:gd name="connsiteX8" fmla="*/ 9428209 w 9517857"/>
              <a:gd name="connsiteY8" fmla="*/ 29911 h 918344"/>
              <a:gd name="connsiteX9" fmla="*/ 9517857 w 9517857"/>
              <a:gd name="connsiteY9" fmla="*/ 0 h 918344"/>
              <a:gd name="connsiteX10" fmla="*/ 9517857 w 9517857"/>
              <a:gd name="connsiteY10" fmla="*/ 918344 h 918344"/>
              <a:gd name="connsiteX11" fmla="*/ 14604 w 9517857"/>
              <a:gd name="connsiteY11" fmla="*/ 918344 h 918344"/>
              <a:gd name="connsiteX12" fmla="*/ 12841 w 9517857"/>
              <a:gd name="connsiteY12" fmla="*/ 917751 h 918344"/>
              <a:gd name="connsiteX13" fmla="*/ 93 w 9517857"/>
              <a:gd name="connsiteY13" fmla="*/ 912459 h 918344"/>
              <a:gd name="connsiteX14" fmla="*/ 58674 w 9517857"/>
              <a:gd name="connsiteY14" fmla="*/ 890310 h 918344"/>
              <a:gd name="connsiteX15" fmla="*/ 275005 w 9517857"/>
              <a:gd name="connsiteY15" fmla="*/ 807217 h 918344"/>
              <a:gd name="connsiteX16" fmla="*/ 587824 w 9517857"/>
              <a:gd name="connsiteY16" fmla="*/ 798183 h 918344"/>
              <a:gd name="connsiteX17" fmla="*/ 651826 w 9517857"/>
              <a:gd name="connsiteY17" fmla="*/ 738326 h 918344"/>
              <a:gd name="connsiteX18" fmla="*/ 727985 w 9517857"/>
              <a:gd name="connsiteY18" fmla="*/ 719814 h 918344"/>
              <a:gd name="connsiteX19" fmla="*/ 778982 w 9517857"/>
              <a:gd name="connsiteY19" fmla="*/ 710130 h 918344"/>
              <a:gd name="connsiteX20" fmla="*/ 849944 w 9517857"/>
              <a:gd name="connsiteY20" fmla="*/ 717975 h 918344"/>
              <a:gd name="connsiteX21" fmla="*/ 921659 w 9517857"/>
              <a:gd name="connsiteY21" fmla="*/ 712683 h 918344"/>
              <a:gd name="connsiteX22" fmla="*/ 930946 w 9517857"/>
              <a:gd name="connsiteY22" fmla="*/ 734034 h 918344"/>
              <a:gd name="connsiteX23" fmla="*/ 986250 w 9517857"/>
              <a:gd name="connsiteY23" fmla="*/ 713518 h 918344"/>
              <a:gd name="connsiteX24" fmla="*/ 1013752 w 9517857"/>
              <a:gd name="connsiteY24" fmla="*/ 713349 h 918344"/>
              <a:gd name="connsiteX25" fmla="*/ 1023734 w 9517857"/>
              <a:gd name="connsiteY25" fmla="*/ 718559 h 918344"/>
              <a:gd name="connsiteX26" fmla="*/ 1063207 w 9517857"/>
              <a:gd name="connsiteY26" fmla="*/ 715639 h 918344"/>
              <a:gd name="connsiteX27" fmla="*/ 1081980 w 9517857"/>
              <a:gd name="connsiteY27" fmla="*/ 738443 h 918344"/>
              <a:gd name="connsiteX28" fmla="*/ 1218120 w 9517857"/>
              <a:gd name="connsiteY28" fmla="*/ 713268 h 918344"/>
              <a:gd name="connsiteX29" fmla="*/ 1397459 w 9517857"/>
              <a:gd name="connsiteY29" fmla="*/ 691178 h 918344"/>
              <a:gd name="connsiteX30" fmla="*/ 1580688 w 9517857"/>
              <a:gd name="connsiteY30" fmla="*/ 693685 h 918344"/>
              <a:gd name="connsiteX31" fmla="*/ 1772334 w 9517857"/>
              <a:gd name="connsiteY31" fmla="*/ 710628 h 918344"/>
              <a:gd name="connsiteX32" fmla="*/ 2002561 w 9517857"/>
              <a:gd name="connsiteY32" fmla="*/ 659905 h 918344"/>
              <a:gd name="connsiteX33" fmla="*/ 2135144 w 9517857"/>
              <a:gd name="connsiteY33" fmla="*/ 636489 h 918344"/>
              <a:gd name="connsiteX34" fmla="*/ 2547829 w 9517857"/>
              <a:gd name="connsiteY34" fmla="*/ 566138 h 918344"/>
              <a:gd name="connsiteX35" fmla="*/ 2658055 w 9517857"/>
              <a:gd name="connsiteY35" fmla="*/ 578715 h 918344"/>
              <a:gd name="connsiteX36" fmla="*/ 2693698 w 9517857"/>
              <a:gd name="connsiteY36" fmla="*/ 560017 h 918344"/>
              <a:gd name="connsiteX37" fmla="*/ 2699673 w 9517857"/>
              <a:gd name="connsiteY37" fmla="*/ 556388 h 918344"/>
              <a:gd name="connsiteX38" fmla="*/ 2727306 w 9517857"/>
              <a:gd name="connsiteY38" fmla="*/ 550686 h 918344"/>
              <a:gd name="connsiteX39" fmla="*/ 2730451 w 9517857"/>
              <a:gd name="connsiteY39" fmla="*/ 538046 h 918344"/>
              <a:gd name="connsiteX40" fmla="*/ 2768713 w 9517857"/>
              <a:gd name="connsiteY40" fmla="*/ 521563 h 918344"/>
              <a:gd name="connsiteX41" fmla="*/ 2820868 w 9517857"/>
              <a:gd name="connsiteY41" fmla="*/ 514148 h 918344"/>
              <a:gd name="connsiteX42" fmla="*/ 3073635 w 9517857"/>
              <a:gd name="connsiteY42" fmla="*/ 491282 h 918344"/>
              <a:gd name="connsiteX43" fmla="*/ 3222071 w 9517857"/>
              <a:gd name="connsiteY43" fmla="*/ 470547 h 918344"/>
              <a:gd name="connsiteX44" fmla="*/ 3274069 w 9517857"/>
              <a:gd name="connsiteY44" fmla="*/ 451593 h 918344"/>
              <a:gd name="connsiteX45" fmla="*/ 3349632 w 9517857"/>
              <a:gd name="connsiteY45" fmla="*/ 432571 h 918344"/>
              <a:gd name="connsiteX46" fmla="*/ 3479593 w 9517857"/>
              <a:gd name="connsiteY46" fmla="*/ 390425 h 918344"/>
              <a:gd name="connsiteX47" fmla="*/ 3750023 w 9517857"/>
              <a:gd name="connsiteY47" fmla="*/ 370666 h 918344"/>
              <a:gd name="connsiteX48" fmla="*/ 3844133 w 9517857"/>
              <a:gd name="connsiteY48" fmla="*/ 360636 h 918344"/>
              <a:gd name="connsiteX49" fmla="*/ 3913545 w 9517857"/>
              <a:gd name="connsiteY49" fmla="*/ 344223 h 918344"/>
              <a:gd name="connsiteX50" fmla="*/ 4266740 w 9517857"/>
              <a:gd name="connsiteY50" fmla="*/ 361442 h 918344"/>
              <a:gd name="connsiteX51" fmla="*/ 4430770 w 9517857"/>
              <a:gd name="connsiteY51" fmla="*/ 342631 h 918344"/>
              <a:gd name="connsiteX52" fmla="*/ 4512664 w 9517857"/>
              <a:gd name="connsiteY52" fmla="*/ 319936 h 918344"/>
              <a:gd name="connsiteX53" fmla="*/ 4616423 w 9517857"/>
              <a:gd name="connsiteY53" fmla="*/ 290902 h 918344"/>
              <a:gd name="connsiteX54" fmla="*/ 4691675 w 9517857"/>
              <a:gd name="connsiteY54" fmla="*/ 253999 h 918344"/>
              <a:gd name="connsiteX55" fmla="*/ 4689051 w 9517857"/>
              <a:gd name="connsiteY55" fmla="*/ 250956 h 918344"/>
              <a:gd name="connsiteX56" fmla="*/ 4719994 w 9517857"/>
              <a:gd name="connsiteY56" fmla="*/ 245295 h 918344"/>
              <a:gd name="connsiteX57" fmla="*/ 4752894 w 9517857"/>
              <a:gd name="connsiteY57" fmla="*/ 239863 h 918344"/>
              <a:gd name="connsiteX58" fmla="*/ 4769329 w 9517857"/>
              <a:gd name="connsiteY58" fmla="*/ 233573 h 918344"/>
              <a:gd name="connsiteX59" fmla="*/ 4775634 w 9517857"/>
              <a:gd name="connsiteY59" fmla="*/ 234051 h 918344"/>
              <a:gd name="connsiteX60" fmla="*/ 4790452 w 9517857"/>
              <a:gd name="connsiteY60" fmla="*/ 233560 h 918344"/>
              <a:gd name="connsiteX61" fmla="*/ 4789062 w 9517857"/>
              <a:gd name="connsiteY61" fmla="*/ 241912 h 918344"/>
              <a:gd name="connsiteX62" fmla="*/ 4827826 w 9517857"/>
              <a:gd name="connsiteY62" fmla="*/ 246965 h 918344"/>
              <a:gd name="connsiteX63" fmla="*/ 4892569 w 9517857"/>
              <a:gd name="connsiteY63" fmla="*/ 249921 h 918344"/>
              <a:gd name="connsiteX64" fmla="*/ 4896611 w 9517857"/>
              <a:gd name="connsiteY64" fmla="*/ 240436 h 918344"/>
              <a:gd name="connsiteX65" fmla="*/ 4917286 w 9517857"/>
              <a:gd name="connsiteY65" fmla="*/ 243647 h 918344"/>
              <a:gd name="connsiteX66" fmla="*/ 5060397 w 9517857"/>
              <a:gd name="connsiteY66" fmla="*/ 263676 h 918344"/>
              <a:gd name="connsiteX67" fmla="*/ 5252996 w 9517857"/>
              <a:gd name="connsiteY67" fmla="*/ 270643 h 918344"/>
              <a:gd name="connsiteX68" fmla="*/ 5358056 w 9517857"/>
              <a:gd name="connsiteY68" fmla="*/ 247236 h 918344"/>
              <a:gd name="connsiteX69" fmla="*/ 5426496 w 9517857"/>
              <a:gd name="connsiteY69" fmla="*/ 235130 h 918344"/>
              <a:gd name="connsiteX70" fmla="*/ 5497161 w 9517857"/>
              <a:gd name="connsiteY70" fmla="*/ 228796 h 918344"/>
              <a:gd name="connsiteX71" fmla="*/ 5856152 w 9517857"/>
              <a:gd name="connsiteY71" fmla="*/ 156354 h 918344"/>
              <a:gd name="connsiteX72" fmla="*/ 6014778 w 9517857"/>
              <a:gd name="connsiteY72" fmla="*/ 168326 h 918344"/>
              <a:gd name="connsiteX73" fmla="*/ 6194152 w 9517857"/>
              <a:gd name="connsiteY73" fmla="*/ 151760 h 918344"/>
              <a:gd name="connsiteX74" fmla="*/ 6281379 w 9517857"/>
              <a:gd name="connsiteY74" fmla="*/ 181614 h 918344"/>
              <a:gd name="connsiteX75" fmla="*/ 6374947 w 9517857"/>
              <a:gd name="connsiteY75" fmla="*/ 179787 h 918344"/>
              <a:gd name="connsiteX76" fmla="*/ 6448518 w 9517857"/>
              <a:gd name="connsiteY76" fmla="*/ 164366 h 918344"/>
              <a:gd name="connsiteX77" fmla="*/ 6544700 w 9517857"/>
              <a:gd name="connsiteY77" fmla="*/ 167149 h 918344"/>
              <a:gd name="connsiteX78" fmla="*/ 6648353 w 9517857"/>
              <a:gd name="connsiteY78" fmla="*/ 172238 h 918344"/>
              <a:gd name="connsiteX79" fmla="*/ 6736227 w 9517857"/>
              <a:gd name="connsiteY79" fmla="*/ 173204 h 918344"/>
              <a:gd name="connsiteX80" fmla="*/ 6977218 w 9517857"/>
              <a:gd name="connsiteY80" fmla="*/ 184277 h 918344"/>
              <a:gd name="connsiteX81" fmla="*/ 7065221 w 9517857"/>
              <a:gd name="connsiteY81" fmla="*/ 227519 h 918344"/>
              <a:gd name="connsiteX82" fmla="*/ 7366801 w 9517857"/>
              <a:gd name="connsiteY82" fmla="*/ 258938 h 918344"/>
              <a:gd name="connsiteX83" fmla="*/ 7433745 w 9517857"/>
              <a:gd name="connsiteY83" fmla="*/ 246959 h 918344"/>
              <a:gd name="connsiteX84" fmla="*/ 7644411 w 9517857"/>
              <a:gd name="connsiteY84" fmla="*/ 258974 h 918344"/>
              <a:gd name="connsiteX85" fmla="*/ 7825110 w 9517857"/>
              <a:gd name="connsiteY85" fmla="*/ 229097 h 918344"/>
              <a:gd name="connsiteX86" fmla="*/ 7965804 w 9517857"/>
              <a:gd name="connsiteY86" fmla="*/ 190533 h 918344"/>
              <a:gd name="connsiteX87" fmla="*/ 8147401 w 9517857"/>
              <a:gd name="connsiteY87" fmla="*/ 205605 h 918344"/>
              <a:gd name="connsiteX88" fmla="*/ 8256033 w 9517857"/>
              <a:gd name="connsiteY88" fmla="*/ 193701 h 918344"/>
              <a:gd name="connsiteX89" fmla="*/ 8551625 w 9517857"/>
              <a:gd name="connsiteY89" fmla="*/ 161505 h 918344"/>
              <a:gd name="connsiteX90" fmla="*/ 8715976 w 9517857"/>
              <a:gd name="connsiteY90" fmla="*/ 178362 h 918344"/>
              <a:gd name="connsiteX91" fmla="*/ 8778827 w 9517857"/>
              <a:gd name="connsiteY91" fmla="*/ 172924 h 918344"/>
              <a:gd name="connsiteX92" fmla="*/ 8840778 w 9517857"/>
              <a:gd name="connsiteY92" fmla="*/ 143137 h 918344"/>
              <a:gd name="connsiteX93" fmla="*/ 9010380 w 9517857"/>
              <a:gd name="connsiteY93" fmla="*/ 91879 h 918344"/>
              <a:gd name="connsiteX94" fmla="*/ 9110856 w 9517857"/>
              <a:gd name="connsiteY94" fmla="*/ 70985 h 918344"/>
              <a:gd name="connsiteX95" fmla="*/ 9268817 w 9517857"/>
              <a:gd name="connsiteY95" fmla="*/ 53070 h 918344"/>
              <a:gd name="connsiteX96" fmla="*/ 9316667 w 9517857"/>
              <a:gd name="connsiteY96" fmla="*/ 45035 h 918344"/>
              <a:gd name="connsiteX97" fmla="*/ 9428209 w 9517857"/>
              <a:gd name="connsiteY97" fmla="*/ 29911 h 918344"/>
              <a:gd name="connsiteX0" fmla="*/ 4686423 w 9517857"/>
              <a:gd name="connsiteY0" fmla="*/ 247907 h 918344"/>
              <a:gd name="connsiteX1" fmla="*/ 4689051 w 9517857"/>
              <a:gd name="connsiteY1" fmla="*/ 250956 h 918344"/>
              <a:gd name="connsiteX2" fmla="*/ 4687244 w 9517857"/>
              <a:gd name="connsiteY2" fmla="*/ 251286 h 918344"/>
              <a:gd name="connsiteX3" fmla="*/ 4686423 w 9517857"/>
              <a:gd name="connsiteY3" fmla="*/ 247907 h 918344"/>
              <a:gd name="connsiteX4" fmla="*/ 4685225 w 9517857"/>
              <a:gd name="connsiteY4" fmla="*/ 246518 h 918344"/>
              <a:gd name="connsiteX5" fmla="*/ 4686133 w 9517857"/>
              <a:gd name="connsiteY5" fmla="*/ 246715 h 918344"/>
              <a:gd name="connsiteX6" fmla="*/ 4686423 w 9517857"/>
              <a:gd name="connsiteY6" fmla="*/ 247907 h 918344"/>
              <a:gd name="connsiteX7" fmla="*/ 4685225 w 9517857"/>
              <a:gd name="connsiteY7" fmla="*/ 246518 h 918344"/>
              <a:gd name="connsiteX8" fmla="*/ 9428209 w 9517857"/>
              <a:gd name="connsiteY8" fmla="*/ 29911 h 918344"/>
              <a:gd name="connsiteX9" fmla="*/ 9517857 w 9517857"/>
              <a:gd name="connsiteY9" fmla="*/ 0 h 918344"/>
              <a:gd name="connsiteX10" fmla="*/ 9517857 w 9517857"/>
              <a:gd name="connsiteY10" fmla="*/ 918344 h 918344"/>
              <a:gd name="connsiteX11" fmla="*/ 14604 w 9517857"/>
              <a:gd name="connsiteY11" fmla="*/ 918344 h 918344"/>
              <a:gd name="connsiteX12" fmla="*/ 12841 w 9517857"/>
              <a:gd name="connsiteY12" fmla="*/ 917751 h 918344"/>
              <a:gd name="connsiteX13" fmla="*/ 93 w 9517857"/>
              <a:gd name="connsiteY13" fmla="*/ 912459 h 918344"/>
              <a:gd name="connsiteX14" fmla="*/ 58674 w 9517857"/>
              <a:gd name="connsiteY14" fmla="*/ 890310 h 918344"/>
              <a:gd name="connsiteX15" fmla="*/ 275005 w 9517857"/>
              <a:gd name="connsiteY15" fmla="*/ 807217 h 918344"/>
              <a:gd name="connsiteX16" fmla="*/ 587824 w 9517857"/>
              <a:gd name="connsiteY16" fmla="*/ 798183 h 918344"/>
              <a:gd name="connsiteX17" fmla="*/ 651826 w 9517857"/>
              <a:gd name="connsiteY17" fmla="*/ 738326 h 918344"/>
              <a:gd name="connsiteX18" fmla="*/ 727985 w 9517857"/>
              <a:gd name="connsiteY18" fmla="*/ 719814 h 918344"/>
              <a:gd name="connsiteX19" fmla="*/ 778982 w 9517857"/>
              <a:gd name="connsiteY19" fmla="*/ 710130 h 918344"/>
              <a:gd name="connsiteX20" fmla="*/ 849944 w 9517857"/>
              <a:gd name="connsiteY20" fmla="*/ 717975 h 918344"/>
              <a:gd name="connsiteX21" fmla="*/ 921659 w 9517857"/>
              <a:gd name="connsiteY21" fmla="*/ 712683 h 918344"/>
              <a:gd name="connsiteX22" fmla="*/ 930946 w 9517857"/>
              <a:gd name="connsiteY22" fmla="*/ 734034 h 918344"/>
              <a:gd name="connsiteX23" fmla="*/ 986250 w 9517857"/>
              <a:gd name="connsiteY23" fmla="*/ 713518 h 918344"/>
              <a:gd name="connsiteX24" fmla="*/ 1013752 w 9517857"/>
              <a:gd name="connsiteY24" fmla="*/ 713349 h 918344"/>
              <a:gd name="connsiteX25" fmla="*/ 1023734 w 9517857"/>
              <a:gd name="connsiteY25" fmla="*/ 718559 h 918344"/>
              <a:gd name="connsiteX26" fmla="*/ 1063207 w 9517857"/>
              <a:gd name="connsiteY26" fmla="*/ 715639 h 918344"/>
              <a:gd name="connsiteX27" fmla="*/ 1081980 w 9517857"/>
              <a:gd name="connsiteY27" fmla="*/ 738443 h 918344"/>
              <a:gd name="connsiteX28" fmla="*/ 1218120 w 9517857"/>
              <a:gd name="connsiteY28" fmla="*/ 713268 h 918344"/>
              <a:gd name="connsiteX29" fmla="*/ 1397459 w 9517857"/>
              <a:gd name="connsiteY29" fmla="*/ 691178 h 918344"/>
              <a:gd name="connsiteX30" fmla="*/ 1580688 w 9517857"/>
              <a:gd name="connsiteY30" fmla="*/ 693685 h 918344"/>
              <a:gd name="connsiteX31" fmla="*/ 1772334 w 9517857"/>
              <a:gd name="connsiteY31" fmla="*/ 710628 h 918344"/>
              <a:gd name="connsiteX32" fmla="*/ 2002561 w 9517857"/>
              <a:gd name="connsiteY32" fmla="*/ 659905 h 918344"/>
              <a:gd name="connsiteX33" fmla="*/ 2135144 w 9517857"/>
              <a:gd name="connsiteY33" fmla="*/ 636489 h 918344"/>
              <a:gd name="connsiteX34" fmla="*/ 2448505 w 9517857"/>
              <a:gd name="connsiteY34" fmla="*/ 578838 h 918344"/>
              <a:gd name="connsiteX35" fmla="*/ 2658055 w 9517857"/>
              <a:gd name="connsiteY35" fmla="*/ 578715 h 918344"/>
              <a:gd name="connsiteX36" fmla="*/ 2693698 w 9517857"/>
              <a:gd name="connsiteY36" fmla="*/ 560017 h 918344"/>
              <a:gd name="connsiteX37" fmla="*/ 2699673 w 9517857"/>
              <a:gd name="connsiteY37" fmla="*/ 556388 h 918344"/>
              <a:gd name="connsiteX38" fmla="*/ 2727306 w 9517857"/>
              <a:gd name="connsiteY38" fmla="*/ 550686 h 918344"/>
              <a:gd name="connsiteX39" fmla="*/ 2730451 w 9517857"/>
              <a:gd name="connsiteY39" fmla="*/ 538046 h 918344"/>
              <a:gd name="connsiteX40" fmla="*/ 2768713 w 9517857"/>
              <a:gd name="connsiteY40" fmla="*/ 521563 h 918344"/>
              <a:gd name="connsiteX41" fmla="*/ 2820868 w 9517857"/>
              <a:gd name="connsiteY41" fmla="*/ 514148 h 918344"/>
              <a:gd name="connsiteX42" fmla="*/ 3073635 w 9517857"/>
              <a:gd name="connsiteY42" fmla="*/ 491282 h 918344"/>
              <a:gd name="connsiteX43" fmla="*/ 3222071 w 9517857"/>
              <a:gd name="connsiteY43" fmla="*/ 470547 h 918344"/>
              <a:gd name="connsiteX44" fmla="*/ 3274069 w 9517857"/>
              <a:gd name="connsiteY44" fmla="*/ 451593 h 918344"/>
              <a:gd name="connsiteX45" fmla="*/ 3349632 w 9517857"/>
              <a:gd name="connsiteY45" fmla="*/ 432571 h 918344"/>
              <a:gd name="connsiteX46" fmla="*/ 3479593 w 9517857"/>
              <a:gd name="connsiteY46" fmla="*/ 390425 h 918344"/>
              <a:gd name="connsiteX47" fmla="*/ 3750023 w 9517857"/>
              <a:gd name="connsiteY47" fmla="*/ 370666 h 918344"/>
              <a:gd name="connsiteX48" fmla="*/ 3844133 w 9517857"/>
              <a:gd name="connsiteY48" fmla="*/ 360636 h 918344"/>
              <a:gd name="connsiteX49" fmla="*/ 3913545 w 9517857"/>
              <a:gd name="connsiteY49" fmla="*/ 344223 h 918344"/>
              <a:gd name="connsiteX50" fmla="*/ 4266740 w 9517857"/>
              <a:gd name="connsiteY50" fmla="*/ 361442 h 918344"/>
              <a:gd name="connsiteX51" fmla="*/ 4430770 w 9517857"/>
              <a:gd name="connsiteY51" fmla="*/ 342631 h 918344"/>
              <a:gd name="connsiteX52" fmla="*/ 4512664 w 9517857"/>
              <a:gd name="connsiteY52" fmla="*/ 319936 h 918344"/>
              <a:gd name="connsiteX53" fmla="*/ 4616423 w 9517857"/>
              <a:gd name="connsiteY53" fmla="*/ 290902 h 918344"/>
              <a:gd name="connsiteX54" fmla="*/ 4691675 w 9517857"/>
              <a:gd name="connsiteY54" fmla="*/ 253999 h 918344"/>
              <a:gd name="connsiteX55" fmla="*/ 4689051 w 9517857"/>
              <a:gd name="connsiteY55" fmla="*/ 250956 h 918344"/>
              <a:gd name="connsiteX56" fmla="*/ 4719994 w 9517857"/>
              <a:gd name="connsiteY56" fmla="*/ 245295 h 918344"/>
              <a:gd name="connsiteX57" fmla="*/ 4752894 w 9517857"/>
              <a:gd name="connsiteY57" fmla="*/ 239863 h 918344"/>
              <a:gd name="connsiteX58" fmla="*/ 4769329 w 9517857"/>
              <a:gd name="connsiteY58" fmla="*/ 233573 h 918344"/>
              <a:gd name="connsiteX59" fmla="*/ 4775634 w 9517857"/>
              <a:gd name="connsiteY59" fmla="*/ 234051 h 918344"/>
              <a:gd name="connsiteX60" fmla="*/ 4790452 w 9517857"/>
              <a:gd name="connsiteY60" fmla="*/ 233560 h 918344"/>
              <a:gd name="connsiteX61" fmla="*/ 4789062 w 9517857"/>
              <a:gd name="connsiteY61" fmla="*/ 241912 h 918344"/>
              <a:gd name="connsiteX62" fmla="*/ 4827826 w 9517857"/>
              <a:gd name="connsiteY62" fmla="*/ 246965 h 918344"/>
              <a:gd name="connsiteX63" fmla="*/ 4892569 w 9517857"/>
              <a:gd name="connsiteY63" fmla="*/ 249921 h 918344"/>
              <a:gd name="connsiteX64" fmla="*/ 4896611 w 9517857"/>
              <a:gd name="connsiteY64" fmla="*/ 240436 h 918344"/>
              <a:gd name="connsiteX65" fmla="*/ 4917286 w 9517857"/>
              <a:gd name="connsiteY65" fmla="*/ 243647 h 918344"/>
              <a:gd name="connsiteX66" fmla="*/ 5060397 w 9517857"/>
              <a:gd name="connsiteY66" fmla="*/ 263676 h 918344"/>
              <a:gd name="connsiteX67" fmla="*/ 5252996 w 9517857"/>
              <a:gd name="connsiteY67" fmla="*/ 270643 h 918344"/>
              <a:gd name="connsiteX68" fmla="*/ 5358056 w 9517857"/>
              <a:gd name="connsiteY68" fmla="*/ 247236 h 918344"/>
              <a:gd name="connsiteX69" fmla="*/ 5426496 w 9517857"/>
              <a:gd name="connsiteY69" fmla="*/ 235130 h 918344"/>
              <a:gd name="connsiteX70" fmla="*/ 5497161 w 9517857"/>
              <a:gd name="connsiteY70" fmla="*/ 228796 h 918344"/>
              <a:gd name="connsiteX71" fmla="*/ 5856152 w 9517857"/>
              <a:gd name="connsiteY71" fmla="*/ 156354 h 918344"/>
              <a:gd name="connsiteX72" fmla="*/ 6014778 w 9517857"/>
              <a:gd name="connsiteY72" fmla="*/ 168326 h 918344"/>
              <a:gd name="connsiteX73" fmla="*/ 6194152 w 9517857"/>
              <a:gd name="connsiteY73" fmla="*/ 151760 h 918344"/>
              <a:gd name="connsiteX74" fmla="*/ 6281379 w 9517857"/>
              <a:gd name="connsiteY74" fmla="*/ 181614 h 918344"/>
              <a:gd name="connsiteX75" fmla="*/ 6374947 w 9517857"/>
              <a:gd name="connsiteY75" fmla="*/ 179787 h 918344"/>
              <a:gd name="connsiteX76" fmla="*/ 6448518 w 9517857"/>
              <a:gd name="connsiteY76" fmla="*/ 164366 h 918344"/>
              <a:gd name="connsiteX77" fmla="*/ 6544700 w 9517857"/>
              <a:gd name="connsiteY77" fmla="*/ 167149 h 918344"/>
              <a:gd name="connsiteX78" fmla="*/ 6648353 w 9517857"/>
              <a:gd name="connsiteY78" fmla="*/ 172238 h 918344"/>
              <a:gd name="connsiteX79" fmla="*/ 6736227 w 9517857"/>
              <a:gd name="connsiteY79" fmla="*/ 173204 h 918344"/>
              <a:gd name="connsiteX80" fmla="*/ 6977218 w 9517857"/>
              <a:gd name="connsiteY80" fmla="*/ 184277 h 918344"/>
              <a:gd name="connsiteX81" fmla="*/ 7065221 w 9517857"/>
              <a:gd name="connsiteY81" fmla="*/ 227519 h 918344"/>
              <a:gd name="connsiteX82" fmla="*/ 7366801 w 9517857"/>
              <a:gd name="connsiteY82" fmla="*/ 258938 h 918344"/>
              <a:gd name="connsiteX83" fmla="*/ 7433745 w 9517857"/>
              <a:gd name="connsiteY83" fmla="*/ 246959 h 918344"/>
              <a:gd name="connsiteX84" fmla="*/ 7644411 w 9517857"/>
              <a:gd name="connsiteY84" fmla="*/ 258974 h 918344"/>
              <a:gd name="connsiteX85" fmla="*/ 7825110 w 9517857"/>
              <a:gd name="connsiteY85" fmla="*/ 229097 h 918344"/>
              <a:gd name="connsiteX86" fmla="*/ 7965804 w 9517857"/>
              <a:gd name="connsiteY86" fmla="*/ 190533 h 918344"/>
              <a:gd name="connsiteX87" fmla="*/ 8147401 w 9517857"/>
              <a:gd name="connsiteY87" fmla="*/ 205605 h 918344"/>
              <a:gd name="connsiteX88" fmla="*/ 8256033 w 9517857"/>
              <a:gd name="connsiteY88" fmla="*/ 193701 h 918344"/>
              <a:gd name="connsiteX89" fmla="*/ 8551625 w 9517857"/>
              <a:gd name="connsiteY89" fmla="*/ 161505 h 918344"/>
              <a:gd name="connsiteX90" fmla="*/ 8715976 w 9517857"/>
              <a:gd name="connsiteY90" fmla="*/ 178362 h 918344"/>
              <a:gd name="connsiteX91" fmla="*/ 8778827 w 9517857"/>
              <a:gd name="connsiteY91" fmla="*/ 172924 h 918344"/>
              <a:gd name="connsiteX92" fmla="*/ 8840778 w 9517857"/>
              <a:gd name="connsiteY92" fmla="*/ 143137 h 918344"/>
              <a:gd name="connsiteX93" fmla="*/ 9010380 w 9517857"/>
              <a:gd name="connsiteY93" fmla="*/ 91879 h 918344"/>
              <a:gd name="connsiteX94" fmla="*/ 9110856 w 9517857"/>
              <a:gd name="connsiteY94" fmla="*/ 70985 h 918344"/>
              <a:gd name="connsiteX95" fmla="*/ 9268817 w 9517857"/>
              <a:gd name="connsiteY95" fmla="*/ 53070 h 918344"/>
              <a:gd name="connsiteX96" fmla="*/ 9316667 w 9517857"/>
              <a:gd name="connsiteY96" fmla="*/ 45035 h 918344"/>
              <a:gd name="connsiteX97" fmla="*/ 9428209 w 9517857"/>
              <a:gd name="connsiteY97" fmla="*/ 29911 h 918344"/>
              <a:gd name="connsiteX0" fmla="*/ 4686423 w 9517857"/>
              <a:gd name="connsiteY0" fmla="*/ 247907 h 918344"/>
              <a:gd name="connsiteX1" fmla="*/ 4689051 w 9517857"/>
              <a:gd name="connsiteY1" fmla="*/ 250956 h 918344"/>
              <a:gd name="connsiteX2" fmla="*/ 4687244 w 9517857"/>
              <a:gd name="connsiteY2" fmla="*/ 251286 h 918344"/>
              <a:gd name="connsiteX3" fmla="*/ 4686423 w 9517857"/>
              <a:gd name="connsiteY3" fmla="*/ 247907 h 918344"/>
              <a:gd name="connsiteX4" fmla="*/ 4685225 w 9517857"/>
              <a:gd name="connsiteY4" fmla="*/ 246518 h 918344"/>
              <a:gd name="connsiteX5" fmla="*/ 4686133 w 9517857"/>
              <a:gd name="connsiteY5" fmla="*/ 246715 h 918344"/>
              <a:gd name="connsiteX6" fmla="*/ 4686423 w 9517857"/>
              <a:gd name="connsiteY6" fmla="*/ 247907 h 918344"/>
              <a:gd name="connsiteX7" fmla="*/ 4685225 w 9517857"/>
              <a:gd name="connsiteY7" fmla="*/ 246518 h 918344"/>
              <a:gd name="connsiteX8" fmla="*/ 9428209 w 9517857"/>
              <a:gd name="connsiteY8" fmla="*/ 29911 h 918344"/>
              <a:gd name="connsiteX9" fmla="*/ 9517857 w 9517857"/>
              <a:gd name="connsiteY9" fmla="*/ 0 h 918344"/>
              <a:gd name="connsiteX10" fmla="*/ 9517857 w 9517857"/>
              <a:gd name="connsiteY10" fmla="*/ 918344 h 918344"/>
              <a:gd name="connsiteX11" fmla="*/ 14604 w 9517857"/>
              <a:gd name="connsiteY11" fmla="*/ 918344 h 918344"/>
              <a:gd name="connsiteX12" fmla="*/ 12841 w 9517857"/>
              <a:gd name="connsiteY12" fmla="*/ 917751 h 918344"/>
              <a:gd name="connsiteX13" fmla="*/ 93 w 9517857"/>
              <a:gd name="connsiteY13" fmla="*/ 912459 h 918344"/>
              <a:gd name="connsiteX14" fmla="*/ 58674 w 9517857"/>
              <a:gd name="connsiteY14" fmla="*/ 890310 h 918344"/>
              <a:gd name="connsiteX15" fmla="*/ 275005 w 9517857"/>
              <a:gd name="connsiteY15" fmla="*/ 807217 h 918344"/>
              <a:gd name="connsiteX16" fmla="*/ 587824 w 9517857"/>
              <a:gd name="connsiteY16" fmla="*/ 798183 h 918344"/>
              <a:gd name="connsiteX17" fmla="*/ 651826 w 9517857"/>
              <a:gd name="connsiteY17" fmla="*/ 738326 h 918344"/>
              <a:gd name="connsiteX18" fmla="*/ 727985 w 9517857"/>
              <a:gd name="connsiteY18" fmla="*/ 719814 h 918344"/>
              <a:gd name="connsiteX19" fmla="*/ 778982 w 9517857"/>
              <a:gd name="connsiteY19" fmla="*/ 710130 h 918344"/>
              <a:gd name="connsiteX20" fmla="*/ 849944 w 9517857"/>
              <a:gd name="connsiteY20" fmla="*/ 717975 h 918344"/>
              <a:gd name="connsiteX21" fmla="*/ 921659 w 9517857"/>
              <a:gd name="connsiteY21" fmla="*/ 712683 h 918344"/>
              <a:gd name="connsiteX22" fmla="*/ 930946 w 9517857"/>
              <a:gd name="connsiteY22" fmla="*/ 734034 h 918344"/>
              <a:gd name="connsiteX23" fmla="*/ 986250 w 9517857"/>
              <a:gd name="connsiteY23" fmla="*/ 713518 h 918344"/>
              <a:gd name="connsiteX24" fmla="*/ 1013752 w 9517857"/>
              <a:gd name="connsiteY24" fmla="*/ 713349 h 918344"/>
              <a:gd name="connsiteX25" fmla="*/ 1023734 w 9517857"/>
              <a:gd name="connsiteY25" fmla="*/ 718559 h 918344"/>
              <a:gd name="connsiteX26" fmla="*/ 1063207 w 9517857"/>
              <a:gd name="connsiteY26" fmla="*/ 715639 h 918344"/>
              <a:gd name="connsiteX27" fmla="*/ 1081980 w 9517857"/>
              <a:gd name="connsiteY27" fmla="*/ 738443 h 918344"/>
              <a:gd name="connsiteX28" fmla="*/ 1218120 w 9517857"/>
              <a:gd name="connsiteY28" fmla="*/ 713268 h 918344"/>
              <a:gd name="connsiteX29" fmla="*/ 1397459 w 9517857"/>
              <a:gd name="connsiteY29" fmla="*/ 691178 h 918344"/>
              <a:gd name="connsiteX30" fmla="*/ 1580688 w 9517857"/>
              <a:gd name="connsiteY30" fmla="*/ 693685 h 918344"/>
              <a:gd name="connsiteX31" fmla="*/ 1772334 w 9517857"/>
              <a:gd name="connsiteY31" fmla="*/ 710628 h 918344"/>
              <a:gd name="connsiteX32" fmla="*/ 2002561 w 9517857"/>
              <a:gd name="connsiteY32" fmla="*/ 659905 h 918344"/>
              <a:gd name="connsiteX33" fmla="*/ 2135144 w 9517857"/>
              <a:gd name="connsiteY33" fmla="*/ 636489 h 918344"/>
              <a:gd name="connsiteX34" fmla="*/ 2448505 w 9517857"/>
              <a:gd name="connsiteY34" fmla="*/ 578838 h 918344"/>
              <a:gd name="connsiteX35" fmla="*/ 2658055 w 9517857"/>
              <a:gd name="connsiteY35" fmla="*/ 578715 h 918344"/>
              <a:gd name="connsiteX36" fmla="*/ 2693698 w 9517857"/>
              <a:gd name="connsiteY36" fmla="*/ 560017 h 918344"/>
              <a:gd name="connsiteX37" fmla="*/ 2699673 w 9517857"/>
              <a:gd name="connsiteY37" fmla="*/ 556388 h 918344"/>
              <a:gd name="connsiteX38" fmla="*/ 2727306 w 9517857"/>
              <a:gd name="connsiteY38" fmla="*/ 550686 h 918344"/>
              <a:gd name="connsiteX39" fmla="*/ 2730451 w 9517857"/>
              <a:gd name="connsiteY39" fmla="*/ 538046 h 918344"/>
              <a:gd name="connsiteX40" fmla="*/ 2768713 w 9517857"/>
              <a:gd name="connsiteY40" fmla="*/ 521563 h 918344"/>
              <a:gd name="connsiteX41" fmla="*/ 2820868 w 9517857"/>
              <a:gd name="connsiteY41" fmla="*/ 514148 h 918344"/>
              <a:gd name="connsiteX42" fmla="*/ 3073635 w 9517857"/>
              <a:gd name="connsiteY42" fmla="*/ 491282 h 918344"/>
              <a:gd name="connsiteX43" fmla="*/ 3222071 w 9517857"/>
              <a:gd name="connsiteY43" fmla="*/ 470547 h 918344"/>
              <a:gd name="connsiteX44" fmla="*/ 3274069 w 9517857"/>
              <a:gd name="connsiteY44" fmla="*/ 451593 h 918344"/>
              <a:gd name="connsiteX45" fmla="*/ 3349632 w 9517857"/>
              <a:gd name="connsiteY45" fmla="*/ 432571 h 918344"/>
              <a:gd name="connsiteX46" fmla="*/ 3479593 w 9517857"/>
              <a:gd name="connsiteY46" fmla="*/ 390425 h 918344"/>
              <a:gd name="connsiteX47" fmla="*/ 3750023 w 9517857"/>
              <a:gd name="connsiteY47" fmla="*/ 370666 h 918344"/>
              <a:gd name="connsiteX48" fmla="*/ 3844133 w 9517857"/>
              <a:gd name="connsiteY48" fmla="*/ 360636 h 918344"/>
              <a:gd name="connsiteX49" fmla="*/ 3979762 w 9517857"/>
              <a:gd name="connsiteY49" fmla="*/ 350573 h 918344"/>
              <a:gd name="connsiteX50" fmla="*/ 4266740 w 9517857"/>
              <a:gd name="connsiteY50" fmla="*/ 361442 h 918344"/>
              <a:gd name="connsiteX51" fmla="*/ 4430770 w 9517857"/>
              <a:gd name="connsiteY51" fmla="*/ 342631 h 918344"/>
              <a:gd name="connsiteX52" fmla="*/ 4512664 w 9517857"/>
              <a:gd name="connsiteY52" fmla="*/ 319936 h 918344"/>
              <a:gd name="connsiteX53" fmla="*/ 4616423 w 9517857"/>
              <a:gd name="connsiteY53" fmla="*/ 290902 h 918344"/>
              <a:gd name="connsiteX54" fmla="*/ 4691675 w 9517857"/>
              <a:gd name="connsiteY54" fmla="*/ 253999 h 918344"/>
              <a:gd name="connsiteX55" fmla="*/ 4689051 w 9517857"/>
              <a:gd name="connsiteY55" fmla="*/ 250956 h 918344"/>
              <a:gd name="connsiteX56" fmla="*/ 4719994 w 9517857"/>
              <a:gd name="connsiteY56" fmla="*/ 245295 h 918344"/>
              <a:gd name="connsiteX57" fmla="*/ 4752894 w 9517857"/>
              <a:gd name="connsiteY57" fmla="*/ 239863 h 918344"/>
              <a:gd name="connsiteX58" fmla="*/ 4769329 w 9517857"/>
              <a:gd name="connsiteY58" fmla="*/ 233573 h 918344"/>
              <a:gd name="connsiteX59" fmla="*/ 4775634 w 9517857"/>
              <a:gd name="connsiteY59" fmla="*/ 234051 h 918344"/>
              <a:gd name="connsiteX60" fmla="*/ 4790452 w 9517857"/>
              <a:gd name="connsiteY60" fmla="*/ 233560 h 918344"/>
              <a:gd name="connsiteX61" fmla="*/ 4789062 w 9517857"/>
              <a:gd name="connsiteY61" fmla="*/ 241912 h 918344"/>
              <a:gd name="connsiteX62" fmla="*/ 4827826 w 9517857"/>
              <a:gd name="connsiteY62" fmla="*/ 246965 h 918344"/>
              <a:gd name="connsiteX63" fmla="*/ 4892569 w 9517857"/>
              <a:gd name="connsiteY63" fmla="*/ 249921 h 918344"/>
              <a:gd name="connsiteX64" fmla="*/ 4896611 w 9517857"/>
              <a:gd name="connsiteY64" fmla="*/ 240436 h 918344"/>
              <a:gd name="connsiteX65" fmla="*/ 4917286 w 9517857"/>
              <a:gd name="connsiteY65" fmla="*/ 243647 h 918344"/>
              <a:gd name="connsiteX66" fmla="*/ 5060397 w 9517857"/>
              <a:gd name="connsiteY66" fmla="*/ 263676 h 918344"/>
              <a:gd name="connsiteX67" fmla="*/ 5252996 w 9517857"/>
              <a:gd name="connsiteY67" fmla="*/ 270643 h 918344"/>
              <a:gd name="connsiteX68" fmla="*/ 5358056 w 9517857"/>
              <a:gd name="connsiteY68" fmla="*/ 247236 h 918344"/>
              <a:gd name="connsiteX69" fmla="*/ 5426496 w 9517857"/>
              <a:gd name="connsiteY69" fmla="*/ 235130 h 918344"/>
              <a:gd name="connsiteX70" fmla="*/ 5497161 w 9517857"/>
              <a:gd name="connsiteY70" fmla="*/ 228796 h 918344"/>
              <a:gd name="connsiteX71" fmla="*/ 5856152 w 9517857"/>
              <a:gd name="connsiteY71" fmla="*/ 156354 h 918344"/>
              <a:gd name="connsiteX72" fmla="*/ 6014778 w 9517857"/>
              <a:gd name="connsiteY72" fmla="*/ 168326 h 918344"/>
              <a:gd name="connsiteX73" fmla="*/ 6194152 w 9517857"/>
              <a:gd name="connsiteY73" fmla="*/ 151760 h 918344"/>
              <a:gd name="connsiteX74" fmla="*/ 6281379 w 9517857"/>
              <a:gd name="connsiteY74" fmla="*/ 181614 h 918344"/>
              <a:gd name="connsiteX75" fmla="*/ 6374947 w 9517857"/>
              <a:gd name="connsiteY75" fmla="*/ 179787 h 918344"/>
              <a:gd name="connsiteX76" fmla="*/ 6448518 w 9517857"/>
              <a:gd name="connsiteY76" fmla="*/ 164366 h 918344"/>
              <a:gd name="connsiteX77" fmla="*/ 6544700 w 9517857"/>
              <a:gd name="connsiteY77" fmla="*/ 167149 h 918344"/>
              <a:gd name="connsiteX78" fmla="*/ 6648353 w 9517857"/>
              <a:gd name="connsiteY78" fmla="*/ 172238 h 918344"/>
              <a:gd name="connsiteX79" fmla="*/ 6736227 w 9517857"/>
              <a:gd name="connsiteY79" fmla="*/ 173204 h 918344"/>
              <a:gd name="connsiteX80" fmla="*/ 6977218 w 9517857"/>
              <a:gd name="connsiteY80" fmla="*/ 184277 h 918344"/>
              <a:gd name="connsiteX81" fmla="*/ 7065221 w 9517857"/>
              <a:gd name="connsiteY81" fmla="*/ 227519 h 918344"/>
              <a:gd name="connsiteX82" fmla="*/ 7366801 w 9517857"/>
              <a:gd name="connsiteY82" fmla="*/ 258938 h 918344"/>
              <a:gd name="connsiteX83" fmla="*/ 7433745 w 9517857"/>
              <a:gd name="connsiteY83" fmla="*/ 246959 h 918344"/>
              <a:gd name="connsiteX84" fmla="*/ 7644411 w 9517857"/>
              <a:gd name="connsiteY84" fmla="*/ 258974 h 918344"/>
              <a:gd name="connsiteX85" fmla="*/ 7825110 w 9517857"/>
              <a:gd name="connsiteY85" fmla="*/ 229097 h 918344"/>
              <a:gd name="connsiteX86" fmla="*/ 7965804 w 9517857"/>
              <a:gd name="connsiteY86" fmla="*/ 190533 h 918344"/>
              <a:gd name="connsiteX87" fmla="*/ 8147401 w 9517857"/>
              <a:gd name="connsiteY87" fmla="*/ 205605 h 918344"/>
              <a:gd name="connsiteX88" fmla="*/ 8256033 w 9517857"/>
              <a:gd name="connsiteY88" fmla="*/ 193701 h 918344"/>
              <a:gd name="connsiteX89" fmla="*/ 8551625 w 9517857"/>
              <a:gd name="connsiteY89" fmla="*/ 161505 h 918344"/>
              <a:gd name="connsiteX90" fmla="*/ 8715976 w 9517857"/>
              <a:gd name="connsiteY90" fmla="*/ 178362 h 918344"/>
              <a:gd name="connsiteX91" fmla="*/ 8778827 w 9517857"/>
              <a:gd name="connsiteY91" fmla="*/ 172924 h 918344"/>
              <a:gd name="connsiteX92" fmla="*/ 8840778 w 9517857"/>
              <a:gd name="connsiteY92" fmla="*/ 143137 h 918344"/>
              <a:gd name="connsiteX93" fmla="*/ 9010380 w 9517857"/>
              <a:gd name="connsiteY93" fmla="*/ 91879 h 918344"/>
              <a:gd name="connsiteX94" fmla="*/ 9110856 w 9517857"/>
              <a:gd name="connsiteY94" fmla="*/ 70985 h 918344"/>
              <a:gd name="connsiteX95" fmla="*/ 9268817 w 9517857"/>
              <a:gd name="connsiteY95" fmla="*/ 53070 h 918344"/>
              <a:gd name="connsiteX96" fmla="*/ 9316667 w 9517857"/>
              <a:gd name="connsiteY96" fmla="*/ 45035 h 918344"/>
              <a:gd name="connsiteX97" fmla="*/ 9428209 w 9517857"/>
              <a:gd name="connsiteY97" fmla="*/ 29911 h 918344"/>
              <a:gd name="connsiteX0" fmla="*/ 4686423 w 9517857"/>
              <a:gd name="connsiteY0" fmla="*/ 247907 h 918344"/>
              <a:gd name="connsiteX1" fmla="*/ 4689051 w 9517857"/>
              <a:gd name="connsiteY1" fmla="*/ 250956 h 918344"/>
              <a:gd name="connsiteX2" fmla="*/ 4687244 w 9517857"/>
              <a:gd name="connsiteY2" fmla="*/ 251286 h 918344"/>
              <a:gd name="connsiteX3" fmla="*/ 4686423 w 9517857"/>
              <a:gd name="connsiteY3" fmla="*/ 247907 h 918344"/>
              <a:gd name="connsiteX4" fmla="*/ 4685225 w 9517857"/>
              <a:gd name="connsiteY4" fmla="*/ 246518 h 918344"/>
              <a:gd name="connsiteX5" fmla="*/ 4686133 w 9517857"/>
              <a:gd name="connsiteY5" fmla="*/ 246715 h 918344"/>
              <a:gd name="connsiteX6" fmla="*/ 4686423 w 9517857"/>
              <a:gd name="connsiteY6" fmla="*/ 247907 h 918344"/>
              <a:gd name="connsiteX7" fmla="*/ 4685225 w 9517857"/>
              <a:gd name="connsiteY7" fmla="*/ 246518 h 918344"/>
              <a:gd name="connsiteX8" fmla="*/ 9428209 w 9517857"/>
              <a:gd name="connsiteY8" fmla="*/ 29911 h 918344"/>
              <a:gd name="connsiteX9" fmla="*/ 9517857 w 9517857"/>
              <a:gd name="connsiteY9" fmla="*/ 0 h 918344"/>
              <a:gd name="connsiteX10" fmla="*/ 9517857 w 9517857"/>
              <a:gd name="connsiteY10" fmla="*/ 918344 h 918344"/>
              <a:gd name="connsiteX11" fmla="*/ 14604 w 9517857"/>
              <a:gd name="connsiteY11" fmla="*/ 918344 h 918344"/>
              <a:gd name="connsiteX12" fmla="*/ 12841 w 9517857"/>
              <a:gd name="connsiteY12" fmla="*/ 917751 h 918344"/>
              <a:gd name="connsiteX13" fmla="*/ 93 w 9517857"/>
              <a:gd name="connsiteY13" fmla="*/ 912459 h 918344"/>
              <a:gd name="connsiteX14" fmla="*/ 58674 w 9517857"/>
              <a:gd name="connsiteY14" fmla="*/ 890310 h 918344"/>
              <a:gd name="connsiteX15" fmla="*/ 275005 w 9517857"/>
              <a:gd name="connsiteY15" fmla="*/ 807217 h 918344"/>
              <a:gd name="connsiteX16" fmla="*/ 587824 w 9517857"/>
              <a:gd name="connsiteY16" fmla="*/ 798183 h 918344"/>
              <a:gd name="connsiteX17" fmla="*/ 651826 w 9517857"/>
              <a:gd name="connsiteY17" fmla="*/ 738326 h 918344"/>
              <a:gd name="connsiteX18" fmla="*/ 727985 w 9517857"/>
              <a:gd name="connsiteY18" fmla="*/ 719814 h 918344"/>
              <a:gd name="connsiteX19" fmla="*/ 778982 w 9517857"/>
              <a:gd name="connsiteY19" fmla="*/ 710130 h 918344"/>
              <a:gd name="connsiteX20" fmla="*/ 849944 w 9517857"/>
              <a:gd name="connsiteY20" fmla="*/ 717975 h 918344"/>
              <a:gd name="connsiteX21" fmla="*/ 921659 w 9517857"/>
              <a:gd name="connsiteY21" fmla="*/ 712683 h 918344"/>
              <a:gd name="connsiteX22" fmla="*/ 930946 w 9517857"/>
              <a:gd name="connsiteY22" fmla="*/ 734034 h 918344"/>
              <a:gd name="connsiteX23" fmla="*/ 986250 w 9517857"/>
              <a:gd name="connsiteY23" fmla="*/ 713518 h 918344"/>
              <a:gd name="connsiteX24" fmla="*/ 1013752 w 9517857"/>
              <a:gd name="connsiteY24" fmla="*/ 713349 h 918344"/>
              <a:gd name="connsiteX25" fmla="*/ 1023734 w 9517857"/>
              <a:gd name="connsiteY25" fmla="*/ 718559 h 918344"/>
              <a:gd name="connsiteX26" fmla="*/ 1063207 w 9517857"/>
              <a:gd name="connsiteY26" fmla="*/ 715639 h 918344"/>
              <a:gd name="connsiteX27" fmla="*/ 1081980 w 9517857"/>
              <a:gd name="connsiteY27" fmla="*/ 738443 h 918344"/>
              <a:gd name="connsiteX28" fmla="*/ 1218120 w 9517857"/>
              <a:gd name="connsiteY28" fmla="*/ 713268 h 918344"/>
              <a:gd name="connsiteX29" fmla="*/ 1397459 w 9517857"/>
              <a:gd name="connsiteY29" fmla="*/ 691178 h 918344"/>
              <a:gd name="connsiteX30" fmla="*/ 1580688 w 9517857"/>
              <a:gd name="connsiteY30" fmla="*/ 693685 h 918344"/>
              <a:gd name="connsiteX31" fmla="*/ 1772334 w 9517857"/>
              <a:gd name="connsiteY31" fmla="*/ 710628 h 918344"/>
              <a:gd name="connsiteX32" fmla="*/ 2002561 w 9517857"/>
              <a:gd name="connsiteY32" fmla="*/ 659905 h 918344"/>
              <a:gd name="connsiteX33" fmla="*/ 2135144 w 9517857"/>
              <a:gd name="connsiteY33" fmla="*/ 636489 h 918344"/>
              <a:gd name="connsiteX34" fmla="*/ 2448505 w 9517857"/>
              <a:gd name="connsiteY34" fmla="*/ 578838 h 918344"/>
              <a:gd name="connsiteX35" fmla="*/ 2658055 w 9517857"/>
              <a:gd name="connsiteY35" fmla="*/ 578715 h 918344"/>
              <a:gd name="connsiteX36" fmla="*/ 2693698 w 9517857"/>
              <a:gd name="connsiteY36" fmla="*/ 560017 h 918344"/>
              <a:gd name="connsiteX37" fmla="*/ 2699673 w 9517857"/>
              <a:gd name="connsiteY37" fmla="*/ 556388 h 918344"/>
              <a:gd name="connsiteX38" fmla="*/ 2727306 w 9517857"/>
              <a:gd name="connsiteY38" fmla="*/ 550686 h 918344"/>
              <a:gd name="connsiteX39" fmla="*/ 2730451 w 9517857"/>
              <a:gd name="connsiteY39" fmla="*/ 538046 h 918344"/>
              <a:gd name="connsiteX40" fmla="*/ 2768713 w 9517857"/>
              <a:gd name="connsiteY40" fmla="*/ 521563 h 918344"/>
              <a:gd name="connsiteX41" fmla="*/ 2820868 w 9517857"/>
              <a:gd name="connsiteY41" fmla="*/ 514148 h 918344"/>
              <a:gd name="connsiteX42" fmla="*/ 3073635 w 9517857"/>
              <a:gd name="connsiteY42" fmla="*/ 491282 h 918344"/>
              <a:gd name="connsiteX43" fmla="*/ 3222071 w 9517857"/>
              <a:gd name="connsiteY43" fmla="*/ 470547 h 918344"/>
              <a:gd name="connsiteX44" fmla="*/ 3274069 w 9517857"/>
              <a:gd name="connsiteY44" fmla="*/ 451593 h 918344"/>
              <a:gd name="connsiteX45" fmla="*/ 3349632 w 9517857"/>
              <a:gd name="connsiteY45" fmla="*/ 432571 h 918344"/>
              <a:gd name="connsiteX46" fmla="*/ 3479593 w 9517857"/>
              <a:gd name="connsiteY46" fmla="*/ 390425 h 918344"/>
              <a:gd name="connsiteX47" fmla="*/ 3750023 w 9517857"/>
              <a:gd name="connsiteY47" fmla="*/ 370666 h 918344"/>
              <a:gd name="connsiteX48" fmla="*/ 3844133 w 9517857"/>
              <a:gd name="connsiteY48" fmla="*/ 360636 h 918344"/>
              <a:gd name="connsiteX49" fmla="*/ 3979762 w 9517857"/>
              <a:gd name="connsiteY49" fmla="*/ 350573 h 918344"/>
              <a:gd name="connsiteX50" fmla="*/ 4266740 w 9517857"/>
              <a:gd name="connsiteY50" fmla="*/ 361442 h 918344"/>
              <a:gd name="connsiteX51" fmla="*/ 4430770 w 9517857"/>
              <a:gd name="connsiteY51" fmla="*/ 342631 h 918344"/>
              <a:gd name="connsiteX52" fmla="*/ 4512664 w 9517857"/>
              <a:gd name="connsiteY52" fmla="*/ 319936 h 918344"/>
              <a:gd name="connsiteX53" fmla="*/ 4616423 w 9517857"/>
              <a:gd name="connsiteY53" fmla="*/ 290902 h 918344"/>
              <a:gd name="connsiteX54" fmla="*/ 4691675 w 9517857"/>
              <a:gd name="connsiteY54" fmla="*/ 253999 h 918344"/>
              <a:gd name="connsiteX55" fmla="*/ 4689051 w 9517857"/>
              <a:gd name="connsiteY55" fmla="*/ 250956 h 918344"/>
              <a:gd name="connsiteX56" fmla="*/ 4719994 w 9517857"/>
              <a:gd name="connsiteY56" fmla="*/ 245295 h 918344"/>
              <a:gd name="connsiteX57" fmla="*/ 4752894 w 9517857"/>
              <a:gd name="connsiteY57" fmla="*/ 239863 h 918344"/>
              <a:gd name="connsiteX58" fmla="*/ 4769329 w 9517857"/>
              <a:gd name="connsiteY58" fmla="*/ 233573 h 918344"/>
              <a:gd name="connsiteX59" fmla="*/ 4775634 w 9517857"/>
              <a:gd name="connsiteY59" fmla="*/ 234051 h 918344"/>
              <a:gd name="connsiteX60" fmla="*/ 4790452 w 9517857"/>
              <a:gd name="connsiteY60" fmla="*/ 233560 h 918344"/>
              <a:gd name="connsiteX61" fmla="*/ 4789062 w 9517857"/>
              <a:gd name="connsiteY61" fmla="*/ 241912 h 918344"/>
              <a:gd name="connsiteX62" fmla="*/ 4827826 w 9517857"/>
              <a:gd name="connsiteY62" fmla="*/ 246965 h 918344"/>
              <a:gd name="connsiteX63" fmla="*/ 4892569 w 9517857"/>
              <a:gd name="connsiteY63" fmla="*/ 249921 h 918344"/>
              <a:gd name="connsiteX64" fmla="*/ 4896611 w 9517857"/>
              <a:gd name="connsiteY64" fmla="*/ 240436 h 918344"/>
              <a:gd name="connsiteX65" fmla="*/ 4917286 w 9517857"/>
              <a:gd name="connsiteY65" fmla="*/ 243647 h 918344"/>
              <a:gd name="connsiteX66" fmla="*/ 5060397 w 9517857"/>
              <a:gd name="connsiteY66" fmla="*/ 263676 h 918344"/>
              <a:gd name="connsiteX67" fmla="*/ 5252996 w 9517857"/>
              <a:gd name="connsiteY67" fmla="*/ 270643 h 918344"/>
              <a:gd name="connsiteX68" fmla="*/ 5358056 w 9517857"/>
              <a:gd name="connsiteY68" fmla="*/ 247236 h 918344"/>
              <a:gd name="connsiteX69" fmla="*/ 5426496 w 9517857"/>
              <a:gd name="connsiteY69" fmla="*/ 235130 h 918344"/>
              <a:gd name="connsiteX70" fmla="*/ 5497161 w 9517857"/>
              <a:gd name="connsiteY70" fmla="*/ 228796 h 918344"/>
              <a:gd name="connsiteX71" fmla="*/ 5856152 w 9517857"/>
              <a:gd name="connsiteY71" fmla="*/ 156354 h 918344"/>
              <a:gd name="connsiteX72" fmla="*/ 6014778 w 9517857"/>
              <a:gd name="connsiteY72" fmla="*/ 168326 h 918344"/>
              <a:gd name="connsiteX73" fmla="*/ 6194152 w 9517857"/>
              <a:gd name="connsiteY73" fmla="*/ 151760 h 918344"/>
              <a:gd name="connsiteX74" fmla="*/ 6281379 w 9517857"/>
              <a:gd name="connsiteY74" fmla="*/ 181614 h 918344"/>
              <a:gd name="connsiteX75" fmla="*/ 6374947 w 9517857"/>
              <a:gd name="connsiteY75" fmla="*/ 179787 h 918344"/>
              <a:gd name="connsiteX76" fmla="*/ 6448518 w 9517857"/>
              <a:gd name="connsiteY76" fmla="*/ 164366 h 918344"/>
              <a:gd name="connsiteX77" fmla="*/ 6544700 w 9517857"/>
              <a:gd name="connsiteY77" fmla="*/ 167149 h 918344"/>
              <a:gd name="connsiteX78" fmla="*/ 6648353 w 9517857"/>
              <a:gd name="connsiteY78" fmla="*/ 172238 h 918344"/>
              <a:gd name="connsiteX79" fmla="*/ 6736227 w 9517857"/>
              <a:gd name="connsiteY79" fmla="*/ 173204 h 918344"/>
              <a:gd name="connsiteX80" fmla="*/ 6977218 w 9517857"/>
              <a:gd name="connsiteY80" fmla="*/ 184277 h 918344"/>
              <a:gd name="connsiteX81" fmla="*/ 7065221 w 9517857"/>
              <a:gd name="connsiteY81" fmla="*/ 227519 h 918344"/>
              <a:gd name="connsiteX82" fmla="*/ 7366801 w 9517857"/>
              <a:gd name="connsiteY82" fmla="*/ 258938 h 918344"/>
              <a:gd name="connsiteX83" fmla="*/ 7433745 w 9517857"/>
              <a:gd name="connsiteY83" fmla="*/ 246959 h 918344"/>
              <a:gd name="connsiteX84" fmla="*/ 7644411 w 9517857"/>
              <a:gd name="connsiteY84" fmla="*/ 258974 h 918344"/>
              <a:gd name="connsiteX85" fmla="*/ 7825110 w 9517857"/>
              <a:gd name="connsiteY85" fmla="*/ 229097 h 918344"/>
              <a:gd name="connsiteX86" fmla="*/ 8147401 w 9517857"/>
              <a:gd name="connsiteY86" fmla="*/ 205605 h 918344"/>
              <a:gd name="connsiteX87" fmla="*/ 8256033 w 9517857"/>
              <a:gd name="connsiteY87" fmla="*/ 193701 h 918344"/>
              <a:gd name="connsiteX88" fmla="*/ 8551625 w 9517857"/>
              <a:gd name="connsiteY88" fmla="*/ 161505 h 918344"/>
              <a:gd name="connsiteX89" fmla="*/ 8715976 w 9517857"/>
              <a:gd name="connsiteY89" fmla="*/ 178362 h 918344"/>
              <a:gd name="connsiteX90" fmla="*/ 8778827 w 9517857"/>
              <a:gd name="connsiteY90" fmla="*/ 172924 h 918344"/>
              <a:gd name="connsiteX91" fmla="*/ 8840778 w 9517857"/>
              <a:gd name="connsiteY91" fmla="*/ 143137 h 918344"/>
              <a:gd name="connsiteX92" fmla="*/ 9010380 w 9517857"/>
              <a:gd name="connsiteY92" fmla="*/ 91879 h 918344"/>
              <a:gd name="connsiteX93" fmla="*/ 9110856 w 9517857"/>
              <a:gd name="connsiteY93" fmla="*/ 70985 h 918344"/>
              <a:gd name="connsiteX94" fmla="*/ 9268817 w 9517857"/>
              <a:gd name="connsiteY94" fmla="*/ 53070 h 918344"/>
              <a:gd name="connsiteX95" fmla="*/ 9316667 w 9517857"/>
              <a:gd name="connsiteY95" fmla="*/ 45035 h 918344"/>
              <a:gd name="connsiteX96" fmla="*/ 9428209 w 9517857"/>
              <a:gd name="connsiteY96" fmla="*/ 29911 h 918344"/>
              <a:gd name="connsiteX0" fmla="*/ 4686423 w 9517857"/>
              <a:gd name="connsiteY0" fmla="*/ 247907 h 918344"/>
              <a:gd name="connsiteX1" fmla="*/ 4689051 w 9517857"/>
              <a:gd name="connsiteY1" fmla="*/ 250956 h 918344"/>
              <a:gd name="connsiteX2" fmla="*/ 4687244 w 9517857"/>
              <a:gd name="connsiteY2" fmla="*/ 251286 h 918344"/>
              <a:gd name="connsiteX3" fmla="*/ 4686423 w 9517857"/>
              <a:gd name="connsiteY3" fmla="*/ 247907 h 918344"/>
              <a:gd name="connsiteX4" fmla="*/ 4685225 w 9517857"/>
              <a:gd name="connsiteY4" fmla="*/ 246518 h 918344"/>
              <a:gd name="connsiteX5" fmla="*/ 4686133 w 9517857"/>
              <a:gd name="connsiteY5" fmla="*/ 246715 h 918344"/>
              <a:gd name="connsiteX6" fmla="*/ 4686423 w 9517857"/>
              <a:gd name="connsiteY6" fmla="*/ 247907 h 918344"/>
              <a:gd name="connsiteX7" fmla="*/ 4685225 w 9517857"/>
              <a:gd name="connsiteY7" fmla="*/ 246518 h 918344"/>
              <a:gd name="connsiteX8" fmla="*/ 9428209 w 9517857"/>
              <a:gd name="connsiteY8" fmla="*/ 29911 h 918344"/>
              <a:gd name="connsiteX9" fmla="*/ 9517857 w 9517857"/>
              <a:gd name="connsiteY9" fmla="*/ 0 h 918344"/>
              <a:gd name="connsiteX10" fmla="*/ 9517857 w 9517857"/>
              <a:gd name="connsiteY10" fmla="*/ 918344 h 918344"/>
              <a:gd name="connsiteX11" fmla="*/ 14604 w 9517857"/>
              <a:gd name="connsiteY11" fmla="*/ 918344 h 918344"/>
              <a:gd name="connsiteX12" fmla="*/ 12841 w 9517857"/>
              <a:gd name="connsiteY12" fmla="*/ 917751 h 918344"/>
              <a:gd name="connsiteX13" fmla="*/ 93 w 9517857"/>
              <a:gd name="connsiteY13" fmla="*/ 912459 h 918344"/>
              <a:gd name="connsiteX14" fmla="*/ 58674 w 9517857"/>
              <a:gd name="connsiteY14" fmla="*/ 890310 h 918344"/>
              <a:gd name="connsiteX15" fmla="*/ 275005 w 9517857"/>
              <a:gd name="connsiteY15" fmla="*/ 807217 h 918344"/>
              <a:gd name="connsiteX16" fmla="*/ 587824 w 9517857"/>
              <a:gd name="connsiteY16" fmla="*/ 798183 h 918344"/>
              <a:gd name="connsiteX17" fmla="*/ 651826 w 9517857"/>
              <a:gd name="connsiteY17" fmla="*/ 738326 h 918344"/>
              <a:gd name="connsiteX18" fmla="*/ 727985 w 9517857"/>
              <a:gd name="connsiteY18" fmla="*/ 719814 h 918344"/>
              <a:gd name="connsiteX19" fmla="*/ 778982 w 9517857"/>
              <a:gd name="connsiteY19" fmla="*/ 710130 h 918344"/>
              <a:gd name="connsiteX20" fmla="*/ 849944 w 9517857"/>
              <a:gd name="connsiteY20" fmla="*/ 717975 h 918344"/>
              <a:gd name="connsiteX21" fmla="*/ 921659 w 9517857"/>
              <a:gd name="connsiteY21" fmla="*/ 712683 h 918344"/>
              <a:gd name="connsiteX22" fmla="*/ 930946 w 9517857"/>
              <a:gd name="connsiteY22" fmla="*/ 734034 h 918344"/>
              <a:gd name="connsiteX23" fmla="*/ 986250 w 9517857"/>
              <a:gd name="connsiteY23" fmla="*/ 713518 h 918344"/>
              <a:gd name="connsiteX24" fmla="*/ 1013752 w 9517857"/>
              <a:gd name="connsiteY24" fmla="*/ 713349 h 918344"/>
              <a:gd name="connsiteX25" fmla="*/ 1023734 w 9517857"/>
              <a:gd name="connsiteY25" fmla="*/ 718559 h 918344"/>
              <a:gd name="connsiteX26" fmla="*/ 1063207 w 9517857"/>
              <a:gd name="connsiteY26" fmla="*/ 715639 h 918344"/>
              <a:gd name="connsiteX27" fmla="*/ 1081980 w 9517857"/>
              <a:gd name="connsiteY27" fmla="*/ 738443 h 918344"/>
              <a:gd name="connsiteX28" fmla="*/ 1218120 w 9517857"/>
              <a:gd name="connsiteY28" fmla="*/ 713268 h 918344"/>
              <a:gd name="connsiteX29" fmla="*/ 1397459 w 9517857"/>
              <a:gd name="connsiteY29" fmla="*/ 691178 h 918344"/>
              <a:gd name="connsiteX30" fmla="*/ 1580688 w 9517857"/>
              <a:gd name="connsiteY30" fmla="*/ 693685 h 918344"/>
              <a:gd name="connsiteX31" fmla="*/ 1772334 w 9517857"/>
              <a:gd name="connsiteY31" fmla="*/ 710628 h 918344"/>
              <a:gd name="connsiteX32" fmla="*/ 2002561 w 9517857"/>
              <a:gd name="connsiteY32" fmla="*/ 659905 h 918344"/>
              <a:gd name="connsiteX33" fmla="*/ 2135144 w 9517857"/>
              <a:gd name="connsiteY33" fmla="*/ 636489 h 918344"/>
              <a:gd name="connsiteX34" fmla="*/ 2448505 w 9517857"/>
              <a:gd name="connsiteY34" fmla="*/ 578838 h 918344"/>
              <a:gd name="connsiteX35" fmla="*/ 2658055 w 9517857"/>
              <a:gd name="connsiteY35" fmla="*/ 578715 h 918344"/>
              <a:gd name="connsiteX36" fmla="*/ 2693698 w 9517857"/>
              <a:gd name="connsiteY36" fmla="*/ 560017 h 918344"/>
              <a:gd name="connsiteX37" fmla="*/ 2699673 w 9517857"/>
              <a:gd name="connsiteY37" fmla="*/ 556388 h 918344"/>
              <a:gd name="connsiteX38" fmla="*/ 2727306 w 9517857"/>
              <a:gd name="connsiteY38" fmla="*/ 550686 h 918344"/>
              <a:gd name="connsiteX39" fmla="*/ 2730451 w 9517857"/>
              <a:gd name="connsiteY39" fmla="*/ 538046 h 918344"/>
              <a:gd name="connsiteX40" fmla="*/ 2768713 w 9517857"/>
              <a:gd name="connsiteY40" fmla="*/ 521563 h 918344"/>
              <a:gd name="connsiteX41" fmla="*/ 2820868 w 9517857"/>
              <a:gd name="connsiteY41" fmla="*/ 514148 h 918344"/>
              <a:gd name="connsiteX42" fmla="*/ 3073635 w 9517857"/>
              <a:gd name="connsiteY42" fmla="*/ 491282 h 918344"/>
              <a:gd name="connsiteX43" fmla="*/ 3222071 w 9517857"/>
              <a:gd name="connsiteY43" fmla="*/ 470547 h 918344"/>
              <a:gd name="connsiteX44" fmla="*/ 3274069 w 9517857"/>
              <a:gd name="connsiteY44" fmla="*/ 451593 h 918344"/>
              <a:gd name="connsiteX45" fmla="*/ 3349632 w 9517857"/>
              <a:gd name="connsiteY45" fmla="*/ 432571 h 918344"/>
              <a:gd name="connsiteX46" fmla="*/ 3479593 w 9517857"/>
              <a:gd name="connsiteY46" fmla="*/ 390425 h 918344"/>
              <a:gd name="connsiteX47" fmla="*/ 3750023 w 9517857"/>
              <a:gd name="connsiteY47" fmla="*/ 370666 h 918344"/>
              <a:gd name="connsiteX48" fmla="*/ 3844133 w 9517857"/>
              <a:gd name="connsiteY48" fmla="*/ 360636 h 918344"/>
              <a:gd name="connsiteX49" fmla="*/ 3979762 w 9517857"/>
              <a:gd name="connsiteY49" fmla="*/ 350573 h 918344"/>
              <a:gd name="connsiteX50" fmla="*/ 4266740 w 9517857"/>
              <a:gd name="connsiteY50" fmla="*/ 361442 h 918344"/>
              <a:gd name="connsiteX51" fmla="*/ 4430770 w 9517857"/>
              <a:gd name="connsiteY51" fmla="*/ 342631 h 918344"/>
              <a:gd name="connsiteX52" fmla="*/ 4512664 w 9517857"/>
              <a:gd name="connsiteY52" fmla="*/ 319936 h 918344"/>
              <a:gd name="connsiteX53" fmla="*/ 4616423 w 9517857"/>
              <a:gd name="connsiteY53" fmla="*/ 290902 h 918344"/>
              <a:gd name="connsiteX54" fmla="*/ 4691675 w 9517857"/>
              <a:gd name="connsiteY54" fmla="*/ 253999 h 918344"/>
              <a:gd name="connsiteX55" fmla="*/ 4689051 w 9517857"/>
              <a:gd name="connsiteY55" fmla="*/ 250956 h 918344"/>
              <a:gd name="connsiteX56" fmla="*/ 4719994 w 9517857"/>
              <a:gd name="connsiteY56" fmla="*/ 245295 h 918344"/>
              <a:gd name="connsiteX57" fmla="*/ 4752894 w 9517857"/>
              <a:gd name="connsiteY57" fmla="*/ 239863 h 918344"/>
              <a:gd name="connsiteX58" fmla="*/ 4769329 w 9517857"/>
              <a:gd name="connsiteY58" fmla="*/ 233573 h 918344"/>
              <a:gd name="connsiteX59" fmla="*/ 4775634 w 9517857"/>
              <a:gd name="connsiteY59" fmla="*/ 234051 h 918344"/>
              <a:gd name="connsiteX60" fmla="*/ 4790452 w 9517857"/>
              <a:gd name="connsiteY60" fmla="*/ 233560 h 918344"/>
              <a:gd name="connsiteX61" fmla="*/ 4789062 w 9517857"/>
              <a:gd name="connsiteY61" fmla="*/ 241912 h 918344"/>
              <a:gd name="connsiteX62" fmla="*/ 4827826 w 9517857"/>
              <a:gd name="connsiteY62" fmla="*/ 246965 h 918344"/>
              <a:gd name="connsiteX63" fmla="*/ 4892569 w 9517857"/>
              <a:gd name="connsiteY63" fmla="*/ 249921 h 918344"/>
              <a:gd name="connsiteX64" fmla="*/ 4896611 w 9517857"/>
              <a:gd name="connsiteY64" fmla="*/ 240436 h 918344"/>
              <a:gd name="connsiteX65" fmla="*/ 4917286 w 9517857"/>
              <a:gd name="connsiteY65" fmla="*/ 243647 h 918344"/>
              <a:gd name="connsiteX66" fmla="*/ 5060397 w 9517857"/>
              <a:gd name="connsiteY66" fmla="*/ 263676 h 918344"/>
              <a:gd name="connsiteX67" fmla="*/ 5252996 w 9517857"/>
              <a:gd name="connsiteY67" fmla="*/ 270643 h 918344"/>
              <a:gd name="connsiteX68" fmla="*/ 5358056 w 9517857"/>
              <a:gd name="connsiteY68" fmla="*/ 247236 h 918344"/>
              <a:gd name="connsiteX69" fmla="*/ 5426496 w 9517857"/>
              <a:gd name="connsiteY69" fmla="*/ 235130 h 918344"/>
              <a:gd name="connsiteX70" fmla="*/ 5497161 w 9517857"/>
              <a:gd name="connsiteY70" fmla="*/ 228796 h 918344"/>
              <a:gd name="connsiteX71" fmla="*/ 5856152 w 9517857"/>
              <a:gd name="connsiteY71" fmla="*/ 156354 h 918344"/>
              <a:gd name="connsiteX72" fmla="*/ 6014778 w 9517857"/>
              <a:gd name="connsiteY72" fmla="*/ 168326 h 918344"/>
              <a:gd name="connsiteX73" fmla="*/ 6194152 w 9517857"/>
              <a:gd name="connsiteY73" fmla="*/ 151760 h 918344"/>
              <a:gd name="connsiteX74" fmla="*/ 6281379 w 9517857"/>
              <a:gd name="connsiteY74" fmla="*/ 181614 h 918344"/>
              <a:gd name="connsiteX75" fmla="*/ 6374947 w 9517857"/>
              <a:gd name="connsiteY75" fmla="*/ 179787 h 918344"/>
              <a:gd name="connsiteX76" fmla="*/ 6448518 w 9517857"/>
              <a:gd name="connsiteY76" fmla="*/ 164366 h 918344"/>
              <a:gd name="connsiteX77" fmla="*/ 6544700 w 9517857"/>
              <a:gd name="connsiteY77" fmla="*/ 167149 h 918344"/>
              <a:gd name="connsiteX78" fmla="*/ 6648353 w 9517857"/>
              <a:gd name="connsiteY78" fmla="*/ 172238 h 918344"/>
              <a:gd name="connsiteX79" fmla="*/ 6736227 w 9517857"/>
              <a:gd name="connsiteY79" fmla="*/ 173204 h 918344"/>
              <a:gd name="connsiteX80" fmla="*/ 6977218 w 9517857"/>
              <a:gd name="connsiteY80" fmla="*/ 184277 h 918344"/>
              <a:gd name="connsiteX81" fmla="*/ 7065221 w 9517857"/>
              <a:gd name="connsiteY81" fmla="*/ 227519 h 918344"/>
              <a:gd name="connsiteX82" fmla="*/ 7366801 w 9517857"/>
              <a:gd name="connsiteY82" fmla="*/ 258938 h 918344"/>
              <a:gd name="connsiteX83" fmla="*/ 7433745 w 9517857"/>
              <a:gd name="connsiteY83" fmla="*/ 246959 h 918344"/>
              <a:gd name="connsiteX84" fmla="*/ 7644411 w 9517857"/>
              <a:gd name="connsiteY84" fmla="*/ 258974 h 918344"/>
              <a:gd name="connsiteX85" fmla="*/ 7825110 w 9517857"/>
              <a:gd name="connsiteY85" fmla="*/ 229097 h 918344"/>
              <a:gd name="connsiteX86" fmla="*/ 8106016 w 9517857"/>
              <a:gd name="connsiteY86" fmla="*/ 231005 h 918344"/>
              <a:gd name="connsiteX87" fmla="*/ 8256033 w 9517857"/>
              <a:gd name="connsiteY87" fmla="*/ 193701 h 918344"/>
              <a:gd name="connsiteX88" fmla="*/ 8551625 w 9517857"/>
              <a:gd name="connsiteY88" fmla="*/ 161505 h 918344"/>
              <a:gd name="connsiteX89" fmla="*/ 8715976 w 9517857"/>
              <a:gd name="connsiteY89" fmla="*/ 178362 h 918344"/>
              <a:gd name="connsiteX90" fmla="*/ 8778827 w 9517857"/>
              <a:gd name="connsiteY90" fmla="*/ 172924 h 918344"/>
              <a:gd name="connsiteX91" fmla="*/ 8840778 w 9517857"/>
              <a:gd name="connsiteY91" fmla="*/ 143137 h 918344"/>
              <a:gd name="connsiteX92" fmla="*/ 9010380 w 9517857"/>
              <a:gd name="connsiteY92" fmla="*/ 91879 h 918344"/>
              <a:gd name="connsiteX93" fmla="*/ 9110856 w 9517857"/>
              <a:gd name="connsiteY93" fmla="*/ 70985 h 918344"/>
              <a:gd name="connsiteX94" fmla="*/ 9268817 w 9517857"/>
              <a:gd name="connsiteY94" fmla="*/ 53070 h 918344"/>
              <a:gd name="connsiteX95" fmla="*/ 9316667 w 9517857"/>
              <a:gd name="connsiteY95" fmla="*/ 45035 h 918344"/>
              <a:gd name="connsiteX96" fmla="*/ 9428209 w 9517857"/>
              <a:gd name="connsiteY96" fmla="*/ 29911 h 918344"/>
              <a:gd name="connsiteX0" fmla="*/ 4686423 w 9517857"/>
              <a:gd name="connsiteY0" fmla="*/ 247907 h 918344"/>
              <a:gd name="connsiteX1" fmla="*/ 4689051 w 9517857"/>
              <a:gd name="connsiteY1" fmla="*/ 250956 h 918344"/>
              <a:gd name="connsiteX2" fmla="*/ 4687244 w 9517857"/>
              <a:gd name="connsiteY2" fmla="*/ 251286 h 918344"/>
              <a:gd name="connsiteX3" fmla="*/ 4686423 w 9517857"/>
              <a:gd name="connsiteY3" fmla="*/ 247907 h 918344"/>
              <a:gd name="connsiteX4" fmla="*/ 4685225 w 9517857"/>
              <a:gd name="connsiteY4" fmla="*/ 246518 h 918344"/>
              <a:gd name="connsiteX5" fmla="*/ 4686133 w 9517857"/>
              <a:gd name="connsiteY5" fmla="*/ 246715 h 918344"/>
              <a:gd name="connsiteX6" fmla="*/ 4686423 w 9517857"/>
              <a:gd name="connsiteY6" fmla="*/ 247907 h 918344"/>
              <a:gd name="connsiteX7" fmla="*/ 4685225 w 9517857"/>
              <a:gd name="connsiteY7" fmla="*/ 246518 h 918344"/>
              <a:gd name="connsiteX8" fmla="*/ 9428209 w 9517857"/>
              <a:gd name="connsiteY8" fmla="*/ 29911 h 918344"/>
              <a:gd name="connsiteX9" fmla="*/ 9517857 w 9517857"/>
              <a:gd name="connsiteY9" fmla="*/ 0 h 918344"/>
              <a:gd name="connsiteX10" fmla="*/ 9517857 w 9517857"/>
              <a:gd name="connsiteY10" fmla="*/ 918344 h 918344"/>
              <a:gd name="connsiteX11" fmla="*/ 14604 w 9517857"/>
              <a:gd name="connsiteY11" fmla="*/ 918344 h 918344"/>
              <a:gd name="connsiteX12" fmla="*/ 12841 w 9517857"/>
              <a:gd name="connsiteY12" fmla="*/ 917751 h 918344"/>
              <a:gd name="connsiteX13" fmla="*/ 93 w 9517857"/>
              <a:gd name="connsiteY13" fmla="*/ 912459 h 918344"/>
              <a:gd name="connsiteX14" fmla="*/ 58674 w 9517857"/>
              <a:gd name="connsiteY14" fmla="*/ 890310 h 918344"/>
              <a:gd name="connsiteX15" fmla="*/ 275005 w 9517857"/>
              <a:gd name="connsiteY15" fmla="*/ 807217 h 918344"/>
              <a:gd name="connsiteX16" fmla="*/ 587824 w 9517857"/>
              <a:gd name="connsiteY16" fmla="*/ 798183 h 918344"/>
              <a:gd name="connsiteX17" fmla="*/ 651826 w 9517857"/>
              <a:gd name="connsiteY17" fmla="*/ 738326 h 918344"/>
              <a:gd name="connsiteX18" fmla="*/ 727985 w 9517857"/>
              <a:gd name="connsiteY18" fmla="*/ 719814 h 918344"/>
              <a:gd name="connsiteX19" fmla="*/ 778982 w 9517857"/>
              <a:gd name="connsiteY19" fmla="*/ 710130 h 918344"/>
              <a:gd name="connsiteX20" fmla="*/ 849944 w 9517857"/>
              <a:gd name="connsiteY20" fmla="*/ 717975 h 918344"/>
              <a:gd name="connsiteX21" fmla="*/ 921659 w 9517857"/>
              <a:gd name="connsiteY21" fmla="*/ 712683 h 918344"/>
              <a:gd name="connsiteX22" fmla="*/ 930946 w 9517857"/>
              <a:gd name="connsiteY22" fmla="*/ 734034 h 918344"/>
              <a:gd name="connsiteX23" fmla="*/ 986250 w 9517857"/>
              <a:gd name="connsiteY23" fmla="*/ 713518 h 918344"/>
              <a:gd name="connsiteX24" fmla="*/ 1013752 w 9517857"/>
              <a:gd name="connsiteY24" fmla="*/ 713349 h 918344"/>
              <a:gd name="connsiteX25" fmla="*/ 1023734 w 9517857"/>
              <a:gd name="connsiteY25" fmla="*/ 718559 h 918344"/>
              <a:gd name="connsiteX26" fmla="*/ 1063207 w 9517857"/>
              <a:gd name="connsiteY26" fmla="*/ 715639 h 918344"/>
              <a:gd name="connsiteX27" fmla="*/ 1081980 w 9517857"/>
              <a:gd name="connsiteY27" fmla="*/ 738443 h 918344"/>
              <a:gd name="connsiteX28" fmla="*/ 1218120 w 9517857"/>
              <a:gd name="connsiteY28" fmla="*/ 713268 h 918344"/>
              <a:gd name="connsiteX29" fmla="*/ 1397459 w 9517857"/>
              <a:gd name="connsiteY29" fmla="*/ 691178 h 918344"/>
              <a:gd name="connsiteX30" fmla="*/ 1580688 w 9517857"/>
              <a:gd name="connsiteY30" fmla="*/ 693685 h 918344"/>
              <a:gd name="connsiteX31" fmla="*/ 1772334 w 9517857"/>
              <a:gd name="connsiteY31" fmla="*/ 710628 h 918344"/>
              <a:gd name="connsiteX32" fmla="*/ 2002561 w 9517857"/>
              <a:gd name="connsiteY32" fmla="*/ 659905 h 918344"/>
              <a:gd name="connsiteX33" fmla="*/ 2135144 w 9517857"/>
              <a:gd name="connsiteY33" fmla="*/ 636489 h 918344"/>
              <a:gd name="connsiteX34" fmla="*/ 2448505 w 9517857"/>
              <a:gd name="connsiteY34" fmla="*/ 578838 h 918344"/>
              <a:gd name="connsiteX35" fmla="*/ 2658055 w 9517857"/>
              <a:gd name="connsiteY35" fmla="*/ 578715 h 918344"/>
              <a:gd name="connsiteX36" fmla="*/ 2693698 w 9517857"/>
              <a:gd name="connsiteY36" fmla="*/ 560017 h 918344"/>
              <a:gd name="connsiteX37" fmla="*/ 2699673 w 9517857"/>
              <a:gd name="connsiteY37" fmla="*/ 556388 h 918344"/>
              <a:gd name="connsiteX38" fmla="*/ 2727306 w 9517857"/>
              <a:gd name="connsiteY38" fmla="*/ 550686 h 918344"/>
              <a:gd name="connsiteX39" fmla="*/ 2730451 w 9517857"/>
              <a:gd name="connsiteY39" fmla="*/ 538046 h 918344"/>
              <a:gd name="connsiteX40" fmla="*/ 2768713 w 9517857"/>
              <a:gd name="connsiteY40" fmla="*/ 521563 h 918344"/>
              <a:gd name="connsiteX41" fmla="*/ 2820868 w 9517857"/>
              <a:gd name="connsiteY41" fmla="*/ 514148 h 918344"/>
              <a:gd name="connsiteX42" fmla="*/ 3073635 w 9517857"/>
              <a:gd name="connsiteY42" fmla="*/ 491282 h 918344"/>
              <a:gd name="connsiteX43" fmla="*/ 3222071 w 9517857"/>
              <a:gd name="connsiteY43" fmla="*/ 470547 h 918344"/>
              <a:gd name="connsiteX44" fmla="*/ 3274069 w 9517857"/>
              <a:gd name="connsiteY44" fmla="*/ 451593 h 918344"/>
              <a:gd name="connsiteX45" fmla="*/ 3349632 w 9517857"/>
              <a:gd name="connsiteY45" fmla="*/ 432571 h 918344"/>
              <a:gd name="connsiteX46" fmla="*/ 3479593 w 9517857"/>
              <a:gd name="connsiteY46" fmla="*/ 390425 h 918344"/>
              <a:gd name="connsiteX47" fmla="*/ 3750023 w 9517857"/>
              <a:gd name="connsiteY47" fmla="*/ 370666 h 918344"/>
              <a:gd name="connsiteX48" fmla="*/ 3844133 w 9517857"/>
              <a:gd name="connsiteY48" fmla="*/ 360636 h 918344"/>
              <a:gd name="connsiteX49" fmla="*/ 3979762 w 9517857"/>
              <a:gd name="connsiteY49" fmla="*/ 350573 h 918344"/>
              <a:gd name="connsiteX50" fmla="*/ 4266740 w 9517857"/>
              <a:gd name="connsiteY50" fmla="*/ 361442 h 918344"/>
              <a:gd name="connsiteX51" fmla="*/ 4430770 w 9517857"/>
              <a:gd name="connsiteY51" fmla="*/ 342631 h 918344"/>
              <a:gd name="connsiteX52" fmla="*/ 4512664 w 9517857"/>
              <a:gd name="connsiteY52" fmla="*/ 319936 h 918344"/>
              <a:gd name="connsiteX53" fmla="*/ 4616423 w 9517857"/>
              <a:gd name="connsiteY53" fmla="*/ 290902 h 918344"/>
              <a:gd name="connsiteX54" fmla="*/ 4691675 w 9517857"/>
              <a:gd name="connsiteY54" fmla="*/ 253999 h 918344"/>
              <a:gd name="connsiteX55" fmla="*/ 4689051 w 9517857"/>
              <a:gd name="connsiteY55" fmla="*/ 250956 h 918344"/>
              <a:gd name="connsiteX56" fmla="*/ 4719994 w 9517857"/>
              <a:gd name="connsiteY56" fmla="*/ 245295 h 918344"/>
              <a:gd name="connsiteX57" fmla="*/ 4752894 w 9517857"/>
              <a:gd name="connsiteY57" fmla="*/ 239863 h 918344"/>
              <a:gd name="connsiteX58" fmla="*/ 4769329 w 9517857"/>
              <a:gd name="connsiteY58" fmla="*/ 233573 h 918344"/>
              <a:gd name="connsiteX59" fmla="*/ 4775634 w 9517857"/>
              <a:gd name="connsiteY59" fmla="*/ 234051 h 918344"/>
              <a:gd name="connsiteX60" fmla="*/ 4790452 w 9517857"/>
              <a:gd name="connsiteY60" fmla="*/ 233560 h 918344"/>
              <a:gd name="connsiteX61" fmla="*/ 4789062 w 9517857"/>
              <a:gd name="connsiteY61" fmla="*/ 241912 h 918344"/>
              <a:gd name="connsiteX62" fmla="*/ 4827826 w 9517857"/>
              <a:gd name="connsiteY62" fmla="*/ 246965 h 918344"/>
              <a:gd name="connsiteX63" fmla="*/ 4892569 w 9517857"/>
              <a:gd name="connsiteY63" fmla="*/ 249921 h 918344"/>
              <a:gd name="connsiteX64" fmla="*/ 4896611 w 9517857"/>
              <a:gd name="connsiteY64" fmla="*/ 240436 h 918344"/>
              <a:gd name="connsiteX65" fmla="*/ 4917286 w 9517857"/>
              <a:gd name="connsiteY65" fmla="*/ 243647 h 918344"/>
              <a:gd name="connsiteX66" fmla="*/ 5060397 w 9517857"/>
              <a:gd name="connsiteY66" fmla="*/ 263676 h 918344"/>
              <a:gd name="connsiteX67" fmla="*/ 5252996 w 9517857"/>
              <a:gd name="connsiteY67" fmla="*/ 270643 h 918344"/>
              <a:gd name="connsiteX68" fmla="*/ 5358056 w 9517857"/>
              <a:gd name="connsiteY68" fmla="*/ 247236 h 918344"/>
              <a:gd name="connsiteX69" fmla="*/ 5426496 w 9517857"/>
              <a:gd name="connsiteY69" fmla="*/ 235130 h 918344"/>
              <a:gd name="connsiteX70" fmla="*/ 5497161 w 9517857"/>
              <a:gd name="connsiteY70" fmla="*/ 228796 h 918344"/>
              <a:gd name="connsiteX71" fmla="*/ 6014778 w 9517857"/>
              <a:gd name="connsiteY71" fmla="*/ 168326 h 918344"/>
              <a:gd name="connsiteX72" fmla="*/ 6194152 w 9517857"/>
              <a:gd name="connsiteY72" fmla="*/ 151760 h 918344"/>
              <a:gd name="connsiteX73" fmla="*/ 6281379 w 9517857"/>
              <a:gd name="connsiteY73" fmla="*/ 181614 h 918344"/>
              <a:gd name="connsiteX74" fmla="*/ 6374947 w 9517857"/>
              <a:gd name="connsiteY74" fmla="*/ 179787 h 918344"/>
              <a:gd name="connsiteX75" fmla="*/ 6448518 w 9517857"/>
              <a:gd name="connsiteY75" fmla="*/ 164366 h 918344"/>
              <a:gd name="connsiteX76" fmla="*/ 6544700 w 9517857"/>
              <a:gd name="connsiteY76" fmla="*/ 167149 h 918344"/>
              <a:gd name="connsiteX77" fmla="*/ 6648353 w 9517857"/>
              <a:gd name="connsiteY77" fmla="*/ 172238 h 918344"/>
              <a:gd name="connsiteX78" fmla="*/ 6736227 w 9517857"/>
              <a:gd name="connsiteY78" fmla="*/ 173204 h 918344"/>
              <a:gd name="connsiteX79" fmla="*/ 6977218 w 9517857"/>
              <a:gd name="connsiteY79" fmla="*/ 184277 h 918344"/>
              <a:gd name="connsiteX80" fmla="*/ 7065221 w 9517857"/>
              <a:gd name="connsiteY80" fmla="*/ 227519 h 918344"/>
              <a:gd name="connsiteX81" fmla="*/ 7366801 w 9517857"/>
              <a:gd name="connsiteY81" fmla="*/ 258938 h 918344"/>
              <a:gd name="connsiteX82" fmla="*/ 7433745 w 9517857"/>
              <a:gd name="connsiteY82" fmla="*/ 246959 h 918344"/>
              <a:gd name="connsiteX83" fmla="*/ 7644411 w 9517857"/>
              <a:gd name="connsiteY83" fmla="*/ 258974 h 918344"/>
              <a:gd name="connsiteX84" fmla="*/ 7825110 w 9517857"/>
              <a:gd name="connsiteY84" fmla="*/ 229097 h 918344"/>
              <a:gd name="connsiteX85" fmla="*/ 8106016 w 9517857"/>
              <a:gd name="connsiteY85" fmla="*/ 231005 h 918344"/>
              <a:gd name="connsiteX86" fmla="*/ 8256033 w 9517857"/>
              <a:gd name="connsiteY86" fmla="*/ 193701 h 918344"/>
              <a:gd name="connsiteX87" fmla="*/ 8551625 w 9517857"/>
              <a:gd name="connsiteY87" fmla="*/ 161505 h 918344"/>
              <a:gd name="connsiteX88" fmla="*/ 8715976 w 9517857"/>
              <a:gd name="connsiteY88" fmla="*/ 178362 h 918344"/>
              <a:gd name="connsiteX89" fmla="*/ 8778827 w 9517857"/>
              <a:gd name="connsiteY89" fmla="*/ 172924 h 918344"/>
              <a:gd name="connsiteX90" fmla="*/ 8840778 w 9517857"/>
              <a:gd name="connsiteY90" fmla="*/ 143137 h 918344"/>
              <a:gd name="connsiteX91" fmla="*/ 9010380 w 9517857"/>
              <a:gd name="connsiteY91" fmla="*/ 91879 h 918344"/>
              <a:gd name="connsiteX92" fmla="*/ 9110856 w 9517857"/>
              <a:gd name="connsiteY92" fmla="*/ 70985 h 918344"/>
              <a:gd name="connsiteX93" fmla="*/ 9268817 w 9517857"/>
              <a:gd name="connsiteY93" fmla="*/ 53070 h 918344"/>
              <a:gd name="connsiteX94" fmla="*/ 9316667 w 9517857"/>
              <a:gd name="connsiteY94" fmla="*/ 45035 h 918344"/>
              <a:gd name="connsiteX95" fmla="*/ 9428209 w 9517857"/>
              <a:gd name="connsiteY95" fmla="*/ 29911 h 918344"/>
              <a:gd name="connsiteX0" fmla="*/ 4686423 w 9517857"/>
              <a:gd name="connsiteY0" fmla="*/ 247907 h 918344"/>
              <a:gd name="connsiteX1" fmla="*/ 4689051 w 9517857"/>
              <a:gd name="connsiteY1" fmla="*/ 250956 h 918344"/>
              <a:gd name="connsiteX2" fmla="*/ 4687244 w 9517857"/>
              <a:gd name="connsiteY2" fmla="*/ 251286 h 918344"/>
              <a:gd name="connsiteX3" fmla="*/ 4686423 w 9517857"/>
              <a:gd name="connsiteY3" fmla="*/ 247907 h 918344"/>
              <a:gd name="connsiteX4" fmla="*/ 4685225 w 9517857"/>
              <a:gd name="connsiteY4" fmla="*/ 246518 h 918344"/>
              <a:gd name="connsiteX5" fmla="*/ 4686133 w 9517857"/>
              <a:gd name="connsiteY5" fmla="*/ 246715 h 918344"/>
              <a:gd name="connsiteX6" fmla="*/ 4686423 w 9517857"/>
              <a:gd name="connsiteY6" fmla="*/ 247907 h 918344"/>
              <a:gd name="connsiteX7" fmla="*/ 4685225 w 9517857"/>
              <a:gd name="connsiteY7" fmla="*/ 246518 h 918344"/>
              <a:gd name="connsiteX8" fmla="*/ 9428209 w 9517857"/>
              <a:gd name="connsiteY8" fmla="*/ 29911 h 918344"/>
              <a:gd name="connsiteX9" fmla="*/ 9517857 w 9517857"/>
              <a:gd name="connsiteY9" fmla="*/ 0 h 918344"/>
              <a:gd name="connsiteX10" fmla="*/ 9517857 w 9517857"/>
              <a:gd name="connsiteY10" fmla="*/ 918344 h 918344"/>
              <a:gd name="connsiteX11" fmla="*/ 14604 w 9517857"/>
              <a:gd name="connsiteY11" fmla="*/ 918344 h 918344"/>
              <a:gd name="connsiteX12" fmla="*/ 12841 w 9517857"/>
              <a:gd name="connsiteY12" fmla="*/ 917751 h 918344"/>
              <a:gd name="connsiteX13" fmla="*/ 93 w 9517857"/>
              <a:gd name="connsiteY13" fmla="*/ 912459 h 918344"/>
              <a:gd name="connsiteX14" fmla="*/ 58674 w 9517857"/>
              <a:gd name="connsiteY14" fmla="*/ 890310 h 918344"/>
              <a:gd name="connsiteX15" fmla="*/ 275005 w 9517857"/>
              <a:gd name="connsiteY15" fmla="*/ 807217 h 918344"/>
              <a:gd name="connsiteX16" fmla="*/ 587824 w 9517857"/>
              <a:gd name="connsiteY16" fmla="*/ 798183 h 918344"/>
              <a:gd name="connsiteX17" fmla="*/ 651826 w 9517857"/>
              <a:gd name="connsiteY17" fmla="*/ 738326 h 918344"/>
              <a:gd name="connsiteX18" fmla="*/ 727985 w 9517857"/>
              <a:gd name="connsiteY18" fmla="*/ 719814 h 918344"/>
              <a:gd name="connsiteX19" fmla="*/ 778982 w 9517857"/>
              <a:gd name="connsiteY19" fmla="*/ 710130 h 918344"/>
              <a:gd name="connsiteX20" fmla="*/ 849944 w 9517857"/>
              <a:gd name="connsiteY20" fmla="*/ 717975 h 918344"/>
              <a:gd name="connsiteX21" fmla="*/ 921659 w 9517857"/>
              <a:gd name="connsiteY21" fmla="*/ 712683 h 918344"/>
              <a:gd name="connsiteX22" fmla="*/ 930946 w 9517857"/>
              <a:gd name="connsiteY22" fmla="*/ 734034 h 918344"/>
              <a:gd name="connsiteX23" fmla="*/ 986250 w 9517857"/>
              <a:gd name="connsiteY23" fmla="*/ 713518 h 918344"/>
              <a:gd name="connsiteX24" fmla="*/ 1013752 w 9517857"/>
              <a:gd name="connsiteY24" fmla="*/ 713349 h 918344"/>
              <a:gd name="connsiteX25" fmla="*/ 1023734 w 9517857"/>
              <a:gd name="connsiteY25" fmla="*/ 718559 h 918344"/>
              <a:gd name="connsiteX26" fmla="*/ 1063207 w 9517857"/>
              <a:gd name="connsiteY26" fmla="*/ 715639 h 918344"/>
              <a:gd name="connsiteX27" fmla="*/ 1081980 w 9517857"/>
              <a:gd name="connsiteY27" fmla="*/ 738443 h 918344"/>
              <a:gd name="connsiteX28" fmla="*/ 1218120 w 9517857"/>
              <a:gd name="connsiteY28" fmla="*/ 713268 h 918344"/>
              <a:gd name="connsiteX29" fmla="*/ 1397459 w 9517857"/>
              <a:gd name="connsiteY29" fmla="*/ 691178 h 918344"/>
              <a:gd name="connsiteX30" fmla="*/ 1580688 w 9517857"/>
              <a:gd name="connsiteY30" fmla="*/ 693685 h 918344"/>
              <a:gd name="connsiteX31" fmla="*/ 1772334 w 9517857"/>
              <a:gd name="connsiteY31" fmla="*/ 710628 h 918344"/>
              <a:gd name="connsiteX32" fmla="*/ 2002561 w 9517857"/>
              <a:gd name="connsiteY32" fmla="*/ 659905 h 918344"/>
              <a:gd name="connsiteX33" fmla="*/ 2135144 w 9517857"/>
              <a:gd name="connsiteY33" fmla="*/ 636489 h 918344"/>
              <a:gd name="connsiteX34" fmla="*/ 2448505 w 9517857"/>
              <a:gd name="connsiteY34" fmla="*/ 578838 h 918344"/>
              <a:gd name="connsiteX35" fmla="*/ 2658055 w 9517857"/>
              <a:gd name="connsiteY35" fmla="*/ 578715 h 918344"/>
              <a:gd name="connsiteX36" fmla="*/ 2693698 w 9517857"/>
              <a:gd name="connsiteY36" fmla="*/ 560017 h 918344"/>
              <a:gd name="connsiteX37" fmla="*/ 2699673 w 9517857"/>
              <a:gd name="connsiteY37" fmla="*/ 556388 h 918344"/>
              <a:gd name="connsiteX38" fmla="*/ 2727306 w 9517857"/>
              <a:gd name="connsiteY38" fmla="*/ 550686 h 918344"/>
              <a:gd name="connsiteX39" fmla="*/ 2730451 w 9517857"/>
              <a:gd name="connsiteY39" fmla="*/ 538046 h 918344"/>
              <a:gd name="connsiteX40" fmla="*/ 2768713 w 9517857"/>
              <a:gd name="connsiteY40" fmla="*/ 521563 h 918344"/>
              <a:gd name="connsiteX41" fmla="*/ 2820868 w 9517857"/>
              <a:gd name="connsiteY41" fmla="*/ 514148 h 918344"/>
              <a:gd name="connsiteX42" fmla="*/ 3073635 w 9517857"/>
              <a:gd name="connsiteY42" fmla="*/ 491282 h 918344"/>
              <a:gd name="connsiteX43" fmla="*/ 3222071 w 9517857"/>
              <a:gd name="connsiteY43" fmla="*/ 470547 h 918344"/>
              <a:gd name="connsiteX44" fmla="*/ 3274069 w 9517857"/>
              <a:gd name="connsiteY44" fmla="*/ 451593 h 918344"/>
              <a:gd name="connsiteX45" fmla="*/ 3349632 w 9517857"/>
              <a:gd name="connsiteY45" fmla="*/ 432571 h 918344"/>
              <a:gd name="connsiteX46" fmla="*/ 3479593 w 9517857"/>
              <a:gd name="connsiteY46" fmla="*/ 390425 h 918344"/>
              <a:gd name="connsiteX47" fmla="*/ 3750023 w 9517857"/>
              <a:gd name="connsiteY47" fmla="*/ 370666 h 918344"/>
              <a:gd name="connsiteX48" fmla="*/ 3844133 w 9517857"/>
              <a:gd name="connsiteY48" fmla="*/ 360636 h 918344"/>
              <a:gd name="connsiteX49" fmla="*/ 3979762 w 9517857"/>
              <a:gd name="connsiteY49" fmla="*/ 350573 h 918344"/>
              <a:gd name="connsiteX50" fmla="*/ 4266740 w 9517857"/>
              <a:gd name="connsiteY50" fmla="*/ 361442 h 918344"/>
              <a:gd name="connsiteX51" fmla="*/ 4430770 w 9517857"/>
              <a:gd name="connsiteY51" fmla="*/ 342631 h 918344"/>
              <a:gd name="connsiteX52" fmla="*/ 4512664 w 9517857"/>
              <a:gd name="connsiteY52" fmla="*/ 319936 h 918344"/>
              <a:gd name="connsiteX53" fmla="*/ 4616423 w 9517857"/>
              <a:gd name="connsiteY53" fmla="*/ 290902 h 918344"/>
              <a:gd name="connsiteX54" fmla="*/ 4691675 w 9517857"/>
              <a:gd name="connsiteY54" fmla="*/ 253999 h 918344"/>
              <a:gd name="connsiteX55" fmla="*/ 4689051 w 9517857"/>
              <a:gd name="connsiteY55" fmla="*/ 250956 h 918344"/>
              <a:gd name="connsiteX56" fmla="*/ 4719994 w 9517857"/>
              <a:gd name="connsiteY56" fmla="*/ 245295 h 918344"/>
              <a:gd name="connsiteX57" fmla="*/ 4752894 w 9517857"/>
              <a:gd name="connsiteY57" fmla="*/ 239863 h 918344"/>
              <a:gd name="connsiteX58" fmla="*/ 4769329 w 9517857"/>
              <a:gd name="connsiteY58" fmla="*/ 233573 h 918344"/>
              <a:gd name="connsiteX59" fmla="*/ 4775634 w 9517857"/>
              <a:gd name="connsiteY59" fmla="*/ 234051 h 918344"/>
              <a:gd name="connsiteX60" fmla="*/ 4790452 w 9517857"/>
              <a:gd name="connsiteY60" fmla="*/ 233560 h 918344"/>
              <a:gd name="connsiteX61" fmla="*/ 4789062 w 9517857"/>
              <a:gd name="connsiteY61" fmla="*/ 241912 h 918344"/>
              <a:gd name="connsiteX62" fmla="*/ 4827826 w 9517857"/>
              <a:gd name="connsiteY62" fmla="*/ 246965 h 918344"/>
              <a:gd name="connsiteX63" fmla="*/ 4892569 w 9517857"/>
              <a:gd name="connsiteY63" fmla="*/ 249921 h 918344"/>
              <a:gd name="connsiteX64" fmla="*/ 4896611 w 9517857"/>
              <a:gd name="connsiteY64" fmla="*/ 240436 h 918344"/>
              <a:gd name="connsiteX65" fmla="*/ 4917286 w 9517857"/>
              <a:gd name="connsiteY65" fmla="*/ 243647 h 918344"/>
              <a:gd name="connsiteX66" fmla="*/ 5060397 w 9517857"/>
              <a:gd name="connsiteY66" fmla="*/ 263676 h 918344"/>
              <a:gd name="connsiteX67" fmla="*/ 5252996 w 9517857"/>
              <a:gd name="connsiteY67" fmla="*/ 270643 h 918344"/>
              <a:gd name="connsiteX68" fmla="*/ 5358056 w 9517857"/>
              <a:gd name="connsiteY68" fmla="*/ 247236 h 918344"/>
              <a:gd name="connsiteX69" fmla="*/ 5426496 w 9517857"/>
              <a:gd name="connsiteY69" fmla="*/ 235130 h 918344"/>
              <a:gd name="connsiteX70" fmla="*/ 5497161 w 9517857"/>
              <a:gd name="connsiteY70" fmla="*/ 228796 h 918344"/>
              <a:gd name="connsiteX71" fmla="*/ 5923732 w 9517857"/>
              <a:gd name="connsiteY71" fmla="*/ 187376 h 918344"/>
              <a:gd name="connsiteX72" fmla="*/ 6194152 w 9517857"/>
              <a:gd name="connsiteY72" fmla="*/ 151760 h 918344"/>
              <a:gd name="connsiteX73" fmla="*/ 6281379 w 9517857"/>
              <a:gd name="connsiteY73" fmla="*/ 181614 h 918344"/>
              <a:gd name="connsiteX74" fmla="*/ 6374947 w 9517857"/>
              <a:gd name="connsiteY74" fmla="*/ 179787 h 918344"/>
              <a:gd name="connsiteX75" fmla="*/ 6448518 w 9517857"/>
              <a:gd name="connsiteY75" fmla="*/ 164366 h 918344"/>
              <a:gd name="connsiteX76" fmla="*/ 6544700 w 9517857"/>
              <a:gd name="connsiteY76" fmla="*/ 167149 h 918344"/>
              <a:gd name="connsiteX77" fmla="*/ 6648353 w 9517857"/>
              <a:gd name="connsiteY77" fmla="*/ 172238 h 918344"/>
              <a:gd name="connsiteX78" fmla="*/ 6736227 w 9517857"/>
              <a:gd name="connsiteY78" fmla="*/ 173204 h 918344"/>
              <a:gd name="connsiteX79" fmla="*/ 6977218 w 9517857"/>
              <a:gd name="connsiteY79" fmla="*/ 184277 h 918344"/>
              <a:gd name="connsiteX80" fmla="*/ 7065221 w 9517857"/>
              <a:gd name="connsiteY80" fmla="*/ 227519 h 918344"/>
              <a:gd name="connsiteX81" fmla="*/ 7366801 w 9517857"/>
              <a:gd name="connsiteY81" fmla="*/ 258938 h 918344"/>
              <a:gd name="connsiteX82" fmla="*/ 7433745 w 9517857"/>
              <a:gd name="connsiteY82" fmla="*/ 246959 h 918344"/>
              <a:gd name="connsiteX83" fmla="*/ 7644411 w 9517857"/>
              <a:gd name="connsiteY83" fmla="*/ 258974 h 918344"/>
              <a:gd name="connsiteX84" fmla="*/ 7825110 w 9517857"/>
              <a:gd name="connsiteY84" fmla="*/ 229097 h 918344"/>
              <a:gd name="connsiteX85" fmla="*/ 8106016 w 9517857"/>
              <a:gd name="connsiteY85" fmla="*/ 231005 h 918344"/>
              <a:gd name="connsiteX86" fmla="*/ 8256033 w 9517857"/>
              <a:gd name="connsiteY86" fmla="*/ 193701 h 918344"/>
              <a:gd name="connsiteX87" fmla="*/ 8551625 w 9517857"/>
              <a:gd name="connsiteY87" fmla="*/ 161505 h 918344"/>
              <a:gd name="connsiteX88" fmla="*/ 8715976 w 9517857"/>
              <a:gd name="connsiteY88" fmla="*/ 178362 h 918344"/>
              <a:gd name="connsiteX89" fmla="*/ 8778827 w 9517857"/>
              <a:gd name="connsiteY89" fmla="*/ 172924 h 918344"/>
              <a:gd name="connsiteX90" fmla="*/ 8840778 w 9517857"/>
              <a:gd name="connsiteY90" fmla="*/ 143137 h 918344"/>
              <a:gd name="connsiteX91" fmla="*/ 9010380 w 9517857"/>
              <a:gd name="connsiteY91" fmla="*/ 91879 h 918344"/>
              <a:gd name="connsiteX92" fmla="*/ 9110856 w 9517857"/>
              <a:gd name="connsiteY92" fmla="*/ 70985 h 918344"/>
              <a:gd name="connsiteX93" fmla="*/ 9268817 w 9517857"/>
              <a:gd name="connsiteY93" fmla="*/ 53070 h 918344"/>
              <a:gd name="connsiteX94" fmla="*/ 9316667 w 9517857"/>
              <a:gd name="connsiteY94" fmla="*/ 45035 h 918344"/>
              <a:gd name="connsiteX95" fmla="*/ 9428209 w 9517857"/>
              <a:gd name="connsiteY95" fmla="*/ 29911 h 918344"/>
              <a:gd name="connsiteX0" fmla="*/ 4686423 w 9517857"/>
              <a:gd name="connsiteY0" fmla="*/ 247907 h 918344"/>
              <a:gd name="connsiteX1" fmla="*/ 4689051 w 9517857"/>
              <a:gd name="connsiteY1" fmla="*/ 250956 h 918344"/>
              <a:gd name="connsiteX2" fmla="*/ 4687244 w 9517857"/>
              <a:gd name="connsiteY2" fmla="*/ 251286 h 918344"/>
              <a:gd name="connsiteX3" fmla="*/ 4686423 w 9517857"/>
              <a:gd name="connsiteY3" fmla="*/ 247907 h 918344"/>
              <a:gd name="connsiteX4" fmla="*/ 4685225 w 9517857"/>
              <a:gd name="connsiteY4" fmla="*/ 246518 h 918344"/>
              <a:gd name="connsiteX5" fmla="*/ 4686133 w 9517857"/>
              <a:gd name="connsiteY5" fmla="*/ 246715 h 918344"/>
              <a:gd name="connsiteX6" fmla="*/ 4686423 w 9517857"/>
              <a:gd name="connsiteY6" fmla="*/ 247907 h 918344"/>
              <a:gd name="connsiteX7" fmla="*/ 4685225 w 9517857"/>
              <a:gd name="connsiteY7" fmla="*/ 246518 h 918344"/>
              <a:gd name="connsiteX8" fmla="*/ 9428209 w 9517857"/>
              <a:gd name="connsiteY8" fmla="*/ 29911 h 918344"/>
              <a:gd name="connsiteX9" fmla="*/ 9517857 w 9517857"/>
              <a:gd name="connsiteY9" fmla="*/ 0 h 918344"/>
              <a:gd name="connsiteX10" fmla="*/ 9517857 w 9517857"/>
              <a:gd name="connsiteY10" fmla="*/ 918344 h 918344"/>
              <a:gd name="connsiteX11" fmla="*/ 14604 w 9517857"/>
              <a:gd name="connsiteY11" fmla="*/ 918344 h 918344"/>
              <a:gd name="connsiteX12" fmla="*/ 12841 w 9517857"/>
              <a:gd name="connsiteY12" fmla="*/ 917751 h 918344"/>
              <a:gd name="connsiteX13" fmla="*/ 93 w 9517857"/>
              <a:gd name="connsiteY13" fmla="*/ 912459 h 918344"/>
              <a:gd name="connsiteX14" fmla="*/ 58674 w 9517857"/>
              <a:gd name="connsiteY14" fmla="*/ 890310 h 918344"/>
              <a:gd name="connsiteX15" fmla="*/ 275005 w 9517857"/>
              <a:gd name="connsiteY15" fmla="*/ 807217 h 918344"/>
              <a:gd name="connsiteX16" fmla="*/ 587824 w 9517857"/>
              <a:gd name="connsiteY16" fmla="*/ 798183 h 918344"/>
              <a:gd name="connsiteX17" fmla="*/ 651826 w 9517857"/>
              <a:gd name="connsiteY17" fmla="*/ 738326 h 918344"/>
              <a:gd name="connsiteX18" fmla="*/ 727985 w 9517857"/>
              <a:gd name="connsiteY18" fmla="*/ 719814 h 918344"/>
              <a:gd name="connsiteX19" fmla="*/ 778982 w 9517857"/>
              <a:gd name="connsiteY19" fmla="*/ 710130 h 918344"/>
              <a:gd name="connsiteX20" fmla="*/ 849944 w 9517857"/>
              <a:gd name="connsiteY20" fmla="*/ 717975 h 918344"/>
              <a:gd name="connsiteX21" fmla="*/ 921659 w 9517857"/>
              <a:gd name="connsiteY21" fmla="*/ 712683 h 918344"/>
              <a:gd name="connsiteX22" fmla="*/ 930946 w 9517857"/>
              <a:gd name="connsiteY22" fmla="*/ 734034 h 918344"/>
              <a:gd name="connsiteX23" fmla="*/ 986250 w 9517857"/>
              <a:gd name="connsiteY23" fmla="*/ 713518 h 918344"/>
              <a:gd name="connsiteX24" fmla="*/ 1013752 w 9517857"/>
              <a:gd name="connsiteY24" fmla="*/ 713349 h 918344"/>
              <a:gd name="connsiteX25" fmla="*/ 1023734 w 9517857"/>
              <a:gd name="connsiteY25" fmla="*/ 718559 h 918344"/>
              <a:gd name="connsiteX26" fmla="*/ 1063207 w 9517857"/>
              <a:gd name="connsiteY26" fmla="*/ 715639 h 918344"/>
              <a:gd name="connsiteX27" fmla="*/ 1081980 w 9517857"/>
              <a:gd name="connsiteY27" fmla="*/ 738443 h 918344"/>
              <a:gd name="connsiteX28" fmla="*/ 1218120 w 9517857"/>
              <a:gd name="connsiteY28" fmla="*/ 713268 h 918344"/>
              <a:gd name="connsiteX29" fmla="*/ 1397459 w 9517857"/>
              <a:gd name="connsiteY29" fmla="*/ 691178 h 918344"/>
              <a:gd name="connsiteX30" fmla="*/ 1580688 w 9517857"/>
              <a:gd name="connsiteY30" fmla="*/ 693685 h 918344"/>
              <a:gd name="connsiteX31" fmla="*/ 1772334 w 9517857"/>
              <a:gd name="connsiteY31" fmla="*/ 710628 h 918344"/>
              <a:gd name="connsiteX32" fmla="*/ 2002561 w 9517857"/>
              <a:gd name="connsiteY32" fmla="*/ 659905 h 918344"/>
              <a:gd name="connsiteX33" fmla="*/ 2135144 w 9517857"/>
              <a:gd name="connsiteY33" fmla="*/ 636489 h 918344"/>
              <a:gd name="connsiteX34" fmla="*/ 2448505 w 9517857"/>
              <a:gd name="connsiteY34" fmla="*/ 578838 h 918344"/>
              <a:gd name="connsiteX35" fmla="*/ 2658055 w 9517857"/>
              <a:gd name="connsiteY35" fmla="*/ 578715 h 918344"/>
              <a:gd name="connsiteX36" fmla="*/ 2693698 w 9517857"/>
              <a:gd name="connsiteY36" fmla="*/ 560017 h 918344"/>
              <a:gd name="connsiteX37" fmla="*/ 2699673 w 9517857"/>
              <a:gd name="connsiteY37" fmla="*/ 556388 h 918344"/>
              <a:gd name="connsiteX38" fmla="*/ 2727306 w 9517857"/>
              <a:gd name="connsiteY38" fmla="*/ 550686 h 918344"/>
              <a:gd name="connsiteX39" fmla="*/ 2730451 w 9517857"/>
              <a:gd name="connsiteY39" fmla="*/ 538046 h 918344"/>
              <a:gd name="connsiteX40" fmla="*/ 2768713 w 9517857"/>
              <a:gd name="connsiteY40" fmla="*/ 521563 h 918344"/>
              <a:gd name="connsiteX41" fmla="*/ 2820868 w 9517857"/>
              <a:gd name="connsiteY41" fmla="*/ 514148 h 918344"/>
              <a:gd name="connsiteX42" fmla="*/ 3073635 w 9517857"/>
              <a:gd name="connsiteY42" fmla="*/ 491282 h 918344"/>
              <a:gd name="connsiteX43" fmla="*/ 3222071 w 9517857"/>
              <a:gd name="connsiteY43" fmla="*/ 470547 h 918344"/>
              <a:gd name="connsiteX44" fmla="*/ 3274069 w 9517857"/>
              <a:gd name="connsiteY44" fmla="*/ 451593 h 918344"/>
              <a:gd name="connsiteX45" fmla="*/ 3349632 w 9517857"/>
              <a:gd name="connsiteY45" fmla="*/ 432571 h 918344"/>
              <a:gd name="connsiteX46" fmla="*/ 3479593 w 9517857"/>
              <a:gd name="connsiteY46" fmla="*/ 390425 h 918344"/>
              <a:gd name="connsiteX47" fmla="*/ 3750023 w 9517857"/>
              <a:gd name="connsiteY47" fmla="*/ 370666 h 918344"/>
              <a:gd name="connsiteX48" fmla="*/ 3844133 w 9517857"/>
              <a:gd name="connsiteY48" fmla="*/ 360636 h 918344"/>
              <a:gd name="connsiteX49" fmla="*/ 3979762 w 9517857"/>
              <a:gd name="connsiteY49" fmla="*/ 350573 h 918344"/>
              <a:gd name="connsiteX50" fmla="*/ 4266740 w 9517857"/>
              <a:gd name="connsiteY50" fmla="*/ 361442 h 918344"/>
              <a:gd name="connsiteX51" fmla="*/ 4430770 w 9517857"/>
              <a:gd name="connsiteY51" fmla="*/ 342631 h 918344"/>
              <a:gd name="connsiteX52" fmla="*/ 4512664 w 9517857"/>
              <a:gd name="connsiteY52" fmla="*/ 319936 h 918344"/>
              <a:gd name="connsiteX53" fmla="*/ 4616423 w 9517857"/>
              <a:gd name="connsiteY53" fmla="*/ 290902 h 918344"/>
              <a:gd name="connsiteX54" fmla="*/ 4691675 w 9517857"/>
              <a:gd name="connsiteY54" fmla="*/ 253999 h 918344"/>
              <a:gd name="connsiteX55" fmla="*/ 4689051 w 9517857"/>
              <a:gd name="connsiteY55" fmla="*/ 250956 h 918344"/>
              <a:gd name="connsiteX56" fmla="*/ 4719994 w 9517857"/>
              <a:gd name="connsiteY56" fmla="*/ 245295 h 918344"/>
              <a:gd name="connsiteX57" fmla="*/ 4752894 w 9517857"/>
              <a:gd name="connsiteY57" fmla="*/ 239863 h 918344"/>
              <a:gd name="connsiteX58" fmla="*/ 4769329 w 9517857"/>
              <a:gd name="connsiteY58" fmla="*/ 233573 h 918344"/>
              <a:gd name="connsiteX59" fmla="*/ 4775634 w 9517857"/>
              <a:gd name="connsiteY59" fmla="*/ 234051 h 918344"/>
              <a:gd name="connsiteX60" fmla="*/ 4790452 w 9517857"/>
              <a:gd name="connsiteY60" fmla="*/ 233560 h 918344"/>
              <a:gd name="connsiteX61" fmla="*/ 4789062 w 9517857"/>
              <a:gd name="connsiteY61" fmla="*/ 241912 h 918344"/>
              <a:gd name="connsiteX62" fmla="*/ 4827826 w 9517857"/>
              <a:gd name="connsiteY62" fmla="*/ 246965 h 918344"/>
              <a:gd name="connsiteX63" fmla="*/ 4892569 w 9517857"/>
              <a:gd name="connsiteY63" fmla="*/ 249921 h 918344"/>
              <a:gd name="connsiteX64" fmla="*/ 4896611 w 9517857"/>
              <a:gd name="connsiteY64" fmla="*/ 240436 h 918344"/>
              <a:gd name="connsiteX65" fmla="*/ 4917286 w 9517857"/>
              <a:gd name="connsiteY65" fmla="*/ 243647 h 918344"/>
              <a:gd name="connsiteX66" fmla="*/ 5060397 w 9517857"/>
              <a:gd name="connsiteY66" fmla="*/ 263676 h 918344"/>
              <a:gd name="connsiteX67" fmla="*/ 5252996 w 9517857"/>
              <a:gd name="connsiteY67" fmla="*/ 270643 h 918344"/>
              <a:gd name="connsiteX68" fmla="*/ 5358056 w 9517857"/>
              <a:gd name="connsiteY68" fmla="*/ 247236 h 918344"/>
              <a:gd name="connsiteX69" fmla="*/ 5426496 w 9517857"/>
              <a:gd name="connsiteY69" fmla="*/ 235130 h 918344"/>
              <a:gd name="connsiteX70" fmla="*/ 5497161 w 9517857"/>
              <a:gd name="connsiteY70" fmla="*/ 228796 h 918344"/>
              <a:gd name="connsiteX71" fmla="*/ 5923732 w 9517857"/>
              <a:gd name="connsiteY71" fmla="*/ 187376 h 918344"/>
              <a:gd name="connsiteX72" fmla="*/ 6194152 w 9517857"/>
              <a:gd name="connsiteY72" fmla="*/ 151760 h 918344"/>
              <a:gd name="connsiteX73" fmla="*/ 6281379 w 9517857"/>
              <a:gd name="connsiteY73" fmla="*/ 181614 h 918344"/>
              <a:gd name="connsiteX74" fmla="*/ 6374947 w 9517857"/>
              <a:gd name="connsiteY74" fmla="*/ 179787 h 918344"/>
              <a:gd name="connsiteX75" fmla="*/ 6448518 w 9517857"/>
              <a:gd name="connsiteY75" fmla="*/ 164366 h 918344"/>
              <a:gd name="connsiteX76" fmla="*/ 6544700 w 9517857"/>
              <a:gd name="connsiteY76" fmla="*/ 167149 h 918344"/>
              <a:gd name="connsiteX77" fmla="*/ 6648353 w 9517857"/>
              <a:gd name="connsiteY77" fmla="*/ 172238 h 918344"/>
              <a:gd name="connsiteX78" fmla="*/ 6736227 w 9517857"/>
              <a:gd name="connsiteY78" fmla="*/ 173204 h 918344"/>
              <a:gd name="connsiteX79" fmla="*/ 6977218 w 9517857"/>
              <a:gd name="connsiteY79" fmla="*/ 184277 h 918344"/>
              <a:gd name="connsiteX80" fmla="*/ 7065221 w 9517857"/>
              <a:gd name="connsiteY80" fmla="*/ 227519 h 918344"/>
              <a:gd name="connsiteX81" fmla="*/ 7366801 w 9517857"/>
              <a:gd name="connsiteY81" fmla="*/ 258938 h 918344"/>
              <a:gd name="connsiteX82" fmla="*/ 7433745 w 9517857"/>
              <a:gd name="connsiteY82" fmla="*/ 246959 h 918344"/>
              <a:gd name="connsiteX83" fmla="*/ 7644411 w 9517857"/>
              <a:gd name="connsiteY83" fmla="*/ 258974 h 918344"/>
              <a:gd name="connsiteX84" fmla="*/ 7825110 w 9517857"/>
              <a:gd name="connsiteY84" fmla="*/ 229097 h 918344"/>
              <a:gd name="connsiteX85" fmla="*/ 8106016 w 9517857"/>
              <a:gd name="connsiteY85" fmla="*/ 231005 h 918344"/>
              <a:gd name="connsiteX86" fmla="*/ 8256033 w 9517857"/>
              <a:gd name="connsiteY86" fmla="*/ 193701 h 918344"/>
              <a:gd name="connsiteX87" fmla="*/ 8551625 w 9517857"/>
              <a:gd name="connsiteY87" fmla="*/ 161505 h 918344"/>
              <a:gd name="connsiteX88" fmla="*/ 8715976 w 9517857"/>
              <a:gd name="connsiteY88" fmla="*/ 178362 h 918344"/>
              <a:gd name="connsiteX89" fmla="*/ 8778827 w 9517857"/>
              <a:gd name="connsiteY89" fmla="*/ 172924 h 918344"/>
              <a:gd name="connsiteX90" fmla="*/ 8840778 w 9517857"/>
              <a:gd name="connsiteY90" fmla="*/ 143137 h 918344"/>
              <a:gd name="connsiteX91" fmla="*/ 9010380 w 9517857"/>
              <a:gd name="connsiteY91" fmla="*/ 91879 h 918344"/>
              <a:gd name="connsiteX92" fmla="*/ 9110856 w 9517857"/>
              <a:gd name="connsiteY92" fmla="*/ 70985 h 918344"/>
              <a:gd name="connsiteX93" fmla="*/ 9268817 w 9517857"/>
              <a:gd name="connsiteY93" fmla="*/ 53070 h 918344"/>
              <a:gd name="connsiteX94" fmla="*/ 9316667 w 9517857"/>
              <a:gd name="connsiteY94" fmla="*/ 45035 h 918344"/>
              <a:gd name="connsiteX95" fmla="*/ 9428209 w 9517857"/>
              <a:gd name="connsiteY95" fmla="*/ 29911 h 918344"/>
              <a:gd name="connsiteX0" fmla="*/ 4686423 w 9517857"/>
              <a:gd name="connsiteY0" fmla="*/ 247907 h 918344"/>
              <a:gd name="connsiteX1" fmla="*/ 4689051 w 9517857"/>
              <a:gd name="connsiteY1" fmla="*/ 250956 h 918344"/>
              <a:gd name="connsiteX2" fmla="*/ 4687244 w 9517857"/>
              <a:gd name="connsiteY2" fmla="*/ 251286 h 918344"/>
              <a:gd name="connsiteX3" fmla="*/ 4686423 w 9517857"/>
              <a:gd name="connsiteY3" fmla="*/ 247907 h 918344"/>
              <a:gd name="connsiteX4" fmla="*/ 4685225 w 9517857"/>
              <a:gd name="connsiteY4" fmla="*/ 246518 h 918344"/>
              <a:gd name="connsiteX5" fmla="*/ 4686133 w 9517857"/>
              <a:gd name="connsiteY5" fmla="*/ 246715 h 918344"/>
              <a:gd name="connsiteX6" fmla="*/ 4686423 w 9517857"/>
              <a:gd name="connsiteY6" fmla="*/ 247907 h 918344"/>
              <a:gd name="connsiteX7" fmla="*/ 4685225 w 9517857"/>
              <a:gd name="connsiteY7" fmla="*/ 246518 h 918344"/>
              <a:gd name="connsiteX8" fmla="*/ 9428209 w 9517857"/>
              <a:gd name="connsiteY8" fmla="*/ 29911 h 918344"/>
              <a:gd name="connsiteX9" fmla="*/ 9517857 w 9517857"/>
              <a:gd name="connsiteY9" fmla="*/ 0 h 918344"/>
              <a:gd name="connsiteX10" fmla="*/ 9517857 w 9517857"/>
              <a:gd name="connsiteY10" fmla="*/ 918344 h 918344"/>
              <a:gd name="connsiteX11" fmla="*/ 14604 w 9517857"/>
              <a:gd name="connsiteY11" fmla="*/ 918344 h 918344"/>
              <a:gd name="connsiteX12" fmla="*/ 12841 w 9517857"/>
              <a:gd name="connsiteY12" fmla="*/ 917751 h 918344"/>
              <a:gd name="connsiteX13" fmla="*/ 93 w 9517857"/>
              <a:gd name="connsiteY13" fmla="*/ 912459 h 918344"/>
              <a:gd name="connsiteX14" fmla="*/ 58674 w 9517857"/>
              <a:gd name="connsiteY14" fmla="*/ 890310 h 918344"/>
              <a:gd name="connsiteX15" fmla="*/ 275005 w 9517857"/>
              <a:gd name="connsiteY15" fmla="*/ 807217 h 918344"/>
              <a:gd name="connsiteX16" fmla="*/ 587824 w 9517857"/>
              <a:gd name="connsiteY16" fmla="*/ 798183 h 918344"/>
              <a:gd name="connsiteX17" fmla="*/ 651826 w 9517857"/>
              <a:gd name="connsiteY17" fmla="*/ 738326 h 918344"/>
              <a:gd name="connsiteX18" fmla="*/ 727985 w 9517857"/>
              <a:gd name="connsiteY18" fmla="*/ 719814 h 918344"/>
              <a:gd name="connsiteX19" fmla="*/ 778982 w 9517857"/>
              <a:gd name="connsiteY19" fmla="*/ 710130 h 918344"/>
              <a:gd name="connsiteX20" fmla="*/ 849944 w 9517857"/>
              <a:gd name="connsiteY20" fmla="*/ 717975 h 918344"/>
              <a:gd name="connsiteX21" fmla="*/ 921659 w 9517857"/>
              <a:gd name="connsiteY21" fmla="*/ 712683 h 918344"/>
              <a:gd name="connsiteX22" fmla="*/ 930946 w 9517857"/>
              <a:gd name="connsiteY22" fmla="*/ 734034 h 918344"/>
              <a:gd name="connsiteX23" fmla="*/ 986250 w 9517857"/>
              <a:gd name="connsiteY23" fmla="*/ 713518 h 918344"/>
              <a:gd name="connsiteX24" fmla="*/ 1013752 w 9517857"/>
              <a:gd name="connsiteY24" fmla="*/ 713349 h 918344"/>
              <a:gd name="connsiteX25" fmla="*/ 1023734 w 9517857"/>
              <a:gd name="connsiteY25" fmla="*/ 718559 h 918344"/>
              <a:gd name="connsiteX26" fmla="*/ 1063207 w 9517857"/>
              <a:gd name="connsiteY26" fmla="*/ 715639 h 918344"/>
              <a:gd name="connsiteX27" fmla="*/ 1081980 w 9517857"/>
              <a:gd name="connsiteY27" fmla="*/ 738443 h 918344"/>
              <a:gd name="connsiteX28" fmla="*/ 1218120 w 9517857"/>
              <a:gd name="connsiteY28" fmla="*/ 713268 h 918344"/>
              <a:gd name="connsiteX29" fmla="*/ 1397459 w 9517857"/>
              <a:gd name="connsiteY29" fmla="*/ 691178 h 918344"/>
              <a:gd name="connsiteX30" fmla="*/ 1580688 w 9517857"/>
              <a:gd name="connsiteY30" fmla="*/ 693685 h 918344"/>
              <a:gd name="connsiteX31" fmla="*/ 1772334 w 9517857"/>
              <a:gd name="connsiteY31" fmla="*/ 710628 h 918344"/>
              <a:gd name="connsiteX32" fmla="*/ 2002561 w 9517857"/>
              <a:gd name="connsiteY32" fmla="*/ 659905 h 918344"/>
              <a:gd name="connsiteX33" fmla="*/ 2135144 w 9517857"/>
              <a:gd name="connsiteY33" fmla="*/ 636489 h 918344"/>
              <a:gd name="connsiteX34" fmla="*/ 2448505 w 9517857"/>
              <a:gd name="connsiteY34" fmla="*/ 578838 h 918344"/>
              <a:gd name="connsiteX35" fmla="*/ 2658055 w 9517857"/>
              <a:gd name="connsiteY35" fmla="*/ 578715 h 918344"/>
              <a:gd name="connsiteX36" fmla="*/ 2693698 w 9517857"/>
              <a:gd name="connsiteY36" fmla="*/ 560017 h 918344"/>
              <a:gd name="connsiteX37" fmla="*/ 2699673 w 9517857"/>
              <a:gd name="connsiteY37" fmla="*/ 556388 h 918344"/>
              <a:gd name="connsiteX38" fmla="*/ 2727306 w 9517857"/>
              <a:gd name="connsiteY38" fmla="*/ 550686 h 918344"/>
              <a:gd name="connsiteX39" fmla="*/ 2730451 w 9517857"/>
              <a:gd name="connsiteY39" fmla="*/ 538046 h 918344"/>
              <a:gd name="connsiteX40" fmla="*/ 2768713 w 9517857"/>
              <a:gd name="connsiteY40" fmla="*/ 521563 h 918344"/>
              <a:gd name="connsiteX41" fmla="*/ 2820868 w 9517857"/>
              <a:gd name="connsiteY41" fmla="*/ 514148 h 918344"/>
              <a:gd name="connsiteX42" fmla="*/ 3073635 w 9517857"/>
              <a:gd name="connsiteY42" fmla="*/ 491282 h 918344"/>
              <a:gd name="connsiteX43" fmla="*/ 3222071 w 9517857"/>
              <a:gd name="connsiteY43" fmla="*/ 470547 h 918344"/>
              <a:gd name="connsiteX44" fmla="*/ 3274069 w 9517857"/>
              <a:gd name="connsiteY44" fmla="*/ 451593 h 918344"/>
              <a:gd name="connsiteX45" fmla="*/ 3349632 w 9517857"/>
              <a:gd name="connsiteY45" fmla="*/ 432571 h 918344"/>
              <a:gd name="connsiteX46" fmla="*/ 3479593 w 9517857"/>
              <a:gd name="connsiteY46" fmla="*/ 390425 h 918344"/>
              <a:gd name="connsiteX47" fmla="*/ 3750023 w 9517857"/>
              <a:gd name="connsiteY47" fmla="*/ 370666 h 918344"/>
              <a:gd name="connsiteX48" fmla="*/ 3844133 w 9517857"/>
              <a:gd name="connsiteY48" fmla="*/ 360636 h 918344"/>
              <a:gd name="connsiteX49" fmla="*/ 3979762 w 9517857"/>
              <a:gd name="connsiteY49" fmla="*/ 350573 h 918344"/>
              <a:gd name="connsiteX50" fmla="*/ 4266740 w 9517857"/>
              <a:gd name="connsiteY50" fmla="*/ 361442 h 918344"/>
              <a:gd name="connsiteX51" fmla="*/ 4430770 w 9517857"/>
              <a:gd name="connsiteY51" fmla="*/ 342631 h 918344"/>
              <a:gd name="connsiteX52" fmla="*/ 4512664 w 9517857"/>
              <a:gd name="connsiteY52" fmla="*/ 319936 h 918344"/>
              <a:gd name="connsiteX53" fmla="*/ 4616423 w 9517857"/>
              <a:gd name="connsiteY53" fmla="*/ 290902 h 918344"/>
              <a:gd name="connsiteX54" fmla="*/ 4691675 w 9517857"/>
              <a:gd name="connsiteY54" fmla="*/ 253999 h 918344"/>
              <a:gd name="connsiteX55" fmla="*/ 4689051 w 9517857"/>
              <a:gd name="connsiteY55" fmla="*/ 250956 h 918344"/>
              <a:gd name="connsiteX56" fmla="*/ 4719994 w 9517857"/>
              <a:gd name="connsiteY56" fmla="*/ 245295 h 918344"/>
              <a:gd name="connsiteX57" fmla="*/ 4752894 w 9517857"/>
              <a:gd name="connsiteY57" fmla="*/ 239863 h 918344"/>
              <a:gd name="connsiteX58" fmla="*/ 4769329 w 9517857"/>
              <a:gd name="connsiteY58" fmla="*/ 233573 h 918344"/>
              <a:gd name="connsiteX59" fmla="*/ 4775634 w 9517857"/>
              <a:gd name="connsiteY59" fmla="*/ 234051 h 918344"/>
              <a:gd name="connsiteX60" fmla="*/ 4790452 w 9517857"/>
              <a:gd name="connsiteY60" fmla="*/ 233560 h 918344"/>
              <a:gd name="connsiteX61" fmla="*/ 4789062 w 9517857"/>
              <a:gd name="connsiteY61" fmla="*/ 241912 h 918344"/>
              <a:gd name="connsiteX62" fmla="*/ 4827826 w 9517857"/>
              <a:gd name="connsiteY62" fmla="*/ 246965 h 918344"/>
              <a:gd name="connsiteX63" fmla="*/ 4892569 w 9517857"/>
              <a:gd name="connsiteY63" fmla="*/ 249921 h 918344"/>
              <a:gd name="connsiteX64" fmla="*/ 4896611 w 9517857"/>
              <a:gd name="connsiteY64" fmla="*/ 240436 h 918344"/>
              <a:gd name="connsiteX65" fmla="*/ 4917286 w 9517857"/>
              <a:gd name="connsiteY65" fmla="*/ 243647 h 918344"/>
              <a:gd name="connsiteX66" fmla="*/ 5060397 w 9517857"/>
              <a:gd name="connsiteY66" fmla="*/ 263676 h 918344"/>
              <a:gd name="connsiteX67" fmla="*/ 5244719 w 9517857"/>
              <a:gd name="connsiteY67" fmla="*/ 245243 h 918344"/>
              <a:gd name="connsiteX68" fmla="*/ 5358056 w 9517857"/>
              <a:gd name="connsiteY68" fmla="*/ 247236 h 918344"/>
              <a:gd name="connsiteX69" fmla="*/ 5426496 w 9517857"/>
              <a:gd name="connsiteY69" fmla="*/ 235130 h 918344"/>
              <a:gd name="connsiteX70" fmla="*/ 5497161 w 9517857"/>
              <a:gd name="connsiteY70" fmla="*/ 228796 h 918344"/>
              <a:gd name="connsiteX71" fmla="*/ 5923732 w 9517857"/>
              <a:gd name="connsiteY71" fmla="*/ 187376 h 918344"/>
              <a:gd name="connsiteX72" fmla="*/ 6194152 w 9517857"/>
              <a:gd name="connsiteY72" fmla="*/ 151760 h 918344"/>
              <a:gd name="connsiteX73" fmla="*/ 6281379 w 9517857"/>
              <a:gd name="connsiteY73" fmla="*/ 181614 h 918344"/>
              <a:gd name="connsiteX74" fmla="*/ 6374947 w 9517857"/>
              <a:gd name="connsiteY74" fmla="*/ 179787 h 918344"/>
              <a:gd name="connsiteX75" fmla="*/ 6448518 w 9517857"/>
              <a:gd name="connsiteY75" fmla="*/ 164366 h 918344"/>
              <a:gd name="connsiteX76" fmla="*/ 6544700 w 9517857"/>
              <a:gd name="connsiteY76" fmla="*/ 167149 h 918344"/>
              <a:gd name="connsiteX77" fmla="*/ 6648353 w 9517857"/>
              <a:gd name="connsiteY77" fmla="*/ 172238 h 918344"/>
              <a:gd name="connsiteX78" fmla="*/ 6736227 w 9517857"/>
              <a:gd name="connsiteY78" fmla="*/ 173204 h 918344"/>
              <a:gd name="connsiteX79" fmla="*/ 6977218 w 9517857"/>
              <a:gd name="connsiteY79" fmla="*/ 184277 h 918344"/>
              <a:gd name="connsiteX80" fmla="*/ 7065221 w 9517857"/>
              <a:gd name="connsiteY80" fmla="*/ 227519 h 918344"/>
              <a:gd name="connsiteX81" fmla="*/ 7366801 w 9517857"/>
              <a:gd name="connsiteY81" fmla="*/ 258938 h 918344"/>
              <a:gd name="connsiteX82" fmla="*/ 7433745 w 9517857"/>
              <a:gd name="connsiteY82" fmla="*/ 246959 h 918344"/>
              <a:gd name="connsiteX83" fmla="*/ 7644411 w 9517857"/>
              <a:gd name="connsiteY83" fmla="*/ 258974 h 918344"/>
              <a:gd name="connsiteX84" fmla="*/ 7825110 w 9517857"/>
              <a:gd name="connsiteY84" fmla="*/ 229097 h 918344"/>
              <a:gd name="connsiteX85" fmla="*/ 8106016 w 9517857"/>
              <a:gd name="connsiteY85" fmla="*/ 231005 h 918344"/>
              <a:gd name="connsiteX86" fmla="*/ 8256033 w 9517857"/>
              <a:gd name="connsiteY86" fmla="*/ 193701 h 918344"/>
              <a:gd name="connsiteX87" fmla="*/ 8551625 w 9517857"/>
              <a:gd name="connsiteY87" fmla="*/ 161505 h 918344"/>
              <a:gd name="connsiteX88" fmla="*/ 8715976 w 9517857"/>
              <a:gd name="connsiteY88" fmla="*/ 178362 h 918344"/>
              <a:gd name="connsiteX89" fmla="*/ 8778827 w 9517857"/>
              <a:gd name="connsiteY89" fmla="*/ 172924 h 918344"/>
              <a:gd name="connsiteX90" fmla="*/ 8840778 w 9517857"/>
              <a:gd name="connsiteY90" fmla="*/ 143137 h 918344"/>
              <a:gd name="connsiteX91" fmla="*/ 9010380 w 9517857"/>
              <a:gd name="connsiteY91" fmla="*/ 91879 h 918344"/>
              <a:gd name="connsiteX92" fmla="*/ 9110856 w 9517857"/>
              <a:gd name="connsiteY92" fmla="*/ 70985 h 918344"/>
              <a:gd name="connsiteX93" fmla="*/ 9268817 w 9517857"/>
              <a:gd name="connsiteY93" fmla="*/ 53070 h 918344"/>
              <a:gd name="connsiteX94" fmla="*/ 9316667 w 9517857"/>
              <a:gd name="connsiteY94" fmla="*/ 45035 h 918344"/>
              <a:gd name="connsiteX95" fmla="*/ 9428209 w 9517857"/>
              <a:gd name="connsiteY95" fmla="*/ 29911 h 918344"/>
              <a:gd name="connsiteX0" fmla="*/ 4686423 w 9517857"/>
              <a:gd name="connsiteY0" fmla="*/ 247907 h 918344"/>
              <a:gd name="connsiteX1" fmla="*/ 4689051 w 9517857"/>
              <a:gd name="connsiteY1" fmla="*/ 250956 h 918344"/>
              <a:gd name="connsiteX2" fmla="*/ 4687244 w 9517857"/>
              <a:gd name="connsiteY2" fmla="*/ 251286 h 918344"/>
              <a:gd name="connsiteX3" fmla="*/ 4686423 w 9517857"/>
              <a:gd name="connsiteY3" fmla="*/ 247907 h 918344"/>
              <a:gd name="connsiteX4" fmla="*/ 4685225 w 9517857"/>
              <a:gd name="connsiteY4" fmla="*/ 246518 h 918344"/>
              <a:gd name="connsiteX5" fmla="*/ 4686133 w 9517857"/>
              <a:gd name="connsiteY5" fmla="*/ 246715 h 918344"/>
              <a:gd name="connsiteX6" fmla="*/ 4686423 w 9517857"/>
              <a:gd name="connsiteY6" fmla="*/ 247907 h 918344"/>
              <a:gd name="connsiteX7" fmla="*/ 4685225 w 9517857"/>
              <a:gd name="connsiteY7" fmla="*/ 246518 h 918344"/>
              <a:gd name="connsiteX8" fmla="*/ 9428209 w 9517857"/>
              <a:gd name="connsiteY8" fmla="*/ 29911 h 918344"/>
              <a:gd name="connsiteX9" fmla="*/ 9517857 w 9517857"/>
              <a:gd name="connsiteY9" fmla="*/ 0 h 918344"/>
              <a:gd name="connsiteX10" fmla="*/ 9517857 w 9517857"/>
              <a:gd name="connsiteY10" fmla="*/ 918344 h 918344"/>
              <a:gd name="connsiteX11" fmla="*/ 14604 w 9517857"/>
              <a:gd name="connsiteY11" fmla="*/ 918344 h 918344"/>
              <a:gd name="connsiteX12" fmla="*/ 12841 w 9517857"/>
              <a:gd name="connsiteY12" fmla="*/ 917751 h 918344"/>
              <a:gd name="connsiteX13" fmla="*/ 93 w 9517857"/>
              <a:gd name="connsiteY13" fmla="*/ 912459 h 918344"/>
              <a:gd name="connsiteX14" fmla="*/ 58674 w 9517857"/>
              <a:gd name="connsiteY14" fmla="*/ 890310 h 918344"/>
              <a:gd name="connsiteX15" fmla="*/ 275005 w 9517857"/>
              <a:gd name="connsiteY15" fmla="*/ 807217 h 918344"/>
              <a:gd name="connsiteX16" fmla="*/ 587824 w 9517857"/>
              <a:gd name="connsiteY16" fmla="*/ 798183 h 918344"/>
              <a:gd name="connsiteX17" fmla="*/ 651826 w 9517857"/>
              <a:gd name="connsiteY17" fmla="*/ 738326 h 918344"/>
              <a:gd name="connsiteX18" fmla="*/ 727985 w 9517857"/>
              <a:gd name="connsiteY18" fmla="*/ 719814 h 918344"/>
              <a:gd name="connsiteX19" fmla="*/ 778982 w 9517857"/>
              <a:gd name="connsiteY19" fmla="*/ 710130 h 918344"/>
              <a:gd name="connsiteX20" fmla="*/ 849944 w 9517857"/>
              <a:gd name="connsiteY20" fmla="*/ 717975 h 918344"/>
              <a:gd name="connsiteX21" fmla="*/ 921659 w 9517857"/>
              <a:gd name="connsiteY21" fmla="*/ 712683 h 918344"/>
              <a:gd name="connsiteX22" fmla="*/ 930946 w 9517857"/>
              <a:gd name="connsiteY22" fmla="*/ 734034 h 918344"/>
              <a:gd name="connsiteX23" fmla="*/ 986250 w 9517857"/>
              <a:gd name="connsiteY23" fmla="*/ 713518 h 918344"/>
              <a:gd name="connsiteX24" fmla="*/ 1013752 w 9517857"/>
              <a:gd name="connsiteY24" fmla="*/ 713349 h 918344"/>
              <a:gd name="connsiteX25" fmla="*/ 1023734 w 9517857"/>
              <a:gd name="connsiteY25" fmla="*/ 718559 h 918344"/>
              <a:gd name="connsiteX26" fmla="*/ 1063207 w 9517857"/>
              <a:gd name="connsiteY26" fmla="*/ 715639 h 918344"/>
              <a:gd name="connsiteX27" fmla="*/ 1081980 w 9517857"/>
              <a:gd name="connsiteY27" fmla="*/ 738443 h 918344"/>
              <a:gd name="connsiteX28" fmla="*/ 1218120 w 9517857"/>
              <a:gd name="connsiteY28" fmla="*/ 713268 h 918344"/>
              <a:gd name="connsiteX29" fmla="*/ 1397459 w 9517857"/>
              <a:gd name="connsiteY29" fmla="*/ 691178 h 918344"/>
              <a:gd name="connsiteX30" fmla="*/ 1580688 w 9517857"/>
              <a:gd name="connsiteY30" fmla="*/ 693685 h 918344"/>
              <a:gd name="connsiteX31" fmla="*/ 1772334 w 9517857"/>
              <a:gd name="connsiteY31" fmla="*/ 710628 h 918344"/>
              <a:gd name="connsiteX32" fmla="*/ 2002561 w 9517857"/>
              <a:gd name="connsiteY32" fmla="*/ 659905 h 918344"/>
              <a:gd name="connsiteX33" fmla="*/ 2135144 w 9517857"/>
              <a:gd name="connsiteY33" fmla="*/ 636489 h 918344"/>
              <a:gd name="connsiteX34" fmla="*/ 2448505 w 9517857"/>
              <a:gd name="connsiteY34" fmla="*/ 578838 h 918344"/>
              <a:gd name="connsiteX35" fmla="*/ 2658055 w 9517857"/>
              <a:gd name="connsiteY35" fmla="*/ 578715 h 918344"/>
              <a:gd name="connsiteX36" fmla="*/ 2693698 w 9517857"/>
              <a:gd name="connsiteY36" fmla="*/ 560017 h 918344"/>
              <a:gd name="connsiteX37" fmla="*/ 2699673 w 9517857"/>
              <a:gd name="connsiteY37" fmla="*/ 556388 h 918344"/>
              <a:gd name="connsiteX38" fmla="*/ 2727306 w 9517857"/>
              <a:gd name="connsiteY38" fmla="*/ 550686 h 918344"/>
              <a:gd name="connsiteX39" fmla="*/ 2730451 w 9517857"/>
              <a:gd name="connsiteY39" fmla="*/ 538046 h 918344"/>
              <a:gd name="connsiteX40" fmla="*/ 2768713 w 9517857"/>
              <a:gd name="connsiteY40" fmla="*/ 521563 h 918344"/>
              <a:gd name="connsiteX41" fmla="*/ 2820868 w 9517857"/>
              <a:gd name="connsiteY41" fmla="*/ 514148 h 918344"/>
              <a:gd name="connsiteX42" fmla="*/ 3073635 w 9517857"/>
              <a:gd name="connsiteY42" fmla="*/ 491282 h 918344"/>
              <a:gd name="connsiteX43" fmla="*/ 3222071 w 9517857"/>
              <a:gd name="connsiteY43" fmla="*/ 470547 h 918344"/>
              <a:gd name="connsiteX44" fmla="*/ 3274069 w 9517857"/>
              <a:gd name="connsiteY44" fmla="*/ 451593 h 918344"/>
              <a:gd name="connsiteX45" fmla="*/ 3349632 w 9517857"/>
              <a:gd name="connsiteY45" fmla="*/ 432571 h 918344"/>
              <a:gd name="connsiteX46" fmla="*/ 3479593 w 9517857"/>
              <a:gd name="connsiteY46" fmla="*/ 390425 h 918344"/>
              <a:gd name="connsiteX47" fmla="*/ 3750023 w 9517857"/>
              <a:gd name="connsiteY47" fmla="*/ 370666 h 918344"/>
              <a:gd name="connsiteX48" fmla="*/ 3844133 w 9517857"/>
              <a:gd name="connsiteY48" fmla="*/ 360636 h 918344"/>
              <a:gd name="connsiteX49" fmla="*/ 4037701 w 9517857"/>
              <a:gd name="connsiteY49" fmla="*/ 350573 h 918344"/>
              <a:gd name="connsiteX50" fmla="*/ 4266740 w 9517857"/>
              <a:gd name="connsiteY50" fmla="*/ 361442 h 918344"/>
              <a:gd name="connsiteX51" fmla="*/ 4430770 w 9517857"/>
              <a:gd name="connsiteY51" fmla="*/ 342631 h 918344"/>
              <a:gd name="connsiteX52" fmla="*/ 4512664 w 9517857"/>
              <a:gd name="connsiteY52" fmla="*/ 319936 h 918344"/>
              <a:gd name="connsiteX53" fmla="*/ 4616423 w 9517857"/>
              <a:gd name="connsiteY53" fmla="*/ 290902 h 918344"/>
              <a:gd name="connsiteX54" fmla="*/ 4691675 w 9517857"/>
              <a:gd name="connsiteY54" fmla="*/ 253999 h 918344"/>
              <a:gd name="connsiteX55" fmla="*/ 4689051 w 9517857"/>
              <a:gd name="connsiteY55" fmla="*/ 250956 h 918344"/>
              <a:gd name="connsiteX56" fmla="*/ 4719994 w 9517857"/>
              <a:gd name="connsiteY56" fmla="*/ 245295 h 918344"/>
              <a:gd name="connsiteX57" fmla="*/ 4752894 w 9517857"/>
              <a:gd name="connsiteY57" fmla="*/ 239863 h 918344"/>
              <a:gd name="connsiteX58" fmla="*/ 4769329 w 9517857"/>
              <a:gd name="connsiteY58" fmla="*/ 233573 h 918344"/>
              <a:gd name="connsiteX59" fmla="*/ 4775634 w 9517857"/>
              <a:gd name="connsiteY59" fmla="*/ 234051 h 918344"/>
              <a:gd name="connsiteX60" fmla="*/ 4790452 w 9517857"/>
              <a:gd name="connsiteY60" fmla="*/ 233560 h 918344"/>
              <a:gd name="connsiteX61" fmla="*/ 4789062 w 9517857"/>
              <a:gd name="connsiteY61" fmla="*/ 241912 h 918344"/>
              <a:gd name="connsiteX62" fmla="*/ 4827826 w 9517857"/>
              <a:gd name="connsiteY62" fmla="*/ 246965 h 918344"/>
              <a:gd name="connsiteX63" fmla="*/ 4892569 w 9517857"/>
              <a:gd name="connsiteY63" fmla="*/ 249921 h 918344"/>
              <a:gd name="connsiteX64" fmla="*/ 4896611 w 9517857"/>
              <a:gd name="connsiteY64" fmla="*/ 240436 h 918344"/>
              <a:gd name="connsiteX65" fmla="*/ 4917286 w 9517857"/>
              <a:gd name="connsiteY65" fmla="*/ 243647 h 918344"/>
              <a:gd name="connsiteX66" fmla="*/ 5060397 w 9517857"/>
              <a:gd name="connsiteY66" fmla="*/ 263676 h 918344"/>
              <a:gd name="connsiteX67" fmla="*/ 5244719 w 9517857"/>
              <a:gd name="connsiteY67" fmla="*/ 245243 h 918344"/>
              <a:gd name="connsiteX68" fmla="*/ 5358056 w 9517857"/>
              <a:gd name="connsiteY68" fmla="*/ 247236 h 918344"/>
              <a:gd name="connsiteX69" fmla="*/ 5426496 w 9517857"/>
              <a:gd name="connsiteY69" fmla="*/ 235130 h 918344"/>
              <a:gd name="connsiteX70" fmla="*/ 5497161 w 9517857"/>
              <a:gd name="connsiteY70" fmla="*/ 228796 h 918344"/>
              <a:gd name="connsiteX71" fmla="*/ 5923732 w 9517857"/>
              <a:gd name="connsiteY71" fmla="*/ 187376 h 918344"/>
              <a:gd name="connsiteX72" fmla="*/ 6194152 w 9517857"/>
              <a:gd name="connsiteY72" fmla="*/ 151760 h 918344"/>
              <a:gd name="connsiteX73" fmla="*/ 6281379 w 9517857"/>
              <a:gd name="connsiteY73" fmla="*/ 181614 h 918344"/>
              <a:gd name="connsiteX74" fmla="*/ 6374947 w 9517857"/>
              <a:gd name="connsiteY74" fmla="*/ 179787 h 918344"/>
              <a:gd name="connsiteX75" fmla="*/ 6448518 w 9517857"/>
              <a:gd name="connsiteY75" fmla="*/ 164366 h 918344"/>
              <a:gd name="connsiteX76" fmla="*/ 6544700 w 9517857"/>
              <a:gd name="connsiteY76" fmla="*/ 167149 h 918344"/>
              <a:gd name="connsiteX77" fmla="*/ 6648353 w 9517857"/>
              <a:gd name="connsiteY77" fmla="*/ 172238 h 918344"/>
              <a:gd name="connsiteX78" fmla="*/ 6736227 w 9517857"/>
              <a:gd name="connsiteY78" fmla="*/ 173204 h 918344"/>
              <a:gd name="connsiteX79" fmla="*/ 6977218 w 9517857"/>
              <a:gd name="connsiteY79" fmla="*/ 184277 h 918344"/>
              <a:gd name="connsiteX80" fmla="*/ 7065221 w 9517857"/>
              <a:gd name="connsiteY80" fmla="*/ 227519 h 918344"/>
              <a:gd name="connsiteX81" fmla="*/ 7366801 w 9517857"/>
              <a:gd name="connsiteY81" fmla="*/ 258938 h 918344"/>
              <a:gd name="connsiteX82" fmla="*/ 7433745 w 9517857"/>
              <a:gd name="connsiteY82" fmla="*/ 246959 h 918344"/>
              <a:gd name="connsiteX83" fmla="*/ 7644411 w 9517857"/>
              <a:gd name="connsiteY83" fmla="*/ 258974 h 918344"/>
              <a:gd name="connsiteX84" fmla="*/ 7825110 w 9517857"/>
              <a:gd name="connsiteY84" fmla="*/ 229097 h 918344"/>
              <a:gd name="connsiteX85" fmla="*/ 8106016 w 9517857"/>
              <a:gd name="connsiteY85" fmla="*/ 231005 h 918344"/>
              <a:gd name="connsiteX86" fmla="*/ 8256033 w 9517857"/>
              <a:gd name="connsiteY86" fmla="*/ 193701 h 918344"/>
              <a:gd name="connsiteX87" fmla="*/ 8551625 w 9517857"/>
              <a:gd name="connsiteY87" fmla="*/ 161505 h 918344"/>
              <a:gd name="connsiteX88" fmla="*/ 8715976 w 9517857"/>
              <a:gd name="connsiteY88" fmla="*/ 178362 h 918344"/>
              <a:gd name="connsiteX89" fmla="*/ 8778827 w 9517857"/>
              <a:gd name="connsiteY89" fmla="*/ 172924 h 918344"/>
              <a:gd name="connsiteX90" fmla="*/ 8840778 w 9517857"/>
              <a:gd name="connsiteY90" fmla="*/ 143137 h 918344"/>
              <a:gd name="connsiteX91" fmla="*/ 9010380 w 9517857"/>
              <a:gd name="connsiteY91" fmla="*/ 91879 h 918344"/>
              <a:gd name="connsiteX92" fmla="*/ 9110856 w 9517857"/>
              <a:gd name="connsiteY92" fmla="*/ 70985 h 918344"/>
              <a:gd name="connsiteX93" fmla="*/ 9268817 w 9517857"/>
              <a:gd name="connsiteY93" fmla="*/ 53070 h 918344"/>
              <a:gd name="connsiteX94" fmla="*/ 9316667 w 9517857"/>
              <a:gd name="connsiteY94" fmla="*/ 45035 h 918344"/>
              <a:gd name="connsiteX95" fmla="*/ 9428209 w 9517857"/>
              <a:gd name="connsiteY95" fmla="*/ 29911 h 918344"/>
              <a:gd name="connsiteX0" fmla="*/ 4686423 w 9517857"/>
              <a:gd name="connsiteY0" fmla="*/ 247907 h 918344"/>
              <a:gd name="connsiteX1" fmla="*/ 4689051 w 9517857"/>
              <a:gd name="connsiteY1" fmla="*/ 250956 h 918344"/>
              <a:gd name="connsiteX2" fmla="*/ 4687244 w 9517857"/>
              <a:gd name="connsiteY2" fmla="*/ 251286 h 918344"/>
              <a:gd name="connsiteX3" fmla="*/ 4686423 w 9517857"/>
              <a:gd name="connsiteY3" fmla="*/ 247907 h 918344"/>
              <a:gd name="connsiteX4" fmla="*/ 4685225 w 9517857"/>
              <a:gd name="connsiteY4" fmla="*/ 246518 h 918344"/>
              <a:gd name="connsiteX5" fmla="*/ 4686133 w 9517857"/>
              <a:gd name="connsiteY5" fmla="*/ 246715 h 918344"/>
              <a:gd name="connsiteX6" fmla="*/ 4686423 w 9517857"/>
              <a:gd name="connsiteY6" fmla="*/ 247907 h 918344"/>
              <a:gd name="connsiteX7" fmla="*/ 4685225 w 9517857"/>
              <a:gd name="connsiteY7" fmla="*/ 246518 h 918344"/>
              <a:gd name="connsiteX8" fmla="*/ 9428209 w 9517857"/>
              <a:gd name="connsiteY8" fmla="*/ 29911 h 918344"/>
              <a:gd name="connsiteX9" fmla="*/ 9517857 w 9517857"/>
              <a:gd name="connsiteY9" fmla="*/ 0 h 918344"/>
              <a:gd name="connsiteX10" fmla="*/ 9517857 w 9517857"/>
              <a:gd name="connsiteY10" fmla="*/ 918344 h 918344"/>
              <a:gd name="connsiteX11" fmla="*/ 14604 w 9517857"/>
              <a:gd name="connsiteY11" fmla="*/ 918344 h 918344"/>
              <a:gd name="connsiteX12" fmla="*/ 12841 w 9517857"/>
              <a:gd name="connsiteY12" fmla="*/ 917751 h 918344"/>
              <a:gd name="connsiteX13" fmla="*/ 93 w 9517857"/>
              <a:gd name="connsiteY13" fmla="*/ 912459 h 918344"/>
              <a:gd name="connsiteX14" fmla="*/ 58674 w 9517857"/>
              <a:gd name="connsiteY14" fmla="*/ 890310 h 918344"/>
              <a:gd name="connsiteX15" fmla="*/ 275005 w 9517857"/>
              <a:gd name="connsiteY15" fmla="*/ 807217 h 918344"/>
              <a:gd name="connsiteX16" fmla="*/ 587824 w 9517857"/>
              <a:gd name="connsiteY16" fmla="*/ 798183 h 918344"/>
              <a:gd name="connsiteX17" fmla="*/ 651826 w 9517857"/>
              <a:gd name="connsiteY17" fmla="*/ 738326 h 918344"/>
              <a:gd name="connsiteX18" fmla="*/ 727985 w 9517857"/>
              <a:gd name="connsiteY18" fmla="*/ 719814 h 918344"/>
              <a:gd name="connsiteX19" fmla="*/ 778982 w 9517857"/>
              <a:gd name="connsiteY19" fmla="*/ 710130 h 918344"/>
              <a:gd name="connsiteX20" fmla="*/ 849944 w 9517857"/>
              <a:gd name="connsiteY20" fmla="*/ 717975 h 918344"/>
              <a:gd name="connsiteX21" fmla="*/ 921659 w 9517857"/>
              <a:gd name="connsiteY21" fmla="*/ 712683 h 918344"/>
              <a:gd name="connsiteX22" fmla="*/ 930946 w 9517857"/>
              <a:gd name="connsiteY22" fmla="*/ 734034 h 918344"/>
              <a:gd name="connsiteX23" fmla="*/ 986250 w 9517857"/>
              <a:gd name="connsiteY23" fmla="*/ 713518 h 918344"/>
              <a:gd name="connsiteX24" fmla="*/ 1013752 w 9517857"/>
              <a:gd name="connsiteY24" fmla="*/ 713349 h 918344"/>
              <a:gd name="connsiteX25" fmla="*/ 1023734 w 9517857"/>
              <a:gd name="connsiteY25" fmla="*/ 718559 h 918344"/>
              <a:gd name="connsiteX26" fmla="*/ 1063207 w 9517857"/>
              <a:gd name="connsiteY26" fmla="*/ 715639 h 918344"/>
              <a:gd name="connsiteX27" fmla="*/ 1081980 w 9517857"/>
              <a:gd name="connsiteY27" fmla="*/ 738443 h 918344"/>
              <a:gd name="connsiteX28" fmla="*/ 1218120 w 9517857"/>
              <a:gd name="connsiteY28" fmla="*/ 713268 h 918344"/>
              <a:gd name="connsiteX29" fmla="*/ 1397459 w 9517857"/>
              <a:gd name="connsiteY29" fmla="*/ 691178 h 918344"/>
              <a:gd name="connsiteX30" fmla="*/ 1580688 w 9517857"/>
              <a:gd name="connsiteY30" fmla="*/ 693685 h 918344"/>
              <a:gd name="connsiteX31" fmla="*/ 1772334 w 9517857"/>
              <a:gd name="connsiteY31" fmla="*/ 710628 h 918344"/>
              <a:gd name="connsiteX32" fmla="*/ 2002561 w 9517857"/>
              <a:gd name="connsiteY32" fmla="*/ 659905 h 918344"/>
              <a:gd name="connsiteX33" fmla="*/ 2135144 w 9517857"/>
              <a:gd name="connsiteY33" fmla="*/ 636489 h 918344"/>
              <a:gd name="connsiteX34" fmla="*/ 2448505 w 9517857"/>
              <a:gd name="connsiteY34" fmla="*/ 578838 h 918344"/>
              <a:gd name="connsiteX35" fmla="*/ 2658055 w 9517857"/>
              <a:gd name="connsiteY35" fmla="*/ 578715 h 918344"/>
              <a:gd name="connsiteX36" fmla="*/ 2693698 w 9517857"/>
              <a:gd name="connsiteY36" fmla="*/ 560017 h 918344"/>
              <a:gd name="connsiteX37" fmla="*/ 2699673 w 9517857"/>
              <a:gd name="connsiteY37" fmla="*/ 556388 h 918344"/>
              <a:gd name="connsiteX38" fmla="*/ 2727306 w 9517857"/>
              <a:gd name="connsiteY38" fmla="*/ 550686 h 918344"/>
              <a:gd name="connsiteX39" fmla="*/ 2730451 w 9517857"/>
              <a:gd name="connsiteY39" fmla="*/ 538046 h 918344"/>
              <a:gd name="connsiteX40" fmla="*/ 2768713 w 9517857"/>
              <a:gd name="connsiteY40" fmla="*/ 521563 h 918344"/>
              <a:gd name="connsiteX41" fmla="*/ 2820868 w 9517857"/>
              <a:gd name="connsiteY41" fmla="*/ 514148 h 918344"/>
              <a:gd name="connsiteX42" fmla="*/ 3073635 w 9517857"/>
              <a:gd name="connsiteY42" fmla="*/ 491282 h 918344"/>
              <a:gd name="connsiteX43" fmla="*/ 3222071 w 9517857"/>
              <a:gd name="connsiteY43" fmla="*/ 470547 h 918344"/>
              <a:gd name="connsiteX44" fmla="*/ 3274069 w 9517857"/>
              <a:gd name="connsiteY44" fmla="*/ 451593 h 918344"/>
              <a:gd name="connsiteX45" fmla="*/ 3349632 w 9517857"/>
              <a:gd name="connsiteY45" fmla="*/ 432571 h 918344"/>
              <a:gd name="connsiteX46" fmla="*/ 3479593 w 9517857"/>
              <a:gd name="connsiteY46" fmla="*/ 390425 h 918344"/>
              <a:gd name="connsiteX47" fmla="*/ 3750023 w 9517857"/>
              <a:gd name="connsiteY47" fmla="*/ 370666 h 918344"/>
              <a:gd name="connsiteX48" fmla="*/ 3844133 w 9517857"/>
              <a:gd name="connsiteY48" fmla="*/ 360636 h 918344"/>
              <a:gd name="connsiteX49" fmla="*/ 4037701 w 9517857"/>
              <a:gd name="connsiteY49" fmla="*/ 350573 h 918344"/>
              <a:gd name="connsiteX50" fmla="*/ 4266740 w 9517857"/>
              <a:gd name="connsiteY50" fmla="*/ 361442 h 918344"/>
              <a:gd name="connsiteX51" fmla="*/ 4430770 w 9517857"/>
              <a:gd name="connsiteY51" fmla="*/ 342631 h 918344"/>
              <a:gd name="connsiteX52" fmla="*/ 4512664 w 9517857"/>
              <a:gd name="connsiteY52" fmla="*/ 319936 h 918344"/>
              <a:gd name="connsiteX53" fmla="*/ 4616423 w 9517857"/>
              <a:gd name="connsiteY53" fmla="*/ 290902 h 918344"/>
              <a:gd name="connsiteX54" fmla="*/ 4691675 w 9517857"/>
              <a:gd name="connsiteY54" fmla="*/ 253999 h 918344"/>
              <a:gd name="connsiteX55" fmla="*/ 4689051 w 9517857"/>
              <a:gd name="connsiteY55" fmla="*/ 250956 h 918344"/>
              <a:gd name="connsiteX56" fmla="*/ 4719994 w 9517857"/>
              <a:gd name="connsiteY56" fmla="*/ 245295 h 918344"/>
              <a:gd name="connsiteX57" fmla="*/ 4752894 w 9517857"/>
              <a:gd name="connsiteY57" fmla="*/ 239863 h 918344"/>
              <a:gd name="connsiteX58" fmla="*/ 4769329 w 9517857"/>
              <a:gd name="connsiteY58" fmla="*/ 233573 h 918344"/>
              <a:gd name="connsiteX59" fmla="*/ 4775634 w 9517857"/>
              <a:gd name="connsiteY59" fmla="*/ 234051 h 918344"/>
              <a:gd name="connsiteX60" fmla="*/ 4790452 w 9517857"/>
              <a:gd name="connsiteY60" fmla="*/ 233560 h 918344"/>
              <a:gd name="connsiteX61" fmla="*/ 4789062 w 9517857"/>
              <a:gd name="connsiteY61" fmla="*/ 241912 h 918344"/>
              <a:gd name="connsiteX62" fmla="*/ 4827826 w 9517857"/>
              <a:gd name="connsiteY62" fmla="*/ 246965 h 918344"/>
              <a:gd name="connsiteX63" fmla="*/ 4892569 w 9517857"/>
              <a:gd name="connsiteY63" fmla="*/ 249921 h 918344"/>
              <a:gd name="connsiteX64" fmla="*/ 4896611 w 9517857"/>
              <a:gd name="connsiteY64" fmla="*/ 240436 h 918344"/>
              <a:gd name="connsiteX65" fmla="*/ 4917286 w 9517857"/>
              <a:gd name="connsiteY65" fmla="*/ 243647 h 918344"/>
              <a:gd name="connsiteX66" fmla="*/ 5060397 w 9517857"/>
              <a:gd name="connsiteY66" fmla="*/ 263676 h 918344"/>
              <a:gd name="connsiteX67" fmla="*/ 5244719 w 9517857"/>
              <a:gd name="connsiteY67" fmla="*/ 245243 h 918344"/>
              <a:gd name="connsiteX68" fmla="*/ 5358056 w 9517857"/>
              <a:gd name="connsiteY68" fmla="*/ 247236 h 918344"/>
              <a:gd name="connsiteX69" fmla="*/ 5426496 w 9517857"/>
              <a:gd name="connsiteY69" fmla="*/ 235130 h 918344"/>
              <a:gd name="connsiteX70" fmla="*/ 5497161 w 9517857"/>
              <a:gd name="connsiteY70" fmla="*/ 228796 h 918344"/>
              <a:gd name="connsiteX71" fmla="*/ 5923732 w 9517857"/>
              <a:gd name="connsiteY71" fmla="*/ 187376 h 918344"/>
              <a:gd name="connsiteX72" fmla="*/ 6194152 w 9517857"/>
              <a:gd name="connsiteY72" fmla="*/ 151760 h 918344"/>
              <a:gd name="connsiteX73" fmla="*/ 6281379 w 9517857"/>
              <a:gd name="connsiteY73" fmla="*/ 181614 h 918344"/>
              <a:gd name="connsiteX74" fmla="*/ 6374947 w 9517857"/>
              <a:gd name="connsiteY74" fmla="*/ 179787 h 918344"/>
              <a:gd name="connsiteX75" fmla="*/ 6448518 w 9517857"/>
              <a:gd name="connsiteY75" fmla="*/ 164366 h 918344"/>
              <a:gd name="connsiteX76" fmla="*/ 6544700 w 9517857"/>
              <a:gd name="connsiteY76" fmla="*/ 167149 h 918344"/>
              <a:gd name="connsiteX77" fmla="*/ 6648353 w 9517857"/>
              <a:gd name="connsiteY77" fmla="*/ 172238 h 918344"/>
              <a:gd name="connsiteX78" fmla="*/ 6736227 w 9517857"/>
              <a:gd name="connsiteY78" fmla="*/ 173204 h 918344"/>
              <a:gd name="connsiteX79" fmla="*/ 6977218 w 9517857"/>
              <a:gd name="connsiteY79" fmla="*/ 184277 h 918344"/>
              <a:gd name="connsiteX80" fmla="*/ 7065221 w 9517857"/>
              <a:gd name="connsiteY80" fmla="*/ 227519 h 918344"/>
              <a:gd name="connsiteX81" fmla="*/ 7366801 w 9517857"/>
              <a:gd name="connsiteY81" fmla="*/ 258938 h 918344"/>
              <a:gd name="connsiteX82" fmla="*/ 7433745 w 9517857"/>
              <a:gd name="connsiteY82" fmla="*/ 246959 h 918344"/>
              <a:gd name="connsiteX83" fmla="*/ 7644411 w 9517857"/>
              <a:gd name="connsiteY83" fmla="*/ 258974 h 918344"/>
              <a:gd name="connsiteX84" fmla="*/ 7825110 w 9517857"/>
              <a:gd name="connsiteY84" fmla="*/ 229097 h 918344"/>
              <a:gd name="connsiteX85" fmla="*/ 8106016 w 9517857"/>
              <a:gd name="connsiteY85" fmla="*/ 231005 h 918344"/>
              <a:gd name="connsiteX86" fmla="*/ 8256033 w 9517857"/>
              <a:gd name="connsiteY86" fmla="*/ 193701 h 918344"/>
              <a:gd name="connsiteX87" fmla="*/ 8551625 w 9517857"/>
              <a:gd name="connsiteY87" fmla="*/ 161505 h 918344"/>
              <a:gd name="connsiteX88" fmla="*/ 8715976 w 9517857"/>
              <a:gd name="connsiteY88" fmla="*/ 178362 h 918344"/>
              <a:gd name="connsiteX89" fmla="*/ 8778827 w 9517857"/>
              <a:gd name="connsiteY89" fmla="*/ 172924 h 918344"/>
              <a:gd name="connsiteX90" fmla="*/ 8840778 w 9517857"/>
              <a:gd name="connsiteY90" fmla="*/ 143137 h 918344"/>
              <a:gd name="connsiteX91" fmla="*/ 9010380 w 9517857"/>
              <a:gd name="connsiteY91" fmla="*/ 91879 h 918344"/>
              <a:gd name="connsiteX92" fmla="*/ 9110856 w 9517857"/>
              <a:gd name="connsiteY92" fmla="*/ 70985 h 918344"/>
              <a:gd name="connsiteX93" fmla="*/ 9268817 w 9517857"/>
              <a:gd name="connsiteY93" fmla="*/ 53070 h 918344"/>
              <a:gd name="connsiteX94" fmla="*/ 9316667 w 9517857"/>
              <a:gd name="connsiteY94" fmla="*/ 45035 h 918344"/>
              <a:gd name="connsiteX95" fmla="*/ 9428209 w 9517857"/>
              <a:gd name="connsiteY95" fmla="*/ 29911 h 918344"/>
              <a:gd name="connsiteX0" fmla="*/ 4686423 w 9517857"/>
              <a:gd name="connsiteY0" fmla="*/ 247907 h 918344"/>
              <a:gd name="connsiteX1" fmla="*/ 4689051 w 9517857"/>
              <a:gd name="connsiteY1" fmla="*/ 250956 h 918344"/>
              <a:gd name="connsiteX2" fmla="*/ 4687244 w 9517857"/>
              <a:gd name="connsiteY2" fmla="*/ 251286 h 918344"/>
              <a:gd name="connsiteX3" fmla="*/ 4686423 w 9517857"/>
              <a:gd name="connsiteY3" fmla="*/ 247907 h 918344"/>
              <a:gd name="connsiteX4" fmla="*/ 4685225 w 9517857"/>
              <a:gd name="connsiteY4" fmla="*/ 246518 h 918344"/>
              <a:gd name="connsiteX5" fmla="*/ 4686133 w 9517857"/>
              <a:gd name="connsiteY5" fmla="*/ 246715 h 918344"/>
              <a:gd name="connsiteX6" fmla="*/ 4686423 w 9517857"/>
              <a:gd name="connsiteY6" fmla="*/ 247907 h 918344"/>
              <a:gd name="connsiteX7" fmla="*/ 4685225 w 9517857"/>
              <a:gd name="connsiteY7" fmla="*/ 246518 h 918344"/>
              <a:gd name="connsiteX8" fmla="*/ 9428209 w 9517857"/>
              <a:gd name="connsiteY8" fmla="*/ 29911 h 918344"/>
              <a:gd name="connsiteX9" fmla="*/ 9517857 w 9517857"/>
              <a:gd name="connsiteY9" fmla="*/ 0 h 918344"/>
              <a:gd name="connsiteX10" fmla="*/ 9517857 w 9517857"/>
              <a:gd name="connsiteY10" fmla="*/ 918344 h 918344"/>
              <a:gd name="connsiteX11" fmla="*/ 14604 w 9517857"/>
              <a:gd name="connsiteY11" fmla="*/ 918344 h 918344"/>
              <a:gd name="connsiteX12" fmla="*/ 12841 w 9517857"/>
              <a:gd name="connsiteY12" fmla="*/ 917751 h 918344"/>
              <a:gd name="connsiteX13" fmla="*/ 93 w 9517857"/>
              <a:gd name="connsiteY13" fmla="*/ 912459 h 918344"/>
              <a:gd name="connsiteX14" fmla="*/ 58674 w 9517857"/>
              <a:gd name="connsiteY14" fmla="*/ 890310 h 918344"/>
              <a:gd name="connsiteX15" fmla="*/ 275005 w 9517857"/>
              <a:gd name="connsiteY15" fmla="*/ 807217 h 918344"/>
              <a:gd name="connsiteX16" fmla="*/ 587824 w 9517857"/>
              <a:gd name="connsiteY16" fmla="*/ 798183 h 918344"/>
              <a:gd name="connsiteX17" fmla="*/ 651826 w 9517857"/>
              <a:gd name="connsiteY17" fmla="*/ 738326 h 918344"/>
              <a:gd name="connsiteX18" fmla="*/ 727985 w 9517857"/>
              <a:gd name="connsiteY18" fmla="*/ 719814 h 918344"/>
              <a:gd name="connsiteX19" fmla="*/ 778982 w 9517857"/>
              <a:gd name="connsiteY19" fmla="*/ 710130 h 918344"/>
              <a:gd name="connsiteX20" fmla="*/ 849944 w 9517857"/>
              <a:gd name="connsiteY20" fmla="*/ 717975 h 918344"/>
              <a:gd name="connsiteX21" fmla="*/ 921659 w 9517857"/>
              <a:gd name="connsiteY21" fmla="*/ 712683 h 918344"/>
              <a:gd name="connsiteX22" fmla="*/ 930946 w 9517857"/>
              <a:gd name="connsiteY22" fmla="*/ 734034 h 918344"/>
              <a:gd name="connsiteX23" fmla="*/ 986250 w 9517857"/>
              <a:gd name="connsiteY23" fmla="*/ 713518 h 918344"/>
              <a:gd name="connsiteX24" fmla="*/ 1013752 w 9517857"/>
              <a:gd name="connsiteY24" fmla="*/ 713349 h 918344"/>
              <a:gd name="connsiteX25" fmla="*/ 1023734 w 9517857"/>
              <a:gd name="connsiteY25" fmla="*/ 718559 h 918344"/>
              <a:gd name="connsiteX26" fmla="*/ 1063207 w 9517857"/>
              <a:gd name="connsiteY26" fmla="*/ 715639 h 918344"/>
              <a:gd name="connsiteX27" fmla="*/ 1081980 w 9517857"/>
              <a:gd name="connsiteY27" fmla="*/ 738443 h 918344"/>
              <a:gd name="connsiteX28" fmla="*/ 1218120 w 9517857"/>
              <a:gd name="connsiteY28" fmla="*/ 713268 h 918344"/>
              <a:gd name="connsiteX29" fmla="*/ 1397459 w 9517857"/>
              <a:gd name="connsiteY29" fmla="*/ 691178 h 918344"/>
              <a:gd name="connsiteX30" fmla="*/ 1580688 w 9517857"/>
              <a:gd name="connsiteY30" fmla="*/ 693685 h 918344"/>
              <a:gd name="connsiteX31" fmla="*/ 1772334 w 9517857"/>
              <a:gd name="connsiteY31" fmla="*/ 710628 h 918344"/>
              <a:gd name="connsiteX32" fmla="*/ 2002561 w 9517857"/>
              <a:gd name="connsiteY32" fmla="*/ 659905 h 918344"/>
              <a:gd name="connsiteX33" fmla="*/ 2135144 w 9517857"/>
              <a:gd name="connsiteY33" fmla="*/ 636489 h 918344"/>
              <a:gd name="connsiteX34" fmla="*/ 2448505 w 9517857"/>
              <a:gd name="connsiteY34" fmla="*/ 578838 h 918344"/>
              <a:gd name="connsiteX35" fmla="*/ 2658055 w 9517857"/>
              <a:gd name="connsiteY35" fmla="*/ 578715 h 918344"/>
              <a:gd name="connsiteX36" fmla="*/ 2693698 w 9517857"/>
              <a:gd name="connsiteY36" fmla="*/ 560017 h 918344"/>
              <a:gd name="connsiteX37" fmla="*/ 2699673 w 9517857"/>
              <a:gd name="connsiteY37" fmla="*/ 556388 h 918344"/>
              <a:gd name="connsiteX38" fmla="*/ 2727306 w 9517857"/>
              <a:gd name="connsiteY38" fmla="*/ 550686 h 918344"/>
              <a:gd name="connsiteX39" fmla="*/ 2730451 w 9517857"/>
              <a:gd name="connsiteY39" fmla="*/ 538046 h 918344"/>
              <a:gd name="connsiteX40" fmla="*/ 2768713 w 9517857"/>
              <a:gd name="connsiteY40" fmla="*/ 521563 h 918344"/>
              <a:gd name="connsiteX41" fmla="*/ 2820868 w 9517857"/>
              <a:gd name="connsiteY41" fmla="*/ 514148 h 918344"/>
              <a:gd name="connsiteX42" fmla="*/ 3073635 w 9517857"/>
              <a:gd name="connsiteY42" fmla="*/ 491282 h 918344"/>
              <a:gd name="connsiteX43" fmla="*/ 3222071 w 9517857"/>
              <a:gd name="connsiteY43" fmla="*/ 470547 h 918344"/>
              <a:gd name="connsiteX44" fmla="*/ 3274069 w 9517857"/>
              <a:gd name="connsiteY44" fmla="*/ 451593 h 918344"/>
              <a:gd name="connsiteX45" fmla="*/ 3349632 w 9517857"/>
              <a:gd name="connsiteY45" fmla="*/ 432571 h 918344"/>
              <a:gd name="connsiteX46" fmla="*/ 3479593 w 9517857"/>
              <a:gd name="connsiteY46" fmla="*/ 390425 h 918344"/>
              <a:gd name="connsiteX47" fmla="*/ 3750023 w 9517857"/>
              <a:gd name="connsiteY47" fmla="*/ 370666 h 918344"/>
              <a:gd name="connsiteX48" fmla="*/ 3844133 w 9517857"/>
              <a:gd name="connsiteY48" fmla="*/ 360636 h 918344"/>
              <a:gd name="connsiteX49" fmla="*/ 4037701 w 9517857"/>
              <a:gd name="connsiteY49" fmla="*/ 350573 h 918344"/>
              <a:gd name="connsiteX50" fmla="*/ 4266740 w 9517857"/>
              <a:gd name="connsiteY50" fmla="*/ 361442 h 918344"/>
              <a:gd name="connsiteX51" fmla="*/ 4430770 w 9517857"/>
              <a:gd name="connsiteY51" fmla="*/ 342631 h 918344"/>
              <a:gd name="connsiteX52" fmla="*/ 4512664 w 9517857"/>
              <a:gd name="connsiteY52" fmla="*/ 319936 h 918344"/>
              <a:gd name="connsiteX53" fmla="*/ 4616423 w 9517857"/>
              <a:gd name="connsiteY53" fmla="*/ 290902 h 918344"/>
              <a:gd name="connsiteX54" fmla="*/ 4691675 w 9517857"/>
              <a:gd name="connsiteY54" fmla="*/ 253999 h 918344"/>
              <a:gd name="connsiteX55" fmla="*/ 4689051 w 9517857"/>
              <a:gd name="connsiteY55" fmla="*/ 250956 h 918344"/>
              <a:gd name="connsiteX56" fmla="*/ 4719994 w 9517857"/>
              <a:gd name="connsiteY56" fmla="*/ 245295 h 918344"/>
              <a:gd name="connsiteX57" fmla="*/ 4752894 w 9517857"/>
              <a:gd name="connsiteY57" fmla="*/ 239863 h 918344"/>
              <a:gd name="connsiteX58" fmla="*/ 4769329 w 9517857"/>
              <a:gd name="connsiteY58" fmla="*/ 233573 h 918344"/>
              <a:gd name="connsiteX59" fmla="*/ 4775634 w 9517857"/>
              <a:gd name="connsiteY59" fmla="*/ 234051 h 918344"/>
              <a:gd name="connsiteX60" fmla="*/ 4790452 w 9517857"/>
              <a:gd name="connsiteY60" fmla="*/ 233560 h 918344"/>
              <a:gd name="connsiteX61" fmla="*/ 4789062 w 9517857"/>
              <a:gd name="connsiteY61" fmla="*/ 241912 h 918344"/>
              <a:gd name="connsiteX62" fmla="*/ 4827826 w 9517857"/>
              <a:gd name="connsiteY62" fmla="*/ 246965 h 918344"/>
              <a:gd name="connsiteX63" fmla="*/ 4892569 w 9517857"/>
              <a:gd name="connsiteY63" fmla="*/ 249921 h 918344"/>
              <a:gd name="connsiteX64" fmla="*/ 4896611 w 9517857"/>
              <a:gd name="connsiteY64" fmla="*/ 240436 h 918344"/>
              <a:gd name="connsiteX65" fmla="*/ 4917286 w 9517857"/>
              <a:gd name="connsiteY65" fmla="*/ 243647 h 918344"/>
              <a:gd name="connsiteX66" fmla="*/ 5060397 w 9517857"/>
              <a:gd name="connsiteY66" fmla="*/ 263676 h 918344"/>
              <a:gd name="connsiteX67" fmla="*/ 5244719 w 9517857"/>
              <a:gd name="connsiteY67" fmla="*/ 245243 h 918344"/>
              <a:gd name="connsiteX68" fmla="*/ 5358056 w 9517857"/>
              <a:gd name="connsiteY68" fmla="*/ 247236 h 918344"/>
              <a:gd name="connsiteX69" fmla="*/ 5426496 w 9517857"/>
              <a:gd name="connsiteY69" fmla="*/ 235130 h 918344"/>
              <a:gd name="connsiteX70" fmla="*/ 5497161 w 9517857"/>
              <a:gd name="connsiteY70" fmla="*/ 228796 h 918344"/>
              <a:gd name="connsiteX71" fmla="*/ 5923732 w 9517857"/>
              <a:gd name="connsiteY71" fmla="*/ 187376 h 918344"/>
              <a:gd name="connsiteX72" fmla="*/ 6194152 w 9517857"/>
              <a:gd name="connsiteY72" fmla="*/ 151760 h 918344"/>
              <a:gd name="connsiteX73" fmla="*/ 6281379 w 9517857"/>
              <a:gd name="connsiteY73" fmla="*/ 181614 h 918344"/>
              <a:gd name="connsiteX74" fmla="*/ 6374947 w 9517857"/>
              <a:gd name="connsiteY74" fmla="*/ 179787 h 918344"/>
              <a:gd name="connsiteX75" fmla="*/ 6448518 w 9517857"/>
              <a:gd name="connsiteY75" fmla="*/ 164366 h 918344"/>
              <a:gd name="connsiteX76" fmla="*/ 6544700 w 9517857"/>
              <a:gd name="connsiteY76" fmla="*/ 167149 h 918344"/>
              <a:gd name="connsiteX77" fmla="*/ 6648353 w 9517857"/>
              <a:gd name="connsiteY77" fmla="*/ 172238 h 918344"/>
              <a:gd name="connsiteX78" fmla="*/ 6736227 w 9517857"/>
              <a:gd name="connsiteY78" fmla="*/ 173204 h 918344"/>
              <a:gd name="connsiteX79" fmla="*/ 6977218 w 9517857"/>
              <a:gd name="connsiteY79" fmla="*/ 184277 h 918344"/>
              <a:gd name="connsiteX80" fmla="*/ 7065221 w 9517857"/>
              <a:gd name="connsiteY80" fmla="*/ 227519 h 918344"/>
              <a:gd name="connsiteX81" fmla="*/ 7366801 w 9517857"/>
              <a:gd name="connsiteY81" fmla="*/ 258938 h 918344"/>
              <a:gd name="connsiteX82" fmla="*/ 7433745 w 9517857"/>
              <a:gd name="connsiteY82" fmla="*/ 246959 h 918344"/>
              <a:gd name="connsiteX83" fmla="*/ 7644411 w 9517857"/>
              <a:gd name="connsiteY83" fmla="*/ 258974 h 918344"/>
              <a:gd name="connsiteX84" fmla="*/ 7825110 w 9517857"/>
              <a:gd name="connsiteY84" fmla="*/ 229097 h 918344"/>
              <a:gd name="connsiteX85" fmla="*/ 8106016 w 9517857"/>
              <a:gd name="connsiteY85" fmla="*/ 231005 h 918344"/>
              <a:gd name="connsiteX86" fmla="*/ 8256033 w 9517857"/>
              <a:gd name="connsiteY86" fmla="*/ 193701 h 918344"/>
              <a:gd name="connsiteX87" fmla="*/ 8551625 w 9517857"/>
              <a:gd name="connsiteY87" fmla="*/ 161505 h 918344"/>
              <a:gd name="connsiteX88" fmla="*/ 8715976 w 9517857"/>
              <a:gd name="connsiteY88" fmla="*/ 178362 h 918344"/>
              <a:gd name="connsiteX89" fmla="*/ 8840778 w 9517857"/>
              <a:gd name="connsiteY89" fmla="*/ 143137 h 918344"/>
              <a:gd name="connsiteX90" fmla="*/ 9010380 w 9517857"/>
              <a:gd name="connsiteY90" fmla="*/ 91879 h 918344"/>
              <a:gd name="connsiteX91" fmla="*/ 9110856 w 9517857"/>
              <a:gd name="connsiteY91" fmla="*/ 70985 h 918344"/>
              <a:gd name="connsiteX92" fmla="*/ 9268817 w 9517857"/>
              <a:gd name="connsiteY92" fmla="*/ 53070 h 918344"/>
              <a:gd name="connsiteX93" fmla="*/ 9316667 w 9517857"/>
              <a:gd name="connsiteY93" fmla="*/ 45035 h 918344"/>
              <a:gd name="connsiteX94" fmla="*/ 9428209 w 9517857"/>
              <a:gd name="connsiteY94" fmla="*/ 29911 h 918344"/>
              <a:gd name="connsiteX0" fmla="*/ 4686423 w 9517857"/>
              <a:gd name="connsiteY0" fmla="*/ 247907 h 918344"/>
              <a:gd name="connsiteX1" fmla="*/ 4689051 w 9517857"/>
              <a:gd name="connsiteY1" fmla="*/ 250956 h 918344"/>
              <a:gd name="connsiteX2" fmla="*/ 4687244 w 9517857"/>
              <a:gd name="connsiteY2" fmla="*/ 251286 h 918344"/>
              <a:gd name="connsiteX3" fmla="*/ 4686423 w 9517857"/>
              <a:gd name="connsiteY3" fmla="*/ 247907 h 918344"/>
              <a:gd name="connsiteX4" fmla="*/ 4685225 w 9517857"/>
              <a:gd name="connsiteY4" fmla="*/ 246518 h 918344"/>
              <a:gd name="connsiteX5" fmla="*/ 4686133 w 9517857"/>
              <a:gd name="connsiteY5" fmla="*/ 246715 h 918344"/>
              <a:gd name="connsiteX6" fmla="*/ 4686423 w 9517857"/>
              <a:gd name="connsiteY6" fmla="*/ 247907 h 918344"/>
              <a:gd name="connsiteX7" fmla="*/ 4685225 w 9517857"/>
              <a:gd name="connsiteY7" fmla="*/ 246518 h 918344"/>
              <a:gd name="connsiteX8" fmla="*/ 9428209 w 9517857"/>
              <a:gd name="connsiteY8" fmla="*/ 29911 h 918344"/>
              <a:gd name="connsiteX9" fmla="*/ 9517857 w 9517857"/>
              <a:gd name="connsiteY9" fmla="*/ 0 h 918344"/>
              <a:gd name="connsiteX10" fmla="*/ 9517857 w 9517857"/>
              <a:gd name="connsiteY10" fmla="*/ 918344 h 918344"/>
              <a:gd name="connsiteX11" fmla="*/ 14604 w 9517857"/>
              <a:gd name="connsiteY11" fmla="*/ 918344 h 918344"/>
              <a:gd name="connsiteX12" fmla="*/ 12841 w 9517857"/>
              <a:gd name="connsiteY12" fmla="*/ 917751 h 918344"/>
              <a:gd name="connsiteX13" fmla="*/ 93 w 9517857"/>
              <a:gd name="connsiteY13" fmla="*/ 912459 h 918344"/>
              <a:gd name="connsiteX14" fmla="*/ 58674 w 9517857"/>
              <a:gd name="connsiteY14" fmla="*/ 890310 h 918344"/>
              <a:gd name="connsiteX15" fmla="*/ 275005 w 9517857"/>
              <a:gd name="connsiteY15" fmla="*/ 807217 h 918344"/>
              <a:gd name="connsiteX16" fmla="*/ 587824 w 9517857"/>
              <a:gd name="connsiteY16" fmla="*/ 798183 h 918344"/>
              <a:gd name="connsiteX17" fmla="*/ 651826 w 9517857"/>
              <a:gd name="connsiteY17" fmla="*/ 738326 h 918344"/>
              <a:gd name="connsiteX18" fmla="*/ 727985 w 9517857"/>
              <a:gd name="connsiteY18" fmla="*/ 719814 h 918344"/>
              <a:gd name="connsiteX19" fmla="*/ 778982 w 9517857"/>
              <a:gd name="connsiteY19" fmla="*/ 710130 h 918344"/>
              <a:gd name="connsiteX20" fmla="*/ 849944 w 9517857"/>
              <a:gd name="connsiteY20" fmla="*/ 717975 h 918344"/>
              <a:gd name="connsiteX21" fmla="*/ 921659 w 9517857"/>
              <a:gd name="connsiteY21" fmla="*/ 712683 h 918344"/>
              <a:gd name="connsiteX22" fmla="*/ 930946 w 9517857"/>
              <a:gd name="connsiteY22" fmla="*/ 734034 h 918344"/>
              <a:gd name="connsiteX23" fmla="*/ 986250 w 9517857"/>
              <a:gd name="connsiteY23" fmla="*/ 713518 h 918344"/>
              <a:gd name="connsiteX24" fmla="*/ 1013752 w 9517857"/>
              <a:gd name="connsiteY24" fmla="*/ 713349 h 918344"/>
              <a:gd name="connsiteX25" fmla="*/ 1023734 w 9517857"/>
              <a:gd name="connsiteY25" fmla="*/ 718559 h 918344"/>
              <a:gd name="connsiteX26" fmla="*/ 1063207 w 9517857"/>
              <a:gd name="connsiteY26" fmla="*/ 715639 h 918344"/>
              <a:gd name="connsiteX27" fmla="*/ 1081980 w 9517857"/>
              <a:gd name="connsiteY27" fmla="*/ 738443 h 918344"/>
              <a:gd name="connsiteX28" fmla="*/ 1218120 w 9517857"/>
              <a:gd name="connsiteY28" fmla="*/ 713268 h 918344"/>
              <a:gd name="connsiteX29" fmla="*/ 1397459 w 9517857"/>
              <a:gd name="connsiteY29" fmla="*/ 691178 h 918344"/>
              <a:gd name="connsiteX30" fmla="*/ 1580688 w 9517857"/>
              <a:gd name="connsiteY30" fmla="*/ 693685 h 918344"/>
              <a:gd name="connsiteX31" fmla="*/ 1772334 w 9517857"/>
              <a:gd name="connsiteY31" fmla="*/ 710628 h 918344"/>
              <a:gd name="connsiteX32" fmla="*/ 2002561 w 9517857"/>
              <a:gd name="connsiteY32" fmla="*/ 659905 h 918344"/>
              <a:gd name="connsiteX33" fmla="*/ 2135144 w 9517857"/>
              <a:gd name="connsiteY33" fmla="*/ 636489 h 918344"/>
              <a:gd name="connsiteX34" fmla="*/ 2448505 w 9517857"/>
              <a:gd name="connsiteY34" fmla="*/ 578838 h 918344"/>
              <a:gd name="connsiteX35" fmla="*/ 2658055 w 9517857"/>
              <a:gd name="connsiteY35" fmla="*/ 578715 h 918344"/>
              <a:gd name="connsiteX36" fmla="*/ 2693698 w 9517857"/>
              <a:gd name="connsiteY36" fmla="*/ 560017 h 918344"/>
              <a:gd name="connsiteX37" fmla="*/ 2699673 w 9517857"/>
              <a:gd name="connsiteY37" fmla="*/ 556388 h 918344"/>
              <a:gd name="connsiteX38" fmla="*/ 2727306 w 9517857"/>
              <a:gd name="connsiteY38" fmla="*/ 550686 h 918344"/>
              <a:gd name="connsiteX39" fmla="*/ 2730451 w 9517857"/>
              <a:gd name="connsiteY39" fmla="*/ 538046 h 918344"/>
              <a:gd name="connsiteX40" fmla="*/ 2768713 w 9517857"/>
              <a:gd name="connsiteY40" fmla="*/ 521563 h 918344"/>
              <a:gd name="connsiteX41" fmla="*/ 2820868 w 9517857"/>
              <a:gd name="connsiteY41" fmla="*/ 514148 h 918344"/>
              <a:gd name="connsiteX42" fmla="*/ 3073635 w 9517857"/>
              <a:gd name="connsiteY42" fmla="*/ 491282 h 918344"/>
              <a:gd name="connsiteX43" fmla="*/ 3222071 w 9517857"/>
              <a:gd name="connsiteY43" fmla="*/ 470547 h 918344"/>
              <a:gd name="connsiteX44" fmla="*/ 3274069 w 9517857"/>
              <a:gd name="connsiteY44" fmla="*/ 451593 h 918344"/>
              <a:gd name="connsiteX45" fmla="*/ 3349632 w 9517857"/>
              <a:gd name="connsiteY45" fmla="*/ 432571 h 918344"/>
              <a:gd name="connsiteX46" fmla="*/ 3479593 w 9517857"/>
              <a:gd name="connsiteY46" fmla="*/ 390425 h 918344"/>
              <a:gd name="connsiteX47" fmla="*/ 3750023 w 9517857"/>
              <a:gd name="connsiteY47" fmla="*/ 370666 h 918344"/>
              <a:gd name="connsiteX48" fmla="*/ 3844133 w 9517857"/>
              <a:gd name="connsiteY48" fmla="*/ 360636 h 918344"/>
              <a:gd name="connsiteX49" fmla="*/ 4037701 w 9517857"/>
              <a:gd name="connsiteY49" fmla="*/ 350573 h 918344"/>
              <a:gd name="connsiteX50" fmla="*/ 4266740 w 9517857"/>
              <a:gd name="connsiteY50" fmla="*/ 361442 h 918344"/>
              <a:gd name="connsiteX51" fmla="*/ 4430770 w 9517857"/>
              <a:gd name="connsiteY51" fmla="*/ 342631 h 918344"/>
              <a:gd name="connsiteX52" fmla="*/ 4512664 w 9517857"/>
              <a:gd name="connsiteY52" fmla="*/ 319936 h 918344"/>
              <a:gd name="connsiteX53" fmla="*/ 4616423 w 9517857"/>
              <a:gd name="connsiteY53" fmla="*/ 290902 h 918344"/>
              <a:gd name="connsiteX54" fmla="*/ 4691675 w 9517857"/>
              <a:gd name="connsiteY54" fmla="*/ 253999 h 918344"/>
              <a:gd name="connsiteX55" fmla="*/ 4689051 w 9517857"/>
              <a:gd name="connsiteY55" fmla="*/ 250956 h 918344"/>
              <a:gd name="connsiteX56" fmla="*/ 4719994 w 9517857"/>
              <a:gd name="connsiteY56" fmla="*/ 245295 h 918344"/>
              <a:gd name="connsiteX57" fmla="*/ 4752894 w 9517857"/>
              <a:gd name="connsiteY57" fmla="*/ 239863 h 918344"/>
              <a:gd name="connsiteX58" fmla="*/ 4769329 w 9517857"/>
              <a:gd name="connsiteY58" fmla="*/ 233573 h 918344"/>
              <a:gd name="connsiteX59" fmla="*/ 4775634 w 9517857"/>
              <a:gd name="connsiteY59" fmla="*/ 234051 h 918344"/>
              <a:gd name="connsiteX60" fmla="*/ 4790452 w 9517857"/>
              <a:gd name="connsiteY60" fmla="*/ 233560 h 918344"/>
              <a:gd name="connsiteX61" fmla="*/ 4789062 w 9517857"/>
              <a:gd name="connsiteY61" fmla="*/ 241912 h 918344"/>
              <a:gd name="connsiteX62" fmla="*/ 4827826 w 9517857"/>
              <a:gd name="connsiteY62" fmla="*/ 246965 h 918344"/>
              <a:gd name="connsiteX63" fmla="*/ 4892569 w 9517857"/>
              <a:gd name="connsiteY63" fmla="*/ 249921 h 918344"/>
              <a:gd name="connsiteX64" fmla="*/ 4896611 w 9517857"/>
              <a:gd name="connsiteY64" fmla="*/ 240436 h 918344"/>
              <a:gd name="connsiteX65" fmla="*/ 4917286 w 9517857"/>
              <a:gd name="connsiteY65" fmla="*/ 243647 h 918344"/>
              <a:gd name="connsiteX66" fmla="*/ 5060397 w 9517857"/>
              <a:gd name="connsiteY66" fmla="*/ 263676 h 918344"/>
              <a:gd name="connsiteX67" fmla="*/ 5244719 w 9517857"/>
              <a:gd name="connsiteY67" fmla="*/ 245243 h 918344"/>
              <a:gd name="connsiteX68" fmla="*/ 5358056 w 9517857"/>
              <a:gd name="connsiteY68" fmla="*/ 247236 h 918344"/>
              <a:gd name="connsiteX69" fmla="*/ 5426496 w 9517857"/>
              <a:gd name="connsiteY69" fmla="*/ 235130 h 918344"/>
              <a:gd name="connsiteX70" fmla="*/ 5497161 w 9517857"/>
              <a:gd name="connsiteY70" fmla="*/ 228796 h 918344"/>
              <a:gd name="connsiteX71" fmla="*/ 5923732 w 9517857"/>
              <a:gd name="connsiteY71" fmla="*/ 187376 h 918344"/>
              <a:gd name="connsiteX72" fmla="*/ 6194152 w 9517857"/>
              <a:gd name="connsiteY72" fmla="*/ 151760 h 918344"/>
              <a:gd name="connsiteX73" fmla="*/ 6281379 w 9517857"/>
              <a:gd name="connsiteY73" fmla="*/ 181614 h 918344"/>
              <a:gd name="connsiteX74" fmla="*/ 6374947 w 9517857"/>
              <a:gd name="connsiteY74" fmla="*/ 179787 h 918344"/>
              <a:gd name="connsiteX75" fmla="*/ 6448518 w 9517857"/>
              <a:gd name="connsiteY75" fmla="*/ 164366 h 918344"/>
              <a:gd name="connsiteX76" fmla="*/ 6544700 w 9517857"/>
              <a:gd name="connsiteY76" fmla="*/ 167149 h 918344"/>
              <a:gd name="connsiteX77" fmla="*/ 6648353 w 9517857"/>
              <a:gd name="connsiteY77" fmla="*/ 172238 h 918344"/>
              <a:gd name="connsiteX78" fmla="*/ 6736227 w 9517857"/>
              <a:gd name="connsiteY78" fmla="*/ 173204 h 918344"/>
              <a:gd name="connsiteX79" fmla="*/ 6977218 w 9517857"/>
              <a:gd name="connsiteY79" fmla="*/ 184277 h 918344"/>
              <a:gd name="connsiteX80" fmla="*/ 7065221 w 9517857"/>
              <a:gd name="connsiteY80" fmla="*/ 227519 h 918344"/>
              <a:gd name="connsiteX81" fmla="*/ 7366801 w 9517857"/>
              <a:gd name="connsiteY81" fmla="*/ 258938 h 918344"/>
              <a:gd name="connsiteX82" fmla="*/ 7433745 w 9517857"/>
              <a:gd name="connsiteY82" fmla="*/ 246959 h 918344"/>
              <a:gd name="connsiteX83" fmla="*/ 7644411 w 9517857"/>
              <a:gd name="connsiteY83" fmla="*/ 258974 h 918344"/>
              <a:gd name="connsiteX84" fmla="*/ 7825110 w 9517857"/>
              <a:gd name="connsiteY84" fmla="*/ 229097 h 918344"/>
              <a:gd name="connsiteX85" fmla="*/ 8106016 w 9517857"/>
              <a:gd name="connsiteY85" fmla="*/ 231005 h 918344"/>
              <a:gd name="connsiteX86" fmla="*/ 8256033 w 9517857"/>
              <a:gd name="connsiteY86" fmla="*/ 193701 h 918344"/>
              <a:gd name="connsiteX87" fmla="*/ 8551625 w 9517857"/>
              <a:gd name="connsiteY87" fmla="*/ 161505 h 918344"/>
              <a:gd name="connsiteX88" fmla="*/ 8840778 w 9517857"/>
              <a:gd name="connsiteY88" fmla="*/ 143137 h 918344"/>
              <a:gd name="connsiteX89" fmla="*/ 9010380 w 9517857"/>
              <a:gd name="connsiteY89" fmla="*/ 91879 h 918344"/>
              <a:gd name="connsiteX90" fmla="*/ 9110856 w 9517857"/>
              <a:gd name="connsiteY90" fmla="*/ 70985 h 918344"/>
              <a:gd name="connsiteX91" fmla="*/ 9268817 w 9517857"/>
              <a:gd name="connsiteY91" fmla="*/ 53070 h 918344"/>
              <a:gd name="connsiteX92" fmla="*/ 9316667 w 9517857"/>
              <a:gd name="connsiteY92" fmla="*/ 45035 h 918344"/>
              <a:gd name="connsiteX93" fmla="*/ 9428209 w 9517857"/>
              <a:gd name="connsiteY93" fmla="*/ 29911 h 918344"/>
              <a:gd name="connsiteX0" fmla="*/ 4686423 w 9517857"/>
              <a:gd name="connsiteY0" fmla="*/ 247907 h 918344"/>
              <a:gd name="connsiteX1" fmla="*/ 4689051 w 9517857"/>
              <a:gd name="connsiteY1" fmla="*/ 250956 h 918344"/>
              <a:gd name="connsiteX2" fmla="*/ 4687244 w 9517857"/>
              <a:gd name="connsiteY2" fmla="*/ 251286 h 918344"/>
              <a:gd name="connsiteX3" fmla="*/ 4686423 w 9517857"/>
              <a:gd name="connsiteY3" fmla="*/ 247907 h 918344"/>
              <a:gd name="connsiteX4" fmla="*/ 4685225 w 9517857"/>
              <a:gd name="connsiteY4" fmla="*/ 246518 h 918344"/>
              <a:gd name="connsiteX5" fmla="*/ 4686133 w 9517857"/>
              <a:gd name="connsiteY5" fmla="*/ 246715 h 918344"/>
              <a:gd name="connsiteX6" fmla="*/ 4686423 w 9517857"/>
              <a:gd name="connsiteY6" fmla="*/ 247907 h 918344"/>
              <a:gd name="connsiteX7" fmla="*/ 4685225 w 9517857"/>
              <a:gd name="connsiteY7" fmla="*/ 246518 h 918344"/>
              <a:gd name="connsiteX8" fmla="*/ 9428209 w 9517857"/>
              <a:gd name="connsiteY8" fmla="*/ 29911 h 918344"/>
              <a:gd name="connsiteX9" fmla="*/ 9517857 w 9517857"/>
              <a:gd name="connsiteY9" fmla="*/ 0 h 918344"/>
              <a:gd name="connsiteX10" fmla="*/ 9517857 w 9517857"/>
              <a:gd name="connsiteY10" fmla="*/ 918344 h 918344"/>
              <a:gd name="connsiteX11" fmla="*/ 14604 w 9517857"/>
              <a:gd name="connsiteY11" fmla="*/ 918344 h 918344"/>
              <a:gd name="connsiteX12" fmla="*/ 12841 w 9517857"/>
              <a:gd name="connsiteY12" fmla="*/ 917751 h 918344"/>
              <a:gd name="connsiteX13" fmla="*/ 93 w 9517857"/>
              <a:gd name="connsiteY13" fmla="*/ 912459 h 918344"/>
              <a:gd name="connsiteX14" fmla="*/ 58674 w 9517857"/>
              <a:gd name="connsiteY14" fmla="*/ 890310 h 918344"/>
              <a:gd name="connsiteX15" fmla="*/ 275005 w 9517857"/>
              <a:gd name="connsiteY15" fmla="*/ 807217 h 918344"/>
              <a:gd name="connsiteX16" fmla="*/ 587824 w 9517857"/>
              <a:gd name="connsiteY16" fmla="*/ 798183 h 918344"/>
              <a:gd name="connsiteX17" fmla="*/ 651826 w 9517857"/>
              <a:gd name="connsiteY17" fmla="*/ 738326 h 918344"/>
              <a:gd name="connsiteX18" fmla="*/ 727985 w 9517857"/>
              <a:gd name="connsiteY18" fmla="*/ 719814 h 918344"/>
              <a:gd name="connsiteX19" fmla="*/ 778982 w 9517857"/>
              <a:gd name="connsiteY19" fmla="*/ 710130 h 918344"/>
              <a:gd name="connsiteX20" fmla="*/ 849944 w 9517857"/>
              <a:gd name="connsiteY20" fmla="*/ 717975 h 918344"/>
              <a:gd name="connsiteX21" fmla="*/ 921659 w 9517857"/>
              <a:gd name="connsiteY21" fmla="*/ 712683 h 918344"/>
              <a:gd name="connsiteX22" fmla="*/ 930946 w 9517857"/>
              <a:gd name="connsiteY22" fmla="*/ 734034 h 918344"/>
              <a:gd name="connsiteX23" fmla="*/ 986250 w 9517857"/>
              <a:gd name="connsiteY23" fmla="*/ 713518 h 918344"/>
              <a:gd name="connsiteX24" fmla="*/ 1013752 w 9517857"/>
              <a:gd name="connsiteY24" fmla="*/ 713349 h 918344"/>
              <a:gd name="connsiteX25" fmla="*/ 1023734 w 9517857"/>
              <a:gd name="connsiteY25" fmla="*/ 718559 h 918344"/>
              <a:gd name="connsiteX26" fmla="*/ 1063207 w 9517857"/>
              <a:gd name="connsiteY26" fmla="*/ 715639 h 918344"/>
              <a:gd name="connsiteX27" fmla="*/ 1081980 w 9517857"/>
              <a:gd name="connsiteY27" fmla="*/ 738443 h 918344"/>
              <a:gd name="connsiteX28" fmla="*/ 1218120 w 9517857"/>
              <a:gd name="connsiteY28" fmla="*/ 713268 h 918344"/>
              <a:gd name="connsiteX29" fmla="*/ 1397459 w 9517857"/>
              <a:gd name="connsiteY29" fmla="*/ 691178 h 918344"/>
              <a:gd name="connsiteX30" fmla="*/ 1580688 w 9517857"/>
              <a:gd name="connsiteY30" fmla="*/ 693685 h 918344"/>
              <a:gd name="connsiteX31" fmla="*/ 1772334 w 9517857"/>
              <a:gd name="connsiteY31" fmla="*/ 710628 h 918344"/>
              <a:gd name="connsiteX32" fmla="*/ 2002561 w 9517857"/>
              <a:gd name="connsiteY32" fmla="*/ 659905 h 918344"/>
              <a:gd name="connsiteX33" fmla="*/ 2135144 w 9517857"/>
              <a:gd name="connsiteY33" fmla="*/ 636489 h 918344"/>
              <a:gd name="connsiteX34" fmla="*/ 2448505 w 9517857"/>
              <a:gd name="connsiteY34" fmla="*/ 578838 h 918344"/>
              <a:gd name="connsiteX35" fmla="*/ 2658055 w 9517857"/>
              <a:gd name="connsiteY35" fmla="*/ 578715 h 918344"/>
              <a:gd name="connsiteX36" fmla="*/ 2693698 w 9517857"/>
              <a:gd name="connsiteY36" fmla="*/ 560017 h 918344"/>
              <a:gd name="connsiteX37" fmla="*/ 2699673 w 9517857"/>
              <a:gd name="connsiteY37" fmla="*/ 556388 h 918344"/>
              <a:gd name="connsiteX38" fmla="*/ 2727306 w 9517857"/>
              <a:gd name="connsiteY38" fmla="*/ 550686 h 918344"/>
              <a:gd name="connsiteX39" fmla="*/ 2730451 w 9517857"/>
              <a:gd name="connsiteY39" fmla="*/ 538046 h 918344"/>
              <a:gd name="connsiteX40" fmla="*/ 2768713 w 9517857"/>
              <a:gd name="connsiteY40" fmla="*/ 521563 h 918344"/>
              <a:gd name="connsiteX41" fmla="*/ 2820868 w 9517857"/>
              <a:gd name="connsiteY41" fmla="*/ 514148 h 918344"/>
              <a:gd name="connsiteX42" fmla="*/ 3073635 w 9517857"/>
              <a:gd name="connsiteY42" fmla="*/ 491282 h 918344"/>
              <a:gd name="connsiteX43" fmla="*/ 3222071 w 9517857"/>
              <a:gd name="connsiteY43" fmla="*/ 470547 h 918344"/>
              <a:gd name="connsiteX44" fmla="*/ 3274069 w 9517857"/>
              <a:gd name="connsiteY44" fmla="*/ 451593 h 918344"/>
              <a:gd name="connsiteX45" fmla="*/ 3349632 w 9517857"/>
              <a:gd name="connsiteY45" fmla="*/ 432571 h 918344"/>
              <a:gd name="connsiteX46" fmla="*/ 3479593 w 9517857"/>
              <a:gd name="connsiteY46" fmla="*/ 390425 h 918344"/>
              <a:gd name="connsiteX47" fmla="*/ 3750023 w 9517857"/>
              <a:gd name="connsiteY47" fmla="*/ 370666 h 918344"/>
              <a:gd name="connsiteX48" fmla="*/ 3844133 w 9517857"/>
              <a:gd name="connsiteY48" fmla="*/ 360636 h 918344"/>
              <a:gd name="connsiteX49" fmla="*/ 4037701 w 9517857"/>
              <a:gd name="connsiteY49" fmla="*/ 350573 h 918344"/>
              <a:gd name="connsiteX50" fmla="*/ 4266740 w 9517857"/>
              <a:gd name="connsiteY50" fmla="*/ 361442 h 918344"/>
              <a:gd name="connsiteX51" fmla="*/ 4430770 w 9517857"/>
              <a:gd name="connsiteY51" fmla="*/ 342631 h 918344"/>
              <a:gd name="connsiteX52" fmla="*/ 4512664 w 9517857"/>
              <a:gd name="connsiteY52" fmla="*/ 319936 h 918344"/>
              <a:gd name="connsiteX53" fmla="*/ 4616423 w 9517857"/>
              <a:gd name="connsiteY53" fmla="*/ 290902 h 918344"/>
              <a:gd name="connsiteX54" fmla="*/ 4691675 w 9517857"/>
              <a:gd name="connsiteY54" fmla="*/ 253999 h 918344"/>
              <a:gd name="connsiteX55" fmla="*/ 4689051 w 9517857"/>
              <a:gd name="connsiteY55" fmla="*/ 250956 h 918344"/>
              <a:gd name="connsiteX56" fmla="*/ 4719994 w 9517857"/>
              <a:gd name="connsiteY56" fmla="*/ 245295 h 918344"/>
              <a:gd name="connsiteX57" fmla="*/ 4752894 w 9517857"/>
              <a:gd name="connsiteY57" fmla="*/ 239863 h 918344"/>
              <a:gd name="connsiteX58" fmla="*/ 4769329 w 9517857"/>
              <a:gd name="connsiteY58" fmla="*/ 233573 h 918344"/>
              <a:gd name="connsiteX59" fmla="*/ 4775634 w 9517857"/>
              <a:gd name="connsiteY59" fmla="*/ 234051 h 918344"/>
              <a:gd name="connsiteX60" fmla="*/ 4790452 w 9517857"/>
              <a:gd name="connsiteY60" fmla="*/ 233560 h 918344"/>
              <a:gd name="connsiteX61" fmla="*/ 4789062 w 9517857"/>
              <a:gd name="connsiteY61" fmla="*/ 241912 h 918344"/>
              <a:gd name="connsiteX62" fmla="*/ 4827826 w 9517857"/>
              <a:gd name="connsiteY62" fmla="*/ 246965 h 918344"/>
              <a:gd name="connsiteX63" fmla="*/ 4892569 w 9517857"/>
              <a:gd name="connsiteY63" fmla="*/ 249921 h 918344"/>
              <a:gd name="connsiteX64" fmla="*/ 4896611 w 9517857"/>
              <a:gd name="connsiteY64" fmla="*/ 240436 h 918344"/>
              <a:gd name="connsiteX65" fmla="*/ 4917286 w 9517857"/>
              <a:gd name="connsiteY65" fmla="*/ 243647 h 918344"/>
              <a:gd name="connsiteX66" fmla="*/ 5060397 w 9517857"/>
              <a:gd name="connsiteY66" fmla="*/ 263676 h 918344"/>
              <a:gd name="connsiteX67" fmla="*/ 5244719 w 9517857"/>
              <a:gd name="connsiteY67" fmla="*/ 245243 h 918344"/>
              <a:gd name="connsiteX68" fmla="*/ 5358056 w 9517857"/>
              <a:gd name="connsiteY68" fmla="*/ 247236 h 918344"/>
              <a:gd name="connsiteX69" fmla="*/ 5426496 w 9517857"/>
              <a:gd name="connsiteY69" fmla="*/ 235130 h 918344"/>
              <a:gd name="connsiteX70" fmla="*/ 5497161 w 9517857"/>
              <a:gd name="connsiteY70" fmla="*/ 228796 h 918344"/>
              <a:gd name="connsiteX71" fmla="*/ 5923732 w 9517857"/>
              <a:gd name="connsiteY71" fmla="*/ 187376 h 918344"/>
              <a:gd name="connsiteX72" fmla="*/ 6194152 w 9517857"/>
              <a:gd name="connsiteY72" fmla="*/ 151760 h 918344"/>
              <a:gd name="connsiteX73" fmla="*/ 6281379 w 9517857"/>
              <a:gd name="connsiteY73" fmla="*/ 181614 h 918344"/>
              <a:gd name="connsiteX74" fmla="*/ 6374947 w 9517857"/>
              <a:gd name="connsiteY74" fmla="*/ 179787 h 918344"/>
              <a:gd name="connsiteX75" fmla="*/ 6448518 w 9517857"/>
              <a:gd name="connsiteY75" fmla="*/ 164366 h 918344"/>
              <a:gd name="connsiteX76" fmla="*/ 6544700 w 9517857"/>
              <a:gd name="connsiteY76" fmla="*/ 167149 h 918344"/>
              <a:gd name="connsiteX77" fmla="*/ 6648353 w 9517857"/>
              <a:gd name="connsiteY77" fmla="*/ 172238 h 918344"/>
              <a:gd name="connsiteX78" fmla="*/ 6736227 w 9517857"/>
              <a:gd name="connsiteY78" fmla="*/ 173204 h 918344"/>
              <a:gd name="connsiteX79" fmla="*/ 6977218 w 9517857"/>
              <a:gd name="connsiteY79" fmla="*/ 184277 h 918344"/>
              <a:gd name="connsiteX80" fmla="*/ 7065221 w 9517857"/>
              <a:gd name="connsiteY80" fmla="*/ 227519 h 918344"/>
              <a:gd name="connsiteX81" fmla="*/ 7366801 w 9517857"/>
              <a:gd name="connsiteY81" fmla="*/ 258938 h 918344"/>
              <a:gd name="connsiteX82" fmla="*/ 7433745 w 9517857"/>
              <a:gd name="connsiteY82" fmla="*/ 246959 h 918344"/>
              <a:gd name="connsiteX83" fmla="*/ 7644411 w 9517857"/>
              <a:gd name="connsiteY83" fmla="*/ 258974 h 918344"/>
              <a:gd name="connsiteX84" fmla="*/ 7825110 w 9517857"/>
              <a:gd name="connsiteY84" fmla="*/ 229097 h 918344"/>
              <a:gd name="connsiteX85" fmla="*/ 8106016 w 9517857"/>
              <a:gd name="connsiteY85" fmla="*/ 231005 h 918344"/>
              <a:gd name="connsiteX86" fmla="*/ 8256033 w 9517857"/>
              <a:gd name="connsiteY86" fmla="*/ 193701 h 918344"/>
              <a:gd name="connsiteX87" fmla="*/ 8551625 w 9517857"/>
              <a:gd name="connsiteY87" fmla="*/ 161505 h 918344"/>
              <a:gd name="connsiteX88" fmla="*/ 8791116 w 9517857"/>
              <a:gd name="connsiteY88" fmla="*/ 143137 h 918344"/>
              <a:gd name="connsiteX89" fmla="*/ 9010380 w 9517857"/>
              <a:gd name="connsiteY89" fmla="*/ 91879 h 918344"/>
              <a:gd name="connsiteX90" fmla="*/ 9110856 w 9517857"/>
              <a:gd name="connsiteY90" fmla="*/ 70985 h 918344"/>
              <a:gd name="connsiteX91" fmla="*/ 9268817 w 9517857"/>
              <a:gd name="connsiteY91" fmla="*/ 53070 h 918344"/>
              <a:gd name="connsiteX92" fmla="*/ 9316667 w 9517857"/>
              <a:gd name="connsiteY92" fmla="*/ 45035 h 918344"/>
              <a:gd name="connsiteX93" fmla="*/ 9428209 w 9517857"/>
              <a:gd name="connsiteY93" fmla="*/ 29911 h 918344"/>
              <a:gd name="connsiteX0" fmla="*/ 4686423 w 9517857"/>
              <a:gd name="connsiteY0" fmla="*/ 247907 h 918344"/>
              <a:gd name="connsiteX1" fmla="*/ 4689051 w 9517857"/>
              <a:gd name="connsiteY1" fmla="*/ 250956 h 918344"/>
              <a:gd name="connsiteX2" fmla="*/ 4687244 w 9517857"/>
              <a:gd name="connsiteY2" fmla="*/ 251286 h 918344"/>
              <a:gd name="connsiteX3" fmla="*/ 4686423 w 9517857"/>
              <a:gd name="connsiteY3" fmla="*/ 247907 h 918344"/>
              <a:gd name="connsiteX4" fmla="*/ 4685225 w 9517857"/>
              <a:gd name="connsiteY4" fmla="*/ 246518 h 918344"/>
              <a:gd name="connsiteX5" fmla="*/ 4686133 w 9517857"/>
              <a:gd name="connsiteY5" fmla="*/ 246715 h 918344"/>
              <a:gd name="connsiteX6" fmla="*/ 4686423 w 9517857"/>
              <a:gd name="connsiteY6" fmla="*/ 247907 h 918344"/>
              <a:gd name="connsiteX7" fmla="*/ 4685225 w 9517857"/>
              <a:gd name="connsiteY7" fmla="*/ 246518 h 918344"/>
              <a:gd name="connsiteX8" fmla="*/ 9428209 w 9517857"/>
              <a:gd name="connsiteY8" fmla="*/ 29911 h 918344"/>
              <a:gd name="connsiteX9" fmla="*/ 9517857 w 9517857"/>
              <a:gd name="connsiteY9" fmla="*/ 0 h 918344"/>
              <a:gd name="connsiteX10" fmla="*/ 9517857 w 9517857"/>
              <a:gd name="connsiteY10" fmla="*/ 918344 h 918344"/>
              <a:gd name="connsiteX11" fmla="*/ 14604 w 9517857"/>
              <a:gd name="connsiteY11" fmla="*/ 918344 h 918344"/>
              <a:gd name="connsiteX12" fmla="*/ 12841 w 9517857"/>
              <a:gd name="connsiteY12" fmla="*/ 917751 h 918344"/>
              <a:gd name="connsiteX13" fmla="*/ 93 w 9517857"/>
              <a:gd name="connsiteY13" fmla="*/ 912459 h 918344"/>
              <a:gd name="connsiteX14" fmla="*/ 58674 w 9517857"/>
              <a:gd name="connsiteY14" fmla="*/ 890310 h 918344"/>
              <a:gd name="connsiteX15" fmla="*/ 275005 w 9517857"/>
              <a:gd name="connsiteY15" fmla="*/ 807217 h 918344"/>
              <a:gd name="connsiteX16" fmla="*/ 587824 w 9517857"/>
              <a:gd name="connsiteY16" fmla="*/ 798183 h 918344"/>
              <a:gd name="connsiteX17" fmla="*/ 651826 w 9517857"/>
              <a:gd name="connsiteY17" fmla="*/ 738326 h 918344"/>
              <a:gd name="connsiteX18" fmla="*/ 727985 w 9517857"/>
              <a:gd name="connsiteY18" fmla="*/ 719814 h 918344"/>
              <a:gd name="connsiteX19" fmla="*/ 778982 w 9517857"/>
              <a:gd name="connsiteY19" fmla="*/ 710130 h 918344"/>
              <a:gd name="connsiteX20" fmla="*/ 849944 w 9517857"/>
              <a:gd name="connsiteY20" fmla="*/ 717975 h 918344"/>
              <a:gd name="connsiteX21" fmla="*/ 921659 w 9517857"/>
              <a:gd name="connsiteY21" fmla="*/ 712683 h 918344"/>
              <a:gd name="connsiteX22" fmla="*/ 930946 w 9517857"/>
              <a:gd name="connsiteY22" fmla="*/ 734034 h 918344"/>
              <a:gd name="connsiteX23" fmla="*/ 986250 w 9517857"/>
              <a:gd name="connsiteY23" fmla="*/ 713518 h 918344"/>
              <a:gd name="connsiteX24" fmla="*/ 1013752 w 9517857"/>
              <a:gd name="connsiteY24" fmla="*/ 713349 h 918344"/>
              <a:gd name="connsiteX25" fmla="*/ 1023734 w 9517857"/>
              <a:gd name="connsiteY25" fmla="*/ 718559 h 918344"/>
              <a:gd name="connsiteX26" fmla="*/ 1063207 w 9517857"/>
              <a:gd name="connsiteY26" fmla="*/ 715639 h 918344"/>
              <a:gd name="connsiteX27" fmla="*/ 1081980 w 9517857"/>
              <a:gd name="connsiteY27" fmla="*/ 738443 h 918344"/>
              <a:gd name="connsiteX28" fmla="*/ 1218120 w 9517857"/>
              <a:gd name="connsiteY28" fmla="*/ 713268 h 918344"/>
              <a:gd name="connsiteX29" fmla="*/ 1397459 w 9517857"/>
              <a:gd name="connsiteY29" fmla="*/ 691178 h 918344"/>
              <a:gd name="connsiteX30" fmla="*/ 1580688 w 9517857"/>
              <a:gd name="connsiteY30" fmla="*/ 693685 h 918344"/>
              <a:gd name="connsiteX31" fmla="*/ 1772334 w 9517857"/>
              <a:gd name="connsiteY31" fmla="*/ 710628 h 918344"/>
              <a:gd name="connsiteX32" fmla="*/ 2002561 w 9517857"/>
              <a:gd name="connsiteY32" fmla="*/ 659905 h 918344"/>
              <a:gd name="connsiteX33" fmla="*/ 2135144 w 9517857"/>
              <a:gd name="connsiteY33" fmla="*/ 636489 h 918344"/>
              <a:gd name="connsiteX34" fmla="*/ 2448505 w 9517857"/>
              <a:gd name="connsiteY34" fmla="*/ 578838 h 918344"/>
              <a:gd name="connsiteX35" fmla="*/ 2658055 w 9517857"/>
              <a:gd name="connsiteY35" fmla="*/ 578715 h 918344"/>
              <a:gd name="connsiteX36" fmla="*/ 2693698 w 9517857"/>
              <a:gd name="connsiteY36" fmla="*/ 560017 h 918344"/>
              <a:gd name="connsiteX37" fmla="*/ 2699673 w 9517857"/>
              <a:gd name="connsiteY37" fmla="*/ 556388 h 918344"/>
              <a:gd name="connsiteX38" fmla="*/ 2727306 w 9517857"/>
              <a:gd name="connsiteY38" fmla="*/ 550686 h 918344"/>
              <a:gd name="connsiteX39" fmla="*/ 2730451 w 9517857"/>
              <a:gd name="connsiteY39" fmla="*/ 538046 h 918344"/>
              <a:gd name="connsiteX40" fmla="*/ 2768713 w 9517857"/>
              <a:gd name="connsiteY40" fmla="*/ 521563 h 918344"/>
              <a:gd name="connsiteX41" fmla="*/ 2820868 w 9517857"/>
              <a:gd name="connsiteY41" fmla="*/ 514148 h 918344"/>
              <a:gd name="connsiteX42" fmla="*/ 3073635 w 9517857"/>
              <a:gd name="connsiteY42" fmla="*/ 491282 h 918344"/>
              <a:gd name="connsiteX43" fmla="*/ 3222071 w 9517857"/>
              <a:gd name="connsiteY43" fmla="*/ 470547 h 918344"/>
              <a:gd name="connsiteX44" fmla="*/ 3274069 w 9517857"/>
              <a:gd name="connsiteY44" fmla="*/ 451593 h 918344"/>
              <a:gd name="connsiteX45" fmla="*/ 3349632 w 9517857"/>
              <a:gd name="connsiteY45" fmla="*/ 432571 h 918344"/>
              <a:gd name="connsiteX46" fmla="*/ 3479593 w 9517857"/>
              <a:gd name="connsiteY46" fmla="*/ 390425 h 918344"/>
              <a:gd name="connsiteX47" fmla="*/ 3750023 w 9517857"/>
              <a:gd name="connsiteY47" fmla="*/ 370666 h 918344"/>
              <a:gd name="connsiteX48" fmla="*/ 3844133 w 9517857"/>
              <a:gd name="connsiteY48" fmla="*/ 360636 h 918344"/>
              <a:gd name="connsiteX49" fmla="*/ 4037701 w 9517857"/>
              <a:gd name="connsiteY49" fmla="*/ 350573 h 918344"/>
              <a:gd name="connsiteX50" fmla="*/ 4266740 w 9517857"/>
              <a:gd name="connsiteY50" fmla="*/ 361442 h 918344"/>
              <a:gd name="connsiteX51" fmla="*/ 4430770 w 9517857"/>
              <a:gd name="connsiteY51" fmla="*/ 342631 h 918344"/>
              <a:gd name="connsiteX52" fmla="*/ 4512664 w 9517857"/>
              <a:gd name="connsiteY52" fmla="*/ 319936 h 918344"/>
              <a:gd name="connsiteX53" fmla="*/ 4616423 w 9517857"/>
              <a:gd name="connsiteY53" fmla="*/ 290902 h 918344"/>
              <a:gd name="connsiteX54" fmla="*/ 4691675 w 9517857"/>
              <a:gd name="connsiteY54" fmla="*/ 253999 h 918344"/>
              <a:gd name="connsiteX55" fmla="*/ 4689051 w 9517857"/>
              <a:gd name="connsiteY55" fmla="*/ 250956 h 918344"/>
              <a:gd name="connsiteX56" fmla="*/ 4719994 w 9517857"/>
              <a:gd name="connsiteY56" fmla="*/ 245295 h 918344"/>
              <a:gd name="connsiteX57" fmla="*/ 4752894 w 9517857"/>
              <a:gd name="connsiteY57" fmla="*/ 239863 h 918344"/>
              <a:gd name="connsiteX58" fmla="*/ 4769329 w 9517857"/>
              <a:gd name="connsiteY58" fmla="*/ 233573 h 918344"/>
              <a:gd name="connsiteX59" fmla="*/ 4775634 w 9517857"/>
              <a:gd name="connsiteY59" fmla="*/ 234051 h 918344"/>
              <a:gd name="connsiteX60" fmla="*/ 4790452 w 9517857"/>
              <a:gd name="connsiteY60" fmla="*/ 233560 h 918344"/>
              <a:gd name="connsiteX61" fmla="*/ 4789062 w 9517857"/>
              <a:gd name="connsiteY61" fmla="*/ 241912 h 918344"/>
              <a:gd name="connsiteX62" fmla="*/ 4827826 w 9517857"/>
              <a:gd name="connsiteY62" fmla="*/ 246965 h 918344"/>
              <a:gd name="connsiteX63" fmla="*/ 4892569 w 9517857"/>
              <a:gd name="connsiteY63" fmla="*/ 249921 h 918344"/>
              <a:gd name="connsiteX64" fmla="*/ 4896611 w 9517857"/>
              <a:gd name="connsiteY64" fmla="*/ 240436 h 918344"/>
              <a:gd name="connsiteX65" fmla="*/ 4917286 w 9517857"/>
              <a:gd name="connsiteY65" fmla="*/ 243647 h 918344"/>
              <a:gd name="connsiteX66" fmla="*/ 5060397 w 9517857"/>
              <a:gd name="connsiteY66" fmla="*/ 263676 h 918344"/>
              <a:gd name="connsiteX67" fmla="*/ 5244719 w 9517857"/>
              <a:gd name="connsiteY67" fmla="*/ 245243 h 918344"/>
              <a:gd name="connsiteX68" fmla="*/ 5358056 w 9517857"/>
              <a:gd name="connsiteY68" fmla="*/ 247236 h 918344"/>
              <a:gd name="connsiteX69" fmla="*/ 5426496 w 9517857"/>
              <a:gd name="connsiteY69" fmla="*/ 235130 h 918344"/>
              <a:gd name="connsiteX70" fmla="*/ 5497161 w 9517857"/>
              <a:gd name="connsiteY70" fmla="*/ 228796 h 918344"/>
              <a:gd name="connsiteX71" fmla="*/ 5923732 w 9517857"/>
              <a:gd name="connsiteY71" fmla="*/ 187376 h 918344"/>
              <a:gd name="connsiteX72" fmla="*/ 6194152 w 9517857"/>
              <a:gd name="connsiteY72" fmla="*/ 151760 h 918344"/>
              <a:gd name="connsiteX73" fmla="*/ 6281379 w 9517857"/>
              <a:gd name="connsiteY73" fmla="*/ 181614 h 918344"/>
              <a:gd name="connsiteX74" fmla="*/ 6374947 w 9517857"/>
              <a:gd name="connsiteY74" fmla="*/ 179787 h 918344"/>
              <a:gd name="connsiteX75" fmla="*/ 6448518 w 9517857"/>
              <a:gd name="connsiteY75" fmla="*/ 164366 h 918344"/>
              <a:gd name="connsiteX76" fmla="*/ 6544700 w 9517857"/>
              <a:gd name="connsiteY76" fmla="*/ 167149 h 918344"/>
              <a:gd name="connsiteX77" fmla="*/ 6648353 w 9517857"/>
              <a:gd name="connsiteY77" fmla="*/ 172238 h 918344"/>
              <a:gd name="connsiteX78" fmla="*/ 6736227 w 9517857"/>
              <a:gd name="connsiteY78" fmla="*/ 173204 h 918344"/>
              <a:gd name="connsiteX79" fmla="*/ 6977218 w 9517857"/>
              <a:gd name="connsiteY79" fmla="*/ 184277 h 918344"/>
              <a:gd name="connsiteX80" fmla="*/ 7065221 w 9517857"/>
              <a:gd name="connsiteY80" fmla="*/ 227519 h 918344"/>
              <a:gd name="connsiteX81" fmla="*/ 7366801 w 9517857"/>
              <a:gd name="connsiteY81" fmla="*/ 258938 h 918344"/>
              <a:gd name="connsiteX82" fmla="*/ 7433745 w 9517857"/>
              <a:gd name="connsiteY82" fmla="*/ 246959 h 918344"/>
              <a:gd name="connsiteX83" fmla="*/ 7644411 w 9517857"/>
              <a:gd name="connsiteY83" fmla="*/ 258974 h 918344"/>
              <a:gd name="connsiteX84" fmla="*/ 7825110 w 9517857"/>
              <a:gd name="connsiteY84" fmla="*/ 229097 h 918344"/>
              <a:gd name="connsiteX85" fmla="*/ 8106016 w 9517857"/>
              <a:gd name="connsiteY85" fmla="*/ 231005 h 918344"/>
              <a:gd name="connsiteX86" fmla="*/ 8256033 w 9517857"/>
              <a:gd name="connsiteY86" fmla="*/ 193701 h 918344"/>
              <a:gd name="connsiteX87" fmla="*/ 8551625 w 9517857"/>
              <a:gd name="connsiteY87" fmla="*/ 161505 h 918344"/>
              <a:gd name="connsiteX88" fmla="*/ 8791116 w 9517857"/>
              <a:gd name="connsiteY88" fmla="*/ 143137 h 918344"/>
              <a:gd name="connsiteX89" fmla="*/ 9010380 w 9517857"/>
              <a:gd name="connsiteY89" fmla="*/ 91879 h 918344"/>
              <a:gd name="connsiteX90" fmla="*/ 9110856 w 9517857"/>
              <a:gd name="connsiteY90" fmla="*/ 70985 h 918344"/>
              <a:gd name="connsiteX91" fmla="*/ 9268817 w 9517857"/>
              <a:gd name="connsiteY91" fmla="*/ 53070 h 918344"/>
              <a:gd name="connsiteX92" fmla="*/ 9316667 w 9517857"/>
              <a:gd name="connsiteY92" fmla="*/ 45035 h 918344"/>
              <a:gd name="connsiteX93" fmla="*/ 9428209 w 9517857"/>
              <a:gd name="connsiteY93" fmla="*/ 29911 h 918344"/>
              <a:gd name="connsiteX0" fmla="*/ 4686423 w 9517857"/>
              <a:gd name="connsiteY0" fmla="*/ 247907 h 918344"/>
              <a:gd name="connsiteX1" fmla="*/ 4689051 w 9517857"/>
              <a:gd name="connsiteY1" fmla="*/ 250956 h 918344"/>
              <a:gd name="connsiteX2" fmla="*/ 4687244 w 9517857"/>
              <a:gd name="connsiteY2" fmla="*/ 251286 h 918344"/>
              <a:gd name="connsiteX3" fmla="*/ 4686423 w 9517857"/>
              <a:gd name="connsiteY3" fmla="*/ 247907 h 918344"/>
              <a:gd name="connsiteX4" fmla="*/ 4685225 w 9517857"/>
              <a:gd name="connsiteY4" fmla="*/ 246518 h 918344"/>
              <a:gd name="connsiteX5" fmla="*/ 4686133 w 9517857"/>
              <a:gd name="connsiteY5" fmla="*/ 246715 h 918344"/>
              <a:gd name="connsiteX6" fmla="*/ 4686423 w 9517857"/>
              <a:gd name="connsiteY6" fmla="*/ 247907 h 918344"/>
              <a:gd name="connsiteX7" fmla="*/ 4685225 w 9517857"/>
              <a:gd name="connsiteY7" fmla="*/ 246518 h 918344"/>
              <a:gd name="connsiteX8" fmla="*/ 9428209 w 9517857"/>
              <a:gd name="connsiteY8" fmla="*/ 29911 h 918344"/>
              <a:gd name="connsiteX9" fmla="*/ 9517857 w 9517857"/>
              <a:gd name="connsiteY9" fmla="*/ 0 h 918344"/>
              <a:gd name="connsiteX10" fmla="*/ 9517857 w 9517857"/>
              <a:gd name="connsiteY10" fmla="*/ 918344 h 918344"/>
              <a:gd name="connsiteX11" fmla="*/ 14604 w 9517857"/>
              <a:gd name="connsiteY11" fmla="*/ 918344 h 918344"/>
              <a:gd name="connsiteX12" fmla="*/ 12841 w 9517857"/>
              <a:gd name="connsiteY12" fmla="*/ 917751 h 918344"/>
              <a:gd name="connsiteX13" fmla="*/ 93 w 9517857"/>
              <a:gd name="connsiteY13" fmla="*/ 912459 h 918344"/>
              <a:gd name="connsiteX14" fmla="*/ 58674 w 9517857"/>
              <a:gd name="connsiteY14" fmla="*/ 890310 h 918344"/>
              <a:gd name="connsiteX15" fmla="*/ 275005 w 9517857"/>
              <a:gd name="connsiteY15" fmla="*/ 807217 h 918344"/>
              <a:gd name="connsiteX16" fmla="*/ 587824 w 9517857"/>
              <a:gd name="connsiteY16" fmla="*/ 798183 h 918344"/>
              <a:gd name="connsiteX17" fmla="*/ 651826 w 9517857"/>
              <a:gd name="connsiteY17" fmla="*/ 738326 h 918344"/>
              <a:gd name="connsiteX18" fmla="*/ 727985 w 9517857"/>
              <a:gd name="connsiteY18" fmla="*/ 719814 h 918344"/>
              <a:gd name="connsiteX19" fmla="*/ 778982 w 9517857"/>
              <a:gd name="connsiteY19" fmla="*/ 710130 h 918344"/>
              <a:gd name="connsiteX20" fmla="*/ 849944 w 9517857"/>
              <a:gd name="connsiteY20" fmla="*/ 717975 h 918344"/>
              <a:gd name="connsiteX21" fmla="*/ 921659 w 9517857"/>
              <a:gd name="connsiteY21" fmla="*/ 712683 h 918344"/>
              <a:gd name="connsiteX22" fmla="*/ 930946 w 9517857"/>
              <a:gd name="connsiteY22" fmla="*/ 734034 h 918344"/>
              <a:gd name="connsiteX23" fmla="*/ 986250 w 9517857"/>
              <a:gd name="connsiteY23" fmla="*/ 713518 h 918344"/>
              <a:gd name="connsiteX24" fmla="*/ 1013752 w 9517857"/>
              <a:gd name="connsiteY24" fmla="*/ 713349 h 918344"/>
              <a:gd name="connsiteX25" fmla="*/ 1023734 w 9517857"/>
              <a:gd name="connsiteY25" fmla="*/ 718559 h 918344"/>
              <a:gd name="connsiteX26" fmla="*/ 1063207 w 9517857"/>
              <a:gd name="connsiteY26" fmla="*/ 715639 h 918344"/>
              <a:gd name="connsiteX27" fmla="*/ 1081980 w 9517857"/>
              <a:gd name="connsiteY27" fmla="*/ 738443 h 918344"/>
              <a:gd name="connsiteX28" fmla="*/ 1218120 w 9517857"/>
              <a:gd name="connsiteY28" fmla="*/ 713268 h 918344"/>
              <a:gd name="connsiteX29" fmla="*/ 1397459 w 9517857"/>
              <a:gd name="connsiteY29" fmla="*/ 691178 h 918344"/>
              <a:gd name="connsiteX30" fmla="*/ 1580688 w 9517857"/>
              <a:gd name="connsiteY30" fmla="*/ 693685 h 918344"/>
              <a:gd name="connsiteX31" fmla="*/ 1772334 w 9517857"/>
              <a:gd name="connsiteY31" fmla="*/ 710628 h 918344"/>
              <a:gd name="connsiteX32" fmla="*/ 2002561 w 9517857"/>
              <a:gd name="connsiteY32" fmla="*/ 659905 h 918344"/>
              <a:gd name="connsiteX33" fmla="*/ 2135144 w 9517857"/>
              <a:gd name="connsiteY33" fmla="*/ 636489 h 918344"/>
              <a:gd name="connsiteX34" fmla="*/ 2448505 w 9517857"/>
              <a:gd name="connsiteY34" fmla="*/ 578838 h 918344"/>
              <a:gd name="connsiteX35" fmla="*/ 2658055 w 9517857"/>
              <a:gd name="connsiteY35" fmla="*/ 578715 h 918344"/>
              <a:gd name="connsiteX36" fmla="*/ 2693698 w 9517857"/>
              <a:gd name="connsiteY36" fmla="*/ 560017 h 918344"/>
              <a:gd name="connsiteX37" fmla="*/ 2699673 w 9517857"/>
              <a:gd name="connsiteY37" fmla="*/ 556388 h 918344"/>
              <a:gd name="connsiteX38" fmla="*/ 2727306 w 9517857"/>
              <a:gd name="connsiteY38" fmla="*/ 550686 h 918344"/>
              <a:gd name="connsiteX39" fmla="*/ 2730451 w 9517857"/>
              <a:gd name="connsiteY39" fmla="*/ 538046 h 918344"/>
              <a:gd name="connsiteX40" fmla="*/ 2768713 w 9517857"/>
              <a:gd name="connsiteY40" fmla="*/ 521563 h 918344"/>
              <a:gd name="connsiteX41" fmla="*/ 2820868 w 9517857"/>
              <a:gd name="connsiteY41" fmla="*/ 514148 h 918344"/>
              <a:gd name="connsiteX42" fmla="*/ 3073635 w 9517857"/>
              <a:gd name="connsiteY42" fmla="*/ 491282 h 918344"/>
              <a:gd name="connsiteX43" fmla="*/ 3222071 w 9517857"/>
              <a:gd name="connsiteY43" fmla="*/ 470547 h 918344"/>
              <a:gd name="connsiteX44" fmla="*/ 3274069 w 9517857"/>
              <a:gd name="connsiteY44" fmla="*/ 451593 h 918344"/>
              <a:gd name="connsiteX45" fmla="*/ 3349632 w 9517857"/>
              <a:gd name="connsiteY45" fmla="*/ 432571 h 918344"/>
              <a:gd name="connsiteX46" fmla="*/ 3479593 w 9517857"/>
              <a:gd name="connsiteY46" fmla="*/ 390425 h 918344"/>
              <a:gd name="connsiteX47" fmla="*/ 3750023 w 9517857"/>
              <a:gd name="connsiteY47" fmla="*/ 370666 h 918344"/>
              <a:gd name="connsiteX48" fmla="*/ 3844133 w 9517857"/>
              <a:gd name="connsiteY48" fmla="*/ 360636 h 918344"/>
              <a:gd name="connsiteX49" fmla="*/ 4037701 w 9517857"/>
              <a:gd name="connsiteY49" fmla="*/ 350573 h 918344"/>
              <a:gd name="connsiteX50" fmla="*/ 4266740 w 9517857"/>
              <a:gd name="connsiteY50" fmla="*/ 361442 h 918344"/>
              <a:gd name="connsiteX51" fmla="*/ 4430770 w 9517857"/>
              <a:gd name="connsiteY51" fmla="*/ 342631 h 918344"/>
              <a:gd name="connsiteX52" fmla="*/ 4512664 w 9517857"/>
              <a:gd name="connsiteY52" fmla="*/ 319936 h 918344"/>
              <a:gd name="connsiteX53" fmla="*/ 4616423 w 9517857"/>
              <a:gd name="connsiteY53" fmla="*/ 290902 h 918344"/>
              <a:gd name="connsiteX54" fmla="*/ 4691675 w 9517857"/>
              <a:gd name="connsiteY54" fmla="*/ 253999 h 918344"/>
              <a:gd name="connsiteX55" fmla="*/ 4689051 w 9517857"/>
              <a:gd name="connsiteY55" fmla="*/ 250956 h 918344"/>
              <a:gd name="connsiteX56" fmla="*/ 4719994 w 9517857"/>
              <a:gd name="connsiteY56" fmla="*/ 245295 h 918344"/>
              <a:gd name="connsiteX57" fmla="*/ 4752894 w 9517857"/>
              <a:gd name="connsiteY57" fmla="*/ 239863 h 918344"/>
              <a:gd name="connsiteX58" fmla="*/ 4769329 w 9517857"/>
              <a:gd name="connsiteY58" fmla="*/ 233573 h 918344"/>
              <a:gd name="connsiteX59" fmla="*/ 4775634 w 9517857"/>
              <a:gd name="connsiteY59" fmla="*/ 234051 h 918344"/>
              <a:gd name="connsiteX60" fmla="*/ 4790452 w 9517857"/>
              <a:gd name="connsiteY60" fmla="*/ 233560 h 918344"/>
              <a:gd name="connsiteX61" fmla="*/ 4789062 w 9517857"/>
              <a:gd name="connsiteY61" fmla="*/ 241912 h 918344"/>
              <a:gd name="connsiteX62" fmla="*/ 4827826 w 9517857"/>
              <a:gd name="connsiteY62" fmla="*/ 246965 h 918344"/>
              <a:gd name="connsiteX63" fmla="*/ 4892569 w 9517857"/>
              <a:gd name="connsiteY63" fmla="*/ 249921 h 918344"/>
              <a:gd name="connsiteX64" fmla="*/ 4896611 w 9517857"/>
              <a:gd name="connsiteY64" fmla="*/ 240436 h 918344"/>
              <a:gd name="connsiteX65" fmla="*/ 4917286 w 9517857"/>
              <a:gd name="connsiteY65" fmla="*/ 243647 h 918344"/>
              <a:gd name="connsiteX66" fmla="*/ 5060397 w 9517857"/>
              <a:gd name="connsiteY66" fmla="*/ 263676 h 918344"/>
              <a:gd name="connsiteX67" fmla="*/ 5244719 w 9517857"/>
              <a:gd name="connsiteY67" fmla="*/ 245243 h 918344"/>
              <a:gd name="connsiteX68" fmla="*/ 5358056 w 9517857"/>
              <a:gd name="connsiteY68" fmla="*/ 247236 h 918344"/>
              <a:gd name="connsiteX69" fmla="*/ 5426496 w 9517857"/>
              <a:gd name="connsiteY69" fmla="*/ 235130 h 918344"/>
              <a:gd name="connsiteX70" fmla="*/ 5497161 w 9517857"/>
              <a:gd name="connsiteY70" fmla="*/ 228796 h 918344"/>
              <a:gd name="connsiteX71" fmla="*/ 5923732 w 9517857"/>
              <a:gd name="connsiteY71" fmla="*/ 187376 h 918344"/>
              <a:gd name="connsiteX72" fmla="*/ 6194152 w 9517857"/>
              <a:gd name="connsiteY72" fmla="*/ 151760 h 918344"/>
              <a:gd name="connsiteX73" fmla="*/ 6281379 w 9517857"/>
              <a:gd name="connsiteY73" fmla="*/ 181614 h 918344"/>
              <a:gd name="connsiteX74" fmla="*/ 6374947 w 9517857"/>
              <a:gd name="connsiteY74" fmla="*/ 179787 h 918344"/>
              <a:gd name="connsiteX75" fmla="*/ 6448518 w 9517857"/>
              <a:gd name="connsiteY75" fmla="*/ 164366 h 918344"/>
              <a:gd name="connsiteX76" fmla="*/ 6544700 w 9517857"/>
              <a:gd name="connsiteY76" fmla="*/ 167149 h 918344"/>
              <a:gd name="connsiteX77" fmla="*/ 6648353 w 9517857"/>
              <a:gd name="connsiteY77" fmla="*/ 172238 h 918344"/>
              <a:gd name="connsiteX78" fmla="*/ 6736227 w 9517857"/>
              <a:gd name="connsiteY78" fmla="*/ 173204 h 918344"/>
              <a:gd name="connsiteX79" fmla="*/ 6977218 w 9517857"/>
              <a:gd name="connsiteY79" fmla="*/ 184277 h 918344"/>
              <a:gd name="connsiteX80" fmla="*/ 7065221 w 9517857"/>
              <a:gd name="connsiteY80" fmla="*/ 227519 h 918344"/>
              <a:gd name="connsiteX81" fmla="*/ 7366801 w 9517857"/>
              <a:gd name="connsiteY81" fmla="*/ 258938 h 918344"/>
              <a:gd name="connsiteX82" fmla="*/ 7433745 w 9517857"/>
              <a:gd name="connsiteY82" fmla="*/ 246959 h 918344"/>
              <a:gd name="connsiteX83" fmla="*/ 7644411 w 9517857"/>
              <a:gd name="connsiteY83" fmla="*/ 258974 h 918344"/>
              <a:gd name="connsiteX84" fmla="*/ 7825110 w 9517857"/>
              <a:gd name="connsiteY84" fmla="*/ 229097 h 918344"/>
              <a:gd name="connsiteX85" fmla="*/ 8106016 w 9517857"/>
              <a:gd name="connsiteY85" fmla="*/ 231005 h 918344"/>
              <a:gd name="connsiteX86" fmla="*/ 8256033 w 9517857"/>
              <a:gd name="connsiteY86" fmla="*/ 193701 h 918344"/>
              <a:gd name="connsiteX87" fmla="*/ 8551625 w 9517857"/>
              <a:gd name="connsiteY87" fmla="*/ 161505 h 918344"/>
              <a:gd name="connsiteX88" fmla="*/ 8791116 w 9517857"/>
              <a:gd name="connsiteY88" fmla="*/ 143137 h 918344"/>
              <a:gd name="connsiteX89" fmla="*/ 9002103 w 9517857"/>
              <a:gd name="connsiteY89" fmla="*/ 85529 h 918344"/>
              <a:gd name="connsiteX90" fmla="*/ 9110856 w 9517857"/>
              <a:gd name="connsiteY90" fmla="*/ 70985 h 918344"/>
              <a:gd name="connsiteX91" fmla="*/ 9268817 w 9517857"/>
              <a:gd name="connsiteY91" fmla="*/ 53070 h 918344"/>
              <a:gd name="connsiteX92" fmla="*/ 9316667 w 9517857"/>
              <a:gd name="connsiteY92" fmla="*/ 45035 h 918344"/>
              <a:gd name="connsiteX93" fmla="*/ 9428209 w 9517857"/>
              <a:gd name="connsiteY93" fmla="*/ 29911 h 918344"/>
              <a:gd name="connsiteX0" fmla="*/ 4686423 w 9517857"/>
              <a:gd name="connsiteY0" fmla="*/ 247907 h 918344"/>
              <a:gd name="connsiteX1" fmla="*/ 4689051 w 9517857"/>
              <a:gd name="connsiteY1" fmla="*/ 250956 h 918344"/>
              <a:gd name="connsiteX2" fmla="*/ 4687244 w 9517857"/>
              <a:gd name="connsiteY2" fmla="*/ 251286 h 918344"/>
              <a:gd name="connsiteX3" fmla="*/ 4686423 w 9517857"/>
              <a:gd name="connsiteY3" fmla="*/ 247907 h 918344"/>
              <a:gd name="connsiteX4" fmla="*/ 4685225 w 9517857"/>
              <a:gd name="connsiteY4" fmla="*/ 246518 h 918344"/>
              <a:gd name="connsiteX5" fmla="*/ 4686133 w 9517857"/>
              <a:gd name="connsiteY5" fmla="*/ 246715 h 918344"/>
              <a:gd name="connsiteX6" fmla="*/ 4686423 w 9517857"/>
              <a:gd name="connsiteY6" fmla="*/ 247907 h 918344"/>
              <a:gd name="connsiteX7" fmla="*/ 4685225 w 9517857"/>
              <a:gd name="connsiteY7" fmla="*/ 246518 h 918344"/>
              <a:gd name="connsiteX8" fmla="*/ 9428209 w 9517857"/>
              <a:gd name="connsiteY8" fmla="*/ 29911 h 918344"/>
              <a:gd name="connsiteX9" fmla="*/ 9517857 w 9517857"/>
              <a:gd name="connsiteY9" fmla="*/ 0 h 918344"/>
              <a:gd name="connsiteX10" fmla="*/ 9517857 w 9517857"/>
              <a:gd name="connsiteY10" fmla="*/ 918344 h 918344"/>
              <a:gd name="connsiteX11" fmla="*/ 14604 w 9517857"/>
              <a:gd name="connsiteY11" fmla="*/ 918344 h 918344"/>
              <a:gd name="connsiteX12" fmla="*/ 12841 w 9517857"/>
              <a:gd name="connsiteY12" fmla="*/ 917751 h 918344"/>
              <a:gd name="connsiteX13" fmla="*/ 93 w 9517857"/>
              <a:gd name="connsiteY13" fmla="*/ 912459 h 918344"/>
              <a:gd name="connsiteX14" fmla="*/ 58674 w 9517857"/>
              <a:gd name="connsiteY14" fmla="*/ 890310 h 918344"/>
              <a:gd name="connsiteX15" fmla="*/ 275005 w 9517857"/>
              <a:gd name="connsiteY15" fmla="*/ 807217 h 918344"/>
              <a:gd name="connsiteX16" fmla="*/ 587824 w 9517857"/>
              <a:gd name="connsiteY16" fmla="*/ 798183 h 918344"/>
              <a:gd name="connsiteX17" fmla="*/ 651826 w 9517857"/>
              <a:gd name="connsiteY17" fmla="*/ 738326 h 918344"/>
              <a:gd name="connsiteX18" fmla="*/ 727985 w 9517857"/>
              <a:gd name="connsiteY18" fmla="*/ 719814 h 918344"/>
              <a:gd name="connsiteX19" fmla="*/ 778982 w 9517857"/>
              <a:gd name="connsiteY19" fmla="*/ 710130 h 918344"/>
              <a:gd name="connsiteX20" fmla="*/ 849944 w 9517857"/>
              <a:gd name="connsiteY20" fmla="*/ 717975 h 918344"/>
              <a:gd name="connsiteX21" fmla="*/ 921659 w 9517857"/>
              <a:gd name="connsiteY21" fmla="*/ 712683 h 918344"/>
              <a:gd name="connsiteX22" fmla="*/ 930946 w 9517857"/>
              <a:gd name="connsiteY22" fmla="*/ 734034 h 918344"/>
              <a:gd name="connsiteX23" fmla="*/ 986250 w 9517857"/>
              <a:gd name="connsiteY23" fmla="*/ 713518 h 918344"/>
              <a:gd name="connsiteX24" fmla="*/ 1013752 w 9517857"/>
              <a:gd name="connsiteY24" fmla="*/ 713349 h 918344"/>
              <a:gd name="connsiteX25" fmla="*/ 1023734 w 9517857"/>
              <a:gd name="connsiteY25" fmla="*/ 718559 h 918344"/>
              <a:gd name="connsiteX26" fmla="*/ 1063207 w 9517857"/>
              <a:gd name="connsiteY26" fmla="*/ 715639 h 918344"/>
              <a:gd name="connsiteX27" fmla="*/ 1081980 w 9517857"/>
              <a:gd name="connsiteY27" fmla="*/ 738443 h 918344"/>
              <a:gd name="connsiteX28" fmla="*/ 1218120 w 9517857"/>
              <a:gd name="connsiteY28" fmla="*/ 713268 h 918344"/>
              <a:gd name="connsiteX29" fmla="*/ 1397459 w 9517857"/>
              <a:gd name="connsiteY29" fmla="*/ 691178 h 918344"/>
              <a:gd name="connsiteX30" fmla="*/ 1580688 w 9517857"/>
              <a:gd name="connsiteY30" fmla="*/ 693685 h 918344"/>
              <a:gd name="connsiteX31" fmla="*/ 1772334 w 9517857"/>
              <a:gd name="connsiteY31" fmla="*/ 710628 h 918344"/>
              <a:gd name="connsiteX32" fmla="*/ 2002561 w 9517857"/>
              <a:gd name="connsiteY32" fmla="*/ 659905 h 918344"/>
              <a:gd name="connsiteX33" fmla="*/ 2135144 w 9517857"/>
              <a:gd name="connsiteY33" fmla="*/ 636489 h 918344"/>
              <a:gd name="connsiteX34" fmla="*/ 2448505 w 9517857"/>
              <a:gd name="connsiteY34" fmla="*/ 578838 h 918344"/>
              <a:gd name="connsiteX35" fmla="*/ 2658055 w 9517857"/>
              <a:gd name="connsiteY35" fmla="*/ 578715 h 918344"/>
              <a:gd name="connsiteX36" fmla="*/ 2693698 w 9517857"/>
              <a:gd name="connsiteY36" fmla="*/ 560017 h 918344"/>
              <a:gd name="connsiteX37" fmla="*/ 2699673 w 9517857"/>
              <a:gd name="connsiteY37" fmla="*/ 556388 h 918344"/>
              <a:gd name="connsiteX38" fmla="*/ 2727306 w 9517857"/>
              <a:gd name="connsiteY38" fmla="*/ 550686 h 918344"/>
              <a:gd name="connsiteX39" fmla="*/ 2730451 w 9517857"/>
              <a:gd name="connsiteY39" fmla="*/ 538046 h 918344"/>
              <a:gd name="connsiteX40" fmla="*/ 2768713 w 9517857"/>
              <a:gd name="connsiteY40" fmla="*/ 521563 h 918344"/>
              <a:gd name="connsiteX41" fmla="*/ 2820868 w 9517857"/>
              <a:gd name="connsiteY41" fmla="*/ 514148 h 918344"/>
              <a:gd name="connsiteX42" fmla="*/ 3073635 w 9517857"/>
              <a:gd name="connsiteY42" fmla="*/ 491282 h 918344"/>
              <a:gd name="connsiteX43" fmla="*/ 3222071 w 9517857"/>
              <a:gd name="connsiteY43" fmla="*/ 470547 h 918344"/>
              <a:gd name="connsiteX44" fmla="*/ 3274069 w 9517857"/>
              <a:gd name="connsiteY44" fmla="*/ 451593 h 918344"/>
              <a:gd name="connsiteX45" fmla="*/ 3349632 w 9517857"/>
              <a:gd name="connsiteY45" fmla="*/ 432571 h 918344"/>
              <a:gd name="connsiteX46" fmla="*/ 3479593 w 9517857"/>
              <a:gd name="connsiteY46" fmla="*/ 390425 h 918344"/>
              <a:gd name="connsiteX47" fmla="*/ 3750023 w 9517857"/>
              <a:gd name="connsiteY47" fmla="*/ 370666 h 918344"/>
              <a:gd name="connsiteX48" fmla="*/ 3844133 w 9517857"/>
              <a:gd name="connsiteY48" fmla="*/ 360636 h 918344"/>
              <a:gd name="connsiteX49" fmla="*/ 4037701 w 9517857"/>
              <a:gd name="connsiteY49" fmla="*/ 350573 h 918344"/>
              <a:gd name="connsiteX50" fmla="*/ 4266740 w 9517857"/>
              <a:gd name="connsiteY50" fmla="*/ 361442 h 918344"/>
              <a:gd name="connsiteX51" fmla="*/ 4430770 w 9517857"/>
              <a:gd name="connsiteY51" fmla="*/ 342631 h 918344"/>
              <a:gd name="connsiteX52" fmla="*/ 4512664 w 9517857"/>
              <a:gd name="connsiteY52" fmla="*/ 319936 h 918344"/>
              <a:gd name="connsiteX53" fmla="*/ 4616423 w 9517857"/>
              <a:gd name="connsiteY53" fmla="*/ 290902 h 918344"/>
              <a:gd name="connsiteX54" fmla="*/ 4691675 w 9517857"/>
              <a:gd name="connsiteY54" fmla="*/ 253999 h 918344"/>
              <a:gd name="connsiteX55" fmla="*/ 4689051 w 9517857"/>
              <a:gd name="connsiteY55" fmla="*/ 250956 h 918344"/>
              <a:gd name="connsiteX56" fmla="*/ 4719994 w 9517857"/>
              <a:gd name="connsiteY56" fmla="*/ 245295 h 918344"/>
              <a:gd name="connsiteX57" fmla="*/ 4752894 w 9517857"/>
              <a:gd name="connsiteY57" fmla="*/ 239863 h 918344"/>
              <a:gd name="connsiteX58" fmla="*/ 4769329 w 9517857"/>
              <a:gd name="connsiteY58" fmla="*/ 233573 h 918344"/>
              <a:gd name="connsiteX59" fmla="*/ 4775634 w 9517857"/>
              <a:gd name="connsiteY59" fmla="*/ 234051 h 918344"/>
              <a:gd name="connsiteX60" fmla="*/ 4790452 w 9517857"/>
              <a:gd name="connsiteY60" fmla="*/ 233560 h 918344"/>
              <a:gd name="connsiteX61" fmla="*/ 4789062 w 9517857"/>
              <a:gd name="connsiteY61" fmla="*/ 241912 h 918344"/>
              <a:gd name="connsiteX62" fmla="*/ 4827826 w 9517857"/>
              <a:gd name="connsiteY62" fmla="*/ 246965 h 918344"/>
              <a:gd name="connsiteX63" fmla="*/ 4892569 w 9517857"/>
              <a:gd name="connsiteY63" fmla="*/ 249921 h 918344"/>
              <a:gd name="connsiteX64" fmla="*/ 4896611 w 9517857"/>
              <a:gd name="connsiteY64" fmla="*/ 240436 h 918344"/>
              <a:gd name="connsiteX65" fmla="*/ 4917286 w 9517857"/>
              <a:gd name="connsiteY65" fmla="*/ 243647 h 918344"/>
              <a:gd name="connsiteX66" fmla="*/ 5060397 w 9517857"/>
              <a:gd name="connsiteY66" fmla="*/ 263676 h 918344"/>
              <a:gd name="connsiteX67" fmla="*/ 5244719 w 9517857"/>
              <a:gd name="connsiteY67" fmla="*/ 245243 h 918344"/>
              <a:gd name="connsiteX68" fmla="*/ 5358056 w 9517857"/>
              <a:gd name="connsiteY68" fmla="*/ 247236 h 918344"/>
              <a:gd name="connsiteX69" fmla="*/ 5426496 w 9517857"/>
              <a:gd name="connsiteY69" fmla="*/ 235130 h 918344"/>
              <a:gd name="connsiteX70" fmla="*/ 5497161 w 9517857"/>
              <a:gd name="connsiteY70" fmla="*/ 228796 h 918344"/>
              <a:gd name="connsiteX71" fmla="*/ 5923732 w 9517857"/>
              <a:gd name="connsiteY71" fmla="*/ 187376 h 918344"/>
              <a:gd name="connsiteX72" fmla="*/ 6194152 w 9517857"/>
              <a:gd name="connsiteY72" fmla="*/ 151760 h 918344"/>
              <a:gd name="connsiteX73" fmla="*/ 6281379 w 9517857"/>
              <a:gd name="connsiteY73" fmla="*/ 181614 h 918344"/>
              <a:gd name="connsiteX74" fmla="*/ 6374947 w 9517857"/>
              <a:gd name="connsiteY74" fmla="*/ 179787 h 918344"/>
              <a:gd name="connsiteX75" fmla="*/ 6448518 w 9517857"/>
              <a:gd name="connsiteY75" fmla="*/ 164366 h 918344"/>
              <a:gd name="connsiteX76" fmla="*/ 6544700 w 9517857"/>
              <a:gd name="connsiteY76" fmla="*/ 167149 h 918344"/>
              <a:gd name="connsiteX77" fmla="*/ 6648353 w 9517857"/>
              <a:gd name="connsiteY77" fmla="*/ 172238 h 918344"/>
              <a:gd name="connsiteX78" fmla="*/ 6736227 w 9517857"/>
              <a:gd name="connsiteY78" fmla="*/ 173204 h 918344"/>
              <a:gd name="connsiteX79" fmla="*/ 6977218 w 9517857"/>
              <a:gd name="connsiteY79" fmla="*/ 184277 h 918344"/>
              <a:gd name="connsiteX80" fmla="*/ 7065221 w 9517857"/>
              <a:gd name="connsiteY80" fmla="*/ 227519 h 918344"/>
              <a:gd name="connsiteX81" fmla="*/ 7366801 w 9517857"/>
              <a:gd name="connsiteY81" fmla="*/ 258938 h 918344"/>
              <a:gd name="connsiteX82" fmla="*/ 7433745 w 9517857"/>
              <a:gd name="connsiteY82" fmla="*/ 246959 h 918344"/>
              <a:gd name="connsiteX83" fmla="*/ 7644411 w 9517857"/>
              <a:gd name="connsiteY83" fmla="*/ 258974 h 918344"/>
              <a:gd name="connsiteX84" fmla="*/ 7825110 w 9517857"/>
              <a:gd name="connsiteY84" fmla="*/ 229097 h 918344"/>
              <a:gd name="connsiteX85" fmla="*/ 8106016 w 9517857"/>
              <a:gd name="connsiteY85" fmla="*/ 231005 h 918344"/>
              <a:gd name="connsiteX86" fmla="*/ 8256033 w 9517857"/>
              <a:gd name="connsiteY86" fmla="*/ 193701 h 918344"/>
              <a:gd name="connsiteX87" fmla="*/ 8551625 w 9517857"/>
              <a:gd name="connsiteY87" fmla="*/ 161505 h 918344"/>
              <a:gd name="connsiteX88" fmla="*/ 8683515 w 9517857"/>
              <a:gd name="connsiteY88" fmla="*/ 143137 h 918344"/>
              <a:gd name="connsiteX89" fmla="*/ 9002103 w 9517857"/>
              <a:gd name="connsiteY89" fmla="*/ 85529 h 918344"/>
              <a:gd name="connsiteX90" fmla="*/ 9110856 w 9517857"/>
              <a:gd name="connsiteY90" fmla="*/ 70985 h 918344"/>
              <a:gd name="connsiteX91" fmla="*/ 9268817 w 9517857"/>
              <a:gd name="connsiteY91" fmla="*/ 53070 h 918344"/>
              <a:gd name="connsiteX92" fmla="*/ 9316667 w 9517857"/>
              <a:gd name="connsiteY92" fmla="*/ 45035 h 918344"/>
              <a:gd name="connsiteX93" fmla="*/ 9428209 w 9517857"/>
              <a:gd name="connsiteY93" fmla="*/ 29911 h 918344"/>
              <a:gd name="connsiteX0" fmla="*/ 4686423 w 9517857"/>
              <a:gd name="connsiteY0" fmla="*/ 247907 h 918344"/>
              <a:gd name="connsiteX1" fmla="*/ 4689051 w 9517857"/>
              <a:gd name="connsiteY1" fmla="*/ 250956 h 918344"/>
              <a:gd name="connsiteX2" fmla="*/ 4687244 w 9517857"/>
              <a:gd name="connsiteY2" fmla="*/ 251286 h 918344"/>
              <a:gd name="connsiteX3" fmla="*/ 4686423 w 9517857"/>
              <a:gd name="connsiteY3" fmla="*/ 247907 h 918344"/>
              <a:gd name="connsiteX4" fmla="*/ 4685225 w 9517857"/>
              <a:gd name="connsiteY4" fmla="*/ 246518 h 918344"/>
              <a:gd name="connsiteX5" fmla="*/ 4686133 w 9517857"/>
              <a:gd name="connsiteY5" fmla="*/ 246715 h 918344"/>
              <a:gd name="connsiteX6" fmla="*/ 4686423 w 9517857"/>
              <a:gd name="connsiteY6" fmla="*/ 247907 h 918344"/>
              <a:gd name="connsiteX7" fmla="*/ 4685225 w 9517857"/>
              <a:gd name="connsiteY7" fmla="*/ 246518 h 918344"/>
              <a:gd name="connsiteX8" fmla="*/ 9428209 w 9517857"/>
              <a:gd name="connsiteY8" fmla="*/ 29911 h 918344"/>
              <a:gd name="connsiteX9" fmla="*/ 9517857 w 9517857"/>
              <a:gd name="connsiteY9" fmla="*/ 0 h 918344"/>
              <a:gd name="connsiteX10" fmla="*/ 9517857 w 9517857"/>
              <a:gd name="connsiteY10" fmla="*/ 918344 h 918344"/>
              <a:gd name="connsiteX11" fmla="*/ 14604 w 9517857"/>
              <a:gd name="connsiteY11" fmla="*/ 918344 h 918344"/>
              <a:gd name="connsiteX12" fmla="*/ 12841 w 9517857"/>
              <a:gd name="connsiteY12" fmla="*/ 917751 h 918344"/>
              <a:gd name="connsiteX13" fmla="*/ 93 w 9517857"/>
              <a:gd name="connsiteY13" fmla="*/ 912459 h 918344"/>
              <a:gd name="connsiteX14" fmla="*/ 58674 w 9517857"/>
              <a:gd name="connsiteY14" fmla="*/ 890310 h 918344"/>
              <a:gd name="connsiteX15" fmla="*/ 275005 w 9517857"/>
              <a:gd name="connsiteY15" fmla="*/ 807217 h 918344"/>
              <a:gd name="connsiteX16" fmla="*/ 587824 w 9517857"/>
              <a:gd name="connsiteY16" fmla="*/ 798183 h 918344"/>
              <a:gd name="connsiteX17" fmla="*/ 651826 w 9517857"/>
              <a:gd name="connsiteY17" fmla="*/ 738326 h 918344"/>
              <a:gd name="connsiteX18" fmla="*/ 727985 w 9517857"/>
              <a:gd name="connsiteY18" fmla="*/ 719814 h 918344"/>
              <a:gd name="connsiteX19" fmla="*/ 778982 w 9517857"/>
              <a:gd name="connsiteY19" fmla="*/ 710130 h 918344"/>
              <a:gd name="connsiteX20" fmla="*/ 849944 w 9517857"/>
              <a:gd name="connsiteY20" fmla="*/ 717975 h 918344"/>
              <a:gd name="connsiteX21" fmla="*/ 921659 w 9517857"/>
              <a:gd name="connsiteY21" fmla="*/ 712683 h 918344"/>
              <a:gd name="connsiteX22" fmla="*/ 930946 w 9517857"/>
              <a:gd name="connsiteY22" fmla="*/ 734034 h 918344"/>
              <a:gd name="connsiteX23" fmla="*/ 986250 w 9517857"/>
              <a:gd name="connsiteY23" fmla="*/ 713518 h 918344"/>
              <a:gd name="connsiteX24" fmla="*/ 1013752 w 9517857"/>
              <a:gd name="connsiteY24" fmla="*/ 713349 h 918344"/>
              <a:gd name="connsiteX25" fmla="*/ 1023734 w 9517857"/>
              <a:gd name="connsiteY25" fmla="*/ 718559 h 918344"/>
              <a:gd name="connsiteX26" fmla="*/ 1063207 w 9517857"/>
              <a:gd name="connsiteY26" fmla="*/ 715639 h 918344"/>
              <a:gd name="connsiteX27" fmla="*/ 1081980 w 9517857"/>
              <a:gd name="connsiteY27" fmla="*/ 738443 h 918344"/>
              <a:gd name="connsiteX28" fmla="*/ 1218120 w 9517857"/>
              <a:gd name="connsiteY28" fmla="*/ 713268 h 918344"/>
              <a:gd name="connsiteX29" fmla="*/ 1397459 w 9517857"/>
              <a:gd name="connsiteY29" fmla="*/ 691178 h 918344"/>
              <a:gd name="connsiteX30" fmla="*/ 1580688 w 9517857"/>
              <a:gd name="connsiteY30" fmla="*/ 693685 h 918344"/>
              <a:gd name="connsiteX31" fmla="*/ 1772334 w 9517857"/>
              <a:gd name="connsiteY31" fmla="*/ 710628 h 918344"/>
              <a:gd name="connsiteX32" fmla="*/ 2002561 w 9517857"/>
              <a:gd name="connsiteY32" fmla="*/ 659905 h 918344"/>
              <a:gd name="connsiteX33" fmla="*/ 2135144 w 9517857"/>
              <a:gd name="connsiteY33" fmla="*/ 636489 h 918344"/>
              <a:gd name="connsiteX34" fmla="*/ 2448505 w 9517857"/>
              <a:gd name="connsiteY34" fmla="*/ 578838 h 918344"/>
              <a:gd name="connsiteX35" fmla="*/ 2658055 w 9517857"/>
              <a:gd name="connsiteY35" fmla="*/ 578715 h 918344"/>
              <a:gd name="connsiteX36" fmla="*/ 2693698 w 9517857"/>
              <a:gd name="connsiteY36" fmla="*/ 560017 h 918344"/>
              <a:gd name="connsiteX37" fmla="*/ 2699673 w 9517857"/>
              <a:gd name="connsiteY37" fmla="*/ 556388 h 918344"/>
              <a:gd name="connsiteX38" fmla="*/ 2727306 w 9517857"/>
              <a:gd name="connsiteY38" fmla="*/ 550686 h 918344"/>
              <a:gd name="connsiteX39" fmla="*/ 2730451 w 9517857"/>
              <a:gd name="connsiteY39" fmla="*/ 538046 h 918344"/>
              <a:gd name="connsiteX40" fmla="*/ 2768713 w 9517857"/>
              <a:gd name="connsiteY40" fmla="*/ 521563 h 918344"/>
              <a:gd name="connsiteX41" fmla="*/ 2820868 w 9517857"/>
              <a:gd name="connsiteY41" fmla="*/ 514148 h 918344"/>
              <a:gd name="connsiteX42" fmla="*/ 3073635 w 9517857"/>
              <a:gd name="connsiteY42" fmla="*/ 491282 h 918344"/>
              <a:gd name="connsiteX43" fmla="*/ 3222071 w 9517857"/>
              <a:gd name="connsiteY43" fmla="*/ 470547 h 918344"/>
              <a:gd name="connsiteX44" fmla="*/ 3274069 w 9517857"/>
              <a:gd name="connsiteY44" fmla="*/ 451593 h 918344"/>
              <a:gd name="connsiteX45" fmla="*/ 3349632 w 9517857"/>
              <a:gd name="connsiteY45" fmla="*/ 432571 h 918344"/>
              <a:gd name="connsiteX46" fmla="*/ 3479593 w 9517857"/>
              <a:gd name="connsiteY46" fmla="*/ 390425 h 918344"/>
              <a:gd name="connsiteX47" fmla="*/ 3750023 w 9517857"/>
              <a:gd name="connsiteY47" fmla="*/ 370666 h 918344"/>
              <a:gd name="connsiteX48" fmla="*/ 3844133 w 9517857"/>
              <a:gd name="connsiteY48" fmla="*/ 360636 h 918344"/>
              <a:gd name="connsiteX49" fmla="*/ 4037701 w 9517857"/>
              <a:gd name="connsiteY49" fmla="*/ 350573 h 918344"/>
              <a:gd name="connsiteX50" fmla="*/ 4266740 w 9517857"/>
              <a:gd name="connsiteY50" fmla="*/ 361442 h 918344"/>
              <a:gd name="connsiteX51" fmla="*/ 4430770 w 9517857"/>
              <a:gd name="connsiteY51" fmla="*/ 342631 h 918344"/>
              <a:gd name="connsiteX52" fmla="*/ 4512664 w 9517857"/>
              <a:gd name="connsiteY52" fmla="*/ 319936 h 918344"/>
              <a:gd name="connsiteX53" fmla="*/ 4616423 w 9517857"/>
              <a:gd name="connsiteY53" fmla="*/ 290902 h 918344"/>
              <a:gd name="connsiteX54" fmla="*/ 4691675 w 9517857"/>
              <a:gd name="connsiteY54" fmla="*/ 253999 h 918344"/>
              <a:gd name="connsiteX55" fmla="*/ 4689051 w 9517857"/>
              <a:gd name="connsiteY55" fmla="*/ 250956 h 918344"/>
              <a:gd name="connsiteX56" fmla="*/ 4719994 w 9517857"/>
              <a:gd name="connsiteY56" fmla="*/ 245295 h 918344"/>
              <a:gd name="connsiteX57" fmla="*/ 4752894 w 9517857"/>
              <a:gd name="connsiteY57" fmla="*/ 239863 h 918344"/>
              <a:gd name="connsiteX58" fmla="*/ 4769329 w 9517857"/>
              <a:gd name="connsiteY58" fmla="*/ 233573 h 918344"/>
              <a:gd name="connsiteX59" fmla="*/ 4775634 w 9517857"/>
              <a:gd name="connsiteY59" fmla="*/ 234051 h 918344"/>
              <a:gd name="connsiteX60" fmla="*/ 4790452 w 9517857"/>
              <a:gd name="connsiteY60" fmla="*/ 233560 h 918344"/>
              <a:gd name="connsiteX61" fmla="*/ 4789062 w 9517857"/>
              <a:gd name="connsiteY61" fmla="*/ 241912 h 918344"/>
              <a:gd name="connsiteX62" fmla="*/ 4827826 w 9517857"/>
              <a:gd name="connsiteY62" fmla="*/ 246965 h 918344"/>
              <a:gd name="connsiteX63" fmla="*/ 4892569 w 9517857"/>
              <a:gd name="connsiteY63" fmla="*/ 249921 h 918344"/>
              <a:gd name="connsiteX64" fmla="*/ 4896611 w 9517857"/>
              <a:gd name="connsiteY64" fmla="*/ 240436 h 918344"/>
              <a:gd name="connsiteX65" fmla="*/ 4917286 w 9517857"/>
              <a:gd name="connsiteY65" fmla="*/ 243647 h 918344"/>
              <a:gd name="connsiteX66" fmla="*/ 5060397 w 9517857"/>
              <a:gd name="connsiteY66" fmla="*/ 263676 h 918344"/>
              <a:gd name="connsiteX67" fmla="*/ 5244719 w 9517857"/>
              <a:gd name="connsiteY67" fmla="*/ 245243 h 918344"/>
              <a:gd name="connsiteX68" fmla="*/ 5358056 w 9517857"/>
              <a:gd name="connsiteY68" fmla="*/ 247236 h 918344"/>
              <a:gd name="connsiteX69" fmla="*/ 5426496 w 9517857"/>
              <a:gd name="connsiteY69" fmla="*/ 235130 h 918344"/>
              <a:gd name="connsiteX70" fmla="*/ 5497161 w 9517857"/>
              <a:gd name="connsiteY70" fmla="*/ 228796 h 918344"/>
              <a:gd name="connsiteX71" fmla="*/ 5923732 w 9517857"/>
              <a:gd name="connsiteY71" fmla="*/ 187376 h 918344"/>
              <a:gd name="connsiteX72" fmla="*/ 6194152 w 9517857"/>
              <a:gd name="connsiteY72" fmla="*/ 151760 h 918344"/>
              <a:gd name="connsiteX73" fmla="*/ 6281379 w 9517857"/>
              <a:gd name="connsiteY73" fmla="*/ 181614 h 918344"/>
              <a:gd name="connsiteX74" fmla="*/ 6374947 w 9517857"/>
              <a:gd name="connsiteY74" fmla="*/ 179787 h 918344"/>
              <a:gd name="connsiteX75" fmla="*/ 6448518 w 9517857"/>
              <a:gd name="connsiteY75" fmla="*/ 164366 h 918344"/>
              <a:gd name="connsiteX76" fmla="*/ 6544700 w 9517857"/>
              <a:gd name="connsiteY76" fmla="*/ 167149 h 918344"/>
              <a:gd name="connsiteX77" fmla="*/ 6648353 w 9517857"/>
              <a:gd name="connsiteY77" fmla="*/ 172238 h 918344"/>
              <a:gd name="connsiteX78" fmla="*/ 6736227 w 9517857"/>
              <a:gd name="connsiteY78" fmla="*/ 173204 h 918344"/>
              <a:gd name="connsiteX79" fmla="*/ 6977218 w 9517857"/>
              <a:gd name="connsiteY79" fmla="*/ 184277 h 918344"/>
              <a:gd name="connsiteX80" fmla="*/ 7065221 w 9517857"/>
              <a:gd name="connsiteY80" fmla="*/ 227519 h 918344"/>
              <a:gd name="connsiteX81" fmla="*/ 7366801 w 9517857"/>
              <a:gd name="connsiteY81" fmla="*/ 258938 h 918344"/>
              <a:gd name="connsiteX82" fmla="*/ 7433745 w 9517857"/>
              <a:gd name="connsiteY82" fmla="*/ 246959 h 918344"/>
              <a:gd name="connsiteX83" fmla="*/ 7644411 w 9517857"/>
              <a:gd name="connsiteY83" fmla="*/ 258974 h 918344"/>
              <a:gd name="connsiteX84" fmla="*/ 7825110 w 9517857"/>
              <a:gd name="connsiteY84" fmla="*/ 229097 h 918344"/>
              <a:gd name="connsiteX85" fmla="*/ 8163955 w 9517857"/>
              <a:gd name="connsiteY85" fmla="*/ 205605 h 918344"/>
              <a:gd name="connsiteX86" fmla="*/ 8256033 w 9517857"/>
              <a:gd name="connsiteY86" fmla="*/ 193701 h 918344"/>
              <a:gd name="connsiteX87" fmla="*/ 8551625 w 9517857"/>
              <a:gd name="connsiteY87" fmla="*/ 161505 h 918344"/>
              <a:gd name="connsiteX88" fmla="*/ 8683515 w 9517857"/>
              <a:gd name="connsiteY88" fmla="*/ 143137 h 918344"/>
              <a:gd name="connsiteX89" fmla="*/ 9002103 w 9517857"/>
              <a:gd name="connsiteY89" fmla="*/ 85529 h 918344"/>
              <a:gd name="connsiteX90" fmla="*/ 9110856 w 9517857"/>
              <a:gd name="connsiteY90" fmla="*/ 70985 h 918344"/>
              <a:gd name="connsiteX91" fmla="*/ 9268817 w 9517857"/>
              <a:gd name="connsiteY91" fmla="*/ 53070 h 918344"/>
              <a:gd name="connsiteX92" fmla="*/ 9316667 w 9517857"/>
              <a:gd name="connsiteY92" fmla="*/ 45035 h 918344"/>
              <a:gd name="connsiteX93" fmla="*/ 9428209 w 9517857"/>
              <a:gd name="connsiteY93" fmla="*/ 29911 h 918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9517857" h="918344">
                <a:moveTo>
                  <a:pt x="4686423" y="247907"/>
                </a:moveTo>
                <a:lnTo>
                  <a:pt x="4689051" y="250956"/>
                </a:lnTo>
                <a:lnTo>
                  <a:pt x="4687244" y="251286"/>
                </a:lnTo>
                <a:lnTo>
                  <a:pt x="4686423" y="247907"/>
                </a:lnTo>
                <a:close/>
                <a:moveTo>
                  <a:pt x="4685225" y="246518"/>
                </a:moveTo>
                <a:cubicBezTo>
                  <a:pt x="4688837" y="243186"/>
                  <a:pt x="4687468" y="244586"/>
                  <a:pt x="4686133" y="246715"/>
                </a:cubicBezTo>
                <a:cubicBezTo>
                  <a:pt x="4686230" y="247112"/>
                  <a:pt x="4686326" y="247510"/>
                  <a:pt x="4686423" y="247907"/>
                </a:cubicBezTo>
                <a:lnTo>
                  <a:pt x="4685225" y="246518"/>
                </a:lnTo>
                <a:close/>
                <a:moveTo>
                  <a:pt x="9428209" y="29911"/>
                </a:moveTo>
                <a:lnTo>
                  <a:pt x="9517857" y="0"/>
                </a:lnTo>
                <a:lnTo>
                  <a:pt x="9517857" y="918344"/>
                </a:lnTo>
                <a:lnTo>
                  <a:pt x="14604" y="918344"/>
                </a:lnTo>
                <a:lnTo>
                  <a:pt x="12841" y="917751"/>
                </a:lnTo>
                <a:cubicBezTo>
                  <a:pt x="4532" y="914852"/>
                  <a:pt x="-773" y="912795"/>
                  <a:pt x="93" y="912459"/>
                </a:cubicBezTo>
                <a:cubicBezTo>
                  <a:pt x="172" y="912286"/>
                  <a:pt x="58594" y="890483"/>
                  <a:pt x="58674" y="890310"/>
                </a:cubicBezTo>
                <a:cubicBezTo>
                  <a:pt x="127436" y="929602"/>
                  <a:pt x="206243" y="828214"/>
                  <a:pt x="275005" y="807217"/>
                </a:cubicBezTo>
                <a:cubicBezTo>
                  <a:pt x="303983" y="806075"/>
                  <a:pt x="504960" y="777363"/>
                  <a:pt x="587824" y="798183"/>
                </a:cubicBezTo>
                <a:cubicBezTo>
                  <a:pt x="598733" y="769336"/>
                  <a:pt x="682904" y="785912"/>
                  <a:pt x="651826" y="738326"/>
                </a:cubicBezTo>
                <a:cubicBezTo>
                  <a:pt x="688440" y="737850"/>
                  <a:pt x="753255" y="750384"/>
                  <a:pt x="727985" y="719814"/>
                </a:cubicBezTo>
                <a:cubicBezTo>
                  <a:pt x="739648" y="718737"/>
                  <a:pt x="775717" y="715075"/>
                  <a:pt x="778982" y="710130"/>
                </a:cubicBezTo>
                <a:cubicBezTo>
                  <a:pt x="779189" y="709395"/>
                  <a:pt x="849736" y="718709"/>
                  <a:pt x="849944" y="717975"/>
                </a:cubicBezTo>
                <a:lnTo>
                  <a:pt x="921659" y="712683"/>
                </a:lnTo>
                <a:lnTo>
                  <a:pt x="930946" y="734034"/>
                </a:lnTo>
                <a:lnTo>
                  <a:pt x="986250" y="713518"/>
                </a:lnTo>
                <a:lnTo>
                  <a:pt x="1013752" y="713349"/>
                </a:lnTo>
                <a:lnTo>
                  <a:pt x="1023734" y="718559"/>
                </a:lnTo>
                <a:cubicBezTo>
                  <a:pt x="1033291" y="721264"/>
                  <a:pt x="1045398" y="721382"/>
                  <a:pt x="1063207" y="715639"/>
                </a:cubicBezTo>
                <a:lnTo>
                  <a:pt x="1081980" y="738443"/>
                </a:lnTo>
                <a:lnTo>
                  <a:pt x="1218120" y="713268"/>
                </a:lnTo>
                <a:cubicBezTo>
                  <a:pt x="1230137" y="716150"/>
                  <a:pt x="1387179" y="685167"/>
                  <a:pt x="1397459" y="691178"/>
                </a:cubicBezTo>
                <a:cubicBezTo>
                  <a:pt x="1490025" y="704972"/>
                  <a:pt x="1465878" y="715592"/>
                  <a:pt x="1580688" y="693685"/>
                </a:cubicBezTo>
                <a:cubicBezTo>
                  <a:pt x="1607067" y="704367"/>
                  <a:pt x="1719477" y="658227"/>
                  <a:pt x="1772334" y="710628"/>
                </a:cubicBezTo>
                <a:cubicBezTo>
                  <a:pt x="1745536" y="644812"/>
                  <a:pt x="1976078" y="716424"/>
                  <a:pt x="2002561" y="659905"/>
                </a:cubicBezTo>
                <a:cubicBezTo>
                  <a:pt x="2045346" y="660345"/>
                  <a:pt x="2166676" y="654379"/>
                  <a:pt x="2135144" y="636489"/>
                </a:cubicBezTo>
                <a:cubicBezTo>
                  <a:pt x="2226022" y="620861"/>
                  <a:pt x="2361353" y="588467"/>
                  <a:pt x="2448505" y="578838"/>
                </a:cubicBezTo>
                <a:cubicBezTo>
                  <a:pt x="2446114" y="626857"/>
                  <a:pt x="2632278" y="528268"/>
                  <a:pt x="2658055" y="578715"/>
                </a:cubicBezTo>
                <a:cubicBezTo>
                  <a:pt x="2670795" y="573569"/>
                  <a:pt x="2682322" y="566993"/>
                  <a:pt x="2693698" y="560017"/>
                </a:cubicBezTo>
                <a:lnTo>
                  <a:pt x="2699673" y="556388"/>
                </a:lnTo>
                <a:lnTo>
                  <a:pt x="2727306" y="550686"/>
                </a:lnTo>
                <a:lnTo>
                  <a:pt x="2730451" y="538046"/>
                </a:lnTo>
                <a:lnTo>
                  <a:pt x="2768713" y="521563"/>
                </a:lnTo>
                <a:cubicBezTo>
                  <a:pt x="2783756" y="517092"/>
                  <a:pt x="2800788" y="514279"/>
                  <a:pt x="2820868" y="514148"/>
                </a:cubicBezTo>
                <a:cubicBezTo>
                  <a:pt x="2894791" y="532873"/>
                  <a:pt x="2981506" y="465495"/>
                  <a:pt x="3073635" y="491282"/>
                </a:cubicBezTo>
                <a:cubicBezTo>
                  <a:pt x="3106872" y="496612"/>
                  <a:pt x="3205785" y="487706"/>
                  <a:pt x="3222071" y="470547"/>
                </a:cubicBezTo>
                <a:cubicBezTo>
                  <a:pt x="3242193" y="465502"/>
                  <a:pt x="3267163" y="469124"/>
                  <a:pt x="3274069" y="451593"/>
                </a:cubicBezTo>
                <a:cubicBezTo>
                  <a:pt x="3286659" y="430153"/>
                  <a:pt x="3363648" y="455559"/>
                  <a:pt x="3349632" y="432571"/>
                </a:cubicBezTo>
                <a:lnTo>
                  <a:pt x="3479593" y="390425"/>
                </a:lnTo>
                <a:cubicBezTo>
                  <a:pt x="3546325" y="380108"/>
                  <a:pt x="3689266" y="375631"/>
                  <a:pt x="3750023" y="370666"/>
                </a:cubicBezTo>
                <a:cubicBezTo>
                  <a:pt x="3810780" y="365701"/>
                  <a:pt x="3796187" y="363985"/>
                  <a:pt x="3844133" y="360636"/>
                </a:cubicBezTo>
                <a:cubicBezTo>
                  <a:pt x="3892079" y="357287"/>
                  <a:pt x="4007004" y="338828"/>
                  <a:pt x="4037701" y="350573"/>
                </a:cubicBezTo>
                <a:cubicBezTo>
                  <a:pt x="4133026" y="338752"/>
                  <a:pt x="4159924" y="363178"/>
                  <a:pt x="4266740" y="361442"/>
                </a:cubicBezTo>
                <a:cubicBezTo>
                  <a:pt x="4385770" y="354362"/>
                  <a:pt x="4314535" y="340131"/>
                  <a:pt x="4430770" y="342631"/>
                </a:cubicBezTo>
                <a:cubicBezTo>
                  <a:pt x="4439969" y="322582"/>
                  <a:pt x="4478290" y="314633"/>
                  <a:pt x="4512664" y="319936"/>
                </a:cubicBezTo>
                <a:cubicBezTo>
                  <a:pt x="4570011" y="315126"/>
                  <a:pt x="4549085" y="269587"/>
                  <a:pt x="4616423" y="290902"/>
                </a:cubicBezTo>
                <a:cubicBezTo>
                  <a:pt x="4599641" y="270265"/>
                  <a:pt x="4692085" y="269204"/>
                  <a:pt x="4691675" y="253999"/>
                </a:cubicBezTo>
                <a:lnTo>
                  <a:pt x="4689051" y="250956"/>
                </a:lnTo>
                <a:lnTo>
                  <a:pt x="4719994" y="245295"/>
                </a:lnTo>
                <a:cubicBezTo>
                  <a:pt x="4732635" y="242763"/>
                  <a:pt x="4745300" y="240323"/>
                  <a:pt x="4752894" y="239863"/>
                </a:cubicBezTo>
                <a:lnTo>
                  <a:pt x="4769329" y="233573"/>
                </a:lnTo>
                <a:lnTo>
                  <a:pt x="4775634" y="234051"/>
                </a:lnTo>
                <a:lnTo>
                  <a:pt x="4790452" y="233560"/>
                </a:lnTo>
                <a:lnTo>
                  <a:pt x="4789062" y="241912"/>
                </a:lnTo>
                <a:cubicBezTo>
                  <a:pt x="4786342" y="249920"/>
                  <a:pt x="4804560" y="248619"/>
                  <a:pt x="4827826" y="246965"/>
                </a:cubicBezTo>
                <a:cubicBezTo>
                  <a:pt x="4875782" y="239557"/>
                  <a:pt x="4874112" y="283401"/>
                  <a:pt x="4892569" y="249921"/>
                </a:cubicBezTo>
                <a:lnTo>
                  <a:pt x="4896611" y="240436"/>
                </a:lnTo>
                <a:lnTo>
                  <a:pt x="4917286" y="243647"/>
                </a:lnTo>
                <a:cubicBezTo>
                  <a:pt x="4944584" y="247520"/>
                  <a:pt x="5004445" y="259177"/>
                  <a:pt x="5060397" y="263676"/>
                </a:cubicBezTo>
                <a:cubicBezTo>
                  <a:pt x="5093356" y="238577"/>
                  <a:pt x="5149615" y="249939"/>
                  <a:pt x="5244719" y="245243"/>
                </a:cubicBezTo>
                <a:cubicBezTo>
                  <a:pt x="5280563" y="216460"/>
                  <a:pt x="5287005" y="287909"/>
                  <a:pt x="5358056" y="247236"/>
                </a:cubicBezTo>
                <a:cubicBezTo>
                  <a:pt x="5361752" y="250245"/>
                  <a:pt x="5403312" y="238203"/>
                  <a:pt x="5426496" y="235130"/>
                </a:cubicBezTo>
                <a:cubicBezTo>
                  <a:pt x="5449679" y="232057"/>
                  <a:pt x="5473549" y="245599"/>
                  <a:pt x="5497161" y="228796"/>
                </a:cubicBezTo>
                <a:cubicBezTo>
                  <a:pt x="5639351" y="214989"/>
                  <a:pt x="5707050" y="169433"/>
                  <a:pt x="5923732" y="187376"/>
                </a:cubicBezTo>
                <a:cubicBezTo>
                  <a:pt x="5980821" y="181528"/>
                  <a:pt x="6140195" y="184371"/>
                  <a:pt x="6194152" y="151760"/>
                </a:cubicBezTo>
                <a:cubicBezTo>
                  <a:pt x="6187280" y="177771"/>
                  <a:pt x="6304222" y="153398"/>
                  <a:pt x="6281379" y="181614"/>
                </a:cubicBezTo>
                <a:cubicBezTo>
                  <a:pt x="6321899" y="201807"/>
                  <a:pt x="6335111" y="162578"/>
                  <a:pt x="6374947" y="179787"/>
                </a:cubicBezTo>
                <a:cubicBezTo>
                  <a:pt x="6417404" y="181324"/>
                  <a:pt x="6402484" y="169682"/>
                  <a:pt x="6448518" y="164366"/>
                </a:cubicBezTo>
                <a:cubicBezTo>
                  <a:pt x="6504958" y="162476"/>
                  <a:pt x="6493438" y="111191"/>
                  <a:pt x="6544700" y="167149"/>
                </a:cubicBezTo>
                <a:cubicBezTo>
                  <a:pt x="6601507" y="148685"/>
                  <a:pt x="6566269" y="164374"/>
                  <a:pt x="6648353" y="172238"/>
                </a:cubicBezTo>
                <a:cubicBezTo>
                  <a:pt x="6680008" y="155211"/>
                  <a:pt x="6707960" y="160661"/>
                  <a:pt x="6736227" y="173204"/>
                </a:cubicBezTo>
                <a:cubicBezTo>
                  <a:pt x="6813963" y="164272"/>
                  <a:pt x="6888143" y="181284"/>
                  <a:pt x="6977218" y="184277"/>
                </a:cubicBezTo>
                <a:cubicBezTo>
                  <a:pt x="7040424" y="188306"/>
                  <a:pt x="7000291" y="215076"/>
                  <a:pt x="7065221" y="227519"/>
                </a:cubicBezTo>
                <a:cubicBezTo>
                  <a:pt x="7130151" y="239962"/>
                  <a:pt x="7277790" y="252523"/>
                  <a:pt x="7366801" y="258938"/>
                </a:cubicBezTo>
                <a:cubicBezTo>
                  <a:pt x="7377311" y="252420"/>
                  <a:pt x="7435314" y="238566"/>
                  <a:pt x="7433745" y="246959"/>
                </a:cubicBezTo>
                <a:cubicBezTo>
                  <a:pt x="7446076" y="243878"/>
                  <a:pt x="7639946" y="245807"/>
                  <a:pt x="7644411" y="258974"/>
                </a:cubicBezTo>
                <a:cubicBezTo>
                  <a:pt x="7708015" y="258000"/>
                  <a:pt x="7770249" y="247712"/>
                  <a:pt x="7825110" y="229097"/>
                </a:cubicBezTo>
                <a:cubicBezTo>
                  <a:pt x="7908941" y="220202"/>
                  <a:pt x="8092134" y="211504"/>
                  <a:pt x="8163955" y="205605"/>
                </a:cubicBezTo>
                <a:cubicBezTo>
                  <a:pt x="8183007" y="196598"/>
                  <a:pt x="8225048" y="207087"/>
                  <a:pt x="8256033" y="193701"/>
                </a:cubicBezTo>
                <a:cubicBezTo>
                  <a:pt x="8334440" y="185293"/>
                  <a:pt x="8474968" y="164062"/>
                  <a:pt x="8551625" y="161505"/>
                </a:cubicBezTo>
                <a:cubicBezTo>
                  <a:pt x="8649083" y="153078"/>
                  <a:pt x="8607056" y="154741"/>
                  <a:pt x="8683515" y="143137"/>
                </a:cubicBezTo>
                <a:cubicBezTo>
                  <a:pt x="8746256" y="121084"/>
                  <a:pt x="8897706" y="99547"/>
                  <a:pt x="9002103" y="85529"/>
                </a:cubicBezTo>
                <a:cubicBezTo>
                  <a:pt x="9018826" y="50490"/>
                  <a:pt x="9112524" y="108345"/>
                  <a:pt x="9110856" y="70985"/>
                </a:cubicBezTo>
                <a:cubicBezTo>
                  <a:pt x="9148189" y="94238"/>
                  <a:pt x="9209809" y="53273"/>
                  <a:pt x="9268817" y="53070"/>
                </a:cubicBezTo>
                <a:cubicBezTo>
                  <a:pt x="9279135" y="35985"/>
                  <a:pt x="9292736" y="36508"/>
                  <a:pt x="9316667" y="45035"/>
                </a:cubicBezTo>
                <a:cubicBezTo>
                  <a:pt x="9352186" y="45850"/>
                  <a:pt x="9390008" y="39787"/>
                  <a:pt x="9428209" y="29911"/>
                </a:cubicBez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883691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65" name="Rectangle 2064">
            <a:extLst>
              <a:ext uri="{FF2B5EF4-FFF2-40B4-BE49-F238E27FC236}">
                <a16:creationId xmlns:a16="http://schemas.microsoft.com/office/drawing/2014/main" id="{5D13CC36-B950-4F02-9BAF-9A7EB26739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7" name="Freeform: Shape 2066">
            <a:extLst>
              <a:ext uri="{FF2B5EF4-FFF2-40B4-BE49-F238E27FC236}">
                <a16:creationId xmlns:a16="http://schemas.microsoft.com/office/drawing/2014/main" id="{4F2E2428-58BA-458D-AA54-05502E63F3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748215" cy="6857999"/>
          </a:xfrm>
          <a:custGeom>
            <a:avLst/>
            <a:gdLst>
              <a:gd name="connsiteX0" fmla="*/ 0 w 9024730"/>
              <a:gd name="connsiteY0" fmla="*/ 0 h 6857999"/>
              <a:gd name="connsiteX1" fmla="*/ 9024730 w 9024730"/>
              <a:gd name="connsiteY1" fmla="*/ 0 h 6857999"/>
              <a:gd name="connsiteX2" fmla="*/ 9024730 w 9024730"/>
              <a:gd name="connsiteY2" fmla="*/ 2 h 6857999"/>
              <a:gd name="connsiteX3" fmla="*/ 8447016 w 9024730"/>
              <a:gd name="connsiteY3" fmla="*/ 2 h 6857999"/>
              <a:gd name="connsiteX4" fmla="*/ 8441214 w 9024730"/>
              <a:gd name="connsiteY4" fmla="*/ 14562 h 6857999"/>
              <a:gd name="connsiteX5" fmla="*/ 8445389 w 9024730"/>
              <a:gd name="connsiteY5" fmla="*/ 59077 h 6857999"/>
              <a:gd name="connsiteX6" fmla="*/ 8437086 w 9024730"/>
              <a:gd name="connsiteY6" fmla="*/ 107668 h 6857999"/>
              <a:gd name="connsiteX7" fmla="*/ 8458599 w 9024730"/>
              <a:gd name="connsiteY7" fmla="*/ 246136 h 6857999"/>
              <a:gd name="connsiteX8" fmla="*/ 8433237 w 9024730"/>
              <a:gd name="connsiteY8" fmla="*/ 372908 h 6857999"/>
              <a:gd name="connsiteX9" fmla="*/ 8430194 w 9024730"/>
              <a:gd name="connsiteY9" fmla="*/ 450607 h 6857999"/>
              <a:gd name="connsiteX10" fmla="*/ 8443315 w 9024730"/>
              <a:gd name="connsiteY10" fmla="*/ 812800 h 6857999"/>
              <a:gd name="connsiteX11" fmla="*/ 8453042 w 9024730"/>
              <a:gd name="connsiteY11" fmla="*/ 912727 h 6857999"/>
              <a:gd name="connsiteX12" fmla="*/ 8451649 w 9024730"/>
              <a:gd name="connsiteY12" fmla="*/ 989950 h 6857999"/>
              <a:gd name="connsiteX13" fmla="*/ 8455592 w 9024730"/>
              <a:gd name="connsiteY13" fmla="*/ 1141745 h 6857999"/>
              <a:gd name="connsiteX14" fmla="*/ 8470203 w 9024730"/>
              <a:gd name="connsiteY14" fmla="*/ 1265454 h 6857999"/>
              <a:gd name="connsiteX15" fmla="*/ 8499638 w 9024730"/>
              <a:gd name="connsiteY15" fmla="*/ 1385480 h 6857999"/>
              <a:gd name="connsiteX16" fmla="*/ 8518660 w 9024730"/>
              <a:gd name="connsiteY16" fmla="*/ 1458060 h 6857999"/>
              <a:gd name="connsiteX17" fmla="*/ 8539125 w 9024730"/>
              <a:gd name="connsiteY17" fmla="*/ 1513175 h 6857999"/>
              <a:gd name="connsiteX18" fmla="*/ 8570281 w 9024730"/>
              <a:gd name="connsiteY18" fmla="*/ 1570809 h 6857999"/>
              <a:gd name="connsiteX19" fmla="*/ 8605212 w 9024730"/>
              <a:gd name="connsiteY19" fmla="*/ 1638391 h 6857999"/>
              <a:gd name="connsiteX20" fmla="*/ 8626457 w 9024730"/>
              <a:gd name="connsiteY20" fmla="*/ 1742490 h 6857999"/>
              <a:gd name="connsiteX21" fmla="*/ 8654861 w 9024730"/>
              <a:gd name="connsiteY21" fmla="*/ 1818229 h 6857999"/>
              <a:gd name="connsiteX22" fmla="*/ 8648005 w 9024730"/>
              <a:gd name="connsiteY22" fmla="*/ 1862723 h 6857999"/>
              <a:gd name="connsiteX23" fmla="*/ 8654469 w 9024730"/>
              <a:gd name="connsiteY23" fmla="*/ 1917476 h 6857999"/>
              <a:gd name="connsiteX24" fmla="*/ 8649702 w 9024730"/>
              <a:gd name="connsiteY24" fmla="*/ 1972204 h 6857999"/>
              <a:gd name="connsiteX25" fmla="*/ 8656357 w 9024730"/>
              <a:gd name="connsiteY25" fmla="*/ 2054291 h 6857999"/>
              <a:gd name="connsiteX26" fmla="*/ 8648660 w 9024730"/>
              <a:gd name="connsiteY26" fmla="*/ 2227417 h 6857999"/>
              <a:gd name="connsiteX27" fmla="*/ 8607609 w 9024730"/>
              <a:gd name="connsiteY27" fmla="*/ 2510933 h 6857999"/>
              <a:gd name="connsiteX28" fmla="*/ 8608432 w 9024730"/>
              <a:gd name="connsiteY28" fmla="*/ 2741866 h 6857999"/>
              <a:gd name="connsiteX29" fmla="*/ 8619112 w 9024730"/>
              <a:gd name="connsiteY29" fmla="*/ 2864935 h 6857999"/>
              <a:gd name="connsiteX30" fmla="*/ 8627742 w 9024730"/>
              <a:gd name="connsiteY30" fmla="*/ 2950807 h 6857999"/>
              <a:gd name="connsiteX31" fmla="*/ 8611822 w 9024730"/>
              <a:gd name="connsiteY31" fmla="*/ 2978246 h 6857999"/>
              <a:gd name="connsiteX32" fmla="*/ 8608239 w 9024730"/>
              <a:gd name="connsiteY32" fmla="*/ 2995916 h 6857999"/>
              <a:gd name="connsiteX33" fmla="*/ 8598647 w 9024730"/>
              <a:gd name="connsiteY33" fmla="*/ 2998648 h 6857999"/>
              <a:gd name="connsiteX34" fmla="*/ 8587108 w 9024730"/>
              <a:gd name="connsiteY34" fmla="*/ 3023630 h 6857999"/>
              <a:gd name="connsiteX35" fmla="*/ 8577885 w 9024730"/>
              <a:gd name="connsiteY35" fmla="*/ 3096975 h 6857999"/>
              <a:gd name="connsiteX36" fmla="*/ 8557492 w 9024730"/>
              <a:gd name="connsiteY36" fmla="*/ 3216657 h 6857999"/>
              <a:gd name="connsiteX37" fmla="*/ 8560894 w 9024730"/>
              <a:gd name="connsiteY37" fmla="*/ 3310980 h 6857999"/>
              <a:gd name="connsiteX38" fmla="*/ 8547852 w 9024730"/>
              <a:gd name="connsiteY38" fmla="*/ 3344725 h 6857999"/>
              <a:gd name="connsiteX39" fmla="*/ 8535427 w 9024730"/>
              <a:gd name="connsiteY39" fmla="*/ 3393250 h 6857999"/>
              <a:gd name="connsiteX40" fmla="*/ 8520092 w 9024730"/>
              <a:gd name="connsiteY40" fmla="*/ 3514536 h 6857999"/>
              <a:gd name="connsiteX41" fmla="*/ 8497231 w 9024730"/>
              <a:gd name="connsiteY41" fmla="*/ 3686149 h 6857999"/>
              <a:gd name="connsiteX42" fmla="*/ 8489799 w 9024730"/>
              <a:gd name="connsiteY42" fmla="*/ 3692208 h 6857999"/>
              <a:gd name="connsiteX43" fmla="*/ 8475804 w 9024730"/>
              <a:gd name="connsiteY43" fmla="*/ 3776022 h 6857999"/>
              <a:gd name="connsiteX44" fmla="*/ 8471279 w 9024730"/>
              <a:gd name="connsiteY44" fmla="*/ 3977138 h 6857999"/>
              <a:gd name="connsiteX45" fmla="*/ 8408913 w 9024730"/>
              <a:gd name="connsiteY45" fmla="*/ 4222149 h 6857999"/>
              <a:gd name="connsiteX46" fmla="*/ 8402112 w 9024730"/>
              <a:gd name="connsiteY46" fmla="*/ 4364683 h 6857999"/>
              <a:gd name="connsiteX47" fmla="*/ 8393355 w 9024730"/>
              <a:gd name="connsiteY47" fmla="*/ 4462471 h 6857999"/>
              <a:gd name="connsiteX48" fmla="*/ 8376166 w 9024730"/>
              <a:gd name="connsiteY48" fmla="*/ 4574052 h 6857999"/>
              <a:gd name="connsiteX49" fmla="*/ 8341678 w 9024730"/>
              <a:gd name="connsiteY49" fmla="*/ 4667756 h 6857999"/>
              <a:gd name="connsiteX50" fmla="*/ 8273661 w 9024730"/>
              <a:gd name="connsiteY50" fmla="*/ 4799019 h 6857999"/>
              <a:gd name="connsiteX51" fmla="*/ 8256132 w 9024730"/>
              <a:gd name="connsiteY51" fmla="*/ 4849614 h 6857999"/>
              <a:gd name="connsiteX52" fmla="*/ 8226804 w 9024730"/>
              <a:gd name="connsiteY52" fmla="*/ 4919971 h 6857999"/>
              <a:gd name="connsiteX53" fmla="*/ 8171825 w 9024730"/>
              <a:gd name="connsiteY53" fmla="*/ 5010766 h 6857999"/>
              <a:gd name="connsiteX54" fmla="*/ 8143172 w 9024730"/>
              <a:gd name="connsiteY54" fmla="*/ 5088190 h 6857999"/>
              <a:gd name="connsiteX55" fmla="*/ 8126363 w 9024730"/>
              <a:gd name="connsiteY55" fmla="*/ 5143922 h 6857999"/>
              <a:gd name="connsiteX56" fmla="*/ 8103782 w 9024730"/>
              <a:gd name="connsiteY56" fmla="*/ 5284346 h 6857999"/>
              <a:gd name="connsiteX57" fmla="*/ 8084361 w 9024730"/>
              <a:gd name="connsiteY57" fmla="*/ 5390948 h 6857999"/>
              <a:gd name="connsiteX58" fmla="*/ 8062552 w 9024730"/>
              <a:gd name="connsiteY58" fmla="*/ 5470854 h 6857999"/>
              <a:gd name="connsiteX59" fmla="*/ 8057342 w 9024730"/>
              <a:gd name="connsiteY59" fmla="*/ 5529643 h 6857999"/>
              <a:gd name="connsiteX60" fmla="*/ 8044923 w 9024730"/>
              <a:gd name="connsiteY60" fmla="*/ 5597292 h 6857999"/>
              <a:gd name="connsiteX61" fmla="*/ 8035233 w 9024730"/>
              <a:gd name="connsiteY61" fmla="*/ 5608899 h 6857999"/>
              <a:gd name="connsiteX62" fmla="*/ 8018178 w 9024730"/>
              <a:gd name="connsiteY62" fmla="*/ 5684911 h 6857999"/>
              <a:gd name="connsiteX63" fmla="*/ 8018018 w 9024730"/>
              <a:gd name="connsiteY63" fmla="*/ 5755776 h 6857999"/>
              <a:gd name="connsiteX64" fmla="*/ 8008640 w 9024730"/>
              <a:gd name="connsiteY64" fmla="*/ 5889599 h 6857999"/>
              <a:gd name="connsiteX65" fmla="*/ 8013542 w 9024730"/>
              <a:gd name="connsiteY65" fmla="*/ 5989744 h 6857999"/>
              <a:gd name="connsiteX66" fmla="*/ 7980757 w 9024730"/>
              <a:gd name="connsiteY66" fmla="*/ 6084926 h 6857999"/>
              <a:gd name="connsiteX67" fmla="*/ 7975907 w 9024730"/>
              <a:gd name="connsiteY67" fmla="*/ 6346549 h 6857999"/>
              <a:gd name="connsiteX68" fmla="*/ 7974221 w 9024730"/>
              <a:gd name="connsiteY68" fmla="*/ 6527527 h 6857999"/>
              <a:gd name="connsiteX69" fmla="*/ 7979135 w 9024730"/>
              <a:gd name="connsiteY69" fmla="*/ 6627129 h 6857999"/>
              <a:gd name="connsiteX70" fmla="*/ 7979404 w 9024730"/>
              <a:gd name="connsiteY70" fmla="*/ 6694819 h 6857999"/>
              <a:gd name="connsiteX71" fmla="*/ 8009526 w 9024730"/>
              <a:gd name="connsiteY71" fmla="*/ 6765445 h 6857999"/>
              <a:gd name="connsiteX72" fmla="*/ 8018211 w 9024730"/>
              <a:gd name="connsiteY72" fmla="*/ 6844697 h 6857999"/>
              <a:gd name="connsiteX73" fmla="*/ 8019608 w 9024730"/>
              <a:gd name="connsiteY73" fmla="*/ 6857999 h 6857999"/>
              <a:gd name="connsiteX74" fmla="*/ 0 w 9024730"/>
              <a:gd name="connsiteY74" fmla="*/ 6857999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9024730" h="6857999">
                <a:moveTo>
                  <a:pt x="0" y="0"/>
                </a:moveTo>
                <a:lnTo>
                  <a:pt x="9024730" y="0"/>
                </a:lnTo>
                <a:lnTo>
                  <a:pt x="9024730" y="2"/>
                </a:lnTo>
                <a:lnTo>
                  <a:pt x="8447016" y="2"/>
                </a:lnTo>
                <a:lnTo>
                  <a:pt x="8441214" y="14562"/>
                </a:lnTo>
                <a:lnTo>
                  <a:pt x="8445389" y="59077"/>
                </a:lnTo>
                <a:cubicBezTo>
                  <a:pt x="8445971" y="76949"/>
                  <a:pt x="8436504" y="89796"/>
                  <a:pt x="8437086" y="107668"/>
                </a:cubicBezTo>
                <a:cubicBezTo>
                  <a:pt x="8417947" y="138162"/>
                  <a:pt x="8459241" y="201929"/>
                  <a:pt x="8458599" y="246136"/>
                </a:cubicBezTo>
                <a:cubicBezTo>
                  <a:pt x="8457958" y="290343"/>
                  <a:pt x="8471649" y="364179"/>
                  <a:pt x="8433237" y="372908"/>
                </a:cubicBezTo>
                <a:cubicBezTo>
                  <a:pt x="8426916" y="431308"/>
                  <a:pt x="8438389" y="357606"/>
                  <a:pt x="8430194" y="450607"/>
                </a:cubicBezTo>
                <a:cubicBezTo>
                  <a:pt x="8466727" y="551950"/>
                  <a:pt x="8430182" y="787036"/>
                  <a:pt x="8443315" y="812800"/>
                </a:cubicBezTo>
                <a:cubicBezTo>
                  <a:pt x="8478999" y="860799"/>
                  <a:pt x="8435788" y="854953"/>
                  <a:pt x="8453042" y="912727"/>
                </a:cubicBezTo>
                <a:cubicBezTo>
                  <a:pt x="8462900" y="945986"/>
                  <a:pt x="8451223" y="951781"/>
                  <a:pt x="8451649" y="989950"/>
                </a:cubicBezTo>
                <a:cubicBezTo>
                  <a:pt x="8452074" y="1028120"/>
                  <a:pt x="8452500" y="1095828"/>
                  <a:pt x="8455592" y="1141745"/>
                </a:cubicBezTo>
                <a:cubicBezTo>
                  <a:pt x="8458684" y="1187662"/>
                  <a:pt x="8470047" y="1234783"/>
                  <a:pt x="8470203" y="1265454"/>
                </a:cubicBezTo>
                <a:cubicBezTo>
                  <a:pt x="8458947" y="1304052"/>
                  <a:pt x="8496012" y="1370755"/>
                  <a:pt x="8499638" y="1385480"/>
                </a:cubicBezTo>
                <a:cubicBezTo>
                  <a:pt x="8514485" y="1422714"/>
                  <a:pt x="8525070" y="1428103"/>
                  <a:pt x="8518660" y="1458060"/>
                </a:cubicBezTo>
                <a:cubicBezTo>
                  <a:pt x="8518783" y="1468057"/>
                  <a:pt x="8539003" y="1503177"/>
                  <a:pt x="8539125" y="1513175"/>
                </a:cubicBezTo>
                <a:lnTo>
                  <a:pt x="8570281" y="1570809"/>
                </a:lnTo>
                <a:cubicBezTo>
                  <a:pt x="8597636" y="1617136"/>
                  <a:pt x="8594573" y="1601443"/>
                  <a:pt x="8605212" y="1638391"/>
                </a:cubicBezTo>
                <a:cubicBezTo>
                  <a:pt x="8629645" y="1719640"/>
                  <a:pt x="8613884" y="1715203"/>
                  <a:pt x="8626457" y="1742490"/>
                </a:cubicBezTo>
                <a:lnTo>
                  <a:pt x="8654861" y="1818229"/>
                </a:lnTo>
                <a:cubicBezTo>
                  <a:pt x="8657202" y="1824059"/>
                  <a:pt x="8651899" y="1851211"/>
                  <a:pt x="8648005" y="1862723"/>
                </a:cubicBezTo>
                <a:lnTo>
                  <a:pt x="8654469" y="1917476"/>
                </a:lnTo>
                <a:lnTo>
                  <a:pt x="8649702" y="1972204"/>
                </a:lnTo>
                <a:cubicBezTo>
                  <a:pt x="8652251" y="1979569"/>
                  <a:pt x="8651461" y="2048203"/>
                  <a:pt x="8656357" y="2054291"/>
                </a:cubicBezTo>
                <a:cubicBezTo>
                  <a:pt x="8672645" y="2141657"/>
                  <a:pt x="8632397" y="2189849"/>
                  <a:pt x="8648660" y="2227417"/>
                </a:cubicBezTo>
                <a:cubicBezTo>
                  <a:pt x="8639941" y="2317591"/>
                  <a:pt x="8613796" y="2407644"/>
                  <a:pt x="8607609" y="2510933"/>
                </a:cubicBezTo>
                <a:cubicBezTo>
                  <a:pt x="8633490" y="2597916"/>
                  <a:pt x="8602674" y="2649734"/>
                  <a:pt x="8608432" y="2741866"/>
                </a:cubicBezTo>
                <a:cubicBezTo>
                  <a:pt x="8630300" y="2779815"/>
                  <a:pt x="8631929" y="2817058"/>
                  <a:pt x="8619112" y="2864935"/>
                </a:cubicBezTo>
                <a:cubicBezTo>
                  <a:pt x="8655820" y="2860552"/>
                  <a:pt x="8588374" y="2937673"/>
                  <a:pt x="8627742" y="2950807"/>
                </a:cubicBezTo>
                <a:lnTo>
                  <a:pt x="8611822" y="2978246"/>
                </a:lnTo>
                <a:lnTo>
                  <a:pt x="8608239" y="2995916"/>
                </a:lnTo>
                <a:lnTo>
                  <a:pt x="8598647" y="2998648"/>
                </a:lnTo>
                <a:lnTo>
                  <a:pt x="8587108" y="3023630"/>
                </a:lnTo>
                <a:cubicBezTo>
                  <a:pt x="8584111" y="3033333"/>
                  <a:pt x="8577413" y="3084375"/>
                  <a:pt x="8577885" y="3096975"/>
                </a:cubicBezTo>
                <a:cubicBezTo>
                  <a:pt x="8594321" y="3142205"/>
                  <a:pt x="8535131" y="3160433"/>
                  <a:pt x="8557492" y="3216657"/>
                </a:cubicBezTo>
                <a:cubicBezTo>
                  <a:pt x="8562518" y="3237178"/>
                  <a:pt x="8573573" y="3299737"/>
                  <a:pt x="8560894" y="3310980"/>
                </a:cubicBezTo>
                <a:cubicBezTo>
                  <a:pt x="8557601" y="3323902"/>
                  <a:pt x="8561083" y="3339340"/>
                  <a:pt x="8547852" y="3344725"/>
                </a:cubicBezTo>
                <a:cubicBezTo>
                  <a:pt x="8531788" y="3353908"/>
                  <a:pt x="8553430" y="3400659"/>
                  <a:pt x="8535427" y="3393250"/>
                </a:cubicBezTo>
                <a:cubicBezTo>
                  <a:pt x="8550195" y="3426421"/>
                  <a:pt x="8529553" y="3487753"/>
                  <a:pt x="8520092" y="3514536"/>
                </a:cubicBezTo>
                <a:cubicBezTo>
                  <a:pt x="8513726" y="3563353"/>
                  <a:pt x="8500070" y="3650327"/>
                  <a:pt x="8497231" y="3686149"/>
                </a:cubicBezTo>
                <a:cubicBezTo>
                  <a:pt x="8494574" y="3687657"/>
                  <a:pt x="8493370" y="3677229"/>
                  <a:pt x="8489799" y="3692208"/>
                </a:cubicBezTo>
                <a:cubicBezTo>
                  <a:pt x="8486228" y="3707187"/>
                  <a:pt x="8465938" y="3757479"/>
                  <a:pt x="8475804" y="3776022"/>
                </a:cubicBezTo>
                <a:cubicBezTo>
                  <a:pt x="8441061" y="3875691"/>
                  <a:pt x="8487451" y="3939839"/>
                  <a:pt x="8471279" y="3977138"/>
                </a:cubicBezTo>
                <a:cubicBezTo>
                  <a:pt x="8465599" y="4067300"/>
                  <a:pt x="8419685" y="4164564"/>
                  <a:pt x="8408913" y="4222149"/>
                </a:cubicBezTo>
                <a:cubicBezTo>
                  <a:pt x="8403583" y="4287917"/>
                  <a:pt x="8398240" y="4339232"/>
                  <a:pt x="8402112" y="4364683"/>
                </a:cubicBezTo>
                <a:lnTo>
                  <a:pt x="8393355" y="4462471"/>
                </a:lnTo>
                <a:cubicBezTo>
                  <a:pt x="8396004" y="4503329"/>
                  <a:pt x="8376320" y="4548111"/>
                  <a:pt x="8376166" y="4574052"/>
                </a:cubicBezTo>
                <a:cubicBezTo>
                  <a:pt x="8369380" y="4670665"/>
                  <a:pt x="8352302" y="4649921"/>
                  <a:pt x="8341678" y="4667756"/>
                </a:cubicBezTo>
                <a:cubicBezTo>
                  <a:pt x="8320864" y="4705850"/>
                  <a:pt x="8290794" y="4758928"/>
                  <a:pt x="8273661" y="4799019"/>
                </a:cubicBezTo>
                <a:cubicBezTo>
                  <a:pt x="8254323" y="4834076"/>
                  <a:pt x="8262378" y="4811645"/>
                  <a:pt x="8256132" y="4849614"/>
                </a:cubicBezTo>
                <a:cubicBezTo>
                  <a:pt x="8239320" y="4853334"/>
                  <a:pt x="8207060" y="4883089"/>
                  <a:pt x="8226804" y="4919971"/>
                </a:cubicBezTo>
                <a:lnTo>
                  <a:pt x="8171825" y="5010766"/>
                </a:lnTo>
                <a:cubicBezTo>
                  <a:pt x="8150097" y="4983259"/>
                  <a:pt x="8165842" y="5107656"/>
                  <a:pt x="8143172" y="5088190"/>
                </a:cubicBezTo>
                <a:cubicBezTo>
                  <a:pt x="8128060" y="5102008"/>
                  <a:pt x="8138350" y="5118851"/>
                  <a:pt x="8126363" y="5143922"/>
                </a:cubicBezTo>
                <a:cubicBezTo>
                  <a:pt x="8116335" y="5192745"/>
                  <a:pt x="8111851" y="5226225"/>
                  <a:pt x="8103782" y="5284346"/>
                </a:cubicBezTo>
                <a:cubicBezTo>
                  <a:pt x="8101016" y="5338386"/>
                  <a:pt x="8095811" y="5337325"/>
                  <a:pt x="8084361" y="5390948"/>
                </a:cubicBezTo>
                <a:cubicBezTo>
                  <a:pt x="8082912" y="5429655"/>
                  <a:pt x="8063705" y="5449508"/>
                  <a:pt x="8062552" y="5470854"/>
                </a:cubicBezTo>
                <a:cubicBezTo>
                  <a:pt x="8086776" y="5526328"/>
                  <a:pt x="8037513" y="5496377"/>
                  <a:pt x="8057342" y="5529643"/>
                </a:cubicBezTo>
                <a:cubicBezTo>
                  <a:pt x="8050653" y="5550879"/>
                  <a:pt x="8055939" y="5587444"/>
                  <a:pt x="8044923" y="5597292"/>
                </a:cubicBezTo>
                <a:lnTo>
                  <a:pt x="8035233" y="5608899"/>
                </a:lnTo>
                <a:cubicBezTo>
                  <a:pt x="8030775" y="5623501"/>
                  <a:pt x="8021047" y="5660431"/>
                  <a:pt x="8018178" y="5684911"/>
                </a:cubicBezTo>
                <a:cubicBezTo>
                  <a:pt x="8005590" y="5692608"/>
                  <a:pt x="8011744" y="5734344"/>
                  <a:pt x="8018018" y="5755776"/>
                </a:cubicBezTo>
                <a:cubicBezTo>
                  <a:pt x="8019409" y="5792777"/>
                  <a:pt x="7989082" y="5848613"/>
                  <a:pt x="8008640" y="5889599"/>
                </a:cubicBezTo>
                <a:cubicBezTo>
                  <a:pt x="8011480" y="5932097"/>
                  <a:pt x="8009486" y="5940901"/>
                  <a:pt x="8013542" y="5989744"/>
                </a:cubicBezTo>
                <a:cubicBezTo>
                  <a:pt x="8022089" y="6020787"/>
                  <a:pt x="7982918" y="6024963"/>
                  <a:pt x="7980757" y="6084926"/>
                </a:cubicBezTo>
                <a:cubicBezTo>
                  <a:pt x="7974117" y="6134231"/>
                  <a:pt x="7999371" y="6240432"/>
                  <a:pt x="7975907" y="6346549"/>
                </a:cubicBezTo>
                <a:cubicBezTo>
                  <a:pt x="7987225" y="6409741"/>
                  <a:pt x="7980509" y="6468689"/>
                  <a:pt x="7974221" y="6527527"/>
                </a:cubicBezTo>
                <a:cubicBezTo>
                  <a:pt x="7955361" y="6585667"/>
                  <a:pt x="7987786" y="6579284"/>
                  <a:pt x="7979135" y="6627129"/>
                </a:cubicBezTo>
                <a:cubicBezTo>
                  <a:pt x="7983057" y="6635153"/>
                  <a:pt x="7984986" y="6697665"/>
                  <a:pt x="7979404" y="6694819"/>
                </a:cubicBezTo>
                <a:cubicBezTo>
                  <a:pt x="7981755" y="6716947"/>
                  <a:pt x="8003903" y="6732844"/>
                  <a:pt x="8009526" y="6765445"/>
                </a:cubicBezTo>
                <a:cubicBezTo>
                  <a:pt x="8011113" y="6776325"/>
                  <a:pt x="8014662" y="6810511"/>
                  <a:pt x="8018211" y="6844697"/>
                </a:cubicBezTo>
                <a:lnTo>
                  <a:pt x="8019608" y="6857999"/>
                </a:lnTo>
                <a:lnTo>
                  <a:pt x="0" y="6857999"/>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C25CD729-B745-8C34-2336-A6BEA24A033E}"/>
              </a:ext>
            </a:extLst>
          </p:cNvPr>
          <p:cNvSpPr>
            <a:spLocks noGrp="1"/>
          </p:cNvSpPr>
          <p:nvPr>
            <p:ph type="title"/>
          </p:nvPr>
        </p:nvSpPr>
        <p:spPr>
          <a:xfrm>
            <a:off x="1137034" y="609600"/>
            <a:ext cx="6881026" cy="1322887"/>
          </a:xfrm>
        </p:spPr>
        <p:txBody>
          <a:bodyPr>
            <a:normAutofit/>
          </a:bodyPr>
          <a:lstStyle/>
          <a:p>
            <a:r>
              <a:rPr lang="en-US"/>
              <a:t>Biography</a:t>
            </a:r>
            <a:endParaRPr lang="en-AU"/>
          </a:p>
        </p:txBody>
      </p:sp>
      <p:sp>
        <p:nvSpPr>
          <p:cNvPr id="3" name="Content Placeholder 2">
            <a:extLst>
              <a:ext uri="{FF2B5EF4-FFF2-40B4-BE49-F238E27FC236}">
                <a16:creationId xmlns:a16="http://schemas.microsoft.com/office/drawing/2014/main" id="{D24EEF1C-42C9-39F5-D943-C3A15163FABF}"/>
              </a:ext>
            </a:extLst>
          </p:cNvPr>
          <p:cNvSpPr>
            <a:spLocks noGrp="1"/>
          </p:cNvSpPr>
          <p:nvPr>
            <p:ph idx="1"/>
          </p:nvPr>
        </p:nvSpPr>
        <p:spPr>
          <a:xfrm>
            <a:off x="1137034" y="2194102"/>
            <a:ext cx="6573951" cy="3908585"/>
          </a:xfrm>
        </p:spPr>
        <p:txBody>
          <a:bodyPr>
            <a:normAutofit/>
          </a:bodyPr>
          <a:lstStyle/>
          <a:p>
            <a:pPr marL="0" indent="0">
              <a:buNone/>
            </a:pPr>
            <a:r>
              <a:rPr lang="en-US" sz="1700" b="0" i="0" dirty="0">
                <a:effectLst/>
                <a:latin typeface="Helvetica Neue"/>
              </a:rPr>
              <a:t>John Calvin was born July 10, 1509, in Noyon, France, in a Roman Catholic family. </a:t>
            </a:r>
          </a:p>
          <a:p>
            <a:pPr marL="0" indent="0">
              <a:buNone/>
            </a:pPr>
            <a:r>
              <a:rPr lang="en-US" sz="1700" b="0" i="0" dirty="0">
                <a:effectLst/>
                <a:latin typeface="Helvetica Neue"/>
              </a:rPr>
              <a:t>At the age of 14, </a:t>
            </a:r>
            <a:r>
              <a:rPr lang="en-US" sz="1700" dirty="0">
                <a:latin typeface="Helvetica Neue"/>
              </a:rPr>
              <a:t>he </a:t>
            </a:r>
            <a:r>
              <a:rPr lang="en-US" sz="1700" b="0" i="0" dirty="0">
                <a:effectLst/>
                <a:latin typeface="Helvetica Neue"/>
              </a:rPr>
              <a:t>was sent to Paris to study at the College de Marche, then transferred to the more famous College </a:t>
            </a:r>
            <a:r>
              <a:rPr lang="en-US" sz="1700" b="0" i="0" dirty="0" err="1">
                <a:effectLst/>
                <a:latin typeface="Helvetica Neue"/>
              </a:rPr>
              <a:t>Montaigu</a:t>
            </a:r>
            <a:r>
              <a:rPr lang="en-US" sz="1700" b="0" i="0" dirty="0">
                <a:effectLst/>
                <a:latin typeface="Helvetica Neue"/>
              </a:rPr>
              <a:t>.</a:t>
            </a:r>
          </a:p>
          <a:p>
            <a:pPr marL="0" indent="0">
              <a:buNone/>
            </a:pPr>
            <a:r>
              <a:rPr lang="en-US" sz="1700" b="0" i="0" dirty="0">
                <a:effectLst/>
                <a:latin typeface="Helvetica Neue"/>
              </a:rPr>
              <a:t>His education was supported by a church-granted stipend with the intention to</a:t>
            </a:r>
            <a:r>
              <a:rPr lang="en-US" sz="1700" dirty="0">
                <a:latin typeface="Helvetica Neue"/>
              </a:rPr>
              <a:t> prepare him for a clerical career.</a:t>
            </a:r>
            <a:endParaRPr lang="en-US" sz="1700" b="0" i="0" dirty="0">
              <a:effectLst/>
              <a:latin typeface="Helvetica Neue"/>
            </a:endParaRPr>
          </a:p>
          <a:p>
            <a:pPr marL="0" indent="0">
              <a:buNone/>
            </a:pPr>
            <a:r>
              <a:rPr lang="en-US" sz="1700" dirty="0">
                <a:latin typeface="Helvetica Neue"/>
              </a:rPr>
              <a:t>Instead, in </a:t>
            </a:r>
            <a:r>
              <a:rPr lang="en-US" sz="1700" b="0" i="0" dirty="0">
                <a:effectLst/>
                <a:latin typeface="Helvetica Neue"/>
              </a:rPr>
              <a:t>1528, Calvin moved to Orleans to study civil law. He finished his law studies in 1532 and published his first book, a commentary on De </a:t>
            </a:r>
            <a:r>
              <a:rPr lang="en-US" sz="1700" b="0" i="0" dirty="0" err="1">
                <a:effectLst/>
                <a:latin typeface="Helvetica Neue"/>
              </a:rPr>
              <a:t>Clementia</a:t>
            </a:r>
            <a:r>
              <a:rPr lang="en-US" sz="1700" b="0" i="0" dirty="0">
                <a:effectLst/>
                <a:latin typeface="Helvetica Neue"/>
              </a:rPr>
              <a:t> by the Roman philosopher, Seneca.</a:t>
            </a:r>
            <a:endParaRPr lang="en-US" sz="1700" dirty="0">
              <a:latin typeface="Helvetica Neue"/>
            </a:endParaRPr>
          </a:p>
          <a:p>
            <a:pPr marL="0" indent="0">
              <a:buNone/>
            </a:pPr>
            <a:r>
              <a:rPr lang="en-US" sz="1700" b="0" i="0" dirty="0">
                <a:effectLst/>
                <a:latin typeface="Helvetica Neue"/>
              </a:rPr>
              <a:t>It is thought that in 1533, Calvin experienced a sudden and unexpected conversion. He fled Paris and reappeared the following year in Noyon to surrender his clerical benefices. </a:t>
            </a:r>
          </a:p>
          <a:p>
            <a:pPr marL="0" indent="0">
              <a:buNone/>
            </a:pPr>
            <a:endParaRPr lang="en-US" sz="1700" dirty="0">
              <a:latin typeface="Helvetica Neue"/>
            </a:endParaRPr>
          </a:p>
          <a:p>
            <a:endParaRPr lang="en-AU" sz="1700" dirty="0"/>
          </a:p>
        </p:txBody>
      </p:sp>
      <p:pic>
        <p:nvPicPr>
          <p:cNvPr id="2050" name="Picture 2">
            <a:extLst>
              <a:ext uri="{FF2B5EF4-FFF2-40B4-BE49-F238E27FC236}">
                <a16:creationId xmlns:a16="http://schemas.microsoft.com/office/drawing/2014/main" id="{FD990361-8676-F030-8DBA-9BC158C5EECB}"/>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795981" y="1431197"/>
            <a:ext cx="2906973" cy="40250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01319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897DEB4-4A88-4293-A935-9B25506C15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FBE42BC3-6707-4CBF-9386-048B994A4F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3886" y="0"/>
            <a:ext cx="7538114" cy="6858000"/>
          </a:xfrm>
          <a:custGeom>
            <a:avLst/>
            <a:gdLst>
              <a:gd name="connsiteX0" fmla="*/ 366246 w 7538114"/>
              <a:gd name="connsiteY0" fmla="*/ 0 h 6858000"/>
              <a:gd name="connsiteX1" fmla="*/ 2830292 w 7538114"/>
              <a:gd name="connsiteY1" fmla="*/ 0 h 6858000"/>
              <a:gd name="connsiteX2" fmla="*/ 3903260 w 7538114"/>
              <a:gd name="connsiteY2" fmla="*/ 0 h 6858000"/>
              <a:gd name="connsiteX3" fmla="*/ 4597266 w 7538114"/>
              <a:gd name="connsiteY3" fmla="*/ 0 h 6858000"/>
              <a:gd name="connsiteX4" fmla="*/ 7192370 w 7538114"/>
              <a:gd name="connsiteY4" fmla="*/ 0 h 6858000"/>
              <a:gd name="connsiteX5" fmla="*/ 7538114 w 7538114"/>
              <a:gd name="connsiteY5" fmla="*/ 0 h 6858000"/>
              <a:gd name="connsiteX6" fmla="*/ 7538114 w 7538114"/>
              <a:gd name="connsiteY6" fmla="*/ 6858000 h 6858000"/>
              <a:gd name="connsiteX7" fmla="*/ 7192370 w 7538114"/>
              <a:gd name="connsiteY7" fmla="*/ 6858000 h 6858000"/>
              <a:gd name="connsiteX8" fmla="*/ 4597266 w 7538114"/>
              <a:gd name="connsiteY8" fmla="*/ 6858000 h 6858000"/>
              <a:gd name="connsiteX9" fmla="*/ 3903260 w 7538114"/>
              <a:gd name="connsiteY9" fmla="*/ 6858000 h 6858000"/>
              <a:gd name="connsiteX10" fmla="*/ 2830292 w 7538114"/>
              <a:gd name="connsiteY10" fmla="*/ 6858000 h 6858000"/>
              <a:gd name="connsiteX11" fmla="*/ 170314 w 7538114"/>
              <a:gd name="connsiteY11" fmla="*/ 6858000 h 6858000"/>
              <a:gd name="connsiteX12" fmla="*/ 170341 w 7538114"/>
              <a:gd name="connsiteY12" fmla="*/ 6857759 h 6858000"/>
              <a:gd name="connsiteX13" fmla="*/ 173485 w 7538114"/>
              <a:gd name="connsiteY13" fmla="*/ 6852129 h 6858000"/>
              <a:gd name="connsiteX14" fmla="*/ 167544 w 7538114"/>
              <a:gd name="connsiteY14" fmla="*/ 6830335 h 6858000"/>
              <a:gd name="connsiteX15" fmla="*/ 163472 w 7538114"/>
              <a:gd name="connsiteY15" fmla="*/ 6796707 h 6858000"/>
              <a:gd name="connsiteX16" fmla="*/ 160535 w 7538114"/>
              <a:gd name="connsiteY16" fmla="*/ 6780725 h 6858000"/>
              <a:gd name="connsiteX17" fmla="*/ 162318 w 7538114"/>
              <a:gd name="connsiteY17" fmla="*/ 6767829 h 6858000"/>
              <a:gd name="connsiteX18" fmla="*/ 162771 w 7538114"/>
              <a:gd name="connsiteY18" fmla="*/ 6694444 h 6858000"/>
              <a:gd name="connsiteX19" fmla="*/ 165604 w 7538114"/>
              <a:gd name="connsiteY19" fmla="*/ 6677569 h 6858000"/>
              <a:gd name="connsiteX20" fmla="*/ 171255 w 7538114"/>
              <a:gd name="connsiteY20" fmla="*/ 6669571 h 6858000"/>
              <a:gd name="connsiteX21" fmla="*/ 169240 w 7538114"/>
              <a:gd name="connsiteY21" fmla="*/ 6663304 h 6858000"/>
              <a:gd name="connsiteX22" fmla="*/ 169039 w 7538114"/>
              <a:gd name="connsiteY22" fmla="*/ 6618916 h 6858000"/>
              <a:gd name="connsiteX23" fmla="*/ 168392 w 7538114"/>
              <a:gd name="connsiteY23" fmla="*/ 6589960 h 6858000"/>
              <a:gd name="connsiteX24" fmla="*/ 160636 w 7538114"/>
              <a:gd name="connsiteY24" fmla="*/ 6588200 h 6858000"/>
              <a:gd name="connsiteX25" fmla="*/ 157872 w 7538114"/>
              <a:gd name="connsiteY25" fmla="*/ 6562416 h 6858000"/>
              <a:gd name="connsiteX26" fmla="*/ 162851 w 7538114"/>
              <a:gd name="connsiteY26" fmla="*/ 6534939 h 6858000"/>
              <a:gd name="connsiteX27" fmla="*/ 162153 w 7538114"/>
              <a:gd name="connsiteY27" fmla="*/ 6502552 h 6858000"/>
              <a:gd name="connsiteX28" fmla="*/ 161821 w 7538114"/>
              <a:gd name="connsiteY28" fmla="*/ 6483172 h 6858000"/>
              <a:gd name="connsiteX29" fmla="*/ 154586 w 7538114"/>
              <a:gd name="connsiteY29" fmla="*/ 6432309 h 6858000"/>
              <a:gd name="connsiteX30" fmla="*/ 127078 w 7538114"/>
              <a:gd name="connsiteY30" fmla="*/ 6349783 h 6858000"/>
              <a:gd name="connsiteX31" fmla="*/ 123181 w 7538114"/>
              <a:gd name="connsiteY31" fmla="*/ 6323872 h 6858000"/>
              <a:gd name="connsiteX32" fmla="*/ 124767 w 7538114"/>
              <a:gd name="connsiteY32" fmla="*/ 6319343 h 6858000"/>
              <a:gd name="connsiteX33" fmla="*/ 108246 w 7538114"/>
              <a:gd name="connsiteY33" fmla="*/ 6190348 h 6858000"/>
              <a:gd name="connsiteX34" fmla="*/ 107279 w 7538114"/>
              <a:gd name="connsiteY34" fmla="*/ 6167269 h 6858000"/>
              <a:gd name="connsiteX35" fmla="*/ 107883 w 7538114"/>
              <a:gd name="connsiteY35" fmla="*/ 6149986 h 6858000"/>
              <a:gd name="connsiteX36" fmla="*/ 102380 w 7538114"/>
              <a:gd name="connsiteY36" fmla="*/ 6108622 h 6858000"/>
              <a:gd name="connsiteX37" fmla="*/ 90314 w 7538114"/>
              <a:gd name="connsiteY37" fmla="*/ 6041155 h 6858000"/>
              <a:gd name="connsiteX38" fmla="*/ 88409 w 7538114"/>
              <a:gd name="connsiteY38" fmla="*/ 6026587 h 6858000"/>
              <a:gd name="connsiteX39" fmla="*/ 89403 w 7538114"/>
              <a:gd name="connsiteY39" fmla="*/ 6013265 h 6858000"/>
              <a:gd name="connsiteX40" fmla="*/ 91927 w 7538114"/>
              <a:gd name="connsiteY40" fmla="*/ 6009478 h 6858000"/>
              <a:gd name="connsiteX41" fmla="*/ 91302 w 7538114"/>
              <a:gd name="connsiteY41" fmla="*/ 6001336 h 6858000"/>
              <a:gd name="connsiteX42" fmla="*/ 91687 w 7538114"/>
              <a:gd name="connsiteY42" fmla="*/ 5999003 h 6858000"/>
              <a:gd name="connsiteX43" fmla="*/ 93336 w 7538114"/>
              <a:gd name="connsiteY43" fmla="*/ 5985795 h 6858000"/>
              <a:gd name="connsiteX44" fmla="*/ 83190 w 7538114"/>
              <a:gd name="connsiteY44" fmla="*/ 5961758 h 6858000"/>
              <a:gd name="connsiteX45" fmla="*/ 81952 w 7538114"/>
              <a:gd name="connsiteY45" fmla="*/ 5928761 h 6858000"/>
              <a:gd name="connsiteX46" fmla="*/ 67420 w 7538114"/>
              <a:gd name="connsiteY46" fmla="*/ 5787247 h 6858000"/>
              <a:gd name="connsiteX47" fmla="*/ 50760 w 7538114"/>
              <a:gd name="connsiteY47" fmla="*/ 5710700 h 6858000"/>
              <a:gd name="connsiteX48" fmla="*/ 42956 w 7538114"/>
              <a:gd name="connsiteY48" fmla="*/ 5641754 h 6858000"/>
              <a:gd name="connsiteX49" fmla="*/ 29695 w 7538114"/>
              <a:gd name="connsiteY49" fmla="*/ 5602326 h 6858000"/>
              <a:gd name="connsiteX50" fmla="*/ 18841 w 7538114"/>
              <a:gd name="connsiteY50" fmla="*/ 5570885 h 6858000"/>
              <a:gd name="connsiteX51" fmla="*/ 9977 w 7538114"/>
              <a:gd name="connsiteY51" fmla="*/ 5543492 h 6858000"/>
              <a:gd name="connsiteX52" fmla="*/ 5255 w 7538114"/>
              <a:gd name="connsiteY52" fmla="*/ 5531024 h 6858000"/>
              <a:gd name="connsiteX53" fmla="*/ 5447 w 7538114"/>
              <a:gd name="connsiteY53" fmla="*/ 5527845 h 6858000"/>
              <a:gd name="connsiteX54" fmla="*/ 0 w 7538114"/>
              <a:gd name="connsiteY54" fmla="*/ 5507724 h 6858000"/>
              <a:gd name="connsiteX55" fmla="*/ 435 w 7538114"/>
              <a:gd name="connsiteY55" fmla="*/ 5507045 h 6858000"/>
              <a:gd name="connsiteX56" fmla="*/ 1128 w 7538114"/>
              <a:gd name="connsiteY56" fmla="*/ 5499619 h 6858000"/>
              <a:gd name="connsiteX57" fmla="*/ 1291 w 7538114"/>
              <a:gd name="connsiteY57" fmla="*/ 5486342 h 6858000"/>
              <a:gd name="connsiteX58" fmla="*/ 7976 w 7538114"/>
              <a:gd name="connsiteY58" fmla="*/ 5450755 h 6858000"/>
              <a:gd name="connsiteX59" fmla="*/ 2355 w 7538114"/>
              <a:gd name="connsiteY59" fmla="*/ 5429732 h 6858000"/>
              <a:gd name="connsiteX60" fmla="*/ 1499 w 7538114"/>
              <a:gd name="connsiteY60" fmla="*/ 5370432 h 6858000"/>
              <a:gd name="connsiteX61" fmla="*/ 11483 w 7538114"/>
              <a:gd name="connsiteY61" fmla="*/ 5308330 h 6858000"/>
              <a:gd name="connsiteX62" fmla="*/ 12793 w 7538114"/>
              <a:gd name="connsiteY62" fmla="*/ 5246026 h 6858000"/>
              <a:gd name="connsiteX63" fmla="*/ 12525 w 7538114"/>
              <a:gd name="connsiteY63" fmla="*/ 5223468 h 6858000"/>
              <a:gd name="connsiteX64" fmla="*/ 15322 w 7538114"/>
              <a:gd name="connsiteY64" fmla="*/ 5183258 h 6858000"/>
              <a:gd name="connsiteX65" fmla="*/ 18633 w 7538114"/>
              <a:gd name="connsiteY65" fmla="*/ 5164842 h 6858000"/>
              <a:gd name="connsiteX66" fmla="*/ 18428 w 7538114"/>
              <a:gd name="connsiteY66" fmla="*/ 5164034 h 6858000"/>
              <a:gd name="connsiteX67" fmla="*/ 19854 w 7538114"/>
              <a:gd name="connsiteY67" fmla="*/ 5162388 h 6858000"/>
              <a:gd name="connsiteX68" fmla="*/ 20514 w 7538114"/>
              <a:gd name="connsiteY68" fmla="*/ 5158981 h 6858000"/>
              <a:gd name="connsiteX69" fmla="*/ 20089 w 7538114"/>
              <a:gd name="connsiteY69" fmla="*/ 5149681 h 6858000"/>
              <a:gd name="connsiteX70" fmla="*/ 19561 w 7538114"/>
              <a:gd name="connsiteY70" fmla="*/ 5146183 h 6858000"/>
              <a:gd name="connsiteX71" fmla="*/ 19571 w 7538114"/>
              <a:gd name="connsiteY71" fmla="*/ 5141065 h 6858000"/>
              <a:gd name="connsiteX72" fmla="*/ 19690 w 7538114"/>
              <a:gd name="connsiteY72" fmla="*/ 5140937 h 6858000"/>
              <a:gd name="connsiteX73" fmla="*/ 19471 w 7538114"/>
              <a:gd name="connsiteY73" fmla="*/ 5136144 h 6858000"/>
              <a:gd name="connsiteX74" fmla="*/ 16918 w 7538114"/>
              <a:gd name="connsiteY74" fmla="*/ 5112689 h 6858000"/>
              <a:gd name="connsiteX75" fmla="*/ 28071 w 7538114"/>
              <a:gd name="connsiteY75" fmla="*/ 5081696 h 6858000"/>
              <a:gd name="connsiteX76" fmla="*/ 30005 w 7538114"/>
              <a:gd name="connsiteY76" fmla="*/ 5068879 h 6858000"/>
              <a:gd name="connsiteX77" fmla="*/ 31661 w 7538114"/>
              <a:gd name="connsiteY77" fmla="*/ 5062033 h 6858000"/>
              <a:gd name="connsiteX78" fmla="*/ 32169 w 7538114"/>
              <a:gd name="connsiteY78" fmla="*/ 5061608 h 6858000"/>
              <a:gd name="connsiteX79" fmla="*/ 27436 w 7538114"/>
              <a:gd name="connsiteY79" fmla="*/ 5021480 h 6858000"/>
              <a:gd name="connsiteX80" fmla="*/ 26614 w 7538114"/>
              <a:gd name="connsiteY80" fmla="*/ 5013906 h 6858000"/>
              <a:gd name="connsiteX81" fmla="*/ 25056 w 7538114"/>
              <a:gd name="connsiteY81" fmla="*/ 5011767 h 6858000"/>
              <a:gd name="connsiteX82" fmla="*/ 24513 w 7538114"/>
              <a:gd name="connsiteY82" fmla="*/ 5000592 h 6858000"/>
              <a:gd name="connsiteX83" fmla="*/ 24951 w 7538114"/>
              <a:gd name="connsiteY83" fmla="*/ 4999307 h 6858000"/>
              <a:gd name="connsiteX84" fmla="*/ 22644 w 7538114"/>
              <a:gd name="connsiteY84" fmla="*/ 4990090 h 6858000"/>
              <a:gd name="connsiteX85" fmla="*/ 18465 w 7538114"/>
              <a:gd name="connsiteY85" fmla="*/ 4982366 h 6858000"/>
              <a:gd name="connsiteX86" fmla="*/ 20888 w 7538114"/>
              <a:gd name="connsiteY86" fmla="*/ 4887310 h 6858000"/>
              <a:gd name="connsiteX87" fmla="*/ 15781 w 7538114"/>
              <a:gd name="connsiteY87" fmla="*/ 4807298 h 6858000"/>
              <a:gd name="connsiteX88" fmla="*/ 19649 w 7538114"/>
              <a:gd name="connsiteY88" fmla="*/ 4779990 h 6858000"/>
              <a:gd name="connsiteX89" fmla="*/ 21858 w 7538114"/>
              <a:gd name="connsiteY89" fmla="*/ 4664237 h 6858000"/>
              <a:gd name="connsiteX90" fmla="*/ 13583 w 7538114"/>
              <a:gd name="connsiteY90" fmla="*/ 4598607 h 6858000"/>
              <a:gd name="connsiteX91" fmla="*/ 7118 w 7538114"/>
              <a:gd name="connsiteY91" fmla="*/ 4546768 h 6858000"/>
              <a:gd name="connsiteX92" fmla="*/ 14555 w 7538114"/>
              <a:gd name="connsiteY92" fmla="*/ 4522182 h 6858000"/>
              <a:gd name="connsiteX93" fmla="*/ 17290 w 7538114"/>
              <a:gd name="connsiteY93" fmla="*/ 4509768 h 6858000"/>
              <a:gd name="connsiteX94" fmla="*/ 17421 w 7538114"/>
              <a:gd name="connsiteY94" fmla="*/ 4494586 h 6858000"/>
              <a:gd name="connsiteX95" fmla="*/ 18193 w 7538114"/>
              <a:gd name="connsiteY95" fmla="*/ 4440649 h 6858000"/>
              <a:gd name="connsiteX96" fmla="*/ 16616 w 7538114"/>
              <a:gd name="connsiteY96" fmla="*/ 4431853 h 6858000"/>
              <a:gd name="connsiteX97" fmla="*/ 19246 w 7538114"/>
              <a:gd name="connsiteY97" fmla="*/ 4403141 h 6858000"/>
              <a:gd name="connsiteX98" fmla="*/ 19623 w 7538114"/>
              <a:gd name="connsiteY98" fmla="*/ 4356631 h 6858000"/>
              <a:gd name="connsiteX99" fmla="*/ 20293 w 7538114"/>
              <a:gd name="connsiteY99" fmla="*/ 4339937 h 6858000"/>
              <a:gd name="connsiteX100" fmla="*/ 18752 w 7538114"/>
              <a:gd name="connsiteY100" fmla="*/ 4331435 h 6858000"/>
              <a:gd name="connsiteX101" fmla="*/ 24901 w 7538114"/>
              <a:gd name="connsiteY101" fmla="*/ 4320990 h 6858000"/>
              <a:gd name="connsiteX102" fmla="*/ 23734 w 7538114"/>
              <a:gd name="connsiteY102" fmla="*/ 4309111 h 6858000"/>
              <a:gd name="connsiteX103" fmla="*/ 29040 w 7538114"/>
              <a:gd name="connsiteY103" fmla="*/ 4263489 h 6858000"/>
              <a:gd name="connsiteX104" fmla="*/ 29429 w 7538114"/>
              <a:gd name="connsiteY104" fmla="*/ 4258775 h 6858000"/>
              <a:gd name="connsiteX105" fmla="*/ 33702 w 7538114"/>
              <a:gd name="connsiteY105" fmla="*/ 4248512 h 6858000"/>
              <a:gd name="connsiteX106" fmla="*/ 37356 w 7538114"/>
              <a:gd name="connsiteY106" fmla="*/ 4228644 h 6858000"/>
              <a:gd name="connsiteX107" fmla="*/ 50107 w 7538114"/>
              <a:gd name="connsiteY107" fmla="*/ 4193665 h 6858000"/>
              <a:gd name="connsiteX108" fmla="*/ 56192 w 7538114"/>
              <a:gd name="connsiteY108" fmla="*/ 4173105 h 6858000"/>
              <a:gd name="connsiteX109" fmla="*/ 61800 w 7538114"/>
              <a:gd name="connsiteY109" fmla="*/ 4159194 h 6858000"/>
              <a:gd name="connsiteX110" fmla="*/ 69720 w 7538114"/>
              <a:gd name="connsiteY110" fmla="*/ 4118135 h 6858000"/>
              <a:gd name="connsiteX111" fmla="*/ 80190 w 7538114"/>
              <a:gd name="connsiteY111" fmla="*/ 4047713 h 6858000"/>
              <a:gd name="connsiteX112" fmla="*/ 96666 w 7538114"/>
              <a:gd name="connsiteY112" fmla="*/ 3980780 h 6858000"/>
              <a:gd name="connsiteX113" fmla="*/ 107651 w 7538114"/>
              <a:gd name="connsiteY113" fmla="*/ 3941872 h 6858000"/>
              <a:gd name="connsiteX114" fmla="*/ 118444 w 7538114"/>
              <a:gd name="connsiteY114" fmla="*/ 3897465 h 6858000"/>
              <a:gd name="connsiteX115" fmla="*/ 134545 w 7538114"/>
              <a:gd name="connsiteY115" fmla="*/ 3811132 h 6858000"/>
              <a:gd name="connsiteX116" fmla="*/ 145381 w 7538114"/>
              <a:gd name="connsiteY116" fmla="*/ 3746540 h 6858000"/>
              <a:gd name="connsiteX117" fmla="*/ 146587 w 7538114"/>
              <a:gd name="connsiteY117" fmla="*/ 3670275 h 6858000"/>
              <a:gd name="connsiteX118" fmla="*/ 165690 w 7538114"/>
              <a:gd name="connsiteY118" fmla="*/ 3580981 h 6858000"/>
              <a:gd name="connsiteX119" fmla="*/ 163175 w 7538114"/>
              <a:gd name="connsiteY119" fmla="*/ 3570960 h 6858000"/>
              <a:gd name="connsiteX120" fmla="*/ 162665 w 7538114"/>
              <a:gd name="connsiteY120" fmla="*/ 3560693 h 6858000"/>
              <a:gd name="connsiteX121" fmla="*/ 163299 w 7538114"/>
              <a:gd name="connsiteY121" fmla="*/ 3559743 h 6858000"/>
              <a:gd name="connsiteX122" fmla="*/ 164777 w 7538114"/>
              <a:gd name="connsiteY122" fmla="*/ 3548721 h 6858000"/>
              <a:gd name="connsiteX123" fmla="*/ 163708 w 7538114"/>
              <a:gd name="connsiteY123" fmla="*/ 3545693 h 6858000"/>
              <a:gd name="connsiteX124" fmla="*/ 164286 w 7538114"/>
              <a:gd name="connsiteY124" fmla="*/ 3537938 h 6858000"/>
              <a:gd name="connsiteX125" fmla="*/ 164247 w 7538114"/>
              <a:gd name="connsiteY125" fmla="*/ 3522141 h 6858000"/>
              <a:gd name="connsiteX126" fmla="*/ 165343 w 7538114"/>
              <a:gd name="connsiteY126" fmla="*/ 3519672 h 6858000"/>
              <a:gd name="connsiteX127" fmla="*/ 167001 w 7538114"/>
              <a:gd name="connsiteY127" fmla="*/ 3496604 h 6858000"/>
              <a:gd name="connsiteX128" fmla="*/ 167547 w 7538114"/>
              <a:gd name="connsiteY128" fmla="*/ 3496517 h 6858000"/>
              <a:gd name="connsiteX129" fmla="*/ 170301 w 7538114"/>
              <a:gd name="connsiteY129" fmla="*/ 3491023 h 6858000"/>
              <a:gd name="connsiteX130" fmla="*/ 174371 w 7538114"/>
              <a:gd name="connsiteY130" fmla="*/ 3479998 h 6858000"/>
              <a:gd name="connsiteX131" fmla="*/ 190228 w 7538114"/>
              <a:gd name="connsiteY131" fmla="*/ 3457434 h 6858000"/>
              <a:gd name="connsiteX132" fmla="*/ 192016 w 7538114"/>
              <a:gd name="connsiteY132" fmla="*/ 3433411 h 6858000"/>
              <a:gd name="connsiteX133" fmla="*/ 192663 w 7538114"/>
              <a:gd name="connsiteY133" fmla="*/ 3428691 h 6858000"/>
              <a:gd name="connsiteX134" fmla="*/ 192793 w 7538114"/>
              <a:gd name="connsiteY134" fmla="*/ 3428643 h 6858000"/>
              <a:gd name="connsiteX135" fmla="*/ 193710 w 7538114"/>
              <a:gd name="connsiteY135" fmla="*/ 3423760 h 6858000"/>
              <a:gd name="connsiteX136" fmla="*/ 193839 w 7538114"/>
              <a:gd name="connsiteY136" fmla="*/ 3420085 h 6858000"/>
              <a:gd name="connsiteX137" fmla="*/ 195094 w 7538114"/>
              <a:gd name="connsiteY137" fmla="*/ 3410930 h 6858000"/>
              <a:gd name="connsiteX138" fmla="*/ 196311 w 7538114"/>
              <a:gd name="connsiteY138" fmla="*/ 3408092 h 6858000"/>
              <a:gd name="connsiteX139" fmla="*/ 197928 w 7538114"/>
              <a:gd name="connsiteY139" fmla="*/ 3407419 h 6858000"/>
              <a:gd name="connsiteX140" fmla="*/ 197881 w 7538114"/>
              <a:gd name="connsiteY140" fmla="*/ 3406520 h 6858000"/>
              <a:gd name="connsiteX141" fmla="*/ 204222 w 7538114"/>
              <a:gd name="connsiteY141" fmla="*/ 3391015 h 6858000"/>
              <a:gd name="connsiteX142" fmla="*/ 213950 w 7538114"/>
              <a:gd name="connsiteY142" fmla="*/ 3354361 h 6858000"/>
              <a:gd name="connsiteX143" fmla="*/ 217699 w 7538114"/>
              <a:gd name="connsiteY143" fmla="*/ 3332639 h 6858000"/>
              <a:gd name="connsiteX144" fmla="*/ 229963 w 7538114"/>
              <a:gd name="connsiteY144" fmla="*/ 3273935 h 6858000"/>
              <a:gd name="connsiteX145" fmla="*/ 243785 w 7538114"/>
              <a:gd name="connsiteY145" fmla="*/ 3215621 h 6858000"/>
              <a:gd name="connsiteX146" fmla="*/ 259175 w 7538114"/>
              <a:gd name="connsiteY146" fmla="*/ 3189909 h 6858000"/>
              <a:gd name="connsiteX147" fmla="*/ 259988 w 7538114"/>
              <a:gd name="connsiteY147" fmla="*/ 3186579 h 6858000"/>
              <a:gd name="connsiteX148" fmla="*/ 259980 w 7538114"/>
              <a:gd name="connsiteY148" fmla="*/ 3177264 h 6858000"/>
              <a:gd name="connsiteX149" fmla="*/ 259609 w 7538114"/>
              <a:gd name="connsiteY149" fmla="*/ 3173723 h 6858000"/>
              <a:gd name="connsiteX150" fmla="*/ 259848 w 7538114"/>
              <a:gd name="connsiteY150" fmla="*/ 3168622 h 6858000"/>
              <a:gd name="connsiteX151" fmla="*/ 259971 w 7538114"/>
              <a:gd name="connsiteY151" fmla="*/ 3168508 h 6858000"/>
              <a:gd name="connsiteX152" fmla="*/ 259966 w 7538114"/>
              <a:gd name="connsiteY152" fmla="*/ 3163706 h 6858000"/>
              <a:gd name="connsiteX153" fmla="*/ 258467 w 7538114"/>
              <a:gd name="connsiteY153" fmla="*/ 3140064 h 6858000"/>
              <a:gd name="connsiteX154" fmla="*/ 270990 w 7538114"/>
              <a:gd name="connsiteY154" fmla="*/ 3110288 h 6858000"/>
              <a:gd name="connsiteX155" fmla="*/ 273494 w 7538114"/>
              <a:gd name="connsiteY155" fmla="*/ 3097704 h 6858000"/>
              <a:gd name="connsiteX156" fmla="*/ 275456 w 7538114"/>
              <a:gd name="connsiteY156" fmla="*/ 3091047 h 6858000"/>
              <a:gd name="connsiteX157" fmla="*/ 275980 w 7538114"/>
              <a:gd name="connsiteY157" fmla="*/ 3090672 h 6858000"/>
              <a:gd name="connsiteX158" fmla="*/ 274486 w 7538114"/>
              <a:gd name="connsiteY158" fmla="*/ 3068004 h 6858000"/>
              <a:gd name="connsiteX159" fmla="*/ 275226 w 7538114"/>
              <a:gd name="connsiteY159" fmla="*/ 3065087 h 6858000"/>
              <a:gd name="connsiteX160" fmla="*/ 273050 w 7538114"/>
              <a:gd name="connsiteY160" fmla="*/ 3050191 h 6858000"/>
              <a:gd name="connsiteX161" fmla="*/ 272566 w 7538114"/>
              <a:gd name="connsiteY161" fmla="*/ 3042559 h 6858000"/>
              <a:gd name="connsiteX162" fmla="*/ 271107 w 7538114"/>
              <a:gd name="connsiteY162" fmla="*/ 3040271 h 6858000"/>
              <a:gd name="connsiteX163" fmla="*/ 271065 w 7538114"/>
              <a:gd name="connsiteY163" fmla="*/ 3029072 h 6858000"/>
              <a:gd name="connsiteX164" fmla="*/ 271558 w 7538114"/>
              <a:gd name="connsiteY164" fmla="*/ 3027835 h 6858000"/>
              <a:gd name="connsiteX165" fmla="*/ 268717 w 7538114"/>
              <a:gd name="connsiteY165" fmla="*/ 2964245 h 6858000"/>
              <a:gd name="connsiteX166" fmla="*/ 272511 w 7538114"/>
              <a:gd name="connsiteY166" fmla="*/ 2915772 h 6858000"/>
              <a:gd name="connsiteX167" fmla="*/ 270356 w 7538114"/>
              <a:gd name="connsiteY167" fmla="*/ 2825842 h 6858000"/>
              <a:gd name="connsiteX168" fmla="*/ 273897 w 7538114"/>
              <a:gd name="connsiteY168" fmla="*/ 2734957 h 6858000"/>
              <a:gd name="connsiteX169" fmla="*/ 274458 w 7538114"/>
              <a:gd name="connsiteY169" fmla="*/ 2636572 h 6858000"/>
              <a:gd name="connsiteX170" fmla="*/ 279157 w 7538114"/>
              <a:gd name="connsiteY170" fmla="*/ 2604260 h 6858000"/>
              <a:gd name="connsiteX171" fmla="*/ 288131 w 7538114"/>
              <a:gd name="connsiteY171" fmla="*/ 2582747 h 6858000"/>
              <a:gd name="connsiteX172" fmla="*/ 282516 w 7538114"/>
              <a:gd name="connsiteY172" fmla="*/ 2478755 h 6858000"/>
              <a:gd name="connsiteX173" fmla="*/ 287359 w 7538114"/>
              <a:gd name="connsiteY173" fmla="*/ 2451804 h 6858000"/>
              <a:gd name="connsiteX174" fmla="*/ 289577 w 7538114"/>
              <a:gd name="connsiteY174" fmla="*/ 2408801 h 6858000"/>
              <a:gd name="connsiteX175" fmla="*/ 293203 w 7538114"/>
              <a:gd name="connsiteY175" fmla="*/ 2392670 h 6858000"/>
              <a:gd name="connsiteX176" fmla="*/ 304183 w 7538114"/>
              <a:gd name="connsiteY176" fmla="*/ 2330165 h 6858000"/>
              <a:gd name="connsiteX177" fmla="*/ 310900 w 7538114"/>
              <a:gd name="connsiteY177" fmla="*/ 2276363 h 6858000"/>
              <a:gd name="connsiteX178" fmla="*/ 303909 w 7538114"/>
              <a:gd name="connsiteY178" fmla="*/ 2236310 h 6858000"/>
              <a:gd name="connsiteX179" fmla="*/ 306187 w 7538114"/>
              <a:gd name="connsiteY179" fmla="*/ 2232984 h 6858000"/>
              <a:gd name="connsiteX180" fmla="*/ 307158 w 7538114"/>
              <a:gd name="connsiteY180" fmla="*/ 2205763 h 6858000"/>
              <a:gd name="connsiteX181" fmla="*/ 304860 w 7538114"/>
              <a:gd name="connsiteY181" fmla="*/ 2145703 h 6858000"/>
              <a:gd name="connsiteX182" fmla="*/ 304273 w 7538114"/>
              <a:gd name="connsiteY182" fmla="*/ 2092533 h 6858000"/>
              <a:gd name="connsiteX183" fmla="*/ 301642 w 7538114"/>
              <a:gd name="connsiteY183" fmla="*/ 2057359 h 6858000"/>
              <a:gd name="connsiteX184" fmla="*/ 306736 w 7538114"/>
              <a:gd name="connsiteY184" fmla="*/ 2016105 h 6858000"/>
              <a:gd name="connsiteX185" fmla="*/ 316234 w 7538114"/>
              <a:gd name="connsiteY185" fmla="*/ 1983129 h 6858000"/>
              <a:gd name="connsiteX186" fmla="*/ 318238 w 7538114"/>
              <a:gd name="connsiteY186" fmla="*/ 1956745 h 6858000"/>
              <a:gd name="connsiteX187" fmla="*/ 311341 w 7538114"/>
              <a:gd name="connsiteY187" fmla="*/ 1950160 h 6858000"/>
              <a:gd name="connsiteX188" fmla="*/ 323556 w 7538114"/>
              <a:gd name="connsiteY188" fmla="*/ 1879546 h 6858000"/>
              <a:gd name="connsiteX189" fmla="*/ 326085 w 7538114"/>
              <a:gd name="connsiteY189" fmla="*/ 1854893 h 6858000"/>
              <a:gd name="connsiteX190" fmla="*/ 335058 w 7538114"/>
              <a:gd name="connsiteY190" fmla="*/ 1787684 h 6858000"/>
              <a:gd name="connsiteX191" fmla="*/ 345620 w 7538114"/>
              <a:gd name="connsiteY191" fmla="*/ 1720464 h 6858000"/>
              <a:gd name="connsiteX192" fmla="*/ 360760 w 7538114"/>
              <a:gd name="connsiteY192" fmla="*/ 1681196 h 6858000"/>
              <a:gd name="connsiteX193" fmla="*/ 368483 w 7538114"/>
              <a:gd name="connsiteY193" fmla="*/ 1625881 h 6858000"/>
              <a:gd name="connsiteX194" fmla="*/ 371077 w 7538114"/>
              <a:gd name="connsiteY194" fmla="*/ 1616704 h 6858000"/>
              <a:gd name="connsiteX195" fmla="*/ 383008 w 7538114"/>
              <a:gd name="connsiteY195" fmla="*/ 1551493 h 6858000"/>
              <a:gd name="connsiteX196" fmla="*/ 384834 w 7538114"/>
              <a:gd name="connsiteY196" fmla="*/ 1475233 h 6858000"/>
              <a:gd name="connsiteX197" fmla="*/ 418371 w 7538114"/>
              <a:gd name="connsiteY197" fmla="*/ 1380155 h 6858000"/>
              <a:gd name="connsiteX198" fmla="*/ 469641 w 7538114"/>
              <a:gd name="connsiteY198" fmla="*/ 1210871 h 6858000"/>
              <a:gd name="connsiteX199" fmla="*/ 489701 w 7538114"/>
              <a:gd name="connsiteY199" fmla="*/ 1028427 h 6858000"/>
              <a:gd name="connsiteX200" fmla="*/ 486354 w 7538114"/>
              <a:gd name="connsiteY200" fmla="*/ 980383 h 6858000"/>
              <a:gd name="connsiteX201" fmla="*/ 479762 w 7538114"/>
              <a:gd name="connsiteY201" fmla="*/ 839699 h 6858000"/>
              <a:gd name="connsiteX202" fmla="*/ 445664 w 7538114"/>
              <a:gd name="connsiteY202" fmla="*/ 696545 h 6858000"/>
              <a:gd name="connsiteX203" fmla="*/ 440047 w 7538114"/>
              <a:gd name="connsiteY203" fmla="*/ 606615 h 6858000"/>
              <a:gd name="connsiteX204" fmla="*/ 431225 w 7538114"/>
              <a:gd name="connsiteY204" fmla="*/ 563889 h 6858000"/>
              <a:gd name="connsiteX205" fmla="*/ 430803 w 7538114"/>
              <a:gd name="connsiteY205" fmla="*/ 534294 h 6858000"/>
              <a:gd name="connsiteX206" fmla="*/ 429777 w 7538114"/>
              <a:gd name="connsiteY206" fmla="*/ 516548 h 6858000"/>
              <a:gd name="connsiteX207" fmla="*/ 415090 w 7538114"/>
              <a:gd name="connsiteY207" fmla="*/ 485808 h 6858000"/>
              <a:gd name="connsiteX208" fmla="*/ 410499 w 7538114"/>
              <a:gd name="connsiteY208" fmla="*/ 369873 h 6858000"/>
              <a:gd name="connsiteX209" fmla="*/ 425314 w 7538114"/>
              <a:gd name="connsiteY209" fmla="*/ 259180 h 6858000"/>
              <a:gd name="connsiteX210" fmla="*/ 383240 w 7538114"/>
              <a:gd name="connsiteY210" fmla="*/ 94173 h 6858000"/>
              <a:gd name="connsiteX211" fmla="*/ 379938 w 7538114"/>
              <a:gd name="connsiteY211" fmla="*/ 77267 h 6858000"/>
              <a:gd name="connsiteX212" fmla="*/ 373430 w 7538114"/>
              <a:gd name="connsiteY212" fmla="*/ 3885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Lst>
            <a:rect l="l" t="t" r="r" b="b"/>
            <a:pathLst>
              <a:path w="7538114" h="6858000">
                <a:moveTo>
                  <a:pt x="366246" y="0"/>
                </a:moveTo>
                <a:lnTo>
                  <a:pt x="2830292" y="0"/>
                </a:lnTo>
                <a:lnTo>
                  <a:pt x="3903260" y="0"/>
                </a:lnTo>
                <a:lnTo>
                  <a:pt x="4597266" y="0"/>
                </a:lnTo>
                <a:lnTo>
                  <a:pt x="7192370" y="0"/>
                </a:lnTo>
                <a:lnTo>
                  <a:pt x="7538114" y="0"/>
                </a:lnTo>
                <a:lnTo>
                  <a:pt x="7538114" y="6858000"/>
                </a:lnTo>
                <a:lnTo>
                  <a:pt x="7192370" y="6858000"/>
                </a:lnTo>
                <a:lnTo>
                  <a:pt x="4597266" y="6858000"/>
                </a:lnTo>
                <a:lnTo>
                  <a:pt x="3903260" y="6858000"/>
                </a:lnTo>
                <a:lnTo>
                  <a:pt x="2830292" y="6858000"/>
                </a:lnTo>
                <a:lnTo>
                  <a:pt x="170314" y="6858000"/>
                </a:lnTo>
                <a:cubicBezTo>
                  <a:pt x="170323" y="6857920"/>
                  <a:pt x="170332" y="6857839"/>
                  <a:pt x="170341" y="6857759"/>
                </a:cubicBezTo>
                <a:lnTo>
                  <a:pt x="173485" y="6852129"/>
                </a:lnTo>
                <a:lnTo>
                  <a:pt x="167544" y="6830335"/>
                </a:lnTo>
                <a:cubicBezTo>
                  <a:pt x="165474" y="6819600"/>
                  <a:pt x="164100" y="6808301"/>
                  <a:pt x="163472" y="6796707"/>
                </a:cubicBezTo>
                <a:cubicBezTo>
                  <a:pt x="167658" y="6794106"/>
                  <a:pt x="161711" y="6785006"/>
                  <a:pt x="160535" y="6780725"/>
                </a:cubicBezTo>
                <a:cubicBezTo>
                  <a:pt x="163268" y="6780680"/>
                  <a:pt x="164578" y="6771195"/>
                  <a:pt x="162318" y="6767829"/>
                </a:cubicBezTo>
                <a:cubicBezTo>
                  <a:pt x="152545" y="6697090"/>
                  <a:pt x="178083" y="6736894"/>
                  <a:pt x="162771" y="6694444"/>
                </a:cubicBezTo>
                <a:cubicBezTo>
                  <a:pt x="161971" y="6687342"/>
                  <a:pt x="163342" y="6682014"/>
                  <a:pt x="165604" y="6677569"/>
                </a:cubicBezTo>
                <a:lnTo>
                  <a:pt x="171255" y="6669571"/>
                </a:lnTo>
                <a:lnTo>
                  <a:pt x="169240" y="6663304"/>
                </a:lnTo>
                <a:cubicBezTo>
                  <a:pt x="169082" y="6639651"/>
                  <a:pt x="174873" y="6632678"/>
                  <a:pt x="169039" y="6618916"/>
                </a:cubicBezTo>
                <a:cubicBezTo>
                  <a:pt x="181164" y="6598580"/>
                  <a:pt x="170248" y="6605428"/>
                  <a:pt x="168392" y="6589960"/>
                </a:cubicBezTo>
                <a:cubicBezTo>
                  <a:pt x="165975" y="6577758"/>
                  <a:pt x="161323" y="6600160"/>
                  <a:pt x="160636" y="6588200"/>
                </a:cubicBezTo>
                <a:cubicBezTo>
                  <a:pt x="163766" y="6575263"/>
                  <a:pt x="154044" y="6575871"/>
                  <a:pt x="157872" y="6562416"/>
                </a:cubicBezTo>
                <a:cubicBezTo>
                  <a:pt x="165196" y="6565685"/>
                  <a:pt x="156453" y="6535866"/>
                  <a:pt x="162851" y="6534939"/>
                </a:cubicBezTo>
                <a:cubicBezTo>
                  <a:pt x="153702" y="6523511"/>
                  <a:pt x="164973" y="6517769"/>
                  <a:pt x="162153" y="6502552"/>
                </a:cubicBezTo>
                <a:cubicBezTo>
                  <a:pt x="158692" y="6495386"/>
                  <a:pt x="158098" y="6490216"/>
                  <a:pt x="161821" y="6483172"/>
                </a:cubicBezTo>
                <a:cubicBezTo>
                  <a:pt x="144969" y="6450162"/>
                  <a:pt x="161066" y="6463202"/>
                  <a:pt x="154586" y="6432309"/>
                </a:cubicBezTo>
                <a:cubicBezTo>
                  <a:pt x="147771" y="6405695"/>
                  <a:pt x="143349" y="6375524"/>
                  <a:pt x="127078" y="6349783"/>
                </a:cubicBezTo>
                <a:cubicBezTo>
                  <a:pt x="122468" y="6345058"/>
                  <a:pt x="120723" y="6333456"/>
                  <a:pt x="123181" y="6323872"/>
                </a:cubicBezTo>
                <a:cubicBezTo>
                  <a:pt x="123604" y="6322225"/>
                  <a:pt x="124138" y="6320698"/>
                  <a:pt x="124767" y="6319343"/>
                </a:cubicBezTo>
                <a:cubicBezTo>
                  <a:pt x="122278" y="6297089"/>
                  <a:pt x="111161" y="6215694"/>
                  <a:pt x="108246" y="6190348"/>
                </a:cubicBezTo>
                <a:cubicBezTo>
                  <a:pt x="114169" y="6188296"/>
                  <a:pt x="103482" y="6175479"/>
                  <a:pt x="107279" y="6167269"/>
                </a:cubicBezTo>
                <a:cubicBezTo>
                  <a:pt x="110610" y="6161389"/>
                  <a:pt x="108145" y="6156128"/>
                  <a:pt x="107883" y="6149986"/>
                </a:cubicBezTo>
                <a:cubicBezTo>
                  <a:pt x="110502" y="6141894"/>
                  <a:pt x="105773" y="6115502"/>
                  <a:pt x="102380" y="6108622"/>
                </a:cubicBezTo>
                <a:cubicBezTo>
                  <a:pt x="90593" y="6092179"/>
                  <a:pt x="99346" y="6054816"/>
                  <a:pt x="90314" y="6041155"/>
                </a:cubicBezTo>
                <a:cubicBezTo>
                  <a:pt x="88990" y="6036198"/>
                  <a:pt x="88454" y="6031348"/>
                  <a:pt x="88409" y="6026587"/>
                </a:cubicBezTo>
                <a:lnTo>
                  <a:pt x="89403" y="6013265"/>
                </a:lnTo>
                <a:lnTo>
                  <a:pt x="91927" y="6009478"/>
                </a:lnTo>
                <a:lnTo>
                  <a:pt x="91302" y="6001336"/>
                </a:lnTo>
                <a:cubicBezTo>
                  <a:pt x="91431" y="6000558"/>
                  <a:pt x="91559" y="5999781"/>
                  <a:pt x="91687" y="5999003"/>
                </a:cubicBezTo>
                <a:cubicBezTo>
                  <a:pt x="92431" y="5994547"/>
                  <a:pt x="93080" y="5990148"/>
                  <a:pt x="93336" y="5985795"/>
                </a:cubicBezTo>
                <a:cubicBezTo>
                  <a:pt x="80676" y="5991520"/>
                  <a:pt x="93430" y="5949705"/>
                  <a:pt x="83190" y="5961758"/>
                </a:cubicBezTo>
                <a:cubicBezTo>
                  <a:pt x="82399" y="5938832"/>
                  <a:pt x="72862" y="5956319"/>
                  <a:pt x="81952" y="5928761"/>
                </a:cubicBezTo>
                <a:cubicBezTo>
                  <a:pt x="79324" y="5899676"/>
                  <a:pt x="72619" y="5823590"/>
                  <a:pt x="67420" y="5787247"/>
                </a:cubicBezTo>
                <a:cubicBezTo>
                  <a:pt x="53530" y="5750058"/>
                  <a:pt x="57730" y="5736292"/>
                  <a:pt x="50760" y="5710700"/>
                </a:cubicBezTo>
                <a:cubicBezTo>
                  <a:pt x="47368" y="5660911"/>
                  <a:pt x="30723" y="5663675"/>
                  <a:pt x="42956" y="5641754"/>
                </a:cubicBezTo>
                <a:cubicBezTo>
                  <a:pt x="39970" y="5608358"/>
                  <a:pt x="24769" y="5637338"/>
                  <a:pt x="29695" y="5602326"/>
                </a:cubicBezTo>
                <a:cubicBezTo>
                  <a:pt x="27700" y="5601239"/>
                  <a:pt x="20274" y="5573144"/>
                  <a:pt x="18841" y="5570885"/>
                </a:cubicBezTo>
                <a:lnTo>
                  <a:pt x="9977" y="5543492"/>
                </a:lnTo>
                <a:lnTo>
                  <a:pt x="5255" y="5531024"/>
                </a:lnTo>
                <a:lnTo>
                  <a:pt x="5447" y="5527845"/>
                </a:lnTo>
                <a:lnTo>
                  <a:pt x="0" y="5507724"/>
                </a:lnTo>
                <a:lnTo>
                  <a:pt x="435" y="5507045"/>
                </a:lnTo>
                <a:cubicBezTo>
                  <a:pt x="1286" y="5505065"/>
                  <a:pt x="1681" y="5502734"/>
                  <a:pt x="1128" y="5499619"/>
                </a:cubicBezTo>
                <a:cubicBezTo>
                  <a:pt x="9450" y="5498516"/>
                  <a:pt x="3652" y="5495435"/>
                  <a:pt x="1291" y="5486342"/>
                </a:cubicBezTo>
                <a:cubicBezTo>
                  <a:pt x="13688" y="5482600"/>
                  <a:pt x="2464" y="5460320"/>
                  <a:pt x="7976" y="5450755"/>
                </a:cubicBezTo>
                <a:cubicBezTo>
                  <a:pt x="5962" y="5444157"/>
                  <a:pt x="4058" y="5437113"/>
                  <a:pt x="2355" y="5429732"/>
                </a:cubicBezTo>
                <a:lnTo>
                  <a:pt x="1499" y="5370432"/>
                </a:lnTo>
                <a:lnTo>
                  <a:pt x="11483" y="5308330"/>
                </a:lnTo>
                <a:cubicBezTo>
                  <a:pt x="11701" y="5285359"/>
                  <a:pt x="15408" y="5265468"/>
                  <a:pt x="12793" y="5246026"/>
                </a:cubicBezTo>
                <a:cubicBezTo>
                  <a:pt x="15678" y="5238129"/>
                  <a:pt x="16842" y="5230685"/>
                  <a:pt x="12525" y="5223468"/>
                </a:cubicBezTo>
                <a:cubicBezTo>
                  <a:pt x="13966" y="5202031"/>
                  <a:pt x="20131" y="5196842"/>
                  <a:pt x="15322" y="5183258"/>
                </a:cubicBezTo>
                <a:cubicBezTo>
                  <a:pt x="25294" y="5171214"/>
                  <a:pt x="21488" y="5170502"/>
                  <a:pt x="18633" y="5164842"/>
                </a:cubicBezTo>
                <a:cubicBezTo>
                  <a:pt x="18565" y="5164573"/>
                  <a:pt x="18496" y="5164303"/>
                  <a:pt x="18428" y="5164034"/>
                </a:cubicBezTo>
                <a:lnTo>
                  <a:pt x="19854" y="5162388"/>
                </a:lnTo>
                <a:lnTo>
                  <a:pt x="20514" y="5158981"/>
                </a:lnTo>
                <a:lnTo>
                  <a:pt x="20089" y="5149681"/>
                </a:lnTo>
                <a:lnTo>
                  <a:pt x="19561" y="5146183"/>
                </a:lnTo>
                <a:cubicBezTo>
                  <a:pt x="19336" y="5143774"/>
                  <a:pt x="19361" y="5142173"/>
                  <a:pt x="19571" y="5141065"/>
                </a:cubicBezTo>
                <a:lnTo>
                  <a:pt x="19690" y="5140937"/>
                </a:lnTo>
                <a:cubicBezTo>
                  <a:pt x="19617" y="5139339"/>
                  <a:pt x="19544" y="5137742"/>
                  <a:pt x="19471" y="5136144"/>
                </a:cubicBezTo>
                <a:cubicBezTo>
                  <a:pt x="18832" y="5128055"/>
                  <a:pt x="17958" y="5120182"/>
                  <a:pt x="16918" y="5112689"/>
                </a:cubicBezTo>
                <a:cubicBezTo>
                  <a:pt x="23464" y="5106353"/>
                  <a:pt x="15733" y="5078666"/>
                  <a:pt x="28071" y="5081696"/>
                </a:cubicBezTo>
                <a:cubicBezTo>
                  <a:pt x="27036" y="5071588"/>
                  <a:pt x="21912" y="5065475"/>
                  <a:pt x="30005" y="5068879"/>
                </a:cubicBezTo>
                <a:cubicBezTo>
                  <a:pt x="29897" y="5065551"/>
                  <a:pt x="30585" y="5063501"/>
                  <a:pt x="31661" y="5062033"/>
                </a:cubicBezTo>
                <a:lnTo>
                  <a:pt x="32169" y="5061608"/>
                </a:lnTo>
                <a:lnTo>
                  <a:pt x="27436" y="5021480"/>
                </a:lnTo>
                <a:lnTo>
                  <a:pt x="26614" y="5013906"/>
                </a:lnTo>
                <a:lnTo>
                  <a:pt x="25056" y="5011767"/>
                </a:lnTo>
                <a:cubicBezTo>
                  <a:pt x="24110" y="5009457"/>
                  <a:pt x="23701" y="5006147"/>
                  <a:pt x="24513" y="5000592"/>
                </a:cubicBezTo>
                <a:lnTo>
                  <a:pt x="24951" y="4999307"/>
                </a:lnTo>
                <a:lnTo>
                  <a:pt x="22644" y="4990090"/>
                </a:lnTo>
                <a:cubicBezTo>
                  <a:pt x="21579" y="4987122"/>
                  <a:pt x="20222" y="4984494"/>
                  <a:pt x="18465" y="4982366"/>
                </a:cubicBezTo>
                <a:cubicBezTo>
                  <a:pt x="27858" y="4950984"/>
                  <a:pt x="19264" y="4921373"/>
                  <a:pt x="20888" y="4887310"/>
                </a:cubicBezTo>
                <a:cubicBezTo>
                  <a:pt x="17563" y="4848813"/>
                  <a:pt x="18386" y="4829570"/>
                  <a:pt x="15781" y="4807298"/>
                </a:cubicBezTo>
                <a:cubicBezTo>
                  <a:pt x="15634" y="4803627"/>
                  <a:pt x="14440" y="4773874"/>
                  <a:pt x="19649" y="4779990"/>
                </a:cubicBezTo>
                <a:cubicBezTo>
                  <a:pt x="18744" y="4746827"/>
                  <a:pt x="22869" y="4698305"/>
                  <a:pt x="21858" y="4664237"/>
                </a:cubicBezTo>
                <a:cubicBezTo>
                  <a:pt x="34232" y="4642340"/>
                  <a:pt x="11268" y="4621318"/>
                  <a:pt x="13583" y="4598607"/>
                </a:cubicBezTo>
                <a:cubicBezTo>
                  <a:pt x="2193" y="4604819"/>
                  <a:pt x="19974" y="4548010"/>
                  <a:pt x="7118" y="4546768"/>
                </a:cubicBezTo>
                <a:lnTo>
                  <a:pt x="14555" y="4522182"/>
                </a:lnTo>
                <a:lnTo>
                  <a:pt x="17290" y="4509768"/>
                </a:lnTo>
                <a:cubicBezTo>
                  <a:pt x="17884" y="4505118"/>
                  <a:pt x="18021" y="4500115"/>
                  <a:pt x="17421" y="4494586"/>
                </a:cubicBezTo>
                <a:cubicBezTo>
                  <a:pt x="12327" y="4480984"/>
                  <a:pt x="18571" y="4459805"/>
                  <a:pt x="18193" y="4440649"/>
                </a:cubicBezTo>
                <a:lnTo>
                  <a:pt x="16616" y="4431853"/>
                </a:lnTo>
                <a:lnTo>
                  <a:pt x="19246" y="4403141"/>
                </a:lnTo>
                <a:cubicBezTo>
                  <a:pt x="19372" y="4387638"/>
                  <a:pt x="19497" y="4372134"/>
                  <a:pt x="19623" y="4356631"/>
                </a:cubicBezTo>
                <a:cubicBezTo>
                  <a:pt x="19508" y="4349062"/>
                  <a:pt x="15847" y="4339045"/>
                  <a:pt x="20293" y="4339937"/>
                </a:cubicBezTo>
                <a:lnTo>
                  <a:pt x="18752" y="4331435"/>
                </a:lnTo>
                <a:cubicBezTo>
                  <a:pt x="19520" y="4328277"/>
                  <a:pt x="24070" y="4324711"/>
                  <a:pt x="24901" y="4320990"/>
                </a:cubicBezTo>
                <a:lnTo>
                  <a:pt x="23734" y="4309111"/>
                </a:lnTo>
                <a:cubicBezTo>
                  <a:pt x="24423" y="4299527"/>
                  <a:pt x="28090" y="4271878"/>
                  <a:pt x="29040" y="4263489"/>
                </a:cubicBezTo>
                <a:cubicBezTo>
                  <a:pt x="29169" y="4261918"/>
                  <a:pt x="29300" y="4260346"/>
                  <a:pt x="29429" y="4258775"/>
                </a:cubicBezTo>
                <a:lnTo>
                  <a:pt x="33702" y="4248512"/>
                </a:lnTo>
                <a:cubicBezTo>
                  <a:pt x="36933" y="4241044"/>
                  <a:pt x="39109" y="4235167"/>
                  <a:pt x="37356" y="4228644"/>
                </a:cubicBezTo>
                <a:cubicBezTo>
                  <a:pt x="41530" y="4217526"/>
                  <a:pt x="53227" y="4209759"/>
                  <a:pt x="50107" y="4193665"/>
                </a:cubicBezTo>
                <a:cubicBezTo>
                  <a:pt x="55406" y="4198550"/>
                  <a:pt x="50749" y="4175793"/>
                  <a:pt x="56192" y="4173105"/>
                </a:cubicBezTo>
                <a:cubicBezTo>
                  <a:pt x="60575" y="4171863"/>
                  <a:pt x="60184" y="4164671"/>
                  <a:pt x="61800" y="4159194"/>
                </a:cubicBezTo>
                <a:cubicBezTo>
                  <a:pt x="66276" y="4155290"/>
                  <a:pt x="70363" y="4127730"/>
                  <a:pt x="69720" y="4118135"/>
                </a:cubicBezTo>
                <a:cubicBezTo>
                  <a:pt x="65265" y="4091091"/>
                  <a:pt x="83289" y="4069336"/>
                  <a:pt x="80190" y="4047713"/>
                </a:cubicBezTo>
                <a:cubicBezTo>
                  <a:pt x="84682" y="4020435"/>
                  <a:pt x="92089" y="3998420"/>
                  <a:pt x="96666" y="3980780"/>
                </a:cubicBezTo>
                <a:cubicBezTo>
                  <a:pt x="98580" y="3977851"/>
                  <a:pt x="106155" y="3945259"/>
                  <a:pt x="107651" y="3941872"/>
                </a:cubicBezTo>
                <a:cubicBezTo>
                  <a:pt x="111761" y="3922504"/>
                  <a:pt x="112043" y="3930219"/>
                  <a:pt x="118444" y="3897465"/>
                </a:cubicBezTo>
                <a:cubicBezTo>
                  <a:pt x="124996" y="3869981"/>
                  <a:pt x="127657" y="3841768"/>
                  <a:pt x="134545" y="3811132"/>
                </a:cubicBezTo>
                <a:cubicBezTo>
                  <a:pt x="143817" y="3778601"/>
                  <a:pt x="141464" y="3759343"/>
                  <a:pt x="145381" y="3746540"/>
                </a:cubicBezTo>
                <a:cubicBezTo>
                  <a:pt x="156739" y="3719637"/>
                  <a:pt x="147664" y="3711291"/>
                  <a:pt x="146587" y="3670275"/>
                </a:cubicBezTo>
                <a:cubicBezTo>
                  <a:pt x="154134" y="3638754"/>
                  <a:pt x="151397" y="3605028"/>
                  <a:pt x="165690" y="3580981"/>
                </a:cubicBezTo>
                <a:cubicBezTo>
                  <a:pt x="164433" y="3577837"/>
                  <a:pt x="163639" y="3574469"/>
                  <a:pt x="163175" y="3570960"/>
                </a:cubicBezTo>
                <a:lnTo>
                  <a:pt x="162665" y="3560693"/>
                </a:lnTo>
                <a:lnTo>
                  <a:pt x="163299" y="3559743"/>
                </a:lnTo>
                <a:cubicBezTo>
                  <a:pt x="165039" y="3554949"/>
                  <a:pt x="165246" y="3551528"/>
                  <a:pt x="164777" y="3548721"/>
                </a:cubicBezTo>
                <a:lnTo>
                  <a:pt x="163708" y="3545693"/>
                </a:lnTo>
                <a:lnTo>
                  <a:pt x="164286" y="3537938"/>
                </a:lnTo>
                <a:cubicBezTo>
                  <a:pt x="164273" y="3532672"/>
                  <a:pt x="164261" y="3527407"/>
                  <a:pt x="164247" y="3522141"/>
                </a:cubicBezTo>
                <a:lnTo>
                  <a:pt x="165343" y="3519672"/>
                </a:lnTo>
                <a:lnTo>
                  <a:pt x="167001" y="3496604"/>
                </a:lnTo>
                <a:lnTo>
                  <a:pt x="167547" y="3496517"/>
                </a:lnTo>
                <a:cubicBezTo>
                  <a:pt x="168811" y="3495796"/>
                  <a:pt x="169814" y="3494272"/>
                  <a:pt x="170301" y="3491023"/>
                </a:cubicBezTo>
                <a:cubicBezTo>
                  <a:pt x="177219" y="3499391"/>
                  <a:pt x="173541" y="3490314"/>
                  <a:pt x="174371" y="3479998"/>
                </a:cubicBezTo>
                <a:cubicBezTo>
                  <a:pt x="185299" y="3490692"/>
                  <a:pt x="183023" y="3459350"/>
                  <a:pt x="190228" y="3457434"/>
                </a:cubicBezTo>
                <a:cubicBezTo>
                  <a:pt x="190591" y="3449617"/>
                  <a:pt x="191174" y="3441542"/>
                  <a:pt x="192016" y="3433411"/>
                </a:cubicBezTo>
                <a:lnTo>
                  <a:pt x="192663" y="3428691"/>
                </a:lnTo>
                <a:cubicBezTo>
                  <a:pt x="192706" y="3428676"/>
                  <a:pt x="192750" y="3428659"/>
                  <a:pt x="192793" y="3428643"/>
                </a:cubicBezTo>
                <a:cubicBezTo>
                  <a:pt x="193186" y="3427720"/>
                  <a:pt x="193494" y="3426206"/>
                  <a:pt x="193710" y="3423760"/>
                </a:cubicBezTo>
                <a:cubicBezTo>
                  <a:pt x="193753" y="3422535"/>
                  <a:pt x="193797" y="3421310"/>
                  <a:pt x="193839" y="3420085"/>
                </a:cubicBezTo>
                <a:lnTo>
                  <a:pt x="195094" y="3410930"/>
                </a:lnTo>
                <a:lnTo>
                  <a:pt x="196311" y="3408092"/>
                </a:lnTo>
                <a:lnTo>
                  <a:pt x="197928" y="3407419"/>
                </a:lnTo>
                <a:cubicBezTo>
                  <a:pt x="197912" y="3407119"/>
                  <a:pt x="197897" y="3406820"/>
                  <a:pt x="197881" y="3406520"/>
                </a:cubicBezTo>
                <a:cubicBezTo>
                  <a:pt x="196231" y="3399306"/>
                  <a:pt x="192821" y="3396220"/>
                  <a:pt x="204222" y="3391015"/>
                </a:cubicBezTo>
                <a:cubicBezTo>
                  <a:pt x="202162" y="3374996"/>
                  <a:pt x="208811" y="3373934"/>
                  <a:pt x="213950" y="3354361"/>
                </a:cubicBezTo>
                <a:cubicBezTo>
                  <a:pt x="211218" y="3344737"/>
                  <a:pt x="213619" y="3338360"/>
                  <a:pt x="217699" y="3332639"/>
                </a:cubicBezTo>
                <a:cubicBezTo>
                  <a:pt x="218717" y="3312409"/>
                  <a:pt x="225688" y="3295747"/>
                  <a:pt x="229963" y="3273935"/>
                </a:cubicBezTo>
                <a:cubicBezTo>
                  <a:pt x="228293" y="3248488"/>
                  <a:pt x="239257" y="3238943"/>
                  <a:pt x="243785" y="3215621"/>
                </a:cubicBezTo>
                <a:cubicBezTo>
                  <a:pt x="237893" y="3192522"/>
                  <a:pt x="253940" y="3201000"/>
                  <a:pt x="259175" y="3189909"/>
                </a:cubicBezTo>
                <a:lnTo>
                  <a:pt x="259988" y="3186579"/>
                </a:lnTo>
                <a:lnTo>
                  <a:pt x="259980" y="3177264"/>
                </a:lnTo>
                <a:lnTo>
                  <a:pt x="259609" y="3173723"/>
                </a:lnTo>
                <a:cubicBezTo>
                  <a:pt x="259490" y="3171299"/>
                  <a:pt x="259588" y="3169704"/>
                  <a:pt x="259848" y="3168622"/>
                </a:cubicBezTo>
                <a:lnTo>
                  <a:pt x="259971" y="3168508"/>
                </a:lnTo>
                <a:cubicBezTo>
                  <a:pt x="259969" y="3166907"/>
                  <a:pt x="259968" y="3165307"/>
                  <a:pt x="259966" y="3163706"/>
                </a:cubicBezTo>
                <a:cubicBezTo>
                  <a:pt x="259691" y="3155577"/>
                  <a:pt x="259171" y="3147642"/>
                  <a:pt x="258467" y="3140064"/>
                </a:cubicBezTo>
                <a:cubicBezTo>
                  <a:pt x="265286" y="3134408"/>
                  <a:pt x="258805" y="3106027"/>
                  <a:pt x="270990" y="3110288"/>
                </a:cubicBezTo>
                <a:cubicBezTo>
                  <a:pt x="270407" y="3100106"/>
                  <a:pt x="265565" y="3093497"/>
                  <a:pt x="273494" y="3097704"/>
                </a:cubicBezTo>
                <a:cubicBezTo>
                  <a:pt x="273534" y="3094376"/>
                  <a:pt x="274313" y="3092401"/>
                  <a:pt x="275456" y="3091047"/>
                </a:cubicBezTo>
                <a:lnTo>
                  <a:pt x="275980" y="3090672"/>
                </a:lnTo>
                <a:lnTo>
                  <a:pt x="274486" y="3068004"/>
                </a:lnTo>
                <a:lnTo>
                  <a:pt x="275226" y="3065087"/>
                </a:lnTo>
                <a:lnTo>
                  <a:pt x="273050" y="3050191"/>
                </a:lnTo>
                <a:cubicBezTo>
                  <a:pt x="272889" y="3047647"/>
                  <a:pt x="272728" y="3045103"/>
                  <a:pt x="272566" y="3042559"/>
                </a:cubicBezTo>
                <a:lnTo>
                  <a:pt x="271107" y="3040271"/>
                </a:lnTo>
                <a:cubicBezTo>
                  <a:pt x="270265" y="3037872"/>
                  <a:pt x="270006" y="3034528"/>
                  <a:pt x="271065" y="3029072"/>
                </a:cubicBezTo>
                <a:lnTo>
                  <a:pt x="271558" y="3027835"/>
                </a:lnTo>
                <a:cubicBezTo>
                  <a:pt x="270688" y="3024705"/>
                  <a:pt x="268559" y="2982922"/>
                  <a:pt x="268717" y="2964245"/>
                </a:cubicBezTo>
                <a:cubicBezTo>
                  <a:pt x="279502" y="2933904"/>
                  <a:pt x="269365" y="2949568"/>
                  <a:pt x="272511" y="2915772"/>
                </a:cubicBezTo>
                <a:cubicBezTo>
                  <a:pt x="272017" y="2877552"/>
                  <a:pt x="270125" y="2850992"/>
                  <a:pt x="270356" y="2825842"/>
                </a:cubicBezTo>
                <a:cubicBezTo>
                  <a:pt x="269433" y="2814032"/>
                  <a:pt x="268938" y="2727859"/>
                  <a:pt x="273897" y="2734957"/>
                </a:cubicBezTo>
                <a:cubicBezTo>
                  <a:pt x="264242" y="2698391"/>
                  <a:pt x="277769" y="2677127"/>
                  <a:pt x="274458" y="2636572"/>
                </a:cubicBezTo>
                <a:cubicBezTo>
                  <a:pt x="287792" y="2615986"/>
                  <a:pt x="275829" y="2626668"/>
                  <a:pt x="279157" y="2604260"/>
                </a:cubicBezTo>
                <a:cubicBezTo>
                  <a:pt x="279270" y="2587221"/>
                  <a:pt x="288019" y="2599786"/>
                  <a:pt x="288131" y="2582747"/>
                </a:cubicBezTo>
                <a:cubicBezTo>
                  <a:pt x="260352" y="2545890"/>
                  <a:pt x="290145" y="2525479"/>
                  <a:pt x="282516" y="2478755"/>
                </a:cubicBezTo>
                <a:lnTo>
                  <a:pt x="287359" y="2451804"/>
                </a:lnTo>
                <a:cubicBezTo>
                  <a:pt x="285426" y="2443087"/>
                  <a:pt x="285710" y="2414879"/>
                  <a:pt x="289577" y="2408801"/>
                </a:cubicBezTo>
                <a:cubicBezTo>
                  <a:pt x="290424" y="2402768"/>
                  <a:pt x="289064" y="2396183"/>
                  <a:pt x="293203" y="2392670"/>
                </a:cubicBezTo>
                <a:cubicBezTo>
                  <a:pt x="295637" y="2379564"/>
                  <a:pt x="301233" y="2349549"/>
                  <a:pt x="304183" y="2330165"/>
                </a:cubicBezTo>
                <a:cubicBezTo>
                  <a:pt x="298973" y="2319718"/>
                  <a:pt x="309550" y="2303314"/>
                  <a:pt x="310900" y="2276363"/>
                </a:cubicBezTo>
                <a:cubicBezTo>
                  <a:pt x="304874" y="2264930"/>
                  <a:pt x="311891" y="2258198"/>
                  <a:pt x="303909" y="2236310"/>
                </a:cubicBezTo>
                <a:cubicBezTo>
                  <a:pt x="304734" y="2235412"/>
                  <a:pt x="305502" y="2234293"/>
                  <a:pt x="306187" y="2232984"/>
                </a:cubicBezTo>
                <a:cubicBezTo>
                  <a:pt x="310170" y="2225381"/>
                  <a:pt x="310605" y="2213194"/>
                  <a:pt x="307158" y="2205763"/>
                </a:cubicBezTo>
                <a:cubicBezTo>
                  <a:pt x="296601" y="2170883"/>
                  <a:pt x="306474" y="2175442"/>
                  <a:pt x="304860" y="2145703"/>
                </a:cubicBezTo>
                <a:cubicBezTo>
                  <a:pt x="304314" y="2112090"/>
                  <a:pt x="314083" y="2134724"/>
                  <a:pt x="304273" y="2092533"/>
                </a:cubicBezTo>
                <a:cubicBezTo>
                  <a:pt x="308983" y="2088154"/>
                  <a:pt x="303590" y="2066396"/>
                  <a:pt x="301642" y="2057359"/>
                </a:cubicBezTo>
                <a:cubicBezTo>
                  <a:pt x="301720" y="2041038"/>
                  <a:pt x="313213" y="2032807"/>
                  <a:pt x="306736" y="2016105"/>
                </a:cubicBezTo>
                <a:cubicBezTo>
                  <a:pt x="312847" y="2019262"/>
                  <a:pt x="310007" y="1975377"/>
                  <a:pt x="316234" y="1983129"/>
                </a:cubicBezTo>
                <a:cubicBezTo>
                  <a:pt x="322177" y="1972692"/>
                  <a:pt x="313034" y="1967129"/>
                  <a:pt x="318238" y="1956745"/>
                </a:cubicBezTo>
                <a:cubicBezTo>
                  <a:pt x="319718" y="1944884"/>
                  <a:pt x="311423" y="1963350"/>
                  <a:pt x="311341" y="1950160"/>
                </a:cubicBezTo>
                <a:lnTo>
                  <a:pt x="323556" y="1879546"/>
                </a:lnTo>
                <a:cubicBezTo>
                  <a:pt x="320263" y="1869846"/>
                  <a:pt x="322312" y="1862247"/>
                  <a:pt x="326085" y="1854893"/>
                </a:cubicBezTo>
                <a:cubicBezTo>
                  <a:pt x="325955" y="1832625"/>
                  <a:pt x="332007" y="1812578"/>
                  <a:pt x="335058" y="1787684"/>
                </a:cubicBezTo>
                <a:cubicBezTo>
                  <a:pt x="331933" y="1760490"/>
                  <a:pt x="342400" y="1747069"/>
                  <a:pt x="345620" y="1720464"/>
                </a:cubicBezTo>
                <a:cubicBezTo>
                  <a:pt x="337355" y="1693643"/>
                  <a:pt x="360215" y="1703686"/>
                  <a:pt x="360760" y="1681196"/>
                </a:cubicBezTo>
                <a:cubicBezTo>
                  <a:pt x="353923" y="1644243"/>
                  <a:pt x="368449" y="1682451"/>
                  <a:pt x="368483" y="1625881"/>
                </a:cubicBezTo>
                <a:cubicBezTo>
                  <a:pt x="367181" y="1622619"/>
                  <a:pt x="369088" y="1615868"/>
                  <a:pt x="371077" y="1616704"/>
                </a:cubicBezTo>
                <a:cubicBezTo>
                  <a:pt x="371005" y="1604306"/>
                  <a:pt x="384453" y="1569256"/>
                  <a:pt x="383008" y="1551493"/>
                </a:cubicBezTo>
                <a:cubicBezTo>
                  <a:pt x="390598" y="1517303"/>
                  <a:pt x="381821" y="1500132"/>
                  <a:pt x="384834" y="1475233"/>
                </a:cubicBezTo>
                <a:cubicBezTo>
                  <a:pt x="393221" y="1446677"/>
                  <a:pt x="400498" y="1430031"/>
                  <a:pt x="418371" y="1380155"/>
                </a:cubicBezTo>
                <a:lnTo>
                  <a:pt x="469641" y="1210871"/>
                </a:lnTo>
                <a:cubicBezTo>
                  <a:pt x="507460" y="1148093"/>
                  <a:pt x="486915" y="1066841"/>
                  <a:pt x="489701" y="1028427"/>
                </a:cubicBezTo>
                <a:cubicBezTo>
                  <a:pt x="478454" y="1012506"/>
                  <a:pt x="490925" y="999600"/>
                  <a:pt x="486354" y="980383"/>
                </a:cubicBezTo>
                <a:cubicBezTo>
                  <a:pt x="483880" y="937629"/>
                  <a:pt x="471099" y="895192"/>
                  <a:pt x="479762" y="839699"/>
                </a:cubicBezTo>
                <a:cubicBezTo>
                  <a:pt x="444550" y="814685"/>
                  <a:pt x="465776" y="749644"/>
                  <a:pt x="445664" y="696545"/>
                </a:cubicBezTo>
                <a:cubicBezTo>
                  <a:pt x="441558" y="665722"/>
                  <a:pt x="459046" y="617297"/>
                  <a:pt x="440047" y="606615"/>
                </a:cubicBezTo>
                <a:cubicBezTo>
                  <a:pt x="451675" y="592509"/>
                  <a:pt x="432892" y="579307"/>
                  <a:pt x="431225" y="563889"/>
                </a:cubicBezTo>
                <a:cubicBezTo>
                  <a:pt x="438618" y="551582"/>
                  <a:pt x="432225" y="545475"/>
                  <a:pt x="430803" y="534294"/>
                </a:cubicBezTo>
                <a:cubicBezTo>
                  <a:pt x="435364" y="529230"/>
                  <a:pt x="435126" y="519767"/>
                  <a:pt x="429777" y="516548"/>
                </a:cubicBezTo>
                <a:cubicBezTo>
                  <a:pt x="417444" y="521116"/>
                  <a:pt x="423596" y="488251"/>
                  <a:pt x="415090" y="485808"/>
                </a:cubicBezTo>
                <a:cubicBezTo>
                  <a:pt x="413316" y="466733"/>
                  <a:pt x="424116" y="383903"/>
                  <a:pt x="410499" y="369873"/>
                </a:cubicBezTo>
                <a:cubicBezTo>
                  <a:pt x="404034" y="331308"/>
                  <a:pt x="425696" y="275570"/>
                  <a:pt x="425314" y="259180"/>
                </a:cubicBezTo>
                <a:cubicBezTo>
                  <a:pt x="450188" y="242918"/>
                  <a:pt x="384634" y="163766"/>
                  <a:pt x="383240" y="94173"/>
                </a:cubicBezTo>
                <a:cubicBezTo>
                  <a:pt x="385641" y="84795"/>
                  <a:pt x="385609" y="79782"/>
                  <a:pt x="379938" y="77267"/>
                </a:cubicBezTo>
                <a:cubicBezTo>
                  <a:pt x="378301" y="68220"/>
                  <a:pt x="376144" y="54774"/>
                  <a:pt x="373430" y="38856"/>
                </a:cubicBez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a:extLst>
              <a:ext uri="{FF2B5EF4-FFF2-40B4-BE49-F238E27FC236}">
                <a16:creationId xmlns:a16="http://schemas.microsoft.com/office/drawing/2014/main" id="{06B013BD-16EA-B614-FE59-6CCE5F44508F}"/>
              </a:ext>
            </a:extLst>
          </p:cNvPr>
          <p:cNvPicPr>
            <a:picLocks noChangeAspect="1"/>
          </p:cNvPicPr>
          <p:nvPr/>
        </p:nvPicPr>
        <p:blipFill>
          <a:blip r:embed="rId2"/>
          <a:stretch>
            <a:fillRect/>
          </a:stretch>
        </p:blipFill>
        <p:spPr>
          <a:xfrm>
            <a:off x="734593" y="675564"/>
            <a:ext cx="3599820" cy="5516967"/>
          </a:xfrm>
          <a:prstGeom prst="rect">
            <a:avLst/>
          </a:prstGeom>
        </p:spPr>
      </p:pic>
      <p:sp>
        <p:nvSpPr>
          <p:cNvPr id="3" name="Content Placeholder 2">
            <a:extLst>
              <a:ext uri="{FF2B5EF4-FFF2-40B4-BE49-F238E27FC236}">
                <a16:creationId xmlns:a16="http://schemas.microsoft.com/office/drawing/2014/main" id="{5FB3CA43-6230-8A9A-DAB6-6EB7B32E636B}"/>
              </a:ext>
            </a:extLst>
          </p:cNvPr>
          <p:cNvSpPr>
            <a:spLocks noGrp="1"/>
          </p:cNvSpPr>
          <p:nvPr>
            <p:ph idx="1"/>
          </p:nvPr>
        </p:nvSpPr>
        <p:spPr>
          <a:xfrm>
            <a:off x="5556738" y="1392702"/>
            <a:ext cx="5795890" cy="4709985"/>
          </a:xfrm>
        </p:spPr>
        <p:txBody>
          <a:bodyPr>
            <a:normAutofit fontScale="92500" lnSpcReduction="10000"/>
          </a:bodyPr>
          <a:lstStyle/>
          <a:p>
            <a:pPr marL="0" indent="0">
              <a:lnSpc>
                <a:spcPct val="150000"/>
              </a:lnSpc>
              <a:buNone/>
            </a:pPr>
            <a:r>
              <a:rPr lang="en-US" sz="1900" b="0" i="0" dirty="0">
                <a:effectLst/>
                <a:latin typeface="Times New Roman" panose="02020603050405020304" pitchFamily="18" charset="0"/>
                <a:cs typeface="Times New Roman" panose="02020603050405020304" pitchFamily="18" charset="0"/>
              </a:rPr>
              <a:t>     In 1536 Calvin finished the first edition of his </a:t>
            </a:r>
            <a:r>
              <a:rPr lang="en-US" sz="1900" b="1" i="1" dirty="0">
                <a:effectLst/>
                <a:latin typeface="Times New Roman" panose="02020603050405020304" pitchFamily="18" charset="0"/>
                <a:cs typeface="Times New Roman" panose="02020603050405020304" pitchFamily="18" charset="0"/>
              </a:rPr>
              <a:t>Institutes of the Christian Religion</a:t>
            </a:r>
            <a:r>
              <a:rPr lang="en-US" sz="1900" dirty="0">
                <a:latin typeface="Times New Roman" panose="02020603050405020304" pitchFamily="18" charset="0"/>
                <a:cs typeface="Times New Roman" panose="02020603050405020304" pitchFamily="18" charset="0"/>
              </a:rPr>
              <a:t> which became </a:t>
            </a:r>
            <a:r>
              <a:rPr lang="en-US" sz="1900" b="0" i="0" dirty="0">
                <a:effectLst/>
                <a:latin typeface="Times New Roman" panose="02020603050405020304" pitchFamily="18" charset="0"/>
                <a:cs typeface="Times New Roman" panose="02020603050405020304" pitchFamily="18" charset="0"/>
              </a:rPr>
              <a:t>an instant best seller. </a:t>
            </a:r>
          </a:p>
          <a:p>
            <a:pPr marL="0" indent="0">
              <a:lnSpc>
                <a:spcPct val="150000"/>
              </a:lnSpc>
              <a:buNone/>
            </a:pPr>
            <a:r>
              <a:rPr lang="en-US" sz="1900" b="0" i="0" dirty="0">
                <a:effectLst/>
                <a:latin typeface="Times New Roman" panose="02020603050405020304" pitchFamily="18" charset="0"/>
                <a:cs typeface="Times New Roman" panose="02020603050405020304" pitchFamily="18" charset="0"/>
              </a:rPr>
              <a:t>     He </a:t>
            </a:r>
            <a:r>
              <a:rPr lang="en-US" sz="1900" dirty="0">
                <a:latin typeface="Times New Roman" panose="02020603050405020304" pitchFamily="18" charset="0"/>
                <a:cs typeface="Times New Roman" panose="02020603050405020304" pitchFamily="18" charset="0"/>
              </a:rPr>
              <a:t>moved to</a:t>
            </a:r>
            <a:r>
              <a:rPr lang="en-US" sz="1900" b="0" i="0" dirty="0">
                <a:effectLst/>
                <a:latin typeface="Times New Roman" panose="02020603050405020304" pitchFamily="18" charset="0"/>
                <a:cs typeface="Times New Roman" panose="02020603050405020304" pitchFamily="18" charset="0"/>
              </a:rPr>
              <a:t> Geneva, then Strasbourg where he started writing his </a:t>
            </a:r>
            <a:r>
              <a:rPr lang="en-US" sz="1900" b="1" i="0" dirty="0">
                <a:effectLst/>
                <a:latin typeface="Times New Roman" panose="02020603050405020304" pitchFamily="18" charset="0"/>
                <a:cs typeface="Times New Roman" panose="02020603050405020304" pitchFamily="18" charset="0"/>
              </a:rPr>
              <a:t>comments upon the books of the Bible. </a:t>
            </a:r>
          </a:p>
          <a:p>
            <a:pPr marL="0" indent="0">
              <a:lnSpc>
                <a:spcPct val="150000"/>
              </a:lnSpc>
              <a:buNone/>
            </a:pPr>
            <a:r>
              <a:rPr lang="en-US" sz="1900" b="0" i="0" dirty="0">
                <a:effectLst/>
                <a:latin typeface="Times New Roman" panose="02020603050405020304" pitchFamily="18" charset="0"/>
                <a:cs typeface="Times New Roman" panose="02020603050405020304" pitchFamily="18" charset="0"/>
              </a:rPr>
              <a:t>     In 1541 Calvin returned to Geneva where he lived and worked until his death in 1564. It was in this period that Calvin made his other great contribution to the Church –he prepared and then forced the city council to ratify his </a:t>
            </a:r>
            <a:r>
              <a:rPr lang="en-US" sz="1900" b="1" i="0" dirty="0">
                <a:effectLst/>
                <a:latin typeface="Times New Roman" panose="02020603050405020304" pitchFamily="18" charset="0"/>
                <a:cs typeface="Times New Roman" panose="02020603050405020304" pitchFamily="18" charset="0"/>
              </a:rPr>
              <a:t>Ecclesiastical Ordinances of the Church of Geneva </a:t>
            </a:r>
            <a:r>
              <a:rPr lang="en-US" sz="1900" i="0" dirty="0">
                <a:effectLst/>
                <a:latin typeface="Times New Roman" panose="02020603050405020304" pitchFamily="18" charset="0"/>
                <a:cs typeface="Times New Roman" panose="02020603050405020304" pitchFamily="18" charset="0"/>
              </a:rPr>
              <a:t>which contained all the principles of Reformed polity.</a:t>
            </a:r>
            <a:endParaRPr lang="en-AU" sz="19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143954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DD22E087-9B99-F2C8-1490-0E7C0702FFB7}"/>
              </a:ext>
            </a:extLst>
          </p:cNvPr>
          <p:cNvPicPr>
            <a:picLocks noChangeAspect="1"/>
          </p:cNvPicPr>
          <p:nvPr/>
        </p:nvPicPr>
        <p:blipFill rotWithShape="1">
          <a:blip r:embed="rId2">
            <a:extLst>
              <a:ext uri="{BEBA8EAE-BF5A-486C-A8C5-ECC9F3942E4B}">
                <a14:imgProps xmlns:a14="http://schemas.microsoft.com/office/drawing/2010/main">
                  <a14:imgLayer r:embed="rId3">
                    <a14:imgEffect>
                      <a14:saturation sat="400000"/>
                    </a14:imgEffect>
                  </a14:imgLayer>
                </a14:imgProps>
              </a:ext>
            </a:extLst>
          </a:blip>
          <a:srcRect l="12882" r="14857" b="1"/>
          <a:stretch/>
        </p:blipFill>
        <p:spPr>
          <a:xfrm>
            <a:off x="0" y="10"/>
            <a:ext cx="9669642" cy="6857990"/>
          </a:xfrm>
          <a:prstGeom prst="rect">
            <a:avLst/>
          </a:prstGeom>
        </p:spPr>
      </p:pic>
      <p:sp>
        <p:nvSpPr>
          <p:cNvPr id="11" name="Rectangle 1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4793B2D-54A5-E787-B851-FEDF1127A94B}"/>
              </a:ext>
            </a:extLst>
          </p:cNvPr>
          <p:cNvSpPr txBox="1"/>
          <p:nvPr/>
        </p:nvSpPr>
        <p:spPr>
          <a:xfrm>
            <a:off x="8557146" y="219637"/>
            <a:ext cx="3631805" cy="4998757"/>
          </a:xfrm>
          <a:prstGeom prst="rect">
            <a:avLst/>
          </a:prstGeom>
        </p:spPr>
        <p:txBody>
          <a:bodyPr vert="horz" lIns="91440" tIns="45720" rIns="91440" bIns="45720" rtlCol="0">
            <a:normAutofit fontScale="92500"/>
          </a:bodyPr>
          <a:lstStyle/>
          <a:p>
            <a:pPr>
              <a:lnSpc>
                <a:spcPct val="170000"/>
              </a:lnSpc>
              <a:spcAft>
                <a:spcPts val="600"/>
              </a:spcAft>
            </a:pPr>
            <a:r>
              <a:rPr lang="en-US" sz="1600" dirty="0">
                <a:latin typeface="Times New Roman" panose="02020603050405020304" pitchFamily="18" charset="0"/>
                <a:cs typeface="Times New Roman" panose="02020603050405020304" pitchFamily="18" charset="0"/>
              </a:rPr>
              <a:t>‘Calvin brought to the study of theology a passion for biblical truth and a coherent understanding of the Word of God. Of all of the thinkers of the sixteenth century, Calvin was most noted for his ability to provide a systematic theological understanding of Christian truth’ (Sproul). His greatest work, Institutes of the Christian Religion, has remained important for Protestant theology for almost five centuries. </a:t>
            </a:r>
            <a:r>
              <a:rPr lang="en-US" sz="1600" b="0" i="0" dirty="0">
                <a:effectLst/>
                <a:latin typeface="Times New Roman" panose="02020603050405020304" pitchFamily="18" charset="0"/>
                <a:cs typeface="Times New Roman" panose="02020603050405020304" pitchFamily="18" charset="0"/>
              </a:rPr>
              <a:t>To this day, he is regarded with the sobriquet “the Theologian.”</a:t>
            </a:r>
            <a:endParaRPr lang="en-US" sz="1600"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2860F18-BEDF-B872-387A-DA245BDFBE6E}"/>
              </a:ext>
            </a:extLst>
          </p:cNvPr>
          <p:cNvSpPr txBox="1"/>
          <p:nvPr/>
        </p:nvSpPr>
        <p:spPr>
          <a:xfrm>
            <a:off x="8366762" y="5438033"/>
            <a:ext cx="3822189" cy="1200329"/>
          </a:xfrm>
          <a:prstGeom prst="rect">
            <a:avLst/>
          </a:prstGeom>
          <a:noFill/>
        </p:spPr>
        <p:txBody>
          <a:bodyPr wrap="square">
            <a:spAutoFit/>
          </a:bodyPr>
          <a:lstStyle/>
          <a:p>
            <a:r>
              <a:rPr lang="en-US" i="1" dirty="0">
                <a:solidFill>
                  <a:schemeClr val="accent1">
                    <a:lumMod val="75000"/>
                  </a:schemeClr>
                </a:solidFill>
                <a:latin typeface="Times New Roman" panose="02020603050405020304" pitchFamily="18" charset="0"/>
                <a:cs typeface="Times New Roman" panose="02020603050405020304" pitchFamily="18" charset="0"/>
              </a:rPr>
              <a:t>Systematic theology is a discipline of Christian theology that formulates an orderly, rational, and coherent account of the doctrines of the Christian faith</a:t>
            </a:r>
            <a:r>
              <a:rPr lang="en-US" dirty="0">
                <a:latin typeface="Times New Roman" panose="02020603050405020304" pitchFamily="18" charset="0"/>
                <a:cs typeface="Times New Roman" panose="02020603050405020304" pitchFamily="18" charset="0"/>
              </a:rPr>
              <a:t>. </a:t>
            </a:r>
            <a:endParaRPr lang="en-A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248946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5000"/>
            <a:lum/>
            <a:extLst>
              <a:ext uri="{837473B0-CC2E-450A-ABE3-18F120FF3D39}">
                <a1611:picAttrSrcUrl xmlns:a1611="http://schemas.microsoft.com/office/drawing/2016/11/main" r:id="rId3"/>
              </a:ext>
            </a:extLst>
          </a:blip>
          <a:srcRect/>
          <a:stretch>
            <a:fillRect t="-10000" b="-10000"/>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BDBDAD0-4A6F-6A4E-C2D7-BD580BC74671}"/>
              </a:ext>
            </a:extLst>
          </p:cNvPr>
          <p:cNvSpPr txBox="1"/>
          <p:nvPr/>
        </p:nvSpPr>
        <p:spPr>
          <a:xfrm>
            <a:off x="859810" y="150126"/>
            <a:ext cx="10863617" cy="6280374"/>
          </a:xfrm>
          <a:prstGeom prst="rect">
            <a:avLst/>
          </a:prstGeom>
          <a:noFill/>
        </p:spPr>
        <p:txBody>
          <a:bodyPr wrap="square">
            <a:spAutoFit/>
          </a:bodyPr>
          <a:lstStyle/>
          <a:p>
            <a:pPr>
              <a:lnSpc>
                <a:spcPct val="150000"/>
              </a:lnSpc>
            </a:pPr>
            <a:r>
              <a:rPr lang="en-US" b="1" dirty="0">
                <a:latin typeface="Times New Roman" panose="02020603050405020304" pitchFamily="18" charset="0"/>
                <a:cs typeface="Times New Roman" panose="02020603050405020304" pitchFamily="18" charset="0"/>
              </a:rPr>
              <a:t>“Institutes of the Christian Religion”</a:t>
            </a:r>
            <a:r>
              <a:rPr lang="en-US" dirty="0">
                <a:latin typeface="Times New Roman" panose="02020603050405020304" pitchFamily="18" charset="0"/>
                <a:cs typeface="Times New Roman" panose="02020603050405020304" pitchFamily="18" charset="0"/>
              </a:rPr>
              <a:t> was first published in Latin in 1536</a:t>
            </a:r>
            <a:r>
              <a:rPr lang="en-US" b="0" i="0" dirty="0">
                <a:solidFill>
                  <a:srgbClr val="202122"/>
                </a:solidFill>
                <a:effectLst/>
                <a:latin typeface="Times New Roman" panose="02020603050405020304" pitchFamily="18" charset="0"/>
                <a:cs typeface="Times New Roman" panose="02020603050405020304" pitchFamily="18" charset="0"/>
              </a:rPr>
              <a:t> with a preface addressed to King </a:t>
            </a:r>
            <a:r>
              <a:rPr lang="en-US" b="0" i="0" u="none" strike="noStrike" dirty="0">
                <a:effectLst/>
                <a:latin typeface="Times New Roman" panose="02020603050405020304" pitchFamily="18" charset="0"/>
                <a:cs typeface="Times New Roman" panose="02020603050405020304" pitchFamily="18" charset="0"/>
              </a:rPr>
              <a:t>Francis I of France</a:t>
            </a:r>
            <a:r>
              <a:rPr lang="en-US" b="0" i="0" dirty="0">
                <a:solidFill>
                  <a:srgbClr val="202122"/>
                </a:solidFill>
                <a:effectLst/>
                <a:latin typeface="Times New Roman" panose="02020603050405020304" pitchFamily="18" charset="0"/>
                <a:cs typeface="Times New Roman" panose="02020603050405020304" pitchFamily="18" charset="0"/>
              </a:rPr>
              <a:t>, </a:t>
            </a:r>
            <a:r>
              <a:rPr lang="en-US" dirty="0">
                <a:solidFill>
                  <a:srgbClr val="202122"/>
                </a:solidFill>
                <a:latin typeface="Times New Roman" panose="02020603050405020304" pitchFamily="18" charset="0"/>
                <a:cs typeface="Times New Roman" panose="02020603050405020304" pitchFamily="18" charset="0"/>
              </a:rPr>
              <a:t>beseeching </a:t>
            </a:r>
            <a:r>
              <a:rPr lang="en-US" b="0" i="0" dirty="0">
                <a:solidFill>
                  <a:srgbClr val="202122"/>
                </a:solidFill>
                <a:effectLst/>
                <a:latin typeface="Times New Roman" panose="02020603050405020304" pitchFamily="18" charset="0"/>
                <a:cs typeface="Times New Roman" panose="02020603050405020304" pitchFamily="18" charset="0"/>
              </a:rPr>
              <a:t>him to </a:t>
            </a:r>
            <a:r>
              <a:rPr lang="en-US" dirty="0">
                <a:solidFill>
                  <a:srgbClr val="202122"/>
                </a:solidFill>
                <a:latin typeface="Times New Roman" panose="02020603050405020304" pitchFamily="18" charset="0"/>
                <a:cs typeface="Times New Roman" panose="02020603050405020304" pitchFamily="18" charset="0"/>
              </a:rPr>
              <a:t>hear out</a:t>
            </a:r>
            <a:r>
              <a:rPr lang="en-US" b="0" i="0" dirty="0">
                <a:solidFill>
                  <a:srgbClr val="202122"/>
                </a:solidFill>
                <a:effectLst/>
                <a:latin typeface="Times New Roman" panose="02020603050405020304" pitchFamily="18" charset="0"/>
                <a:cs typeface="Times New Roman" panose="02020603050405020304" pitchFamily="18" charset="0"/>
              </a:rPr>
              <a:t> the Protestants </a:t>
            </a:r>
            <a:r>
              <a:rPr lang="en-US" dirty="0">
                <a:solidFill>
                  <a:srgbClr val="202122"/>
                </a:solidFill>
                <a:latin typeface="Times New Roman" panose="02020603050405020304" pitchFamily="18" charset="0"/>
                <a:cs typeface="Times New Roman" panose="02020603050405020304" pitchFamily="18" charset="0"/>
              </a:rPr>
              <a:t>instead of persecuting them.</a:t>
            </a:r>
            <a:r>
              <a:rPr lang="en-US" b="0" i="0" dirty="0">
                <a:solidFill>
                  <a:srgbClr val="202122"/>
                </a:solidFill>
                <a:effectLst/>
                <a:latin typeface="Times New Roman" panose="02020603050405020304" pitchFamily="18" charset="0"/>
                <a:cs typeface="Times New Roman" panose="02020603050405020304" pitchFamily="18" charset="0"/>
              </a:rPr>
              <a:t> I</a:t>
            </a:r>
            <a:r>
              <a:rPr lang="en-US" dirty="0">
                <a:solidFill>
                  <a:srgbClr val="202122"/>
                </a:solidFill>
                <a:latin typeface="Times New Roman" panose="02020603050405020304" pitchFamily="18" charset="0"/>
                <a:cs typeface="Times New Roman" panose="02020603050405020304" pitchFamily="18" charset="0"/>
              </a:rPr>
              <a:t>n the following years, Calvin issued three more books of the </a:t>
            </a:r>
            <a:r>
              <a:rPr lang="en-US" i="1" dirty="0" err="1">
                <a:solidFill>
                  <a:srgbClr val="202122"/>
                </a:solidFill>
                <a:latin typeface="Times New Roman" panose="02020603050405020304" pitchFamily="18" charset="0"/>
                <a:cs typeface="Times New Roman" panose="02020603050405020304" pitchFamily="18" charset="0"/>
              </a:rPr>
              <a:t>The</a:t>
            </a:r>
            <a:r>
              <a:rPr lang="en-US" i="1" dirty="0">
                <a:solidFill>
                  <a:srgbClr val="202122"/>
                </a:solidFill>
                <a:latin typeface="Times New Roman" panose="02020603050405020304" pitchFamily="18" charset="0"/>
                <a:cs typeface="Times New Roman" panose="02020603050405020304" pitchFamily="18" charset="0"/>
              </a:rPr>
              <a:t> Institutes.</a:t>
            </a:r>
            <a:endParaRPr lang="en-US" dirty="0">
              <a:solidFill>
                <a:srgbClr val="202122"/>
              </a:solidFill>
              <a:latin typeface="Times New Roman" panose="02020603050405020304" pitchFamily="18" charset="0"/>
              <a:cs typeface="Times New Roman" panose="02020603050405020304" pitchFamily="18" charset="0"/>
            </a:endParaRPr>
          </a:p>
          <a:p>
            <a:pPr>
              <a:lnSpc>
                <a:spcPct val="150000"/>
              </a:lnSpc>
            </a:pPr>
            <a:r>
              <a:rPr lang="en-US" dirty="0">
                <a:solidFill>
                  <a:srgbClr val="202122"/>
                </a:solidFill>
                <a:latin typeface="Times New Roman" panose="02020603050405020304" pitchFamily="18" charset="0"/>
                <a:cs typeface="Times New Roman" panose="02020603050405020304" pitchFamily="18" charset="0"/>
              </a:rPr>
              <a:t>Some of the major points in his work are:</a:t>
            </a:r>
          </a:p>
          <a:p>
            <a:pPr marL="285750" indent="-285750">
              <a:lnSpc>
                <a:spcPct val="150000"/>
              </a:lnSpc>
              <a:buFont typeface="Arial" panose="020B0604020202020204" pitchFamily="34" charset="0"/>
              <a:buChar char="•"/>
            </a:pPr>
            <a:r>
              <a:rPr lang="en-US" dirty="0">
                <a:solidFill>
                  <a:srgbClr val="202122"/>
                </a:solidFill>
                <a:latin typeface="Times New Roman" panose="02020603050405020304" pitchFamily="18" charset="0"/>
                <a:cs typeface="Times New Roman" panose="02020603050405020304" pitchFamily="18" charset="0"/>
              </a:rPr>
              <a:t>To find happiness in God and serve Him, one should know God.</a:t>
            </a:r>
          </a:p>
          <a:p>
            <a:pPr marL="285750" indent="-285750">
              <a:lnSpc>
                <a:spcPct val="150000"/>
              </a:lnSpc>
              <a:buFont typeface="Arial" panose="020B0604020202020204" pitchFamily="34" charset="0"/>
              <a:buChar char="•"/>
            </a:pPr>
            <a:r>
              <a:rPr lang="en-US" dirty="0">
                <a:solidFill>
                  <a:srgbClr val="202122"/>
                </a:solidFill>
                <a:latin typeface="Times New Roman" panose="02020603050405020304" pitchFamily="18" charset="0"/>
                <a:cs typeface="Times New Roman" panose="02020603050405020304" pitchFamily="18" charset="0"/>
              </a:rPr>
              <a:t>The Knowledge of God and That of Ourselves Are Connected.</a:t>
            </a:r>
          </a:p>
          <a:p>
            <a:pPr marL="285750" indent="-285750">
              <a:lnSpc>
                <a:spcPct val="150000"/>
              </a:lnSpc>
              <a:buFont typeface="Arial" panose="020B0604020202020204" pitchFamily="34" charset="0"/>
              <a:buChar char="•"/>
            </a:pPr>
            <a:r>
              <a:rPr lang="en-US" dirty="0">
                <a:solidFill>
                  <a:srgbClr val="202122"/>
                </a:solidFill>
                <a:latin typeface="Times New Roman" panose="02020603050405020304" pitchFamily="18" charset="0"/>
                <a:cs typeface="Times New Roman" panose="02020603050405020304" pitchFamily="18" charset="0"/>
              </a:rPr>
              <a:t>We see God in the creation; however, nature is not God.</a:t>
            </a:r>
          </a:p>
          <a:p>
            <a:pPr marL="285750" indent="-285750">
              <a:lnSpc>
                <a:spcPct val="150000"/>
              </a:lnSpc>
              <a:buFont typeface="Arial" panose="020B0604020202020204" pitchFamily="34" charset="0"/>
              <a:buChar char="•"/>
            </a:pPr>
            <a:r>
              <a:rPr lang="en-US" dirty="0">
                <a:solidFill>
                  <a:srgbClr val="202122"/>
                </a:solidFill>
                <a:latin typeface="Times New Roman" panose="02020603050405020304" pitchFamily="18" charset="0"/>
                <a:cs typeface="Times New Roman" panose="02020603050405020304" pitchFamily="18" charset="0"/>
              </a:rPr>
              <a:t>Man-made images cannot contain the representation of the character of God in any way. </a:t>
            </a:r>
          </a:p>
          <a:p>
            <a:pPr marL="285750" indent="-285750">
              <a:lnSpc>
                <a:spcPct val="150000"/>
              </a:lnSpc>
              <a:buFont typeface="Arial" panose="020B0604020202020204" pitchFamily="34" charset="0"/>
              <a:buChar char="•"/>
            </a:pPr>
            <a:r>
              <a:rPr lang="en-US" dirty="0">
                <a:solidFill>
                  <a:srgbClr val="202122"/>
                </a:solidFill>
                <a:latin typeface="Times New Roman" panose="02020603050405020304" pitchFamily="18" charset="0"/>
                <a:cs typeface="Times New Roman" panose="02020603050405020304" pitchFamily="18" charset="0"/>
              </a:rPr>
              <a:t>Eternal life is foreordained for some people, eternal damnation for others. </a:t>
            </a:r>
          </a:p>
          <a:p>
            <a:pPr marL="285750" indent="-285750">
              <a:lnSpc>
                <a:spcPct val="150000"/>
              </a:lnSpc>
              <a:buFont typeface="Arial" panose="020B0604020202020204" pitchFamily="34" charset="0"/>
              <a:buChar char="•"/>
            </a:pPr>
            <a:r>
              <a:rPr lang="en-US" dirty="0">
                <a:solidFill>
                  <a:srgbClr val="202122"/>
                </a:solidFill>
                <a:latin typeface="Times New Roman" panose="02020603050405020304" pitchFamily="18" charset="0"/>
                <a:cs typeface="Times New Roman" panose="02020603050405020304" pitchFamily="18" charset="0"/>
              </a:rPr>
              <a:t>God is Father, Son and Holy Spirit.</a:t>
            </a:r>
          </a:p>
          <a:p>
            <a:pPr marL="285750" indent="-285750">
              <a:lnSpc>
                <a:spcPct val="150000"/>
              </a:lnSpc>
              <a:buFont typeface="Arial" panose="020B0604020202020204" pitchFamily="34" charset="0"/>
              <a:buChar char="•"/>
            </a:pPr>
            <a:r>
              <a:rPr lang="en-US" dirty="0">
                <a:solidFill>
                  <a:srgbClr val="202122"/>
                </a:solidFill>
                <a:latin typeface="Times New Roman" panose="02020603050405020304" pitchFamily="18" charset="0"/>
                <a:cs typeface="Times New Roman" panose="02020603050405020304" pitchFamily="18" charset="0"/>
              </a:rPr>
              <a:t>Jesus Christ, the Redeemer, came incarnate, lived and suffered under Pontius Pilate, died, was buried, rose from the dead, ascended into heaven and intercedes at the right hand of the Father.</a:t>
            </a:r>
          </a:p>
          <a:p>
            <a:pPr marL="285750" indent="-285750">
              <a:lnSpc>
                <a:spcPct val="150000"/>
              </a:lnSpc>
              <a:buFont typeface="Arial" panose="020B0604020202020204" pitchFamily="34" charset="0"/>
              <a:buChar char="•"/>
            </a:pPr>
            <a:r>
              <a:rPr lang="en-US" dirty="0">
                <a:solidFill>
                  <a:srgbClr val="202122"/>
                </a:solidFill>
                <a:latin typeface="Times New Roman" panose="02020603050405020304" pitchFamily="18" charset="0"/>
                <a:cs typeface="Times New Roman" panose="02020603050405020304" pitchFamily="18" charset="0"/>
              </a:rPr>
              <a:t>Nothing happens in the known universe without God’s knowledge and His ordained decree.</a:t>
            </a:r>
          </a:p>
          <a:p>
            <a:pPr marL="285750" indent="-285750">
              <a:lnSpc>
                <a:spcPct val="150000"/>
              </a:lnSpc>
              <a:buFont typeface="Arial" panose="020B0604020202020204" pitchFamily="34" charset="0"/>
              <a:buChar char="•"/>
            </a:pPr>
            <a:r>
              <a:rPr lang="en-US" dirty="0">
                <a:solidFill>
                  <a:srgbClr val="202122"/>
                </a:solidFill>
                <a:latin typeface="Times New Roman" panose="02020603050405020304" pitchFamily="18" charset="0"/>
                <a:cs typeface="Times New Roman" panose="02020603050405020304" pitchFamily="18" charset="0"/>
              </a:rPr>
              <a:t>‘The Papacy has overthrown the Gospel and has corrupted the sacraments and cannot be called the church, but the apostate Babylon’ (McMahon).</a:t>
            </a:r>
            <a:endParaRPr lang="en-AU" dirty="0"/>
          </a:p>
        </p:txBody>
      </p:sp>
    </p:spTree>
    <p:extLst>
      <p:ext uri="{BB962C8B-B14F-4D97-AF65-F5344CB8AC3E}">
        <p14:creationId xmlns:p14="http://schemas.microsoft.com/office/powerpoint/2010/main" val="22719330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29917F3-0560-4C6F-B265-458B218C4B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67FFEF0-E36B-F878-020A-B185F0EC9244}"/>
              </a:ext>
            </a:extLst>
          </p:cNvPr>
          <p:cNvSpPr>
            <a:spLocks noGrp="1"/>
          </p:cNvSpPr>
          <p:nvPr>
            <p:ph type="title"/>
          </p:nvPr>
        </p:nvSpPr>
        <p:spPr>
          <a:xfrm>
            <a:off x="1271588" y="662400"/>
            <a:ext cx="10055721" cy="1325563"/>
          </a:xfrm>
        </p:spPr>
        <p:txBody>
          <a:bodyPr anchor="t">
            <a:normAutofit/>
          </a:bodyPr>
          <a:lstStyle/>
          <a:p>
            <a:r>
              <a:rPr lang="en-US" dirty="0"/>
              <a:t>The Institutes (continued)</a:t>
            </a:r>
            <a:endParaRPr lang="en-AU" dirty="0"/>
          </a:p>
        </p:txBody>
      </p:sp>
      <p:grpSp>
        <p:nvGrpSpPr>
          <p:cNvPr id="10" name="Group 9">
            <a:extLst>
              <a:ext uri="{FF2B5EF4-FFF2-40B4-BE49-F238E27FC236}">
                <a16:creationId xmlns:a16="http://schemas.microsoft.com/office/drawing/2014/main" id="{AA39BAE7-7EB8-4E22-BCBB-F00F514DB7E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885825" cy="6858000"/>
            <a:chOff x="0" y="0"/>
            <a:chExt cx="885825" cy="6858000"/>
          </a:xfrm>
        </p:grpSpPr>
        <p:sp>
          <p:nvSpPr>
            <p:cNvPr id="11" name="Freeform 6">
              <a:extLst>
                <a:ext uri="{FF2B5EF4-FFF2-40B4-BE49-F238E27FC236}">
                  <a16:creationId xmlns:a16="http://schemas.microsoft.com/office/drawing/2014/main" id="{CE476A00-9FF6-4B98-9E5C-7A22D8F59C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rgbClr val="FFFFFF"/>
            </a:solidFill>
            <a:ln w="0">
              <a:noFill/>
              <a:prstDash val="solid"/>
              <a:round/>
              <a:headEnd/>
              <a:tailEnd/>
            </a:ln>
          </p:spPr>
        </p:sp>
        <p:sp>
          <p:nvSpPr>
            <p:cNvPr id="12" name="Freeform 6">
              <a:extLst>
                <a:ext uri="{FF2B5EF4-FFF2-40B4-BE49-F238E27FC236}">
                  <a16:creationId xmlns:a16="http://schemas.microsoft.com/office/drawing/2014/main" id="{8F0632CB-5E59-4727-9C88-4537512D56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accent1">
                <a:lumMod val="50000"/>
                <a:alpha val="25000"/>
              </a:schemeClr>
            </a:solidFill>
            <a:ln w="0">
              <a:noFill/>
              <a:prstDash val="solid"/>
              <a:round/>
              <a:headEnd/>
              <a:tailEnd/>
            </a:ln>
          </p:spPr>
        </p:sp>
      </p:grpSp>
      <p:sp>
        <p:nvSpPr>
          <p:cNvPr id="3" name="Content Placeholder 2">
            <a:extLst>
              <a:ext uri="{FF2B5EF4-FFF2-40B4-BE49-F238E27FC236}">
                <a16:creationId xmlns:a16="http://schemas.microsoft.com/office/drawing/2014/main" id="{06EAAB46-C353-78E1-7A00-D7DB17CF0B2D}"/>
              </a:ext>
            </a:extLst>
          </p:cNvPr>
          <p:cNvSpPr>
            <a:spLocks noGrp="1"/>
          </p:cNvSpPr>
          <p:nvPr>
            <p:ph idx="1"/>
          </p:nvPr>
        </p:nvSpPr>
        <p:spPr>
          <a:xfrm>
            <a:off x="1251678" y="1624085"/>
            <a:ext cx="10089112" cy="4571516"/>
          </a:xfrm>
        </p:spPr>
        <p:txBody>
          <a:bodyPr>
            <a:normAutofit lnSpcReduction="10000"/>
          </a:bodyPr>
          <a:lstStyle/>
          <a:p>
            <a:r>
              <a:rPr lang="en-US" sz="2000" dirty="0">
                <a:solidFill>
                  <a:schemeClr val="tx1">
                    <a:alpha val="60000"/>
                  </a:schemeClr>
                </a:solidFill>
              </a:rPr>
              <a:t>The purpose of the knowledge of God is to teach us fear and reverence, and to guide us to seek every good from Him and give Him credit when received.</a:t>
            </a:r>
          </a:p>
          <a:p>
            <a:r>
              <a:rPr lang="en-US" sz="2000" dirty="0">
                <a:solidFill>
                  <a:schemeClr val="tx1">
                    <a:alpha val="60000"/>
                  </a:schemeClr>
                </a:solidFill>
              </a:rPr>
              <a:t>Superstition is the result of vain curiosity, an inordinate desire for too much knowledge and false confidence. </a:t>
            </a:r>
          </a:p>
          <a:p>
            <a:r>
              <a:rPr lang="en-US" sz="2000" dirty="0">
                <a:solidFill>
                  <a:schemeClr val="tx1">
                    <a:alpha val="60000"/>
                  </a:schemeClr>
                </a:solidFill>
              </a:rPr>
              <a:t>God bestows the actual knowledge of Himself upon us only in the Scriptures.</a:t>
            </a:r>
          </a:p>
          <a:p>
            <a:r>
              <a:rPr lang="en-US" sz="2000" dirty="0">
                <a:solidFill>
                  <a:schemeClr val="tx1">
                    <a:alpha val="60000"/>
                  </a:schemeClr>
                </a:solidFill>
              </a:rPr>
              <a:t>Scripture has its authority from God, not from the church.</a:t>
            </a:r>
          </a:p>
          <a:p>
            <a:r>
              <a:rPr lang="en-US" sz="2000" dirty="0">
                <a:solidFill>
                  <a:schemeClr val="tx1">
                    <a:alpha val="60000"/>
                  </a:schemeClr>
                </a:solidFill>
              </a:rPr>
              <a:t>The fruits of repentance are holiness of life, confession and remission of sins, and lifelong mortification. </a:t>
            </a:r>
          </a:p>
          <a:p>
            <a:r>
              <a:rPr lang="en-US" sz="2000" dirty="0">
                <a:solidFill>
                  <a:schemeClr val="tx1">
                    <a:alpha val="60000"/>
                  </a:schemeClr>
                </a:solidFill>
              </a:rPr>
              <a:t>The Romanist confession has become a plague in the church creating a false sense of security for the people in their sin.</a:t>
            </a:r>
          </a:p>
          <a:p>
            <a:r>
              <a:rPr lang="en-AU" sz="2000" dirty="0">
                <a:solidFill>
                  <a:schemeClr val="tx1">
                    <a:alpha val="60000"/>
                  </a:schemeClr>
                </a:solidFill>
              </a:rPr>
              <a:t>Indulgences </a:t>
            </a:r>
            <a:r>
              <a:rPr lang="en-US" sz="2000" dirty="0">
                <a:solidFill>
                  <a:schemeClr val="tx1">
                    <a:alpha val="60000"/>
                  </a:schemeClr>
                </a:solidFill>
              </a:rPr>
              <a:t>profane the blood of Christ and are pious frauds that deceive men into a false assurance.</a:t>
            </a:r>
          </a:p>
          <a:p>
            <a:r>
              <a:rPr lang="en-US" sz="2000" dirty="0">
                <a:solidFill>
                  <a:schemeClr val="tx1">
                    <a:alpha val="60000"/>
                  </a:schemeClr>
                </a:solidFill>
              </a:rPr>
              <a:t>We are to present ourselves as living sacrifices before God, and to be transformed into the image of Christ, not after the pattern of the world.</a:t>
            </a:r>
          </a:p>
          <a:p>
            <a:pPr marL="0" indent="0">
              <a:buNone/>
            </a:pPr>
            <a:endParaRPr lang="en-US" sz="2000" dirty="0">
              <a:solidFill>
                <a:schemeClr val="tx2">
                  <a:lumMod val="75000"/>
                  <a:alpha val="60000"/>
                </a:schemeClr>
              </a:solidFill>
            </a:endParaRPr>
          </a:p>
          <a:p>
            <a:pPr marL="0" indent="0">
              <a:buNone/>
            </a:pPr>
            <a:endParaRPr lang="en-AU" sz="2000" dirty="0">
              <a:solidFill>
                <a:schemeClr val="tx1">
                  <a:alpha val="60000"/>
                </a:schemeClr>
              </a:solidFill>
            </a:endParaRPr>
          </a:p>
        </p:txBody>
      </p:sp>
    </p:spTree>
    <p:extLst>
      <p:ext uri="{BB962C8B-B14F-4D97-AF65-F5344CB8AC3E}">
        <p14:creationId xmlns:p14="http://schemas.microsoft.com/office/powerpoint/2010/main" val="28388413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6C20283-73E0-40EC-8AD8-057F581F64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28">
            <a:extLst>
              <a:ext uri="{FF2B5EF4-FFF2-40B4-BE49-F238E27FC236}">
                <a16:creationId xmlns:a16="http://schemas.microsoft.com/office/drawing/2014/main" id="{3FCC729B-E528-40C3-82D3-BA4375575E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960120" y="0"/>
            <a:ext cx="11218661" cy="6858000"/>
          </a:xfrm>
          <a:custGeom>
            <a:avLst/>
            <a:gdLst>
              <a:gd name="connsiteX0" fmla="*/ 0 w 11218661"/>
              <a:gd name="connsiteY0" fmla="*/ 0 h 6858000"/>
              <a:gd name="connsiteX1" fmla="*/ 8042507 w 11218661"/>
              <a:gd name="connsiteY1" fmla="*/ 0 h 6858000"/>
              <a:gd name="connsiteX2" fmla="*/ 11218661 w 11218661"/>
              <a:gd name="connsiteY2" fmla="*/ 6858000 h 6858000"/>
              <a:gd name="connsiteX3" fmla="*/ 0 w 11218661"/>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1218661" h="6858000">
                <a:moveTo>
                  <a:pt x="0" y="0"/>
                </a:moveTo>
                <a:lnTo>
                  <a:pt x="8042507" y="0"/>
                </a:lnTo>
                <a:lnTo>
                  <a:pt x="11218661" y="6858000"/>
                </a:lnTo>
                <a:lnTo>
                  <a:pt x="0" y="6858000"/>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26">
            <a:extLst>
              <a:ext uri="{FF2B5EF4-FFF2-40B4-BE49-F238E27FC236}">
                <a16:creationId xmlns:a16="http://schemas.microsoft.com/office/drawing/2014/main" id="{58F1FB8D-1842-4A04-998D-6CF047AB27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1420248" y="0"/>
            <a:ext cx="10771752" cy="6858000"/>
          </a:xfrm>
          <a:custGeom>
            <a:avLst/>
            <a:gdLst>
              <a:gd name="connsiteX0" fmla="*/ 0 w 10771752"/>
              <a:gd name="connsiteY0" fmla="*/ 0 h 6858000"/>
              <a:gd name="connsiteX1" fmla="*/ 7595598 w 10771752"/>
              <a:gd name="connsiteY1" fmla="*/ 0 h 6858000"/>
              <a:gd name="connsiteX2" fmla="*/ 10771752 w 10771752"/>
              <a:gd name="connsiteY2" fmla="*/ 6858000 h 6858000"/>
              <a:gd name="connsiteX3" fmla="*/ 0 w 1077175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0771752" h="6858000">
                <a:moveTo>
                  <a:pt x="0" y="0"/>
                </a:moveTo>
                <a:lnTo>
                  <a:pt x="7595598" y="0"/>
                </a:lnTo>
                <a:lnTo>
                  <a:pt x="10771752" y="6858000"/>
                </a:lnTo>
                <a:lnTo>
                  <a:pt x="0" y="6858000"/>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A8CF6769-53A0-74B8-0B68-B65D81B6DD07}"/>
              </a:ext>
            </a:extLst>
          </p:cNvPr>
          <p:cNvSpPr>
            <a:spLocks noGrp="1"/>
          </p:cNvSpPr>
          <p:nvPr>
            <p:ph type="title"/>
          </p:nvPr>
        </p:nvSpPr>
        <p:spPr>
          <a:xfrm>
            <a:off x="4384039" y="365125"/>
            <a:ext cx="7164493" cy="1325563"/>
          </a:xfrm>
        </p:spPr>
        <p:txBody>
          <a:bodyPr>
            <a:normAutofit/>
          </a:bodyPr>
          <a:lstStyle/>
          <a:p>
            <a:r>
              <a:rPr lang="en-US" dirty="0"/>
              <a:t>Calvin’s thoughts on Pastoral Ministry</a:t>
            </a:r>
            <a:endParaRPr lang="en-AU" dirty="0"/>
          </a:p>
        </p:txBody>
      </p:sp>
      <p:pic>
        <p:nvPicPr>
          <p:cNvPr id="4" name="Picture 3">
            <a:extLst>
              <a:ext uri="{FF2B5EF4-FFF2-40B4-BE49-F238E27FC236}">
                <a16:creationId xmlns:a16="http://schemas.microsoft.com/office/drawing/2014/main" id="{FB183727-F5A9-1813-680A-0A6FC5D88BE0}"/>
              </a:ext>
            </a:extLst>
          </p:cNvPr>
          <p:cNvPicPr>
            <a:picLocks noChangeAspect="1"/>
          </p:cNvPicPr>
          <p:nvPr/>
        </p:nvPicPr>
        <p:blipFill rotWithShape="1">
          <a:blip r:embed="rId2"/>
          <a:srcRect l="11091"/>
          <a:stretch/>
        </p:blipFill>
        <p:spPr>
          <a:xfrm>
            <a:off x="480060" y="1502095"/>
            <a:ext cx="3425957" cy="3853329"/>
          </a:xfrm>
          <a:prstGeom prst="rect">
            <a:avLst/>
          </a:prstGeom>
        </p:spPr>
      </p:pic>
      <p:sp>
        <p:nvSpPr>
          <p:cNvPr id="3" name="Content Placeholder 2">
            <a:extLst>
              <a:ext uri="{FF2B5EF4-FFF2-40B4-BE49-F238E27FC236}">
                <a16:creationId xmlns:a16="http://schemas.microsoft.com/office/drawing/2014/main" id="{DEF80B19-97CB-4F0D-C496-0224C226E5ED}"/>
              </a:ext>
            </a:extLst>
          </p:cNvPr>
          <p:cNvSpPr>
            <a:spLocks noGrp="1"/>
          </p:cNvSpPr>
          <p:nvPr>
            <p:ph idx="1"/>
          </p:nvPr>
        </p:nvSpPr>
        <p:spPr>
          <a:xfrm>
            <a:off x="4387515" y="2122613"/>
            <a:ext cx="7161017" cy="4154361"/>
          </a:xfrm>
        </p:spPr>
        <p:txBody>
          <a:bodyPr>
            <a:normAutofit/>
          </a:bodyPr>
          <a:lstStyle/>
          <a:p>
            <a:r>
              <a:rPr lang="en-US" sz="1900" dirty="0"/>
              <a:t>Calvin defined the Pastoral ministry is a spiritual warfare against Satan, who targets ministers much more that other believers. </a:t>
            </a:r>
          </a:p>
          <a:p>
            <a:r>
              <a:rPr lang="en-US" sz="1900" dirty="0"/>
              <a:t>‘Calvin specifically cautioned pastors to subject themselves to the judgement of the church when they were in conflict, to use moderation in their reproofs so as not to wound the minds of their people, and never give even the appearance of delight over their critics if they prevailed in church conflicts’ (Brown).</a:t>
            </a:r>
          </a:p>
          <a:p>
            <a:r>
              <a:rPr lang="en-US" sz="1900" dirty="0"/>
              <a:t>Among all the struggles pastors face, “How many things there are within that are far worse! Ambitious men openly attack us … impudent men insult us, hypocrites rage against us, those who are wise after the flesh do us harm, and we are harassed in many different ways on every side.”(John Calvin Bible commentary on </a:t>
            </a:r>
            <a:r>
              <a:rPr lang="en-US" sz="1800" i="0" dirty="0">
                <a:effectLst/>
              </a:rPr>
              <a:t>1 Timothy 6:14</a:t>
            </a:r>
            <a:r>
              <a:rPr lang="en-US" sz="1600" i="0" dirty="0">
                <a:effectLst/>
              </a:rPr>
              <a:t>)</a:t>
            </a:r>
          </a:p>
          <a:p>
            <a:endParaRPr lang="en-AU" sz="1900" dirty="0"/>
          </a:p>
        </p:txBody>
      </p:sp>
    </p:spTree>
    <p:extLst>
      <p:ext uri="{BB962C8B-B14F-4D97-AF65-F5344CB8AC3E}">
        <p14:creationId xmlns:p14="http://schemas.microsoft.com/office/powerpoint/2010/main" val="917231123"/>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showMasterSp="0">
  <p:cSld>
    <p:bg>
      <p:bgPr>
        <a:solidFill>
          <a:schemeClr val="bg1">
            <a:alpha val="0"/>
          </a:schemeClr>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38F4CC3-74CC-BE92-581E-01B0CF0C17CC}"/>
              </a:ext>
            </a:extLst>
          </p:cNvPr>
          <p:cNvPicPr>
            <a:picLocks noChangeAspect="1"/>
          </p:cNvPicPr>
          <p:nvPr/>
        </p:nvPicPr>
        <p:blipFill>
          <a:blip r:embed="rId2">
            <a:alphaModFix amt="58000"/>
          </a:blip>
          <a:stretch>
            <a:fillRect/>
          </a:stretch>
        </p:blipFill>
        <p:spPr>
          <a:xfrm>
            <a:off x="-7133" y="-62065"/>
            <a:ext cx="12195973" cy="6982130"/>
          </a:xfrm>
          <a:prstGeom prst="rect">
            <a:avLst/>
          </a:prstGeom>
        </p:spPr>
      </p:pic>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A8CF6769-53A0-74B8-0B68-B65D81B6DD07}"/>
              </a:ext>
            </a:extLst>
          </p:cNvPr>
          <p:cNvSpPr>
            <a:spLocks noGrp="1"/>
          </p:cNvSpPr>
          <p:nvPr>
            <p:ph type="title"/>
          </p:nvPr>
        </p:nvSpPr>
        <p:spPr>
          <a:xfrm>
            <a:off x="958506" y="800392"/>
            <a:ext cx="10264697" cy="1212102"/>
          </a:xfrm>
        </p:spPr>
        <p:txBody>
          <a:bodyPr>
            <a:normAutofit/>
          </a:bodyPr>
          <a:lstStyle/>
          <a:p>
            <a:r>
              <a:rPr lang="en-AU" sz="4000">
                <a:solidFill>
                  <a:srgbClr val="FFFFFF"/>
                </a:solidFill>
              </a:rPr>
              <a:t>Eucharist and the Holy Spirit</a:t>
            </a:r>
          </a:p>
        </p:txBody>
      </p:sp>
      <p:sp>
        <p:nvSpPr>
          <p:cNvPr id="3" name="Content Placeholder 2">
            <a:extLst>
              <a:ext uri="{FF2B5EF4-FFF2-40B4-BE49-F238E27FC236}">
                <a16:creationId xmlns:a16="http://schemas.microsoft.com/office/drawing/2014/main" id="{DEF80B19-97CB-4F0D-C496-0224C226E5ED}"/>
              </a:ext>
            </a:extLst>
          </p:cNvPr>
          <p:cNvSpPr>
            <a:spLocks noGrp="1"/>
          </p:cNvSpPr>
          <p:nvPr>
            <p:ph idx="1"/>
          </p:nvPr>
        </p:nvSpPr>
        <p:spPr>
          <a:xfrm>
            <a:off x="1367624" y="2177171"/>
            <a:ext cx="9708995" cy="4680830"/>
          </a:xfrm>
        </p:spPr>
        <p:txBody>
          <a:bodyPr anchor="ctr">
            <a:normAutofit/>
          </a:bodyPr>
          <a:lstStyle/>
          <a:p>
            <a:pPr marL="0" indent="0">
              <a:buNone/>
            </a:pPr>
            <a:endParaRPr lang="en-US" sz="2200" dirty="0"/>
          </a:p>
          <a:p>
            <a:pPr marL="0" indent="0">
              <a:buNone/>
            </a:pPr>
            <a:r>
              <a:rPr lang="en-US" sz="2200" dirty="0"/>
              <a:t>Calvin explains the Sacred Supper of Christ as a sacrament that is not only memorial in nature but also an act of faith. While partaking in the sacrament, the believers are unified with Jesus through the Holy Spirit. Even though the wine and bread never physically transform into the blood and body, we are spiritually unified, and Jesus’ life passes onto us. According to Calvin, ‘this mystery of Christ’s secret union with the devout is by nature incomprehensible’ because it takes place in both the physical and spiritual realm by the Holy Spirit. It is also a ‘bond of love’ between believers that should be practiced often and with joy.</a:t>
            </a:r>
          </a:p>
          <a:p>
            <a:pPr marL="0" indent="0">
              <a:buNone/>
            </a:pPr>
            <a:r>
              <a:rPr lang="en-US" sz="2200" dirty="0"/>
              <a:t>Calvin rejects the transubstantiation and the idea that the Lord’s Supper is a propitiatory sacrifice (as practiced in the Roman Catholic church). </a:t>
            </a:r>
          </a:p>
          <a:p>
            <a:pPr marL="0" indent="0">
              <a:buNone/>
            </a:pPr>
            <a:r>
              <a:rPr lang="en-US" sz="2200" dirty="0"/>
              <a:t>His views on works of the Spirit in the Supper come close to the modern-day Pentecostals.</a:t>
            </a:r>
            <a:endParaRPr lang="en-AU" sz="2200" dirty="0"/>
          </a:p>
        </p:txBody>
      </p:sp>
    </p:spTree>
    <p:extLst>
      <p:ext uri="{BB962C8B-B14F-4D97-AF65-F5344CB8AC3E}">
        <p14:creationId xmlns:p14="http://schemas.microsoft.com/office/powerpoint/2010/main" val="19075075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35F0E358-1E49-4920-80D8-C3D1387088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4" name="Rectangle 13">
            <a:extLst>
              <a:ext uri="{FF2B5EF4-FFF2-40B4-BE49-F238E27FC236}">
                <a16:creationId xmlns:a16="http://schemas.microsoft.com/office/drawing/2014/main" id="{E2D2362D-7010-4036-B9CA-03DFC8EB3B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Freeform: Shape 15">
            <a:extLst>
              <a:ext uri="{FF2B5EF4-FFF2-40B4-BE49-F238E27FC236}">
                <a16:creationId xmlns:a16="http://schemas.microsoft.com/office/drawing/2014/main" id="{DC85BF5E-2BD6-4E5B-8EA3-420B45BB03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7389812" y="0"/>
            <a:ext cx="4802188" cy="6858000"/>
          </a:xfrm>
          <a:custGeom>
            <a:avLst/>
            <a:gdLst>
              <a:gd name="connsiteX0" fmla="*/ 0 w 4802188"/>
              <a:gd name="connsiteY0" fmla="*/ 0 h 6858000"/>
              <a:gd name="connsiteX1" fmla="*/ 4802188 w 4802188"/>
              <a:gd name="connsiteY1" fmla="*/ 0 h 6858000"/>
              <a:gd name="connsiteX2" fmla="*/ 4802188 w 4802188"/>
              <a:gd name="connsiteY2" fmla="*/ 6858000 h 6858000"/>
              <a:gd name="connsiteX3" fmla="*/ 0 w 4802188"/>
              <a:gd name="connsiteY3" fmla="*/ 6858000 h 6858000"/>
              <a:gd name="connsiteX4" fmla="*/ 4763 w 4802188"/>
              <a:gd name="connsiteY4" fmla="*/ 6791325 h 6858000"/>
              <a:gd name="connsiteX5" fmla="*/ 12700 w 4802188"/>
              <a:gd name="connsiteY5" fmla="*/ 6735762 h 6858000"/>
              <a:gd name="connsiteX6" fmla="*/ 22225 w 4802188"/>
              <a:gd name="connsiteY6" fmla="*/ 6683375 h 6858000"/>
              <a:gd name="connsiteX7" fmla="*/ 38100 w 4802188"/>
              <a:gd name="connsiteY7" fmla="*/ 6640512 h 6858000"/>
              <a:gd name="connsiteX8" fmla="*/ 53975 w 4802188"/>
              <a:gd name="connsiteY8" fmla="*/ 6597650 h 6858000"/>
              <a:gd name="connsiteX9" fmla="*/ 73025 w 4802188"/>
              <a:gd name="connsiteY9" fmla="*/ 6561137 h 6858000"/>
              <a:gd name="connsiteX10" fmla="*/ 92075 w 4802188"/>
              <a:gd name="connsiteY10" fmla="*/ 6523037 h 6858000"/>
              <a:gd name="connsiteX11" fmla="*/ 109538 w 4802188"/>
              <a:gd name="connsiteY11" fmla="*/ 6488112 h 6858000"/>
              <a:gd name="connsiteX12" fmla="*/ 127000 w 4802188"/>
              <a:gd name="connsiteY12" fmla="*/ 6448425 h 6858000"/>
              <a:gd name="connsiteX13" fmla="*/ 142875 w 4802188"/>
              <a:gd name="connsiteY13" fmla="*/ 6407150 h 6858000"/>
              <a:gd name="connsiteX14" fmla="*/ 157163 w 4802188"/>
              <a:gd name="connsiteY14" fmla="*/ 6361112 h 6858000"/>
              <a:gd name="connsiteX15" fmla="*/ 168275 w 4802188"/>
              <a:gd name="connsiteY15" fmla="*/ 6311900 h 6858000"/>
              <a:gd name="connsiteX16" fmla="*/ 176213 w 4802188"/>
              <a:gd name="connsiteY16" fmla="*/ 6251575 h 6858000"/>
              <a:gd name="connsiteX17" fmla="*/ 179388 w 4802188"/>
              <a:gd name="connsiteY17" fmla="*/ 6183312 h 6858000"/>
              <a:gd name="connsiteX18" fmla="*/ 176213 w 4802188"/>
              <a:gd name="connsiteY18" fmla="*/ 6113462 h 6858000"/>
              <a:gd name="connsiteX19" fmla="*/ 168275 w 4802188"/>
              <a:gd name="connsiteY19" fmla="*/ 6056312 h 6858000"/>
              <a:gd name="connsiteX20" fmla="*/ 157163 w 4802188"/>
              <a:gd name="connsiteY20" fmla="*/ 6003925 h 6858000"/>
              <a:gd name="connsiteX21" fmla="*/ 142875 w 4802188"/>
              <a:gd name="connsiteY21" fmla="*/ 5956300 h 6858000"/>
              <a:gd name="connsiteX22" fmla="*/ 127000 w 4802188"/>
              <a:gd name="connsiteY22" fmla="*/ 5915025 h 6858000"/>
              <a:gd name="connsiteX23" fmla="*/ 107950 w 4802188"/>
              <a:gd name="connsiteY23" fmla="*/ 5876925 h 6858000"/>
              <a:gd name="connsiteX24" fmla="*/ 88900 w 4802188"/>
              <a:gd name="connsiteY24" fmla="*/ 5840412 h 6858000"/>
              <a:gd name="connsiteX25" fmla="*/ 69850 w 4802188"/>
              <a:gd name="connsiteY25" fmla="*/ 5802312 h 6858000"/>
              <a:gd name="connsiteX26" fmla="*/ 52388 w 4802188"/>
              <a:gd name="connsiteY26" fmla="*/ 5762625 h 6858000"/>
              <a:gd name="connsiteX27" fmla="*/ 34925 w 4802188"/>
              <a:gd name="connsiteY27" fmla="*/ 5721350 h 6858000"/>
              <a:gd name="connsiteX28" fmla="*/ 20638 w 4802188"/>
              <a:gd name="connsiteY28" fmla="*/ 5675312 h 6858000"/>
              <a:gd name="connsiteX29" fmla="*/ 11113 w 4802188"/>
              <a:gd name="connsiteY29" fmla="*/ 5622925 h 6858000"/>
              <a:gd name="connsiteX30" fmla="*/ 1588 w 4802188"/>
              <a:gd name="connsiteY30" fmla="*/ 5562600 h 6858000"/>
              <a:gd name="connsiteX31" fmla="*/ 0 w 4802188"/>
              <a:gd name="connsiteY31" fmla="*/ 5494337 h 6858000"/>
              <a:gd name="connsiteX32" fmla="*/ 1588 w 4802188"/>
              <a:gd name="connsiteY32" fmla="*/ 5426075 h 6858000"/>
              <a:gd name="connsiteX33" fmla="*/ 11113 w 4802188"/>
              <a:gd name="connsiteY33" fmla="*/ 5365750 h 6858000"/>
              <a:gd name="connsiteX34" fmla="*/ 20638 w 4802188"/>
              <a:gd name="connsiteY34" fmla="*/ 5313362 h 6858000"/>
              <a:gd name="connsiteX35" fmla="*/ 34925 w 4802188"/>
              <a:gd name="connsiteY35" fmla="*/ 5268912 h 6858000"/>
              <a:gd name="connsiteX36" fmla="*/ 52388 w 4802188"/>
              <a:gd name="connsiteY36" fmla="*/ 5226050 h 6858000"/>
              <a:gd name="connsiteX37" fmla="*/ 69850 w 4802188"/>
              <a:gd name="connsiteY37" fmla="*/ 5186362 h 6858000"/>
              <a:gd name="connsiteX38" fmla="*/ 88900 w 4802188"/>
              <a:gd name="connsiteY38" fmla="*/ 5149850 h 6858000"/>
              <a:gd name="connsiteX39" fmla="*/ 107950 w 4802188"/>
              <a:gd name="connsiteY39" fmla="*/ 5114925 h 6858000"/>
              <a:gd name="connsiteX40" fmla="*/ 127000 w 4802188"/>
              <a:gd name="connsiteY40" fmla="*/ 5075237 h 6858000"/>
              <a:gd name="connsiteX41" fmla="*/ 142875 w 4802188"/>
              <a:gd name="connsiteY41" fmla="*/ 5033962 h 6858000"/>
              <a:gd name="connsiteX42" fmla="*/ 157163 w 4802188"/>
              <a:gd name="connsiteY42" fmla="*/ 4987925 h 6858000"/>
              <a:gd name="connsiteX43" fmla="*/ 168275 w 4802188"/>
              <a:gd name="connsiteY43" fmla="*/ 4935537 h 6858000"/>
              <a:gd name="connsiteX44" fmla="*/ 176213 w 4802188"/>
              <a:gd name="connsiteY44" fmla="*/ 4875212 h 6858000"/>
              <a:gd name="connsiteX45" fmla="*/ 179388 w 4802188"/>
              <a:gd name="connsiteY45" fmla="*/ 4806950 h 6858000"/>
              <a:gd name="connsiteX46" fmla="*/ 176213 w 4802188"/>
              <a:gd name="connsiteY46" fmla="*/ 4738687 h 6858000"/>
              <a:gd name="connsiteX47" fmla="*/ 168275 w 4802188"/>
              <a:gd name="connsiteY47" fmla="*/ 4678362 h 6858000"/>
              <a:gd name="connsiteX48" fmla="*/ 157163 w 4802188"/>
              <a:gd name="connsiteY48" fmla="*/ 4625975 h 6858000"/>
              <a:gd name="connsiteX49" fmla="*/ 142875 w 4802188"/>
              <a:gd name="connsiteY49" fmla="*/ 4579937 h 6858000"/>
              <a:gd name="connsiteX50" fmla="*/ 127000 w 4802188"/>
              <a:gd name="connsiteY50" fmla="*/ 4537075 h 6858000"/>
              <a:gd name="connsiteX51" fmla="*/ 107950 w 4802188"/>
              <a:gd name="connsiteY51" fmla="*/ 4498975 h 6858000"/>
              <a:gd name="connsiteX52" fmla="*/ 69850 w 4802188"/>
              <a:gd name="connsiteY52" fmla="*/ 4424362 h 6858000"/>
              <a:gd name="connsiteX53" fmla="*/ 52388 w 4802188"/>
              <a:gd name="connsiteY53" fmla="*/ 4386262 h 6858000"/>
              <a:gd name="connsiteX54" fmla="*/ 34925 w 4802188"/>
              <a:gd name="connsiteY54" fmla="*/ 4343400 h 6858000"/>
              <a:gd name="connsiteX55" fmla="*/ 20638 w 4802188"/>
              <a:gd name="connsiteY55" fmla="*/ 4297362 h 6858000"/>
              <a:gd name="connsiteX56" fmla="*/ 11113 w 4802188"/>
              <a:gd name="connsiteY56" fmla="*/ 4244975 h 6858000"/>
              <a:gd name="connsiteX57" fmla="*/ 1588 w 4802188"/>
              <a:gd name="connsiteY57" fmla="*/ 4186237 h 6858000"/>
              <a:gd name="connsiteX58" fmla="*/ 0 w 4802188"/>
              <a:gd name="connsiteY58" fmla="*/ 4116387 h 6858000"/>
              <a:gd name="connsiteX59" fmla="*/ 1588 w 4802188"/>
              <a:gd name="connsiteY59" fmla="*/ 4048125 h 6858000"/>
              <a:gd name="connsiteX60" fmla="*/ 11113 w 4802188"/>
              <a:gd name="connsiteY60" fmla="*/ 3987800 h 6858000"/>
              <a:gd name="connsiteX61" fmla="*/ 20638 w 4802188"/>
              <a:gd name="connsiteY61" fmla="*/ 3935412 h 6858000"/>
              <a:gd name="connsiteX62" fmla="*/ 34925 w 4802188"/>
              <a:gd name="connsiteY62" fmla="*/ 3890962 h 6858000"/>
              <a:gd name="connsiteX63" fmla="*/ 52388 w 4802188"/>
              <a:gd name="connsiteY63" fmla="*/ 3848100 h 6858000"/>
              <a:gd name="connsiteX64" fmla="*/ 69850 w 4802188"/>
              <a:gd name="connsiteY64" fmla="*/ 3811587 h 6858000"/>
              <a:gd name="connsiteX65" fmla="*/ 107950 w 4802188"/>
              <a:gd name="connsiteY65" fmla="*/ 3736975 h 6858000"/>
              <a:gd name="connsiteX66" fmla="*/ 127000 w 4802188"/>
              <a:gd name="connsiteY66" fmla="*/ 3697287 h 6858000"/>
              <a:gd name="connsiteX67" fmla="*/ 142875 w 4802188"/>
              <a:gd name="connsiteY67" fmla="*/ 3656012 h 6858000"/>
              <a:gd name="connsiteX68" fmla="*/ 157163 w 4802188"/>
              <a:gd name="connsiteY68" fmla="*/ 3609975 h 6858000"/>
              <a:gd name="connsiteX69" fmla="*/ 168275 w 4802188"/>
              <a:gd name="connsiteY69" fmla="*/ 3557587 h 6858000"/>
              <a:gd name="connsiteX70" fmla="*/ 176213 w 4802188"/>
              <a:gd name="connsiteY70" fmla="*/ 3497262 h 6858000"/>
              <a:gd name="connsiteX71" fmla="*/ 179388 w 4802188"/>
              <a:gd name="connsiteY71" fmla="*/ 3427412 h 6858000"/>
              <a:gd name="connsiteX72" fmla="*/ 176213 w 4802188"/>
              <a:gd name="connsiteY72" fmla="*/ 3360737 h 6858000"/>
              <a:gd name="connsiteX73" fmla="*/ 168275 w 4802188"/>
              <a:gd name="connsiteY73" fmla="*/ 3300412 h 6858000"/>
              <a:gd name="connsiteX74" fmla="*/ 157163 w 4802188"/>
              <a:gd name="connsiteY74" fmla="*/ 3248025 h 6858000"/>
              <a:gd name="connsiteX75" fmla="*/ 142875 w 4802188"/>
              <a:gd name="connsiteY75" fmla="*/ 3201987 h 6858000"/>
              <a:gd name="connsiteX76" fmla="*/ 127000 w 4802188"/>
              <a:gd name="connsiteY76" fmla="*/ 3160712 h 6858000"/>
              <a:gd name="connsiteX77" fmla="*/ 107950 w 4802188"/>
              <a:gd name="connsiteY77" fmla="*/ 3121025 h 6858000"/>
              <a:gd name="connsiteX78" fmla="*/ 88900 w 4802188"/>
              <a:gd name="connsiteY78" fmla="*/ 3084512 h 6858000"/>
              <a:gd name="connsiteX79" fmla="*/ 69850 w 4802188"/>
              <a:gd name="connsiteY79" fmla="*/ 3046412 h 6858000"/>
              <a:gd name="connsiteX80" fmla="*/ 52388 w 4802188"/>
              <a:gd name="connsiteY80" fmla="*/ 3009900 h 6858000"/>
              <a:gd name="connsiteX81" fmla="*/ 34925 w 4802188"/>
              <a:gd name="connsiteY81" fmla="*/ 2967037 h 6858000"/>
              <a:gd name="connsiteX82" fmla="*/ 20638 w 4802188"/>
              <a:gd name="connsiteY82" fmla="*/ 2922587 h 6858000"/>
              <a:gd name="connsiteX83" fmla="*/ 11113 w 4802188"/>
              <a:gd name="connsiteY83" fmla="*/ 2868612 h 6858000"/>
              <a:gd name="connsiteX84" fmla="*/ 1588 w 4802188"/>
              <a:gd name="connsiteY84" fmla="*/ 2809875 h 6858000"/>
              <a:gd name="connsiteX85" fmla="*/ 0 w 4802188"/>
              <a:gd name="connsiteY85" fmla="*/ 2741612 h 6858000"/>
              <a:gd name="connsiteX86" fmla="*/ 1588 w 4802188"/>
              <a:gd name="connsiteY86" fmla="*/ 2671762 h 6858000"/>
              <a:gd name="connsiteX87" fmla="*/ 11113 w 4802188"/>
              <a:gd name="connsiteY87" fmla="*/ 2613025 h 6858000"/>
              <a:gd name="connsiteX88" fmla="*/ 20638 w 4802188"/>
              <a:gd name="connsiteY88" fmla="*/ 2560637 h 6858000"/>
              <a:gd name="connsiteX89" fmla="*/ 34925 w 4802188"/>
              <a:gd name="connsiteY89" fmla="*/ 2513012 h 6858000"/>
              <a:gd name="connsiteX90" fmla="*/ 52388 w 4802188"/>
              <a:gd name="connsiteY90" fmla="*/ 2471737 h 6858000"/>
              <a:gd name="connsiteX91" fmla="*/ 69850 w 4802188"/>
              <a:gd name="connsiteY91" fmla="*/ 2433637 h 6858000"/>
              <a:gd name="connsiteX92" fmla="*/ 88900 w 4802188"/>
              <a:gd name="connsiteY92" fmla="*/ 2395537 h 6858000"/>
              <a:gd name="connsiteX93" fmla="*/ 107950 w 4802188"/>
              <a:gd name="connsiteY93" fmla="*/ 2359025 h 6858000"/>
              <a:gd name="connsiteX94" fmla="*/ 127000 w 4802188"/>
              <a:gd name="connsiteY94" fmla="*/ 2319337 h 6858000"/>
              <a:gd name="connsiteX95" fmla="*/ 142875 w 4802188"/>
              <a:gd name="connsiteY95" fmla="*/ 2278062 h 6858000"/>
              <a:gd name="connsiteX96" fmla="*/ 157163 w 4802188"/>
              <a:gd name="connsiteY96" fmla="*/ 2232025 h 6858000"/>
              <a:gd name="connsiteX97" fmla="*/ 168275 w 4802188"/>
              <a:gd name="connsiteY97" fmla="*/ 2179637 h 6858000"/>
              <a:gd name="connsiteX98" fmla="*/ 176213 w 4802188"/>
              <a:gd name="connsiteY98" fmla="*/ 2119312 h 6858000"/>
              <a:gd name="connsiteX99" fmla="*/ 179388 w 4802188"/>
              <a:gd name="connsiteY99" fmla="*/ 2051050 h 6858000"/>
              <a:gd name="connsiteX100" fmla="*/ 176213 w 4802188"/>
              <a:gd name="connsiteY100" fmla="*/ 1982787 h 6858000"/>
              <a:gd name="connsiteX101" fmla="*/ 168275 w 4802188"/>
              <a:gd name="connsiteY101" fmla="*/ 1922462 h 6858000"/>
              <a:gd name="connsiteX102" fmla="*/ 157163 w 4802188"/>
              <a:gd name="connsiteY102" fmla="*/ 1870075 h 6858000"/>
              <a:gd name="connsiteX103" fmla="*/ 142875 w 4802188"/>
              <a:gd name="connsiteY103" fmla="*/ 1824037 h 6858000"/>
              <a:gd name="connsiteX104" fmla="*/ 127000 w 4802188"/>
              <a:gd name="connsiteY104" fmla="*/ 1782762 h 6858000"/>
              <a:gd name="connsiteX105" fmla="*/ 107950 w 4802188"/>
              <a:gd name="connsiteY105" fmla="*/ 1743075 h 6858000"/>
              <a:gd name="connsiteX106" fmla="*/ 88900 w 4802188"/>
              <a:gd name="connsiteY106" fmla="*/ 1708150 h 6858000"/>
              <a:gd name="connsiteX107" fmla="*/ 69850 w 4802188"/>
              <a:gd name="connsiteY107" fmla="*/ 1671637 h 6858000"/>
              <a:gd name="connsiteX108" fmla="*/ 52388 w 4802188"/>
              <a:gd name="connsiteY108" fmla="*/ 1631950 h 6858000"/>
              <a:gd name="connsiteX109" fmla="*/ 34925 w 4802188"/>
              <a:gd name="connsiteY109" fmla="*/ 1589087 h 6858000"/>
              <a:gd name="connsiteX110" fmla="*/ 20638 w 4802188"/>
              <a:gd name="connsiteY110" fmla="*/ 1544637 h 6858000"/>
              <a:gd name="connsiteX111" fmla="*/ 11113 w 4802188"/>
              <a:gd name="connsiteY111" fmla="*/ 1492250 h 6858000"/>
              <a:gd name="connsiteX112" fmla="*/ 1588 w 4802188"/>
              <a:gd name="connsiteY112" fmla="*/ 1431925 h 6858000"/>
              <a:gd name="connsiteX113" fmla="*/ 0 w 4802188"/>
              <a:gd name="connsiteY113" fmla="*/ 1363662 h 6858000"/>
              <a:gd name="connsiteX114" fmla="*/ 1588 w 4802188"/>
              <a:gd name="connsiteY114" fmla="*/ 1295400 h 6858000"/>
              <a:gd name="connsiteX115" fmla="*/ 11113 w 4802188"/>
              <a:gd name="connsiteY115" fmla="*/ 1235075 h 6858000"/>
              <a:gd name="connsiteX116" fmla="*/ 20638 w 4802188"/>
              <a:gd name="connsiteY116" fmla="*/ 1182687 h 6858000"/>
              <a:gd name="connsiteX117" fmla="*/ 34925 w 4802188"/>
              <a:gd name="connsiteY117" fmla="*/ 1136650 h 6858000"/>
              <a:gd name="connsiteX118" fmla="*/ 52388 w 4802188"/>
              <a:gd name="connsiteY118" fmla="*/ 1095375 h 6858000"/>
              <a:gd name="connsiteX119" fmla="*/ 69850 w 4802188"/>
              <a:gd name="connsiteY119" fmla="*/ 1055687 h 6858000"/>
              <a:gd name="connsiteX120" fmla="*/ 88900 w 4802188"/>
              <a:gd name="connsiteY120" fmla="*/ 1017587 h 6858000"/>
              <a:gd name="connsiteX121" fmla="*/ 107950 w 4802188"/>
              <a:gd name="connsiteY121" fmla="*/ 981075 h 6858000"/>
              <a:gd name="connsiteX122" fmla="*/ 127000 w 4802188"/>
              <a:gd name="connsiteY122" fmla="*/ 942975 h 6858000"/>
              <a:gd name="connsiteX123" fmla="*/ 142875 w 4802188"/>
              <a:gd name="connsiteY123" fmla="*/ 901700 h 6858000"/>
              <a:gd name="connsiteX124" fmla="*/ 157163 w 4802188"/>
              <a:gd name="connsiteY124" fmla="*/ 854075 h 6858000"/>
              <a:gd name="connsiteX125" fmla="*/ 168275 w 4802188"/>
              <a:gd name="connsiteY125" fmla="*/ 801687 h 6858000"/>
              <a:gd name="connsiteX126" fmla="*/ 176213 w 4802188"/>
              <a:gd name="connsiteY126" fmla="*/ 744537 h 6858000"/>
              <a:gd name="connsiteX127" fmla="*/ 179388 w 4802188"/>
              <a:gd name="connsiteY127" fmla="*/ 673100 h 6858000"/>
              <a:gd name="connsiteX128" fmla="*/ 176213 w 4802188"/>
              <a:gd name="connsiteY128" fmla="*/ 606425 h 6858000"/>
              <a:gd name="connsiteX129" fmla="*/ 168275 w 4802188"/>
              <a:gd name="connsiteY129" fmla="*/ 546100 h 6858000"/>
              <a:gd name="connsiteX130" fmla="*/ 157163 w 4802188"/>
              <a:gd name="connsiteY130" fmla="*/ 496887 h 6858000"/>
              <a:gd name="connsiteX131" fmla="*/ 142875 w 4802188"/>
              <a:gd name="connsiteY131" fmla="*/ 450850 h 6858000"/>
              <a:gd name="connsiteX132" fmla="*/ 127000 w 4802188"/>
              <a:gd name="connsiteY132" fmla="*/ 409575 h 6858000"/>
              <a:gd name="connsiteX133" fmla="*/ 109538 w 4802188"/>
              <a:gd name="connsiteY133" fmla="*/ 369887 h 6858000"/>
              <a:gd name="connsiteX134" fmla="*/ 92075 w 4802188"/>
              <a:gd name="connsiteY134" fmla="*/ 334962 h 6858000"/>
              <a:gd name="connsiteX135" fmla="*/ 73025 w 4802188"/>
              <a:gd name="connsiteY135" fmla="*/ 296862 h 6858000"/>
              <a:gd name="connsiteX136" fmla="*/ 53975 w 4802188"/>
              <a:gd name="connsiteY136" fmla="*/ 260350 h 6858000"/>
              <a:gd name="connsiteX137" fmla="*/ 38100 w 4802188"/>
              <a:gd name="connsiteY137" fmla="*/ 217487 h 6858000"/>
              <a:gd name="connsiteX138" fmla="*/ 22225 w 4802188"/>
              <a:gd name="connsiteY138" fmla="*/ 174625 h 6858000"/>
              <a:gd name="connsiteX139" fmla="*/ 12700 w 4802188"/>
              <a:gd name="connsiteY139" fmla="*/ 122237 h 6858000"/>
              <a:gd name="connsiteX140" fmla="*/ 4763 w 4802188"/>
              <a:gd name="connsiteY140" fmla="*/ 6667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Lst>
            <a:rect l="l" t="t" r="r" b="b"/>
            <a:pathLst>
              <a:path w="4802188" h="6858000">
                <a:moveTo>
                  <a:pt x="0" y="0"/>
                </a:moveTo>
                <a:lnTo>
                  <a:pt x="4802188" y="0"/>
                </a:lnTo>
                <a:lnTo>
                  <a:pt x="4802188" y="6858000"/>
                </a:lnTo>
                <a:lnTo>
                  <a:pt x="0" y="6858000"/>
                </a:lnTo>
                <a:lnTo>
                  <a:pt x="4763" y="6791325"/>
                </a:lnTo>
                <a:lnTo>
                  <a:pt x="12700" y="6735762"/>
                </a:lnTo>
                <a:lnTo>
                  <a:pt x="22225" y="6683375"/>
                </a:lnTo>
                <a:lnTo>
                  <a:pt x="38100" y="6640512"/>
                </a:lnTo>
                <a:lnTo>
                  <a:pt x="53975" y="6597650"/>
                </a:lnTo>
                <a:lnTo>
                  <a:pt x="73025" y="6561137"/>
                </a:lnTo>
                <a:lnTo>
                  <a:pt x="92075" y="6523037"/>
                </a:lnTo>
                <a:lnTo>
                  <a:pt x="109538" y="6488112"/>
                </a:lnTo>
                <a:lnTo>
                  <a:pt x="127000" y="6448425"/>
                </a:lnTo>
                <a:lnTo>
                  <a:pt x="142875" y="6407150"/>
                </a:lnTo>
                <a:lnTo>
                  <a:pt x="157163" y="6361112"/>
                </a:lnTo>
                <a:lnTo>
                  <a:pt x="168275" y="6311900"/>
                </a:lnTo>
                <a:lnTo>
                  <a:pt x="176213" y="6251575"/>
                </a:lnTo>
                <a:lnTo>
                  <a:pt x="179388" y="6183312"/>
                </a:lnTo>
                <a:lnTo>
                  <a:pt x="176213" y="6113462"/>
                </a:lnTo>
                <a:lnTo>
                  <a:pt x="168275" y="6056312"/>
                </a:lnTo>
                <a:lnTo>
                  <a:pt x="157163" y="6003925"/>
                </a:lnTo>
                <a:lnTo>
                  <a:pt x="142875" y="5956300"/>
                </a:lnTo>
                <a:lnTo>
                  <a:pt x="127000" y="5915025"/>
                </a:lnTo>
                <a:lnTo>
                  <a:pt x="107950" y="5876925"/>
                </a:lnTo>
                <a:lnTo>
                  <a:pt x="88900" y="5840412"/>
                </a:lnTo>
                <a:lnTo>
                  <a:pt x="69850" y="5802312"/>
                </a:lnTo>
                <a:lnTo>
                  <a:pt x="52388" y="5762625"/>
                </a:lnTo>
                <a:lnTo>
                  <a:pt x="34925" y="5721350"/>
                </a:lnTo>
                <a:lnTo>
                  <a:pt x="20638" y="5675312"/>
                </a:lnTo>
                <a:lnTo>
                  <a:pt x="11113" y="5622925"/>
                </a:lnTo>
                <a:lnTo>
                  <a:pt x="1588" y="5562600"/>
                </a:lnTo>
                <a:lnTo>
                  <a:pt x="0" y="5494337"/>
                </a:lnTo>
                <a:lnTo>
                  <a:pt x="1588" y="5426075"/>
                </a:lnTo>
                <a:lnTo>
                  <a:pt x="11113" y="5365750"/>
                </a:lnTo>
                <a:lnTo>
                  <a:pt x="20638" y="5313362"/>
                </a:lnTo>
                <a:lnTo>
                  <a:pt x="34925" y="5268912"/>
                </a:lnTo>
                <a:lnTo>
                  <a:pt x="52388" y="5226050"/>
                </a:lnTo>
                <a:lnTo>
                  <a:pt x="69850" y="5186362"/>
                </a:lnTo>
                <a:lnTo>
                  <a:pt x="88900" y="5149850"/>
                </a:lnTo>
                <a:lnTo>
                  <a:pt x="107950" y="5114925"/>
                </a:lnTo>
                <a:lnTo>
                  <a:pt x="127000" y="5075237"/>
                </a:lnTo>
                <a:lnTo>
                  <a:pt x="142875" y="5033962"/>
                </a:lnTo>
                <a:lnTo>
                  <a:pt x="157163" y="4987925"/>
                </a:lnTo>
                <a:lnTo>
                  <a:pt x="168275" y="4935537"/>
                </a:lnTo>
                <a:lnTo>
                  <a:pt x="176213" y="4875212"/>
                </a:lnTo>
                <a:lnTo>
                  <a:pt x="179388" y="4806950"/>
                </a:lnTo>
                <a:lnTo>
                  <a:pt x="176213" y="4738687"/>
                </a:lnTo>
                <a:lnTo>
                  <a:pt x="168275" y="4678362"/>
                </a:lnTo>
                <a:lnTo>
                  <a:pt x="157163" y="4625975"/>
                </a:lnTo>
                <a:lnTo>
                  <a:pt x="142875" y="4579937"/>
                </a:lnTo>
                <a:lnTo>
                  <a:pt x="127000" y="4537075"/>
                </a:lnTo>
                <a:lnTo>
                  <a:pt x="107950" y="4498975"/>
                </a:lnTo>
                <a:lnTo>
                  <a:pt x="69850" y="4424362"/>
                </a:lnTo>
                <a:lnTo>
                  <a:pt x="52388" y="4386262"/>
                </a:lnTo>
                <a:lnTo>
                  <a:pt x="34925" y="4343400"/>
                </a:lnTo>
                <a:lnTo>
                  <a:pt x="20638" y="4297362"/>
                </a:lnTo>
                <a:lnTo>
                  <a:pt x="11113" y="4244975"/>
                </a:lnTo>
                <a:lnTo>
                  <a:pt x="1588" y="4186237"/>
                </a:lnTo>
                <a:lnTo>
                  <a:pt x="0" y="4116387"/>
                </a:lnTo>
                <a:lnTo>
                  <a:pt x="1588" y="4048125"/>
                </a:lnTo>
                <a:lnTo>
                  <a:pt x="11113" y="3987800"/>
                </a:lnTo>
                <a:lnTo>
                  <a:pt x="20638" y="3935412"/>
                </a:lnTo>
                <a:lnTo>
                  <a:pt x="34925" y="3890962"/>
                </a:lnTo>
                <a:lnTo>
                  <a:pt x="52388" y="3848100"/>
                </a:lnTo>
                <a:lnTo>
                  <a:pt x="69850" y="3811587"/>
                </a:lnTo>
                <a:lnTo>
                  <a:pt x="107950" y="3736975"/>
                </a:lnTo>
                <a:lnTo>
                  <a:pt x="127000" y="3697287"/>
                </a:lnTo>
                <a:lnTo>
                  <a:pt x="142875" y="3656012"/>
                </a:lnTo>
                <a:lnTo>
                  <a:pt x="157163" y="3609975"/>
                </a:lnTo>
                <a:lnTo>
                  <a:pt x="168275" y="3557587"/>
                </a:lnTo>
                <a:lnTo>
                  <a:pt x="176213" y="3497262"/>
                </a:lnTo>
                <a:lnTo>
                  <a:pt x="179388" y="3427412"/>
                </a:lnTo>
                <a:lnTo>
                  <a:pt x="176213" y="3360737"/>
                </a:lnTo>
                <a:lnTo>
                  <a:pt x="168275" y="3300412"/>
                </a:lnTo>
                <a:lnTo>
                  <a:pt x="157163" y="3248025"/>
                </a:lnTo>
                <a:lnTo>
                  <a:pt x="142875" y="3201987"/>
                </a:lnTo>
                <a:lnTo>
                  <a:pt x="127000" y="3160712"/>
                </a:lnTo>
                <a:lnTo>
                  <a:pt x="107950" y="3121025"/>
                </a:lnTo>
                <a:lnTo>
                  <a:pt x="88900" y="3084512"/>
                </a:lnTo>
                <a:lnTo>
                  <a:pt x="69850" y="3046412"/>
                </a:lnTo>
                <a:lnTo>
                  <a:pt x="52388" y="3009900"/>
                </a:lnTo>
                <a:lnTo>
                  <a:pt x="34925" y="2967037"/>
                </a:lnTo>
                <a:lnTo>
                  <a:pt x="20638" y="2922587"/>
                </a:lnTo>
                <a:lnTo>
                  <a:pt x="11113" y="2868612"/>
                </a:lnTo>
                <a:lnTo>
                  <a:pt x="1588" y="2809875"/>
                </a:lnTo>
                <a:lnTo>
                  <a:pt x="0" y="2741612"/>
                </a:lnTo>
                <a:lnTo>
                  <a:pt x="1588" y="2671762"/>
                </a:lnTo>
                <a:lnTo>
                  <a:pt x="11113" y="2613025"/>
                </a:lnTo>
                <a:lnTo>
                  <a:pt x="20638" y="2560637"/>
                </a:lnTo>
                <a:lnTo>
                  <a:pt x="34925" y="2513012"/>
                </a:lnTo>
                <a:lnTo>
                  <a:pt x="52388" y="2471737"/>
                </a:lnTo>
                <a:lnTo>
                  <a:pt x="69850" y="2433637"/>
                </a:lnTo>
                <a:lnTo>
                  <a:pt x="88900" y="2395537"/>
                </a:lnTo>
                <a:lnTo>
                  <a:pt x="107950" y="2359025"/>
                </a:lnTo>
                <a:lnTo>
                  <a:pt x="127000" y="2319337"/>
                </a:lnTo>
                <a:lnTo>
                  <a:pt x="142875" y="2278062"/>
                </a:lnTo>
                <a:lnTo>
                  <a:pt x="157163" y="2232025"/>
                </a:lnTo>
                <a:lnTo>
                  <a:pt x="168275" y="2179637"/>
                </a:lnTo>
                <a:lnTo>
                  <a:pt x="176213" y="2119312"/>
                </a:lnTo>
                <a:lnTo>
                  <a:pt x="179388" y="2051050"/>
                </a:lnTo>
                <a:lnTo>
                  <a:pt x="176213" y="1982787"/>
                </a:lnTo>
                <a:lnTo>
                  <a:pt x="168275" y="1922462"/>
                </a:lnTo>
                <a:lnTo>
                  <a:pt x="157163" y="1870075"/>
                </a:lnTo>
                <a:lnTo>
                  <a:pt x="142875" y="1824037"/>
                </a:lnTo>
                <a:lnTo>
                  <a:pt x="127000" y="1782762"/>
                </a:lnTo>
                <a:lnTo>
                  <a:pt x="107950" y="1743075"/>
                </a:lnTo>
                <a:lnTo>
                  <a:pt x="88900" y="1708150"/>
                </a:lnTo>
                <a:lnTo>
                  <a:pt x="69850" y="1671637"/>
                </a:lnTo>
                <a:lnTo>
                  <a:pt x="52388" y="1631950"/>
                </a:lnTo>
                <a:lnTo>
                  <a:pt x="34925" y="1589087"/>
                </a:lnTo>
                <a:lnTo>
                  <a:pt x="20638" y="1544637"/>
                </a:lnTo>
                <a:lnTo>
                  <a:pt x="11113" y="1492250"/>
                </a:lnTo>
                <a:lnTo>
                  <a:pt x="1588" y="1431925"/>
                </a:lnTo>
                <a:lnTo>
                  <a:pt x="0" y="1363662"/>
                </a:lnTo>
                <a:lnTo>
                  <a:pt x="1588" y="1295400"/>
                </a:lnTo>
                <a:lnTo>
                  <a:pt x="11113" y="1235075"/>
                </a:lnTo>
                <a:lnTo>
                  <a:pt x="20638" y="1182687"/>
                </a:lnTo>
                <a:lnTo>
                  <a:pt x="34925" y="1136650"/>
                </a:lnTo>
                <a:lnTo>
                  <a:pt x="52388" y="1095375"/>
                </a:lnTo>
                <a:lnTo>
                  <a:pt x="69850" y="1055687"/>
                </a:lnTo>
                <a:lnTo>
                  <a:pt x="88900" y="1017587"/>
                </a:lnTo>
                <a:lnTo>
                  <a:pt x="107950" y="981075"/>
                </a:lnTo>
                <a:lnTo>
                  <a:pt x="127000" y="942975"/>
                </a:lnTo>
                <a:lnTo>
                  <a:pt x="142875" y="901700"/>
                </a:lnTo>
                <a:lnTo>
                  <a:pt x="157163" y="854075"/>
                </a:lnTo>
                <a:lnTo>
                  <a:pt x="168275" y="801687"/>
                </a:lnTo>
                <a:lnTo>
                  <a:pt x="176213" y="744537"/>
                </a:lnTo>
                <a:lnTo>
                  <a:pt x="179388" y="673100"/>
                </a:lnTo>
                <a:lnTo>
                  <a:pt x="176213" y="606425"/>
                </a:lnTo>
                <a:lnTo>
                  <a:pt x="168275" y="546100"/>
                </a:lnTo>
                <a:lnTo>
                  <a:pt x="157163" y="496887"/>
                </a:lnTo>
                <a:lnTo>
                  <a:pt x="142875" y="450850"/>
                </a:lnTo>
                <a:lnTo>
                  <a:pt x="127000" y="409575"/>
                </a:lnTo>
                <a:lnTo>
                  <a:pt x="109538" y="369887"/>
                </a:lnTo>
                <a:lnTo>
                  <a:pt x="92075" y="334962"/>
                </a:lnTo>
                <a:lnTo>
                  <a:pt x="73025" y="296862"/>
                </a:lnTo>
                <a:lnTo>
                  <a:pt x="53975" y="260350"/>
                </a:lnTo>
                <a:lnTo>
                  <a:pt x="38100" y="217487"/>
                </a:lnTo>
                <a:lnTo>
                  <a:pt x="22225" y="174625"/>
                </a:lnTo>
                <a:lnTo>
                  <a:pt x="12700" y="122237"/>
                </a:lnTo>
                <a:lnTo>
                  <a:pt x="4763" y="66675"/>
                </a:lnTo>
                <a:close/>
              </a:path>
            </a:pathLst>
          </a:custGeom>
          <a:solidFill>
            <a:schemeClr val="accent1">
              <a:lumMod val="50000"/>
              <a:alpha val="25000"/>
            </a:schemeClr>
          </a:solidFill>
          <a:ln w="0">
            <a:noFill/>
            <a:prstDash val="solid"/>
            <a:round/>
            <a:headEnd/>
            <a:tailEnd/>
          </a:ln>
        </p:spPr>
        <p:txBody>
          <a:bodyPr wrap="square" rtlCol="0" anchor="ctr">
            <a:noAutofit/>
          </a:bodyPr>
          <a:lstStyle/>
          <a:p>
            <a:pPr algn="ctr" defTabSz="457200"/>
            <a:endParaRPr lang="en-US" dirty="0">
              <a:solidFill>
                <a:schemeClr val="tx1"/>
              </a:solidFill>
            </a:endParaRPr>
          </a:p>
        </p:txBody>
      </p:sp>
      <p:sp>
        <p:nvSpPr>
          <p:cNvPr id="18" name="Freeform: Shape 17">
            <a:extLst>
              <a:ext uri="{FF2B5EF4-FFF2-40B4-BE49-F238E27FC236}">
                <a16:creationId xmlns:a16="http://schemas.microsoft.com/office/drawing/2014/main" id="{740D8E28-91B5-42B0-9D6C-B777D8AD90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713579" cy="6858000"/>
          </a:xfrm>
          <a:custGeom>
            <a:avLst/>
            <a:gdLst>
              <a:gd name="connsiteX0" fmla="*/ 0 w 7713579"/>
              <a:gd name="connsiteY0" fmla="*/ 0 h 6858000"/>
              <a:gd name="connsiteX1" fmla="*/ 7534191 w 7713579"/>
              <a:gd name="connsiteY1" fmla="*/ 0 h 6858000"/>
              <a:gd name="connsiteX2" fmla="*/ 7538954 w 7713579"/>
              <a:gd name="connsiteY2" fmla="*/ 66675 h 6858000"/>
              <a:gd name="connsiteX3" fmla="*/ 7546891 w 7713579"/>
              <a:gd name="connsiteY3" fmla="*/ 122237 h 6858000"/>
              <a:gd name="connsiteX4" fmla="*/ 7556416 w 7713579"/>
              <a:gd name="connsiteY4" fmla="*/ 174625 h 6858000"/>
              <a:gd name="connsiteX5" fmla="*/ 7572291 w 7713579"/>
              <a:gd name="connsiteY5" fmla="*/ 217487 h 6858000"/>
              <a:gd name="connsiteX6" fmla="*/ 7588166 w 7713579"/>
              <a:gd name="connsiteY6" fmla="*/ 260350 h 6858000"/>
              <a:gd name="connsiteX7" fmla="*/ 7607216 w 7713579"/>
              <a:gd name="connsiteY7" fmla="*/ 296862 h 6858000"/>
              <a:gd name="connsiteX8" fmla="*/ 7626266 w 7713579"/>
              <a:gd name="connsiteY8" fmla="*/ 334962 h 6858000"/>
              <a:gd name="connsiteX9" fmla="*/ 7643729 w 7713579"/>
              <a:gd name="connsiteY9" fmla="*/ 369887 h 6858000"/>
              <a:gd name="connsiteX10" fmla="*/ 7661191 w 7713579"/>
              <a:gd name="connsiteY10" fmla="*/ 409575 h 6858000"/>
              <a:gd name="connsiteX11" fmla="*/ 7677066 w 7713579"/>
              <a:gd name="connsiteY11" fmla="*/ 450850 h 6858000"/>
              <a:gd name="connsiteX12" fmla="*/ 7691354 w 7713579"/>
              <a:gd name="connsiteY12" fmla="*/ 496887 h 6858000"/>
              <a:gd name="connsiteX13" fmla="*/ 7702466 w 7713579"/>
              <a:gd name="connsiteY13" fmla="*/ 546100 h 6858000"/>
              <a:gd name="connsiteX14" fmla="*/ 7710404 w 7713579"/>
              <a:gd name="connsiteY14" fmla="*/ 606425 h 6858000"/>
              <a:gd name="connsiteX15" fmla="*/ 7713579 w 7713579"/>
              <a:gd name="connsiteY15" fmla="*/ 673100 h 6858000"/>
              <a:gd name="connsiteX16" fmla="*/ 7710404 w 7713579"/>
              <a:gd name="connsiteY16" fmla="*/ 744537 h 6858000"/>
              <a:gd name="connsiteX17" fmla="*/ 7702466 w 7713579"/>
              <a:gd name="connsiteY17" fmla="*/ 801687 h 6858000"/>
              <a:gd name="connsiteX18" fmla="*/ 7691354 w 7713579"/>
              <a:gd name="connsiteY18" fmla="*/ 854075 h 6858000"/>
              <a:gd name="connsiteX19" fmla="*/ 7677066 w 7713579"/>
              <a:gd name="connsiteY19" fmla="*/ 901700 h 6858000"/>
              <a:gd name="connsiteX20" fmla="*/ 7661191 w 7713579"/>
              <a:gd name="connsiteY20" fmla="*/ 942975 h 6858000"/>
              <a:gd name="connsiteX21" fmla="*/ 7642141 w 7713579"/>
              <a:gd name="connsiteY21" fmla="*/ 981075 h 6858000"/>
              <a:gd name="connsiteX22" fmla="*/ 7623091 w 7713579"/>
              <a:gd name="connsiteY22" fmla="*/ 1017587 h 6858000"/>
              <a:gd name="connsiteX23" fmla="*/ 7604041 w 7713579"/>
              <a:gd name="connsiteY23" fmla="*/ 1055687 h 6858000"/>
              <a:gd name="connsiteX24" fmla="*/ 7586579 w 7713579"/>
              <a:gd name="connsiteY24" fmla="*/ 1095375 h 6858000"/>
              <a:gd name="connsiteX25" fmla="*/ 7569116 w 7713579"/>
              <a:gd name="connsiteY25" fmla="*/ 1136650 h 6858000"/>
              <a:gd name="connsiteX26" fmla="*/ 7554829 w 7713579"/>
              <a:gd name="connsiteY26" fmla="*/ 1182687 h 6858000"/>
              <a:gd name="connsiteX27" fmla="*/ 7545304 w 7713579"/>
              <a:gd name="connsiteY27" fmla="*/ 1235075 h 6858000"/>
              <a:gd name="connsiteX28" fmla="*/ 7535779 w 7713579"/>
              <a:gd name="connsiteY28" fmla="*/ 1295400 h 6858000"/>
              <a:gd name="connsiteX29" fmla="*/ 7534191 w 7713579"/>
              <a:gd name="connsiteY29" fmla="*/ 1363662 h 6858000"/>
              <a:gd name="connsiteX30" fmla="*/ 7535779 w 7713579"/>
              <a:gd name="connsiteY30" fmla="*/ 1431925 h 6858000"/>
              <a:gd name="connsiteX31" fmla="*/ 7545304 w 7713579"/>
              <a:gd name="connsiteY31" fmla="*/ 1492250 h 6858000"/>
              <a:gd name="connsiteX32" fmla="*/ 7554829 w 7713579"/>
              <a:gd name="connsiteY32" fmla="*/ 1544637 h 6858000"/>
              <a:gd name="connsiteX33" fmla="*/ 7569116 w 7713579"/>
              <a:gd name="connsiteY33" fmla="*/ 1589087 h 6858000"/>
              <a:gd name="connsiteX34" fmla="*/ 7586579 w 7713579"/>
              <a:gd name="connsiteY34" fmla="*/ 1631950 h 6858000"/>
              <a:gd name="connsiteX35" fmla="*/ 7604041 w 7713579"/>
              <a:gd name="connsiteY35" fmla="*/ 1671637 h 6858000"/>
              <a:gd name="connsiteX36" fmla="*/ 7623091 w 7713579"/>
              <a:gd name="connsiteY36" fmla="*/ 1708150 h 6858000"/>
              <a:gd name="connsiteX37" fmla="*/ 7642141 w 7713579"/>
              <a:gd name="connsiteY37" fmla="*/ 1743075 h 6858000"/>
              <a:gd name="connsiteX38" fmla="*/ 7661191 w 7713579"/>
              <a:gd name="connsiteY38" fmla="*/ 1782762 h 6858000"/>
              <a:gd name="connsiteX39" fmla="*/ 7677066 w 7713579"/>
              <a:gd name="connsiteY39" fmla="*/ 1824037 h 6858000"/>
              <a:gd name="connsiteX40" fmla="*/ 7691354 w 7713579"/>
              <a:gd name="connsiteY40" fmla="*/ 1870075 h 6858000"/>
              <a:gd name="connsiteX41" fmla="*/ 7702466 w 7713579"/>
              <a:gd name="connsiteY41" fmla="*/ 1922462 h 6858000"/>
              <a:gd name="connsiteX42" fmla="*/ 7710404 w 7713579"/>
              <a:gd name="connsiteY42" fmla="*/ 1982787 h 6858000"/>
              <a:gd name="connsiteX43" fmla="*/ 7713579 w 7713579"/>
              <a:gd name="connsiteY43" fmla="*/ 2051050 h 6858000"/>
              <a:gd name="connsiteX44" fmla="*/ 7710404 w 7713579"/>
              <a:gd name="connsiteY44" fmla="*/ 2119312 h 6858000"/>
              <a:gd name="connsiteX45" fmla="*/ 7702466 w 7713579"/>
              <a:gd name="connsiteY45" fmla="*/ 2179637 h 6858000"/>
              <a:gd name="connsiteX46" fmla="*/ 7691354 w 7713579"/>
              <a:gd name="connsiteY46" fmla="*/ 2232025 h 6858000"/>
              <a:gd name="connsiteX47" fmla="*/ 7677066 w 7713579"/>
              <a:gd name="connsiteY47" fmla="*/ 2278062 h 6858000"/>
              <a:gd name="connsiteX48" fmla="*/ 7661191 w 7713579"/>
              <a:gd name="connsiteY48" fmla="*/ 2319337 h 6858000"/>
              <a:gd name="connsiteX49" fmla="*/ 7642141 w 7713579"/>
              <a:gd name="connsiteY49" fmla="*/ 2359025 h 6858000"/>
              <a:gd name="connsiteX50" fmla="*/ 7623091 w 7713579"/>
              <a:gd name="connsiteY50" fmla="*/ 2395537 h 6858000"/>
              <a:gd name="connsiteX51" fmla="*/ 7604041 w 7713579"/>
              <a:gd name="connsiteY51" fmla="*/ 2433637 h 6858000"/>
              <a:gd name="connsiteX52" fmla="*/ 7586579 w 7713579"/>
              <a:gd name="connsiteY52" fmla="*/ 2471737 h 6858000"/>
              <a:gd name="connsiteX53" fmla="*/ 7569116 w 7713579"/>
              <a:gd name="connsiteY53" fmla="*/ 2513012 h 6858000"/>
              <a:gd name="connsiteX54" fmla="*/ 7554829 w 7713579"/>
              <a:gd name="connsiteY54" fmla="*/ 2560637 h 6858000"/>
              <a:gd name="connsiteX55" fmla="*/ 7545304 w 7713579"/>
              <a:gd name="connsiteY55" fmla="*/ 2613025 h 6858000"/>
              <a:gd name="connsiteX56" fmla="*/ 7535779 w 7713579"/>
              <a:gd name="connsiteY56" fmla="*/ 2671762 h 6858000"/>
              <a:gd name="connsiteX57" fmla="*/ 7534191 w 7713579"/>
              <a:gd name="connsiteY57" fmla="*/ 2741612 h 6858000"/>
              <a:gd name="connsiteX58" fmla="*/ 7535779 w 7713579"/>
              <a:gd name="connsiteY58" fmla="*/ 2809875 h 6858000"/>
              <a:gd name="connsiteX59" fmla="*/ 7545304 w 7713579"/>
              <a:gd name="connsiteY59" fmla="*/ 2868612 h 6858000"/>
              <a:gd name="connsiteX60" fmla="*/ 7554829 w 7713579"/>
              <a:gd name="connsiteY60" fmla="*/ 2922587 h 6858000"/>
              <a:gd name="connsiteX61" fmla="*/ 7569116 w 7713579"/>
              <a:gd name="connsiteY61" fmla="*/ 2967037 h 6858000"/>
              <a:gd name="connsiteX62" fmla="*/ 7586579 w 7713579"/>
              <a:gd name="connsiteY62" fmla="*/ 3009900 h 6858000"/>
              <a:gd name="connsiteX63" fmla="*/ 7604041 w 7713579"/>
              <a:gd name="connsiteY63" fmla="*/ 3046412 h 6858000"/>
              <a:gd name="connsiteX64" fmla="*/ 7623091 w 7713579"/>
              <a:gd name="connsiteY64" fmla="*/ 3084512 h 6858000"/>
              <a:gd name="connsiteX65" fmla="*/ 7642141 w 7713579"/>
              <a:gd name="connsiteY65" fmla="*/ 3121025 h 6858000"/>
              <a:gd name="connsiteX66" fmla="*/ 7661191 w 7713579"/>
              <a:gd name="connsiteY66" fmla="*/ 3160712 h 6858000"/>
              <a:gd name="connsiteX67" fmla="*/ 7677066 w 7713579"/>
              <a:gd name="connsiteY67" fmla="*/ 3201987 h 6858000"/>
              <a:gd name="connsiteX68" fmla="*/ 7691354 w 7713579"/>
              <a:gd name="connsiteY68" fmla="*/ 3248025 h 6858000"/>
              <a:gd name="connsiteX69" fmla="*/ 7702466 w 7713579"/>
              <a:gd name="connsiteY69" fmla="*/ 3300412 h 6858000"/>
              <a:gd name="connsiteX70" fmla="*/ 7710404 w 7713579"/>
              <a:gd name="connsiteY70" fmla="*/ 3360737 h 6858000"/>
              <a:gd name="connsiteX71" fmla="*/ 7713579 w 7713579"/>
              <a:gd name="connsiteY71" fmla="*/ 3427412 h 6858000"/>
              <a:gd name="connsiteX72" fmla="*/ 7710404 w 7713579"/>
              <a:gd name="connsiteY72" fmla="*/ 3497262 h 6858000"/>
              <a:gd name="connsiteX73" fmla="*/ 7702466 w 7713579"/>
              <a:gd name="connsiteY73" fmla="*/ 3557587 h 6858000"/>
              <a:gd name="connsiteX74" fmla="*/ 7691354 w 7713579"/>
              <a:gd name="connsiteY74" fmla="*/ 3609975 h 6858000"/>
              <a:gd name="connsiteX75" fmla="*/ 7677066 w 7713579"/>
              <a:gd name="connsiteY75" fmla="*/ 3656012 h 6858000"/>
              <a:gd name="connsiteX76" fmla="*/ 7661191 w 7713579"/>
              <a:gd name="connsiteY76" fmla="*/ 3697287 h 6858000"/>
              <a:gd name="connsiteX77" fmla="*/ 7642141 w 7713579"/>
              <a:gd name="connsiteY77" fmla="*/ 3736975 h 6858000"/>
              <a:gd name="connsiteX78" fmla="*/ 7604041 w 7713579"/>
              <a:gd name="connsiteY78" fmla="*/ 3811587 h 6858000"/>
              <a:gd name="connsiteX79" fmla="*/ 7586579 w 7713579"/>
              <a:gd name="connsiteY79" fmla="*/ 3848100 h 6858000"/>
              <a:gd name="connsiteX80" fmla="*/ 7569116 w 7713579"/>
              <a:gd name="connsiteY80" fmla="*/ 3890962 h 6858000"/>
              <a:gd name="connsiteX81" fmla="*/ 7554829 w 7713579"/>
              <a:gd name="connsiteY81" fmla="*/ 3935412 h 6858000"/>
              <a:gd name="connsiteX82" fmla="*/ 7545304 w 7713579"/>
              <a:gd name="connsiteY82" fmla="*/ 3987800 h 6858000"/>
              <a:gd name="connsiteX83" fmla="*/ 7535779 w 7713579"/>
              <a:gd name="connsiteY83" fmla="*/ 4048125 h 6858000"/>
              <a:gd name="connsiteX84" fmla="*/ 7534191 w 7713579"/>
              <a:gd name="connsiteY84" fmla="*/ 4116387 h 6858000"/>
              <a:gd name="connsiteX85" fmla="*/ 7535779 w 7713579"/>
              <a:gd name="connsiteY85" fmla="*/ 4186237 h 6858000"/>
              <a:gd name="connsiteX86" fmla="*/ 7545304 w 7713579"/>
              <a:gd name="connsiteY86" fmla="*/ 4244975 h 6858000"/>
              <a:gd name="connsiteX87" fmla="*/ 7554829 w 7713579"/>
              <a:gd name="connsiteY87" fmla="*/ 4297362 h 6858000"/>
              <a:gd name="connsiteX88" fmla="*/ 7569116 w 7713579"/>
              <a:gd name="connsiteY88" fmla="*/ 4343400 h 6858000"/>
              <a:gd name="connsiteX89" fmla="*/ 7586579 w 7713579"/>
              <a:gd name="connsiteY89" fmla="*/ 4386262 h 6858000"/>
              <a:gd name="connsiteX90" fmla="*/ 7604041 w 7713579"/>
              <a:gd name="connsiteY90" fmla="*/ 4424362 h 6858000"/>
              <a:gd name="connsiteX91" fmla="*/ 7642141 w 7713579"/>
              <a:gd name="connsiteY91" fmla="*/ 4498975 h 6858000"/>
              <a:gd name="connsiteX92" fmla="*/ 7661191 w 7713579"/>
              <a:gd name="connsiteY92" fmla="*/ 4537075 h 6858000"/>
              <a:gd name="connsiteX93" fmla="*/ 7677066 w 7713579"/>
              <a:gd name="connsiteY93" fmla="*/ 4579937 h 6858000"/>
              <a:gd name="connsiteX94" fmla="*/ 7691354 w 7713579"/>
              <a:gd name="connsiteY94" fmla="*/ 4625975 h 6858000"/>
              <a:gd name="connsiteX95" fmla="*/ 7702466 w 7713579"/>
              <a:gd name="connsiteY95" fmla="*/ 4678362 h 6858000"/>
              <a:gd name="connsiteX96" fmla="*/ 7710404 w 7713579"/>
              <a:gd name="connsiteY96" fmla="*/ 4738687 h 6858000"/>
              <a:gd name="connsiteX97" fmla="*/ 7713579 w 7713579"/>
              <a:gd name="connsiteY97" fmla="*/ 4806950 h 6858000"/>
              <a:gd name="connsiteX98" fmla="*/ 7710404 w 7713579"/>
              <a:gd name="connsiteY98" fmla="*/ 4875212 h 6858000"/>
              <a:gd name="connsiteX99" fmla="*/ 7702466 w 7713579"/>
              <a:gd name="connsiteY99" fmla="*/ 4935537 h 6858000"/>
              <a:gd name="connsiteX100" fmla="*/ 7691354 w 7713579"/>
              <a:gd name="connsiteY100" fmla="*/ 4987925 h 6858000"/>
              <a:gd name="connsiteX101" fmla="*/ 7677066 w 7713579"/>
              <a:gd name="connsiteY101" fmla="*/ 5033962 h 6858000"/>
              <a:gd name="connsiteX102" fmla="*/ 7661191 w 7713579"/>
              <a:gd name="connsiteY102" fmla="*/ 5075237 h 6858000"/>
              <a:gd name="connsiteX103" fmla="*/ 7642141 w 7713579"/>
              <a:gd name="connsiteY103" fmla="*/ 5114925 h 6858000"/>
              <a:gd name="connsiteX104" fmla="*/ 7623091 w 7713579"/>
              <a:gd name="connsiteY104" fmla="*/ 5149850 h 6858000"/>
              <a:gd name="connsiteX105" fmla="*/ 7604041 w 7713579"/>
              <a:gd name="connsiteY105" fmla="*/ 5186362 h 6858000"/>
              <a:gd name="connsiteX106" fmla="*/ 7586579 w 7713579"/>
              <a:gd name="connsiteY106" fmla="*/ 5226050 h 6858000"/>
              <a:gd name="connsiteX107" fmla="*/ 7569116 w 7713579"/>
              <a:gd name="connsiteY107" fmla="*/ 5268912 h 6858000"/>
              <a:gd name="connsiteX108" fmla="*/ 7554829 w 7713579"/>
              <a:gd name="connsiteY108" fmla="*/ 5313362 h 6858000"/>
              <a:gd name="connsiteX109" fmla="*/ 7545304 w 7713579"/>
              <a:gd name="connsiteY109" fmla="*/ 5365750 h 6858000"/>
              <a:gd name="connsiteX110" fmla="*/ 7535779 w 7713579"/>
              <a:gd name="connsiteY110" fmla="*/ 5426075 h 6858000"/>
              <a:gd name="connsiteX111" fmla="*/ 7534191 w 7713579"/>
              <a:gd name="connsiteY111" fmla="*/ 5494337 h 6858000"/>
              <a:gd name="connsiteX112" fmla="*/ 7535779 w 7713579"/>
              <a:gd name="connsiteY112" fmla="*/ 5562600 h 6858000"/>
              <a:gd name="connsiteX113" fmla="*/ 7545304 w 7713579"/>
              <a:gd name="connsiteY113" fmla="*/ 5622925 h 6858000"/>
              <a:gd name="connsiteX114" fmla="*/ 7554829 w 7713579"/>
              <a:gd name="connsiteY114" fmla="*/ 5675312 h 6858000"/>
              <a:gd name="connsiteX115" fmla="*/ 7569116 w 7713579"/>
              <a:gd name="connsiteY115" fmla="*/ 5721350 h 6858000"/>
              <a:gd name="connsiteX116" fmla="*/ 7586579 w 7713579"/>
              <a:gd name="connsiteY116" fmla="*/ 5762625 h 6858000"/>
              <a:gd name="connsiteX117" fmla="*/ 7604041 w 7713579"/>
              <a:gd name="connsiteY117" fmla="*/ 5802312 h 6858000"/>
              <a:gd name="connsiteX118" fmla="*/ 7623091 w 7713579"/>
              <a:gd name="connsiteY118" fmla="*/ 5840412 h 6858000"/>
              <a:gd name="connsiteX119" fmla="*/ 7642141 w 7713579"/>
              <a:gd name="connsiteY119" fmla="*/ 5876925 h 6858000"/>
              <a:gd name="connsiteX120" fmla="*/ 7661191 w 7713579"/>
              <a:gd name="connsiteY120" fmla="*/ 5915025 h 6858000"/>
              <a:gd name="connsiteX121" fmla="*/ 7677066 w 7713579"/>
              <a:gd name="connsiteY121" fmla="*/ 5956300 h 6858000"/>
              <a:gd name="connsiteX122" fmla="*/ 7691354 w 7713579"/>
              <a:gd name="connsiteY122" fmla="*/ 6003925 h 6858000"/>
              <a:gd name="connsiteX123" fmla="*/ 7702466 w 7713579"/>
              <a:gd name="connsiteY123" fmla="*/ 6056312 h 6858000"/>
              <a:gd name="connsiteX124" fmla="*/ 7710404 w 7713579"/>
              <a:gd name="connsiteY124" fmla="*/ 6113462 h 6858000"/>
              <a:gd name="connsiteX125" fmla="*/ 7713579 w 7713579"/>
              <a:gd name="connsiteY125" fmla="*/ 6183312 h 6858000"/>
              <a:gd name="connsiteX126" fmla="*/ 7710404 w 7713579"/>
              <a:gd name="connsiteY126" fmla="*/ 6251575 h 6858000"/>
              <a:gd name="connsiteX127" fmla="*/ 7702466 w 7713579"/>
              <a:gd name="connsiteY127" fmla="*/ 6311900 h 6858000"/>
              <a:gd name="connsiteX128" fmla="*/ 7691354 w 7713579"/>
              <a:gd name="connsiteY128" fmla="*/ 6361112 h 6858000"/>
              <a:gd name="connsiteX129" fmla="*/ 7677066 w 7713579"/>
              <a:gd name="connsiteY129" fmla="*/ 6407150 h 6858000"/>
              <a:gd name="connsiteX130" fmla="*/ 7661191 w 7713579"/>
              <a:gd name="connsiteY130" fmla="*/ 6448425 h 6858000"/>
              <a:gd name="connsiteX131" fmla="*/ 7643729 w 7713579"/>
              <a:gd name="connsiteY131" fmla="*/ 6488112 h 6858000"/>
              <a:gd name="connsiteX132" fmla="*/ 7626266 w 7713579"/>
              <a:gd name="connsiteY132" fmla="*/ 6523037 h 6858000"/>
              <a:gd name="connsiteX133" fmla="*/ 7607216 w 7713579"/>
              <a:gd name="connsiteY133" fmla="*/ 6561137 h 6858000"/>
              <a:gd name="connsiteX134" fmla="*/ 7588166 w 7713579"/>
              <a:gd name="connsiteY134" fmla="*/ 6597650 h 6858000"/>
              <a:gd name="connsiteX135" fmla="*/ 7572291 w 7713579"/>
              <a:gd name="connsiteY135" fmla="*/ 6640512 h 6858000"/>
              <a:gd name="connsiteX136" fmla="*/ 7556416 w 7713579"/>
              <a:gd name="connsiteY136" fmla="*/ 6683375 h 6858000"/>
              <a:gd name="connsiteX137" fmla="*/ 7546891 w 7713579"/>
              <a:gd name="connsiteY137" fmla="*/ 6735762 h 6858000"/>
              <a:gd name="connsiteX138" fmla="*/ 7538954 w 7713579"/>
              <a:gd name="connsiteY138" fmla="*/ 6791325 h 6858000"/>
              <a:gd name="connsiteX139" fmla="*/ 7534191 w 7713579"/>
              <a:gd name="connsiteY139" fmla="*/ 6858000 h 6858000"/>
              <a:gd name="connsiteX140" fmla="*/ 0 w 7713579"/>
              <a:gd name="connsiteY140" fmla="*/ 6858000 h 6858000"/>
              <a:gd name="connsiteX141" fmla="*/ 0 w 7713579"/>
              <a:gd name="connsiteY141"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Lst>
            <a:rect l="l" t="t" r="r" b="b"/>
            <a:pathLst>
              <a:path w="7713579" h="6858000">
                <a:moveTo>
                  <a:pt x="0" y="0"/>
                </a:moveTo>
                <a:lnTo>
                  <a:pt x="7534191" y="0"/>
                </a:lnTo>
                <a:lnTo>
                  <a:pt x="7538954" y="66675"/>
                </a:lnTo>
                <a:lnTo>
                  <a:pt x="7546891" y="122237"/>
                </a:lnTo>
                <a:lnTo>
                  <a:pt x="7556416" y="174625"/>
                </a:lnTo>
                <a:lnTo>
                  <a:pt x="7572291" y="217487"/>
                </a:lnTo>
                <a:lnTo>
                  <a:pt x="7588166" y="260350"/>
                </a:lnTo>
                <a:lnTo>
                  <a:pt x="7607216" y="296862"/>
                </a:lnTo>
                <a:lnTo>
                  <a:pt x="7626266" y="334962"/>
                </a:lnTo>
                <a:lnTo>
                  <a:pt x="7643729" y="369887"/>
                </a:lnTo>
                <a:lnTo>
                  <a:pt x="7661191" y="409575"/>
                </a:lnTo>
                <a:lnTo>
                  <a:pt x="7677066" y="450850"/>
                </a:lnTo>
                <a:lnTo>
                  <a:pt x="7691354" y="496887"/>
                </a:lnTo>
                <a:lnTo>
                  <a:pt x="7702466" y="546100"/>
                </a:lnTo>
                <a:lnTo>
                  <a:pt x="7710404" y="606425"/>
                </a:lnTo>
                <a:lnTo>
                  <a:pt x="7713579" y="673100"/>
                </a:lnTo>
                <a:lnTo>
                  <a:pt x="7710404" y="744537"/>
                </a:lnTo>
                <a:lnTo>
                  <a:pt x="7702466" y="801687"/>
                </a:lnTo>
                <a:lnTo>
                  <a:pt x="7691354" y="854075"/>
                </a:lnTo>
                <a:lnTo>
                  <a:pt x="7677066" y="901700"/>
                </a:lnTo>
                <a:lnTo>
                  <a:pt x="7661191" y="942975"/>
                </a:lnTo>
                <a:lnTo>
                  <a:pt x="7642141" y="981075"/>
                </a:lnTo>
                <a:lnTo>
                  <a:pt x="7623091" y="1017587"/>
                </a:lnTo>
                <a:lnTo>
                  <a:pt x="7604041" y="1055687"/>
                </a:lnTo>
                <a:lnTo>
                  <a:pt x="7586579" y="1095375"/>
                </a:lnTo>
                <a:lnTo>
                  <a:pt x="7569116" y="1136650"/>
                </a:lnTo>
                <a:lnTo>
                  <a:pt x="7554829" y="1182687"/>
                </a:lnTo>
                <a:lnTo>
                  <a:pt x="7545304" y="1235075"/>
                </a:lnTo>
                <a:lnTo>
                  <a:pt x="7535779" y="1295400"/>
                </a:lnTo>
                <a:lnTo>
                  <a:pt x="7534191" y="1363662"/>
                </a:lnTo>
                <a:lnTo>
                  <a:pt x="7535779" y="1431925"/>
                </a:lnTo>
                <a:lnTo>
                  <a:pt x="7545304" y="1492250"/>
                </a:lnTo>
                <a:lnTo>
                  <a:pt x="7554829" y="1544637"/>
                </a:lnTo>
                <a:lnTo>
                  <a:pt x="7569116" y="1589087"/>
                </a:lnTo>
                <a:lnTo>
                  <a:pt x="7586579" y="1631950"/>
                </a:lnTo>
                <a:lnTo>
                  <a:pt x="7604041" y="1671637"/>
                </a:lnTo>
                <a:lnTo>
                  <a:pt x="7623091" y="1708150"/>
                </a:lnTo>
                <a:lnTo>
                  <a:pt x="7642141" y="1743075"/>
                </a:lnTo>
                <a:lnTo>
                  <a:pt x="7661191" y="1782762"/>
                </a:lnTo>
                <a:lnTo>
                  <a:pt x="7677066" y="1824037"/>
                </a:lnTo>
                <a:lnTo>
                  <a:pt x="7691354" y="1870075"/>
                </a:lnTo>
                <a:lnTo>
                  <a:pt x="7702466" y="1922462"/>
                </a:lnTo>
                <a:lnTo>
                  <a:pt x="7710404" y="1982787"/>
                </a:lnTo>
                <a:lnTo>
                  <a:pt x="7713579" y="2051050"/>
                </a:lnTo>
                <a:lnTo>
                  <a:pt x="7710404" y="2119312"/>
                </a:lnTo>
                <a:lnTo>
                  <a:pt x="7702466" y="2179637"/>
                </a:lnTo>
                <a:lnTo>
                  <a:pt x="7691354" y="2232025"/>
                </a:lnTo>
                <a:lnTo>
                  <a:pt x="7677066" y="2278062"/>
                </a:lnTo>
                <a:lnTo>
                  <a:pt x="7661191" y="2319337"/>
                </a:lnTo>
                <a:lnTo>
                  <a:pt x="7642141" y="2359025"/>
                </a:lnTo>
                <a:lnTo>
                  <a:pt x="7623091" y="2395537"/>
                </a:lnTo>
                <a:lnTo>
                  <a:pt x="7604041" y="2433637"/>
                </a:lnTo>
                <a:lnTo>
                  <a:pt x="7586579" y="2471737"/>
                </a:lnTo>
                <a:lnTo>
                  <a:pt x="7569116" y="2513012"/>
                </a:lnTo>
                <a:lnTo>
                  <a:pt x="7554829" y="2560637"/>
                </a:lnTo>
                <a:lnTo>
                  <a:pt x="7545304" y="2613025"/>
                </a:lnTo>
                <a:lnTo>
                  <a:pt x="7535779" y="2671762"/>
                </a:lnTo>
                <a:lnTo>
                  <a:pt x="7534191" y="2741612"/>
                </a:lnTo>
                <a:lnTo>
                  <a:pt x="7535779" y="2809875"/>
                </a:lnTo>
                <a:lnTo>
                  <a:pt x="7545304" y="2868612"/>
                </a:lnTo>
                <a:lnTo>
                  <a:pt x="7554829" y="2922587"/>
                </a:lnTo>
                <a:lnTo>
                  <a:pt x="7569116" y="2967037"/>
                </a:lnTo>
                <a:lnTo>
                  <a:pt x="7586579" y="3009900"/>
                </a:lnTo>
                <a:lnTo>
                  <a:pt x="7604041" y="3046412"/>
                </a:lnTo>
                <a:lnTo>
                  <a:pt x="7623091" y="3084512"/>
                </a:lnTo>
                <a:lnTo>
                  <a:pt x="7642141" y="3121025"/>
                </a:lnTo>
                <a:lnTo>
                  <a:pt x="7661191" y="3160712"/>
                </a:lnTo>
                <a:lnTo>
                  <a:pt x="7677066" y="3201987"/>
                </a:lnTo>
                <a:lnTo>
                  <a:pt x="7691354" y="3248025"/>
                </a:lnTo>
                <a:lnTo>
                  <a:pt x="7702466" y="3300412"/>
                </a:lnTo>
                <a:lnTo>
                  <a:pt x="7710404" y="3360737"/>
                </a:lnTo>
                <a:lnTo>
                  <a:pt x="7713579" y="3427412"/>
                </a:lnTo>
                <a:lnTo>
                  <a:pt x="7710404" y="3497262"/>
                </a:lnTo>
                <a:lnTo>
                  <a:pt x="7702466" y="3557587"/>
                </a:lnTo>
                <a:lnTo>
                  <a:pt x="7691354" y="3609975"/>
                </a:lnTo>
                <a:lnTo>
                  <a:pt x="7677066" y="3656012"/>
                </a:lnTo>
                <a:lnTo>
                  <a:pt x="7661191" y="3697287"/>
                </a:lnTo>
                <a:lnTo>
                  <a:pt x="7642141" y="3736975"/>
                </a:lnTo>
                <a:lnTo>
                  <a:pt x="7604041" y="3811587"/>
                </a:lnTo>
                <a:lnTo>
                  <a:pt x="7586579" y="3848100"/>
                </a:lnTo>
                <a:lnTo>
                  <a:pt x="7569116" y="3890962"/>
                </a:lnTo>
                <a:lnTo>
                  <a:pt x="7554829" y="3935412"/>
                </a:lnTo>
                <a:lnTo>
                  <a:pt x="7545304" y="3987800"/>
                </a:lnTo>
                <a:lnTo>
                  <a:pt x="7535779" y="4048125"/>
                </a:lnTo>
                <a:lnTo>
                  <a:pt x="7534191" y="4116387"/>
                </a:lnTo>
                <a:lnTo>
                  <a:pt x="7535779" y="4186237"/>
                </a:lnTo>
                <a:lnTo>
                  <a:pt x="7545304" y="4244975"/>
                </a:lnTo>
                <a:lnTo>
                  <a:pt x="7554829" y="4297362"/>
                </a:lnTo>
                <a:lnTo>
                  <a:pt x="7569116" y="4343400"/>
                </a:lnTo>
                <a:lnTo>
                  <a:pt x="7586579" y="4386262"/>
                </a:lnTo>
                <a:lnTo>
                  <a:pt x="7604041" y="4424362"/>
                </a:lnTo>
                <a:lnTo>
                  <a:pt x="7642141" y="4498975"/>
                </a:lnTo>
                <a:lnTo>
                  <a:pt x="7661191" y="4537075"/>
                </a:lnTo>
                <a:lnTo>
                  <a:pt x="7677066" y="4579937"/>
                </a:lnTo>
                <a:lnTo>
                  <a:pt x="7691354" y="4625975"/>
                </a:lnTo>
                <a:lnTo>
                  <a:pt x="7702466" y="4678362"/>
                </a:lnTo>
                <a:lnTo>
                  <a:pt x="7710404" y="4738687"/>
                </a:lnTo>
                <a:lnTo>
                  <a:pt x="7713579" y="4806950"/>
                </a:lnTo>
                <a:lnTo>
                  <a:pt x="7710404" y="4875212"/>
                </a:lnTo>
                <a:lnTo>
                  <a:pt x="7702466" y="4935537"/>
                </a:lnTo>
                <a:lnTo>
                  <a:pt x="7691354" y="4987925"/>
                </a:lnTo>
                <a:lnTo>
                  <a:pt x="7677066" y="5033962"/>
                </a:lnTo>
                <a:lnTo>
                  <a:pt x="7661191" y="5075237"/>
                </a:lnTo>
                <a:lnTo>
                  <a:pt x="7642141" y="5114925"/>
                </a:lnTo>
                <a:lnTo>
                  <a:pt x="7623091" y="5149850"/>
                </a:lnTo>
                <a:lnTo>
                  <a:pt x="7604041" y="5186362"/>
                </a:lnTo>
                <a:lnTo>
                  <a:pt x="7586579" y="5226050"/>
                </a:lnTo>
                <a:lnTo>
                  <a:pt x="7569116" y="5268912"/>
                </a:lnTo>
                <a:lnTo>
                  <a:pt x="7554829" y="5313362"/>
                </a:lnTo>
                <a:lnTo>
                  <a:pt x="7545304" y="5365750"/>
                </a:lnTo>
                <a:lnTo>
                  <a:pt x="7535779" y="5426075"/>
                </a:lnTo>
                <a:lnTo>
                  <a:pt x="7534191" y="5494337"/>
                </a:lnTo>
                <a:lnTo>
                  <a:pt x="7535779" y="5562600"/>
                </a:lnTo>
                <a:lnTo>
                  <a:pt x="7545304" y="5622925"/>
                </a:lnTo>
                <a:lnTo>
                  <a:pt x="7554829" y="5675312"/>
                </a:lnTo>
                <a:lnTo>
                  <a:pt x="7569116" y="5721350"/>
                </a:lnTo>
                <a:lnTo>
                  <a:pt x="7586579" y="5762625"/>
                </a:lnTo>
                <a:lnTo>
                  <a:pt x="7604041" y="5802312"/>
                </a:lnTo>
                <a:lnTo>
                  <a:pt x="7623091" y="5840412"/>
                </a:lnTo>
                <a:lnTo>
                  <a:pt x="7642141" y="5876925"/>
                </a:lnTo>
                <a:lnTo>
                  <a:pt x="7661191" y="5915025"/>
                </a:lnTo>
                <a:lnTo>
                  <a:pt x="7677066" y="5956300"/>
                </a:lnTo>
                <a:lnTo>
                  <a:pt x="7691354" y="6003925"/>
                </a:lnTo>
                <a:lnTo>
                  <a:pt x="7702466" y="6056312"/>
                </a:lnTo>
                <a:lnTo>
                  <a:pt x="7710404" y="6113462"/>
                </a:lnTo>
                <a:lnTo>
                  <a:pt x="7713579" y="6183312"/>
                </a:lnTo>
                <a:lnTo>
                  <a:pt x="7710404" y="6251575"/>
                </a:lnTo>
                <a:lnTo>
                  <a:pt x="7702466" y="6311900"/>
                </a:lnTo>
                <a:lnTo>
                  <a:pt x="7691354" y="6361112"/>
                </a:lnTo>
                <a:lnTo>
                  <a:pt x="7677066" y="6407150"/>
                </a:lnTo>
                <a:lnTo>
                  <a:pt x="7661191" y="6448425"/>
                </a:lnTo>
                <a:lnTo>
                  <a:pt x="7643729" y="6488112"/>
                </a:lnTo>
                <a:lnTo>
                  <a:pt x="7626266" y="6523037"/>
                </a:lnTo>
                <a:lnTo>
                  <a:pt x="7607216" y="6561137"/>
                </a:lnTo>
                <a:lnTo>
                  <a:pt x="7588166" y="6597650"/>
                </a:lnTo>
                <a:lnTo>
                  <a:pt x="7572291" y="6640512"/>
                </a:lnTo>
                <a:lnTo>
                  <a:pt x="7556416" y="6683375"/>
                </a:lnTo>
                <a:lnTo>
                  <a:pt x="7546891" y="6735762"/>
                </a:lnTo>
                <a:lnTo>
                  <a:pt x="7538954" y="6791325"/>
                </a:lnTo>
                <a:lnTo>
                  <a:pt x="7534191" y="6858000"/>
                </a:lnTo>
                <a:lnTo>
                  <a:pt x="0" y="6858000"/>
                </a:lnTo>
                <a:lnTo>
                  <a:pt x="0" y="0"/>
                </a:lnTo>
                <a:close/>
              </a:path>
            </a:pathLst>
          </a:cu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a:extLst>
              <a:ext uri="{FF2B5EF4-FFF2-40B4-BE49-F238E27FC236}">
                <a16:creationId xmlns:a16="http://schemas.microsoft.com/office/drawing/2014/main" id="{09C813C1-5859-9BF6-29AC-BC55DDD0A630}"/>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65050" y="864724"/>
            <a:ext cx="6015897" cy="5128552"/>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CF72D505-D626-A5E5-34E7-97F88A694DE6}"/>
              </a:ext>
            </a:extLst>
          </p:cNvPr>
          <p:cNvSpPr txBox="1"/>
          <p:nvPr/>
        </p:nvSpPr>
        <p:spPr>
          <a:xfrm>
            <a:off x="8016641" y="1506600"/>
            <a:ext cx="3410309" cy="3844800"/>
          </a:xfrm>
          <a:prstGeom prst="rect">
            <a:avLst/>
          </a:prstGeom>
        </p:spPr>
        <p:txBody>
          <a:bodyPr vert="horz" lIns="91440" tIns="45720" rIns="91440" bIns="45720" rtlCol="0">
            <a:normAutofit fontScale="92500" lnSpcReduction="20000"/>
          </a:bodyPr>
          <a:lstStyle/>
          <a:p>
            <a:pPr>
              <a:lnSpc>
                <a:spcPct val="90000"/>
              </a:lnSpc>
              <a:spcAft>
                <a:spcPts val="600"/>
              </a:spcAft>
            </a:pPr>
            <a:r>
              <a:rPr lang="en-US" sz="1400" dirty="0">
                <a:solidFill>
                  <a:schemeClr val="tx1">
                    <a:alpha val="60000"/>
                  </a:schemeClr>
                </a:solidFill>
              </a:rPr>
              <a:t>Calvinism is not a specific denomination, but a branch of Christian Theology developed by John Calvin. </a:t>
            </a:r>
          </a:p>
          <a:p>
            <a:pPr>
              <a:lnSpc>
                <a:spcPct val="90000"/>
              </a:lnSpc>
              <a:spcAft>
                <a:spcPts val="600"/>
              </a:spcAft>
            </a:pPr>
            <a:r>
              <a:rPr lang="en-US" sz="1400" dirty="0">
                <a:solidFill>
                  <a:schemeClr val="tx1">
                    <a:alpha val="60000"/>
                  </a:schemeClr>
                </a:solidFill>
              </a:rPr>
              <a:t>It’s defined by its ‘five points’  (referred to as TULIP):</a:t>
            </a:r>
          </a:p>
          <a:p>
            <a:pPr marL="285750" indent="-228600">
              <a:lnSpc>
                <a:spcPct val="90000"/>
              </a:lnSpc>
              <a:spcAft>
                <a:spcPts val="600"/>
              </a:spcAft>
              <a:buFont typeface="Arial" panose="020B0604020202020204" pitchFamily="34" charset="0"/>
              <a:buChar char="•"/>
            </a:pPr>
            <a:r>
              <a:rPr lang="en-US" sz="1400" dirty="0">
                <a:solidFill>
                  <a:schemeClr val="tx1">
                    <a:alpha val="60000"/>
                  </a:schemeClr>
                </a:solidFill>
              </a:rPr>
              <a:t>Total depravity</a:t>
            </a:r>
          </a:p>
          <a:p>
            <a:pPr marL="285750" indent="-228600">
              <a:lnSpc>
                <a:spcPct val="90000"/>
              </a:lnSpc>
              <a:spcAft>
                <a:spcPts val="600"/>
              </a:spcAft>
              <a:buFont typeface="Arial" panose="020B0604020202020204" pitchFamily="34" charset="0"/>
              <a:buChar char="•"/>
            </a:pPr>
            <a:r>
              <a:rPr lang="en-US" sz="1400" dirty="0">
                <a:solidFill>
                  <a:schemeClr val="tx1">
                    <a:alpha val="60000"/>
                  </a:schemeClr>
                </a:solidFill>
              </a:rPr>
              <a:t>Unconditional election</a:t>
            </a:r>
          </a:p>
          <a:p>
            <a:pPr marL="285750" indent="-228600">
              <a:lnSpc>
                <a:spcPct val="90000"/>
              </a:lnSpc>
              <a:spcAft>
                <a:spcPts val="600"/>
              </a:spcAft>
              <a:buFont typeface="Arial" panose="020B0604020202020204" pitchFamily="34" charset="0"/>
              <a:buChar char="•"/>
            </a:pPr>
            <a:r>
              <a:rPr lang="en-US" sz="1400" dirty="0">
                <a:solidFill>
                  <a:schemeClr val="tx1">
                    <a:alpha val="60000"/>
                  </a:schemeClr>
                </a:solidFill>
              </a:rPr>
              <a:t>Limited atonement</a:t>
            </a:r>
          </a:p>
          <a:p>
            <a:pPr marL="285750" indent="-228600">
              <a:lnSpc>
                <a:spcPct val="90000"/>
              </a:lnSpc>
              <a:spcAft>
                <a:spcPts val="600"/>
              </a:spcAft>
              <a:buFont typeface="Arial" panose="020B0604020202020204" pitchFamily="34" charset="0"/>
              <a:buChar char="•"/>
            </a:pPr>
            <a:r>
              <a:rPr lang="en-US" sz="1400" dirty="0">
                <a:solidFill>
                  <a:schemeClr val="tx1">
                    <a:alpha val="60000"/>
                  </a:schemeClr>
                </a:solidFill>
              </a:rPr>
              <a:t>Irresistible Grace</a:t>
            </a:r>
          </a:p>
          <a:p>
            <a:pPr marL="285750" indent="-228600">
              <a:lnSpc>
                <a:spcPct val="90000"/>
              </a:lnSpc>
              <a:spcAft>
                <a:spcPts val="600"/>
              </a:spcAft>
              <a:buFont typeface="Arial" panose="020B0604020202020204" pitchFamily="34" charset="0"/>
              <a:buChar char="•"/>
            </a:pPr>
            <a:r>
              <a:rPr lang="en-US" sz="1400" dirty="0">
                <a:solidFill>
                  <a:schemeClr val="tx1">
                    <a:alpha val="60000"/>
                  </a:schemeClr>
                </a:solidFill>
              </a:rPr>
              <a:t>Perseverance of the Saints</a:t>
            </a:r>
          </a:p>
          <a:p>
            <a:pPr indent="-228600">
              <a:lnSpc>
                <a:spcPct val="90000"/>
              </a:lnSpc>
              <a:spcAft>
                <a:spcPts val="600"/>
              </a:spcAft>
              <a:buFont typeface="Arial" panose="020B0604020202020204" pitchFamily="34" charset="0"/>
              <a:buChar char="•"/>
            </a:pPr>
            <a:endParaRPr lang="en-US" sz="1400" dirty="0">
              <a:solidFill>
                <a:schemeClr val="tx1">
                  <a:alpha val="60000"/>
                </a:schemeClr>
              </a:solidFill>
            </a:endParaRPr>
          </a:p>
          <a:p>
            <a:pPr>
              <a:lnSpc>
                <a:spcPct val="90000"/>
              </a:lnSpc>
              <a:spcAft>
                <a:spcPts val="600"/>
              </a:spcAft>
            </a:pPr>
            <a:r>
              <a:rPr lang="en-US" sz="1400" dirty="0">
                <a:solidFill>
                  <a:schemeClr val="tx1">
                    <a:alpha val="60000"/>
                  </a:schemeClr>
                </a:solidFill>
              </a:rPr>
              <a:t>Denominations with strong Calvinist roots are the Reformed, the Presbyterians and Reformed Baptists.</a:t>
            </a:r>
          </a:p>
          <a:p>
            <a:pPr>
              <a:lnSpc>
                <a:spcPct val="90000"/>
              </a:lnSpc>
              <a:spcAft>
                <a:spcPts val="600"/>
              </a:spcAft>
            </a:pPr>
            <a:r>
              <a:rPr lang="en-US" sz="1400" dirty="0">
                <a:solidFill>
                  <a:schemeClr val="tx1">
                    <a:alpha val="60000"/>
                  </a:schemeClr>
                </a:solidFill>
              </a:rPr>
              <a:t>In contrast to the Lutheran doctrine of electing a hierarchy of bishops (Greek: </a:t>
            </a:r>
            <a:r>
              <a:rPr lang="en-US" sz="1400" dirty="0" err="1">
                <a:solidFill>
                  <a:schemeClr val="tx1">
                    <a:alpha val="60000"/>
                  </a:schemeClr>
                </a:solidFill>
              </a:rPr>
              <a:t>Episcopoi</a:t>
            </a:r>
            <a:r>
              <a:rPr lang="en-US" sz="1400" dirty="0">
                <a:solidFill>
                  <a:schemeClr val="tx1">
                    <a:alpha val="60000"/>
                  </a:schemeClr>
                </a:solidFill>
              </a:rPr>
              <a:t> ) to govern the church, Reformed churches usually elect elders (Greek: </a:t>
            </a:r>
            <a:r>
              <a:rPr lang="en-US" sz="1400" dirty="0" err="1">
                <a:solidFill>
                  <a:schemeClr val="tx1">
                    <a:alpha val="60000"/>
                  </a:schemeClr>
                </a:solidFill>
              </a:rPr>
              <a:t>Presbyteroi</a:t>
            </a:r>
            <a:r>
              <a:rPr lang="en-US" sz="1400" dirty="0">
                <a:solidFill>
                  <a:schemeClr val="tx1">
                    <a:alpha val="60000"/>
                  </a:schemeClr>
                </a:solidFill>
              </a:rPr>
              <a:t> ) to carry out this function. The elders work together as a group but are accountable to higher groups known as presbyteries, synods or assemblies.</a:t>
            </a:r>
          </a:p>
        </p:txBody>
      </p:sp>
    </p:spTree>
    <p:extLst>
      <p:ext uri="{BB962C8B-B14F-4D97-AF65-F5344CB8AC3E}">
        <p14:creationId xmlns:p14="http://schemas.microsoft.com/office/powerpoint/2010/main" val="15684625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8BFC33-1F18-B685-5682-2FD34D5647F4}"/>
              </a:ext>
            </a:extLst>
          </p:cNvPr>
          <p:cNvSpPr>
            <a:spLocks noGrp="1"/>
          </p:cNvSpPr>
          <p:nvPr>
            <p:ph type="title"/>
          </p:nvPr>
        </p:nvSpPr>
        <p:spPr>
          <a:xfrm>
            <a:off x="838200" y="365125"/>
            <a:ext cx="10515600" cy="453741"/>
          </a:xfrm>
        </p:spPr>
        <p:txBody>
          <a:bodyPr>
            <a:normAutofit fontScale="90000"/>
          </a:bodyPr>
          <a:lstStyle/>
          <a:p>
            <a:pPr algn="ctr"/>
            <a:r>
              <a:rPr lang="en-US" sz="2800" dirty="0"/>
              <a:t>Bibliography</a:t>
            </a:r>
            <a:endParaRPr lang="en-AU" sz="2800" dirty="0"/>
          </a:p>
        </p:txBody>
      </p:sp>
      <p:sp>
        <p:nvSpPr>
          <p:cNvPr id="3" name="Content Placeholder 2">
            <a:extLst>
              <a:ext uri="{FF2B5EF4-FFF2-40B4-BE49-F238E27FC236}">
                <a16:creationId xmlns:a16="http://schemas.microsoft.com/office/drawing/2014/main" id="{1B9ECDB1-F3E8-D65F-EA6D-E8F726EDD4A9}"/>
              </a:ext>
            </a:extLst>
          </p:cNvPr>
          <p:cNvSpPr>
            <a:spLocks noGrp="1"/>
          </p:cNvSpPr>
          <p:nvPr>
            <p:ph idx="1"/>
          </p:nvPr>
        </p:nvSpPr>
        <p:spPr>
          <a:xfrm>
            <a:off x="1111155" y="1253330"/>
            <a:ext cx="10515600" cy="5120173"/>
          </a:xfrm>
        </p:spPr>
        <p:txBody>
          <a:bodyPr>
            <a:normAutofit lnSpcReduction="10000"/>
          </a:bodyPr>
          <a:lstStyle/>
          <a:p>
            <a:pPr marL="0" indent="0">
              <a:buNone/>
            </a:pPr>
            <a:r>
              <a:rPr lang="en-US" sz="1400" b="0" i="0" cap="all" dirty="0">
                <a:effectLst/>
                <a:latin typeface="Times New Roman" panose="02020603050405020304" pitchFamily="18" charset="0"/>
                <a:cs typeface="Times New Roman" panose="02020603050405020304" pitchFamily="18" charset="0"/>
              </a:rPr>
              <a:t>	</a:t>
            </a:r>
            <a:r>
              <a:rPr lang="en-US" sz="1400" i="0" dirty="0">
                <a:effectLst/>
                <a:latin typeface="Times New Roman" panose="02020603050405020304" pitchFamily="18" charset="0"/>
                <a:cs typeface="Times New Roman" panose="02020603050405020304" pitchFamily="18" charset="0"/>
              </a:rPr>
              <a:t>’</a:t>
            </a:r>
          </a:p>
          <a:p>
            <a:pPr marL="0" indent="-457200">
              <a:buNone/>
            </a:pPr>
            <a:r>
              <a:rPr lang="en-US" sz="1800" b="0" i="0" dirty="0">
                <a:solidFill>
                  <a:srgbClr val="333333"/>
                </a:solidFill>
                <a:effectLst/>
                <a:latin typeface="Times New Roman" panose="02020603050405020304" pitchFamily="18" charset="0"/>
                <a:cs typeface="Times New Roman" panose="02020603050405020304" pitchFamily="18" charset="0"/>
              </a:rPr>
              <a:t>Brown, Leland, ‘The Standard-Bearer: Pastoral Suffering in the Theology of John Calvin’. </a:t>
            </a:r>
            <a:r>
              <a:rPr lang="en-US" sz="1800" b="0" i="1" dirty="0" err="1">
                <a:solidFill>
                  <a:srgbClr val="333333"/>
                </a:solidFill>
                <a:effectLst/>
                <a:latin typeface="Times New Roman" panose="02020603050405020304" pitchFamily="18" charset="0"/>
                <a:cs typeface="Times New Roman" panose="02020603050405020304" pitchFamily="18" charset="0"/>
              </a:rPr>
              <a:t>Themelios</a:t>
            </a:r>
            <a:r>
              <a:rPr lang="en-US" sz="1800" b="0" i="0" dirty="0">
                <a:solidFill>
                  <a:srgbClr val="333333"/>
                </a:solidFill>
                <a:effectLst/>
                <a:latin typeface="Times New Roman" panose="02020603050405020304" pitchFamily="18" charset="0"/>
                <a:cs typeface="Times New Roman" panose="02020603050405020304" pitchFamily="18" charset="0"/>
              </a:rPr>
              <a:t>, </a:t>
            </a:r>
            <a:r>
              <a:rPr lang="en-US" sz="1800" b="0" i="1" dirty="0">
                <a:solidFill>
                  <a:srgbClr val="333333"/>
                </a:solidFill>
                <a:effectLst/>
                <a:latin typeface="Times New Roman" panose="02020603050405020304" pitchFamily="18" charset="0"/>
                <a:cs typeface="Times New Roman" panose="02020603050405020304" pitchFamily="18" charset="0"/>
              </a:rPr>
              <a:t>47</a:t>
            </a:r>
            <a:r>
              <a:rPr lang="en-US" sz="1800" b="0" i="0" dirty="0">
                <a:solidFill>
                  <a:srgbClr val="333333"/>
                </a:solidFill>
                <a:effectLst/>
                <a:latin typeface="Times New Roman" panose="02020603050405020304" pitchFamily="18" charset="0"/>
                <a:cs typeface="Times New Roman" panose="02020603050405020304" pitchFamily="18" charset="0"/>
              </a:rPr>
              <a:t>(2</a:t>
            </a:r>
            <a:r>
              <a:rPr lang="en-US" sz="1800" dirty="0">
                <a:solidFill>
                  <a:srgbClr val="333333"/>
                </a:solidFill>
                <a:latin typeface="Times New Roman" panose="02020603050405020304" pitchFamily="18" charset="0"/>
                <a:cs typeface="Times New Roman" panose="02020603050405020304" pitchFamily="18" charset="0"/>
              </a:rPr>
              <a:t>) (2022), </a:t>
            </a:r>
            <a:r>
              <a:rPr lang="en-US" sz="1800" b="0" i="0" dirty="0">
                <a:solidFill>
                  <a:srgbClr val="333333"/>
                </a:solidFill>
                <a:effectLst/>
                <a:latin typeface="Times New Roman" panose="02020603050405020304" pitchFamily="18" charset="0"/>
                <a:cs typeface="Times New Roman" panose="02020603050405020304" pitchFamily="18" charset="0"/>
              </a:rPr>
              <a:t>326–336</a:t>
            </a:r>
          </a:p>
          <a:p>
            <a:pPr marL="0" indent="-457200">
              <a:buNone/>
            </a:pPr>
            <a:r>
              <a:rPr lang="en-AU" sz="1800" b="0" i="0" dirty="0">
                <a:solidFill>
                  <a:srgbClr val="595959"/>
                </a:solidFill>
                <a:effectLst/>
                <a:latin typeface="Times New Roman" panose="02020603050405020304" pitchFamily="18" charset="0"/>
                <a:cs typeface="Times New Roman" panose="02020603050405020304" pitchFamily="18" charset="0"/>
              </a:rPr>
              <a:t>Butler, Geoffrey, ‘John Calvin’s Eucharistic Theology: A Pentecostal Analysis’, </a:t>
            </a:r>
            <a:r>
              <a:rPr lang="en-AU" sz="1800" b="0" i="1" dirty="0" err="1">
                <a:solidFill>
                  <a:srgbClr val="595959"/>
                </a:solidFill>
                <a:effectLst/>
                <a:latin typeface="Times New Roman" panose="02020603050405020304" pitchFamily="18" charset="0"/>
                <a:cs typeface="Times New Roman" panose="02020603050405020304" pitchFamily="18" charset="0"/>
              </a:rPr>
              <a:t>Themelios</a:t>
            </a:r>
            <a:r>
              <a:rPr lang="en-AU" sz="1800" b="0" i="0" dirty="0">
                <a:solidFill>
                  <a:srgbClr val="595959"/>
                </a:solidFill>
                <a:effectLst/>
                <a:latin typeface="Times New Roman" panose="02020603050405020304" pitchFamily="18" charset="0"/>
                <a:cs typeface="Times New Roman" panose="02020603050405020304" pitchFamily="18" charset="0"/>
              </a:rPr>
              <a:t>, 47(1) (2022), 81–94</a:t>
            </a:r>
          </a:p>
          <a:p>
            <a:pPr marL="0" indent="-457200">
              <a:buNone/>
            </a:pPr>
            <a:r>
              <a:rPr lang="en-AU" sz="1800" dirty="0">
                <a:solidFill>
                  <a:srgbClr val="595959"/>
                </a:solidFill>
                <a:latin typeface="Times New Roman" panose="02020603050405020304" pitchFamily="18" charset="0"/>
                <a:cs typeface="Times New Roman" panose="02020603050405020304" pitchFamily="18" charset="0"/>
              </a:rPr>
              <a:t>‘Introduction to </a:t>
            </a:r>
            <a:r>
              <a:rPr lang="en-AU" sz="1800" dirty="0" err="1">
                <a:solidFill>
                  <a:srgbClr val="595959"/>
                </a:solidFill>
                <a:latin typeface="Times New Roman" panose="02020603050405020304" pitchFamily="18" charset="0"/>
                <a:cs typeface="Times New Roman" panose="02020603050405020304" pitchFamily="18" charset="0"/>
              </a:rPr>
              <a:t>Protestanism</a:t>
            </a:r>
            <a:r>
              <a:rPr lang="en-AU" sz="1800" dirty="0">
                <a:solidFill>
                  <a:srgbClr val="595959"/>
                </a:solidFill>
                <a:latin typeface="Times New Roman" panose="02020603050405020304" pitchFamily="18" charset="0"/>
                <a:cs typeface="Times New Roman" panose="02020603050405020304" pitchFamily="18" charset="0"/>
              </a:rPr>
              <a:t>’ &lt;</a:t>
            </a:r>
            <a:r>
              <a:rPr lang="en-AU" sz="1800" dirty="0">
                <a:solidFill>
                  <a:srgbClr val="595959"/>
                </a:solidFill>
                <a:latin typeface="Times New Roman" panose="02020603050405020304" pitchFamily="18" charset="0"/>
                <a:cs typeface="Times New Roman" panose="02020603050405020304" pitchFamily="18" charset="0"/>
                <a:hlinkClick r:id="rId2"/>
              </a:rPr>
              <a:t>http://protestantism.co.uk/denominations</a:t>
            </a:r>
            <a:r>
              <a:rPr lang="en-AU" sz="1800" dirty="0">
                <a:solidFill>
                  <a:srgbClr val="595959"/>
                </a:solidFill>
                <a:latin typeface="Times New Roman" panose="02020603050405020304" pitchFamily="18" charset="0"/>
                <a:cs typeface="Times New Roman" panose="02020603050405020304" pitchFamily="18" charset="0"/>
              </a:rPr>
              <a:t>&gt; [accessed 15 November 2022]</a:t>
            </a:r>
            <a:endParaRPr lang="en-AU" sz="1800" dirty="0">
              <a:latin typeface="Times New Roman" panose="02020603050405020304" pitchFamily="18" charset="0"/>
              <a:cs typeface="Times New Roman" panose="02020603050405020304" pitchFamily="18" charset="0"/>
            </a:endParaRPr>
          </a:p>
          <a:p>
            <a:pPr marL="0" indent="-457200">
              <a:buNone/>
            </a:pPr>
            <a:r>
              <a:rPr lang="en-AU" sz="1800" dirty="0">
                <a:latin typeface="Times New Roman" panose="02020603050405020304" pitchFamily="18" charset="0"/>
                <a:cs typeface="Times New Roman" panose="02020603050405020304" pitchFamily="18" charset="0"/>
              </a:rPr>
              <a:t>Calvin, John, </a:t>
            </a:r>
            <a:r>
              <a:rPr lang="en-US" sz="1800" cap="all" dirty="0">
                <a:latin typeface="Times New Roman" panose="02020603050405020304" pitchFamily="18" charset="0"/>
                <a:cs typeface="Times New Roman" panose="02020603050405020304" pitchFamily="18" charset="0"/>
              </a:rPr>
              <a:t>‘JOHN CALVIN'S BIBLE COMMENTARY </a:t>
            </a:r>
            <a:r>
              <a:rPr lang="en-US" sz="1800" dirty="0">
                <a:latin typeface="Times New Roman" panose="02020603050405020304" pitchFamily="18" charset="0"/>
                <a:cs typeface="Times New Roman" panose="02020603050405020304" pitchFamily="18" charset="0"/>
              </a:rPr>
              <a:t>1 Timothy 6:14’, </a:t>
            </a:r>
            <a:r>
              <a:rPr lang="en-US" sz="1800" i="1" dirty="0" err="1">
                <a:latin typeface="Times New Roman" panose="02020603050405020304" pitchFamily="18" charset="0"/>
                <a:cs typeface="Times New Roman" panose="02020603050405020304" pitchFamily="18" charset="0"/>
              </a:rPr>
              <a:t>Bibliaplus</a:t>
            </a:r>
            <a:r>
              <a:rPr lang="en-US" sz="1800" dirty="0">
                <a:latin typeface="Times New Roman" panose="02020603050405020304" pitchFamily="18" charset="0"/>
                <a:cs typeface="Times New Roman" panose="02020603050405020304" pitchFamily="18" charset="0"/>
              </a:rPr>
              <a:t> &lt;</a:t>
            </a:r>
            <a:r>
              <a:rPr lang="en-US" sz="1800" dirty="0">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https://www.bibliaplus.org/en/commentaries/3/john-calvins-bible-commentary/1-timothy/6/14</a:t>
            </a:r>
            <a:r>
              <a:rPr lang="en-US" sz="1800" dirty="0">
                <a:latin typeface="Times New Roman" panose="02020603050405020304" pitchFamily="18" charset="0"/>
                <a:cs typeface="Times New Roman" panose="02020603050405020304" pitchFamily="18" charset="0"/>
              </a:rPr>
              <a:t>&gt; [accessed 15 November 2022] </a:t>
            </a:r>
          </a:p>
          <a:p>
            <a:pPr marL="0" indent="-457200">
              <a:buNone/>
            </a:pPr>
            <a:r>
              <a:rPr lang="en-US" sz="1800" dirty="0">
                <a:latin typeface="Times New Roman" panose="02020603050405020304" pitchFamily="18" charset="0"/>
                <a:cs typeface="Times New Roman" panose="02020603050405020304" pitchFamily="18" charset="0"/>
              </a:rPr>
              <a:t>Calvin, John, ‘Institutes of the Christian Religion’, 4.17.1 (Library of Christian Classics, ed. John T. McNeil), 2:1362</a:t>
            </a:r>
          </a:p>
          <a:p>
            <a:pPr marL="0" indent="-457200">
              <a:buNone/>
            </a:pPr>
            <a:r>
              <a:rPr lang="en-AU" sz="1800" b="0" i="0" dirty="0">
                <a:effectLst/>
                <a:latin typeface="Times New Roman" panose="02020603050405020304" pitchFamily="18" charset="0"/>
                <a:cs typeface="Times New Roman" panose="02020603050405020304" pitchFamily="18" charset="0"/>
              </a:rPr>
              <a:t>McMahon,</a:t>
            </a:r>
            <a:r>
              <a:rPr lang="en-AU" sz="1800" dirty="0">
                <a:latin typeface="Times New Roman" panose="02020603050405020304" pitchFamily="18" charset="0"/>
                <a:cs typeface="Times New Roman" panose="02020603050405020304" pitchFamily="18" charset="0"/>
              </a:rPr>
              <a:t> Matthew, ‘</a:t>
            </a:r>
            <a:r>
              <a:rPr lang="en-US" sz="1800" b="0" i="0" dirty="0">
                <a:effectLst/>
                <a:latin typeface="Times New Roman" panose="02020603050405020304" pitchFamily="18" charset="0"/>
                <a:cs typeface="Times New Roman" panose="02020603050405020304" pitchFamily="18" charset="0"/>
              </a:rPr>
              <a:t>An Overview of Calvin’s “Institutes of the Christian Religion”’, </a:t>
            </a:r>
            <a:r>
              <a:rPr lang="en-US" sz="1800" b="0" i="1" dirty="0">
                <a:effectLst/>
                <a:latin typeface="Times New Roman" panose="02020603050405020304" pitchFamily="18" charset="0"/>
                <a:cs typeface="Times New Roman" panose="02020603050405020304" pitchFamily="18" charset="0"/>
              </a:rPr>
              <a:t>APM</a:t>
            </a:r>
            <a:r>
              <a:rPr lang="en-US" sz="1800" i="1" dirty="0">
                <a:latin typeface="Times New Roman" panose="02020603050405020304" pitchFamily="18" charset="0"/>
                <a:cs typeface="Times New Roman" panose="02020603050405020304" pitchFamily="18" charset="0"/>
              </a:rPr>
              <a:t> &lt;</a:t>
            </a:r>
            <a:r>
              <a:rPr lang="en-AU" sz="1800" dirty="0">
                <a:latin typeface="Times New Roman" panose="02020603050405020304" pitchFamily="18" charset="0"/>
                <a:cs typeface="Times New Roman" panose="02020603050405020304" pitchFamily="18" charset="0"/>
                <a:hlinkClick r:id="rId4"/>
              </a:rPr>
              <a:t>https://www.apuritansmind.com/the-reformation/a-short-summary-of-calvins-institutes-by-dr-c-matthew-mcmahon/</a:t>
            </a:r>
            <a:r>
              <a:rPr lang="en-AU" sz="1800" dirty="0">
                <a:latin typeface="Times New Roman" panose="02020603050405020304" pitchFamily="18" charset="0"/>
                <a:cs typeface="Times New Roman" panose="02020603050405020304" pitchFamily="18" charset="0"/>
              </a:rPr>
              <a:t>&gt; [accessed 15 November 2022]</a:t>
            </a:r>
          </a:p>
          <a:p>
            <a:pPr marL="0" indent="-457200" algn="l">
              <a:buNone/>
            </a:pPr>
            <a:r>
              <a:rPr lang="en-AU" sz="1800" i="0" dirty="0">
                <a:solidFill>
                  <a:srgbClr val="1A1A1A"/>
                </a:solidFill>
                <a:effectLst/>
                <a:latin typeface="Times New Roman" panose="02020603050405020304" pitchFamily="18" charset="0"/>
                <a:cs typeface="Times New Roman" panose="02020603050405020304" pitchFamily="18" charset="0"/>
              </a:rPr>
              <a:t>R.C. Sproul, R. C., ‘</a:t>
            </a:r>
            <a:r>
              <a:rPr lang="en-US" sz="1800" i="0" dirty="0">
                <a:solidFill>
                  <a:srgbClr val="1A1A1A"/>
                </a:solidFill>
                <a:effectLst/>
                <a:latin typeface="Times New Roman" panose="02020603050405020304" pitchFamily="18" charset="0"/>
                <a:cs typeface="Times New Roman" panose="02020603050405020304" pitchFamily="18" charset="0"/>
              </a:rPr>
              <a:t>John Calvin's Legacy: The Theologian of Theologians’, </a:t>
            </a:r>
            <a:r>
              <a:rPr lang="en-US" sz="1800" i="1" dirty="0">
                <a:solidFill>
                  <a:srgbClr val="1A1A1A"/>
                </a:solidFill>
                <a:effectLst/>
                <a:latin typeface="Times New Roman" panose="02020603050405020304" pitchFamily="18" charset="0"/>
                <a:cs typeface="Times New Roman" panose="02020603050405020304" pitchFamily="18" charset="0"/>
              </a:rPr>
              <a:t>Ligonier</a:t>
            </a:r>
            <a:r>
              <a:rPr lang="en-US" sz="1800" i="0" dirty="0">
                <a:solidFill>
                  <a:srgbClr val="1A1A1A"/>
                </a:solidFill>
                <a:effectLst/>
                <a:latin typeface="Times New Roman" panose="02020603050405020304" pitchFamily="18" charset="0"/>
                <a:cs typeface="Times New Roman" panose="02020603050405020304" pitchFamily="18" charset="0"/>
              </a:rPr>
              <a:t> &lt;</a:t>
            </a:r>
            <a:r>
              <a:rPr lang="en-US" sz="1800" dirty="0">
                <a:solidFill>
                  <a:srgbClr val="1A1A1A"/>
                </a:solidFill>
                <a:latin typeface="Times New Roman" panose="02020603050405020304" pitchFamily="18" charset="0"/>
                <a:cs typeface="Times New Roman" panose="02020603050405020304" pitchFamily="18" charset="0"/>
              </a:rPr>
              <a:t>https://www.ligonier.org/learn/articles/theologian?utm_campaign=redirect&gt;</a:t>
            </a:r>
            <a:r>
              <a:rPr lang="en-US" sz="1800" i="0" dirty="0">
                <a:solidFill>
                  <a:srgbClr val="1A1A1A"/>
                </a:solidFill>
                <a:effectLst/>
                <a:latin typeface="Times New Roman" panose="02020603050405020304" pitchFamily="18" charset="0"/>
                <a:cs typeface="Times New Roman" panose="02020603050405020304" pitchFamily="18" charset="0"/>
              </a:rPr>
              <a:t> [accessed 15 November 2022]</a:t>
            </a:r>
          </a:p>
          <a:p>
            <a:pPr marL="0" indent="-457200" algn="l">
              <a:buNone/>
            </a:pPr>
            <a:r>
              <a:rPr lang="en-US" sz="1800" dirty="0">
                <a:solidFill>
                  <a:srgbClr val="1A1A1A"/>
                </a:solidFill>
                <a:latin typeface="Times New Roman" panose="02020603050405020304" pitchFamily="18" charset="0"/>
                <a:cs typeface="Times New Roman" panose="02020603050405020304" pitchFamily="18" charset="0"/>
              </a:rPr>
              <a:t>Samson, John, ‘The Lord’s Supper According to Calvin’, </a:t>
            </a:r>
            <a:r>
              <a:rPr lang="en-US" sz="1800" i="1" dirty="0">
                <a:solidFill>
                  <a:srgbClr val="1A1A1A"/>
                </a:solidFill>
                <a:latin typeface="Times New Roman" panose="02020603050405020304" pitchFamily="18" charset="0"/>
                <a:cs typeface="Times New Roman" panose="02020603050405020304" pitchFamily="18" charset="0"/>
              </a:rPr>
              <a:t>Effectual Grace </a:t>
            </a:r>
            <a:r>
              <a:rPr lang="en-US" sz="1800" dirty="0">
                <a:solidFill>
                  <a:srgbClr val="1A1A1A"/>
                </a:solidFill>
                <a:latin typeface="Times New Roman" panose="02020603050405020304" pitchFamily="18" charset="0"/>
                <a:cs typeface="Times New Roman" panose="02020603050405020304" pitchFamily="18" charset="0"/>
              </a:rPr>
              <a:t>&lt;</a:t>
            </a:r>
            <a:r>
              <a:rPr lang="en-US" sz="1800" dirty="0">
                <a:solidFill>
                  <a:srgbClr val="1A1A1A"/>
                </a:solidFill>
                <a:latin typeface="Times New Roman" panose="02020603050405020304" pitchFamily="18" charset="0"/>
                <a:cs typeface="Times New Roman" panose="02020603050405020304" pitchFamily="18" charset="0"/>
                <a:hlinkClick r:id="rId5"/>
              </a:rPr>
              <a:t>https://effectualgrace.com/2019/07/18/the-lords-supper-according-to-calvin/</a:t>
            </a:r>
            <a:r>
              <a:rPr lang="en-US" sz="1800" dirty="0">
                <a:solidFill>
                  <a:srgbClr val="1A1A1A"/>
                </a:solidFill>
                <a:latin typeface="Times New Roman" panose="02020603050405020304" pitchFamily="18" charset="0"/>
                <a:cs typeface="Times New Roman" panose="02020603050405020304" pitchFamily="18" charset="0"/>
              </a:rPr>
              <a:t>&gt; [accessed 16 November 2022]</a:t>
            </a:r>
            <a:endParaRPr lang="en-US" sz="1800" i="0" dirty="0">
              <a:solidFill>
                <a:srgbClr val="1A1A1A"/>
              </a:solidFill>
              <a:effectLst/>
              <a:latin typeface="Times New Roman" panose="02020603050405020304" pitchFamily="18" charset="0"/>
              <a:cs typeface="Times New Roman" panose="02020603050405020304" pitchFamily="18" charset="0"/>
            </a:endParaRPr>
          </a:p>
          <a:p>
            <a:pPr marL="0" indent="0" algn="l">
              <a:buNone/>
            </a:pPr>
            <a:endParaRPr lang="en-US" sz="1600" i="0" dirty="0">
              <a:solidFill>
                <a:srgbClr val="1A1A1A"/>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5793545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15000</TotalTime>
  <Words>1446</Words>
  <Application>Microsoft Office PowerPoint</Application>
  <PresentationFormat>Widescreen</PresentationFormat>
  <Paragraphs>62</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Calibri Light</vt:lpstr>
      <vt:lpstr>Helvetica Neue</vt:lpstr>
      <vt:lpstr>Times New Roman</vt:lpstr>
      <vt:lpstr>Office Theme</vt:lpstr>
      <vt:lpstr>John Calvin</vt:lpstr>
      <vt:lpstr>Biography</vt:lpstr>
      <vt:lpstr>PowerPoint Presentation</vt:lpstr>
      <vt:lpstr>PowerPoint Presentation</vt:lpstr>
      <vt:lpstr>PowerPoint Presentation</vt:lpstr>
      <vt:lpstr>The Institutes (continued)</vt:lpstr>
      <vt:lpstr>Calvin’s thoughts on Pastoral Ministry</vt:lpstr>
      <vt:lpstr>Eucharist and the Holy Spirit</vt:lpstr>
      <vt:lpstr>PowerPoint Presentation</vt:lpstr>
      <vt:lpstr>Bibliography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John Calvin</dc:title>
  <dc:creator>Velina G Georgieva</dc:creator>
  <cp:lastModifiedBy>Velina G Georgieva</cp:lastModifiedBy>
  <cp:revision>10</cp:revision>
  <dcterms:created xsi:type="dcterms:W3CDTF">2022-10-25T01:49:09Z</dcterms:created>
  <dcterms:modified xsi:type="dcterms:W3CDTF">2022-11-16T00:28:36Z</dcterms:modified>
</cp:coreProperties>
</file>