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8" r:id="rId1"/>
  </p:sldMasterIdLst>
  <p:notesMasterIdLst>
    <p:notesMasterId r:id="rId26"/>
  </p:notesMasterIdLst>
  <p:sldIdLst>
    <p:sldId id="256" r:id="rId2"/>
    <p:sldId id="257" r:id="rId3"/>
    <p:sldId id="263" r:id="rId4"/>
    <p:sldId id="261" r:id="rId5"/>
    <p:sldId id="258" r:id="rId6"/>
    <p:sldId id="259" r:id="rId7"/>
    <p:sldId id="264" r:id="rId8"/>
    <p:sldId id="265" r:id="rId9"/>
    <p:sldId id="278" r:id="rId10"/>
    <p:sldId id="266" r:id="rId11"/>
    <p:sldId id="268" r:id="rId12"/>
    <p:sldId id="269" r:id="rId13"/>
    <p:sldId id="282" r:id="rId14"/>
    <p:sldId id="270" r:id="rId15"/>
    <p:sldId id="272" r:id="rId16"/>
    <p:sldId id="273" r:id="rId17"/>
    <p:sldId id="274" r:id="rId18"/>
    <p:sldId id="260" r:id="rId19"/>
    <p:sldId id="276" r:id="rId20"/>
    <p:sldId id="279" r:id="rId21"/>
    <p:sldId id="280" r:id="rId22"/>
    <p:sldId id="281" r:id="rId23"/>
    <p:sldId id="283" r:id="rId24"/>
    <p:sldId id="27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39"/>
    <p:restoredTop sz="83265"/>
  </p:normalViewPr>
  <p:slideViewPr>
    <p:cSldViewPr snapToGrid="0" snapToObjects="1">
      <p:cViewPr varScale="1">
        <p:scale>
          <a:sx n="91" d="100"/>
          <a:sy n="91" d="100"/>
        </p:scale>
        <p:origin x="216"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54C09086-447F-416A-B4F0-6825D319A90E}"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2B698C84-70C8-4E20-9497-C17134948724}">
      <dgm:prSet/>
      <dgm:spPr/>
      <dgm:t>
        <a:bodyPr/>
        <a:lstStyle/>
        <a:p>
          <a:pPr>
            <a:lnSpc>
              <a:spcPct val="100000"/>
            </a:lnSpc>
          </a:pPr>
          <a:r>
            <a:rPr lang="en-US" dirty="0"/>
            <a:t>To discuss my formative assessment strategies to you for my chosen school</a:t>
          </a:r>
        </a:p>
      </dgm:t>
    </dgm:pt>
    <dgm:pt modelId="{E5013D9D-A231-4A9B-BA2A-9D340DA5694D}" type="parTrans" cxnId="{FDBE9DD3-972E-41E6-88EA-B1D90C181D04}">
      <dgm:prSet/>
      <dgm:spPr/>
      <dgm:t>
        <a:bodyPr/>
        <a:lstStyle/>
        <a:p>
          <a:endParaRPr lang="en-US"/>
        </a:p>
      </dgm:t>
    </dgm:pt>
    <dgm:pt modelId="{4C341361-6777-4EC1-BF2F-D2F1573AA0B9}" type="sibTrans" cxnId="{FDBE9DD3-972E-41E6-88EA-B1D90C181D04}">
      <dgm:prSet/>
      <dgm:spPr/>
      <dgm:t>
        <a:bodyPr/>
        <a:lstStyle/>
        <a:p>
          <a:pPr>
            <a:lnSpc>
              <a:spcPct val="100000"/>
            </a:lnSpc>
          </a:pPr>
          <a:endParaRPr lang="en-US"/>
        </a:p>
      </dgm:t>
    </dgm:pt>
    <dgm:pt modelId="{02736C18-AC42-4AB1-BED1-6D98EE571172}">
      <dgm:prSet/>
      <dgm:spPr/>
      <dgm:t>
        <a:bodyPr/>
        <a:lstStyle/>
        <a:p>
          <a:pPr>
            <a:lnSpc>
              <a:spcPct val="100000"/>
            </a:lnSpc>
          </a:pPr>
          <a:r>
            <a:rPr lang="en-US"/>
            <a:t>To encourage you that these strategies are important in pupils learning and teaching </a:t>
          </a:r>
        </a:p>
      </dgm:t>
    </dgm:pt>
    <dgm:pt modelId="{FCF0E1F9-7676-4FDD-9FBA-9EEAE96D5D22}" type="parTrans" cxnId="{C0A7A16B-7C73-4961-8C19-5B6F3F0B4403}">
      <dgm:prSet/>
      <dgm:spPr/>
      <dgm:t>
        <a:bodyPr/>
        <a:lstStyle/>
        <a:p>
          <a:endParaRPr lang="en-US"/>
        </a:p>
      </dgm:t>
    </dgm:pt>
    <dgm:pt modelId="{084220BB-32AC-4830-83B7-C23C8587AB0A}" type="sibTrans" cxnId="{C0A7A16B-7C73-4961-8C19-5B6F3F0B4403}">
      <dgm:prSet/>
      <dgm:spPr/>
      <dgm:t>
        <a:bodyPr/>
        <a:lstStyle/>
        <a:p>
          <a:pPr>
            <a:lnSpc>
              <a:spcPct val="100000"/>
            </a:lnSpc>
          </a:pPr>
          <a:endParaRPr lang="en-US"/>
        </a:p>
      </dgm:t>
    </dgm:pt>
    <dgm:pt modelId="{931E902D-9EC3-43BF-8C05-A599D396F567}">
      <dgm:prSet/>
      <dgm:spPr/>
      <dgm:t>
        <a:bodyPr/>
        <a:lstStyle/>
        <a:p>
          <a:pPr>
            <a:lnSpc>
              <a:spcPct val="100000"/>
            </a:lnSpc>
          </a:pPr>
          <a:r>
            <a:rPr lang="en-US" dirty="0"/>
            <a:t>Explain and give examples of specific tools that I think are important</a:t>
          </a:r>
        </a:p>
      </dgm:t>
    </dgm:pt>
    <dgm:pt modelId="{2BF75A19-50CB-4DFC-BE8F-C79DA1135DF8}" type="parTrans" cxnId="{9F5BA436-F68B-4D9E-A49B-D3E5AD375F6B}">
      <dgm:prSet/>
      <dgm:spPr/>
      <dgm:t>
        <a:bodyPr/>
        <a:lstStyle/>
        <a:p>
          <a:endParaRPr lang="en-US"/>
        </a:p>
      </dgm:t>
    </dgm:pt>
    <dgm:pt modelId="{9A539506-8779-4139-B8F6-E1A7102343E5}" type="sibTrans" cxnId="{9F5BA436-F68B-4D9E-A49B-D3E5AD375F6B}">
      <dgm:prSet/>
      <dgm:spPr/>
      <dgm:t>
        <a:bodyPr/>
        <a:lstStyle/>
        <a:p>
          <a:pPr>
            <a:lnSpc>
              <a:spcPct val="100000"/>
            </a:lnSpc>
          </a:pPr>
          <a:endParaRPr lang="en-US"/>
        </a:p>
      </dgm:t>
    </dgm:pt>
    <dgm:pt modelId="{5F46B1DD-45BC-4873-8260-BD1AD5569FAC}">
      <dgm:prSet/>
      <dgm:spPr/>
      <dgm:t>
        <a:bodyPr/>
        <a:lstStyle/>
        <a:p>
          <a:pPr>
            <a:lnSpc>
              <a:spcPct val="100000"/>
            </a:lnSpc>
          </a:pPr>
          <a:r>
            <a:rPr lang="en-US"/>
            <a:t>Discuss why these strategies will be the best to benefit our learners</a:t>
          </a:r>
        </a:p>
      </dgm:t>
    </dgm:pt>
    <dgm:pt modelId="{0D9BAAB2-56AE-471B-BE15-ABF00B617D70}" type="parTrans" cxnId="{9D95CB91-4866-40B7-BCE9-F8A293F12AD3}">
      <dgm:prSet/>
      <dgm:spPr/>
      <dgm:t>
        <a:bodyPr/>
        <a:lstStyle/>
        <a:p>
          <a:endParaRPr lang="en-US"/>
        </a:p>
      </dgm:t>
    </dgm:pt>
    <dgm:pt modelId="{6D262B32-DB20-4B0D-A32C-9DA109D37B47}" type="sibTrans" cxnId="{9D95CB91-4866-40B7-BCE9-F8A293F12AD3}">
      <dgm:prSet/>
      <dgm:spPr/>
      <dgm:t>
        <a:bodyPr/>
        <a:lstStyle/>
        <a:p>
          <a:endParaRPr lang="en-US"/>
        </a:p>
      </dgm:t>
    </dgm:pt>
    <dgm:pt modelId="{FF06E04D-D704-40A4-A4F0-0BF9CC5AAC85}" type="pres">
      <dgm:prSet presAssocID="{54C09086-447F-416A-B4F0-6825D319A90E}" presName="root" presStyleCnt="0">
        <dgm:presLayoutVars>
          <dgm:dir/>
          <dgm:resizeHandles val="exact"/>
        </dgm:presLayoutVars>
      </dgm:prSet>
      <dgm:spPr/>
    </dgm:pt>
    <dgm:pt modelId="{DB8E5E7B-2F58-4D24-9BF4-B1F8B9BF6C16}" type="pres">
      <dgm:prSet presAssocID="{2B698C84-70C8-4E20-9497-C17134948724}" presName="compNode" presStyleCnt="0"/>
      <dgm:spPr/>
    </dgm:pt>
    <dgm:pt modelId="{4963840F-672E-4A44-AA59-6F65398FA912}" type="pres">
      <dgm:prSet presAssocID="{2B698C84-70C8-4E20-9497-C17134948724}" presName="bgRect" presStyleLbl="bgShp" presStyleIdx="0" presStyleCnt="4"/>
      <dgm:spPr/>
    </dgm:pt>
    <dgm:pt modelId="{265B86E9-CBE8-4437-9591-C4C8C6166824}" type="pres">
      <dgm:prSet presAssocID="{2B698C84-70C8-4E20-9497-C171349487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13D3C4-76CF-4392-BC43-D08F2A7FC99E}" type="pres">
      <dgm:prSet presAssocID="{2B698C84-70C8-4E20-9497-C17134948724}" presName="spaceRect" presStyleCnt="0"/>
      <dgm:spPr/>
    </dgm:pt>
    <dgm:pt modelId="{A33B8B8E-2EEF-4A15-A240-A2EAF0C18DFB}" type="pres">
      <dgm:prSet presAssocID="{2B698C84-70C8-4E20-9497-C17134948724}" presName="parTx" presStyleLbl="revTx" presStyleIdx="0" presStyleCnt="4">
        <dgm:presLayoutVars>
          <dgm:chMax val="0"/>
          <dgm:chPref val="0"/>
        </dgm:presLayoutVars>
      </dgm:prSet>
      <dgm:spPr/>
    </dgm:pt>
    <dgm:pt modelId="{E729E091-D8E6-4DCF-8009-224401792366}" type="pres">
      <dgm:prSet presAssocID="{4C341361-6777-4EC1-BF2F-D2F1573AA0B9}" presName="sibTrans" presStyleCnt="0"/>
      <dgm:spPr/>
    </dgm:pt>
    <dgm:pt modelId="{EC5F912E-A1B6-4566-9C3E-7F3F539F81FA}" type="pres">
      <dgm:prSet presAssocID="{02736C18-AC42-4AB1-BED1-6D98EE571172}" presName="compNode" presStyleCnt="0"/>
      <dgm:spPr/>
    </dgm:pt>
    <dgm:pt modelId="{5DCAE373-2956-4021-952E-5041C8CD80D9}" type="pres">
      <dgm:prSet presAssocID="{02736C18-AC42-4AB1-BED1-6D98EE571172}" presName="bgRect" presStyleLbl="bgShp" presStyleIdx="1" presStyleCnt="4"/>
      <dgm:spPr/>
    </dgm:pt>
    <dgm:pt modelId="{5A99B592-42F2-495E-884D-B4CEF8A91072}" type="pres">
      <dgm:prSet presAssocID="{02736C18-AC42-4AB1-BED1-6D98EE5711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DA58A4E-DF1A-4BA0-8F51-F0B0609FCAB1}" type="pres">
      <dgm:prSet presAssocID="{02736C18-AC42-4AB1-BED1-6D98EE571172}" presName="spaceRect" presStyleCnt="0"/>
      <dgm:spPr/>
    </dgm:pt>
    <dgm:pt modelId="{72FE4E86-FBFC-494A-887C-35969BA88BC0}" type="pres">
      <dgm:prSet presAssocID="{02736C18-AC42-4AB1-BED1-6D98EE571172}" presName="parTx" presStyleLbl="revTx" presStyleIdx="1" presStyleCnt="4">
        <dgm:presLayoutVars>
          <dgm:chMax val="0"/>
          <dgm:chPref val="0"/>
        </dgm:presLayoutVars>
      </dgm:prSet>
      <dgm:spPr/>
    </dgm:pt>
    <dgm:pt modelId="{CCEC6DAC-B3DC-4EFA-B1D6-B2D939BE17F1}" type="pres">
      <dgm:prSet presAssocID="{084220BB-32AC-4830-83B7-C23C8587AB0A}" presName="sibTrans" presStyleCnt="0"/>
      <dgm:spPr/>
    </dgm:pt>
    <dgm:pt modelId="{012F24A5-285A-4995-B55D-283D9A4509AC}" type="pres">
      <dgm:prSet presAssocID="{931E902D-9EC3-43BF-8C05-A599D396F567}" presName="compNode" presStyleCnt="0"/>
      <dgm:spPr/>
    </dgm:pt>
    <dgm:pt modelId="{5BC7F2A0-7809-428F-87D7-2AC19A0824E1}" type="pres">
      <dgm:prSet presAssocID="{931E902D-9EC3-43BF-8C05-A599D396F567}" presName="bgRect" presStyleLbl="bgShp" presStyleIdx="2" presStyleCnt="4"/>
      <dgm:spPr/>
    </dgm:pt>
    <dgm:pt modelId="{EBA95B6E-DADE-4D1F-9473-E61F3D6B762B}" type="pres">
      <dgm:prSet presAssocID="{931E902D-9EC3-43BF-8C05-A599D396F56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27460BDF-AA1F-42A4-B874-958B7DC28F0A}" type="pres">
      <dgm:prSet presAssocID="{931E902D-9EC3-43BF-8C05-A599D396F567}" presName="spaceRect" presStyleCnt="0"/>
      <dgm:spPr/>
    </dgm:pt>
    <dgm:pt modelId="{BF55FACA-7E62-4DD9-A435-CD8C3D8BEBB2}" type="pres">
      <dgm:prSet presAssocID="{931E902D-9EC3-43BF-8C05-A599D396F567}" presName="parTx" presStyleLbl="revTx" presStyleIdx="2" presStyleCnt="4">
        <dgm:presLayoutVars>
          <dgm:chMax val="0"/>
          <dgm:chPref val="0"/>
        </dgm:presLayoutVars>
      </dgm:prSet>
      <dgm:spPr/>
    </dgm:pt>
    <dgm:pt modelId="{DC7E3DFC-5BBA-46CF-A62A-288EAC6C62BE}" type="pres">
      <dgm:prSet presAssocID="{9A539506-8779-4139-B8F6-E1A7102343E5}" presName="sibTrans" presStyleCnt="0"/>
      <dgm:spPr/>
    </dgm:pt>
    <dgm:pt modelId="{67ED1D97-71DC-41A6-880E-663FC896017F}" type="pres">
      <dgm:prSet presAssocID="{5F46B1DD-45BC-4873-8260-BD1AD5569FAC}" presName="compNode" presStyleCnt="0"/>
      <dgm:spPr/>
    </dgm:pt>
    <dgm:pt modelId="{9FFC0DFA-7BC0-4EA7-B4E5-0E5111213467}" type="pres">
      <dgm:prSet presAssocID="{5F46B1DD-45BC-4873-8260-BD1AD5569FAC}" presName="bgRect" presStyleLbl="bgShp" presStyleIdx="3" presStyleCnt="4"/>
      <dgm:spPr/>
    </dgm:pt>
    <dgm:pt modelId="{A01D50DC-3745-4A6D-95B1-DE1F53D93028}" type="pres">
      <dgm:prSet presAssocID="{5F46B1DD-45BC-4873-8260-BD1AD5569F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5F05CC4-8895-436C-BEA6-DB420B872546}" type="pres">
      <dgm:prSet presAssocID="{5F46B1DD-45BC-4873-8260-BD1AD5569FAC}" presName="spaceRect" presStyleCnt="0"/>
      <dgm:spPr/>
    </dgm:pt>
    <dgm:pt modelId="{C7B8F195-C655-4A82-98F1-06B05950ADEE}" type="pres">
      <dgm:prSet presAssocID="{5F46B1DD-45BC-4873-8260-BD1AD5569FAC}" presName="parTx" presStyleLbl="revTx" presStyleIdx="3" presStyleCnt="4">
        <dgm:presLayoutVars>
          <dgm:chMax val="0"/>
          <dgm:chPref val="0"/>
        </dgm:presLayoutVars>
      </dgm:prSet>
      <dgm:spPr/>
    </dgm:pt>
  </dgm:ptLst>
  <dgm:cxnLst>
    <dgm:cxn modelId="{E2C67724-A443-1048-83AF-0298F7A0C3AB}" type="presOf" srcId="{02736C18-AC42-4AB1-BED1-6D98EE571172}" destId="{72FE4E86-FBFC-494A-887C-35969BA88BC0}" srcOrd="0" destOrd="0" presId="urn:microsoft.com/office/officeart/2018/2/layout/IconVerticalSolidList"/>
    <dgm:cxn modelId="{9F5BA436-F68B-4D9E-A49B-D3E5AD375F6B}" srcId="{54C09086-447F-416A-B4F0-6825D319A90E}" destId="{931E902D-9EC3-43BF-8C05-A599D396F567}" srcOrd="2" destOrd="0" parTransId="{2BF75A19-50CB-4DFC-BE8F-C79DA1135DF8}" sibTransId="{9A539506-8779-4139-B8F6-E1A7102343E5}"/>
    <dgm:cxn modelId="{508CA768-CD84-5E4C-B976-9C4501625CB6}" type="presOf" srcId="{2B698C84-70C8-4E20-9497-C17134948724}" destId="{A33B8B8E-2EEF-4A15-A240-A2EAF0C18DFB}" srcOrd="0" destOrd="0" presId="urn:microsoft.com/office/officeart/2018/2/layout/IconVerticalSolidList"/>
    <dgm:cxn modelId="{C0A7A16B-7C73-4961-8C19-5B6F3F0B4403}" srcId="{54C09086-447F-416A-B4F0-6825D319A90E}" destId="{02736C18-AC42-4AB1-BED1-6D98EE571172}" srcOrd="1" destOrd="0" parTransId="{FCF0E1F9-7676-4FDD-9FBA-9EEAE96D5D22}" sibTransId="{084220BB-32AC-4830-83B7-C23C8587AB0A}"/>
    <dgm:cxn modelId="{9D95CB91-4866-40B7-BCE9-F8A293F12AD3}" srcId="{54C09086-447F-416A-B4F0-6825D319A90E}" destId="{5F46B1DD-45BC-4873-8260-BD1AD5569FAC}" srcOrd="3" destOrd="0" parTransId="{0D9BAAB2-56AE-471B-BE15-ABF00B617D70}" sibTransId="{6D262B32-DB20-4B0D-A32C-9DA109D37B47}"/>
    <dgm:cxn modelId="{175201CA-C8E6-CB41-BB56-DD23BD572280}" type="presOf" srcId="{54C09086-447F-416A-B4F0-6825D319A90E}" destId="{FF06E04D-D704-40A4-A4F0-0BF9CC5AAC85}" srcOrd="0" destOrd="0" presId="urn:microsoft.com/office/officeart/2018/2/layout/IconVerticalSolidList"/>
    <dgm:cxn modelId="{FDBE9DD3-972E-41E6-88EA-B1D90C181D04}" srcId="{54C09086-447F-416A-B4F0-6825D319A90E}" destId="{2B698C84-70C8-4E20-9497-C17134948724}" srcOrd="0" destOrd="0" parTransId="{E5013D9D-A231-4A9B-BA2A-9D340DA5694D}" sibTransId="{4C341361-6777-4EC1-BF2F-D2F1573AA0B9}"/>
    <dgm:cxn modelId="{BD99B2D4-D90B-A14A-943F-174E51F2CE9F}" type="presOf" srcId="{5F46B1DD-45BC-4873-8260-BD1AD5569FAC}" destId="{C7B8F195-C655-4A82-98F1-06B05950ADEE}" srcOrd="0" destOrd="0" presId="urn:microsoft.com/office/officeart/2018/2/layout/IconVerticalSolidList"/>
    <dgm:cxn modelId="{75F8AAD5-CFE0-6648-A435-F10F9505A04C}" type="presOf" srcId="{931E902D-9EC3-43BF-8C05-A599D396F567}" destId="{BF55FACA-7E62-4DD9-A435-CD8C3D8BEBB2}" srcOrd="0" destOrd="0" presId="urn:microsoft.com/office/officeart/2018/2/layout/IconVerticalSolidList"/>
    <dgm:cxn modelId="{8FE70F07-FE25-8043-A522-EC7D63301EC0}" type="presParOf" srcId="{FF06E04D-D704-40A4-A4F0-0BF9CC5AAC85}" destId="{DB8E5E7B-2F58-4D24-9BF4-B1F8B9BF6C16}" srcOrd="0" destOrd="0" presId="urn:microsoft.com/office/officeart/2018/2/layout/IconVerticalSolidList"/>
    <dgm:cxn modelId="{9FE38855-7116-8946-B8B1-1C914ECFE6E1}" type="presParOf" srcId="{DB8E5E7B-2F58-4D24-9BF4-B1F8B9BF6C16}" destId="{4963840F-672E-4A44-AA59-6F65398FA912}" srcOrd="0" destOrd="0" presId="urn:microsoft.com/office/officeart/2018/2/layout/IconVerticalSolidList"/>
    <dgm:cxn modelId="{93CC7CAF-E459-5B4F-AFE2-B659D045005F}" type="presParOf" srcId="{DB8E5E7B-2F58-4D24-9BF4-B1F8B9BF6C16}" destId="{265B86E9-CBE8-4437-9591-C4C8C6166824}" srcOrd="1" destOrd="0" presId="urn:microsoft.com/office/officeart/2018/2/layout/IconVerticalSolidList"/>
    <dgm:cxn modelId="{E5E7EB2E-8734-7B41-BE91-5669388C0965}" type="presParOf" srcId="{DB8E5E7B-2F58-4D24-9BF4-B1F8B9BF6C16}" destId="{E013D3C4-76CF-4392-BC43-D08F2A7FC99E}" srcOrd="2" destOrd="0" presId="urn:microsoft.com/office/officeart/2018/2/layout/IconVerticalSolidList"/>
    <dgm:cxn modelId="{077C0580-DF35-864D-8920-BAE64654A005}" type="presParOf" srcId="{DB8E5E7B-2F58-4D24-9BF4-B1F8B9BF6C16}" destId="{A33B8B8E-2EEF-4A15-A240-A2EAF0C18DFB}" srcOrd="3" destOrd="0" presId="urn:microsoft.com/office/officeart/2018/2/layout/IconVerticalSolidList"/>
    <dgm:cxn modelId="{CFF5DC58-0E07-E84A-8978-6BDCE568EE3F}" type="presParOf" srcId="{FF06E04D-D704-40A4-A4F0-0BF9CC5AAC85}" destId="{E729E091-D8E6-4DCF-8009-224401792366}" srcOrd="1" destOrd="0" presId="urn:microsoft.com/office/officeart/2018/2/layout/IconVerticalSolidList"/>
    <dgm:cxn modelId="{2F148E40-D2AC-1444-B4AB-BC458DBCF4CA}" type="presParOf" srcId="{FF06E04D-D704-40A4-A4F0-0BF9CC5AAC85}" destId="{EC5F912E-A1B6-4566-9C3E-7F3F539F81FA}" srcOrd="2" destOrd="0" presId="urn:microsoft.com/office/officeart/2018/2/layout/IconVerticalSolidList"/>
    <dgm:cxn modelId="{D060BB82-EACA-F445-8369-3EDFF6A9DE26}" type="presParOf" srcId="{EC5F912E-A1B6-4566-9C3E-7F3F539F81FA}" destId="{5DCAE373-2956-4021-952E-5041C8CD80D9}" srcOrd="0" destOrd="0" presId="urn:microsoft.com/office/officeart/2018/2/layout/IconVerticalSolidList"/>
    <dgm:cxn modelId="{BEFEA48F-C034-7E4B-87C2-A25487E2BC17}" type="presParOf" srcId="{EC5F912E-A1B6-4566-9C3E-7F3F539F81FA}" destId="{5A99B592-42F2-495E-884D-B4CEF8A91072}" srcOrd="1" destOrd="0" presId="urn:microsoft.com/office/officeart/2018/2/layout/IconVerticalSolidList"/>
    <dgm:cxn modelId="{C3A112CA-CD83-B149-9718-14636CC05C29}" type="presParOf" srcId="{EC5F912E-A1B6-4566-9C3E-7F3F539F81FA}" destId="{BDA58A4E-DF1A-4BA0-8F51-F0B0609FCAB1}" srcOrd="2" destOrd="0" presId="urn:microsoft.com/office/officeart/2018/2/layout/IconVerticalSolidList"/>
    <dgm:cxn modelId="{B61C76E4-752B-F74E-8DAF-571DDEC0DB80}" type="presParOf" srcId="{EC5F912E-A1B6-4566-9C3E-7F3F539F81FA}" destId="{72FE4E86-FBFC-494A-887C-35969BA88BC0}" srcOrd="3" destOrd="0" presId="urn:microsoft.com/office/officeart/2018/2/layout/IconVerticalSolidList"/>
    <dgm:cxn modelId="{62DA5913-B254-684B-BD4D-685EBEBA76CD}" type="presParOf" srcId="{FF06E04D-D704-40A4-A4F0-0BF9CC5AAC85}" destId="{CCEC6DAC-B3DC-4EFA-B1D6-B2D939BE17F1}" srcOrd="3" destOrd="0" presId="urn:microsoft.com/office/officeart/2018/2/layout/IconVerticalSolidList"/>
    <dgm:cxn modelId="{26967736-E564-8F41-866B-BB1D04021362}" type="presParOf" srcId="{FF06E04D-D704-40A4-A4F0-0BF9CC5AAC85}" destId="{012F24A5-285A-4995-B55D-283D9A4509AC}" srcOrd="4" destOrd="0" presId="urn:microsoft.com/office/officeart/2018/2/layout/IconVerticalSolidList"/>
    <dgm:cxn modelId="{A8694019-99A3-6346-A268-E98B0F3E1956}" type="presParOf" srcId="{012F24A5-285A-4995-B55D-283D9A4509AC}" destId="{5BC7F2A0-7809-428F-87D7-2AC19A0824E1}" srcOrd="0" destOrd="0" presId="urn:microsoft.com/office/officeart/2018/2/layout/IconVerticalSolidList"/>
    <dgm:cxn modelId="{E2C99DB9-5639-8748-B443-023519109854}" type="presParOf" srcId="{012F24A5-285A-4995-B55D-283D9A4509AC}" destId="{EBA95B6E-DADE-4D1F-9473-E61F3D6B762B}" srcOrd="1" destOrd="0" presId="urn:microsoft.com/office/officeart/2018/2/layout/IconVerticalSolidList"/>
    <dgm:cxn modelId="{D06045B6-EB12-E346-8A98-692CB84612FB}" type="presParOf" srcId="{012F24A5-285A-4995-B55D-283D9A4509AC}" destId="{27460BDF-AA1F-42A4-B874-958B7DC28F0A}" srcOrd="2" destOrd="0" presId="urn:microsoft.com/office/officeart/2018/2/layout/IconVerticalSolidList"/>
    <dgm:cxn modelId="{9F562718-60B6-5D4B-A916-AD24272D2EFD}" type="presParOf" srcId="{012F24A5-285A-4995-B55D-283D9A4509AC}" destId="{BF55FACA-7E62-4DD9-A435-CD8C3D8BEBB2}" srcOrd="3" destOrd="0" presId="urn:microsoft.com/office/officeart/2018/2/layout/IconVerticalSolidList"/>
    <dgm:cxn modelId="{741D8E2F-1931-254C-B556-D51A3E8A4155}" type="presParOf" srcId="{FF06E04D-D704-40A4-A4F0-0BF9CC5AAC85}" destId="{DC7E3DFC-5BBA-46CF-A62A-288EAC6C62BE}" srcOrd="5" destOrd="0" presId="urn:microsoft.com/office/officeart/2018/2/layout/IconVerticalSolidList"/>
    <dgm:cxn modelId="{A1DDD0A4-90E2-0645-8F26-9A025EEE5D5E}" type="presParOf" srcId="{FF06E04D-D704-40A4-A4F0-0BF9CC5AAC85}" destId="{67ED1D97-71DC-41A6-880E-663FC896017F}" srcOrd="6" destOrd="0" presId="urn:microsoft.com/office/officeart/2018/2/layout/IconVerticalSolidList"/>
    <dgm:cxn modelId="{E63ED198-3726-1F4E-83B5-164B5F753E3B}" type="presParOf" srcId="{67ED1D97-71DC-41A6-880E-663FC896017F}" destId="{9FFC0DFA-7BC0-4EA7-B4E5-0E5111213467}" srcOrd="0" destOrd="0" presId="urn:microsoft.com/office/officeart/2018/2/layout/IconVerticalSolidList"/>
    <dgm:cxn modelId="{A388EF2F-96B3-5C45-AD70-4908C69E9143}" type="presParOf" srcId="{67ED1D97-71DC-41A6-880E-663FC896017F}" destId="{A01D50DC-3745-4A6D-95B1-DE1F53D93028}" srcOrd="1" destOrd="0" presId="urn:microsoft.com/office/officeart/2018/2/layout/IconVerticalSolidList"/>
    <dgm:cxn modelId="{D39F1F11-EBCF-B34C-BC03-383CD0EB0526}" type="presParOf" srcId="{67ED1D97-71DC-41A6-880E-663FC896017F}" destId="{95F05CC4-8895-436C-BEA6-DB420B872546}" srcOrd="2" destOrd="0" presId="urn:microsoft.com/office/officeart/2018/2/layout/IconVerticalSolidList"/>
    <dgm:cxn modelId="{A3AA2F85-0E1D-5B41-AB16-C0A0BFD269E3}" type="presParOf" srcId="{67ED1D97-71DC-41A6-880E-663FC896017F}" destId="{C7B8F195-C655-4A82-98F1-06B05950AD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5EB23-D399-4834-A41B-AC3E067821A2}"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A682D9CD-68AC-473B-A2F9-7F346E1E484D}">
      <dgm:prSet/>
      <dgm:spPr/>
      <dgm:t>
        <a:bodyPr/>
        <a:lstStyle/>
        <a:p>
          <a:pPr>
            <a:lnSpc>
              <a:spcPct val="100000"/>
            </a:lnSpc>
          </a:pPr>
          <a:r>
            <a:rPr lang="en-US" dirty="0"/>
            <a:t>Linked with Vygotsky and Bruner’s ideas (constructivist model of learning)</a:t>
          </a:r>
        </a:p>
      </dgm:t>
    </dgm:pt>
    <dgm:pt modelId="{EE74B714-7B07-4118-9B19-FE9ED819E6A3}" type="parTrans" cxnId="{20B429D3-A2F1-4E64-AC40-40A252781C65}">
      <dgm:prSet/>
      <dgm:spPr/>
      <dgm:t>
        <a:bodyPr/>
        <a:lstStyle/>
        <a:p>
          <a:endParaRPr lang="en-US"/>
        </a:p>
      </dgm:t>
    </dgm:pt>
    <dgm:pt modelId="{C8660396-5ADC-49B8-8C19-540C8F80ADC5}" type="sibTrans" cxnId="{20B429D3-A2F1-4E64-AC40-40A252781C65}">
      <dgm:prSet/>
      <dgm:spPr/>
      <dgm:t>
        <a:bodyPr/>
        <a:lstStyle/>
        <a:p>
          <a:endParaRPr lang="en-US"/>
        </a:p>
      </dgm:t>
    </dgm:pt>
    <dgm:pt modelId="{9B5C549B-8FF5-47FF-AE04-B0F986CDDF4D}">
      <dgm:prSet/>
      <dgm:spPr/>
      <dgm:t>
        <a:bodyPr/>
        <a:lstStyle/>
        <a:p>
          <a:pPr>
            <a:lnSpc>
              <a:spcPct val="100000"/>
            </a:lnSpc>
          </a:pPr>
          <a:r>
            <a:rPr lang="en-US" dirty="0"/>
            <a:t>Monitor student learning to provide ongoing feedback</a:t>
          </a:r>
        </a:p>
      </dgm:t>
    </dgm:pt>
    <dgm:pt modelId="{CDAF5030-6257-4473-B80B-F51E59847769}" type="parTrans" cxnId="{CEC3ED53-7FED-4863-8968-453A386C7E04}">
      <dgm:prSet/>
      <dgm:spPr/>
      <dgm:t>
        <a:bodyPr/>
        <a:lstStyle/>
        <a:p>
          <a:endParaRPr lang="en-US"/>
        </a:p>
      </dgm:t>
    </dgm:pt>
    <dgm:pt modelId="{EE4F8893-DEDE-4506-A6CF-6766800FBA41}" type="sibTrans" cxnId="{CEC3ED53-7FED-4863-8968-453A386C7E04}">
      <dgm:prSet/>
      <dgm:spPr/>
      <dgm:t>
        <a:bodyPr/>
        <a:lstStyle/>
        <a:p>
          <a:endParaRPr lang="en-US"/>
        </a:p>
      </dgm:t>
    </dgm:pt>
    <dgm:pt modelId="{A4F613B7-67EE-4301-AA47-25272896E172}">
      <dgm:prSet/>
      <dgm:spPr/>
      <dgm:t>
        <a:bodyPr/>
        <a:lstStyle/>
        <a:p>
          <a:pPr>
            <a:lnSpc>
              <a:spcPct val="100000"/>
            </a:lnSpc>
          </a:pPr>
          <a:r>
            <a:rPr lang="en-US" dirty="0"/>
            <a:t>Improve students learning and instructors teaching </a:t>
          </a:r>
        </a:p>
      </dgm:t>
    </dgm:pt>
    <dgm:pt modelId="{1A97621C-79C2-47C0-97BC-ED8F2742DE6E}" type="parTrans" cxnId="{DFC5F674-8E13-46FF-8518-411BAC279C8A}">
      <dgm:prSet/>
      <dgm:spPr/>
      <dgm:t>
        <a:bodyPr/>
        <a:lstStyle/>
        <a:p>
          <a:endParaRPr lang="en-US"/>
        </a:p>
      </dgm:t>
    </dgm:pt>
    <dgm:pt modelId="{7C9EC24D-9FAC-4979-BA23-20614F23925D}" type="sibTrans" cxnId="{DFC5F674-8E13-46FF-8518-411BAC279C8A}">
      <dgm:prSet/>
      <dgm:spPr/>
      <dgm:t>
        <a:bodyPr/>
        <a:lstStyle/>
        <a:p>
          <a:endParaRPr lang="en-US"/>
        </a:p>
      </dgm:t>
    </dgm:pt>
    <dgm:pt modelId="{47D87666-A401-40BF-A088-2A7E07FEEC5B}">
      <dgm:prSet/>
      <dgm:spPr/>
      <dgm:t>
        <a:bodyPr/>
        <a:lstStyle/>
        <a:p>
          <a:pPr>
            <a:lnSpc>
              <a:spcPct val="100000"/>
            </a:lnSpc>
          </a:pPr>
          <a:r>
            <a:rPr lang="en-US" dirty="0"/>
            <a:t>Helps students identify their strengths and weaknesses</a:t>
          </a:r>
        </a:p>
      </dgm:t>
    </dgm:pt>
    <dgm:pt modelId="{AB14D666-3DA2-4409-B46E-B4D5EB5865A1}" type="parTrans" cxnId="{91C3229B-D833-49D9-9D0A-344CD29DAA9C}">
      <dgm:prSet/>
      <dgm:spPr/>
      <dgm:t>
        <a:bodyPr/>
        <a:lstStyle/>
        <a:p>
          <a:endParaRPr lang="en-US"/>
        </a:p>
      </dgm:t>
    </dgm:pt>
    <dgm:pt modelId="{6F2B0A28-79DE-4AE5-B2E3-1D86A3600128}" type="sibTrans" cxnId="{91C3229B-D833-49D9-9D0A-344CD29DAA9C}">
      <dgm:prSet/>
      <dgm:spPr/>
      <dgm:t>
        <a:bodyPr/>
        <a:lstStyle/>
        <a:p>
          <a:endParaRPr lang="en-US"/>
        </a:p>
      </dgm:t>
    </dgm:pt>
    <dgm:pt modelId="{00FF00D7-AF9B-471E-826A-5AC0AFEEF504}">
      <dgm:prSet/>
      <dgm:spPr/>
      <dgm:t>
        <a:bodyPr/>
        <a:lstStyle/>
        <a:p>
          <a:pPr>
            <a:lnSpc>
              <a:spcPct val="100000"/>
            </a:lnSpc>
          </a:pPr>
          <a:r>
            <a:rPr lang="en-US" dirty="0"/>
            <a:t>Helps learner identify mistakes or misconceptions before summative assessment </a:t>
          </a:r>
        </a:p>
      </dgm:t>
    </dgm:pt>
    <dgm:pt modelId="{A220CAE2-D7B1-4C57-94F6-36C3C7C329BF}" type="parTrans" cxnId="{F362AA25-3FA7-4CAE-B66B-98203B276770}">
      <dgm:prSet/>
      <dgm:spPr/>
      <dgm:t>
        <a:bodyPr/>
        <a:lstStyle/>
        <a:p>
          <a:endParaRPr lang="en-US"/>
        </a:p>
      </dgm:t>
    </dgm:pt>
    <dgm:pt modelId="{FD7A736A-2C93-4ACB-B0D3-9DF33C7A992E}" type="sibTrans" cxnId="{F362AA25-3FA7-4CAE-B66B-98203B276770}">
      <dgm:prSet/>
      <dgm:spPr/>
      <dgm:t>
        <a:bodyPr/>
        <a:lstStyle/>
        <a:p>
          <a:endParaRPr lang="en-US"/>
        </a:p>
      </dgm:t>
    </dgm:pt>
    <dgm:pt modelId="{4B8C783F-28F8-4A38-954C-0AAFF49A06A1}" type="pres">
      <dgm:prSet presAssocID="{94C5EB23-D399-4834-A41B-AC3E067821A2}" presName="root" presStyleCnt="0">
        <dgm:presLayoutVars>
          <dgm:dir/>
          <dgm:resizeHandles val="exact"/>
        </dgm:presLayoutVars>
      </dgm:prSet>
      <dgm:spPr/>
    </dgm:pt>
    <dgm:pt modelId="{12E40F40-627C-4995-9234-EE62B7BD1B5B}" type="pres">
      <dgm:prSet presAssocID="{A682D9CD-68AC-473B-A2F9-7F346E1E484D}" presName="compNode" presStyleCnt="0"/>
      <dgm:spPr/>
    </dgm:pt>
    <dgm:pt modelId="{47605197-263A-4F6C-8AC7-A14F779DC74F}" type="pres">
      <dgm:prSet presAssocID="{A682D9CD-68AC-473B-A2F9-7F346E1E484D}" presName="bgRect" presStyleLbl="bgShp" presStyleIdx="0" presStyleCnt="5"/>
      <dgm:spPr/>
    </dgm:pt>
    <dgm:pt modelId="{9A934BC9-47EC-4819-81FD-931E2C72B2A2}" type="pres">
      <dgm:prSet presAssocID="{A682D9CD-68AC-473B-A2F9-7F346E1E48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5FE4E13-16F6-45BD-8EF4-C33A99AB6989}" type="pres">
      <dgm:prSet presAssocID="{A682D9CD-68AC-473B-A2F9-7F346E1E484D}" presName="spaceRect" presStyleCnt="0"/>
      <dgm:spPr/>
    </dgm:pt>
    <dgm:pt modelId="{B3F89972-A5BC-4E2A-9AC9-851351A413FF}" type="pres">
      <dgm:prSet presAssocID="{A682D9CD-68AC-473B-A2F9-7F346E1E484D}" presName="parTx" presStyleLbl="revTx" presStyleIdx="0" presStyleCnt="5">
        <dgm:presLayoutVars>
          <dgm:chMax val="0"/>
          <dgm:chPref val="0"/>
        </dgm:presLayoutVars>
      </dgm:prSet>
      <dgm:spPr/>
    </dgm:pt>
    <dgm:pt modelId="{6298A8A9-723B-4F76-994F-AC6789AA0031}" type="pres">
      <dgm:prSet presAssocID="{C8660396-5ADC-49B8-8C19-540C8F80ADC5}" presName="sibTrans" presStyleCnt="0"/>
      <dgm:spPr/>
    </dgm:pt>
    <dgm:pt modelId="{277A0A8E-29B8-4CD5-B1B7-C0216AE905B0}" type="pres">
      <dgm:prSet presAssocID="{9B5C549B-8FF5-47FF-AE04-B0F986CDDF4D}" presName="compNode" presStyleCnt="0"/>
      <dgm:spPr/>
    </dgm:pt>
    <dgm:pt modelId="{91F50D31-B327-4580-B5BD-567890E35228}" type="pres">
      <dgm:prSet presAssocID="{9B5C549B-8FF5-47FF-AE04-B0F986CDDF4D}" presName="bgRect" presStyleLbl="bgShp" presStyleIdx="1" presStyleCnt="5"/>
      <dgm:spPr/>
    </dgm:pt>
    <dgm:pt modelId="{745EFFF6-EAA6-4BD6-B6A5-FC82D03A3574}" type="pres">
      <dgm:prSet presAssocID="{9B5C549B-8FF5-47FF-AE04-B0F986CDDF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61C98C2-BB2F-4D06-88DE-088F45EE8CF6}" type="pres">
      <dgm:prSet presAssocID="{9B5C549B-8FF5-47FF-AE04-B0F986CDDF4D}" presName="spaceRect" presStyleCnt="0"/>
      <dgm:spPr/>
    </dgm:pt>
    <dgm:pt modelId="{BC8A5F78-36CF-4F81-885A-ECE5B905CA29}" type="pres">
      <dgm:prSet presAssocID="{9B5C549B-8FF5-47FF-AE04-B0F986CDDF4D}" presName="parTx" presStyleLbl="revTx" presStyleIdx="1" presStyleCnt="5">
        <dgm:presLayoutVars>
          <dgm:chMax val="0"/>
          <dgm:chPref val="0"/>
        </dgm:presLayoutVars>
      </dgm:prSet>
      <dgm:spPr/>
    </dgm:pt>
    <dgm:pt modelId="{1F621E6B-5427-4720-A57F-2DC9A035C7CC}" type="pres">
      <dgm:prSet presAssocID="{EE4F8893-DEDE-4506-A6CF-6766800FBA41}" presName="sibTrans" presStyleCnt="0"/>
      <dgm:spPr/>
    </dgm:pt>
    <dgm:pt modelId="{F80C822E-66A1-4A6E-82DC-FFB01CA68C28}" type="pres">
      <dgm:prSet presAssocID="{A4F613B7-67EE-4301-AA47-25272896E172}" presName="compNode" presStyleCnt="0"/>
      <dgm:spPr/>
    </dgm:pt>
    <dgm:pt modelId="{8A593413-942E-4067-8BEE-E2486055B7A1}" type="pres">
      <dgm:prSet presAssocID="{A4F613B7-67EE-4301-AA47-25272896E172}" presName="bgRect" presStyleLbl="bgShp" presStyleIdx="2" presStyleCnt="5"/>
      <dgm:spPr/>
    </dgm:pt>
    <dgm:pt modelId="{8364809A-E583-48E8-AA6C-F104A02F156F}" type="pres">
      <dgm:prSet presAssocID="{A4F613B7-67EE-4301-AA47-25272896E17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3676E1F-E776-4ACC-9EF7-99DCE055D361}" type="pres">
      <dgm:prSet presAssocID="{A4F613B7-67EE-4301-AA47-25272896E172}" presName="spaceRect" presStyleCnt="0"/>
      <dgm:spPr/>
    </dgm:pt>
    <dgm:pt modelId="{9920E9BB-6E92-4738-9FBC-FBEE38FD8FFA}" type="pres">
      <dgm:prSet presAssocID="{A4F613B7-67EE-4301-AA47-25272896E172}" presName="parTx" presStyleLbl="revTx" presStyleIdx="2" presStyleCnt="5">
        <dgm:presLayoutVars>
          <dgm:chMax val="0"/>
          <dgm:chPref val="0"/>
        </dgm:presLayoutVars>
      </dgm:prSet>
      <dgm:spPr/>
    </dgm:pt>
    <dgm:pt modelId="{47C82A29-C6DB-497A-A061-B51B583736A7}" type="pres">
      <dgm:prSet presAssocID="{7C9EC24D-9FAC-4979-BA23-20614F23925D}" presName="sibTrans" presStyleCnt="0"/>
      <dgm:spPr/>
    </dgm:pt>
    <dgm:pt modelId="{8631B19F-AA1E-4637-B56E-ACD3F41752AE}" type="pres">
      <dgm:prSet presAssocID="{47D87666-A401-40BF-A088-2A7E07FEEC5B}" presName="compNode" presStyleCnt="0"/>
      <dgm:spPr/>
    </dgm:pt>
    <dgm:pt modelId="{CF7B23D8-DDDE-4969-A727-128793354865}" type="pres">
      <dgm:prSet presAssocID="{47D87666-A401-40BF-A088-2A7E07FEEC5B}" presName="bgRect" presStyleLbl="bgShp" presStyleIdx="3" presStyleCnt="5"/>
      <dgm:spPr/>
    </dgm:pt>
    <dgm:pt modelId="{F651960D-0101-41A8-8B9B-79CE2FF76F2B}" type="pres">
      <dgm:prSet presAssocID="{47D87666-A401-40BF-A088-2A7E07FEEC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A7125CEB-B938-47F9-949D-943D169D9C79}" type="pres">
      <dgm:prSet presAssocID="{47D87666-A401-40BF-A088-2A7E07FEEC5B}" presName="spaceRect" presStyleCnt="0"/>
      <dgm:spPr/>
    </dgm:pt>
    <dgm:pt modelId="{0FAAFF1D-958D-4B80-B048-B93D4F8A2998}" type="pres">
      <dgm:prSet presAssocID="{47D87666-A401-40BF-A088-2A7E07FEEC5B}" presName="parTx" presStyleLbl="revTx" presStyleIdx="3" presStyleCnt="5">
        <dgm:presLayoutVars>
          <dgm:chMax val="0"/>
          <dgm:chPref val="0"/>
        </dgm:presLayoutVars>
      </dgm:prSet>
      <dgm:spPr/>
    </dgm:pt>
    <dgm:pt modelId="{6212DB66-97A5-4426-B40E-D5E5942A89FD}" type="pres">
      <dgm:prSet presAssocID="{6F2B0A28-79DE-4AE5-B2E3-1D86A3600128}" presName="sibTrans" presStyleCnt="0"/>
      <dgm:spPr/>
    </dgm:pt>
    <dgm:pt modelId="{5D49705A-BD43-4C8A-AD5E-ED7DD0F603CF}" type="pres">
      <dgm:prSet presAssocID="{00FF00D7-AF9B-471E-826A-5AC0AFEEF504}" presName="compNode" presStyleCnt="0"/>
      <dgm:spPr/>
    </dgm:pt>
    <dgm:pt modelId="{605D8F06-C9D2-492F-9461-1A7417157E52}" type="pres">
      <dgm:prSet presAssocID="{00FF00D7-AF9B-471E-826A-5AC0AFEEF504}" presName="bgRect" presStyleLbl="bgShp" presStyleIdx="4" presStyleCnt="5"/>
      <dgm:spPr/>
    </dgm:pt>
    <dgm:pt modelId="{AA6F3DA1-BBC7-410A-80BA-63D6EF252139}" type="pres">
      <dgm:prSet presAssocID="{00FF00D7-AF9B-471E-826A-5AC0AFEEF5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D33A89BE-3BCA-4333-B8EE-9FB7ACD55F04}" type="pres">
      <dgm:prSet presAssocID="{00FF00D7-AF9B-471E-826A-5AC0AFEEF504}" presName="spaceRect" presStyleCnt="0"/>
      <dgm:spPr/>
    </dgm:pt>
    <dgm:pt modelId="{A4C33389-475F-4466-AC7D-393AD6BF51F6}" type="pres">
      <dgm:prSet presAssocID="{00FF00D7-AF9B-471E-826A-5AC0AFEEF504}" presName="parTx" presStyleLbl="revTx" presStyleIdx="4" presStyleCnt="5">
        <dgm:presLayoutVars>
          <dgm:chMax val="0"/>
          <dgm:chPref val="0"/>
        </dgm:presLayoutVars>
      </dgm:prSet>
      <dgm:spPr/>
    </dgm:pt>
  </dgm:ptLst>
  <dgm:cxnLst>
    <dgm:cxn modelId="{D323D400-CAE7-46A2-8AC6-0B34327B341F}" type="presOf" srcId="{A682D9CD-68AC-473B-A2F9-7F346E1E484D}" destId="{B3F89972-A5BC-4E2A-9AC9-851351A413FF}" srcOrd="0" destOrd="0" presId="urn:microsoft.com/office/officeart/2018/2/layout/IconVerticalSolidList"/>
    <dgm:cxn modelId="{F362AA25-3FA7-4CAE-B66B-98203B276770}" srcId="{94C5EB23-D399-4834-A41B-AC3E067821A2}" destId="{00FF00D7-AF9B-471E-826A-5AC0AFEEF504}" srcOrd="4" destOrd="0" parTransId="{A220CAE2-D7B1-4C57-94F6-36C3C7C329BF}" sibTransId="{FD7A736A-2C93-4ACB-B0D3-9DF33C7A992E}"/>
    <dgm:cxn modelId="{CEC3ED53-7FED-4863-8968-453A386C7E04}" srcId="{94C5EB23-D399-4834-A41B-AC3E067821A2}" destId="{9B5C549B-8FF5-47FF-AE04-B0F986CDDF4D}" srcOrd="1" destOrd="0" parTransId="{CDAF5030-6257-4473-B80B-F51E59847769}" sibTransId="{EE4F8893-DEDE-4506-A6CF-6766800FBA41}"/>
    <dgm:cxn modelId="{DD96FA53-8C17-4518-A81F-7A47DC2B095D}" type="presOf" srcId="{00FF00D7-AF9B-471E-826A-5AC0AFEEF504}" destId="{A4C33389-475F-4466-AC7D-393AD6BF51F6}" srcOrd="0" destOrd="0" presId="urn:microsoft.com/office/officeart/2018/2/layout/IconVerticalSolidList"/>
    <dgm:cxn modelId="{5D2BE163-60DA-4077-A5F9-BBDEF36A1DE4}" type="presOf" srcId="{9B5C549B-8FF5-47FF-AE04-B0F986CDDF4D}" destId="{BC8A5F78-36CF-4F81-885A-ECE5B905CA29}" srcOrd="0" destOrd="0" presId="urn:microsoft.com/office/officeart/2018/2/layout/IconVerticalSolidList"/>
    <dgm:cxn modelId="{DFC5F674-8E13-46FF-8518-411BAC279C8A}" srcId="{94C5EB23-D399-4834-A41B-AC3E067821A2}" destId="{A4F613B7-67EE-4301-AA47-25272896E172}" srcOrd="2" destOrd="0" parTransId="{1A97621C-79C2-47C0-97BC-ED8F2742DE6E}" sibTransId="{7C9EC24D-9FAC-4979-BA23-20614F23925D}"/>
    <dgm:cxn modelId="{91C3229B-D833-49D9-9D0A-344CD29DAA9C}" srcId="{94C5EB23-D399-4834-A41B-AC3E067821A2}" destId="{47D87666-A401-40BF-A088-2A7E07FEEC5B}" srcOrd="3" destOrd="0" parTransId="{AB14D666-3DA2-4409-B46E-B4D5EB5865A1}" sibTransId="{6F2B0A28-79DE-4AE5-B2E3-1D86A3600128}"/>
    <dgm:cxn modelId="{05AD58CC-253F-498B-8A97-98540B9F6D2F}" type="presOf" srcId="{47D87666-A401-40BF-A088-2A7E07FEEC5B}" destId="{0FAAFF1D-958D-4B80-B048-B93D4F8A2998}" srcOrd="0" destOrd="0" presId="urn:microsoft.com/office/officeart/2018/2/layout/IconVerticalSolidList"/>
    <dgm:cxn modelId="{E2F922CD-EF1B-4A8D-A17C-7429D190E21F}" type="presOf" srcId="{A4F613B7-67EE-4301-AA47-25272896E172}" destId="{9920E9BB-6E92-4738-9FBC-FBEE38FD8FFA}" srcOrd="0" destOrd="0" presId="urn:microsoft.com/office/officeart/2018/2/layout/IconVerticalSolidList"/>
    <dgm:cxn modelId="{20B429D3-A2F1-4E64-AC40-40A252781C65}" srcId="{94C5EB23-D399-4834-A41B-AC3E067821A2}" destId="{A682D9CD-68AC-473B-A2F9-7F346E1E484D}" srcOrd="0" destOrd="0" parTransId="{EE74B714-7B07-4118-9B19-FE9ED819E6A3}" sibTransId="{C8660396-5ADC-49B8-8C19-540C8F80ADC5}"/>
    <dgm:cxn modelId="{2C6B3ED8-AE55-4D3F-BA70-9CF17D1DDCF6}" type="presOf" srcId="{94C5EB23-D399-4834-A41B-AC3E067821A2}" destId="{4B8C783F-28F8-4A38-954C-0AAFF49A06A1}" srcOrd="0" destOrd="0" presId="urn:microsoft.com/office/officeart/2018/2/layout/IconVerticalSolidList"/>
    <dgm:cxn modelId="{D41FF572-5634-42BE-A4CE-82B32EB49090}" type="presParOf" srcId="{4B8C783F-28F8-4A38-954C-0AAFF49A06A1}" destId="{12E40F40-627C-4995-9234-EE62B7BD1B5B}" srcOrd="0" destOrd="0" presId="urn:microsoft.com/office/officeart/2018/2/layout/IconVerticalSolidList"/>
    <dgm:cxn modelId="{A01D6E5A-A7B2-420A-8AF0-0A26EC388F88}" type="presParOf" srcId="{12E40F40-627C-4995-9234-EE62B7BD1B5B}" destId="{47605197-263A-4F6C-8AC7-A14F779DC74F}" srcOrd="0" destOrd="0" presId="urn:microsoft.com/office/officeart/2018/2/layout/IconVerticalSolidList"/>
    <dgm:cxn modelId="{B9D1A076-A9B1-4883-8B0F-5ECF61322A3A}" type="presParOf" srcId="{12E40F40-627C-4995-9234-EE62B7BD1B5B}" destId="{9A934BC9-47EC-4819-81FD-931E2C72B2A2}" srcOrd="1" destOrd="0" presId="urn:microsoft.com/office/officeart/2018/2/layout/IconVerticalSolidList"/>
    <dgm:cxn modelId="{26747206-2462-46EF-A33B-EBF128E89BEA}" type="presParOf" srcId="{12E40F40-627C-4995-9234-EE62B7BD1B5B}" destId="{85FE4E13-16F6-45BD-8EF4-C33A99AB6989}" srcOrd="2" destOrd="0" presId="urn:microsoft.com/office/officeart/2018/2/layout/IconVerticalSolidList"/>
    <dgm:cxn modelId="{FBC6B9EA-1E5F-413F-B564-5376BFAFA4BD}" type="presParOf" srcId="{12E40F40-627C-4995-9234-EE62B7BD1B5B}" destId="{B3F89972-A5BC-4E2A-9AC9-851351A413FF}" srcOrd="3" destOrd="0" presId="urn:microsoft.com/office/officeart/2018/2/layout/IconVerticalSolidList"/>
    <dgm:cxn modelId="{D5DBE64E-0EF2-4038-97AB-E7D69420C5DA}" type="presParOf" srcId="{4B8C783F-28F8-4A38-954C-0AAFF49A06A1}" destId="{6298A8A9-723B-4F76-994F-AC6789AA0031}" srcOrd="1" destOrd="0" presId="urn:microsoft.com/office/officeart/2018/2/layout/IconVerticalSolidList"/>
    <dgm:cxn modelId="{4C8579DC-C237-41EA-836D-CD5E9B6F8BC1}" type="presParOf" srcId="{4B8C783F-28F8-4A38-954C-0AAFF49A06A1}" destId="{277A0A8E-29B8-4CD5-B1B7-C0216AE905B0}" srcOrd="2" destOrd="0" presId="urn:microsoft.com/office/officeart/2018/2/layout/IconVerticalSolidList"/>
    <dgm:cxn modelId="{0CF11F6E-0C93-43A5-83BA-73480E9BDF0A}" type="presParOf" srcId="{277A0A8E-29B8-4CD5-B1B7-C0216AE905B0}" destId="{91F50D31-B327-4580-B5BD-567890E35228}" srcOrd="0" destOrd="0" presId="urn:microsoft.com/office/officeart/2018/2/layout/IconVerticalSolidList"/>
    <dgm:cxn modelId="{971BFC43-9F5E-47A4-B402-5CE2E18D2318}" type="presParOf" srcId="{277A0A8E-29B8-4CD5-B1B7-C0216AE905B0}" destId="{745EFFF6-EAA6-4BD6-B6A5-FC82D03A3574}" srcOrd="1" destOrd="0" presId="urn:microsoft.com/office/officeart/2018/2/layout/IconVerticalSolidList"/>
    <dgm:cxn modelId="{67DD75AB-4A53-44D8-9BFA-C991ECE4D90E}" type="presParOf" srcId="{277A0A8E-29B8-4CD5-B1B7-C0216AE905B0}" destId="{861C98C2-BB2F-4D06-88DE-088F45EE8CF6}" srcOrd="2" destOrd="0" presId="urn:microsoft.com/office/officeart/2018/2/layout/IconVerticalSolidList"/>
    <dgm:cxn modelId="{6C6D472F-6820-4E3F-B249-7327611029B4}" type="presParOf" srcId="{277A0A8E-29B8-4CD5-B1B7-C0216AE905B0}" destId="{BC8A5F78-36CF-4F81-885A-ECE5B905CA29}" srcOrd="3" destOrd="0" presId="urn:microsoft.com/office/officeart/2018/2/layout/IconVerticalSolidList"/>
    <dgm:cxn modelId="{FCA60AED-2FDD-4C11-93EE-86A47A31D552}" type="presParOf" srcId="{4B8C783F-28F8-4A38-954C-0AAFF49A06A1}" destId="{1F621E6B-5427-4720-A57F-2DC9A035C7CC}" srcOrd="3" destOrd="0" presId="urn:microsoft.com/office/officeart/2018/2/layout/IconVerticalSolidList"/>
    <dgm:cxn modelId="{CCC79342-EEA4-417C-A06F-AFC9A3F5EEF6}" type="presParOf" srcId="{4B8C783F-28F8-4A38-954C-0AAFF49A06A1}" destId="{F80C822E-66A1-4A6E-82DC-FFB01CA68C28}" srcOrd="4" destOrd="0" presId="urn:microsoft.com/office/officeart/2018/2/layout/IconVerticalSolidList"/>
    <dgm:cxn modelId="{E708005E-CA20-4D6A-ADB9-A17A41029176}" type="presParOf" srcId="{F80C822E-66A1-4A6E-82DC-FFB01CA68C28}" destId="{8A593413-942E-4067-8BEE-E2486055B7A1}" srcOrd="0" destOrd="0" presId="urn:microsoft.com/office/officeart/2018/2/layout/IconVerticalSolidList"/>
    <dgm:cxn modelId="{C24D07C7-A9E9-425E-B45D-1A2468DEB89A}" type="presParOf" srcId="{F80C822E-66A1-4A6E-82DC-FFB01CA68C28}" destId="{8364809A-E583-48E8-AA6C-F104A02F156F}" srcOrd="1" destOrd="0" presId="urn:microsoft.com/office/officeart/2018/2/layout/IconVerticalSolidList"/>
    <dgm:cxn modelId="{2708F498-806E-4BFC-8618-F5258F2EAE7B}" type="presParOf" srcId="{F80C822E-66A1-4A6E-82DC-FFB01CA68C28}" destId="{13676E1F-E776-4ACC-9EF7-99DCE055D361}" srcOrd="2" destOrd="0" presId="urn:microsoft.com/office/officeart/2018/2/layout/IconVerticalSolidList"/>
    <dgm:cxn modelId="{DFAD5C18-C105-4EF2-A4AE-AC7DFC7A3871}" type="presParOf" srcId="{F80C822E-66A1-4A6E-82DC-FFB01CA68C28}" destId="{9920E9BB-6E92-4738-9FBC-FBEE38FD8FFA}" srcOrd="3" destOrd="0" presId="urn:microsoft.com/office/officeart/2018/2/layout/IconVerticalSolidList"/>
    <dgm:cxn modelId="{D7386E8A-9017-4972-A82A-B088EADFC7C8}" type="presParOf" srcId="{4B8C783F-28F8-4A38-954C-0AAFF49A06A1}" destId="{47C82A29-C6DB-497A-A061-B51B583736A7}" srcOrd="5" destOrd="0" presId="urn:microsoft.com/office/officeart/2018/2/layout/IconVerticalSolidList"/>
    <dgm:cxn modelId="{6B50D854-F3C6-4F17-91C7-DA0D8D7D77FE}" type="presParOf" srcId="{4B8C783F-28F8-4A38-954C-0AAFF49A06A1}" destId="{8631B19F-AA1E-4637-B56E-ACD3F41752AE}" srcOrd="6" destOrd="0" presId="urn:microsoft.com/office/officeart/2018/2/layout/IconVerticalSolidList"/>
    <dgm:cxn modelId="{49558921-D4E2-48A2-8B1A-5BC3BC396032}" type="presParOf" srcId="{8631B19F-AA1E-4637-B56E-ACD3F41752AE}" destId="{CF7B23D8-DDDE-4969-A727-128793354865}" srcOrd="0" destOrd="0" presId="urn:microsoft.com/office/officeart/2018/2/layout/IconVerticalSolidList"/>
    <dgm:cxn modelId="{6DA551BF-77AD-4FE9-95D7-C4737EFD4CFA}" type="presParOf" srcId="{8631B19F-AA1E-4637-B56E-ACD3F41752AE}" destId="{F651960D-0101-41A8-8B9B-79CE2FF76F2B}" srcOrd="1" destOrd="0" presId="urn:microsoft.com/office/officeart/2018/2/layout/IconVerticalSolidList"/>
    <dgm:cxn modelId="{59E95B36-AB28-473B-B940-4F528F56F3E0}" type="presParOf" srcId="{8631B19F-AA1E-4637-B56E-ACD3F41752AE}" destId="{A7125CEB-B938-47F9-949D-943D169D9C79}" srcOrd="2" destOrd="0" presId="urn:microsoft.com/office/officeart/2018/2/layout/IconVerticalSolidList"/>
    <dgm:cxn modelId="{D3AB8FB2-DB52-49E0-91D0-42DF084BDEDC}" type="presParOf" srcId="{8631B19F-AA1E-4637-B56E-ACD3F41752AE}" destId="{0FAAFF1D-958D-4B80-B048-B93D4F8A2998}" srcOrd="3" destOrd="0" presId="urn:microsoft.com/office/officeart/2018/2/layout/IconVerticalSolidList"/>
    <dgm:cxn modelId="{4E5FB54D-2AE8-491B-86E4-D9165FFC74E7}" type="presParOf" srcId="{4B8C783F-28F8-4A38-954C-0AAFF49A06A1}" destId="{6212DB66-97A5-4426-B40E-D5E5942A89FD}" srcOrd="7" destOrd="0" presId="urn:microsoft.com/office/officeart/2018/2/layout/IconVerticalSolidList"/>
    <dgm:cxn modelId="{740FA4D8-121D-4858-93EB-B5940C100F50}" type="presParOf" srcId="{4B8C783F-28F8-4A38-954C-0AAFF49A06A1}" destId="{5D49705A-BD43-4C8A-AD5E-ED7DD0F603CF}" srcOrd="8" destOrd="0" presId="urn:microsoft.com/office/officeart/2018/2/layout/IconVerticalSolidList"/>
    <dgm:cxn modelId="{B848F1FD-040D-4FA7-A932-A3AF1B5028E1}" type="presParOf" srcId="{5D49705A-BD43-4C8A-AD5E-ED7DD0F603CF}" destId="{605D8F06-C9D2-492F-9461-1A7417157E52}" srcOrd="0" destOrd="0" presId="urn:microsoft.com/office/officeart/2018/2/layout/IconVerticalSolidList"/>
    <dgm:cxn modelId="{9DDF1448-3F58-4B17-B6B8-12D18568E537}" type="presParOf" srcId="{5D49705A-BD43-4C8A-AD5E-ED7DD0F603CF}" destId="{AA6F3DA1-BBC7-410A-80BA-63D6EF252139}" srcOrd="1" destOrd="0" presId="urn:microsoft.com/office/officeart/2018/2/layout/IconVerticalSolidList"/>
    <dgm:cxn modelId="{A2FECF86-F515-4872-BDCA-C3FBBCECDACC}" type="presParOf" srcId="{5D49705A-BD43-4C8A-AD5E-ED7DD0F603CF}" destId="{D33A89BE-3BCA-4333-B8EE-9FB7ACD55F04}" srcOrd="2" destOrd="0" presId="urn:microsoft.com/office/officeart/2018/2/layout/IconVerticalSolidList"/>
    <dgm:cxn modelId="{30C74D82-3E13-4ABF-8A04-EE23136BCB4B}" type="presParOf" srcId="{5D49705A-BD43-4C8A-AD5E-ED7DD0F603CF}" destId="{A4C33389-475F-4466-AC7D-393AD6BF51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51D0BC-8BEC-4D27-89E0-AD230356CE55}"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US"/>
        </a:p>
      </dgm:t>
    </dgm:pt>
    <dgm:pt modelId="{2A8D9B72-A85F-4DBB-920B-72582B95E393}">
      <dgm:prSet/>
      <dgm:spPr/>
      <dgm:t>
        <a:bodyPr/>
        <a:lstStyle/>
        <a:p>
          <a:pPr>
            <a:defRPr cap="all"/>
          </a:pPr>
          <a:r>
            <a:rPr lang="en-US"/>
            <a:t>Performance Improvement</a:t>
          </a:r>
        </a:p>
      </dgm:t>
    </dgm:pt>
    <dgm:pt modelId="{ED957510-8CB4-415D-9A00-21F9DAA3AC20}" type="parTrans" cxnId="{4A70FBF7-A733-48E3-9FD7-BA78AE4CE421}">
      <dgm:prSet/>
      <dgm:spPr/>
      <dgm:t>
        <a:bodyPr/>
        <a:lstStyle/>
        <a:p>
          <a:endParaRPr lang="en-US"/>
        </a:p>
      </dgm:t>
    </dgm:pt>
    <dgm:pt modelId="{93FC4E7A-0C23-4FBD-A78B-F15B0236D27E}" type="sibTrans" cxnId="{4A70FBF7-A733-48E3-9FD7-BA78AE4CE421}">
      <dgm:prSet/>
      <dgm:spPr/>
      <dgm:t>
        <a:bodyPr/>
        <a:lstStyle/>
        <a:p>
          <a:endParaRPr lang="en-US"/>
        </a:p>
      </dgm:t>
    </dgm:pt>
    <dgm:pt modelId="{F3EC7D7E-6291-41BD-B6DE-93A693B09BB0}">
      <dgm:prSet/>
      <dgm:spPr/>
      <dgm:t>
        <a:bodyPr/>
        <a:lstStyle/>
        <a:p>
          <a:pPr>
            <a:defRPr cap="all"/>
          </a:pPr>
          <a:r>
            <a:rPr lang="en-US"/>
            <a:t>Increases Learning and Independence</a:t>
          </a:r>
        </a:p>
      </dgm:t>
    </dgm:pt>
    <dgm:pt modelId="{3E834FFE-4595-4D44-8E12-5D2D8177ECCA}" type="parTrans" cxnId="{92DA110F-7459-4658-BC07-EBEC29B525F4}">
      <dgm:prSet/>
      <dgm:spPr/>
      <dgm:t>
        <a:bodyPr/>
        <a:lstStyle/>
        <a:p>
          <a:endParaRPr lang="en-US"/>
        </a:p>
      </dgm:t>
    </dgm:pt>
    <dgm:pt modelId="{692C8926-02D2-4B79-840F-F7DECC5AB230}" type="sibTrans" cxnId="{92DA110F-7459-4658-BC07-EBEC29B525F4}">
      <dgm:prSet/>
      <dgm:spPr/>
      <dgm:t>
        <a:bodyPr/>
        <a:lstStyle/>
        <a:p>
          <a:endParaRPr lang="en-US"/>
        </a:p>
      </dgm:t>
    </dgm:pt>
    <dgm:pt modelId="{DFF72524-01D7-4B2D-A13A-B60C5CACEF31}">
      <dgm:prSet/>
      <dgm:spPr/>
      <dgm:t>
        <a:bodyPr/>
        <a:lstStyle/>
        <a:p>
          <a:pPr>
            <a:defRPr cap="all"/>
          </a:pPr>
          <a:r>
            <a:rPr lang="en-US"/>
            <a:t>Improves Morale, Motivation and Risk-taking</a:t>
          </a:r>
        </a:p>
      </dgm:t>
    </dgm:pt>
    <dgm:pt modelId="{9094E5E4-CCCD-4CA0-9D0C-E2308219DD9E}" type="parTrans" cxnId="{D815CB80-2F35-498A-85C2-0E0BAF241CFC}">
      <dgm:prSet/>
      <dgm:spPr/>
      <dgm:t>
        <a:bodyPr/>
        <a:lstStyle/>
        <a:p>
          <a:endParaRPr lang="en-US"/>
        </a:p>
      </dgm:t>
    </dgm:pt>
    <dgm:pt modelId="{31FA677E-9127-4CDD-9B9C-888AD1DB94B9}" type="sibTrans" cxnId="{D815CB80-2F35-498A-85C2-0E0BAF241CFC}">
      <dgm:prSet/>
      <dgm:spPr/>
      <dgm:t>
        <a:bodyPr/>
        <a:lstStyle/>
        <a:p>
          <a:endParaRPr lang="en-US"/>
        </a:p>
      </dgm:t>
    </dgm:pt>
    <dgm:pt modelId="{B37BFC71-117D-48B1-9D68-A0D7EA87ECEB}">
      <dgm:prSet/>
      <dgm:spPr/>
      <dgm:t>
        <a:bodyPr/>
        <a:lstStyle/>
        <a:p>
          <a:pPr>
            <a:defRPr cap="all"/>
          </a:pPr>
          <a:r>
            <a:rPr lang="en-US"/>
            <a:t>Enhances relationships and reflections</a:t>
          </a:r>
        </a:p>
      </dgm:t>
    </dgm:pt>
    <dgm:pt modelId="{F9DE77B9-3332-4C20-A199-7AE11A5D70A7}" type="parTrans" cxnId="{4D941D0A-53BE-4BE0-99D0-581DE2D8E69C}">
      <dgm:prSet/>
      <dgm:spPr/>
      <dgm:t>
        <a:bodyPr/>
        <a:lstStyle/>
        <a:p>
          <a:endParaRPr lang="en-US"/>
        </a:p>
      </dgm:t>
    </dgm:pt>
    <dgm:pt modelId="{1D4875A5-7419-4A25-A750-8E5AE5D29BA6}" type="sibTrans" cxnId="{4D941D0A-53BE-4BE0-99D0-581DE2D8E69C}">
      <dgm:prSet/>
      <dgm:spPr/>
      <dgm:t>
        <a:bodyPr/>
        <a:lstStyle/>
        <a:p>
          <a:endParaRPr lang="en-US"/>
        </a:p>
      </dgm:t>
    </dgm:pt>
    <dgm:pt modelId="{BAB5E239-43CA-3141-872D-968C3B9292B3}" type="pres">
      <dgm:prSet presAssocID="{9D51D0BC-8BEC-4D27-89E0-AD230356CE55}" presName="CompostProcess" presStyleCnt="0">
        <dgm:presLayoutVars>
          <dgm:dir/>
          <dgm:resizeHandles val="exact"/>
        </dgm:presLayoutVars>
      </dgm:prSet>
      <dgm:spPr/>
    </dgm:pt>
    <dgm:pt modelId="{FE87FC47-3A96-FC4D-BB98-DF8B586727F5}" type="pres">
      <dgm:prSet presAssocID="{9D51D0BC-8BEC-4D27-89E0-AD230356CE55}" presName="arrow" presStyleLbl="bgShp" presStyleIdx="0" presStyleCnt="1"/>
      <dgm:spPr/>
    </dgm:pt>
    <dgm:pt modelId="{980EF26B-D52A-0848-A067-C80623998998}" type="pres">
      <dgm:prSet presAssocID="{9D51D0BC-8BEC-4D27-89E0-AD230356CE55}" presName="linearProcess" presStyleCnt="0"/>
      <dgm:spPr/>
    </dgm:pt>
    <dgm:pt modelId="{3E305DED-64A7-DD4D-9B96-3FFC17EC134B}" type="pres">
      <dgm:prSet presAssocID="{2A8D9B72-A85F-4DBB-920B-72582B95E393}" presName="textNode" presStyleLbl="node1" presStyleIdx="0" presStyleCnt="4">
        <dgm:presLayoutVars>
          <dgm:bulletEnabled val="1"/>
        </dgm:presLayoutVars>
      </dgm:prSet>
      <dgm:spPr/>
    </dgm:pt>
    <dgm:pt modelId="{65E18174-C527-C442-9377-A879EBC19AD3}" type="pres">
      <dgm:prSet presAssocID="{93FC4E7A-0C23-4FBD-A78B-F15B0236D27E}" presName="sibTrans" presStyleCnt="0"/>
      <dgm:spPr/>
    </dgm:pt>
    <dgm:pt modelId="{A0CF6EBD-B135-3842-9B19-23516BB66600}" type="pres">
      <dgm:prSet presAssocID="{F3EC7D7E-6291-41BD-B6DE-93A693B09BB0}" presName="textNode" presStyleLbl="node1" presStyleIdx="1" presStyleCnt="4">
        <dgm:presLayoutVars>
          <dgm:bulletEnabled val="1"/>
        </dgm:presLayoutVars>
      </dgm:prSet>
      <dgm:spPr/>
    </dgm:pt>
    <dgm:pt modelId="{5276BB38-8DE0-9349-8B31-E5EB1728A307}" type="pres">
      <dgm:prSet presAssocID="{692C8926-02D2-4B79-840F-F7DECC5AB230}" presName="sibTrans" presStyleCnt="0"/>
      <dgm:spPr/>
    </dgm:pt>
    <dgm:pt modelId="{EAEB8A1E-3FFC-3046-A7FF-9BB7C94529A5}" type="pres">
      <dgm:prSet presAssocID="{DFF72524-01D7-4B2D-A13A-B60C5CACEF31}" presName="textNode" presStyleLbl="node1" presStyleIdx="2" presStyleCnt="4">
        <dgm:presLayoutVars>
          <dgm:bulletEnabled val="1"/>
        </dgm:presLayoutVars>
      </dgm:prSet>
      <dgm:spPr/>
    </dgm:pt>
    <dgm:pt modelId="{AB8290F7-1223-D842-824F-54623D333D33}" type="pres">
      <dgm:prSet presAssocID="{31FA677E-9127-4CDD-9B9C-888AD1DB94B9}" presName="sibTrans" presStyleCnt="0"/>
      <dgm:spPr/>
    </dgm:pt>
    <dgm:pt modelId="{C45F791A-B5F8-A743-8B0D-43356602D639}" type="pres">
      <dgm:prSet presAssocID="{B37BFC71-117D-48B1-9D68-A0D7EA87ECEB}" presName="textNode" presStyleLbl="node1" presStyleIdx="3" presStyleCnt="4">
        <dgm:presLayoutVars>
          <dgm:bulletEnabled val="1"/>
        </dgm:presLayoutVars>
      </dgm:prSet>
      <dgm:spPr/>
    </dgm:pt>
  </dgm:ptLst>
  <dgm:cxnLst>
    <dgm:cxn modelId="{4D941D0A-53BE-4BE0-99D0-581DE2D8E69C}" srcId="{9D51D0BC-8BEC-4D27-89E0-AD230356CE55}" destId="{B37BFC71-117D-48B1-9D68-A0D7EA87ECEB}" srcOrd="3" destOrd="0" parTransId="{F9DE77B9-3332-4C20-A199-7AE11A5D70A7}" sibTransId="{1D4875A5-7419-4A25-A750-8E5AE5D29BA6}"/>
    <dgm:cxn modelId="{9265B20A-682E-6C43-9751-AC6FA6CE8BD9}" type="presOf" srcId="{2A8D9B72-A85F-4DBB-920B-72582B95E393}" destId="{3E305DED-64A7-DD4D-9B96-3FFC17EC134B}" srcOrd="0" destOrd="0" presId="urn:microsoft.com/office/officeart/2005/8/layout/hProcess9"/>
    <dgm:cxn modelId="{92DA110F-7459-4658-BC07-EBEC29B525F4}" srcId="{9D51D0BC-8BEC-4D27-89E0-AD230356CE55}" destId="{F3EC7D7E-6291-41BD-B6DE-93A693B09BB0}" srcOrd="1" destOrd="0" parTransId="{3E834FFE-4595-4D44-8E12-5D2D8177ECCA}" sibTransId="{692C8926-02D2-4B79-840F-F7DECC5AB230}"/>
    <dgm:cxn modelId="{FA155D60-B4E4-584E-B2A9-F19FDD1A5DC7}" type="presOf" srcId="{DFF72524-01D7-4B2D-A13A-B60C5CACEF31}" destId="{EAEB8A1E-3FFC-3046-A7FF-9BB7C94529A5}" srcOrd="0" destOrd="0" presId="urn:microsoft.com/office/officeart/2005/8/layout/hProcess9"/>
    <dgm:cxn modelId="{D815CB80-2F35-498A-85C2-0E0BAF241CFC}" srcId="{9D51D0BC-8BEC-4D27-89E0-AD230356CE55}" destId="{DFF72524-01D7-4B2D-A13A-B60C5CACEF31}" srcOrd="2" destOrd="0" parTransId="{9094E5E4-CCCD-4CA0-9D0C-E2308219DD9E}" sibTransId="{31FA677E-9127-4CDD-9B9C-888AD1DB94B9}"/>
    <dgm:cxn modelId="{29F8BD8D-1DA1-F24B-8551-78C855753D68}" type="presOf" srcId="{B37BFC71-117D-48B1-9D68-A0D7EA87ECEB}" destId="{C45F791A-B5F8-A743-8B0D-43356602D639}" srcOrd="0" destOrd="0" presId="urn:microsoft.com/office/officeart/2005/8/layout/hProcess9"/>
    <dgm:cxn modelId="{2AE55D95-5C24-014E-B184-50256ABC0FFD}" type="presOf" srcId="{F3EC7D7E-6291-41BD-B6DE-93A693B09BB0}" destId="{A0CF6EBD-B135-3842-9B19-23516BB66600}" srcOrd="0" destOrd="0" presId="urn:microsoft.com/office/officeart/2005/8/layout/hProcess9"/>
    <dgm:cxn modelId="{48A662E4-D3DE-3949-BCD4-48071C8B0174}" type="presOf" srcId="{9D51D0BC-8BEC-4D27-89E0-AD230356CE55}" destId="{BAB5E239-43CA-3141-872D-968C3B9292B3}" srcOrd="0" destOrd="0" presId="urn:microsoft.com/office/officeart/2005/8/layout/hProcess9"/>
    <dgm:cxn modelId="{4A70FBF7-A733-48E3-9FD7-BA78AE4CE421}" srcId="{9D51D0BC-8BEC-4D27-89E0-AD230356CE55}" destId="{2A8D9B72-A85F-4DBB-920B-72582B95E393}" srcOrd="0" destOrd="0" parTransId="{ED957510-8CB4-415D-9A00-21F9DAA3AC20}" sibTransId="{93FC4E7A-0C23-4FBD-A78B-F15B0236D27E}"/>
    <dgm:cxn modelId="{B820904E-07CE-8640-AFBA-363E04457990}" type="presParOf" srcId="{BAB5E239-43CA-3141-872D-968C3B9292B3}" destId="{FE87FC47-3A96-FC4D-BB98-DF8B586727F5}" srcOrd="0" destOrd="0" presId="urn:microsoft.com/office/officeart/2005/8/layout/hProcess9"/>
    <dgm:cxn modelId="{C7E3B2FF-8D3D-D24B-8DF7-E982EC8C29AA}" type="presParOf" srcId="{BAB5E239-43CA-3141-872D-968C3B9292B3}" destId="{980EF26B-D52A-0848-A067-C80623998998}" srcOrd="1" destOrd="0" presId="urn:microsoft.com/office/officeart/2005/8/layout/hProcess9"/>
    <dgm:cxn modelId="{6A569FB0-9D05-154E-AA37-0665E098F350}" type="presParOf" srcId="{980EF26B-D52A-0848-A067-C80623998998}" destId="{3E305DED-64A7-DD4D-9B96-3FFC17EC134B}" srcOrd="0" destOrd="0" presId="urn:microsoft.com/office/officeart/2005/8/layout/hProcess9"/>
    <dgm:cxn modelId="{858762C4-2C00-AF46-A335-CC75AF3A0204}" type="presParOf" srcId="{980EF26B-D52A-0848-A067-C80623998998}" destId="{65E18174-C527-C442-9377-A879EBC19AD3}" srcOrd="1" destOrd="0" presId="urn:microsoft.com/office/officeart/2005/8/layout/hProcess9"/>
    <dgm:cxn modelId="{074CB8F6-4787-CF43-AB92-A2620A2BD039}" type="presParOf" srcId="{980EF26B-D52A-0848-A067-C80623998998}" destId="{A0CF6EBD-B135-3842-9B19-23516BB66600}" srcOrd="2" destOrd="0" presId="urn:microsoft.com/office/officeart/2005/8/layout/hProcess9"/>
    <dgm:cxn modelId="{3D8EB706-A375-3643-ADD0-2E086AD4587E}" type="presParOf" srcId="{980EF26B-D52A-0848-A067-C80623998998}" destId="{5276BB38-8DE0-9349-8B31-E5EB1728A307}" srcOrd="3" destOrd="0" presId="urn:microsoft.com/office/officeart/2005/8/layout/hProcess9"/>
    <dgm:cxn modelId="{CCE499B6-40F7-E64A-AD56-4FEABF9CDE50}" type="presParOf" srcId="{980EF26B-D52A-0848-A067-C80623998998}" destId="{EAEB8A1E-3FFC-3046-A7FF-9BB7C94529A5}" srcOrd="4" destOrd="0" presId="urn:microsoft.com/office/officeart/2005/8/layout/hProcess9"/>
    <dgm:cxn modelId="{D1125238-EEEF-3147-BBDB-A2829D262A9A}" type="presParOf" srcId="{980EF26B-D52A-0848-A067-C80623998998}" destId="{AB8290F7-1223-D842-824F-54623D333D33}" srcOrd="5" destOrd="0" presId="urn:microsoft.com/office/officeart/2005/8/layout/hProcess9"/>
    <dgm:cxn modelId="{EC83D7A9-A441-0749-A4D3-E99F8BB55908}" type="presParOf" srcId="{980EF26B-D52A-0848-A067-C80623998998}" destId="{C45F791A-B5F8-A743-8B0D-43356602D63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43B0AC-38B2-4F2A-A94F-36C75C2D0983}" type="doc">
      <dgm:prSet loTypeId="urn:microsoft.com/office/officeart/2016/7/layout/BasicLinearProcessNumbered" loCatId="process" qsTypeId="urn:microsoft.com/office/officeart/2005/8/quickstyle/simple4" qsCatId="simple" csTypeId="urn:microsoft.com/office/officeart/2005/8/colors/accent4_2" csCatId="accent4" phldr="1"/>
      <dgm:spPr/>
      <dgm:t>
        <a:bodyPr/>
        <a:lstStyle/>
        <a:p>
          <a:endParaRPr lang="en-US"/>
        </a:p>
      </dgm:t>
    </dgm:pt>
    <dgm:pt modelId="{2B1DD741-964D-43D5-A5D0-2665A6F31528}">
      <dgm:prSet/>
      <dgm:spPr/>
      <dgm:t>
        <a:bodyPr/>
        <a:lstStyle/>
        <a:p>
          <a:pPr algn="ctr">
            <a:lnSpc>
              <a:spcPct val="100000"/>
            </a:lnSpc>
          </a:pPr>
          <a:r>
            <a:rPr lang="en-GB" dirty="0"/>
            <a:t>‘Formative feedback is any information, process or activity which affords or accelerates student learning based on comments relating to either formative assessment or summative assessment activities.’ </a:t>
          </a:r>
        </a:p>
        <a:p>
          <a:pPr algn="ctr">
            <a:lnSpc>
              <a:spcPct val="100000"/>
            </a:lnSpc>
          </a:pPr>
          <a:r>
            <a:rPr lang="en-GB" dirty="0"/>
            <a:t>(Irons, 2008) </a:t>
          </a:r>
          <a:endParaRPr lang="en-US" dirty="0"/>
        </a:p>
        <a:p>
          <a:pPr algn="ctr">
            <a:lnSpc>
              <a:spcPct val="100000"/>
            </a:lnSpc>
          </a:pPr>
          <a:r>
            <a:rPr lang="en-US" dirty="0"/>
            <a:t>‘Feedback to any pupil should be about the particular qualities of his or her work, with advice on what he or she can do to improve, and should avoid comparisons with other pupils.’</a:t>
          </a:r>
        </a:p>
        <a:p>
          <a:pPr algn="ctr">
            <a:lnSpc>
              <a:spcPct val="100000"/>
            </a:lnSpc>
          </a:pPr>
          <a:r>
            <a:rPr lang="en-US" dirty="0"/>
            <a:t>( Inside the Black Box, Black and William 1998)</a:t>
          </a:r>
        </a:p>
      </dgm:t>
    </dgm:pt>
    <dgm:pt modelId="{3E18B125-3A76-4F38-9F64-E1F4332C393A}" type="parTrans" cxnId="{D51FFCD4-2529-4AF0-B636-EE192DEFDCD5}">
      <dgm:prSet/>
      <dgm:spPr/>
      <dgm:t>
        <a:bodyPr/>
        <a:lstStyle/>
        <a:p>
          <a:endParaRPr lang="en-US"/>
        </a:p>
      </dgm:t>
    </dgm:pt>
    <dgm:pt modelId="{9F8243F5-CE5D-43C1-8CF1-40D8C05BA28F}" type="sibTrans" cxnId="{D51FFCD4-2529-4AF0-B636-EE192DEFDCD5}">
      <dgm:prSet phldrT="1"/>
      <dgm:spPr/>
      <dgm:t>
        <a:bodyPr/>
        <a:lstStyle/>
        <a:p>
          <a:r>
            <a:rPr lang="en-US"/>
            <a:t>1</a:t>
          </a:r>
        </a:p>
      </dgm:t>
    </dgm:pt>
    <dgm:pt modelId="{E3521195-1C83-D443-8465-934F021CF57B}" type="pres">
      <dgm:prSet presAssocID="{4743B0AC-38B2-4F2A-A94F-36C75C2D0983}" presName="Name0" presStyleCnt="0">
        <dgm:presLayoutVars>
          <dgm:animLvl val="lvl"/>
          <dgm:resizeHandles val="exact"/>
        </dgm:presLayoutVars>
      </dgm:prSet>
      <dgm:spPr/>
    </dgm:pt>
    <dgm:pt modelId="{70859EBE-C860-D643-8E10-37FFB7B8B909}" type="pres">
      <dgm:prSet presAssocID="{2B1DD741-964D-43D5-A5D0-2665A6F31528}" presName="compositeNode" presStyleCnt="0">
        <dgm:presLayoutVars>
          <dgm:bulletEnabled val="1"/>
        </dgm:presLayoutVars>
      </dgm:prSet>
      <dgm:spPr/>
    </dgm:pt>
    <dgm:pt modelId="{D769B8BF-AFDE-184F-907C-629182F9B476}" type="pres">
      <dgm:prSet presAssocID="{2B1DD741-964D-43D5-A5D0-2665A6F31528}" presName="bgRect" presStyleLbl="bgAccFollowNode1" presStyleIdx="0" presStyleCnt="1"/>
      <dgm:spPr/>
    </dgm:pt>
    <dgm:pt modelId="{1F0EF246-B93D-4947-BF6B-BBC45CE8235D}" type="pres">
      <dgm:prSet presAssocID="{9F8243F5-CE5D-43C1-8CF1-40D8C05BA28F}" presName="sibTransNodeCircle" presStyleLbl="alignNode1" presStyleIdx="0" presStyleCnt="2">
        <dgm:presLayoutVars>
          <dgm:chMax val="0"/>
          <dgm:bulletEnabled/>
        </dgm:presLayoutVars>
      </dgm:prSet>
      <dgm:spPr/>
    </dgm:pt>
    <dgm:pt modelId="{087B80D5-BBB6-6A4D-ABFE-42BBB9086C8B}" type="pres">
      <dgm:prSet presAssocID="{2B1DD741-964D-43D5-A5D0-2665A6F31528}" presName="bottomLine" presStyleLbl="alignNode1" presStyleIdx="1" presStyleCnt="2">
        <dgm:presLayoutVars/>
      </dgm:prSet>
      <dgm:spPr/>
    </dgm:pt>
    <dgm:pt modelId="{5C8ADAEE-0408-A944-9389-4DFDE82AF092}" type="pres">
      <dgm:prSet presAssocID="{2B1DD741-964D-43D5-A5D0-2665A6F31528}" presName="nodeText" presStyleLbl="bgAccFollowNode1" presStyleIdx="0" presStyleCnt="1">
        <dgm:presLayoutVars>
          <dgm:bulletEnabled val="1"/>
        </dgm:presLayoutVars>
      </dgm:prSet>
      <dgm:spPr/>
    </dgm:pt>
  </dgm:ptLst>
  <dgm:cxnLst>
    <dgm:cxn modelId="{5CEF7B3D-DAED-8043-B2AF-CF05CC7E1CA4}" type="presOf" srcId="{2B1DD741-964D-43D5-A5D0-2665A6F31528}" destId="{D769B8BF-AFDE-184F-907C-629182F9B476}" srcOrd="0" destOrd="0" presId="urn:microsoft.com/office/officeart/2016/7/layout/BasicLinearProcessNumbered"/>
    <dgm:cxn modelId="{3AF28EA9-8A68-664A-B7AF-631042EB9B53}" type="presOf" srcId="{4743B0AC-38B2-4F2A-A94F-36C75C2D0983}" destId="{E3521195-1C83-D443-8465-934F021CF57B}" srcOrd="0" destOrd="0" presId="urn:microsoft.com/office/officeart/2016/7/layout/BasicLinearProcessNumbered"/>
    <dgm:cxn modelId="{D51FFCD4-2529-4AF0-B636-EE192DEFDCD5}" srcId="{4743B0AC-38B2-4F2A-A94F-36C75C2D0983}" destId="{2B1DD741-964D-43D5-A5D0-2665A6F31528}" srcOrd="0" destOrd="0" parTransId="{3E18B125-3A76-4F38-9F64-E1F4332C393A}" sibTransId="{9F8243F5-CE5D-43C1-8CF1-40D8C05BA28F}"/>
    <dgm:cxn modelId="{18C44DDB-1EC4-5D4E-9120-CA66C12BBFE2}" type="presOf" srcId="{2B1DD741-964D-43D5-A5D0-2665A6F31528}" destId="{5C8ADAEE-0408-A944-9389-4DFDE82AF092}" srcOrd="1" destOrd="0" presId="urn:microsoft.com/office/officeart/2016/7/layout/BasicLinearProcessNumbered"/>
    <dgm:cxn modelId="{46BD7BE5-A4DD-A24F-A139-B65C8573C5A5}" type="presOf" srcId="{9F8243F5-CE5D-43C1-8CF1-40D8C05BA28F}" destId="{1F0EF246-B93D-4947-BF6B-BBC45CE8235D}" srcOrd="0" destOrd="0" presId="urn:microsoft.com/office/officeart/2016/7/layout/BasicLinearProcessNumbered"/>
    <dgm:cxn modelId="{D4262703-1636-C54B-9FFC-FFCFFB40C916}" type="presParOf" srcId="{E3521195-1C83-D443-8465-934F021CF57B}" destId="{70859EBE-C860-D643-8E10-37FFB7B8B909}" srcOrd="0" destOrd="0" presId="urn:microsoft.com/office/officeart/2016/7/layout/BasicLinearProcessNumbered"/>
    <dgm:cxn modelId="{DA962E65-A26F-FB48-B032-07B5EA5EA519}" type="presParOf" srcId="{70859EBE-C860-D643-8E10-37FFB7B8B909}" destId="{D769B8BF-AFDE-184F-907C-629182F9B476}" srcOrd="0" destOrd="0" presId="urn:microsoft.com/office/officeart/2016/7/layout/BasicLinearProcessNumbered"/>
    <dgm:cxn modelId="{04758C55-AB69-EA47-A3ED-4435F5FCC0F4}" type="presParOf" srcId="{70859EBE-C860-D643-8E10-37FFB7B8B909}" destId="{1F0EF246-B93D-4947-BF6B-BBC45CE8235D}" srcOrd="1" destOrd="0" presId="urn:microsoft.com/office/officeart/2016/7/layout/BasicLinearProcessNumbered"/>
    <dgm:cxn modelId="{FA5EE0AD-B4D6-A54F-85CB-B56F2FE99301}" type="presParOf" srcId="{70859EBE-C860-D643-8E10-37FFB7B8B909}" destId="{087B80D5-BBB6-6A4D-ABFE-42BBB9086C8B}" srcOrd="2" destOrd="0" presId="urn:microsoft.com/office/officeart/2016/7/layout/BasicLinearProcessNumbered"/>
    <dgm:cxn modelId="{3E189585-ABDE-7248-98D4-9C2E26E5A7F0}" type="presParOf" srcId="{70859EBE-C860-D643-8E10-37FFB7B8B909}" destId="{5C8ADAEE-0408-A944-9389-4DFDE82AF09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7F28C5-A0FD-4FF9-9051-B67489DC13F7}"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US"/>
        </a:p>
      </dgm:t>
    </dgm:pt>
    <dgm:pt modelId="{C5FCD241-18F8-4ACF-B1A2-A512CC097216}">
      <dgm:prSet/>
      <dgm:spPr/>
      <dgm:t>
        <a:bodyPr/>
        <a:lstStyle/>
        <a:p>
          <a:r>
            <a:rPr lang="en-US" dirty="0"/>
            <a:t>ORAL FEEDBACK</a:t>
          </a:r>
        </a:p>
      </dgm:t>
    </dgm:pt>
    <dgm:pt modelId="{08203329-3937-456A-93EF-FFBC00F9F7DA}" type="parTrans" cxnId="{03A67AE6-00B4-444E-ACFC-DC2C8DDE34FD}">
      <dgm:prSet/>
      <dgm:spPr/>
      <dgm:t>
        <a:bodyPr/>
        <a:lstStyle/>
        <a:p>
          <a:endParaRPr lang="en-US"/>
        </a:p>
      </dgm:t>
    </dgm:pt>
    <dgm:pt modelId="{2F5E1515-50E1-4C0F-ADF0-EC27FB7A093E}" type="sibTrans" cxnId="{03A67AE6-00B4-444E-ACFC-DC2C8DDE34FD}">
      <dgm:prSet/>
      <dgm:spPr/>
      <dgm:t>
        <a:bodyPr/>
        <a:lstStyle/>
        <a:p>
          <a:endParaRPr lang="en-US"/>
        </a:p>
      </dgm:t>
    </dgm:pt>
    <dgm:pt modelId="{0BC037F7-E0CF-429D-94C4-18E1ADD23C7C}">
      <dgm:prSet/>
      <dgm:spPr/>
      <dgm:t>
        <a:bodyPr/>
        <a:lstStyle/>
        <a:p>
          <a:r>
            <a:rPr lang="en-US" dirty="0"/>
            <a:t>WRITTEN FEEDBACK </a:t>
          </a:r>
        </a:p>
      </dgm:t>
    </dgm:pt>
    <dgm:pt modelId="{B7AE0BA8-99EA-42CB-B8BA-4ED4486F5FF0}" type="parTrans" cxnId="{69B0AEFD-5962-4685-A67B-DCE987D49BDC}">
      <dgm:prSet/>
      <dgm:spPr/>
      <dgm:t>
        <a:bodyPr/>
        <a:lstStyle/>
        <a:p>
          <a:endParaRPr lang="en-US"/>
        </a:p>
      </dgm:t>
    </dgm:pt>
    <dgm:pt modelId="{9A4DDFBB-F013-4050-A597-41A101676579}" type="sibTrans" cxnId="{69B0AEFD-5962-4685-A67B-DCE987D49BDC}">
      <dgm:prSet/>
      <dgm:spPr/>
      <dgm:t>
        <a:bodyPr/>
        <a:lstStyle/>
        <a:p>
          <a:endParaRPr lang="en-US"/>
        </a:p>
      </dgm:t>
    </dgm:pt>
    <dgm:pt modelId="{53C9C5E0-C79A-584C-909D-3F75F08FB9B7}" type="pres">
      <dgm:prSet presAssocID="{667F28C5-A0FD-4FF9-9051-B67489DC13F7}" presName="Name0" presStyleCnt="0">
        <dgm:presLayoutVars>
          <dgm:dir/>
          <dgm:resizeHandles val="exact"/>
        </dgm:presLayoutVars>
      </dgm:prSet>
      <dgm:spPr/>
    </dgm:pt>
    <dgm:pt modelId="{6750F0EE-CC6B-4B40-8347-4E3C353DFC5B}" type="pres">
      <dgm:prSet presAssocID="{667F28C5-A0FD-4FF9-9051-B67489DC13F7}" presName="node1" presStyleLbl="node1" presStyleIdx="0" presStyleCnt="2">
        <dgm:presLayoutVars>
          <dgm:bulletEnabled val="1"/>
        </dgm:presLayoutVars>
      </dgm:prSet>
      <dgm:spPr/>
    </dgm:pt>
    <dgm:pt modelId="{D060D5CB-2BDC-364A-9623-32362B1AB10E}" type="pres">
      <dgm:prSet presAssocID="{667F28C5-A0FD-4FF9-9051-B67489DC13F7}" presName="sibTrans" presStyleLbl="bgShp" presStyleIdx="0" presStyleCnt="1"/>
      <dgm:spPr/>
    </dgm:pt>
    <dgm:pt modelId="{5F78A40A-56C8-9A40-935A-10A7DB4255D1}" type="pres">
      <dgm:prSet presAssocID="{667F28C5-A0FD-4FF9-9051-B67489DC13F7}" presName="node2" presStyleLbl="node1" presStyleIdx="1" presStyleCnt="2">
        <dgm:presLayoutVars>
          <dgm:bulletEnabled val="1"/>
        </dgm:presLayoutVars>
      </dgm:prSet>
      <dgm:spPr/>
    </dgm:pt>
    <dgm:pt modelId="{32A6C626-D602-2742-A6DC-30B3D240304C}" type="pres">
      <dgm:prSet presAssocID="{667F28C5-A0FD-4FF9-9051-B67489DC13F7}" presName="sp1" presStyleCnt="0"/>
      <dgm:spPr/>
    </dgm:pt>
    <dgm:pt modelId="{4FA5FF5D-BBD7-CF4B-8B2E-24D1576D136B}" type="pres">
      <dgm:prSet presAssocID="{667F28C5-A0FD-4FF9-9051-B67489DC13F7}" presName="sp2" presStyleCnt="0"/>
      <dgm:spPr/>
    </dgm:pt>
  </dgm:ptLst>
  <dgm:cxnLst>
    <dgm:cxn modelId="{CD105819-67AA-0945-A5D7-43F84416E5D9}" type="presOf" srcId="{0BC037F7-E0CF-429D-94C4-18E1ADD23C7C}" destId="{5F78A40A-56C8-9A40-935A-10A7DB4255D1}" srcOrd="0" destOrd="0" presId="urn:microsoft.com/office/officeart/2005/8/layout/cycle3"/>
    <dgm:cxn modelId="{DD7F272B-7383-8944-B459-F74527EE6E10}" type="presOf" srcId="{C5FCD241-18F8-4ACF-B1A2-A512CC097216}" destId="{6750F0EE-CC6B-4B40-8347-4E3C353DFC5B}" srcOrd="0" destOrd="0" presId="urn:microsoft.com/office/officeart/2005/8/layout/cycle3"/>
    <dgm:cxn modelId="{40AFEB42-24C8-414E-BC71-2A19D4EAC69F}" type="presOf" srcId="{2F5E1515-50E1-4C0F-ADF0-EC27FB7A093E}" destId="{D060D5CB-2BDC-364A-9623-32362B1AB10E}" srcOrd="0" destOrd="0" presId="urn:microsoft.com/office/officeart/2005/8/layout/cycle3"/>
    <dgm:cxn modelId="{51C81E4B-C259-0A4D-B479-255C7FAB26AA}" type="presOf" srcId="{667F28C5-A0FD-4FF9-9051-B67489DC13F7}" destId="{53C9C5E0-C79A-584C-909D-3F75F08FB9B7}" srcOrd="0" destOrd="0" presId="urn:microsoft.com/office/officeart/2005/8/layout/cycle3"/>
    <dgm:cxn modelId="{03A67AE6-00B4-444E-ACFC-DC2C8DDE34FD}" srcId="{667F28C5-A0FD-4FF9-9051-B67489DC13F7}" destId="{C5FCD241-18F8-4ACF-B1A2-A512CC097216}" srcOrd="0" destOrd="0" parTransId="{08203329-3937-456A-93EF-FFBC00F9F7DA}" sibTransId="{2F5E1515-50E1-4C0F-ADF0-EC27FB7A093E}"/>
    <dgm:cxn modelId="{69B0AEFD-5962-4685-A67B-DCE987D49BDC}" srcId="{667F28C5-A0FD-4FF9-9051-B67489DC13F7}" destId="{0BC037F7-E0CF-429D-94C4-18E1ADD23C7C}" srcOrd="1" destOrd="0" parTransId="{B7AE0BA8-99EA-42CB-B8BA-4ED4486F5FF0}" sibTransId="{9A4DDFBB-F013-4050-A597-41A101676579}"/>
    <dgm:cxn modelId="{BDBE31E4-B910-5349-A05D-41E08B027D5D}" type="presParOf" srcId="{53C9C5E0-C79A-584C-909D-3F75F08FB9B7}" destId="{6750F0EE-CC6B-4B40-8347-4E3C353DFC5B}" srcOrd="0" destOrd="0" presId="urn:microsoft.com/office/officeart/2005/8/layout/cycle3"/>
    <dgm:cxn modelId="{27B0CD1B-35C4-C74C-8EB4-70183DC07F78}" type="presParOf" srcId="{53C9C5E0-C79A-584C-909D-3F75F08FB9B7}" destId="{D060D5CB-2BDC-364A-9623-32362B1AB10E}" srcOrd="1" destOrd="0" presId="urn:microsoft.com/office/officeart/2005/8/layout/cycle3"/>
    <dgm:cxn modelId="{12E0F83C-09A4-554E-91D5-2F955CFB92CD}" type="presParOf" srcId="{53C9C5E0-C79A-584C-909D-3F75F08FB9B7}" destId="{5F78A40A-56C8-9A40-935A-10A7DB4255D1}" srcOrd="2" destOrd="0" presId="urn:microsoft.com/office/officeart/2005/8/layout/cycle3"/>
    <dgm:cxn modelId="{BA3C4623-A537-C44F-99C8-D595A215FEA1}" type="presParOf" srcId="{53C9C5E0-C79A-584C-909D-3F75F08FB9B7}" destId="{32A6C626-D602-2742-A6DC-30B3D240304C}" srcOrd="3" destOrd="0" presId="urn:microsoft.com/office/officeart/2005/8/layout/cycle3"/>
    <dgm:cxn modelId="{2CE72A5B-D0C0-894D-B9FC-F6722D9CB6DE}" type="presParOf" srcId="{53C9C5E0-C79A-584C-909D-3F75F08FB9B7}" destId="{4FA5FF5D-BBD7-CF4B-8B2E-24D1576D136B}"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238D61-870C-4D84-B550-218D568B3E5B}"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DEB5BF69-E0EB-4FD8-8F6E-0185EB52539B}">
      <dgm:prSet/>
      <dgm:spPr/>
      <dgm:t>
        <a:bodyPr/>
        <a:lstStyle/>
        <a:p>
          <a:r>
            <a:rPr lang="en-US"/>
            <a:t>Start</a:t>
          </a:r>
        </a:p>
      </dgm:t>
    </dgm:pt>
    <dgm:pt modelId="{A6F05BC8-BB35-4F69-B81C-2FF21F1F3684}" type="parTrans" cxnId="{19ACC510-2622-49DD-8CDE-7353D1720468}">
      <dgm:prSet/>
      <dgm:spPr/>
      <dgm:t>
        <a:bodyPr/>
        <a:lstStyle/>
        <a:p>
          <a:endParaRPr lang="en-US"/>
        </a:p>
      </dgm:t>
    </dgm:pt>
    <dgm:pt modelId="{6E6319E1-81EF-49A1-B18E-CB83241D8457}" type="sibTrans" cxnId="{19ACC510-2622-49DD-8CDE-7353D1720468}">
      <dgm:prSet/>
      <dgm:spPr/>
      <dgm:t>
        <a:bodyPr/>
        <a:lstStyle/>
        <a:p>
          <a:endParaRPr lang="en-US"/>
        </a:p>
      </dgm:t>
    </dgm:pt>
    <dgm:pt modelId="{1B5E4AC6-B029-4988-BC4E-074A4BFEF326}">
      <dgm:prSet/>
      <dgm:spPr/>
      <dgm:t>
        <a:bodyPr/>
        <a:lstStyle/>
        <a:p>
          <a:r>
            <a:rPr lang="en-US"/>
            <a:t>Start small</a:t>
          </a:r>
        </a:p>
      </dgm:t>
    </dgm:pt>
    <dgm:pt modelId="{1794247D-4023-4C4E-9D87-8A7D7B46AA38}" type="parTrans" cxnId="{9BDE24C0-7B01-4CFA-A1DE-400C1FA6A0C3}">
      <dgm:prSet/>
      <dgm:spPr/>
      <dgm:t>
        <a:bodyPr/>
        <a:lstStyle/>
        <a:p>
          <a:endParaRPr lang="en-US"/>
        </a:p>
      </dgm:t>
    </dgm:pt>
    <dgm:pt modelId="{68C23CD7-21A7-4940-ACBF-7111121B2A36}" type="sibTrans" cxnId="{9BDE24C0-7B01-4CFA-A1DE-400C1FA6A0C3}">
      <dgm:prSet/>
      <dgm:spPr/>
      <dgm:t>
        <a:bodyPr/>
        <a:lstStyle/>
        <a:p>
          <a:endParaRPr lang="en-US"/>
        </a:p>
      </dgm:t>
    </dgm:pt>
    <dgm:pt modelId="{0379468C-3A27-4ACD-B0B6-1D84A9647D01}">
      <dgm:prSet/>
      <dgm:spPr/>
      <dgm:t>
        <a:bodyPr/>
        <a:lstStyle/>
        <a:p>
          <a:r>
            <a:rPr lang="en-US"/>
            <a:t>Relate</a:t>
          </a:r>
        </a:p>
      </dgm:t>
    </dgm:pt>
    <dgm:pt modelId="{57129CD6-0D74-4587-A56F-C8B756B7CE51}" type="parTrans" cxnId="{98CB1FBE-7E11-49AD-B33E-B6B809DBE650}">
      <dgm:prSet/>
      <dgm:spPr/>
      <dgm:t>
        <a:bodyPr/>
        <a:lstStyle/>
        <a:p>
          <a:endParaRPr lang="en-US"/>
        </a:p>
      </dgm:t>
    </dgm:pt>
    <dgm:pt modelId="{28F045AA-8780-484E-8E82-EA294B770E0F}" type="sibTrans" cxnId="{98CB1FBE-7E11-49AD-B33E-B6B809DBE650}">
      <dgm:prSet/>
      <dgm:spPr/>
      <dgm:t>
        <a:bodyPr/>
        <a:lstStyle/>
        <a:p>
          <a:endParaRPr lang="en-US"/>
        </a:p>
      </dgm:t>
    </dgm:pt>
    <dgm:pt modelId="{88218794-E3A4-442B-B990-5C7AC8D74DFF}">
      <dgm:prSet/>
      <dgm:spPr/>
      <dgm:t>
        <a:bodyPr/>
        <a:lstStyle/>
        <a:p>
          <a:r>
            <a:rPr lang="en-US" dirty="0"/>
            <a:t>Relate feedback to the topic and criteria</a:t>
          </a:r>
        </a:p>
      </dgm:t>
    </dgm:pt>
    <dgm:pt modelId="{5141CCF9-03D0-40A8-8D39-082685702ED1}" type="parTrans" cxnId="{7F0ACEFB-B337-4407-A367-2C82D7FB1766}">
      <dgm:prSet/>
      <dgm:spPr/>
      <dgm:t>
        <a:bodyPr/>
        <a:lstStyle/>
        <a:p>
          <a:endParaRPr lang="en-US"/>
        </a:p>
      </dgm:t>
    </dgm:pt>
    <dgm:pt modelId="{CE2FF5D5-E5B6-4DEC-BC66-F7F7EF3336D9}" type="sibTrans" cxnId="{7F0ACEFB-B337-4407-A367-2C82D7FB1766}">
      <dgm:prSet/>
      <dgm:spPr/>
      <dgm:t>
        <a:bodyPr/>
        <a:lstStyle/>
        <a:p>
          <a:endParaRPr lang="en-US"/>
        </a:p>
      </dgm:t>
    </dgm:pt>
    <dgm:pt modelId="{4A580665-C611-4C0D-B285-4B88DF00B383}">
      <dgm:prSet/>
      <dgm:spPr/>
      <dgm:t>
        <a:bodyPr/>
        <a:lstStyle/>
        <a:p>
          <a:r>
            <a:rPr lang="en-US" dirty="0"/>
            <a:t>Identify</a:t>
          </a:r>
        </a:p>
      </dgm:t>
    </dgm:pt>
    <dgm:pt modelId="{0A2DD8B1-23FD-49C0-952D-EAE5A99FBC96}" type="parTrans" cxnId="{4D80885C-DD41-4EE5-8540-D2EF98E995D6}">
      <dgm:prSet/>
      <dgm:spPr/>
      <dgm:t>
        <a:bodyPr/>
        <a:lstStyle/>
        <a:p>
          <a:endParaRPr lang="en-US"/>
        </a:p>
      </dgm:t>
    </dgm:pt>
    <dgm:pt modelId="{0B528AEE-B4C7-4FE7-B5E0-B0A9F6E43672}" type="sibTrans" cxnId="{4D80885C-DD41-4EE5-8540-D2EF98E995D6}">
      <dgm:prSet/>
      <dgm:spPr/>
      <dgm:t>
        <a:bodyPr/>
        <a:lstStyle/>
        <a:p>
          <a:endParaRPr lang="en-US"/>
        </a:p>
      </dgm:t>
    </dgm:pt>
    <dgm:pt modelId="{3BC21905-28B0-4360-B10D-C229D88B937D}">
      <dgm:prSet/>
      <dgm:spPr/>
      <dgm:t>
        <a:bodyPr/>
        <a:lstStyle/>
        <a:p>
          <a:r>
            <a:rPr lang="en-US" dirty="0"/>
            <a:t>Identify when a learner has made an achievement </a:t>
          </a:r>
        </a:p>
      </dgm:t>
    </dgm:pt>
    <dgm:pt modelId="{7F03C6B0-8AD9-4CDC-8205-B87A301B0A7D}" type="parTrans" cxnId="{A4D4459C-E92C-4CBC-999E-7BAD45677875}">
      <dgm:prSet/>
      <dgm:spPr/>
      <dgm:t>
        <a:bodyPr/>
        <a:lstStyle/>
        <a:p>
          <a:endParaRPr lang="en-US"/>
        </a:p>
      </dgm:t>
    </dgm:pt>
    <dgm:pt modelId="{AA5CF65C-D0E3-4C1D-9BF3-7C9B59ED7363}" type="sibTrans" cxnId="{A4D4459C-E92C-4CBC-999E-7BAD45677875}">
      <dgm:prSet/>
      <dgm:spPr/>
      <dgm:t>
        <a:bodyPr/>
        <a:lstStyle/>
        <a:p>
          <a:endParaRPr lang="en-US"/>
        </a:p>
      </dgm:t>
    </dgm:pt>
    <dgm:pt modelId="{FD5B064C-2D6D-46DC-B47D-7675C56EE0F2}">
      <dgm:prSet/>
      <dgm:spPr/>
      <dgm:t>
        <a:bodyPr/>
        <a:lstStyle/>
        <a:p>
          <a:r>
            <a:rPr lang="en-US"/>
            <a:t>Set</a:t>
          </a:r>
        </a:p>
      </dgm:t>
    </dgm:pt>
    <dgm:pt modelId="{2B57EE7C-B382-48BD-83A8-6224A920C898}" type="parTrans" cxnId="{AE8F83BE-35AE-482B-A042-EA19E8B1E9BD}">
      <dgm:prSet/>
      <dgm:spPr/>
      <dgm:t>
        <a:bodyPr/>
        <a:lstStyle/>
        <a:p>
          <a:endParaRPr lang="en-US"/>
        </a:p>
      </dgm:t>
    </dgm:pt>
    <dgm:pt modelId="{C01A2365-069B-412C-BD63-9DB123CF82B8}" type="sibTrans" cxnId="{AE8F83BE-35AE-482B-A042-EA19E8B1E9BD}">
      <dgm:prSet/>
      <dgm:spPr/>
      <dgm:t>
        <a:bodyPr/>
        <a:lstStyle/>
        <a:p>
          <a:endParaRPr lang="en-US"/>
        </a:p>
      </dgm:t>
    </dgm:pt>
    <dgm:pt modelId="{F5990C9F-B103-4F79-9E23-0219C8589271}">
      <dgm:prSet/>
      <dgm:spPr/>
      <dgm:t>
        <a:bodyPr/>
        <a:lstStyle/>
        <a:p>
          <a:r>
            <a:rPr lang="en-US" dirty="0"/>
            <a:t>Set targets for a learner to improve</a:t>
          </a:r>
        </a:p>
      </dgm:t>
    </dgm:pt>
    <dgm:pt modelId="{43285B03-5825-467B-B82F-2202575D6A98}" type="parTrans" cxnId="{E0973AFC-0C66-42E3-9AF2-1A4CAF04A298}">
      <dgm:prSet/>
      <dgm:spPr/>
      <dgm:t>
        <a:bodyPr/>
        <a:lstStyle/>
        <a:p>
          <a:endParaRPr lang="en-US"/>
        </a:p>
      </dgm:t>
    </dgm:pt>
    <dgm:pt modelId="{F9CF8321-3F82-4EB1-84F8-3D70F07593AD}" type="sibTrans" cxnId="{E0973AFC-0C66-42E3-9AF2-1A4CAF04A298}">
      <dgm:prSet/>
      <dgm:spPr/>
      <dgm:t>
        <a:bodyPr/>
        <a:lstStyle/>
        <a:p>
          <a:endParaRPr lang="en-US"/>
        </a:p>
      </dgm:t>
    </dgm:pt>
    <dgm:pt modelId="{557E588F-5571-4ADE-8B4C-40F04DFAE76C}">
      <dgm:prSet/>
      <dgm:spPr/>
      <dgm:t>
        <a:bodyPr/>
        <a:lstStyle/>
        <a:p>
          <a:r>
            <a:rPr lang="en-US" dirty="0"/>
            <a:t>Show	</a:t>
          </a:r>
        </a:p>
        <a:p>
          <a:r>
            <a:rPr lang="en-US" dirty="0"/>
            <a:t>Give advice to the learner and show them where and when they can improve	</a:t>
          </a:r>
        </a:p>
      </dgm:t>
    </dgm:pt>
    <dgm:pt modelId="{E991A01E-B01B-470E-8199-4F0D389433ED}" type="parTrans" cxnId="{289B6D1B-4CEF-47D6-A337-A6431661DE5D}">
      <dgm:prSet/>
      <dgm:spPr/>
      <dgm:t>
        <a:bodyPr/>
        <a:lstStyle/>
        <a:p>
          <a:endParaRPr lang="en-US"/>
        </a:p>
      </dgm:t>
    </dgm:pt>
    <dgm:pt modelId="{9D92C3FB-832C-41F0-B09A-40B75279A179}" type="sibTrans" cxnId="{289B6D1B-4CEF-47D6-A337-A6431661DE5D}">
      <dgm:prSet/>
      <dgm:spPr/>
      <dgm:t>
        <a:bodyPr/>
        <a:lstStyle/>
        <a:p>
          <a:endParaRPr lang="en-US"/>
        </a:p>
      </dgm:t>
    </dgm:pt>
    <dgm:pt modelId="{7355CA72-77F5-4149-AC43-2AA16806C5D3}">
      <dgm:prSet/>
      <dgm:spPr/>
      <dgm:t>
        <a:bodyPr/>
        <a:lstStyle/>
        <a:p>
          <a:r>
            <a:rPr lang="en-US"/>
            <a:t>Allow</a:t>
          </a:r>
        </a:p>
      </dgm:t>
    </dgm:pt>
    <dgm:pt modelId="{5D82C591-BF77-4BE2-A7A5-60A432F5C59D}" type="parTrans" cxnId="{614BDF56-5496-42D7-9A51-9EDC9CBE50D9}">
      <dgm:prSet/>
      <dgm:spPr/>
      <dgm:t>
        <a:bodyPr/>
        <a:lstStyle/>
        <a:p>
          <a:endParaRPr lang="en-US"/>
        </a:p>
      </dgm:t>
    </dgm:pt>
    <dgm:pt modelId="{DF96457C-982D-4609-A3B0-A873BA98FDA2}" type="sibTrans" cxnId="{614BDF56-5496-42D7-9A51-9EDC9CBE50D9}">
      <dgm:prSet/>
      <dgm:spPr/>
      <dgm:t>
        <a:bodyPr/>
        <a:lstStyle/>
        <a:p>
          <a:endParaRPr lang="en-US"/>
        </a:p>
      </dgm:t>
    </dgm:pt>
    <dgm:pt modelId="{A51CFC13-575C-438B-BA4F-B88D896399B5}">
      <dgm:prSet/>
      <dgm:spPr/>
      <dgm:t>
        <a:bodyPr/>
        <a:lstStyle/>
        <a:p>
          <a:r>
            <a:rPr lang="en-US" dirty="0"/>
            <a:t>Allow the learner time to make adjustments </a:t>
          </a:r>
        </a:p>
      </dgm:t>
    </dgm:pt>
    <dgm:pt modelId="{ADE73736-5B92-4310-9BF7-3CDFEC22C8AF}" type="parTrans" cxnId="{3E6E04D6-FD9B-4027-8DD0-3E29F5B1A369}">
      <dgm:prSet/>
      <dgm:spPr/>
      <dgm:t>
        <a:bodyPr/>
        <a:lstStyle/>
        <a:p>
          <a:endParaRPr lang="en-US"/>
        </a:p>
      </dgm:t>
    </dgm:pt>
    <dgm:pt modelId="{FA9C3348-E215-4975-B5E4-026DAA969FB0}" type="sibTrans" cxnId="{3E6E04D6-FD9B-4027-8DD0-3E29F5B1A369}">
      <dgm:prSet/>
      <dgm:spPr/>
      <dgm:t>
        <a:bodyPr/>
        <a:lstStyle/>
        <a:p>
          <a:endParaRPr lang="en-US"/>
        </a:p>
      </dgm:t>
    </dgm:pt>
    <dgm:pt modelId="{7D3A7FE4-F675-8446-8B10-FADB1839B909}" type="pres">
      <dgm:prSet presAssocID="{3C238D61-870C-4D84-B550-218D568B3E5B}" presName="Name0" presStyleCnt="0">
        <dgm:presLayoutVars>
          <dgm:dir/>
          <dgm:resizeHandles val="exact"/>
        </dgm:presLayoutVars>
      </dgm:prSet>
      <dgm:spPr/>
    </dgm:pt>
    <dgm:pt modelId="{EB9E9920-F2D3-9E42-93C3-8E43BD26201E}" type="pres">
      <dgm:prSet presAssocID="{DEB5BF69-E0EB-4FD8-8F6E-0185EB52539B}" presName="node" presStyleLbl="node1" presStyleIdx="0" presStyleCnt="6">
        <dgm:presLayoutVars>
          <dgm:bulletEnabled val="1"/>
        </dgm:presLayoutVars>
      </dgm:prSet>
      <dgm:spPr/>
    </dgm:pt>
    <dgm:pt modelId="{DB9E48DA-F736-B24C-95E8-9A911D188AAA}" type="pres">
      <dgm:prSet presAssocID="{6E6319E1-81EF-49A1-B18E-CB83241D8457}" presName="sibTrans" presStyleLbl="sibTrans1D1" presStyleIdx="0" presStyleCnt="5"/>
      <dgm:spPr/>
    </dgm:pt>
    <dgm:pt modelId="{A0A3828C-8C83-7943-A4D0-F88C52421E39}" type="pres">
      <dgm:prSet presAssocID="{6E6319E1-81EF-49A1-B18E-CB83241D8457}" presName="connectorText" presStyleLbl="sibTrans1D1" presStyleIdx="0" presStyleCnt="5"/>
      <dgm:spPr/>
    </dgm:pt>
    <dgm:pt modelId="{E09A7921-4373-9846-8EE2-E14004615662}" type="pres">
      <dgm:prSet presAssocID="{0379468C-3A27-4ACD-B0B6-1D84A9647D01}" presName="node" presStyleLbl="node1" presStyleIdx="1" presStyleCnt="6">
        <dgm:presLayoutVars>
          <dgm:bulletEnabled val="1"/>
        </dgm:presLayoutVars>
      </dgm:prSet>
      <dgm:spPr/>
    </dgm:pt>
    <dgm:pt modelId="{3E528212-5FD2-8A4A-A204-EA68E8542D36}" type="pres">
      <dgm:prSet presAssocID="{28F045AA-8780-484E-8E82-EA294B770E0F}" presName="sibTrans" presStyleLbl="sibTrans1D1" presStyleIdx="1" presStyleCnt="5"/>
      <dgm:spPr/>
    </dgm:pt>
    <dgm:pt modelId="{0C0A52A5-7654-B145-BB46-D0A521879656}" type="pres">
      <dgm:prSet presAssocID="{28F045AA-8780-484E-8E82-EA294B770E0F}" presName="connectorText" presStyleLbl="sibTrans1D1" presStyleIdx="1" presStyleCnt="5"/>
      <dgm:spPr/>
    </dgm:pt>
    <dgm:pt modelId="{1350A4DB-FB7C-7248-9144-DD68E3808D97}" type="pres">
      <dgm:prSet presAssocID="{4A580665-C611-4C0D-B285-4B88DF00B383}" presName="node" presStyleLbl="node1" presStyleIdx="2" presStyleCnt="6">
        <dgm:presLayoutVars>
          <dgm:bulletEnabled val="1"/>
        </dgm:presLayoutVars>
      </dgm:prSet>
      <dgm:spPr/>
    </dgm:pt>
    <dgm:pt modelId="{0F731A2C-07F0-054C-9511-51BF72770B10}" type="pres">
      <dgm:prSet presAssocID="{0B528AEE-B4C7-4FE7-B5E0-B0A9F6E43672}" presName="sibTrans" presStyleLbl="sibTrans1D1" presStyleIdx="2" presStyleCnt="5"/>
      <dgm:spPr/>
    </dgm:pt>
    <dgm:pt modelId="{610A37C4-EA21-D242-8DCB-DEF3862DBA41}" type="pres">
      <dgm:prSet presAssocID="{0B528AEE-B4C7-4FE7-B5E0-B0A9F6E43672}" presName="connectorText" presStyleLbl="sibTrans1D1" presStyleIdx="2" presStyleCnt="5"/>
      <dgm:spPr/>
    </dgm:pt>
    <dgm:pt modelId="{A66B231B-B6DD-464E-9368-E7F3BA1D68E0}" type="pres">
      <dgm:prSet presAssocID="{FD5B064C-2D6D-46DC-B47D-7675C56EE0F2}" presName="node" presStyleLbl="node1" presStyleIdx="3" presStyleCnt="6">
        <dgm:presLayoutVars>
          <dgm:bulletEnabled val="1"/>
        </dgm:presLayoutVars>
      </dgm:prSet>
      <dgm:spPr/>
    </dgm:pt>
    <dgm:pt modelId="{19934490-1E91-AD43-A137-246EA19F662F}" type="pres">
      <dgm:prSet presAssocID="{C01A2365-069B-412C-BD63-9DB123CF82B8}" presName="sibTrans" presStyleLbl="sibTrans1D1" presStyleIdx="3" presStyleCnt="5"/>
      <dgm:spPr/>
    </dgm:pt>
    <dgm:pt modelId="{1FDB066F-6B2F-2549-845A-9022A871C561}" type="pres">
      <dgm:prSet presAssocID="{C01A2365-069B-412C-BD63-9DB123CF82B8}" presName="connectorText" presStyleLbl="sibTrans1D1" presStyleIdx="3" presStyleCnt="5"/>
      <dgm:spPr/>
    </dgm:pt>
    <dgm:pt modelId="{A86B4DAC-AD6B-7744-8E0A-AE0BAC596CEE}" type="pres">
      <dgm:prSet presAssocID="{557E588F-5571-4ADE-8B4C-40F04DFAE76C}" presName="node" presStyleLbl="node1" presStyleIdx="4" presStyleCnt="6">
        <dgm:presLayoutVars>
          <dgm:bulletEnabled val="1"/>
        </dgm:presLayoutVars>
      </dgm:prSet>
      <dgm:spPr/>
    </dgm:pt>
    <dgm:pt modelId="{9A4B787C-DA05-2344-A8CC-10B5EF837D2A}" type="pres">
      <dgm:prSet presAssocID="{9D92C3FB-832C-41F0-B09A-40B75279A179}" presName="sibTrans" presStyleLbl="sibTrans1D1" presStyleIdx="4" presStyleCnt="5"/>
      <dgm:spPr/>
    </dgm:pt>
    <dgm:pt modelId="{4D5BF3B8-96B8-3046-86EB-5CAD4DF756FB}" type="pres">
      <dgm:prSet presAssocID="{9D92C3FB-832C-41F0-B09A-40B75279A179}" presName="connectorText" presStyleLbl="sibTrans1D1" presStyleIdx="4" presStyleCnt="5"/>
      <dgm:spPr/>
    </dgm:pt>
    <dgm:pt modelId="{CCCE5900-3C34-604A-835D-25430E9D29A0}" type="pres">
      <dgm:prSet presAssocID="{7355CA72-77F5-4149-AC43-2AA16806C5D3}" presName="node" presStyleLbl="node1" presStyleIdx="5" presStyleCnt="6">
        <dgm:presLayoutVars>
          <dgm:bulletEnabled val="1"/>
        </dgm:presLayoutVars>
      </dgm:prSet>
      <dgm:spPr/>
    </dgm:pt>
  </dgm:ptLst>
  <dgm:cxnLst>
    <dgm:cxn modelId="{5A9CE909-64B5-C646-8A7B-C3E5CE12F78E}" type="presOf" srcId="{28F045AA-8780-484E-8E82-EA294B770E0F}" destId="{0C0A52A5-7654-B145-BB46-D0A521879656}" srcOrd="1" destOrd="0" presId="urn:microsoft.com/office/officeart/2016/7/layout/RepeatingBendingProcessNew"/>
    <dgm:cxn modelId="{19ACC510-2622-49DD-8CDE-7353D1720468}" srcId="{3C238D61-870C-4D84-B550-218D568B3E5B}" destId="{DEB5BF69-E0EB-4FD8-8F6E-0185EB52539B}" srcOrd="0" destOrd="0" parTransId="{A6F05BC8-BB35-4F69-B81C-2FF21F1F3684}" sibTransId="{6E6319E1-81EF-49A1-B18E-CB83241D8457}"/>
    <dgm:cxn modelId="{D338E715-D93C-614C-954C-E4F54A087253}" type="presOf" srcId="{88218794-E3A4-442B-B990-5C7AC8D74DFF}" destId="{E09A7921-4373-9846-8EE2-E14004615662}" srcOrd="0" destOrd="1" presId="urn:microsoft.com/office/officeart/2016/7/layout/RepeatingBendingProcessNew"/>
    <dgm:cxn modelId="{289B6D1B-4CEF-47D6-A337-A6431661DE5D}" srcId="{3C238D61-870C-4D84-B550-218D568B3E5B}" destId="{557E588F-5571-4ADE-8B4C-40F04DFAE76C}" srcOrd="4" destOrd="0" parTransId="{E991A01E-B01B-470E-8199-4F0D389433ED}" sibTransId="{9D92C3FB-832C-41F0-B09A-40B75279A179}"/>
    <dgm:cxn modelId="{361EAA3B-A12C-2A46-A508-05CD207447F2}" type="presOf" srcId="{9D92C3FB-832C-41F0-B09A-40B75279A179}" destId="{9A4B787C-DA05-2344-A8CC-10B5EF837D2A}" srcOrd="0" destOrd="0" presId="urn:microsoft.com/office/officeart/2016/7/layout/RepeatingBendingProcessNew"/>
    <dgm:cxn modelId="{4F12A83D-6C02-B442-9FB4-0415ADF866F1}" type="presOf" srcId="{FD5B064C-2D6D-46DC-B47D-7675C56EE0F2}" destId="{A66B231B-B6DD-464E-9368-E7F3BA1D68E0}" srcOrd="0" destOrd="0" presId="urn:microsoft.com/office/officeart/2016/7/layout/RepeatingBendingProcessNew"/>
    <dgm:cxn modelId="{963A7541-6B44-734F-9449-4CEB6962663E}" type="presOf" srcId="{557E588F-5571-4ADE-8B4C-40F04DFAE76C}" destId="{A86B4DAC-AD6B-7744-8E0A-AE0BAC596CEE}" srcOrd="0" destOrd="0" presId="urn:microsoft.com/office/officeart/2016/7/layout/RepeatingBendingProcessNew"/>
    <dgm:cxn modelId="{B38D7452-8642-2347-A5E7-0E6D3FC74D4B}" type="presOf" srcId="{6E6319E1-81EF-49A1-B18E-CB83241D8457}" destId="{A0A3828C-8C83-7943-A4D0-F88C52421E39}" srcOrd="1" destOrd="0" presId="urn:microsoft.com/office/officeart/2016/7/layout/RepeatingBendingProcessNew"/>
    <dgm:cxn modelId="{614BDF56-5496-42D7-9A51-9EDC9CBE50D9}" srcId="{3C238D61-870C-4D84-B550-218D568B3E5B}" destId="{7355CA72-77F5-4149-AC43-2AA16806C5D3}" srcOrd="5" destOrd="0" parTransId="{5D82C591-BF77-4BE2-A7A5-60A432F5C59D}" sibTransId="{DF96457C-982D-4609-A3B0-A873BA98FDA2}"/>
    <dgm:cxn modelId="{00343857-596D-CA40-9F79-2CE42499DECF}" type="presOf" srcId="{0B528AEE-B4C7-4FE7-B5E0-B0A9F6E43672}" destId="{610A37C4-EA21-D242-8DCB-DEF3862DBA41}" srcOrd="1" destOrd="0" presId="urn:microsoft.com/office/officeart/2016/7/layout/RepeatingBendingProcessNew"/>
    <dgm:cxn modelId="{61B98D57-8863-2F4E-A5FD-F37073A92A48}" type="presOf" srcId="{7355CA72-77F5-4149-AC43-2AA16806C5D3}" destId="{CCCE5900-3C34-604A-835D-25430E9D29A0}" srcOrd="0" destOrd="0" presId="urn:microsoft.com/office/officeart/2016/7/layout/RepeatingBendingProcessNew"/>
    <dgm:cxn modelId="{4D80885C-DD41-4EE5-8540-D2EF98E995D6}" srcId="{3C238D61-870C-4D84-B550-218D568B3E5B}" destId="{4A580665-C611-4C0D-B285-4B88DF00B383}" srcOrd="2" destOrd="0" parTransId="{0A2DD8B1-23FD-49C0-952D-EAE5A99FBC96}" sibTransId="{0B528AEE-B4C7-4FE7-B5E0-B0A9F6E43672}"/>
    <dgm:cxn modelId="{B38DEB72-D641-144D-8F0A-7AE622A71C6C}" type="presOf" srcId="{A51CFC13-575C-438B-BA4F-B88D896399B5}" destId="{CCCE5900-3C34-604A-835D-25430E9D29A0}" srcOrd="0" destOrd="1" presId="urn:microsoft.com/office/officeart/2016/7/layout/RepeatingBendingProcessNew"/>
    <dgm:cxn modelId="{ACFF3F7A-AF0C-4646-9B77-210434B61E60}" type="presOf" srcId="{F5990C9F-B103-4F79-9E23-0219C8589271}" destId="{A66B231B-B6DD-464E-9368-E7F3BA1D68E0}" srcOrd="0" destOrd="1" presId="urn:microsoft.com/office/officeart/2016/7/layout/RepeatingBendingProcessNew"/>
    <dgm:cxn modelId="{EB9E7E80-0335-D045-950A-8F22C7E0665E}" type="presOf" srcId="{4A580665-C611-4C0D-B285-4B88DF00B383}" destId="{1350A4DB-FB7C-7248-9144-DD68E3808D97}" srcOrd="0" destOrd="0" presId="urn:microsoft.com/office/officeart/2016/7/layout/RepeatingBendingProcessNew"/>
    <dgm:cxn modelId="{3235AE8F-92D3-D947-9FE2-72BD5A7962E3}" type="presOf" srcId="{28F045AA-8780-484E-8E82-EA294B770E0F}" destId="{3E528212-5FD2-8A4A-A204-EA68E8542D36}" srcOrd="0" destOrd="0" presId="urn:microsoft.com/office/officeart/2016/7/layout/RepeatingBendingProcessNew"/>
    <dgm:cxn modelId="{A4D4459C-E92C-4CBC-999E-7BAD45677875}" srcId="{4A580665-C611-4C0D-B285-4B88DF00B383}" destId="{3BC21905-28B0-4360-B10D-C229D88B937D}" srcOrd="0" destOrd="0" parTransId="{7F03C6B0-8AD9-4CDC-8205-B87A301B0A7D}" sibTransId="{AA5CF65C-D0E3-4C1D-9BF3-7C9B59ED7363}"/>
    <dgm:cxn modelId="{CDCE749C-CC36-C049-A6B7-C6B026101B8E}" type="presOf" srcId="{C01A2365-069B-412C-BD63-9DB123CF82B8}" destId="{19934490-1E91-AD43-A137-246EA19F662F}" srcOrd="0" destOrd="0" presId="urn:microsoft.com/office/officeart/2016/7/layout/RepeatingBendingProcessNew"/>
    <dgm:cxn modelId="{181DFBA8-2332-4E49-ABDC-11FB17717FE7}" type="presOf" srcId="{1B5E4AC6-B029-4988-BC4E-074A4BFEF326}" destId="{EB9E9920-F2D3-9E42-93C3-8E43BD26201E}" srcOrd="0" destOrd="1" presId="urn:microsoft.com/office/officeart/2016/7/layout/RepeatingBendingProcessNew"/>
    <dgm:cxn modelId="{1DF6E8B1-2F7F-514F-8DBE-BE71E96687A0}" type="presOf" srcId="{3C238D61-870C-4D84-B550-218D568B3E5B}" destId="{7D3A7FE4-F675-8446-8B10-FADB1839B909}" srcOrd="0" destOrd="0" presId="urn:microsoft.com/office/officeart/2016/7/layout/RepeatingBendingProcessNew"/>
    <dgm:cxn modelId="{C3DEC1B2-92D4-4B4B-8D6A-CA06CA360AC0}" type="presOf" srcId="{0379468C-3A27-4ACD-B0B6-1D84A9647D01}" destId="{E09A7921-4373-9846-8EE2-E14004615662}" srcOrd="0" destOrd="0" presId="urn:microsoft.com/office/officeart/2016/7/layout/RepeatingBendingProcessNew"/>
    <dgm:cxn modelId="{6B173DB5-7404-4046-A967-32E6574E8E64}" type="presOf" srcId="{9D92C3FB-832C-41F0-B09A-40B75279A179}" destId="{4D5BF3B8-96B8-3046-86EB-5CAD4DF756FB}" srcOrd="1" destOrd="0" presId="urn:microsoft.com/office/officeart/2016/7/layout/RepeatingBendingProcessNew"/>
    <dgm:cxn modelId="{B5310DB8-F04B-A24A-9AD3-5C9A63467C21}" type="presOf" srcId="{3BC21905-28B0-4360-B10D-C229D88B937D}" destId="{1350A4DB-FB7C-7248-9144-DD68E3808D97}" srcOrd="0" destOrd="1" presId="urn:microsoft.com/office/officeart/2016/7/layout/RepeatingBendingProcessNew"/>
    <dgm:cxn modelId="{98CB1FBE-7E11-49AD-B33E-B6B809DBE650}" srcId="{3C238D61-870C-4D84-B550-218D568B3E5B}" destId="{0379468C-3A27-4ACD-B0B6-1D84A9647D01}" srcOrd="1" destOrd="0" parTransId="{57129CD6-0D74-4587-A56F-C8B756B7CE51}" sibTransId="{28F045AA-8780-484E-8E82-EA294B770E0F}"/>
    <dgm:cxn modelId="{AE8F83BE-35AE-482B-A042-EA19E8B1E9BD}" srcId="{3C238D61-870C-4D84-B550-218D568B3E5B}" destId="{FD5B064C-2D6D-46DC-B47D-7675C56EE0F2}" srcOrd="3" destOrd="0" parTransId="{2B57EE7C-B382-48BD-83A8-6224A920C898}" sibTransId="{C01A2365-069B-412C-BD63-9DB123CF82B8}"/>
    <dgm:cxn modelId="{9BDE24C0-7B01-4CFA-A1DE-400C1FA6A0C3}" srcId="{DEB5BF69-E0EB-4FD8-8F6E-0185EB52539B}" destId="{1B5E4AC6-B029-4988-BC4E-074A4BFEF326}" srcOrd="0" destOrd="0" parTransId="{1794247D-4023-4C4E-9D87-8A7D7B46AA38}" sibTransId="{68C23CD7-21A7-4940-ACBF-7111121B2A36}"/>
    <dgm:cxn modelId="{B4DF55CD-D38A-FB4E-B8E1-83B8AC3C00BD}" type="presOf" srcId="{6E6319E1-81EF-49A1-B18E-CB83241D8457}" destId="{DB9E48DA-F736-B24C-95E8-9A911D188AAA}" srcOrd="0" destOrd="0" presId="urn:microsoft.com/office/officeart/2016/7/layout/RepeatingBendingProcessNew"/>
    <dgm:cxn modelId="{3E6E04D6-FD9B-4027-8DD0-3E29F5B1A369}" srcId="{7355CA72-77F5-4149-AC43-2AA16806C5D3}" destId="{A51CFC13-575C-438B-BA4F-B88D896399B5}" srcOrd="0" destOrd="0" parTransId="{ADE73736-5B92-4310-9BF7-3CDFEC22C8AF}" sibTransId="{FA9C3348-E215-4975-B5E4-026DAA969FB0}"/>
    <dgm:cxn modelId="{59FD21D6-632D-2D40-8CEB-0F8E157D832B}" type="presOf" srcId="{C01A2365-069B-412C-BD63-9DB123CF82B8}" destId="{1FDB066F-6B2F-2549-845A-9022A871C561}" srcOrd="1" destOrd="0" presId="urn:microsoft.com/office/officeart/2016/7/layout/RepeatingBendingProcessNew"/>
    <dgm:cxn modelId="{AC5E99E2-28C4-4345-8C0C-A1CFB4911F73}" type="presOf" srcId="{DEB5BF69-E0EB-4FD8-8F6E-0185EB52539B}" destId="{EB9E9920-F2D3-9E42-93C3-8E43BD26201E}" srcOrd="0" destOrd="0" presId="urn:microsoft.com/office/officeart/2016/7/layout/RepeatingBendingProcessNew"/>
    <dgm:cxn modelId="{464FC2E6-3BF1-2D40-B9DC-98197F5306B5}" type="presOf" srcId="{0B528AEE-B4C7-4FE7-B5E0-B0A9F6E43672}" destId="{0F731A2C-07F0-054C-9511-51BF72770B10}" srcOrd="0" destOrd="0" presId="urn:microsoft.com/office/officeart/2016/7/layout/RepeatingBendingProcessNew"/>
    <dgm:cxn modelId="{7F0ACEFB-B337-4407-A367-2C82D7FB1766}" srcId="{0379468C-3A27-4ACD-B0B6-1D84A9647D01}" destId="{88218794-E3A4-442B-B990-5C7AC8D74DFF}" srcOrd="0" destOrd="0" parTransId="{5141CCF9-03D0-40A8-8D39-082685702ED1}" sibTransId="{CE2FF5D5-E5B6-4DEC-BC66-F7F7EF3336D9}"/>
    <dgm:cxn modelId="{E0973AFC-0C66-42E3-9AF2-1A4CAF04A298}" srcId="{FD5B064C-2D6D-46DC-B47D-7675C56EE0F2}" destId="{F5990C9F-B103-4F79-9E23-0219C8589271}" srcOrd="0" destOrd="0" parTransId="{43285B03-5825-467B-B82F-2202575D6A98}" sibTransId="{F9CF8321-3F82-4EB1-84F8-3D70F07593AD}"/>
    <dgm:cxn modelId="{B29EF67B-AA6A-714D-A7FA-C1FF12A90D82}" type="presParOf" srcId="{7D3A7FE4-F675-8446-8B10-FADB1839B909}" destId="{EB9E9920-F2D3-9E42-93C3-8E43BD26201E}" srcOrd="0" destOrd="0" presId="urn:microsoft.com/office/officeart/2016/7/layout/RepeatingBendingProcessNew"/>
    <dgm:cxn modelId="{0B31B5CD-B00F-434C-802B-E2F78081EC02}" type="presParOf" srcId="{7D3A7FE4-F675-8446-8B10-FADB1839B909}" destId="{DB9E48DA-F736-B24C-95E8-9A911D188AAA}" srcOrd="1" destOrd="0" presId="urn:microsoft.com/office/officeart/2016/7/layout/RepeatingBendingProcessNew"/>
    <dgm:cxn modelId="{79C2BB50-3DC2-9F49-AA36-F228EAE073C3}" type="presParOf" srcId="{DB9E48DA-F736-B24C-95E8-9A911D188AAA}" destId="{A0A3828C-8C83-7943-A4D0-F88C52421E39}" srcOrd="0" destOrd="0" presId="urn:microsoft.com/office/officeart/2016/7/layout/RepeatingBendingProcessNew"/>
    <dgm:cxn modelId="{4AB83353-C400-8340-A5FB-DD097FCA3B3F}" type="presParOf" srcId="{7D3A7FE4-F675-8446-8B10-FADB1839B909}" destId="{E09A7921-4373-9846-8EE2-E14004615662}" srcOrd="2" destOrd="0" presId="urn:microsoft.com/office/officeart/2016/7/layout/RepeatingBendingProcessNew"/>
    <dgm:cxn modelId="{EE6E7436-2A78-8545-AB1D-F02592E8C185}" type="presParOf" srcId="{7D3A7FE4-F675-8446-8B10-FADB1839B909}" destId="{3E528212-5FD2-8A4A-A204-EA68E8542D36}" srcOrd="3" destOrd="0" presId="urn:microsoft.com/office/officeart/2016/7/layout/RepeatingBendingProcessNew"/>
    <dgm:cxn modelId="{0FAEC2E2-0D05-CC4B-880C-5A6879950FDB}" type="presParOf" srcId="{3E528212-5FD2-8A4A-A204-EA68E8542D36}" destId="{0C0A52A5-7654-B145-BB46-D0A521879656}" srcOrd="0" destOrd="0" presId="urn:microsoft.com/office/officeart/2016/7/layout/RepeatingBendingProcessNew"/>
    <dgm:cxn modelId="{ABD2C9F2-D8AF-FE49-A701-F37E21F80DCF}" type="presParOf" srcId="{7D3A7FE4-F675-8446-8B10-FADB1839B909}" destId="{1350A4DB-FB7C-7248-9144-DD68E3808D97}" srcOrd="4" destOrd="0" presId="urn:microsoft.com/office/officeart/2016/7/layout/RepeatingBendingProcessNew"/>
    <dgm:cxn modelId="{9671CFFC-A403-6746-AEA4-17B04A05B151}" type="presParOf" srcId="{7D3A7FE4-F675-8446-8B10-FADB1839B909}" destId="{0F731A2C-07F0-054C-9511-51BF72770B10}" srcOrd="5" destOrd="0" presId="urn:microsoft.com/office/officeart/2016/7/layout/RepeatingBendingProcessNew"/>
    <dgm:cxn modelId="{61C17DDC-A032-3A4E-A663-CD5C21A3DD8C}" type="presParOf" srcId="{0F731A2C-07F0-054C-9511-51BF72770B10}" destId="{610A37C4-EA21-D242-8DCB-DEF3862DBA41}" srcOrd="0" destOrd="0" presId="urn:microsoft.com/office/officeart/2016/7/layout/RepeatingBendingProcessNew"/>
    <dgm:cxn modelId="{86F4C325-F10D-FF43-A5DF-D2E2C463E58C}" type="presParOf" srcId="{7D3A7FE4-F675-8446-8B10-FADB1839B909}" destId="{A66B231B-B6DD-464E-9368-E7F3BA1D68E0}" srcOrd="6" destOrd="0" presId="urn:microsoft.com/office/officeart/2016/7/layout/RepeatingBendingProcessNew"/>
    <dgm:cxn modelId="{324BF514-0091-0B45-A64C-F94C0F6DDE38}" type="presParOf" srcId="{7D3A7FE4-F675-8446-8B10-FADB1839B909}" destId="{19934490-1E91-AD43-A137-246EA19F662F}" srcOrd="7" destOrd="0" presId="urn:microsoft.com/office/officeart/2016/7/layout/RepeatingBendingProcessNew"/>
    <dgm:cxn modelId="{C6D04B64-A43F-B24C-BBF2-602B02544A4A}" type="presParOf" srcId="{19934490-1E91-AD43-A137-246EA19F662F}" destId="{1FDB066F-6B2F-2549-845A-9022A871C561}" srcOrd="0" destOrd="0" presId="urn:microsoft.com/office/officeart/2016/7/layout/RepeatingBendingProcessNew"/>
    <dgm:cxn modelId="{6382DB7F-E397-F048-834C-3C7A12E57FEB}" type="presParOf" srcId="{7D3A7FE4-F675-8446-8B10-FADB1839B909}" destId="{A86B4DAC-AD6B-7744-8E0A-AE0BAC596CEE}" srcOrd="8" destOrd="0" presId="urn:microsoft.com/office/officeart/2016/7/layout/RepeatingBendingProcessNew"/>
    <dgm:cxn modelId="{665C77B8-DEA3-0F46-804C-32C14027666D}" type="presParOf" srcId="{7D3A7FE4-F675-8446-8B10-FADB1839B909}" destId="{9A4B787C-DA05-2344-A8CC-10B5EF837D2A}" srcOrd="9" destOrd="0" presId="urn:microsoft.com/office/officeart/2016/7/layout/RepeatingBendingProcessNew"/>
    <dgm:cxn modelId="{56971CB2-2D6C-D542-BF62-38754B2E54FF}" type="presParOf" srcId="{9A4B787C-DA05-2344-A8CC-10B5EF837D2A}" destId="{4D5BF3B8-96B8-3046-86EB-5CAD4DF756FB}" srcOrd="0" destOrd="0" presId="urn:microsoft.com/office/officeart/2016/7/layout/RepeatingBendingProcessNew"/>
    <dgm:cxn modelId="{40526789-2C92-144F-84EF-BFE566C940C2}" type="presParOf" srcId="{7D3A7FE4-F675-8446-8B10-FADB1839B909}" destId="{CCCE5900-3C34-604A-835D-25430E9D29A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B24692-51B1-46CB-A8DB-B9FFBD92A801}"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EC559BB6-C063-4AC7-BE67-89CA8D447CED}">
      <dgm:prSet/>
      <dgm:spPr/>
      <dgm:t>
        <a:bodyPr/>
        <a:lstStyle/>
        <a:p>
          <a:pPr>
            <a:lnSpc>
              <a:spcPct val="100000"/>
            </a:lnSpc>
          </a:pPr>
          <a:r>
            <a:rPr lang="en-US"/>
            <a:t>After a piece of work has been completed</a:t>
          </a:r>
        </a:p>
      </dgm:t>
    </dgm:pt>
    <dgm:pt modelId="{5DDAED84-344E-4F1D-BD64-1ABAFC8E03C2}" type="parTrans" cxnId="{642120DC-4A75-48A9-894A-57F5CF9A55D2}">
      <dgm:prSet/>
      <dgm:spPr/>
      <dgm:t>
        <a:bodyPr/>
        <a:lstStyle/>
        <a:p>
          <a:endParaRPr lang="en-US"/>
        </a:p>
      </dgm:t>
    </dgm:pt>
    <dgm:pt modelId="{B9A39A67-5999-4E95-9B14-D21C52A17DB0}" type="sibTrans" cxnId="{642120DC-4A75-48A9-894A-57F5CF9A55D2}">
      <dgm:prSet phldrT="1"/>
      <dgm:spPr/>
      <dgm:t>
        <a:bodyPr/>
        <a:lstStyle/>
        <a:p>
          <a:endParaRPr lang="en-US"/>
        </a:p>
      </dgm:t>
    </dgm:pt>
    <dgm:pt modelId="{BDE5AB40-7945-4E89-B949-33D4F339C7F8}">
      <dgm:prSet/>
      <dgm:spPr/>
      <dgm:t>
        <a:bodyPr/>
        <a:lstStyle/>
        <a:p>
          <a:pPr>
            <a:lnSpc>
              <a:spcPct val="100000"/>
            </a:lnSpc>
          </a:pPr>
          <a:r>
            <a:rPr lang="en-US"/>
            <a:t>Comments only</a:t>
          </a:r>
        </a:p>
      </dgm:t>
    </dgm:pt>
    <dgm:pt modelId="{D2AE68AF-0BDD-490C-86BF-A8490CAC41EF}" type="parTrans" cxnId="{51290B76-C87A-414A-8CFB-09A4016CF6A2}">
      <dgm:prSet/>
      <dgm:spPr/>
      <dgm:t>
        <a:bodyPr/>
        <a:lstStyle/>
        <a:p>
          <a:endParaRPr lang="en-US"/>
        </a:p>
      </dgm:t>
    </dgm:pt>
    <dgm:pt modelId="{5579522C-081C-45AB-9DD6-A600CD09E97D}" type="sibTrans" cxnId="{51290B76-C87A-414A-8CFB-09A4016CF6A2}">
      <dgm:prSet phldrT="2"/>
      <dgm:spPr/>
      <dgm:t>
        <a:bodyPr/>
        <a:lstStyle/>
        <a:p>
          <a:endParaRPr lang="en-US"/>
        </a:p>
      </dgm:t>
    </dgm:pt>
    <dgm:pt modelId="{5E0C9EA6-F9A3-41D2-BD2C-0956C080352B}" type="pres">
      <dgm:prSet presAssocID="{59B24692-51B1-46CB-A8DB-B9FFBD92A801}" presName="root" presStyleCnt="0">
        <dgm:presLayoutVars>
          <dgm:dir/>
          <dgm:resizeHandles val="exact"/>
        </dgm:presLayoutVars>
      </dgm:prSet>
      <dgm:spPr/>
    </dgm:pt>
    <dgm:pt modelId="{1AB9BEB0-E567-4AA7-AE1D-1C62002D5A58}" type="pres">
      <dgm:prSet presAssocID="{EC559BB6-C063-4AC7-BE67-89CA8D447CED}" presName="compNode" presStyleCnt="0"/>
      <dgm:spPr/>
    </dgm:pt>
    <dgm:pt modelId="{507D7C80-6979-41A5-B780-3E8311067209}" type="pres">
      <dgm:prSet presAssocID="{EC559BB6-C063-4AC7-BE67-89CA8D447CED}" presName="bgRect" presStyleLbl="bgShp" presStyleIdx="0" presStyleCnt="2"/>
      <dgm:spPr/>
    </dgm:pt>
    <dgm:pt modelId="{EC2F1482-B70C-45B0-B9F5-22FB2B8E8B7F}" type="pres">
      <dgm:prSet presAssocID="{EC559BB6-C063-4AC7-BE67-89CA8D447CE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4419DA8-37B0-4AFB-ACF1-5F362ABDC644}" type="pres">
      <dgm:prSet presAssocID="{EC559BB6-C063-4AC7-BE67-89CA8D447CED}" presName="spaceRect" presStyleCnt="0"/>
      <dgm:spPr/>
    </dgm:pt>
    <dgm:pt modelId="{F15FC45F-34D0-4756-9FB8-B7C799A2BCF4}" type="pres">
      <dgm:prSet presAssocID="{EC559BB6-C063-4AC7-BE67-89CA8D447CED}" presName="parTx" presStyleLbl="revTx" presStyleIdx="0" presStyleCnt="2">
        <dgm:presLayoutVars>
          <dgm:chMax val="0"/>
          <dgm:chPref val="0"/>
        </dgm:presLayoutVars>
      </dgm:prSet>
      <dgm:spPr/>
    </dgm:pt>
    <dgm:pt modelId="{484EF349-B4D1-4443-B526-41DD3147077B}" type="pres">
      <dgm:prSet presAssocID="{B9A39A67-5999-4E95-9B14-D21C52A17DB0}" presName="sibTrans" presStyleCnt="0"/>
      <dgm:spPr/>
    </dgm:pt>
    <dgm:pt modelId="{583D947A-AB29-4B7D-8B79-4E39EA78A9CF}" type="pres">
      <dgm:prSet presAssocID="{BDE5AB40-7945-4E89-B949-33D4F339C7F8}" presName="compNode" presStyleCnt="0"/>
      <dgm:spPr/>
    </dgm:pt>
    <dgm:pt modelId="{0D0CFD75-5671-4E65-9EEE-A19A42AE4606}" type="pres">
      <dgm:prSet presAssocID="{BDE5AB40-7945-4E89-B949-33D4F339C7F8}" presName="bgRect" presStyleLbl="bgShp" presStyleIdx="1" presStyleCnt="2"/>
      <dgm:spPr/>
    </dgm:pt>
    <dgm:pt modelId="{FBCF91C0-C301-4B6D-A67F-B7E8E1D8D468}" type="pres">
      <dgm:prSet presAssocID="{BDE5AB40-7945-4E89-B949-33D4F339C7F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rection"/>
        </a:ext>
      </dgm:extLst>
    </dgm:pt>
    <dgm:pt modelId="{9E3B3663-D985-4525-A2E0-27E6F5BE7A0C}" type="pres">
      <dgm:prSet presAssocID="{BDE5AB40-7945-4E89-B949-33D4F339C7F8}" presName="spaceRect" presStyleCnt="0"/>
      <dgm:spPr/>
    </dgm:pt>
    <dgm:pt modelId="{A8769F38-8C3F-469E-9A65-D9E60FDBB88F}" type="pres">
      <dgm:prSet presAssocID="{BDE5AB40-7945-4E89-B949-33D4F339C7F8}" presName="parTx" presStyleLbl="revTx" presStyleIdx="1" presStyleCnt="2">
        <dgm:presLayoutVars>
          <dgm:chMax val="0"/>
          <dgm:chPref val="0"/>
        </dgm:presLayoutVars>
      </dgm:prSet>
      <dgm:spPr/>
    </dgm:pt>
  </dgm:ptLst>
  <dgm:cxnLst>
    <dgm:cxn modelId="{6A03AB3B-C337-F144-B9D2-B13AEE23CCF3}" type="presOf" srcId="{EC559BB6-C063-4AC7-BE67-89CA8D447CED}" destId="{F15FC45F-34D0-4756-9FB8-B7C799A2BCF4}" srcOrd="0" destOrd="0" presId="urn:microsoft.com/office/officeart/2018/2/layout/IconVerticalSolidList"/>
    <dgm:cxn modelId="{38E1883D-6D57-EB47-A89F-B754020FAC3D}" type="presOf" srcId="{59B24692-51B1-46CB-A8DB-B9FFBD92A801}" destId="{5E0C9EA6-F9A3-41D2-BD2C-0956C080352B}" srcOrd="0" destOrd="0" presId="urn:microsoft.com/office/officeart/2018/2/layout/IconVerticalSolidList"/>
    <dgm:cxn modelId="{51290B76-C87A-414A-8CFB-09A4016CF6A2}" srcId="{59B24692-51B1-46CB-A8DB-B9FFBD92A801}" destId="{BDE5AB40-7945-4E89-B949-33D4F339C7F8}" srcOrd="1" destOrd="0" parTransId="{D2AE68AF-0BDD-490C-86BF-A8490CAC41EF}" sibTransId="{5579522C-081C-45AB-9DD6-A600CD09E97D}"/>
    <dgm:cxn modelId="{9CBCA2AC-9B37-2841-AAB2-AD431A3506EF}" type="presOf" srcId="{BDE5AB40-7945-4E89-B949-33D4F339C7F8}" destId="{A8769F38-8C3F-469E-9A65-D9E60FDBB88F}" srcOrd="0" destOrd="0" presId="urn:microsoft.com/office/officeart/2018/2/layout/IconVerticalSolidList"/>
    <dgm:cxn modelId="{642120DC-4A75-48A9-894A-57F5CF9A55D2}" srcId="{59B24692-51B1-46CB-A8DB-B9FFBD92A801}" destId="{EC559BB6-C063-4AC7-BE67-89CA8D447CED}" srcOrd="0" destOrd="0" parTransId="{5DDAED84-344E-4F1D-BD64-1ABAFC8E03C2}" sibTransId="{B9A39A67-5999-4E95-9B14-D21C52A17DB0}"/>
    <dgm:cxn modelId="{24329DCF-0B05-EE4F-A858-C88EAD645745}" type="presParOf" srcId="{5E0C9EA6-F9A3-41D2-BD2C-0956C080352B}" destId="{1AB9BEB0-E567-4AA7-AE1D-1C62002D5A58}" srcOrd="0" destOrd="0" presId="urn:microsoft.com/office/officeart/2018/2/layout/IconVerticalSolidList"/>
    <dgm:cxn modelId="{2A11CE5F-A26C-8048-92BE-BB5B2BFDB519}" type="presParOf" srcId="{1AB9BEB0-E567-4AA7-AE1D-1C62002D5A58}" destId="{507D7C80-6979-41A5-B780-3E8311067209}" srcOrd="0" destOrd="0" presId="urn:microsoft.com/office/officeart/2018/2/layout/IconVerticalSolidList"/>
    <dgm:cxn modelId="{57AB5CF2-48A3-0547-80DF-3A8935DEB5B3}" type="presParOf" srcId="{1AB9BEB0-E567-4AA7-AE1D-1C62002D5A58}" destId="{EC2F1482-B70C-45B0-B9F5-22FB2B8E8B7F}" srcOrd="1" destOrd="0" presId="urn:microsoft.com/office/officeart/2018/2/layout/IconVerticalSolidList"/>
    <dgm:cxn modelId="{6652DDD3-F455-4B46-BEBE-93C9832F45A3}" type="presParOf" srcId="{1AB9BEB0-E567-4AA7-AE1D-1C62002D5A58}" destId="{54419DA8-37B0-4AFB-ACF1-5F362ABDC644}" srcOrd="2" destOrd="0" presId="urn:microsoft.com/office/officeart/2018/2/layout/IconVerticalSolidList"/>
    <dgm:cxn modelId="{09AABB97-4FC5-EE43-B306-4015421F261C}" type="presParOf" srcId="{1AB9BEB0-E567-4AA7-AE1D-1C62002D5A58}" destId="{F15FC45F-34D0-4756-9FB8-B7C799A2BCF4}" srcOrd="3" destOrd="0" presId="urn:microsoft.com/office/officeart/2018/2/layout/IconVerticalSolidList"/>
    <dgm:cxn modelId="{BC65FD4E-6495-6F47-89B1-BDE2F569FBAD}" type="presParOf" srcId="{5E0C9EA6-F9A3-41D2-BD2C-0956C080352B}" destId="{484EF349-B4D1-4443-B526-41DD3147077B}" srcOrd="1" destOrd="0" presId="urn:microsoft.com/office/officeart/2018/2/layout/IconVerticalSolidList"/>
    <dgm:cxn modelId="{6E3E622F-AA06-3645-B976-F94DAA6CC0BF}" type="presParOf" srcId="{5E0C9EA6-F9A3-41D2-BD2C-0956C080352B}" destId="{583D947A-AB29-4B7D-8B79-4E39EA78A9CF}" srcOrd="2" destOrd="0" presId="urn:microsoft.com/office/officeart/2018/2/layout/IconVerticalSolidList"/>
    <dgm:cxn modelId="{CB99D430-0868-124A-BF56-22086976E679}" type="presParOf" srcId="{583D947A-AB29-4B7D-8B79-4E39EA78A9CF}" destId="{0D0CFD75-5671-4E65-9EEE-A19A42AE4606}" srcOrd="0" destOrd="0" presId="urn:microsoft.com/office/officeart/2018/2/layout/IconVerticalSolidList"/>
    <dgm:cxn modelId="{A4D359A1-5615-3A4B-BBBC-6F4CC2581FD9}" type="presParOf" srcId="{583D947A-AB29-4B7D-8B79-4E39EA78A9CF}" destId="{FBCF91C0-C301-4B6D-A67F-B7E8E1D8D468}" srcOrd="1" destOrd="0" presId="urn:microsoft.com/office/officeart/2018/2/layout/IconVerticalSolidList"/>
    <dgm:cxn modelId="{C020B1BE-AAA3-1845-897B-5771D9EBD0AD}" type="presParOf" srcId="{583D947A-AB29-4B7D-8B79-4E39EA78A9CF}" destId="{9E3B3663-D985-4525-A2E0-27E6F5BE7A0C}" srcOrd="2" destOrd="0" presId="urn:microsoft.com/office/officeart/2018/2/layout/IconVerticalSolidList"/>
    <dgm:cxn modelId="{72E1A823-8A9E-2341-A814-32E436CD7D66}" type="presParOf" srcId="{583D947A-AB29-4B7D-8B79-4E39EA78A9CF}" destId="{A8769F38-8C3F-469E-9A65-D9E60FDBB8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0CF3BA-5702-4733-8727-82288DCA21A5}" type="doc">
      <dgm:prSet loTypeId="urn:microsoft.com/office/officeart/2005/8/layout/cycle6" loCatId="cycle" qsTypeId="urn:microsoft.com/office/officeart/2005/8/quickstyle/simple5" qsCatId="simple" csTypeId="urn:microsoft.com/office/officeart/2005/8/colors/colorful2" csCatId="colorful"/>
      <dgm:spPr/>
      <dgm:t>
        <a:bodyPr/>
        <a:lstStyle/>
        <a:p>
          <a:endParaRPr lang="en-US"/>
        </a:p>
      </dgm:t>
    </dgm:pt>
    <dgm:pt modelId="{0F1648A6-ADA7-4CE5-B27D-86013693BF33}">
      <dgm:prSet/>
      <dgm:spPr/>
      <dgm:t>
        <a:bodyPr/>
        <a:lstStyle/>
        <a:p>
          <a:r>
            <a:rPr lang="en-US"/>
            <a:t>REMINDER PROMPTS</a:t>
          </a:r>
        </a:p>
      </dgm:t>
    </dgm:pt>
    <dgm:pt modelId="{B5B337DF-F3E2-4797-B4B0-8315EC498853}" type="parTrans" cxnId="{D54072DC-C711-4089-8F1F-1924964199B3}">
      <dgm:prSet/>
      <dgm:spPr/>
      <dgm:t>
        <a:bodyPr/>
        <a:lstStyle/>
        <a:p>
          <a:endParaRPr lang="en-US"/>
        </a:p>
      </dgm:t>
    </dgm:pt>
    <dgm:pt modelId="{9BA443A0-B1F4-4815-BE00-EB4BC9663758}" type="sibTrans" cxnId="{D54072DC-C711-4089-8F1F-1924964199B3}">
      <dgm:prSet/>
      <dgm:spPr/>
      <dgm:t>
        <a:bodyPr/>
        <a:lstStyle/>
        <a:p>
          <a:endParaRPr lang="en-US"/>
        </a:p>
      </dgm:t>
    </dgm:pt>
    <dgm:pt modelId="{298150AE-2D8A-4F27-B7C6-093307737357}">
      <dgm:prSet/>
      <dgm:spPr/>
      <dgm:t>
        <a:bodyPr/>
        <a:lstStyle/>
        <a:p>
          <a:r>
            <a:rPr lang="en-US"/>
            <a:t>SCAFFOLD PROMPTS</a:t>
          </a:r>
        </a:p>
      </dgm:t>
    </dgm:pt>
    <dgm:pt modelId="{30E03553-3479-4E17-A58E-E0F509D8F7B7}" type="parTrans" cxnId="{5F2503CE-6595-4245-B767-E086D4A59FAA}">
      <dgm:prSet/>
      <dgm:spPr/>
      <dgm:t>
        <a:bodyPr/>
        <a:lstStyle/>
        <a:p>
          <a:endParaRPr lang="en-US"/>
        </a:p>
      </dgm:t>
    </dgm:pt>
    <dgm:pt modelId="{F68190BE-07C3-499F-A0F4-68EFF375D5A7}" type="sibTrans" cxnId="{5F2503CE-6595-4245-B767-E086D4A59FAA}">
      <dgm:prSet/>
      <dgm:spPr/>
      <dgm:t>
        <a:bodyPr/>
        <a:lstStyle/>
        <a:p>
          <a:endParaRPr lang="en-US"/>
        </a:p>
      </dgm:t>
    </dgm:pt>
    <dgm:pt modelId="{FD7FFA03-FDB6-4A3A-8DA6-68E2545D2E30}">
      <dgm:prSet/>
      <dgm:spPr/>
      <dgm:t>
        <a:bodyPr/>
        <a:lstStyle/>
        <a:p>
          <a:r>
            <a:rPr lang="en-US"/>
            <a:t>EXAMPLE PROMPTS</a:t>
          </a:r>
        </a:p>
      </dgm:t>
    </dgm:pt>
    <dgm:pt modelId="{77F74337-7DEA-4831-B25D-88B4F37AB46C}" type="parTrans" cxnId="{5B57D422-233C-4D06-ACB6-CAF60A226C00}">
      <dgm:prSet/>
      <dgm:spPr/>
      <dgm:t>
        <a:bodyPr/>
        <a:lstStyle/>
        <a:p>
          <a:endParaRPr lang="en-US"/>
        </a:p>
      </dgm:t>
    </dgm:pt>
    <dgm:pt modelId="{4CA250E2-0AE9-4CCD-A26E-261F12195E29}" type="sibTrans" cxnId="{5B57D422-233C-4D06-ACB6-CAF60A226C00}">
      <dgm:prSet/>
      <dgm:spPr/>
      <dgm:t>
        <a:bodyPr/>
        <a:lstStyle/>
        <a:p>
          <a:endParaRPr lang="en-US"/>
        </a:p>
      </dgm:t>
    </dgm:pt>
    <dgm:pt modelId="{9B59A462-FBD8-E545-AEE8-DA53EE814D39}" type="pres">
      <dgm:prSet presAssocID="{620CF3BA-5702-4733-8727-82288DCA21A5}" presName="cycle" presStyleCnt="0">
        <dgm:presLayoutVars>
          <dgm:dir/>
          <dgm:resizeHandles val="exact"/>
        </dgm:presLayoutVars>
      </dgm:prSet>
      <dgm:spPr/>
    </dgm:pt>
    <dgm:pt modelId="{22866CC0-10DB-FB49-87C7-B5EFEC2D141F}" type="pres">
      <dgm:prSet presAssocID="{0F1648A6-ADA7-4CE5-B27D-86013693BF33}" presName="node" presStyleLbl="node1" presStyleIdx="0" presStyleCnt="3">
        <dgm:presLayoutVars>
          <dgm:bulletEnabled val="1"/>
        </dgm:presLayoutVars>
      </dgm:prSet>
      <dgm:spPr/>
    </dgm:pt>
    <dgm:pt modelId="{AFA9A6D0-A3D1-E441-B118-4DCCADD57ECE}" type="pres">
      <dgm:prSet presAssocID="{0F1648A6-ADA7-4CE5-B27D-86013693BF33}" presName="spNode" presStyleCnt="0"/>
      <dgm:spPr/>
    </dgm:pt>
    <dgm:pt modelId="{C76EC986-C28B-B84C-8E50-470CAC6F3EB1}" type="pres">
      <dgm:prSet presAssocID="{9BA443A0-B1F4-4815-BE00-EB4BC9663758}" presName="sibTrans" presStyleLbl="sibTrans1D1" presStyleIdx="0" presStyleCnt="3"/>
      <dgm:spPr/>
    </dgm:pt>
    <dgm:pt modelId="{231DC08A-B653-7B40-91F7-A7FF7F05E713}" type="pres">
      <dgm:prSet presAssocID="{298150AE-2D8A-4F27-B7C6-093307737357}" presName="node" presStyleLbl="node1" presStyleIdx="1" presStyleCnt="3">
        <dgm:presLayoutVars>
          <dgm:bulletEnabled val="1"/>
        </dgm:presLayoutVars>
      </dgm:prSet>
      <dgm:spPr/>
    </dgm:pt>
    <dgm:pt modelId="{C4717379-467A-E740-93C8-9BD0AF97156E}" type="pres">
      <dgm:prSet presAssocID="{298150AE-2D8A-4F27-B7C6-093307737357}" presName="spNode" presStyleCnt="0"/>
      <dgm:spPr/>
    </dgm:pt>
    <dgm:pt modelId="{FA04C73D-F0ED-F149-9472-194714F3B4B1}" type="pres">
      <dgm:prSet presAssocID="{F68190BE-07C3-499F-A0F4-68EFF375D5A7}" presName="sibTrans" presStyleLbl="sibTrans1D1" presStyleIdx="1" presStyleCnt="3"/>
      <dgm:spPr/>
    </dgm:pt>
    <dgm:pt modelId="{09CCE5D7-700F-7E43-A4A1-6C296B3811D0}" type="pres">
      <dgm:prSet presAssocID="{FD7FFA03-FDB6-4A3A-8DA6-68E2545D2E30}" presName="node" presStyleLbl="node1" presStyleIdx="2" presStyleCnt="3">
        <dgm:presLayoutVars>
          <dgm:bulletEnabled val="1"/>
        </dgm:presLayoutVars>
      </dgm:prSet>
      <dgm:spPr/>
    </dgm:pt>
    <dgm:pt modelId="{C97CD9E1-A0A5-1D45-86ED-3EC72482501B}" type="pres">
      <dgm:prSet presAssocID="{FD7FFA03-FDB6-4A3A-8DA6-68E2545D2E30}" presName="spNode" presStyleCnt="0"/>
      <dgm:spPr/>
    </dgm:pt>
    <dgm:pt modelId="{7A965222-0097-A145-A21F-2FD22F90BDD2}" type="pres">
      <dgm:prSet presAssocID="{4CA250E2-0AE9-4CCD-A26E-261F12195E29}" presName="sibTrans" presStyleLbl="sibTrans1D1" presStyleIdx="2" presStyleCnt="3"/>
      <dgm:spPr/>
    </dgm:pt>
  </dgm:ptLst>
  <dgm:cxnLst>
    <dgm:cxn modelId="{32F2D41B-D447-4346-A06B-3D2A0DF6E88E}" type="presOf" srcId="{F68190BE-07C3-499F-A0F4-68EFF375D5A7}" destId="{FA04C73D-F0ED-F149-9472-194714F3B4B1}" srcOrd="0" destOrd="0" presId="urn:microsoft.com/office/officeart/2005/8/layout/cycle6"/>
    <dgm:cxn modelId="{A9608921-2232-A246-B83E-764A58BAF43A}" type="presOf" srcId="{0F1648A6-ADA7-4CE5-B27D-86013693BF33}" destId="{22866CC0-10DB-FB49-87C7-B5EFEC2D141F}" srcOrd="0" destOrd="0" presId="urn:microsoft.com/office/officeart/2005/8/layout/cycle6"/>
    <dgm:cxn modelId="{5B57D422-233C-4D06-ACB6-CAF60A226C00}" srcId="{620CF3BA-5702-4733-8727-82288DCA21A5}" destId="{FD7FFA03-FDB6-4A3A-8DA6-68E2545D2E30}" srcOrd="2" destOrd="0" parTransId="{77F74337-7DEA-4831-B25D-88B4F37AB46C}" sibTransId="{4CA250E2-0AE9-4CCD-A26E-261F12195E29}"/>
    <dgm:cxn modelId="{D89B3673-CFA6-8A4F-A5C1-0351A5B1877E}" type="presOf" srcId="{298150AE-2D8A-4F27-B7C6-093307737357}" destId="{231DC08A-B653-7B40-91F7-A7FF7F05E713}" srcOrd="0" destOrd="0" presId="urn:microsoft.com/office/officeart/2005/8/layout/cycle6"/>
    <dgm:cxn modelId="{FF2F0B79-ACAD-6A45-9C4A-99DD194EC197}" type="presOf" srcId="{9BA443A0-B1F4-4815-BE00-EB4BC9663758}" destId="{C76EC986-C28B-B84C-8E50-470CAC6F3EB1}" srcOrd="0" destOrd="0" presId="urn:microsoft.com/office/officeart/2005/8/layout/cycle6"/>
    <dgm:cxn modelId="{6EE21D9E-583C-1345-B72F-6C3A77798E3E}" type="presOf" srcId="{620CF3BA-5702-4733-8727-82288DCA21A5}" destId="{9B59A462-FBD8-E545-AEE8-DA53EE814D39}" srcOrd="0" destOrd="0" presId="urn:microsoft.com/office/officeart/2005/8/layout/cycle6"/>
    <dgm:cxn modelId="{69F4A1AB-2F7C-7D46-A5E8-19BCDD43F87C}" type="presOf" srcId="{FD7FFA03-FDB6-4A3A-8DA6-68E2545D2E30}" destId="{09CCE5D7-700F-7E43-A4A1-6C296B3811D0}" srcOrd="0" destOrd="0" presId="urn:microsoft.com/office/officeart/2005/8/layout/cycle6"/>
    <dgm:cxn modelId="{5F2503CE-6595-4245-B767-E086D4A59FAA}" srcId="{620CF3BA-5702-4733-8727-82288DCA21A5}" destId="{298150AE-2D8A-4F27-B7C6-093307737357}" srcOrd="1" destOrd="0" parTransId="{30E03553-3479-4E17-A58E-E0F509D8F7B7}" sibTransId="{F68190BE-07C3-499F-A0F4-68EFF375D5A7}"/>
    <dgm:cxn modelId="{D54072DC-C711-4089-8F1F-1924964199B3}" srcId="{620CF3BA-5702-4733-8727-82288DCA21A5}" destId="{0F1648A6-ADA7-4CE5-B27D-86013693BF33}" srcOrd="0" destOrd="0" parTransId="{B5B337DF-F3E2-4797-B4B0-8315EC498853}" sibTransId="{9BA443A0-B1F4-4815-BE00-EB4BC9663758}"/>
    <dgm:cxn modelId="{AF72D2F9-2CED-6442-8534-37B5CE21A801}" type="presOf" srcId="{4CA250E2-0AE9-4CCD-A26E-261F12195E29}" destId="{7A965222-0097-A145-A21F-2FD22F90BDD2}" srcOrd="0" destOrd="0" presId="urn:microsoft.com/office/officeart/2005/8/layout/cycle6"/>
    <dgm:cxn modelId="{4C128F66-5649-824B-B724-1CC2936383CD}" type="presParOf" srcId="{9B59A462-FBD8-E545-AEE8-DA53EE814D39}" destId="{22866CC0-10DB-FB49-87C7-B5EFEC2D141F}" srcOrd="0" destOrd="0" presId="urn:microsoft.com/office/officeart/2005/8/layout/cycle6"/>
    <dgm:cxn modelId="{CD5064FC-E2B1-DF4D-89E3-CED9B5D42BC1}" type="presParOf" srcId="{9B59A462-FBD8-E545-AEE8-DA53EE814D39}" destId="{AFA9A6D0-A3D1-E441-B118-4DCCADD57ECE}" srcOrd="1" destOrd="0" presId="urn:microsoft.com/office/officeart/2005/8/layout/cycle6"/>
    <dgm:cxn modelId="{BF006958-6A05-4346-B1C3-FAA5D10902BC}" type="presParOf" srcId="{9B59A462-FBD8-E545-AEE8-DA53EE814D39}" destId="{C76EC986-C28B-B84C-8E50-470CAC6F3EB1}" srcOrd="2" destOrd="0" presId="urn:microsoft.com/office/officeart/2005/8/layout/cycle6"/>
    <dgm:cxn modelId="{ADB98C0E-459E-CC4F-827C-870C67B45703}" type="presParOf" srcId="{9B59A462-FBD8-E545-AEE8-DA53EE814D39}" destId="{231DC08A-B653-7B40-91F7-A7FF7F05E713}" srcOrd="3" destOrd="0" presId="urn:microsoft.com/office/officeart/2005/8/layout/cycle6"/>
    <dgm:cxn modelId="{1082AB2D-60D9-F945-A65C-A3E2A62BBBF7}" type="presParOf" srcId="{9B59A462-FBD8-E545-AEE8-DA53EE814D39}" destId="{C4717379-467A-E740-93C8-9BD0AF97156E}" srcOrd="4" destOrd="0" presId="urn:microsoft.com/office/officeart/2005/8/layout/cycle6"/>
    <dgm:cxn modelId="{807C8B23-51DA-764B-B38E-56DCDD30ED34}" type="presParOf" srcId="{9B59A462-FBD8-E545-AEE8-DA53EE814D39}" destId="{FA04C73D-F0ED-F149-9472-194714F3B4B1}" srcOrd="5" destOrd="0" presId="urn:microsoft.com/office/officeart/2005/8/layout/cycle6"/>
    <dgm:cxn modelId="{2841B5D2-304D-6C41-B043-2D0C3D57D5D1}" type="presParOf" srcId="{9B59A462-FBD8-E545-AEE8-DA53EE814D39}" destId="{09CCE5D7-700F-7E43-A4A1-6C296B3811D0}" srcOrd="6" destOrd="0" presId="urn:microsoft.com/office/officeart/2005/8/layout/cycle6"/>
    <dgm:cxn modelId="{9F5EB860-A0BB-564A-B201-6C3D58F94818}" type="presParOf" srcId="{9B59A462-FBD8-E545-AEE8-DA53EE814D39}" destId="{C97CD9E1-A0A5-1D45-86ED-3EC72482501B}" srcOrd="7" destOrd="0" presId="urn:microsoft.com/office/officeart/2005/8/layout/cycle6"/>
    <dgm:cxn modelId="{CCE71ACE-BEDB-B242-B070-A1B00C7CAA00}" type="presParOf" srcId="{9B59A462-FBD8-E545-AEE8-DA53EE814D39}" destId="{7A965222-0097-A145-A21F-2FD22F90BDD2}"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FDFB96-A929-4045-B7A5-A3970D668092}" type="doc">
      <dgm:prSet loTypeId="urn:microsoft.com/office/officeart/2018/2/layout/IconVerticalSolidList" loCatId="icon" qsTypeId="urn:microsoft.com/office/officeart/2005/8/quickstyle/simple4" qsCatId="simple" csTypeId="urn:microsoft.com/office/officeart/2018/5/colors/Iconchunking_neutralbg_accent6_2" csCatId="accent6" phldr="1"/>
      <dgm:spPr/>
      <dgm:t>
        <a:bodyPr/>
        <a:lstStyle/>
        <a:p>
          <a:endParaRPr lang="en-US"/>
        </a:p>
      </dgm:t>
    </dgm:pt>
    <dgm:pt modelId="{46FE49F4-01BF-4CC3-A70E-8D5D63452521}">
      <dgm:prSet/>
      <dgm:spPr/>
      <dgm:t>
        <a:bodyPr/>
        <a:lstStyle/>
        <a:p>
          <a:pPr>
            <a:lnSpc>
              <a:spcPct val="100000"/>
            </a:lnSpc>
          </a:pPr>
          <a:r>
            <a:rPr lang="en-GB" dirty="0"/>
            <a:t>Focus on improving a learners work</a:t>
          </a:r>
          <a:endParaRPr lang="en-US" dirty="0"/>
        </a:p>
      </dgm:t>
    </dgm:pt>
    <dgm:pt modelId="{D5BA74EE-F296-46AC-AEDF-B06AC9AF4606}" type="parTrans" cxnId="{4CC5F9CE-40ED-4E41-A0C5-1B95ED78EE52}">
      <dgm:prSet/>
      <dgm:spPr/>
      <dgm:t>
        <a:bodyPr/>
        <a:lstStyle/>
        <a:p>
          <a:endParaRPr lang="en-US"/>
        </a:p>
      </dgm:t>
    </dgm:pt>
    <dgm:pt modelId="{4ABEFCAA-9CF3-468F-BD1B-3B5573C19EDB}" type="sibTrans" cxnId="{4CC5F9CE-40ED-4E41-A0C5-1B95ED78EE52}">
      <dgm:prSet/>
      <dgm:spPr/>
      <dgm:t>
        <a:bodyPr/>
        <a:lstStyle/>
        <a:p>
          <a:endParaRPr lang="en-US"/>
        </a:p>
      </dgm:t>
    </dgm:pt>
    <dgm:pt modelId="{219FE507-A4BA-489A-845D-CA436F9A4930}">
      <dgm:prSet/>
      <dgm:spPr/>
      <dgm:t>
        <a:bodyPr/>
        <a:lstStyle/>
        <a:p>
          <a:pPr>
            <a:lnSpc>
              <a:spcPct val="100000"/>
            </a:lnSpc>
          </a:pPr>
          <a:r>
            <a:rPr lang="en-US" dirty="0"/>
            <a:t>Reduces</a:t>
          </a:r>
          <a:r>
            <a:rPr lang="en-US" baseline="0" dirty="0"/>
            <a:t> competition in the classroom</a:t>
          </a:r>
          <a:endParaRPr lang="en-US" dirty="0"/>
        </a:p>
      </dgm:t>
    </dgm:pt>
    <dgm:pt modelId="{FE7BF826-52C5-4827-A3DB-7719A7A16E30}" type="parTrans" cxnId="{6B0D23EA-49BD-4CAD-AA5C-0788A13F8BD5}">
      <dgm:prSet/>
      <dgm:spPr/>
      <dgm:t>
        <a:bodyPr/>
        <a:lstStyle/>
        <a:p>
          <a:endParaRPr lang="en-US"/>
        </a:p>
      </dgm:t>
    </dgm:pt>
    <dgm:pt modelId="{DF71FD0C-51EE-4881-8D2E-4818FBC46ED0}" type="sibTrans" cxnId="{6B0D23EA-49BD-4CAD-AA5C-0788A13F8BD5}">
      <dgm:prSet/>
      <dgm:spPr/>
      <dgm:t>
        <a:bodyPr/>
        <a:lstStyle/>
        <a:p>
          <a:endParaRPr lang="en-US"/>
        </a:p>
      </dgm:t>
    </dgm:pt>
    <dgm:pt modelId="{776F7480-5410-4043-BD29-56BEE50D1E10}">
      <dgm:prSet/>
      <dgm:spPr/>
      <dgm:t>
        <a:bodyPr/>
        <a:lstStyle/>
        <a:p>
          <a:pPr>
            <a:lnSpc>
              <a:spcPct val="100000"/>
            </a:lnSpc>
          </a:pPr>
          <a:r>
            <a:rPr lang="en-GB" dirty="0"/>
            <a:t>Enhances motivation and ambition</a:t>
          </a:r>
          <a:endParaRPr lang="en-US" dirty="0"/>
        </a:p>
      </dgm:t>
    </dgm:pt>
    <dgm:pt modelId="{3D1F66FA-0465-44BC-B730-DBCB92AA4E1C}" type="parTrans" cxnId="{7723DA54-699A-4FE3-944B-F7DA11715C10}">
      <dgm:prSet/>
      <dgm:spPr/>
      <dgm:t>
        <a:bodyPr/>
        <a:lstStyle/>
        <a:p>
          <a:endParaRPr lang="en-US"/>
        </a:p>
      </dgm:t>
    </dgm:pt>
    <dgm:pt modelId="{366A3B3E-7A7A-4580-9BEE-16647A184508}" type="sibTrans" cxnId="{7723DA54-699A-4FE3-944B-F7DA11715C10}">
      <dgm:prSet/>
      <dgm:spPr/>
      <dgm:t>
        <a:bodyPr/>
        <a:lstStyle/>
        <a:p>
          <a:endParaRPr lang="en-US"/>
        </a:p>
      </dgm:t>
    </dgm:pt>
    <dgm:pt modelId="{E8B470EC-EC71-4D0F-9CBC-9B731B80AE74}">
      <dgm:prSet/>
      <dgm:spPr/>
      <dgm:t>
        <a:bodyPr/>
        <a:lstStyle/>
        <a:p>
          <a:pPr>
            <a:lnSpc>
              <a:spcPct val="100000"/>
            </a:lnSpc>
          </a:pPr>
          <a:r>
            <a:rPr lang="en-GB" dirty="0"/>
            <a:t>Help pupils on how to improve their performance</a:t>
          </a:r>
          <a:endParaRPr lang="en-US" dirty="0"/>
        </a:p>
      </dgm:t>
    </dgm:pt>
    <dgm:pt modelId="{056B0A52-A238-4710-8805-3F00E4E4DF7A}" type="parTrans" cxnId="{1544D049-1DA5-4831-AF98-049C63D52B94}">
      <dgm:prSet/>
      <dgm:spPr/>
      <dgm:t>
        <a:bodyPr/>
        <a:lstStyle/>
        <a:p>
          <a:endParaRPr lang="en-US"/>
        </a:p>
      </dgm:t>
    </dgm:pt>
    <dgm:pt modelId="{36A06ED0-D77C-4882-850C-60F400628070}" type="sibTrans" cxnId="{1544D049-1DA5-4831-AF98-049C63D52B94}">
      <dgm:prSet/>
      <dgm:spPr/>
      <dgm:t>
        <a:bodyPr/>
        <a:lstStyle/>
        <a:p>
          <a:endParaRPr lang="en-US"/>
        </a:p>
      </dgm:t>
    </dgm:pt>
    <dgm:pt modelId="{ACC740FD-0A9B-4662-87B4-A928B01039D2}" type="pres">
      <dgm:prSet presAssocID="{01FDFB96-A929-4045-B7A5-A3970D668092}" presName="root" presStyleCnt="0">
        <dgm:presLayoutVars>
          <dgm:dir/>
          <dgm:resizeHandles val="exact"/>
        </dgm:presLayoutVars>
      </dgm:prSet>
      <dgm:spPr/>
    </dgm:pt>
    <dgm:pt modelId="{FC56E072-97A8-44FB-A0AD-B2760951F8AC}" type="pres">
      <dgm:prSet presAssocID="{46FE49F4-01BF-4CC3-A70E-8D5D63452521}" presName="compNode" presStyleCnt="0"/>
      <dgm:spPr/>
    </dgm:pt>
    <dgm:pt modelId="{D6151C20-C0C0-4A32-82F0-C3F284DCDA06}" type="pres">
      <dgm:prSet presAssocID="{46FE49F4-01BF-4CC3-A70E-8D5D63452521}" presName="bgRect" presStyleLbl="bgShp" presStyleIdx="0" presStyleCnt="4"/>
      <dgm:spPr/>
    </dgm:pt>
    <dgm:pt modelId="{E620D681-4C50-45AB-8E23-68DA2565CB3D}" type="pres">
      <dgm:prSet presAssocID="{46FE49F4-01BF-4CC3-A70E-8D5D634525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25F246B-9841-4483-ADE2-E3727F784F1E}" type="pres">
      <dgm:prSet presAssocID="{46FE49F4-01BF-4CC3-A70E-8D5D63452521}" presName="spaceRect" presStyleCnt="0"/>
      <dgm:spPr/>
    </dgm:pt>
    <dgm:pt modelId="{1B12EC6A-B452-4303-A9F2-AB2143625840}" type="pres">
      <dgm:prSet presAssocID="{46FE49F4-01BF-4CC3-A70E-8D5D63452521}" presName="parTx" presStyleLbl="revTx" presStyleIdx="0" presStyleCnt="4">
        <dgm:presLayoutVars>
          <dgm:chMax val="0"/>
          <dgm:chPref val="0"/>
        </dgm:presLayoutVars>
      </dgm:prSet>
      <dgm:spPr/>
    </dgm:pt>
    <dgm:pt modelId="{C6196871-0022-45BE-88AC-1874AD1AB8F3}" type="pres">
      <dgm:prSet presAssocID="{4ABEFCAA-9CF3-468F-BD1B-3B5573C19EDB}" presName="sibTrans" presStyleCnt="0"/>
      <dgm:spPr/>
    </dgm:pt>
    <dgm:pt modelId="{B2483855-D737-41EC-9C05-2CB86E843368}" type="pres">
      <dgm:prSet presAssocID="{219FE507-A4BA-489A-845D-CA436F9A4930}" presName="compNode" presStyleCnt="0"/>
      <dgm:spPr/>
    </dgm:pt>
    <dgm:pt modelId="{1776A635-CCB0-4705-A05F-67B1C6A50691}" type="pres">
      <dgm:prSet presAssocID="{219FE507-A4BA-489A-845D-CA436F9A4930}" presName="bgRect" presStyleLbl="bgShp" presStyleIdx="1" presStyleCnt="4"/>
      <dgm:spPr/>
    </dgm:pt>
    <dgm:pt modelId="{ECBD7367-5ED2-429E-BF51-CCA8E331D637}" type="pres">
      <dgm:prSet presAssocID="{219FE507-A4BA-489A-845D-CA436F9A49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0FDC87D-0C77-4930-BB8D-3B74E63F225C}" type="pres">
      <dgm:prSet presAssocID="{219FE507-A4BA-489A-845D-CA436F9A4930}" presName="spaceRect" presStyleCnt="0"/>
      <dgm:spPr/>
    </dgm:pt>
    <dgm:pt modelId="{63E90705-79DF-4BEB-BDFC-E3BE05F3D5C1}" type="pres">
      <dgm:prSet presAssocID="{219FE507-A4BA-489A-845D-CA436F9A4930}" presName="parTx" presStyleLbl="revTx" presStyleIdx="1" presStyleCnt="4">
        <dgm:presLayoutVars>
          <dgm:chMax val="0"/>
          <dgm:chPref val="0"/>
        </dgm:presLayoutVars>
      </dgm:prSet>
      <dgm:spPr/>
    </dgm:pt>
    <dgm:pt modelId="{19AD1BA0-EF31-487F-9D42-19C9F455CC13}" type="pres">
      <dgm:prSet presAssocID="{DF71FD0C-51EE-4881-8D2E-4818FBC46ED0}" presName="sibTrans" presStyleCnt="0"/>
      <dgm:spPr/>
    </dgm:pt>
    <dgm:pt modelId="{34717AE0-BB69-4DEE-80FE-0B7BFE220115}" type="pres">
      <dgm:prSet presAssocID="{776F7480-5410-4043-BD29-56BEE50D1E10}" presName="compNode" presStyleCnt="0"/>
      <dgm:spPr/>
    </dgm:pt>
    <dgm:pt modelId="{EA7F2E53-9714-4E01-BDEA-3877B5E1AE41}" type="pres">
      <dgm:prSet presAssocID="{776F7480-5410-4043-BD29-56BEE50D1E10}" presName="bgRect" presStyleLbl="bgShp" presStyleIdx="2" presStyleCnt="4"/>
      <dgm:spPr/>
    </dgm:pt>
    <dgm:pt modelId="{421BBFB0-0929-46AD-8C8D-4B4AEDDD565E}" type="pres">
      <dgm:prSet presAssocID="{776F7480-5410-4043-BD29-56BEE50D1E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6CEA0C0-9F49-44BF-BDCD-E6B895A056A7}" type="pres">
      <dgm:prSet presAssocID="{776F7480-5410-4043-BD29-56BEE50D1E10}" presName="spaceRect" presStyleCnt="0"/>
      <dgm:spPr/>
    </dgm:pt>
    <dgm:pt modelId="{92952B9C-8FEB-4C82-974F-5FD7358D5A7F}" type="pres">
      <dgm:prSet presAssocID="{776F7480-5410-4043-BD29-56BEE50D1E10}" presName="parTx" presStyleLbl="revTx" presStyleIdx="2" presStyleCnt="4">
        <dgm:presLayoutVars>
          <dgm:chMax val="0"/>
          <dgm:chPref val="0"/>
        </dgm:presLayoutVars>
      </dgm:prSet>
      <dgm:spPr/>
    </dgm:pt>
    <dgm:pt modelId="{D62A1AE1-FF4E-4B98-BEF6-A9A011C54488}" type="pres">
      <dgm:prSet presAssocID="{366A3B3E-7A7A-4580-9BEE-16647A184508}" presName="sibTrans" presStyleCnt="0"/>
      <dgm:spPr/>
    </dgm:pt>
    <dgm:pt modelId="{0FD5E17C-CBE8-4280-B8AC-AFA461895284}" type="pres">
      <dgm:prSet presAssocID="{E8B470EC-EC71-4D0F-9CBC-9B731B80AE74}" presName="compNode" presStyleCnt="0"/>
      <dgm:spPr/>
    </dgm:pt>
    <dgm:pt modelId="{D3D66DDF-21DB-483B-938E-81E4559F77A1}" type="pres">
      <dgm:prSet presAssocID="{E8B470EC-EC71-4D0F-9CBC-9B731B80AE74}" presName="bgRect" presStyleLbl="bgShp" presStyleIdx="3" presStyleCnt="4"/>
      <dgm:spPr/>
    </dgm:pt>
    <dgm:pt modelId="{1499CF43-A29D-43FC-A064-4E4114D83C4D}" type="pres">
      <dgm:prSet presAssocID="{E8B470EC-EC71-4D0F-9CBC-9B731B80AE7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7278ED0B-EC6A-4571-B2E8-7BF8C3B9139E}" type="pres">
      <dgm:prSet presAssocID="{E8B470EC-EC71-4D0F-9CBC-9B731B80AE74}" presName="spaceRect" presStyleCnt="0"/>
      <dgm:spPr/>
    </dgm:pt>
    <dgm:pt modelId="{0176E00A-C9C2-4FDB-93BC-3F86845E63F9}" type="pres">
      <dgm:prSet presAssocID="{E8B470EC-EC71-4D0F-9CBC-9B731B80AE74}" presName="parTx" presStyleLbl="revTx" presStyleIdx="3" presStyleCnt="4">
        <dgm:presLayoutVars>
          <dgm:chMax val="0"/>
          <dgm:chPref val="0"/>
        </dgm:presLayoutVars>
      </dgm:prSet>
      <dgm:spPr/>
    </dgm:pt>
  </dgm:ptLst>
  <dgm:cxnLst>
    <dgm:cxn modelId="{1544D049-1DA5-4831-AF98-049C63D52B94}" srcId="{01FDFB96-A929-4045-B7A5-A3970D668092}" destId="{E8B470EC-EC71-4D0F-9CBC-9B731B80AE74}" srcOrd="3" destOrd="0" parTransId="{056B0A52-A238-4710-8805-3F00E4E4DF7A}" sibTransId="{36A06ED0-D77C-4882-850C-60F400628070}"/>
    <dgm:cxn modelId="{A24CB353-FE70-7A4B-8B7D-421B1A464D82}" type="presOf" srcId="{776F7480-5410-4043-BD29-56BEE50D1E10}" destId="{92952B9C-8FEB-4C82-974F-5FD7358D5A7F}" srcOrd="0" destOrd="0" presId="urn:microsoft.com/office/officeart/2018/2/layout/IconVerticalSolidList"/>
    <dgm:cxn modelId="{7723DA54-699A-4FE3-944B-F7DA11715C10}" srcId="{01FDFB96-A929-4045-B7A5-A3970D668092}" destId="{776F7480-5410-4043-BD29-56BEE50D1E10}" srcOrd="2" destOrd="0" parTransId="{3D1F66FA-0465-44BC-B730-DBCB92AA4E1C}" sibTransId="{366A3B3E-7A7A-4580-9BEE-16647A184508}"/>
    <dgm:cxn modelId="{B4CF40BD-0F26-9C49-B50B-3C5863673E5C}" type="presOf" srcId="{219FE507-A4BA-489A-845D-CA436F9A4930}" destId="{63E90705-79DF-4BEB-BDFC-E3BE05F3D5C1}" srcOrd="0" destOrd="0" presId="urn:microsoft.com/office/officeart/2018/2/layout/IconVerticalSolidList"/>
    <dgm:cxn modelId="{FFD5B4CA-04A3-0E4E-802C-B54F45EA17B0}" type="presOf" srcId="{46FE49F4-01BF-4CC3-A70E-8D5D63452521}" destId="{1B12EC6A-B452-4303-A9F2-AB2143625840}" srcOrd="0" destOrd="0" presId="urn:microsoft.com/office/officeart/2018/2/layout/IconVerticalSolidList"/>
    <dgm:cxn modelId="{358420CC-B346-5446-BEB9-2FD8FC008EFC}" type="presOf" srcId="{01FDFB96-A929-4045-B7A5-A3970D668092}" destId="{ACC740FD-0A9B-4662-87B4-A928B01039D2}" srcOrd="0" destOrd="0" presId="urn:microsoft.com/office/officeart/2018/2/layout/IconVerticalSolidList"/>
    <dgm:cxn modelId="{4CC5F9CE-40ED-4E41-A0C5-1B95ED78EE52}" srcId="{01FDFB96-A929-4045-B7A5-A3970D668092}" destId="{46FE49F4-01BF-4CC3-A70E-8D5D63452521}" srcOrd="0" destOrd="0" parTransId="{D5BA74EE-F296-46AC-AEDF-B06AC9AF4606}" sibTransId="{4ABEFCAA-9CF3-468F-BD1B-3B5573C19EDB}"/>
    <dgm:cxn modelId="{6B0D23EA-49BD-4CAD-AA5C-0788A13F8BD5}" srcId="{01FDFB96-A929-4045-B7A5-A3970D668092}" destId="{219FE507-A4BA-489A-845D-CA436F9A4930}" srcOrd="1" destOrd="0" parTransId="{FE7BF826-52C5-4827-A3DB-7719A7A16E30}" sibTransId="{DF71FD0C-51EE-4881-8D2E-4818FBC46ED0}"/>
    <dgm:cxn modelId="{A0D7F6F7-E14A-6647-AD4D-BA81AB9D3ADA}" type="presOf" srcId="{E8B470EC-EC71-4D0F-9CBC-9B731B80AE74}" destId="{0176E00A-C9C2-4FDB-93BC-3F86845E63F9}" srcOrd="0" destOrd="0" presId="urn:microsoft.com/office/officeart/2018/2/layout/IconVerticalSolidList"/>
    <dgm:cxn modelId="{CCA33658-F294-7646-9E0C-3E2521C3FC7A}" type="presParOf" srcId="{ACC740FD-0A9B-4662-87B4-A928B01039D2}" destId="{FC56E072-97A8-44FB-A0AD-B2760951F8AC}" srcOrd="0" destOrd="0" presId="urn:microsoft.com/office/officeart/2018/2/layout/IconVerticalSolidList"/>
    <dgm:cxn modelId="{2E520CBA-E2C4-2947-AD80-8D5094C60BD8}" type="presParOf" srcId="{FC56E072-97A8-44FB-A0AD-B2760951F8AC}" destId="{D6151C20-C0C0-4A32-82F0-C3F284DCDA06}" srcOrd="0" destOrd="0" presId="urn:microsoft.com/office/officeart/2018/2/layout/IconVerticalSolidList"/>
    <dgm:cxn modelId="{E99CE05D-AB31-DA49-B2BC-3FB273B1425D}" type="presParOf" srcId="{FC56E072-97A8-44FB-A0AD-B2760951F8AC}" destId="{E620D681-4C50-45AB-8E23-68DA2565CB3D}" srcOrd="1" destOrd="0" presId="urn:microsoft.com/office/officeart/2018/2/layout/IconVerticalSolidList"/>
    <dgm:cxn modelId="{2ACC95BA-A34B-AD40-BBCD-7742AAE5F96E}" type="presParOf" srcId="{FC56E072-97A8-44FB-A0AD-B2760951F8AC}" destId="{C25F246B-9841-4483-ADE2-E3727F784F1E}" srcOrd="2" destOrd="0" presId="urn:microsoft.com/office/officeart/2018/2/layout/IconVerticalSolidList"/>
    <dgm:cxn modelId="{CEBDF695-FB5C-C14E-851B-9BBC1CD75696}" type="presParOf" srcId="{FC56E072-97A8-44FB-A0AD-B2760951F8AC}" destId="{1B12EC6A-B452-4303-A9F2-AB2143625840}" srcOrd="3" destOrd="0" presId="urn:microsoft.com/office/officeart/2018/2/layout/IconVerticalSolidList"/>
    <dgm:cxn modelId="{3F546229-7F4C-7445-981B-E82C8E0E9316}" type="presParOf" srcId="{ACC740FD-0A9B-4662-87B4-A928B01039D2}" destId="{C6196871-0022-45BE-88AC-1874AD1AB8F3}" srcOrd="1" destOrd="0" presId="urn:microsoft.com/office/officeart/2018/2/layout/IconVerticalSolidList"/>
    <dgm:cxn modelId="{42DD5B44-5DF4-394E-9007-AF60F8DC7778}" type="presParOf" srcId="{ACC740FD-0A9B-4662-87B4-A928B01039D2}" destId="{B2483855-D737-41EC-9C05-2CB86E843368}" srcOrd="2" destOrd="0" presId="urn:microsoft.com/office/officeart/2018/2/layout/IconVerticalSolidList"/>
    <dgm:cxn modelId="{5EDC2614-EB39-6E41-ACD2-C274B8097AC3}" type="presParOf" srcId="{B2483855-D737-41EC-9C05-2CB86E843368}" destId="{1776A635-CCB0-4705-A05F-67B1C6A50691}" srcOrd="0" destOrd="0" presId="urn:microsoft.com/office/officeart/2018/2/layout/IconVerticalSolidList"/>
    <dgm:cxn modelId="{3D3FB548-D607-F648-AFCC-0A340715C3FE}" type="presParOf" srcId="{B2483855-D737-41EC-9C05-2CB86E843368}" destId="{ECBD7367-5ED2-429E-BF51-CCA8E331D637}" srcOrd="1" destOrd="0" presId="urn:microsoft.com/office/officeart/2018/2/layout/IconVerticalSolidList"/>
    <dgm:cxn modelId="{8C434E4E-F308-4A4F-8401-6D5D24298654}" type="presParOf" srcId="{B2483855-D737-41EC-9C05-2CB86E843368}" destId="{E0FDC87D-0C77-4930-BB8D-3B74E63F225C}" srcOrd="2" destOrd="0" presId="urn:microsoft.com/office/officeart/2018/2/layout/IconVerticalSolidList"/>
    <dgm:cxn modelId="{BC8BE1E4-E043-EA40-A60C-0CF6E227416D}" type="presParOf" srcId="{B2483855-D737-41EC-9C05-2CB86E843368}" destId="{63E90705-79DF-4BEB-BDFC-E3BE05F3D5C1}" srcOrd="3" destOrd="0" presId="urn:microsoft.com/office/officeart/2018/2/layout/IconVerticalSolidList"/>
    <dgm:cxn modelId="{0351BC76-6CE3-CC46-9D6C-A222A8E00138}" type="presParOf" srcId="{ACC740FD-0A9B-4662-87B4-A928B01039D2}" destId="{19AD1BA0-EF31-487F-9D42-19C9F455CC13}" srcOrd="3" destOrd="0" presId="urn:microsoft.com/office/officeart/2018/2/layout/IconVerticalSolidList"/>
    <dgm:cxn modelId="{808A9E29-ACC0-4E42-9A82-14C03B2B3154}" type="presParOf" srcId="{ACC740FD-0A9B-4662-87B4-A928B01039D2}" destId="{34717AE0-BB69-4DEE-80FE-0B7BFE220115}" srcOrd="4" destOrd="0" presId="urn:microsoft.com/office/officeart/2018/2/layout/IconVerticalSolidList"/>
    <dgm:cxn modelId="{910519A1-D845-FD44-B13C-C07DE7B4408C}" type="presParOf" srcId="{34717AE0-BB69-4DEE-80FE-0B7BFE220115}" destId="{EA7F2E53-9714-4E01-BDEA-3877B5E1AE41}" srcOrd="0" destOrd="0" presId="urn:microsoft.com/office/officeart/2018/2/layout/IconVerticalSolidList"/>
    <dgm:cxn modelId="{C412F262-A912-7F43-91DC-CA7BC0613AB3}" type="presParOf" srcId="{34717AE0-BB69-4DEE-80FE-0B7BFE220115}" destId="{421BBFB0-0929-46AD-8C8D-4B4AEDDD565E}" srcOrd="1" destOrd="0" presId="urn:microsoft.com/office/officeart/2018/2/layout/IconVerticalSolidList"/>
    <dgm:cxn modelId="{081A480D-6572-9244-8B45-7A6D59DE5BBD}" type="presParOf" srcId="{34717AE0-BB69-4DEE-80FE-0B7BFE220115}" destId="{A6CEA0C0-9F49-44BF-BDCD-E6B895A056A7}" srcOrd="2" destOrd="0" presId="urn:microsoft.com/office/officeart/2018/2/layout/IconVerticalSolidList"/>
    <dgm:cxn modelId="{0E0341A7-6643-C54A-8E58-E18CB6F66675}" type="presParOf" srcId="{34717AE0-BB69-4DEE-80FE-0B7BFE220115}" destId="{92952B9C-8FEB-4C82-974F-5FD7358D5A7F}" srcOrd="3" destOrd="0" presId="urn:microsoft.com/office/officeart/2018/2/layout/IconVerticalSolidList"/>
    <dgm:cxn modelId="{8E88BB19-D0E7-AC4A-AC3E-24E6BD7EE585}" type="presParOf" srcId="{ACC740FD-0A9B-4662-87B4-A928B01039D2}" destId="{D62A1AE1-FF4E-4B98-BEF6-A9A011C54488}" srcOrd="5" destOrd="0" presId="urn:microsoft.com/office/officeart/2018/2/layout/IconVerticalSolidList"/>
    <dgm:cxn modelId="{84A0DC58-09D3-1C44-B093-E80491191CBB}" type="presParOf" srcId="{ACC740FD-0A9B-4662-87B4-A928B01039D2}" destId="{0FD5E17C-CBE8-4280-B8AC-AFA461895284}" srcOrd="6" destOrd="0" presId="urn:microsoft.com/office/officeart/2018/2/layout/IconVerticalSolidList"/>
    <dgm:cxn modelId="{7744F68A-EC2A-344C-95A7-0E47EAE3E960}" type="presParOf" srcId="{0FD5E17C-CBE8-4280-B8AC-AFA461895284}" destId="{D3D66DDF-21DB-483B-938E-81E4559F77A1}" srcOrd="0" destOrd="0" presId="urn:microsoft.com/office/officeart/2018/2/layout/IconVerticalSolidList"/>
    <dgm:cxn modelId="{C5C803E7-5189-1542-8437-5C087E6A495F}" type="presParOf" srcId="{0FD5E17C-CBE8-4280-B8AC-AFA461895284}" destId="{1499CF43-A29D-43FC-A064-4E4114D83C4D}" srcOrd="1" destOrd="0" presId="urn:microsoft.com/office/officeart/2018/2/layout/IconVerticalSolidList"/>
    <dgm:cxn modelId="{98115856-2083-CE49-8698-580FDFB39940}" type="presParOf" srcId="{0FD5E17C-CBE8-4280-B8AC-AFA461895284}" destId="{7278ED0B-EC6A-4571-B2E8-7BF8C3B9139E}" srcOrd="2" destOrd="0" presId="urn:microsoft.com/office/officeart/2018/2/layout/IconVerticalSolidList"/>
    <dgm:cxn modelId="{743AAEEF-C107-364D-9AC0-B9A22128092C}" type="presParOf" srcId="{0FD5E17C-CBE8-4280-B8AC-AFA461895284}" destId="{0176E00A-C9C2-4FDB-93BC-3F86845E63F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6324361-9F29-4F52-9B6C-166DF3FD0A85}"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02EA87E-9EAD-4972-9087-52249C27A38B}">
      <dgm:prSet/>
      <dgm:spPr/>
      <dgm:t>
        <a:bodyPr/>
        <a:lstStyle/>
        <a:p>
          <a:r>
            <a:rPr lang="en-US"/>
            <a:t>Do you allow time for your pupils to read your comments?</a:t>
          </a:r>
        </a:p>
      </dgm:t>
    </dgm:pt>
    <dgm:pt modelId="{66B2C566-9660-408B-981C-43FA9B6CB2C1}" type="parTrans" cxnId="{B97192AF-5E73-46E3-B9AC-4FE8E29720F8}">
      <dgm:prSet/>
      <dgm:spPr/>
      <dgm:t>
        <a:bodyPr/>
        <a:lstStyle/>
        <a:p>
          <a:endParaRPr lang="en-US"/>
        </a:p>
      </dgm:t>
    </dgm:pt>
    <dgm:pt modelId="{EE61013C-F3A8-4F7C-B38B-6F8F8CE39CEC}" type="sibTrans" cxnId="{B97192AF-5E73-46E3-B9AC-4FE8E29720F8}">
      <dgm:prSet/>
      <dgm:spPr/>
      <dgm:t>
        <a:bodyPr/>
        <a:lstStyle/>
        <a:p>
          <a:endParaRPr lang="en-US"/>
        </a:p>
      </dgm:t>
    </dgm:pt>
    <dgm:pt modelId="{03777CB3-CD04-4793-93C5-1032E94E9A04}">
      <dgm:prSet/>
      <dgm:spPr/>
      <dgm:t>
        <a:bodyPr/>
        <a:lstStyle/>
        <a:p>
          <a:r>
            <a:rPr lang="en-US"/>
            <a:t>Do you allow time for your pupils to make improvements to their work?</a:t>
          </a:r>
        </a:p>
      </dgm:t>
    </dgm:pt>
    <dgm:pt modelId="{F636EC06-7E4B-4E9B-B213-610950A3F47E}" type="parTrans" cxnId="{8BDBA72A-2619-4992-8260-F5A1AA1BA5A9}">
      <dgm:prSet/>
      <dgm:spPr/>
      <dgm:t>
        <a:bodyPr/>
        <a:lstStyle/>
        <a:p>
          <a:endParaRPr lang="en-US"/>
        </a:p>
      </dgm:t>
    </dgm:pt>
    <dgm:pt modelId="{9AFD6394-7ED3-4F13-9CA8-C8349535A3E2}" type="sibTrans" cxnId="{8BDBA72A-2619-4992-8260-F5A1AA1BA5A9}">
      <dgm:prSet/>
      <dgm:spPr/>
      <dgm:t>
        <a:bodyPr/>
        <a:lstStyle/>
        <a:p>
          <a:endParaRPr lang="en-US"/>
        </a:p>
      </dgm:t>
    </dgm:pt>
    <dgm:pt modelId="{D6F2E734-4C36-43E9-95E5-35E5FBFA60A9}">
      <dgm:prSet/>
      <dgm:spPr/>
      <dgm:t>
        <a:bodyPr/>
        <a:lstStyle/>
        <a:p>
          <a:r>
            <a:rPr lang="en-US"/>
            <a:t>Can pupils read and understand your marking comments?</a:t>
          </a:r>
        </a:p>
      </dgm:t>
    </dgm:pt>
    <dgm:pt modelId="{BDBE2F74-9595-4026-8662-A801DACC890B}" type="parTrans" cxnId="{FAF14409-75C1-4DC3-9953-295FAAC3BF38}">
      <dgm:prSet/>
      <dgm:spPr/>
      <dgm:t>
        <a:bodyPr/>
        <a:lstStyle/>
        <a:p>
          <a:endParaRPr lang="en-US"/>
        </a:p>
      </dgm:t>
    </dgm:pt>
    <dgm:pt modelId="{366C21E0-A178-4CF3-8FBE-5DA2BFC8EA8C}" type="sibTrans" cxnId="{FAF14409-75C1-4DC3-9953-295FAAC3BF38}">
      <dgm:prSet/>
      <dgm:spPr/>
      <dgm:t>
        <a:bodyPr/>
        <a:lstStyle/>
        <a:p>
          <a:endParaRPr lang="en-US"/>
        </a:p>
      </dgm:t>
    </dgm:pt>
    <dgm:pt modelId="{E532FD63-2B26-47D4-9552-E8880A135C62}" type="pres">
      <dgm:prSet presAssocID="{26324361-9F29-4F52-9B6C-166DF3FD0A85}" presName="root" presStyleCnt="0">
        <dgm:presLayoutVars>
          <dgm:dir/>
          <dgm:resizeHandles val="exact"/>
        </dgm:presLayoutVars>
      </dgm:prSet>
      <dgm:spPr/>
    </dgm:pt>
    <dgm:pt modelId="{45B6DB87-891E-48D4-BA88-AAE13C36DA19}" type="pres">
      <dgm:prSet presAssocID="{902EA87E-9EAD-4972-9087-52249C27A38B}" presName="compNode" presStyleCnt="0"/>
      <dgm:spPr/>
    </dgm:pt>
    <dgm:pt modelId="{71DC4706-1434-4B07-B397-7783909820AB}" type="pres">
      <dgm:prSet presAssocID="{902EA87E-9EAD-4972-9087-52249C27A38B}" presName="bgRect" presStyleLbl="bgShp" presStyleIdx="0" presStyleCnt="3"/>
      <dgm:spPr/>
    </dgm:pt>
    <dgm:pt modelId="{CEB7666A-7388-4042-8D9C-F88DC35B6B4D}" type="pres">
      <dgm:prSet presAssocID="{902EA87E-9EAD-4972-9087-52249C27A3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1C42455-B211-4039-B70E-82D6019B4505}" type="pres">
      <dgm:prSet presAssocID="{902EA87E-9EAD-4972-9087-52249C27A38B}" presName="spaceRect" presStyleCnt="0"/>
      <dgm:spPr/>
    </dgm:pt>
    <dgm:pt modelId="{A165809B-2236-4948-9855-154028A7E18B}" type="pres">
      <dgm:prSet presAssocID="{902EA87E-9EAD-4972-9087-52249C27A38B}" presName="parTx" presStyleLbl="revTx" presStyleIdx="0" presStyleCnt="3">
        <dgm:presLayoutVars>
          <dgm:chMax val="0"/>
          <dgm:chPref val="0"/>
        </dgm:presLayoutVars>
      </dgm:prSet>
      <dgm:spPr/>
    </dgm:pt>
    <dgm:pt modelId="{63D93826-5B16-4A8B-99B2-33FBF68D63B8}" type="pres">
      <dgm:prSet presAssocID="{EE61013C-F3A8-4F7C-B38B-6F8F8CE39CEC}" presName="sibTrans" presStyleCnt="0"/>
      <dgm:spPr/>
    </dgm:pt>
    <dgm:pt modelId="{F44D4D6C-9FFD-4E95-9E94-CE73395FB83C}" type="pres">
      <dgm:prSet presAssocID="{03777CB3-CD04-4793-93C5-1032E94E9A04}" presName="compNode" presStyleCnt="0"/>
      <dgm:spPr/>
    </dgm:pt>
    <dgm:pt modelId="{C73438D4-0873-4B34-BE01-C4F248A03992}" type="pres">
      <dgm:prSet presAssocID="{03777CB3-CD04-4793-93C5-1032E94E9A04}" presName="bgRect" presStyleLbl="bgShp" presStyleIdx="1" presStyleCnt="3"/>
      <dgm:spPr/>
    </dgm:pt>
    <dgm:pt modelId="{CF7BF026-71FD-4A7E-B8C6-A781007740B8}" type="pres">
      <dgm:prSet presAssocID="{03777CB3-CD04-4793-93C5-1032E94E9A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6CDF5C6-A958-435A-AD87-293C1268D73D}" type="pres">
      <dgm:prSet presAssocID="{03777CB3-CD04-4793-93C5-1032E94E9A04}" presName="spaceRect" presStyleCnt="0"/>
      <dgm:spPr/>
    </dgm:pt>
    <dgm:pt modelId="{2C3985D9-C715-43A3-B46E-1E613A4CFC80}" type="pres">
      <dgm:prSet presAssocID="{03777CB3-CD04-4793-93C5-1032E94E9A04}" presName="parTx" presStyleLbl="revTx" presStyleIdx="1" presStyleCnt="3">
        <dgm:presLayoutVars>
          <dgm:chMax val="0"/>
          <dgm:chPref val="0"/>
        </dgm:presLayoutVars>
      </dgm:prSet>
      <dgm:spPr/>
    </dgm:pt>
    <dgm:pt modelId="{95C37110-9B03-4465-A818-03581E0DE77F}" type="pres">
      <dgm:prSet presAssocID="{9AFD6394-7ED3-4F13-9CA8-C8349535A3E2}" presName="sibTrans" presStyleCnt="0"/>
      <dgm:spPr/>
    </dgm:pt>
    <dgm:pt modelId="{ED6171FF-4316-41F7-8CE5-8237A7A58941}" type="pres">
      <dgm:prSet presAssocID="{D6F2E734-4C36-43E9-95E5-35E5FBFA60A9}" presName="compNode" presStyleCnt="0"/>
      <dgm:spPr/>
    </dgm:pt>
    <dgm:pt modelId="{1D56CEDD-3216-43C7-97C0-BB06BB944176}" type="pres">
      <dgm:prSet presAssocID="{D6F2E734-4C36-43E9-95E5-35E5FBFA60A9}" presName="bgRect" presStyleLbl="bgShp" presStyleIdx="2" presStyleCnt="3"/>
      <dgm:spPr/>
    </dgm:pt>
    <dgm:pt modelId="{2C1E64D2-7D60-4F21-A80B-82F7558FE387}" type="pres">
      <dgm:prSet presAssocID="{D6F2E734-4C36-43E9-95E5-35E5FBFA60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B8DA867C-8760-4817-8427-B30D8A817402}" type="pres">
      <dgm:prSet presAssocID="{D6F2E734-4C36-43E9-95E5-35E5FBFA60A9}" presName="spaceRect" presStyleCnt="0"/>
      <dgm:spPr/>
    </dgm:pt>
    <dgm:pt modelId="{986589CA-6B13-472F-8CC8-8665101C8C9B}" type="pres">
      <dgm:prSet presAssocID="{D6F2E734-4C36-43E9-95E5-35E5FBFA60A9}" presName="parTx" presStyleLbl="revTx" presStyleIdx="2" presStyleCnt="3">
        <dgm:presLayoutVars>
          <dgm:chMax val="0"/>
          <dgm:chPref val="0"/>
        </dgm:presLayoutVars>
      </dgm:prSet>
      <dgm:spPr/>
    </dgm:pt>
  </dgm:ptLst>
  <dgm:cxnLst>
    <dgm:cxn modelId="{FAF14409-75C1-4DC3-9953-295FAAC3BF38}" srcId="{26324361-9F29-4F52-9B6C-166DF3FD0A85}" destId="{D6F2E734-4C36-43E9-95E5-35E5FBFA60A9}" srcOrd="2" destOrd="0" parTransId="{BDBE2F74-9595-4026-8662-A801DACC890B}" sibTransId="{366C21E0-A178-4CF3-8FBE-5DA2BFC8EA8C}"/>
    <dgm:cxn modelId="{8BDBA72A-2619-4992-8260-F5A1AA1BA5A9}" srcId="{26324361-9F29-4F52-9B6C-166DF3FD0A85}" destId="{03777CB3-CD04-4793-93C5-1032E94E9A04}" srcOrd="1" destOrd="0" parTransId="{F636EC06-7E4B-4E9B-B213-610950A3F47E}" sibTransId="{9AFD6394-7ED3-4F13-9CA8-C8349535A3E2}"/>
    <dgm:cxn modelId="{E1772174-E3DB-4453-9BAD-7EAF28038D97}" type="presOf" srcId="{902EA87E-9EAD-4972-9087-52249C27A38B}" destId="{A165809B-2236-4948-9855-154028A7E18B}" srcOrd="0" destOrd="0" presId="urn:microsoft.com/office/officeart/2018/2/layout/IconVerticalSolidList"/>
    <dgm:cxn modelId="{DED57F7C-649A-46B7-9FD2-F10908B0579E}" type="presOf" srcId="{D6F2E734-4C36-43E9-95E5-35E5FBFA60A9}" destId="{986589CA-6B13-472F-8CC8-8665101C8C9B}" srcOrd="0" destOrd="0" presId="urn:microsoft.com/office/officeart/2018/2/layout/IconVerticalSolidList"/>
    <dgm:cxn modelId="{B97192AF-5E73-46E3-B9AC-4FE8E29720F8}" srcId="{26324361-9F29-4F52-9B6C-166DF3FD0A85}" destId="{902EA87E-9EAD-4972-9087-52249C27A38B}" srcOrd="0" destOrd="0" parTransId="{66B2C566-9660-408B-981C-43FA9B6CB2C1}" sibTransId="{EE61013C-F3A8-4F7C-B38B-6F8F8CE39CEC}"/>
    <dgm:cxn modelId="{E8D9A0D9-BF78-4F4D-908F-CE83BAB2AE80}" type="presOf" srcId="{26324361-9F29-4F52-9B6C-166DF3FD0A85}" destId="{E532FD63-2B26-47D4-9552-E8880A135C62}" srcOrd="0" destOrd="0" presId="urn:microsoft.com/office/officeart/2018/2/layout/IconVerticalSolidList"/>
    <dgm:cxn modelId="{8B46D2F7-69FE-4CB7-BE01-F76D6F39B3F0}" type="presOf" srcId="{03777CB3-CD04-4793-93C5-1032E94E9A04}" destId="{2C3985D9-C715-43A3-B46E-1E613A4CFC80}" srcOrd="0" destOrd="0" presId="urn:microsoft.com/office/officeart/2018/2/layout/IconVerticalSolidList"/>
    <dgm:cxn modelId="{CDE56992-EBF8-440C-88D1-264893D7539B}" type="presParOf" srcId="{E532FD63-2B26-47D4-9552-E8880A135C62}" destId="{45B6DB87-891E-48D4-BA88-AAE13C36DA19}" srcOrd="0" destOrd="0" presId="urn:microsoft.com/office/officeart/2018/2/layout/IconVerticalSolidList"/>
    <dgm:cxn modelId="{D7E484BA-F222-41ED-B888-560C40A04477}" type="presParOf" srcId="{45B6DB87-891E-48D4-BA88-AAE13C36DA19}" destId="{71DC4706-1434-4B07-B397-7783909820AB}" srcOrd="0" destOrd="0" presId="urn:microsoft.com/office/officeart/2018/2/layout/IconVerticalSolidList"/>
    <dgm:cxn modelId="{6ABEF18E-60B2-4B4F-8D90-269D720CF5C7}" type="presParOf" srcId="{45B6DB87-891E-48D4-BA88-AAE13C36DA19}" destId="{CEB7666A-7388-4042-8D9C-F88DC35B6B4D}" srcOrd="1" destOrd="0" presId="urn:microsoft.com/office/officeart/2018/2/layout/IconVerticalSolidList"/>
    <dgm:cxn modelId="{529A0C28-5FF7-4944-9FB8-0E7ABEA5BF8A}" type="presParOf" srcId="{45B6DB87-891E-48D4-BA88-AAE13C36DA19}" destId="{91C42455-B211-4039-B70E-82D6019B4505}" srcOrd="2" destOrd="0" presId="urn:microsoft.com/office/officeart/2018/2/layout/IconVerticalSolidList"/>
    <dgm:cxn modelId="{F1A4C518-10D1-4279-BD42-C8EC14865DAB}" type="presParOf" srcId="{45B6DB87-891E-48D4-BA88-AAE13C36DA19}" destId="{A165809B-2236-4948-9855-154028A7E18B}" srcOrd="3" destOrd="0" presId="urn:microsoft.com/office/officeart/2018/2/layout/IconVerticalSolidList"/>
    <dgm:cxn modelId="{09572059-5648-44DC-B551-2C4A7C51A032}" type="presParOf" srcId="{E532FD63-2B26-47D4-9552-E8880A135C62}" destId="{63D93826-5B16-4A8B-99B2-33FBF68D63B8}" srcOrd="1" destOrd="0" presId="urn:microsoft.com/office/officeart/2018/2/layout/IconVerticalSolidList"/>
    <dgm:cxn modelId="{510B16AC-8426-47C3-A9E3-6DA25AB6514B}" type="presParOf" srcId="{E532FD63-2B26-47D4-9552-E8880A135C62}" destId="{F44D4D6C-9FFD-4E95-9E94-CE73395FB83C}" srcOrd="2" destOrd="0" presId="urn:microsoft.com/office/officeart/2018/2/layout/IconVerticalSolidList"/>
    <dgm:cxn modelId="{1BCD93CC-750B-4C22-AC87-A9D29EF1BB13}" type="presParOf" srcId="{F44D4D6C-9FFD-4E95-9E94-CE73395FB83C}" destId="{C73438D4-0873-4B34-BE01-C4F248A03992}" srcOrd="0" destOrd="0" presId="urn:microsoft.com/office/officeart/2018/2/layout/IconVerticalSolidList"/>
    <dgm:cxn modelId="{96CF7BBD-2C88-44C1-9B37-8AD1D92AFCF7}" type="presParOf" srcId="{F44D4D6C-9FFD-4E95-9E94-CE73395FB83C}" destId="{CF7BF026-71FD-4A7E-B8C6-A781007740B8}" srcOrd="1" destOrd="0" presId="urn:microsoft.com/office/officeart/2018/2/layout/IconVerticalSolidList"/>
    <dgm:cxn modelId="{EB029226-9291-472C-894B-30374FFCE122}" type="presParOf" srcId="{F44D4D6C-9FFD-4E95-9E94-CE73395FB83C}" destId="{F6CDF5C6-A958-435A-AD87-293C1268D73D}" srcOrd="2" destOrd="0" presId="urn:microsoft.com/office/officeart/2018/2/layout/IconVerticalSolidList"/>
    <dgm:cxn modelId="{73DD14FD-2B84-4758-AD25-B80EB9FEB809}" type="presParOf" srcId="{F44D4D6C-9FFD-4E95-9E94-CE73395FB83C}" destId="{2C3985D9-C715-43A3-B46E-1E613A4CFC80}" srcOrd="3" destOrd="0" presId="urn:microsoft.com/office/officeart/2018/2/layout/IconVerticalSolidList"/>
    <dgm:cxn modelId="{5D374D48-D00F-4CF3-8733-043B811DCA1D}" type="presParOf" srcId="{E532FD63-2B26-47D4-9552-E8880A135C62}" destId="{95C37110-9B03-4465-A818-03581E0DE77F}" srcOrd="3" destOrd="0" presId="urn:microsoft.com/office/officeart/2018/2/layout/IconVerticalSolidList"/>
    <dgm:cxn modelId="{A56AF9FC-8E82-4271-92B3-F81B273FA367}" type="presParOf" srcId="{E532FD63-2B26-47D4-9552-E8880A135C62}" destId="{ED6171FF-4316-41F7-8CE5-8237A7A58941}" srcOrd="4" destOrd="0" presId="urn:microsoft.com/office/officeart/2018/2/layout/IconVerticalSolidList"/>
    <dgm:cxn modelId="{A946BB8D-6817-4ED5-9906-4F39451C5FEF}" type="presParOf" srcId="{ED6171FF-4316-41F7-8CE5-8237A7A58941}" destId="{1D56CEDD-3216-43C7-97C0-BB06BB944176}" srcOrd="0" destOrd="0" presId="urn:microsoft.com/office/officeart/2018/2/layout/IconVerticalSolidList"/>
    <dgm:cxn modelId="{DAF3CADB-488D-4D43-8157-8C191F7BCF56}" type="presParOf" srcId="{ED6171FF-4316-41F7-8CE5-8237A7A58941}" destId="{2C1E64D2-7D60-4F21-A80B-82F7558FE387}" srcOrd="1" destOrd="0" presId="urn:microsoft.com/office/officeart/2018/2/layout/IconVerticalSolidList"/>
    <dgm:cxn modelId="{26102BA5-A104-4FD5-AFDB-A1DFA09DF993}" type="presParOf" srcId="{ED6171FF-4316-41F7-8CE5-8237A7A58941}" destId="{B8DA867C-8760-4817-8427-B30D8A817402}" srcOrd="2" destOrd="0" presId="urn:microsoft.com/office/officeart/2018/2/layout/IconVerticalSolidList"/>
    <dgm:cxn modelId="{BAC604E4-154B-489D-AA6B-9F9D952B89DC}" type="presParOf" srcId="{ED6171FF-4316-41F7-8CE5-8237A7A58941}" destId="{986589CA-6B13-472F-8CC8-8665101C8C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2C7360-5C7E-4929-823C-24842ADDE199}" type="doc">
      <dgm:prSet loTypeId="urn:microsoft.com/office/officeart/2018/2/layout/IconCircleList" loCatId="icon" qsTypeId="urn:microsoft.com/office/officeart/2005/8/quickstyle/simple4" qsCatId="simple" csTypeId="urn:microsoft.com/office/officeart/2018/5/colors/Iconchunking_coloredtext_accent0_3" csCatId="mainScheme" phldr="1"/>
      <dgm:spPr/>
      <dgm:t>
        <a:bodyPr/>
        <a:lstStyle/>
        <a:p>
          <a:endParaRPr lang="en-US"/>
        </a:p>
      </dgm:t>
    </dgm:pt>
    <dgm:pt modelId="{A64ACF3C-AA3F-40F3-9E6C-AF663AE2E235}">
      <dgm:prSet/>
      <dgm:spPr/>
      <dgm:t>
        <a:bodyPr/>
        <a:lstStyle/>
        <a:p>
          <a:pPr>
            <a:lnSpc>
              <a:spcPct val="100000"/>
            </a:lnSpc>
          </a:pPr>
          <a:r>
            <a:rPr lang="en-GB" dirty="0"/>
            <a:t>Give students the chance to get follow up comments on their work</a:t>
          </a:r>
          <a:endParaRPr lang="en-US" dirty="0"/>
        </a:p>
      </dgm:t>
    </dgm:pt>
    <dgm:pt modelId="{967B3BA1-2A07-4CEB-A239-379F73860962}" type="parTrans" cxnId="{BDFA96B2-1DD7-4192-855B-4196112EC152}">
      <dgm:prSet/>
      <dgm:spPr/>
      <dgm:t>
        <a:bodyPr/>
        <a:lstStyle/>
        <a:p>
          <a:endParaRPr lang="en-US"/>
        </a:p>
      </dgm:t>
    </dgm:pt>
    <dgm:pt modelId="{B2592E62-76AA-4A4B-A2DE-72760459A720}" type="sibTrans" cxnId="{BDFA96B2-1DD7-4192-855B-4196112EC152}">
      <dgm:prSet/>
      <dgm:spPr/>
      <dgm:t>
        <a:bodyPr/>
        <a:lstStyle/>
        <a:p>
          <a:pPr>
            <a:lnSpc>
              <a:spcPct val="100000"/>
            </a:lnSpc>
          </a:pPr>
          <a:endParaRPr lang="en-US"/>
        </a:p>
      </dgm:t>
    </dgm:pt>
    <dgm:pt modelId="{FAD1F4C3-D4C4-46EF-B74F-E6F1FA952B3A}">
      <dgm:prSet/>
      <dgm:spPr/>
      <dgm:t>
        <a:bodyPr/>
        <a:lstStyle/>
        <a:p>
          <a:pPr>
            <a:lnSpc>
              <a:spcPct val="100000"/>
            </a:lnSpc>
          </a:pPr>
          <a:r>
            <a:rPr lang="en-GB" dirty="0"/>
            <a:t>Make time during lessons to have a one on one discussion with pupils about their comments</a:t>
          </a:r>
          <a:endParaRPr lang="en-US" dirty="0"/>
        </a:p>
      </dgm:t>
    </dgm:pt>
    <dgm:pt modelId="{9D4AF3AC-1D87-484B-8B8B-43A3A56EDFD1}" type="parTrans" cxnId="{695E18DD-B11C-4766-B572-E0641754A0D4}">
      <dgm:prSet/>
      <dgm:spPr/>
      <dgm:t>
        <a:bodyPr/>
        <a:lstStyle/>
        <a:p>
          <a:endParaRPr lang="en-US"/>
        </a:p>
      </dgm:t>
    </dgm:pt>
    <dgm:pt modelId="{5F364E7B-21A9-43D2-A3E2-0DBF70EF44CD}" type="sibTrans" cxnId="{695E18DD-B11C-4766-B572-E0641754A0D4}">
      <dgm:prSet/>
      <dgm:spPr/>
      <dgm:t>
        <a:bodyPr/>
        <a:lstStyle/>
        <a:p>
          <a:pPr>
            <a:lnSpc>
              <a:spcPct val="100000"/>
            </a:lnSpc>
          </a:pPr>
          <a:endParaRPr lang="en-US"/>
        </a:p>
      </dgm:t>
    </dgm:pt>
    <dgm:pt modelId="{DB6A1EFA-BCA7-4438-B704-1FB0775C22BB}">
      <dgm:prSet/>
      <dgm:spPr/>
      <dgm:t>
        <a:bodyPr/>
        <a:lstStyle/>
        <a:p>
          <a:pPr>
            <a:lnSpc>
              <a:spcPct val="100000"/>
            </a:lnSpc>
          </a:pPr>
          <a:r>
            <a:rPr lang="en-GB" dirty="0"/>
            <a:t>Write up a dialogue in a students book about their comments</a:t>
          </a:r>
          <a:endParaRPr lang="en-US" dirty="0"/>
        </a:p>
      </dgm:t>
    </dgm:pt>
    <dgm:pt modelId="{6B9C21C6-E4A7-41BB-9A2A-A0CC46002526}" type="parTrans" cxnId="{6A19C7D5-F24F-470E-AEA0-3B119E5022FD}">
      <dgm:prSet/>
      <dgm:spPr/>
      <dgm:t>
        <a:bodyPr/>
        <a:lstStyle/>
        <a:p>
          <a:endParaRPr lang="en-US"/>
        </a:p>
      </dgm:t>
    </dgm:pt>
    <dgm:pt modelId="{444B51A5-8C3A-407F-9CD5-454CAD26C5B7}" type="sibTrans" cxnId="{6A19C7D5-F24F-470E-AEA0-3B119E5022FD}">
      <dgm:prSet/>
      <dgm:spPr/>
      <dgm:t>
        <a:bodyPr/>
        <a:lstStyle/>
        <a:p>
          <a:pPr>
            <a:lnSpc>
              <a:spcPct val="100000"/>
            </a:lnSpc>
          </a:pPr>
          <a:endParaRPr lang="en-US"/>
        </a:p>
      </dgm:t>
    </dgm:pt>
    <dgm:pt modelId="{6725F19A-DCEB-477F-9359-10A66A227916}">
      <dgm:prSet/>
      <dgm:spPr/>
      <dgm:t>
        <a:bodyPr/>
        <a:lstStyle/>
        <a:p>
          <a:pPr>
            <a:lnSpc>
              <a:spcPct val="100000"/>
            </a:lnSpc>
          </a:pPr>
          <a:r>
            <a:rPr lang="en-GB" dirty="0"/>
            <a:t>Make use of a comment tracker</a:t>
          </a:r>
          <a:endParaRPr lang="en-US" dirty="0"/>
        </a:p>
      </dgm:t>
    </dgm:pt>
    <dgm:pt modelId="{69BD2325-EFEE-4AD5-9AB3-5F83612DCC00}" type="parTrans" cxnId="{363185A6-603B-4994-BEF5-24F9082A624B}">
      <dgm:prSet/>
      <dgm:spPr/>
      <dgm:t>
        <a:bodyPr/>
        <a:lstStyle/>
        <a:p>
          <a:endParaRPr lang="en-US"/>
        </a:p>
      </dgm:t>
    </dgm:pt>
    <dgm:pt modelId="{1A374F74-8F0F-4AA6-9D89-E12CBD6EC032}" type="sibTrans" cxnId="{363185A6-603B-4994-BEF5-24F9082A624B}">
      <dgm:prSet/>
      <dgm:spPr/>
      <dgm:t>
        <a:bodyPr/>
        <a:lstStyle/>
        <a:p>
          <a:endParaRPr lang="en-US"/>
        </a:p>
      </dgm:t>
    </dgm:pt>
    <dgm:pt modelId="{06910BE1-7124-4A6A-96C7-039928C97F3B}" type="pres">
      <dgm:prSet presAssocID="{832C7360-5C7E-4929-823C-24842ADDE199}" presName="root" presStyleCnt="0">
        <dgm:presLayoutVars>
          <dgm:dir/>
          <dgm:resizeHandles val="exact"/>
        </dgm:presLayoutVars>
      </dgm:prSet>
      <dgm:spPr/>
    </dgm:pt>
    <dgm:pt modelId="{3BF4FE38-B520-4F0B-A270-F859B4A67F63}" type="pres">
      <dgm:prSet presAssocID="{832C7360-5C7E-4929-823C-24842ADDE199}" presName="container" presStyleCnt="0">
        <dgm:presLayoutVars>
          <dgm:dir/>
          <dgm:resizeHandles val="exact"/>
        </dgm:presLayoutVars>
      </dgm:prSet>
      <dgm:spPr/>
    </dgm:pt>
    <dgm:pt modelId="{09E3848B-A2A5-4EFF-B520-D821C8789D5B}" type="pres">
      <dgm:prSet presAssocID="{A64ACF3C-AA3F-40F3-9E6C-AF663AE2E235}" presName="compNode" presStyleCnt="0"/>
      <dgm:spPr/>
    </dgm:pt>
    <dgm:pt modelId="{B687A32A-25AD-4017-B99A-84E08233B6F5}" type="pres">
      <dgm:prSet presAssocID="{A64ACF3C-AA3F-40F3-9E6C-AF663AE2E235}" presName="iconBgRect" presStyleLbl="bgShp" presStyleIdx="0" presStyleCnt="4"/>
      <dgm:spPr/>
    </dgm:pt>
    <dgm:pt modelId="{6F448529-80F8-4149-A962-C548E697EF05}" type="pres">
      <dgm:prSet presAssocID="{A64ACF3C-AA3F-40F3-9E6C-AF663AE2E2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3A1EC22-1FA9-41DC-8AE8-FA7D4A08F55E}" type="pres">
      <dgm:prSet presAssocID="{A64ACF3C-AA3F-40F3-9E6C-AF663AE2E235}" presName="spaceRect" presStyleCnt="0"/>
      <dgm:spPr/>
    </dgm:pt>
    <dgm:pt modelId="{88D06B57-4B1C-4E15-9A07-9068CED014DB}" type="pres">
      <dgm:prSet presAssocID="{A64ACF3C-AA3F-40F3-9E6C-AF663AE2E235}" presName="textRect" presStyleLbl="revTx" presStyleIdx="0" presStyleCnt="4">
        <dgm:presLayoutVars>
          <dgm:chMax val="1"/>
          <dgm:chPref val="1"/>
        </dgm:presLayoutVars>
      </dgm:prSet>
      <dgm:spPr/>
    </dgm:pt>
    <dgm:pt modelId="{4B86BAB3-D16A-4D24-8383-BB0E590C8317}" type="pres">
      <dgm:prSet presAssocID="{B2592E62-76AA-4A4B-A2DE-72760459A720}" presName="sibTrans" presStyleLbl="sibTrans2D1" presStyleIdx="0" presStyleCnt="0"/>
      <dgm:spPr/>
    </dgm:pt>
    <dgm:pt modelId="{4B9C655C-04D6-481D-860A-EC8C3535BAE6}" type="pres">
      <dgm:prSet presAssocID="{FAD1F4C3-D4C4-46EF-B74F-E6F1FA952B3A}" presName="compNode" presStyleCnt="0"/>
      <dgm:spPr/>
    </dgm:pt>
    <dgm:pt modelId="{06C32D19-25FF-42EB-B342-4D4FC6A3D693}" type="pres">
      <dgm:prSet presAssocID="{FAD1F4C3-D4C4-46EF-B74F-E6F1FA952B3A}" presName="iconBgRect" presStyleLbl="bgShp" presStyleIdx="1" presStyleCnt="4"/>
      <dgm:spPr/>
    </dgm:pt>
    <dgm:pt modelId="{695F55C6-65F4-47C2-B304-11FFE0D0B5B9}" type="pres">
      <dgm:prSet presAssocID="{FAD1F4C3-D4C4-46EF-B74F-E6F1FA952B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E60D2E24-11F6-4B41-8E44-06F899E1E91D}" type="pres">
      <dgm:prSet presAssocID="{FAD1F4C3-D4C4-46EF-B74F-E6F1FA952B3A}" presName="spaceRect" presStyleCnt="0"/>
      <dgm:spPr/>
    </dgm:pt>
    <dgm:pt modelId="{3217260F-2117-4A69-BFA1-DFBB73AED3BE}" type="pres">
      <dgm:prSet presAssocID="{FAD1F4C3-D4C4-46EF-B74F-E6F1FA952B3A}" presName="textRect" presStyleLbl="revTx" presStyleIdx="1" presStyleCnt="4">
        <dgm:presLayoutVars>
          <dgm:chMax val="1"/>
          <dgm:chPref val="1"/>
        </dgm:presLayoutVars>
      </dgm:prSet>
      <dgm:spPr/>
    </dgm:pt>
    <dgm:pt modelId="{A678CE14-25CD-40EE-A745-6BD9F3F564F7}" type="pres">
      <dgm:prSet presAssocID="{5F364E7B-21A9-43D2-A3E2-0DBF70EF44CD}" presName="sibTrans" presStyleLbl="sibTrans2D1" presStyleIdx="0" presStyleCnt="0"/>
      <dgm:spPr/>
    </dgm:pt>
    <dgm:pt modelId="{5DC5FD93-3F12-4646-8ECD-E180F7CEAB24}" type="pres">
      <dgm:prSet presAssocID="{DB6A1EFA-BCA7-4438-B704-1FB0775C22BB}" presName="compNode" presStyleCnt="0"/>
      <dgm:spPr/>
    </dgm:pt>
    <dgm:pt modelId="{E71EA873-F4F3-49B8-BDD0-2E530A7ECD14}" type="pres">
      <dgm:prSet presAssocID="{DB6A1EFA-BCA7-4438-B704-1FB0775C22BB}" presName="iconBgRect" presStyleLbl="bgShp" presStyleIdx="2" presStyleCnt="4"/>
      <dgm:spPr/>
    </dgm:pt>
    <dgm:pt modelId="{A2C9604E-7A5A-4843-A107-31CF714070B2}" type="pres">
      <dgm:prSet presAssocID="{DB6A1EFA-BCA7-4438-B704-1FB0775C22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B28497BC-D803-462B-B543-7444B7547FD8}" type="pres">
      <dgm:prSet presAssocID="{DB6A1EFA-BCA7-4438-B704-1FB0775C22BB}" presName="spaceRect" presStyleCnt="0"/>
      <dgm:spPr/>
    </dgm:pt>
    <dgm:pt modelId="{343EFABF-FF11-467B-A8BC-B0456FBD7B23}" type="pres">
      <dgm:prSet presAssocID="{DB6A1EFA-BCA7-4438-B704-1FB0775C22BB}" presName="textRect" presStyleLbl="revTx" presStyleIdx="2" presStyleCnt="4">
        <dgm:presLayoutVars>
          <dgm:chMax val="1"/>
          <dgm:chPref val="1"/>
        </dgm:presLayoutVars>
      </dgm:prSet>
      <dgm:spPr/>
    </dgm:pt>
    <dgm:pt modelId="{EB98A7E8-7699-47C5-A0CD-47BCBBE898D0}" type="pres">
      <dgm:prSet presAssocID="{444B51A5-8C3A-407F-9CD5-454CAD26C5B7}" presName="sibTrans" presStyleLbl="sibTrans2D1" presStyleIdx="0" presStyleCnt="0"/>
      <dgm:spPr/>
    </dgm:pt>
    <dgm:pt modelId="{F876019E-40BF-471B-965C-41AC30E9115C}" type="pres">
      <dgm:prSet presAssocID="{6725F19A-DCEB-477F-9359-10A66A227916}" presName="compNode" presStyleCnt="0"/>
      <dgm:spPr/>
    </dgm:pt>
    <dgm:pt modelId="{0E43272E-075A-4449-8EDD-F89C0E9BACE4}" type="pres">
      <dgm:prSet presAssocID="{6725F19A-DCEB-477F-9359-10A66A227916}" presName="iconBgRect" presStyleLbl="bgShp" presStyleIdx="3" presStyleCnt="4"/>
      <dgm:spPr/>
    </dgm:pt>
    <dgm:pt modelId="{AEDAD426-B893-4C64-B2F3-240684405A2F}" type="pres">
      <dgm:prSet presAssocID="{6725F19A-DCEB-477F-9359-10A66A2279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E638C59-C7A4-42C0-AEB4-E5874DD5EEB6}" type="pres">
      <dgm:prSet presAssocID="{6725F19A-DCEB-477F-9359-10A66A227916}" presName="spaceRect" presStyleCnt="0"/>
      <dgm:spPr/>
    </dgm:pt>
    <dgm:pt modelId="{D0F62D9E-3FEF-406D-9C92-A6D7AB5594E0}" type="pres">
      <dgm:prSet presAssocID="{6725F19A-DCEB-477F-9359-10A66A227916}" presName="textRect" presStyleLbl="revTx" presStyleIdx="3" presStyleCnt="4">
        <dgm:presLayoutVars>
          <dgm:chMax val="1"/>
          <dgm:chPref val="1"/>
        </dgm:presLayoutVars>
      </dgm:prSet>
      <dgm:spPr/>
    </dgm:pt>
  </dgm:ptLst>
  <dgm:cxnLst>
    <dgm:cxn modelId="{42D53301-79B5-1F4B-8D16-B7980BC60D18}" type="presOf" srcId="{DB6A1EFA-BCA7-4438-B704-1FB0775C22BB}" destId="{343EFABF-FF11-467B-A8BC-B0456FBD7B23}" srcOrd="0" destOrd="0" presId="urn:microsoft.com/office/officeart/2018/2/layout/IconCircleList"/>
    <dgm:cxn modelId="{24142705-844D-A048-81AB-31F22A91C6F2}" type="presOf" srcId="{832C7360-5C7E-4929-823C-24842ADDE199}" destId="{06910BE1-7124-4A6A-96C7-039928C97F3B}" srcOrd="0" destOrd="0" presId="urn:microsoft.com/office/officeart/2018/2/layout/IconCircleList"/>
    <dgm:cxn modelId="{5FA7B933-11CB-5045-89C0-F966994F7587}" type="presOf" srcId="{5F364E7B-21A9-43D2-A3E2-0DBF70EF44CD}" destId="{A678CE14-25CD-40EE-A745-6BD9F3F564F7}" srcOrd="0" destOrd="0" presId="urn:microsoft.com/office/officeart/2018/2/layout/IconCircleList"/>
    <dgm:cxn modelId="{A98D3D3E-ADC6-2E45-8AA6-BEA5C98C0A6F}" type="presOf" srcId="{FAD1F4C3-D4C4-46EF-B74F-E6F1FA952B3A}" destId="{3217260F-2117-4A69-BFA1-DFBB73AED3BE}" srcOrd="0" destOrd="0" presId="urn:microsoft.com/office/officeart/2018/2/layout/IconCircleList"/>
    <dgm:cxn modelId="{3315FD60-CA8F-3C40-B3C9-0BEE5E4EC9C1}" type="presOf" srcId="{6725F19A-DCEB-477F-9359-10A66A227916}" destId="{D0F62D9E-3FEF-406D-9C92-A6D7AB5594E0}" srcOrd="0" destOrd="0" presId="urn:microsoft.com/office/officeart/2018/2/layout/IconCircleList"/>
    <dgm:cxn modelId="{56BED387-D692-C341-9A3F-A72D088EBEFF}" type="presOf" srcId="{A64ACF3C-AA3F-40F3-9E6C-AF663AE2E235}" destId="{88D06B57-4B1C-4E15-9A07-9068CED014DB}" srcOrd="0" destOrd="0" presId="urn:microsoft.com/office/officeart/2018/2/layout/IconCircleList"/>
    <dgm:cxn modelId="{D0920699-B32C-D54E-9E17-CC0EF3E03976}" type="presOf" srcId="{444B51A5-8C3A-407F-9CD5-454CAD26C5B7}" destId="{EB98A7E8-7699-47C5-A0CD-47BCBBE898D0}" srcOrd="0" destOrd="0" presId="urn:microsoft.com/office/officeart/2018/2/layout/IconCircleList"/>
    <dgm:cxn modelId="{363185A6-603B-4994-BEF5-24F9082A624B}" srcId="{832C7360-5C7E-4929-823C-24842ADDE199}" destId="{6725F19A-DCEB-477F-9359-10A66A227916}" srcOrd="3" destOrd="0" parTransId="{69BD2325-EFEE-4AD5-9AB3-5F83612DCC00}" sibTransId="{1A374F74-8F0F-4AA6-9D89-E12CBD6EC032}"/>
    <dgm:cxn modelId="{BDFA96B2-1DD7-4192-855B-4196112EC152}" srcId="{832C7360-5C7E-4929-823C-24842ADDE199}" destId="{A64ACF3C-AA3F-40F3-9E6C-AF663AE2E235}" srcOrd="0" destOrd="0" parTransId="{967B3BA1-2A07-4CEB-A239-379F73860962}" sibTransId="{B2592E62-76AA-4A4B-A2DE-72760459A720}"/>
    <dgm:cxn modelId="{6A19C7D5-F24F-470E-AEA0-3B119E5022FD}" srcId="{832C7360-5C7E-4929-823C-24842ADDE199}" destId="{DB6A1EFA-BCA7-4438-B704-1FB0775C22BB}" srcOrd="2" destOrd="0" parTransId="{6B9C21C6-E4A7-41BB-9A2A-A0CC46002526}" sibTransId="{444B51A5-8C3A-407F-9CD5-454CAD26C5B7}"/>
    <dgm:cxn modelId="{695E18DD-B11C-4766-B572-E0641754A0D4}" srcId="{832C7360-5C7E-4929-823C-24842ADDE199}" destId="{FAD1F4C3-D4C4-46EF-B74F-E6F1FA952B3A}" srcOrd="1" destOrd="0" parTransId="{9D4AF3AC-1D87-484B-8B8B-43A3A56EDFD1}" sibTransId="{5F364E7B-21A9-43D2-A3E2-0DBF70EF44CD}"/>
    <dgm:cxn modelId="{082BBFEA-F6FE-CF47-85F0-388875558F5C}" type="presOf" srcId="{B2592E62-76AA-4A4B-A2DE-72760459A720}" destId="{4B86BAB3-D16A-4D24-8383-BB0E590C8317}" srcOrd="0" destOrd="0" presId="urn:microsoft.com/office/officeart/2018/2/layout/IconCircleList"/>
    <dgm:cxn modelId="{A0C54588-4459-AD45-AC08-A42D047FC48C}" type="presParOf" srcId="{06910BE1-7124-4A6A-96C7-039928C97F3B}" destId="{3BF4FE38-B520-4F0B-A270-F859B4A67F63}" srcOrd="0" destOrd="0" presId="urn:microsoft.com/office/officeart/2018/2/layout/IconCircleList"/>
    <dgm:cxn modelId="{85A3A16B-5EF7-0B4C-85B8-2FF04C9B7F0A}" type="presParOf" srcId="{3BF4FE38-B520-4F0B-A270-F859B4A67F63}" destId="{09E3848B-A2A5-4EFF-B520-D821C8789D5B}" srcOrd="0" destOrd="0" presId="urn:microsoft.com/office/officeart/2018/2/layout/IconCircleList"/>
    <dgm:cxn modelId="{2ED1095D-4451-1543-A76D-02154A3EB045}" type="presParOf" srcId="{09E3848B-A2A5-4EFF-B520-D821C8789D5B}" destId="{B687A32A-25AD-4017-B99A-84E08233B6F5}" srcOrd="0" destOrd="0" presId="urn:microsoft.com/office/officeart/2018/2/layout/IconCircleList"/>
    <dgm:cxn modelId="{175BC234-BC05-BF4A-B72D-C042B7D57EA8}" type="presParOf" srcId="{09E3848B-A2A5-4EFF-B520-D821C8789D5B}" destId="{6F448529-80F8-4149-A962-C548E697EF05}" srcOrd="1" destOrd="0" presId="urn:microsoft.com/office/officeart/2018/2/layout/IconCircleList"/>
    <dgm:cxn modelId="{C4B7D7E4-4491-994A-B616-B2D0C31E45C1}" type="presParOf" srcId="{09E3848B-A2A5-4EFF-B520-D821C8789D5B}" destId="{E3A1EC22-1FA9-41DC-8AE8-FA7D4A08F55E}" srcOrd="2" destOrd="0" presId="urn:microsoft.com/office/officeart/2018/2/layout/IconCircleList"/>
    <dgm:cxn modelId="{742735BF-0626-2F48-874D-F57BE17A56E1}" type="presParOf" srcId="{09E3848B-A2A5-4EFF-B520-D821C8789D5B}" destId="{88D06B57-4B1C-4E15-9A07-9068CED014DB}" srcOrd="3" destOrd="0" presId="urn:microsoft.com/office/officeart/2018/2/layout/IconCircleList"/>
    <dgm:cxn modelId="{821084B7-BA24-FB44-8842-6F55C71E2530}" type="presParOf" srcId="{3BF4FE38-B520-4F0B-A270-F859B4A67F63}" destId="{4B86BAB3-D16A-4D24-8383-BB0E590C8317}" srcOrd="1" destOrd="0" presId="urn:microsoft.com/office/officeart/2018/2/layout/IconCircleList"/>
    <dgm:cxn modelId="{22FF36DD-0091-564E-935B-61E9A7B1E27E}" type="presParOf" srcId="{3BF4FE38-B520-4F0B-A270-F859B4A67F63}" destId="{4B9C655C-04D6-481D-860A-EC8C3535BAE6}" srcOrd="2" destOrd="0" presId="urn:microsoft.com/office/officeart/2018/2/layout/IconCircleList"/>
    <dgm:cxn modelId="{B36F0FDD-A9A2-F84D-8236-2178BF15116B}" type="presParOf" srcId="{4B9C655C-04D6-481D-860A-EC8C3535BAE6}" destId="{06C32D19-25FF-42EB-B342-4D4FC6A3D693}" srcOrd="0" destOrd="0" presId="urn:microsoft.com/office/officeart/2018/2/layout/IconCircleList"/>
    <dgm:cxn modelId="{974FD2BB-2A54-8249-B760-1B7B7B384B59}" type="presParOf" srcId="{4B9C655C-04D6-481D-860A-EC8C3535BAE6}" destId="{695F55C6-65F4-47C2-B304-11FFE0D0B5B9}" srcOrd="1" destOrd="0" presId="urn:microsoft.com/office/officeart/2018/2/layout/IconCircleList"/>
    <dgm:cxn modelId="{6575A226-3D89-F04D-9B60-81E09253322F}" type="presParOf" srcId="{4B9C655C-04D6-481D-860A-EC8C3535BAE6}" destId="{E60D2E24-11F6-4B41-8E44-06F899E1E91D}" srcOrd="2" destOrd="0" presId="urn:microsoft.com/office/officeart/2018/2/layout/IconCircleList"/>
    <dgm:cxn modelId="{C0B4F4B7-A980-DE4F-AEF7-553A2CBB5F6B}" type="presParOf" srcId="{4B9C655C-04D6-481D-860A-EC8C3535BAE6}" destId="{3217260F-2117-4A69-BFA1-DFBB73AED3BE}" srcOrd="3" destOrd="0" presId="urn:microsoft.com/office/officeart/2018/2/layout/IconCircleList"/>
    <dgm:cxn modelId="{1D657C8E-DB0D-EE48-824F-0EB4AAB04FB8}" type="presParOf" srcId="{3BF4FE38-B520-4F0B-A270-F859B4A67F63}" destId="{A678CE14-25CD-40EE-A745-6BD9F3F564F7}" srcOrd="3" destOrd="0" presId="urn:microsoft.com/office/officeart/2018/2/layout/IconCircleList"/>
    <dgm:cxn modelId="{98F4693A-789E-534E-9C53-4EC520782ED3}" type="presParOf" srcId="{3BF4FE38-B520-4F0B-A270-F859B4A67F63}" destId="{5DC5FD93-3F12-4646-8ECD-E180F7CEAB24}" srcOrd="4" destOrd="0" presId="urn:microsoft.com/office/officeart/2018/2/layout/IconCircleList"/>
    <dgm:cxn modelId="{17FBE9CA-06B1-B647-973A-0CD08928E98E}" type="presParOf" srcId="{5DC5FD93-3F12-4646-8ECD-E180F7CEAB24}" destId="{E71EA873-F4F3-49B8-BDD0-2E530A7ECD14}" srcOrd="0" destOrd="0" presId="urn:microsoft.com/office/officeart/2018/2/layout/IconCircleList"/>
    <dgm:cxn modelId="{A500B19C-5806-6E47-8FBB-F39CB38CFA33}" type="presParOf" srcId="{5DC5FD93-3F12-4646-8ECD-E180F7CEAB24}" destId="{A2C9604E-7A5A-4843-A107-31CF714070B2}" srcOrd="1" destOrd="0" presId="urn:microsoft.com/office/officeart/2018/2/layout/IconCircleList"/>
    <dgm:cxn modelId="{1D6D2185-DF06-3842-BFBB-B304E2121A3F}" type="presParOf" srcId="{5DC5FD93-3F12-4646-8ECD-E180F7CEAB24}" destId="{B28497BC-D803-462B-B543-7444B7547FD8}" srcOrd="2" destOrd="0" presId="urn:microsoft.com/office/officeart/2018/2/layout/IconCircleList"/>
    <dgm:cxn modelId="{71A05F68-F055-C948-A54D-EC0F76330645}" type="presParOf" srcId="{5DC5FD93-3F12-4646-8ECD-E180F7CEAB24}" destId="{343EFABF-FF11-467B-A8BC-B0456FBD7B23}" srcOrd="3" destOrd="0" presId="urn:microsoft.com/office/officeart/2018/2/layout/IconCircleList"/>
    <dgm:cxn modelId="{6C7569C8-FD3A-214F-B3F2-21F596DF373A}" type="presParOf" srcId="{3BF4FE38-B520-4F0B-A270-F859B4A67F63}" destId="{EB98A7E8-7699-47C5-A0CD-47BCBBE898D0}" srcOrd="5" destOrd="0" presId="urn:microsoft.com/office/officeart/2018/2/layout/IconCircleList"/>
    <dgm:cxn modelId="{61592E8D-095E-5740-8134-00499B2CC2D3}" type="presParOf" srcId="{3BF4FE38-B520-4F0B-A270-F859B4A67F63}" destId="{F876019E-40BF-471B-965C-41AC30E9115C}" srcOrd="6" destOrd="0" presId="urn:microsoft.com/office/officeart/2018/2/layout/IconCircleList"/>
    <dgm:cxn modelId="{E6E7E8DA-9A76-D941-9E43-8DAC31979119}" type="presParOf" srcId="{F876019E-40BF-471B-965C-41AC30E9115C}" destId="{0E43272E-075A-4449-8EDD-F89C0E9BACE4}" srcOrd="0" destOrd="0" presId="urn:microsoft.com/office/officeart/2018/2/layout/IconCircleList"/>
    <dgm:cxn modelId="{FCB58082-7F9C-0A4B-B09A-B66383AF63D3}" type="presParOf" srcId="{F876019E-40BF-471B-965C-41AC30E9115C}" destId="{AEDAD426-B893-4C64-B2F3-240684405A2F}" srcOrd="1" destOrd="0" presId="urn:microsoft.com/office/officeart/2018/2/layout/IconCircleList"/>
    <dgm:cxn modelId="{2459BC66-E695-AB48-9D16-1824FB5E9F97}" type="presParOf" srcId="{F876019E-40BF-471B-965C-41AC30E9115C}" destId="{BE638C59-C7A4-42C0-AEB4-E5874DD5EEB6}" srcOrd="2" destOrd="0" presId="urn:microsoft.com/office/officeart/2018/2/layout/IconCircleList"/>
    <dgm:cxn modelId="{3599CCB5-70CE-5646-852C-7976DA09E5D4}" type="presParOf" srcId="{F876019E-40BF-471B-965C-41AC30E9115C}" destId="{D0F62D9E-3FEF-406D-9C92-A6D7AB5594E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3840F-672E-4A44-AA59-6F65398FA912}">
      <dsp:nvSpPr>
        <dsp:cNvPr id="0" name=""/>
        <dsp:cNvSpPr/>
      </dsp:nvSpPr>
      <dsp:spPr>
        <a:xfrm>
          <a:off x="0" y="2111"/>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65B86E9-CBE8-4437-9591-C4C8C6166824}">
      <dsp:nvSpPr>
        <dsp:cNvPr id="0" name=""/>
        <dsp:cNvSpPr/>
      </dsp:nvSpPr>
      <dsp:spPr>
        <a:xfrm>
          <a:off x="323713" y="242889"/>
          <a:ext cx="588569" cy="588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33B8B8E-2EEF-4A15-A240-A2EAF0C18DFB}">
      <dsp:nvSpPr>
        <dsp:cNvPr id="0" name=""/>
        <dsp:cNvSpPr/>
      </dsp:nvSpPr>
      <dsp:spPr>
        <a:xfrm>
          <a:off x="1235996" y="2111"/>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dirty="0"/>
            <a:t>To discuss my formative assessment strategies to you for my chosen school</a:t>
          </a:r>
        </a:p>
      </dsp:txBody>
      <dsp:txXfrm>
        <a:off x="1235996" y="2111"/>
        <a:ext cx="6492270" cy="1070126"/>
      </dsp:txXfrm>
    </dsp:sp>
    <dsp:sp modelId="{5DCAE373-2956-4021-952E-5041C8CD80D9}">
      <dsp:nvSpPr>
        <dsp:cNvPr id="0" name=""/>
        <dsp:cNvSpPr/>
      </dsp:nvSpPr>
      <dsp:spPr>
        <a:xfrm>
          <a:off x="0" y="1339769"/>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99B592-42F2-495E-884D-B4CEF8A91072}">
      <dsp:nvSpPr>
        <dsp:cNvPr id="0" name=""/>
        <dsp:cNvSpPr/>
      </dsp:nvSpPr>
      <dsp:spPr>
        <a:xfrm>
          <a:off x="323713" y="1580548"/>
          <a:ext cx="588569" cy="588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2FE4E86-FBFC-494A-887C-35969BA88BC0}">
      <dsp:nvSpPr>
        <dsp:cNvPr id="0" name=""/>
        <dsp:cNvSpPr/>
      </dsp:nvSpPr>
      <dsp:spPr>
        <a:xfrm>
          <a:off x="1235996" y="1339769"/>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a:t>To encourage you that these strategies are important in pupils learning and teaching </a:t>
          </a:r>
        </a:p>
      </dsp:txBody>
      <dsp:txXfrm>
        <a:off x="1235996" y="1339769"/>
        <a:ext cx="6492270" cy="1070126"/>
      </dsp:txXfrm>
    </dsp:sp>
    <dsp:sp modelId="{5BC7F2A0-7809-428F-87D7-2AC19A0824E1}">
      <dsp:nvSpPr>
        <dsp:cNvPr id="0" name=""/>
        <dsp:cNvSpPr/>
      </dsp:nvSpPr>
      <dsp:spPr>
        <a:xfrm>
          <a:off x="0" y="2677427"/>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BA95B6E-DADE-4D1F-9473-E61F3D6B762B}">
      <dsp:nvSpPr>
        <dsp:cNvPr id="0" name=""/>
        <dsp:cNvSpPr/>
      </dsp:nvSpPr>
      <dsp:spPr>
        <a:xfrm>
          <a:off x="323713" y="2918206"/>
          <a:ext cx="588569" cy="5885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F55FACA-7E62-4DD9-A435-CD8C3D8BEBB2}">
      <dsp:nvSpPr>
        <dsp:cNvPr id="0" name=""/>
        <dsp:cNvSpPr/>
      </dsp:nvSpPr>
      <dsp:spPr>
        <a:xfrm>
          <a:off x="1235996" y="2677427"/>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dirty="0"/>
            <a:t>Explain and give examples of specific tools that I think are important</a:t>
          </a:r>
        </a:p>
      </dsp:txBody>
      <dsp:txXfrm>
        <a:off x="1235996" y="2677427"/>
        <a:ext cx="6492270" cy="1070126"/>
      </dsp:txXfrm>
    </dsp:sp>
    <dsp:sp modelId="{9FFC0DFA-7BC0-4EA7-B4E5-0E5111213467}">
      <dsp:nvSpPr>
        <dsp:cNvPr id="0" name=""/>
        <dsp:cNvSpPr/>
      </dsp:nvSpPr>
      <dsp:spPr>
        <a:xfrm>
          <a:off x="0" y="4015086"/>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01D50DC-3745-4A6D-95B1-DE1F53D93028}">
      <dsp:nvSpPr>
        <dsp:cNvPr id="0" name=""/>
        <dsp:cNvSpPr/>
      </dsp:nvSpPr>
      <dsp:spPr>
        <a:xfrm>
          <a:off x="323713" y="4255864"/>
          <a:ext cx="588569" cy="5885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7B8F195-C655-4A82-98F1-06B05950ADEE}">
      <dsp:nvSpPr>
        <dsp:cNvPr id="0" name=""/>
        <dsp:cNvSpPr/>
      </dsp:nvSpPr>
      <dsp:spPr>
        <a:xfrm>
          <a:off x="1235996" y="4015086"/>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a:t>Discuss why these strategies will be the best to benefit our learners</a:t>
          </a:r>
        </a:p>
      </dsp:txBody>
      <dsp:txXfrm>
        <a:off x="1235996" y="4015086"/>
        <a:ext cx="6492270" cy="1070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05197-263A-4F6C-8AC7-A14F779DC74F}">
      <dsp:nvSpPr>
        <dsp:cNvPr id="0" name=""/>
        <dsp:cNvSpPr/>
      </dsp:nvSpPr>
      <dsp:spPr>
        <a:xfrm>
          <a:off x="0" y="3974"/>
          <a:ext cx="7728267" cy="8465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934BC9-47EC-4819-81FD-931E2C72B2A2}">
      <dsp:nvSpPr>
        <dsp:cNvPr id="0" name=""/>
        <dsp:cNvSpPr/>
      </dsp:nvSpPr>
      <dsp:spPr>
        <a:xfrm>
          <a:off x="256085" y="194451"/>
          <a:ext cx="465609" cy="4656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3F89972-A5BC-4E2A-9AC9-851351A413FF}">
      <dsp:nvSpPr>
        <dsp:cNvPr id="0" name=""/>
        <dsp:cNvSpPr/>
      </dsp:nvSpPr>
      <dsp:spPr>
        <a:xfrm>
          <a:off x="977779" y="3974"/>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Linked with Vygotsky and Bruner’s ideas (constructivist model of learning)</a:t>
          </a:r>
        </a:p>
      </dsp:txBody>
      <dsp:txXfrm>
        <a:off x="977779" y="3974"/>
        <a:ext cx="6750487" cy="846562"/>
      </dsp:txXfrm>
    </dsp:sp>
    <dsp:sp modelId="{91F50D31-B327-4580-B5BD-567890E35228}">
      <dsp:nvSpPr>
        <dsp:cNvPr id="0" name=""/>
        <dsp:cNvSpPr/>
      </dsp:nvSpPr>
      <dsp:spPr>
        <a:xfrm>
          <a:off x="0" y="1062177"/>
          <a:ext cx="7728267" cy="8465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45EFFF6-EAA6-4BD6-B6A5-FC82D03A3574}">
      <dsp:nvSpPr>
        <dsp:cNvPr id="0" name=""/>
        <dsp:cNvSpPr/>
      </dsp:nvSpPr>
      <dsp:spPr>
        <a:xfrm>
          <a:off x="256085" y="1252654"/>
          <a:ext cx="465609" cy="4656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C8A5F78-36CF-4F81-885A-ECE5B905CA29}">
      <dsp:nvSpPr>
        <dsp:cNvPr id="0" name=""/>
        <dsp:cNvSpPr/>
      </dsp:nvSpPr>
      <dsp:spPr>
        <a:xfrm>
          <a:off x="977779" y="1062177"/>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Monitor student learning to provide ongoing feedback</a:t>
          </a:r>
        </a:p>
      </dsp:txBody>
      <dsp:txXfrm>
        <a:off x="977779" y="1062177"/>
        <a:ext cx="6750487" cy="846562"/>
      </dsp:txXfrm>
    </dsp:sp>
    <dsp:sp modelId="{8A593413-942E-4067-8BEE-E2486055B7A1}">
      <dsp:nvSpPr>
        <dsp:cNvPr id="0" name=""/>
        <dsp:cNvSpPr/>
      </dsp:nvSpPr>
      <dsp:spPr>
        <a:xfrm>
          <a:off x="0" y="2120380"/>
          <a:ext cx="7728267" cy="8465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364809A-E583-48E8-AA6C-F104A02F156F}">
      <dsp:nvSpPr>
        <dsp:cNvPr id="0" name=""/>
        <dsp:cNvSpPr/>
      </dsp:nvSpPr>
      <dsp:spPr>
        <a:xfrm>
          <a:off x="256085" y="2310857"/>
          <a:ext cx="465609" cy="4656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920E9BB-6E92-4738-9FBC-FBEE38FD8FFA}">
      <dsp:nvSpPr>
        <dsp:cNvPr id="0" name=""/>
        <dsp:cNvSpPr/>
      </dsp:nvSpPr>
      <dsp:spPr>
        <a:xfrm>
          <a:off x="977779" y="2120380"/>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Improve students learning and instructors teaching </a:t>
          </a:r>
        </a:p>
      </dsp:txBody>
      <dsp:txXfrm>
        <a:off x="977779" y="2120380"/>
        <a:ext cx="6750487" cy="846562"/>
      </dsp:txXfrm>
    </dsp:sp>
    <dsp:sp modelId="{CF7B23D8-DDDE-4969-A727-128793354865}">
      <dsp:nvSpPr>
        <dsp:cNvPr id="0" name=""/>
        <dsp:cNvSpPr/>
      </dsp:nvSpPr>
      <dsp:spPr>
        <a:xfrm>
          <a:off x="0" y="3178583"/>
          <a:ext cx="7728267" cy="8465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651960D-0101-41A8-8B9B-79CE2FF76F2B}">
      <dsp:nvSpPr>
        <dsp:cNvPr id="0" name=""/>
        <dsp:cNvSpPr/>
      </dsp:nvSpPr>
      <dsp:spPr>
        <a:xfrm>
          <a:off x="256085" y="3369060"/>
          <a:ext cx="465609" cy="4656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FAAFF1D-958D-4B80-B048-B93D4F8A2998}">
      <dsp:nvSpPr>
        <dsp:cNvPr id="0" name=""/>
        <dsp:cNvSpPr/>
      </dsp:nvSpPr>
      <dsp:spPr>
        <a:xfrm>
          <a:off x="977779" y="3178583"/>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Helps students identify their strengths and weaknesses</a:t>
          </a:r>
        </a:p>
      </dsp:txBody>
      <dsp:txXfrm>
        <a:off x="977779" y="3178583"/>
        <a:ext cx="6750487" cy="846562"/>
      </dsp:txXfrm>
    </dsp:sp>
    <dsp:sp modelId="{605D8F06-C9D2-492F-9461-1A7417157E52}">
      <dsp:nvSpPr>
        <dsp:cNvPr id="0" name=""/>
        <dsp:cNvSpPr/>
      </dsp:nvSpPr>
      <dsp:spPr>
        <a:xfrm>
          <a:off x="0" y="4236787"/>
          <a:ext cx="7728267" cy="84656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A6F3DA1-BBC7-410A-80BA-63D6EF252139}">
      <dsp:nvSpPr>
        <dsp:cNvPr id="0" name=""/>
        <dsp:cNvSpPr/>
      </dsp:nvSpPr>
      <dsp:spPr>
        <a:xfrm>
          <a:off x="256085" y="4427263"/>
          <a:ext cx="465609" cy="4656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4C33389-475F-4466-AC7D-393AD6BF51F6}">
      <dsp:nvSpPr>
        <dsp:cNvPr id="0" name=""/>
        <dsp:cNvSpPr/>
      </dsp:nvSpPr>
      <dsp:spPr>
        <a:xfrm>
          <a:off x="977779" y="4236787"/>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Helps learner identify mistakes or misconceptions before summative assessment </a:t>
          </a:r>
        </a:p>
      </dsp:txBody>
      <dsp:txXfrm>
        <a:off x="977779" y="4236787"/>
        <a:ext cx="6750487" cy="846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7FC47-3A96-FC4D-BB98-DF8B586727F5}">
      <dsp:nvSpPr>
        <dsp:cNvPr id="0" name=""/>
        <dsp:cNvSpPr/>
      </dsp:nvSpPr>
      <dsp:spPr>
        <a:xfrm>
          <a:off x="503396" y="0"/>
          <a:ext cx="5705157" cy="4021138"/>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05DED-64A7-DD4D-9B96-3FFC17EC134B}">
      <dsp:nvSpPr>
        <dsp:cNvPr id="0" name=""/>
        <dsp:cNvSpPr/>
      </dsp:nvSpPr>
      <dsp:spPr>
        <a:xfrm>
          <a:off x="3359" y="1206341"/>
          <a:ext cx="1615718" cy="1608455"/>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Performance Improvement</a:t>
          </a:r>
        </a:p>
      </dsp:txBody>
      <dsp:txXfrm>
        <a:off x="81877" y="1284859"/>
        <a:ext cx="1458682" cy="1451419"/>
      </dsp:txXfrm>
    </dsp:sp>
    <dsp:sp modelId="{A0CF6EBD-B135-3842-9B19-23516BB66600}">
      <dsp:nvSpPr>
        <dsp:cNvPr id="0" name=""/>
        <dsp:cNvSpPr/>
      </dsp:nvSpPr>
      <dsp:spPr>
        <a:xfrm>
          <a:off x="1699863" y="1206341"/>
          <a:ext cx="1615718" cy="1608455"/>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Increases Learning and Independence</a:t>
          </a:r>
        </a:p>
      </dsp:txBody>
      <dsp:txXfrm>
        <a:off x="1778381" y="1284859"/>
        <a:ext cx="1458682" cy="1451419"/>
      </dsp:txXfrm>
    </dsp:sp>
    <dsp:sp modelId="{EAEB8A1E-3FFC-3046-A7FF-9BB7C94529A5}">
      <dsp:nvSpPr>
        <dsp:cNvPr id="0" name=""/>
        <dsp:cNvSpPr/>
      </dsp:nvSpPr>
      <dsp:spPr>
        <a:xfrm>
          <a:off x="3396367" y="1206341"/>
          <a:ext cx="1615718" cy="1608455"/>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Improves Morale, Motivation and Risk-taking</a:t>
          </a:r>
        </a:p>
      </dsp:txBody>
      <dsp:txXfrm>
        <a:off x="3474885" y="1284859"/>
        <a:ext cx="1458682" cy="1451419"/>
      </dsp:txXfrm>
    </dsp:sp>
    <dsp:sp modelId="{C45F791A-B5F8-A743-8B0D-43356602D639}">
      <dsp:nvSpPr>
        <dsp:cNvPr id="0" name=""/>
        <dsp:cNvSpPr/>
      </dsp:nvSpPr>
      <dsp:spPr>
        <a:xfrm>
          <a:off x="5092872" y="1206341"/>
          <a:ext cx="1615718" cy="1608455"/>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Enhances relationships and reflections</a:t>
          </a:r>
        </a:p>
      </dsp:txBody>
      <dsp:txXfrm>
        <a:off x="5171390" y="1284859"/>
        <a:ext cx="1458682" cy="1451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9B8BF-AFDE-184F-907C-629182F9B476}">
      <dsp:nvSpPr>
        <dsp:cNvPr id="0" name=""/>
        <dsp:cNvSpPr/>
      </dsp:nvSpPr>
      <dsp:spPr>
        <a:xfrm>
          <a:off x="0" y="0"/>
          <a:ext cx="7728267" cy="5087324"/>
        </a:xfrm>
        <a:prstGeom prst="rect">
          <a:avLst/>
        </a:prstGeom>
        <a:solidFill>
          <a:schemeClr val="accent4">
            <a:alpha val="90000"/>
            <a:tint val="40000"/>
            <a:hueOff val="0"/>
            <a:satOff val="0"/>
            <a:lumOff val="0"/>
            <a:alphaOff val="0"/>
          </a:schemeClr>
        </a:solidFill>
        <a:ln w="9525" cap="flat"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2526" tIns="330200" rIns="602526" bIns="330200" numCol="1" spcCol="1270" anchor="t" anchorCtr="0">
          <a:noAutofit/>
        </a:bodyPr>
        <a:lstStyle/>
        <a:p>
          <a:pPr marL="0" lvl="0" indent="0" algn="ctr" defTabSz="755650">
            <a:lnSpc>
              <a:spcPct val="100000"/>
            </a:lnSpc>
            <a:spcBef>
              <a:spcPct val="0"/>
            </a:spcBef>
            <a:spcAft>
              <a:spcPct val="35000"/>
            </a:spcAft>
            <a:buNone/>
          </a:pPr>
          <a:r>
            <a:rPr lang="en-GB" sz="1700" kern="1200" dirty="0"/>
            <a:t>‘Formative feedback is any information, process or activity which affords or accelerates student learning based on comments relating to either formative assessment or summative assessment activities.’ </a:t>
          </a:r>
        </a:p>
        <a:p>
          <a:pPr marL="0" lvl="0" indent="0" algn="ctr" defTabSz="755650">
            <a:lnSpc>
              <a:spcPct val="100000"/>
            </a:lnSpc>
            <a:spcBef>
              <a:spcPct val="0"/>
            </a:spcBef>
            <a:spcAft>
              <a:spcPct val="35000"/>
            </a:spcAft>
            <a:buNone/>
          </a:pPr>
          <a:r>
            <a:rPr lang="en-GB" sz="1700" kern="1200" dirty="0"/>
            <a:t>(Irons, 2008) </a:t>
          </a:r>
          <a:endParaRPr lang="en-US" sz="1700" kern="1200" dirty="0"/>
        </a:p>
        <a:p>
          <a:pPr marL="0" lvl="0" indent="0" algn="ctr" defTabSz="755650">
            <a:lnSpc>
              <a:spcPct val="100000"/>
            </a:lnSpc>
            <a:spcBef>
              <a:spcPct val="0"/>
            </a:spcBef>
            <a:spcAft>
              <a:spcPct val="35000"/>
            </a:spcAft>
            <a:buNone/>
          </a:pPr>
          <a:r>
            <a:rPr lang="en-US" sz="1700" kern="1200" dirty="0"/>
            <a:t>‘Feedback to any pupil should be about the particular qualities of his or her work, with advice on what he or she can do to improve, and should avoid comparisons with other pupils.’</a:t>
          </a:r>
        </a:p>
        <a:p>
          <a:pPr marL="0" lvl="0" indent="0" algn="ctr" defTabSz="755650">
            <a:lnSpc>
              <a:spcPct val="100000"/>
            </a:lnSpc>
            <a:spcBef>
              <a:spcPct val="0"/>
            </a:spcBef>
            <a:spcAft>
              <a:spcPct val="35000"/>
            </a:spcAft>
            <a:buNone/>
          </a:pPr>
          <a:r>
            <a:rPr lang="en-US" sz="1700" kern="1200" dirty="0"/>
            <a:t>( Inside the Black Box, Black and William 1998)</a:t>
          </a:r>
        </a:p>
      </dsp:txBody>
      <dsp:txXfrm>
        <a:off x="0" y="1933183"/>
        <a:ext cx="7728267" cy="3052394"/>
      </dsp:txXfrm>
    </dsp:sp>
    <dsp:sp modelId="{1F0EF246-B93D-4947-BF6B-BBC45CE8235D}">
      <dsp:nvSpPr>
        <dsp:cNvPr id="0" name=""/>
        <dsp:cNvSpPr/>
      </dsp:nvSpPr>
      <dsp:spPr>
        <a:xfrm>
          <a:off x="3101034" y="508732"/>
          <a:ext cx="1526197" cy="1526197"/>
        </a:xfrm>
        <a:prstGeom prst="ellips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18988" tIns="12700" rIns="11898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3324540" y="732238"/>
        <a:ext cx="1079185" cy="1079185"/>
      </dsp:txXfrm>
    </dsp:sp>
    <dsp:sp modelId="{087B80D5-BBB6-6A4D-ABFE-42BBB9086C8B}">
      <dsp:nvSpPr>
        <dsp:cNvPr id="0" name=""/>
        <dsp:cNvSpPr/>
      </dsp:nvSpPr>
      <dsp:spPr>
        <a:xfrm>
          <a:off x="0" y="5087252"/>
          <a:ext cx="7728267" cy="72"/>
        </a:xfrm>
        <a:prstGeom prst="rect">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0D5CB-2BDC-364A-9623-32362B1AB10E}">
      <dsp:nvSpPr>
        <dsp:cNvPr id="0" name=""/>
        <dsp:cNvSpPr/>
      </dsp:nvSpPr>
      <dsp:spPr>
        <a:xfrm>
          <a:off x="651730" y="-236382"/>
          <a:ext cx="5801088" cy="5801088"/>
        </a:xfrm>
        <a:prstGeom prst="circularArrow">
          <a:avLst>
            <a:gd name="adj1" fmla="val 5310"/>
            <a:gd name="adj2" fmla="val 343918"/>
            <a:gd name="adj3" fmla="val 12695751"/>
            <a:gd name="adj4" fmla="val 18075192"/>
            <a:gd name="adj5" fmla="val 6195"/>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0F0EE-CC6B-4B40-8347-4E3C353DFC5B}">
      <dsp:nvSpPr>
        <dsp:cNvPr id="0" name=""/>
        <dsp:cNvSpPr/>
      </dsp:nvSpPr>
      <dsp:spPr>
        <a:xfrm>
          <a:off x="1633131" y="0"/>
          <a:ext cx="3838285" cy="1919142"/>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dirty="0"/>
            <a:t>ORAL FEEDBACK</a:t>
          </a:r>
        </a:p>
      </dsp:txBody>
      <dsp:txXfrm>
        <a:off x="1726816" y="93685"/>
        <a:ext cx="3650915" cy="1731772"/>
      </dsp:txXfrm>
    </dsp:sp>
    <dsp:sp modelId="{5F78A40A-56C8-9A40-935A-10A7DB4255D1}">
      <dsp:nvSpPr>
        <dsp:cNvPr id="0" name=""/>
        <dsp:cNvSpPr/>
      </dsp:nvSpPr>
      <dsp:spPr>
        <a:xfrm>
          <a:off x="1633131" y="3411809"/>
          <a:ext cx="3838285" cy="1919142"/>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dirty="0"/>
            <a:t>WRITTEN FEEDBACK </a:t>
          </a:r>
        </a:p>
      </dsp:txBody>
      <dsp:txXfrm>
        <a:off x="1726816" y="3505494"/>
        <a:ext cx="3650915" cy="17317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E48DA-F736-B24C-95E8-9A911D188AAA}">
      <dsp:nvSpPr>
        <dsp:cNvPr id="0" name=""/>
        <dsp:cNvSpPr/>
      </dsp:nvSpPr>
      <dsp:spPr>
        <a:xfrm>
          <a:off x="3388624" y="624797"/>
          <a:ext cx="482160" cy="91440"/>
        </a:xfrm>
        <a:custGeom>
          <a:avLst/>
          <a:gdLst/>
          <a:ahLst/>
          <a:cxnLst/>
          <a:rect l="0" t="0" r="0" b="0"/>
          <a:pathLst>
            <a:path>
              <a:moveTo>
                <a:pt x="0" y="45720"/>
              </a:moveTo>
              <a:lnTo>
                <a:pt x="482160"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667953"/>
        <a:ext cx="25638" cy="5127"/>
      </dsp:txXfrm>
    </dsp:sp>
    <dsp:sp modelId="{EB9E9920-F2D3-9E42-93C3-8E43BD26201E}">
      <dsp:nvSpPr>
        <dsp:cNvPr id="0" name=""/>
        <dsp:cNvSpPr/>
      </dsp:nvSpPr>
      <dsp:spPr>
        <a:xfrm>
          <a:off x="1161030" y="1698"/>
          <a:ext cx="2229394" cy="1337636"/>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622300">
            <a:lnSpc>
              <a:spcPct val="90000"/>
            </a:lnSpc>
            <a:spcBef>
              <a:spcPct val="0"/>
            </a:spcBef>
            <a:spcAft>
              <a:spcPct val="35000"/>
            </a:spcAft>
            <a:buNone/>
          </a:pPr>
          <a:r>
            <a:rPr lang="en-US" sz="1400" kern="1200"/>
            <a:t>Start</a:t>
          </a:r>
        </a:p>
        <a:p>
          <a:pPr marL="57150" lvl="1" indent="-57150" algn="l" defTabSz="488950">
            <a:lnSpc>
              <a:spcPct val="90000"/>
            </a:lnSpc>
            <a:spcBef>
              <a:spcPct val="0"/>
            </a:spcBef>
            <a:spcAft>
              <a:spcPct val="15000"/>
            </a:spcAft>
            <a:buChar char="•"/>
          </a:pPr>
          <a:r>
            <a:rPr lang="en-US" sz="1100" kern="1200"/>
            <a:t>Start small</a:t>
          </a:r>
        </a:p>
      </dsp:txBody>
      <dsp:txXfrm>
        <a:off x="1161030" y="1698"/>
        <a:ext cx="2229394" cy="1337636"/>
      </dsp:txXfrm>
    </dsp:sp>
    <dsp:sp modelId="{3E528212-5FD2-8A4A-A204-EA68E8542D36}">
      <dsp:nvSpPr>
        <dsp:cNvPr id="0" name=""/>
        <dsp:cNvSpPr/>
      </dsp:nvSpPr>
      <dsp:spPr>
        <a:xfrm>
          <a:off x="2275727" y="1337535"/>
          <a:ext cx="2742155" cy="482160"/>
        </a:xfrm>
        <a:custGeom>
          <a:avLst/>
          <a:gdLst/>
          <a:ahLst/>
          <a:cxnLst/>
          <a:rect l="0" t="0" r="0" b="0"/>
          <a:pathLst>
            <a:path>
              <a:moveTo>
                <a:pt x="2742155" y="0"/>
              </a:moveTo>
              <a:lnTo>
                <a:pt x="2742155" y="258180"/>
              </a:lnTo>
              <a:lnTo>
                <a:pt x="0" y="258180"/>
              </a:lnTo>
              <a:lnTo>
                <a:pt x="0" y="482160"/>
              </a:lnTo>
            </a:path>
          </a:pathLst>
        </a:custGeom>
        <a:noFill/>
        <a:ln w="9525" cap="flat" cmpd="sng" algn="ctr">
          <a:solidFill>
            <a:schemeClr val="accent5">
              <a:hueOff val="2794580"/>
              <a:satOff val="-2409"/>
              <a:lumOff val="318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77062" y="1576051"/>
        <a:ext cx="139484" cy="5127"/>
      </dsp:txXfrm>
    </dsp:sp>
    <dsp:sp modelId="{E09A7921-4373-9846-8EE2-E14004615662}">
      <dsp:nvSpPr>
        <dsp:cNvPr id="0" name=""/>
        <dsp:cNvSpPr/>
      </dsp:nvSpPr>
      <dsp:spPr>
        <a:xfrm>
          <a:off x="3903185" y="1698"/>
          <a:ext cx="2229394" cy="1337636"/>
        </a:xfrm>
        <a:prstGeom prst="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622300">
            <a:lnSpc>
              <a:spcPct val="90000"/>
            </a:lnSpc>
            <a:spcBef>
              <a:spcPct val="0"/>
            </a:spcBef>
            <a:spcAft>
              <a:spcPct val="35000"/>
            </a:spcAft>
            <a:buNone/>
          </a:pPr>
          <a:r>
            <a:rPr lang="en-US" sz="1400" kern="1200"/>
            <a:t>Relate</a:t>
          </a:r>
        </a:p>
        <a:p>
          <a:pPr marL="57150" lvl="1" indent="-57150" algn="l" defTabSz="488950">
            <a:lnSpc>
              <a:spcPct val="90000"/>
            </a:lnSpc>
            <a:spcBef>
              <a:spcPct val="0"/>
            </a:spcBef>
            <a:spcAft>
              <a:spcPct val="15000"/>
            </a:spcAft>
            <a:buChar char="•"/>
          </a:pPr>
          <a:r>
            <a:rPr lang="en-US" sz="1100" kern="1200" dirty="0"/>
            <a:t>Relate feedback to the topic and criteria</a:t>
          </a:r>
        </a:p>
      </dsp:txBody>
      <dsp:txXfrm>
        <a:off x="3903185" y="1698"/>
        <a:ext cx="2229394" cy="1337636"/>
      </dsp:txXfrm>
    </dsp:sp>
    <dsp:sp modelId="{0F731A2C-07F0-054C-9511-51BF72770B10}">
      <dsp:nvSpPr>
        <dsp:cNvPr id="0" name=""/>
        <dsp:cNvSpPr/>
      </dsp:nvSpPr>
      <dsp:spPr>
        <a:xfrm>
          <a:off x="3388624" y="2475194"/>
          <a:ext cx="482160" cy="91440"/>
        </a:xfrm>
        <a:custGeom>
          <a:avLst/>
          <a:gdLst/>
          <a:ahLst/>
          <a:cxnLst/>
          <a:rect l="0" t="0" r="0" b="0"/>
          <a:pathLst>
            <a:path>
              <a:moveTo>
                <a:pt x="0" y="45720"/>
              </a:moveTo>
              <a:lnTo>
                <a:pt x="482160" y="45720"/>
              </a:lnTo>
            </a:path>
          </a:pathLst>
        </a:custGeom>
        <a:noFill/>
        <a:ln w="9525" cap="flat" cmpd="sng" algn="ctr">
          <a:solidFill>
            <a:schemeClr val="accent5">
              <a:hueOff val="5589159"/>
              <a:satOff val="-4817"/>
              <a:lumOff val="6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2518350"/>
        <a:ext cx="25638" cy="5127"/>
      </dsp:txXfrm>
    </dsp:sp>
    <dsp:sp modelId="{1350A4DB-FB7C-7248-9144-DD68E3808D97}">
      <dsp:nvSpPr>
        <dsp:cNvPr id="0" name=""/>
        <dsp:cNvSpPr/>
      </dsp:nvSpPr>
      <dsp:spPr>
        <a:xfrm>
          <a:off x="1161030" y="1852096"/>
          <a:ext cx="2229394" cy="1337636"/>
        </a:xfrm>
        <a:prstGeom prst="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622300">
            <a:lnSpc>
              <a:spcPct val="90000"/>
            </a:lnSpc>
            <a:spcBef>
              <a:spcPct val="0"/>
            </a:spcBef>
            <a:spcAft>
              <a:spcPct val="35000"/>
            </a:spcAft>
            <a:buNone/>
          </a:pPr>
          <a:r>
            <a:rPr lang="en-US" sz="1400" kern="1200" dirty="0"/>
            <a:t>Identify</a:t>
          </a:r>
        </a:p>
        <a:p>
          <a:pPr marL="57150" lvl="1" indent="-57150" algn="l" defTabSz="488950">
            <a:lnSpc>
              <a:spcPct val="90000"/>
            </a:lnSpc>
            <a:spcBef>
              <a:spcPct val="0"/>
            </a:spcBef>
            <a:spcAft>
              <a:spcPct val="15000"/>
            </a:spcAft>
            <a:buChar char="•"/>
          </a:pPr>
          <a:r>
            <a:rPr lang="en-US" sz="1100" kern="1200" dirty="0"/>
            <a:t>Identify when a learner has made an achievement </a:t>
          </a:r>
        </a:p>
      </dsp:txBody>
      <dsp:txXfrm>
        <a:off x="1161030" y="1852096"/>
        <a:ext cx="2229394" cy="1337636"/>
      </dsp:txXfrm>
    </dsp:sp>
    <dsp:sp modelId="{19934490-1E91-AD43-A137-246EA19F662F}">
      <dsp:nvSpPr>
        <dsp:cNvPr id="0" name=""/>
        <dsp:cNvSpPr/>
      </dsp:nvSpPr>
      <dsp:spPr>
        <a:xfrm>
          <a:off x="2275727" y="3187932"/>
          <a:ext cx="2742155" cy="482160"/>
        </a:xfrm>
        <a:custGeom>
          <a:avLst/>
          <a:gdLst/>
          <a:ahLst/>
          <a:cxnLst/>
          <a:rect l="0" t="0" r="0" b="0"/>
          <a:pathLst>
            <a:path>
              <a:moveTo>
                <a:pt x="2742155" y="0"/>
              </a:moveTo>
              <a:lnTo>
                <a:pt x="2742155" y="258180"/>
              </a:lnTo>
              <a:lnTo>
                <a:pt x="0" y="258180"/>
              </a:lnTo>
              <a:lnTo>
                <a:pt x="0" y="482160"/>
              </a:lnTo>
            </a:path>
          </a:pathLst>
        </a:custGeom>
        <a:noFill/>
        <a:ln w="9525" cap="flat" cmpd="sng" algn="ctr">
          <a:solidFill>
            <a:schemeClr val="accent5">
              <a:hueOff val="8383739"/>
              <a:satOff val="-7226"/>
              <a:lumOff val="956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77062" y="3426449"/>
        <a:ext cx="139484" cy="5127"/>
      </dsp:txXfrm>
    </dsp:sp>
    <dsp:sp modelId="{A66B231B-B6DD-464E-9368-E7F3BA1D68E0}">
      <dsp:nvSpPr>
        <dsp:cNvPr id="0" name=""/>
        <dsp:cNvSpPr/>
      </dsp:nvSpPr>
      <dsp:spPr>
        <a:xfrm>
          <a:off x="3903185" y="1852096"/>
          <a:ext cx="2229394" cy="1337636"/>
        </a:xfrm>
        <a:prstGeom prst="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622300">
            <a:lnSpc>
              <a:spcPct val="90000"/>
            </a:lnSpc>
            <a:spcBef>
              <a:spcPct val="0"/>
            </a:spcBef>
            <a:spcAft>
              <a:spcPct val="35000"/>
            </a:spcAft>
            <a:buNone/>
          </a:pPr>
          <a:r>
            <a:rPr lang="en-US" sz="1400" kern="1200"/>
            <a:t>Set</a:t>
          </a:r>
        </a:p>
        <a:p>
          <a:pPr marL="57150" lvl="1" indent="-57150" algn="l" defTabSz="488950">
            <a:lnSpc>
              <a:spcPct val="90000"/>
            </a:lnSpc>
            <a:spcBef>
              <a:spcPct val="0"/>
            </a:spcBef>
            <a:spcAft>
              <a:spcPct val="15000"/>
            </a:spcAft>
            <a:buChar char="•"/>
          </a:pPr>
          <a:r>
            <a:rPr lang="en-US" sz="1100" kern="1200" dirty="0"/>
            <a:t>Set targets for a learner to improve</a:t>
          </a:r>
        </a:p>
      </dsp:txBody>
      <dsp:txXfrm>
        <a:off x="3903185" y="1852096"/>
        <a:ext cx="2229394" cy="1337636"/>
      </dsp:txXfrm>
    </dsp:sp>
    <dsp:sp modelId="{9A4B787C-DA05-2344-A8CC-10B5EF837D2A}">
      <dsp:nvSpPr>
        <dsp:cNvPr id="0" name=""/>
        <dsp:cNvSpPr/>
      </dsp:nvSpPr>
      <dsp:spPr>
        <a:xfrm>
          <a:off x="3388624" y="4325591"/>
          <a:ext cx="482160" cy="91440"/>
        </a:xfrm>
        <a:custGeom>
          <a:avLst/>
          <a:gdLst/>
          <a:ahLst/>
          <a:cxnLst/>
          <a:rect l="0" t="0" r="0" b="0"/>
          <a:pathLst>
            <a:path>
              <a:moveTo>
                <a:pt x="0" y="45720"/>
              </a:moveTo>
              <a:lnTo>
                <a:pt x="482160" y="45720"/>
              </a:lnTo>
            </a:path>
          </a:pathLst>
        </a:custGeom>
        <a:noFill/>
        <a:ln w="9525" cap="flat" cmpd="sng" algn="ctr">
          <a:solidFill>
            <a:schemeClr val="accent5">
              <a:hueOff val="11178319"/>
              <a:satOff val="-9634"/>
              <a:lumOff val="127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4368748"/>
        <a:ext cx="25638" cy="5127"/>
      </dsp:txXfrm>
    </dsp:sp>
    <dsp:sp modelId="{A86B4DAC-AD6B-7744-8E0A-AE0BAC596CEE}">
      <dsp:nvSpPr>
        <dsp:cNvPr id="0" name=""/>
        <dsp:cNvSpPr/>
      </dsp:nvSpPr>
      <dsp:spPr>
        <a:xfrm>
          <a:off x="1161030" y="3702493"/>
          <a:ext cx="2229394" cy="1337636"/>
        </a:xfrm>
        <a:prstGeom prst="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ctr" anchorCtr="0">
          <a:noAutofit/>
        </a:bodyPr>
        <a:lstStyle/>
        <a:p>
          <a:pPr marL="0" lvl="0" indent="0" algn="ctr" defTabSz="622300">
            <a:lnSpc>
              <a:spcPct val="90000"/>
            </a:lnSpc>
            <a:spcBef>
              <a:spcPct val="0"/>
            </a:spcBef>
            <a:spcAft>
              <a:spcPct val="35000"/>
            </a:spcAft>
            <a:buNone/>
          </a:pPr>
          <a:r>
            <a:rPr lang="en-US" sz="1400" kern="1200" dirty="0"/>
            <a:t>Show	</a:t>
          </a:r>
        </a:p>
        <a:p>
          <a:pPr marL="0" lvl="0" indent="0" algn="ctr" defTabSz="622300">
            <a:lnSpc>
              <a:spcPct val="90000"/>
            </a:lnSpc>
            <a:spcBef>
              <a:spcPct val="0"/>
            </a:spcBef>
            <a:spcAft>
              <a:spcPct val="35000"/>
            </a:spcAft>
            <a:buNone/>
          </a:pPr>
          <a:r>
            <a:rPr lang="en-US" sz="1400" kern="1200" dirty="0"/>
            <a:t>Give advice to the learner and show them where and when they can improve	</a:t>
          </a:r>
        </a:p>
      </dsp:txBody>
      <dsp:txXfrm>
        <a:off x="1161030" y="3702493"/>
        <a:ext cx="2229394" cy="1337636"/>
      </dsp:txXfrm>
    </dsp:sp>
    <dsp:sp modelId="{CCCE5900-3C34-604A-835D-25430E9D29A0}">
      <dsp:nvSpPr>
        <dsp:cNvPr id="0" name=""/>
        <dsp:cNvSpPr/>
      </dsp:nvSpPr>
      <dsp:spPr>
        <a:xfrm>
          <a:off x="3903185" y="3702493"/>
          <a:ext cx="2229394" cy="1337636"/>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622300">
            <a:lnSpc>
              <a:spcPct val="90000"/>
            </a:lnSpc>
            <a:spcBef>
              <a:spcPct val="0"/>
            </a:spcBef>
            <a:spcAft>
              <a:spcPct val="35000"/>
            </a:spcAft>
            <a:buNone/>
          </a:pPr>
          <a:r>
            <a:rPr lang="en-US" sz="1400" kern="1200"/>
            <a:t>Allow</a:t>
          </a:r>
        </a:p>
        <a:p>
          <a:pPr marL="57150" lvl="1" indent="-57150" algn="l" defTabSz="488950">
            <a:lnSpc>
              <a:spcPct val="90000"/>
            </a:lnSpc>
            <a:spcBef>
              <a:spcPct val="0"/>
            </a:spcBef>
            <a:spcAft>
              <a:spcPct val="15000"/>
            </a:spcAft>
            <a:buChar char="•"/>
          </a:pPr>
          <a:r>
            <a:rPr lang="en-US" sz="1100" kern="1200" dirty="0"/>
            <a:t>Allow the learner time to make adjustments </a:t>
          </a:r>
        </a:p>
      </dsp:txBody>
      <dsp:txXfrm>
        <a:off x="3903185" y="3702493"/>
        <a:ext cx="2229394" cy="1337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D7C80-6979-41A5-B780-3E8311067209}">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C2F1482-B70C-45B0-B9F5-22FB2B8E8B7F}">
      <dsp:nvSpPr>
        <dsp:cNvPr id="0" name=""/>
        <dsp:cNvSpPr/>
      </dsp:nvSpPr>
      <dsp:spPr>
        <a:xfrm>
          <a:off x="457545" y="1159620"/>
          <a:ext cx="831901" cy="831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15FC45F-34D0-4756-9FB8-B7C799A2BCF4}">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100000"/>
            </a:lnSpc>
            <a:spcBef>
              <a:spcPct val="0"/>
            </a:spcBef>
            <a:spcAft>
              <a:spcPct val="35000"/>
            </a:spcAft>
            <a:buNone/>
          </a:pPr>
          <a:r>
            <a:rPr lang="en-US" sz="2500" kern="1200"/>
            <a:t>After a piece of work has been completed</a:t>
          </a:r>
        </a:p>
      </dsp:txBody>
      <dsp:txXfrm>
        <a:off x="1746993" y="819297"/>
        <a:ext cx="5546616" cy="1512548"/>
      </dsp:txXfrm>
    </dsp:sp>
    <dsp:sp modelId="{0D0CFD75-5671-4E65-9EEE-A19A42AE4606}">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BCF91C0-C301-4B6D-A67F-B7E8E1D8D468}">
      <dsp:nvSpPr>
        <dsp:cNvPr id="0" name=""/>
        <dsp:cNvSpPr/>
      </dsp:nvSpPr>
      <dsp:spPr>
        <a:xfrm>
          <a:off x="457545" y="3050306"/>
          <a:ext cx="831901" cy="831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8769F38-8C3F-469E-9A65-D9E60FDBB88F}">
      <dsp:nvSpPr>
        <dsp:cNvPr id="0" name=""/>
        <dsp:cNvSpPr/>
      </dsp:nvSpPr>
      <dsp:spPr>
        <a:xfrm>
          <a:off x="1746993" y="2709983"/>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100000"/>
            </a:lnSpc>
            <a:spcBef>
              <a:spcPct val="0"/>
            </a:spcBef>
            <a:spcAft>
              <a:spcPct val="35000"/>
            </a:spcAft>
            <a:buNone/>
          </a:pPr>
          <a:r>
            <a:rPr lang="en-US" sz="2500" kern="1200"/>
            <a:t>Comments only</a:t>
          </a:r>
        </a:p>
      </dsp:txBody>
      <dsp:txXfrm>
        <a:off x="1746993" y="2709983"/>
        <a:ext cx="5546616" cy="15125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66CC0-10DB-FB49-87C7-B5EFEC2D141F}">
      <dsp:nvSpPr>
        <dsp:cNvPr id="0" name=""/>
        <dsp:cNvSpPr/>
      </dsp:nvSpPr>
      <dsp:spPr>
        <a:xfrm>
          <a:off x="2698101" y="981"/>
          <a:ext cx="2332064" cy="1515842"/>
        </a:xfrm>
        <a:prstGeom prst="round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REMINDER PROMPTS</a:t>
          </a:r>
        </a:p>
      </dsp:txBody>
      <dsp:txXfrm>
        <a:off x="2772098" y="74978"/>
        <a:ext cx="2184070" cy="1367848"/>
      </dsp:txXfrm>
    </dsp:sp>
    <dsp:sp modelId="{C76EC986-C28B-B84C-8E50-470CAC6F3EB1}">
      <dsp:nvSpPr>
        <dsp:cNvPr id="0" name=""/>
        <dsp:cNvSpPr/>
      </dsp:nvSpPr>
      <dsp:spPr>
        <a:xfrm>
          <a:off x="1840337" y="758902"/>
          <a:ext cx="4047592" cy="4047592"/>
        </a:xfrm>
        <a:custGeom>
          <a:avLst/>
          <a:gdLst/>
          <a:ahLst/>
          <a:cxnLst/>
          <a:rect l="0" t="0" r="0" b="0"/>
          <a:pathLst>
            <a:path>
              <a:moveTo>
                <a:pt x="3206812" y="381777"/>
              </a:moveTo>
              <a:arcTo wR="2023796" hR="2023796" stAng="18346285" swAng="3650851"/>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1DC08A-B653-7B40-91F7-A7FF7F05E713}">
      <dsp:nvSpPr>
        <dsp:cNvPr id="0" name=""/>
        <dsp:cNvSpPr/>
      </dsp:nvSpPr>
      <dsp:spPr>
        <a:xfrm>
          <a:off x="4450759" y="3036675"/>
          <a:ext cx="2332064" cy="1515842"/>
        </a:xfrm>
        <a:prstGeom prst="roundRect">
          <a:avLst/>
        </a:prstGeom>
        <a:solidFill>
          <a:schemeClr val="accent2">
            <a:hueOff val="977227"/>
            <a:satOff val="-15767"/>
            <a:lumOff val="-2745"/>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SCAFFOLD PROMPTS</a:t>
          </a:r>
        </a:p>
      </dsp:txBody>
      <dsp:txXfrm>
        <a:off x="4524756" y="3110672"/>
        <a:ext cx="2184070" cy="1367848"/>
      </dsp:txXfrm>
    </dsp:sp>
    <dsp:sp modelId="{FA04C73D-F0ED-F149-9472-194714F3B4B1}">
      <dsp:nvSpPr>
        <dsp:cNvPr id="0" name=""/>
        <dsp:cNvSpPr/>
      </dsp:nvSpPr>
      <dsp:spPr>
        <a:xfrm>
          <a:off x="1840337" y="758902"/>
          <a:ext cx="4047592" cy="4047592"/>
        </a:xfrm>
        <a:custGeom>
          <a:avLst/>
          <a:gdLst/>
          <a:ahLst/>
          <a:cxnLst/>
          <a:rect l="0" t="0" r="0" b="0"/>
          <a:pathLst>
            <a:path>
              <a:moveTo>
                <a:pt x="2988158" y="3803053"/>
              </a:moveTo>
              <a:arcTo wR="2023796" hR="2023796" stAng="3692532" swAng="3414937"/>
            </a:path>
          </a:pathLst>
        </a:custGeom>
        <a:noFill/>
        <a:ln w="9525" cap="flat" cmpd="sng" algn="ctr">
          <a:solidFill>
            <a:schemeClr val="accent2">
              <a:hueOff val="977227"/>
              <a:satOff val="-15767"/>
              <a:lumOff val="-2745"/>
              <a:alphaOff val="0"/>
            </a:schemeClr>
          </a:solidFill>
          <a:prstDash val="solid"/>
        </a:ln>
        <a:effectLst/>
      </dsp:spPr>
      <dsp:style>
        <a:lnRef idx="1">
          <a:scrgbClr r="0" g="0" b="0"/>
        </a:lnRef>
        <a:fillRef idx="0">
          <a:scrgbClr r="0" g="0" b="0"/>
        </a:fillRef>
        <a:effectRef idx="0">
          <a:scrgbClr r="0" g="0" b="0"/>
        </a:effectRef>
        <a:fontRef idx="minor"/>
      </dsp:style>
    </dsp:sp>
    <dsp:sp modelId="{09CCE5D7-700F-7E43-A4A1-6C296B3811D0}">
      <dsp:nvSpPr>
        <dsp:cNvPr id="0" name=""/>
        <dsp:cNvSpPr/>
      </dsp:nvSpPr>
      <dsp:spPr>
        <a:xfrm>
          <a:off x="945442" y="3036675"/>
          <a:ext cx="2332064" cy="1515842"/>
        </a:xfrm>
        <a:prstGeom prst="roundRect">
          <a:avLst/>
        </a:prstGeom>
        <a:solidFill>
          <a:schemeClr val="accent2">
            <a:hueOff val="1954454"/>
            <a:satOff val="-31534"/>
            <a:lumOff val="-549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EXAMPLE PROMPTS</a:t>
          </a:r>
        </a:p>
      </dsp:txBody>
      <dsp:txXfrm>
        <a:off x="1019439" y="3110672"/>
        <a:ext cx="2184070" cy="1367848"/>
      </dsp:txXfrm>
    </dsp:sp>
    <dsp:sp modelId="{7A965222-0097-A145-A21F-2FD22F90BDD2}">
      <dsp:nvSpPr>
        <dsp:cNvPr id="0" name=""/>
        <dsp:cNvSpPr/>
      </dsp:nvSpPr>
      <dsp:spPr>
        <a:xfrm>
          <a:off x="1840337" y="758902"/>
          <a:ext cx="4047592" cy="4047592"/>
        </a:xfrm>
        <a:custGeom>
          <a:avLst/>
          <a:gdLst/>
          <a:ahLst/>
          <a:cxnLst/>
          <a:rect l="0" t="0" r="0" b="0"/>
          <a:pathLst>
            <a:path>
              <a:moveTo>
                <a:pt x="13489" y="2257069"/>
              </a:moveTo>
              <a:arcTo wR="2023796" hR="2023796" stAng="10402864" swAng="3650851"/>
            </a:path>
          </a:pathLst>
        </a:custGeom>
        <a:noFill/>
        <a:ln w="9525" cap="flat" cmpd="sng" algn="ctr">
          <a:solidFill>
            <a:schemeClr val="accent2">
              <a:hueOff val="1954454"/>
              <a:satOff val="-31534"/>
              <a:lumOff val="-549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51C20-C0C0-4A32-82F0-C3F284DCDA06}">
      <dsp:nvSpPr>
        <dsp:cNvPr id="0" name=""/>
        <dsp:cNvSpPr/>
      </dsp:nvSpPr>
      <dsp:spPr>
        <a:xfrm>
          <a:off x="0" y="1244"/>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620D681-4C50-45AB-8E23-68DA2565CB3D}">
      <dsp:nvSpPr>
        <dsp:cNvPr id="0" name=""/>
        <dsp:cNvSpPr/>
      </dsp:nvSpPr>
      <dsp:spPr>
        <a:xfrm>
          <a:off x="190815" y="143173"/>
          <a:ext cx="346937" cy="346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B12EC6A-B452-4303-A9F2-AB2143625840}">
      <dsp:nvSpPr>
        <dsp:cNvPr id="0" name=""/>
        <dsp:cNvSpPr/>
      </dsp:nvSpPr>
      <dsp:spPr>
        <a:xfrm>
          <a:off x="728568" y="1244"/>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Focus on improving a learners work</a:t>
          </a:r>
          <a:endParaRPr lang="en-US" sz="2200" kern="1200" dirty="0"/>
        </a:p>
      </dsp:txBody>
      <dsp:txXfrm>
        <a:off x="728568" y="1244"/>
        <a:ext cx="6586631" cy="630794"/>
      </dsp:txXfrm>
    </dsp:sp>
    <dsp:sp modelId="{1776A635-CCB0-4705-A05F-67B1C6A50691}">
      <dsp:nvSpPr>
        <dsp:cNvPr id="0" name=""/>
        <dsp:cNvSpPr/>
      </dsp:nvSpPr>
      <dsp:spPr>
        <a:xfrm>
          <a:off x="0" y="789738"/>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CBD7367-5ED2-429E-BF51-CCA8E331D637}">
      <dsp:nvSpPr>
        <dsp:cNvPr id="0" name=""/>
        <dsp:cNvSpPr/>
      </dsp:nvSpPr>
      <dsp:spPr>
        <a:xfrm>
          <a:off x="190815" y="931667"/>
          <a:ext cx="346937" cy="346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3E90705-79DF-4BEB-BDFC-E3BE05F3D5C1}">
      <dsp:nvSpPr>
        <dsp:cNvPr id="0" name=""/>
        <dsp:cNvSpPr/>
      </dsp:nvSpPr>
      <dsp:spPr>
        <a:xfrm>
          <a:off x="728568" y="789738"/>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US" sz="2200" kern="1200" dirty="0"/>
            <a:t>Reduces</a:t>
          </a:r>
          <a:r>
            <a:rPr lang="en-US" sz="2200" kern="1200" baseline="0" dirty="0"/>
            <a:t> competition in the classroom</a:t>
          </a:r>
          <a:endParaRPr lang="en-US" sz="2200" kern="1200" dirty="0"/>
        </a:p>
      </dsp:txBody>
      <dsp:txXfrm>
        <a:off x="728568" y="789738"/>
        <a:ext cx="6586631" cy="630794"/>
      </dsp:txXfrm>
    </dsp:sp>
    <dsp:sp modelId="{EA7F2E53-9714-4E01-BDEA-3877B5E1AE41}">
      <dsp:nvSpPr>
        <dsp:cNvPr id="0" name=""/>
        <dsp:cNvSpPr/>
      </dsp:nvSpPr>
      <dsp:spPr>
        <a:xfrm>
          <a:off x="0" y="1578231"/>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21BBFB0-0929-46AD-8C8D-4B4AEDDD565E}">
      <dsp:nvSpPr>
        <dsp:cNvPr id="0" name=""/>
        <dsp:cNvSpPr/>
      </dsp:nvSpPr>
      <dsp:spPr>
        <a:xfrm>
          <a:off x="190815" y="1720160"/>
          <a:ext cx="346937" cy="346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2952B9C-8FEB-4C82-974F-5FD7358D5A7F}">
      <dsp:nvSpPr>
        <dsp:cNvPr id="0" name=""/>
        <dsp:cNvSpPr/>
      </dsp:nvSpPr>
      <dsp:spPr>
        <a:xfrm>
          <a:off x="728568" y="1578231"/>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Enhances motivation and ambition</a:t>
          </a:r>
          <a:endParaRPr lang="en-US" sz="2200" kern="1200" dirty="0"/>
        </a:p>
      </dsp:txBody>
      <dsp:txXfrm>
        <a:off x="728568" y="1578231"/>
        <a:ext cx="6586631" cy="630794"/>
      </dsp:txXfrm>
    </dsp:sp>
    <dsp:sp modelId="{D3D66DDF-21DB-483B-938E-81E4559F77A1}">
      <dsp:nvSpPr>
        <dsp:cNvPr id="0" name=""/>
        <dsp:cNvSpPr/>
      </dsp:nvSpPr>
      <dsp:spPr>
        <a:xfrm>
          <a:off x="0" y="2366725"/>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99CF43-A29D-43FC-A064-4E4114D83C4D}">
      <dsp:nvSpPr>
        <dsp:cNvPr id="0" name=""/>
        <dsp:cNvSpPr/>
      </dsp:nvSpPr>
      <dsp:spPr>
        <a:xfrm>
          <a:off x="190815" y="2508654"/>
          <a:ext cx="346937" cy="3469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176E00A-C9C2-4FDB-93BC-3F86845E63F9}">
      <dsp:nvSpPr>
        <dsp:cNvPr id="0" name=""/>
        <dsp:cNvSpPr/>
      </dsp:nvSpPr>
      <dsp:spPr>
        <a:xfrm>
          <a:off x="728568" y="2366725"/>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Help pupils on how to improve their performance</a:t>
          </a:r>
          <a:endParaRPr lang="en-US" sz="2200" kern="1200" dirty="0"/>
        </a:p>
      </dsp:txBody>
      <dsp:txXfrm>
        <a:off x="728568" y="2366725"/>
        <a:ext cx="6586631" cy="6307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C4706-1434-4B07-B397-7783909820AB}">
      <dsp:nvSpPr>
        <dsp:cNvPr id="0" name=""/>
        <dsp:cNvSpPr/>
      </dsp:nvSpPr>
      <dsp:spPr>
        <a:xfrm>
          <a:off x="0" y="615"/>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EB7666A-7388-4042-8D9C-F88DC35B6B4D}">
      <dsp:nvSpPr>
        <dsp:cNvPr id="0" name=""/>
        <dsp:cNvSpPr/>
      </dsp:nvSpPr>
      <dsp:spPr>
        <a:xfrm>
          <a:off x="435651" y="324653"/>
          <a:ext cx="792093" cy="792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165809B-2236-4948-9855-154028A7E18B}">
      <dsp:nvSpPr>
        <dsp:cNvPr id="0" name=""/>
        <dsp:cNvSpPr/>
      </dsp:nvSpPr>
      <dsp:spPr>
        <a:xfrm>
          <a:off x="1663397" y="615"/>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Do you allow time for your pupils to read your comments?</a:t>
          </a:r>
        </a:p>
      </dsp:txBody>
      <dsp:txXfrm>
        <a:off x="1663397" y="615"/>
        <a:ext cx="5630212" cy="1440170"/>
      </dsp:txXfrm>
    </dsp:sp>
    <dsp:sp modelId="{C73438D4-0873-4B34-BE01-C4F248A03992}">
      <dsp:nvSpPr>
        <dsp:cNvPr id="0" name=""/>
        <dsp:cNvSpPr/>
      </dsp:nvSpPr>
      <dsp:spPr>
        <a:xfrm>
          <a:off x="0" y="1800829"/>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F7BF026-71FD-4A7E-B8C6-A781007740B8}">
      <dsp:nvSpPr>
        <dsp:cNvPr id="0" name=""/>
        <dsp:cNvSpPr/>
      </dsp:nvSpPr>
      <dsp:spPr>
        <a:xfrm>
          <a:off x="435651" y="2124867"/>
          <a:ext cx="792093" cy="792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C3985D9-C715-43A3-B46E-1E613A4CFC80}">
      <dsp:nvSpPr>
        <dsp:cNvPr id="0" name=""/>
        <dsp:cNvSpPr/>
      </dsp:nvSpPr>
      <dsp:spPr>
        <a:xfrm>
          <a:off x="1663397" y="1800829"/>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Do you allow time for your pupils to make improvements to their work?</a:t>
          </a:r>
        </a:p>
      </dsp:txBody>
      <dsp:txXfrm>
        <a:off x="1663397" y="1800829"/>
        <a:ext cx="5630212" cy="1440170"/>
      </dsp:txXfrm>
    </dsp:sp>
    <dsp:sp modelId="{1D56CEDD-3216-43C7-97C0-BB06BB944176}">
      <dsp:nvSpPr>
        <dsp:cNvPr id="0" name=""/>
        <dsp:cNvSpPr/>
      </dsp:nvSpPr>
      <dsp:spPr>
        <a:xfrm>
          <a:off x="0" y="3601042"/>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C1E64D2-7D60-4F21-A80B-82F7558FE387}">
      <dsp:nvSpPr>
        <dsp:cNvPr id="0" name=""/>
        <dsp:cNvSpPr/>
      </dsp:nvSpPr>
      <dsp:spPr>
        <a:xfrm>
          <a:off x="435651" y="3925081"/>
          <a:ext cx="792093" cy="792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86589CA-6B13-472F-8CC8-8665101C8C9B}">
      <dsp:nvSpPr>
        <dsp:cNvPr id="0" name=""/>
        <dsp:cNvSpPr/>
      </dsp:nvSpPr>
      <dsp:spPr>
        <a:xfrm>
          <a:off x="1663397" y="3601042"/>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Can pupils read and understand your marking comments?</a:t>
          </a:r>
        </a:p>
      </dsp:txBody>
      <dsp:txXfrm>
        <a:off x="1663397" y="3601042"/>
        <a:ext cx="5630212" cy="14401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7A32A-25AD-4017-B99A-84E08233B6F5}">
      <dsp:nvSpPr>
        <dsp:cNvPr id="0" name=""/>
        <dsp:cNvSpPr/>
      </dsp:nvSpPr>
      <dsp:spPr>
        <a:xfrm>
          <a:off x="10493" y="1068640"/>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448529-80F8-4149-A962-C548E697EF05}">
      <dsp:nvSpPr>
        <dsp:cNvPr id="0" name=""/>
        <dsp:cNvSpPr/>
      </dsp:nvSpPr>
      <dsp:spPr>
        <a:xfrm>
          <a:off x="213283" y="1271429"/>
          <a:ext cx="560085" cy="560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8D06B57-4B1C-4E15-9A07-9068CED014DB}">
      <dsp:nvSpPr>
        <dsp:cNvPr id="0" name=""/>
        <dsp:cNvSpPr/>
      </dsp:nvSpPr>
      <dsp:spPr>
        <a:xfrm>
          <a:off x="1183086" y="1068640"/>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Give students the chance to get follow up comments on their work</a:t>
          </a:r>
          <a:endParaRPr lang="en-US" sz="1500" kern="1200" dirty="0"/>
        </a:p>
      </dsp:txBody>
      <dsp:txXfrm>
        <a:off x="1183086" y="1068640"/>
        <a:ext cx="2276207" cy="965664"/>
      </dsp:txXfrm>
    </dsp:sp>
    <dsp:sp modelId="{06C32D19-25FF-42EB-B342-4D4FC6A3D693}">
      <dsp:nvSpPr>
        <dsp:cNvPr id="0" name=""/>
        <dsp:cNvSpPr/>
      </dsp:nvSpPr>
      <dsp:spPr>
        <a:xfrm>
          <a:off x="3855906" y="1068640"/>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95F55C6-65F4-47C2-B304-11FFE0D0B5B9}">
      <dsp:nvSpPr>
        <dsp:cNvPr id="0" name=""/>
        <dsp:cNvSpPr/>
      </dsp:nvSpPr>
      <dsp:spPr>
        <a:xfrm>
          <a:off x="4058695" y="1271429"/>
          <a:ext cx="560085" cy="560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217260F-2117-4A69-BFA1-DFBB73AED3BE}">
      <dsp:nvSpPr>
        <dsp:cNvPr id="0" name=""/>
        <dsp:cNvSpPr/>
      </dsp:nvSpPr>
      <dsp:spPr>
        <a:xfrm>
          <a:off x="5028498" y="1068640"/>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Make time during lessons to have a one on one discussion with pupils about their comments</a:t>
          </a:r>
          <a:endParaRPr lang="en-US" sz="1500" kern="1200" dirty="0"/>
        </a:p>
      </dsp:txBody>
      <dsp:txXfrm>
        <a:off x="5028498" y="1068640"/>
        <a:ext cx="2276207" cy="965664"/>
      </dsp:txXfrm>
    </dsp:sp>
    <dsp:sp modelId="{E71EA873-F4F3-49B8-BDD0-2E530A7ECD14}">
      <dsp:nvSpPr>
        <dsp:cNvPr id="0" name=""/>
        <dsp:cNvSpPr/>
      </dsp:nvSpPr>
      <dsp:spPr>
        <a:xfrm>
          <a:off x="10493" y="2867633"/>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2C9604E-7A5A-4843-A107-31CF714070B2}">
      <dsp:nvSpPr>
        <dsp:cNvPr id="0" name=""/>
        <dsp:cNvSpPr/>
      </dsp:nvSpPr>
      <dsp:spPr>
        <a:xfrm>
          <a:off x="213283" y="3070423"/>
          <a:ext cx="560085" cy="560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43EFABF-FF11-467B-A8BC-B0456FBD7B23}">
      <dsp:nvSpPr>
        <dsp:cNvPr id="0" name=""/>
        <dsp:cNvSpPr/>
      </dsp:nvSpPr>
      <dsp:spPr>
        <a:xfrm>
          <a:off x="1183086" y="2867633"/>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Write up a dialogue in a students book about their comments</a:t>
          </a:r>
          <a:endParaRPr lang="en-US" sz="1500" kern="1200" dirty="0"/>
        </a:p>
      </dsp:txBody>
      <dsp:txXfrm>
        <a:off x="1183086" y="2867633"/>
        <a:ext cx="2276207" cy="965664"/>
      </dsp:txXfrm>
    </dsp:sp>
    <dsp:sp modelId="{0E43272E-075A-4449-8EDD-F89C0E9BACE4}">
      <dsp:nvSpPr>
        <dsp:cNvPr id="0" name=""/>
        <dsp:cNvSpPr/>
      </dsp:nvSpPr>
      <dsp:spPr>
        <a:xfrm>
          <a:off x="3855906" y="2867633"/>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EDAD426-B893-4C64-B2F3-240684405A2F}">
      <dsp:nvSpPr>
        <dsp:cNvPr id="0" name=""/>
        <dsp:cNvSpPr/>
      </dsp:nvSpPr>
      <dsp:spPr>
        <a:xfrm>
          <a:off x="4058695" y="3070423"/>
          <a:ext cx="560085" cy="560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0F62D9E-3FEF-406D-9C92-A6D7AB5594E0}">
      <dsp:nvSpPr>
        <dsp:cNvPr id="0" name=""/>
        <dsp:cNvSpPr/>
      </dsp:nvSpPr>
      <dsp:spPr>
        <a:xfrm>
          <a:off x="5028498" y="2867633"/>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Make use of a comment tracker</a:t>
          </a:r>
          <a:endParaRPr lang="en-US" sz="1500" kern="1200" dirty="0"/>
        </a:p>
      </dsp:txBody>
      <dsp:txXfrm>
        <a:off x="5028498" y="2867633"/>
        <a:ext cx="2276207" cy="9656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5CD9A-FB65-3A45-9806-3DB7731C0697}" type="datetimeFigureOut">
              <a:rPr lang="en-US" smtClean="0"/>
              <a:t>2/15/19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904136-DE28-E64E-9E25-CF51373B6F33}" type="slidenum">
              <a:rPr lang="en-US" smtClean="0"/>
              <a:t>‹#›</a:t>
            </a:fld>
            <a:endParaRPr lang="en-US"/>
          </a:p>
        </p:txBody>
      </p:sp>
    </p:spTree>
    <p:extLst>
      <p:ext uri="{BB962C8B-B14F-4D97-AF65-F5344CB8AC3E}">
        <p14:creationId xmlns:p14="http://schemas.microsoft.com/office/powerpoint/2010/main" val="404603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3904136-DE28-E64E-9E25-CF51373B6F33}" type="slidenum">
              <a:rPr lang="en-US" smtClean="0"/>
              <a:t>1</a:t>
            </a:fld>
            <a:endParaRPr lang="en-US"/>
          </a:p>
        </p:txBody>
      </p:sp>
    </p:spTree>
    <p:extLst>
      <p:ext uri="{BB962C8B-B14F-4D97-AF65-F5344CB8AC3E}">
        <p14:creationId xmlns:p14="http://schemas.microsoft.com/office/powerpoint/2010/main" val="3138298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2</a:t>
            </a:fld>
            <a:endParaRPr lang="en-US"/>
          </a:p>
        </p:txBody>
      </p:sp>
    </p:spTree>
    <p:extLst>
      <p:ext uri="{BB962C8B-B14F-4D97-AF65-F5344CB8AC3E}">
        <p14:creationId xmlns:p14="http://schemas.microsoft.com/office/powerpoint/2010/main" val="4113926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we hear the term ‘assessment’ we often think of exams, tests, marks, pass or fail. It is easy to view it as the end product that is separate from the learning process. </a:t>
            </a:r>
          </a:p>
          <a:p>
            <a:r>
              <a:rPr lang="en-GB" sz="1200" b="0" i="0" u="none" strike="noStrike" kern="1200" dirty="0">
                <a:solidFill>
                  <a:schemeClr val="tx1"/>
                </a:solidFill>
                <a:effectLst/>
                <a:latin typeface="+mn-lt"/>
                <a:ea typeface="+mn-ea"/>
                <a:cs typeface="+mn-cs"/>
              </a:rPr>
              <a:t>However, this type of assessment (assessment of learning) takes places after learning and tells us what has been achieved, also known as summative assessment. </a:t>
            </a:r>
          </a:p>
          <a:p>
            <a:r>
              <a:rPr lang="en-GB" sz="1200" b="0" i="0" u="none" strike="noStrike" kern="1200" dirty="0">
                <a:solidFill>
                  <a:schemeClr val="tx1"/>
                </a:solidFill>
                <a:effectLst/>
                <a:latin typeface="+mn-lt"/>
                <a:ea typeface="+mn-ea"/>
                <a:cs typeface="+mn-cs"/>
              </a:rPr>
              <a:t>Moreover, today we will be focusing on assessment for learning which focuses on the process and occurs during the period of learning which aims to help pupils improve their learning rather than to prove it.</a:t>
            </a:r>
          </a:p>
          <a:p>
            <a:r>
              <a:rPr lang="en-GB" sz="1200" b="0" i="0" u="none" strike="noStrike" kern="1200" dirty="0">
                <a:solidFill>
                  <a:schemeClr val="tx1"/>
                </a:solidFill>
                <a:effectLst/>
                <a:latin typeface="+mn-lt"/>
                <a:ea typeface="+mn-ea"/>
                <a:cs typeface="+mn-cs"/>
              </a:rPr>
              <a:t>AFL occurs during the period of learning and helps the pupils to understand </a:t>
            </a:r>
          </a:p>
          <a:p>
            <a:r>
              <a:rPr lang="en-GB" sz="1200" b="0" i="0" u="none" strike="noStrike" kern="1200" dirty="0">
                <a:solidFill>
                  <a:schemeClr val="tx1"/>
                </a:solidFill>
                <a:effectLst/>
                <a:latin typeface="+mn-lt"/>
                <a:ea typeface="+mn-ea"/>
                <a:cs typeface="+mn-cs"/>
              </a:rPr>
              <a:t>-where they are in their learning now</a:t>
            </a:r>
          </a:p>
          <a:p>
            <a:r>
              <a:rPr lang="en-GB" sz="1200" b="0" i="0" u="none" strike="noStrike" kern="1200" dirty="0">
                <a:solidFill>
                  <a:schemeClr val="tx1"/>
                </a:solidFill>
                <a:effectLst/>
                <a:latin typeface="+mn-lt"/>
                <a:ea typeface="+mn-ea"/>
                <a:cs typeface="+mn-cs"/>
              </a:rPr>
              <a:t>-where the learner is going; and</a:t>
            </a:r>
          </a:p>
          <a:p>
            <a:r>
              <a:rPr lang="en-GB" sz="1200" b="0" i="0" u="none" strike="noStrike" kern="1200" dirty="0">
                <a:solidFill>
                  <a:schemeClr val="tx1"/>
                </a:solidFill>
                <a:effectLst/>
                <a:latin typeface="+mn-lt"/>
                <a:ea typeface="+mn-ea"/>
                <a:cs typeface="+mn-cs"/>
              </a:rPr>
              <a:t>How to get there</a:t>
            </a:r>
          </a:p>
          <a:p>
            <a:r>
              <a:rPr lang="en-US" dirty="0"/>
              <a:t>This </a:t>
            </a:r>
          </a:p>
        </p:txBody>
      </p:sp>
      <p:sp>
        <p:nvSpPr>
          <p:cNvPr id="4" name="Slide Number Placeholder 3"/>
          <p:cNvSpPr>
            <a:spLocks noGrp="1"/>
          </p:cNvSpPr>
          <p:nvPr>
            <p:ph type="sldNum" sz="quarter" idx="5"/>
          </p:nvPr>
        </p:nvSpPr>
        <p:spPr/>
        <p:txBody>
          <a:bodyPr/>
          <a:lstStyle/>
          <a:p>
            <a:fld id="{D3904136-DE28-E64E-9E25-CF51373B6F33}" type="slidenum">
              <a:rPr lang="en-US" smtClean="0"/>
              <a:t>3</a:t>
            </a:fld>
            <a:endParaRPr lang="en-US"/>
          </a:p>
        </p:txBody>
      </p:sp>
    </p:spTree>
    <p:extLst>
      <p:ext uri="{BB962C8B-B14F-4D97-AF65-F5344CB8AC3E}">
        <p14:creationId xmlns:p14="http://schemas.microsoft.com/office/powerpoint/2010/main" val="1163498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4</a:t>
            </a:fld>
            <a:endParaRPr lang="en-US"/>
          </a:p>
        </p:txBody>
      </p:sp>
    </p:spTree>
    <p:extLst>
      <p:ext uri="{BB962C8B-B14F-4D97-AF65-F5344CB8AC3E}">
        <p14:creationId xmlns:p14="http://schemas.microsoft.com/office/powerpoint/2010/main" val="4147184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strategies that support AFL can transform learning and teaching. Research has shown that AFL can have a significant effect on how well pupils achieve in terms of their behavior, motivation, engagement and ability to work independently.</a:t>
            </a:r>
          </a:p>
        </p:txBody>
      </p:sp>
      <p:sp>
        <p:nvSpPr>
          <p:cNvPr id="4" name="Slide Number Placeholder 3"/>
          <p:cNvSpPr>
            <a:spLocks noGrp="1"/>
          </p:cNvSpPr>
          <p:nvPr>
            <p:ph type="sldNum" sz="quarter" idx="5"/>
          </p:nvPr>
        </p:nvSpPr>
        <p:spPr/>
        <p:txBody>
          <a:bodyPr/>
          <a:lstStyle/>
          <a:p>
            <a:fld id="{D3904136-DE28-E64E-9E25-CF51373B6F33}" type="slidenum">
              <a:rPr lang="en-US" smtClean="0"/>
              <a:t>5</a:t>
            </a:fld>
            <a:endParaRPr lang="en-US"/>
          </a:p>
        </p:txBody>
      </p:sp>
    </p:spTree>
    <p:extLst>
      <p:ext uri="{BB962C8B-B14F-4D97-AF65-F5344CB8AC3E}">
        <p14:creationId xmlns:p14="http://schemas.microsoft.com/office/powerpoint/2010/main" val="255935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6</a:t>
            </a:fld>
            <a:endParaRPr lang="en-US"/>
          </a:p>
        </p:txBody>
      </p:sp>
    </p:spTree>
    <p:extLst>
      <p:ext uri="{BB962C8B-B14F-4D97-AF65-F5344CB8AC3E}">
        <p14:creationId xmlns:p14="http://schemas.microsoft.com/office/powerpoint/2010/main" val="11122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Oral feedback is usually given during a lesson. It is sometimes underestimated because it is less formal than written feedback. However, it is an effective way of decreasing the workload and can be an extremely powerful and effective tool. This is because it;</a:t>
            </a:r>
          </a:p>
          <a:p>
            <a:r>
              <a:rPr lang="en-US" dirty="0"/>
              <a:t>Is personal and specific to the pupil;</a:t>
            </a:r>
          </a:p>
          <a:p>
            <a:r>
              <a:rPr lang="en-US" dirty="0"/>
              <a:t>Is immediate and allows for quick remediation and improvement; and allows for the pupil to respond and participate.</a:t>
            </a:r>
          </a:p>
        </p:txBody>
      </p:sp>
      <p:sp>
        <p:nvSpPr>
          <p:cNvPr id="4" name="Slide Number Placeholder 3"/>
          <p:cNvSpPr>
            <a:spLocks noGrp="1"/>
          </p:cNvSpPr>
          <p:nvPr>
            <p:ph type="sldNum" sz="quarter" idx="5"/>
          </p:nvPr>
        </p:nvSpPr>
        <p:spPr/>
        <p:txBody>
          <a:bodyPr/>
          <a:lstStyle/>
          <a:p>
            <a:fld id="{D3904136-DE28-E64E-9E25-CF51373B6F33}" type="slidenum">
              <a:rPr lang="en-US" smtClean="0"/>
              <a:t>9</a:t>
            </a:fld>
            <a:endParaRPr lang="en-US"/>
          </a:p>
        </p:txBody>
      </p:sp>
    </p:spTree>
    <p:extLst>
      <p:ext uri="{BB962C8B-B14F-4D97-AF65-F5344CB8AC3E}">
        <p14:creationId xmlns:p14="http://schemas.microsoft.com/office/powerpoint/2010/main" val="2168135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10</a:t>
            </a:fld>
            <a:endParaRPr lang="en-US"/>
          </a:p>
        </p:txBody>
      </p:sp>
    </p:spTree>
    <p:extLst>
      <p:ext uri="{BB962C8B-B14F-4D97-AF65-F5344CB8AC3E}">
        <p14:creationId xmlns:p14="http://schemas.microsoft.com/office/powerpoint/2010/main" val="4040546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Studies show that pupils often do not read the comments we write, particularly when they are paired with marks. However, it might surprise you to know that when they do read them, often pupils cannot understand the marks we give or comments we write. How can pupils process and use the feedback if they don’t understand it in the first place? </a:t>
            </a:r>
            <a:endParaRPr lang="en-GB" dirty="0"/>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11</a:t>
            </a:fld>
            <a:endParaRPr lang="en-US"/>
          </a:p>
        </p:txBody>
      </p:sp>
    </p:spTree>
    <p:extLst>
      <p:ext uri="{BB962C8B-B14F-4D97-AF65-F5344CB8AC3E}">
        <p14:creationId xmlns:p14="http://schemas.microsoft.com/office/powerpoint/2010/main" val="1957987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12</a:t>
            </a:fld>
            <a:endParaRPr lang="en-US"/>
          </a:p>
        </p:txBody>
      </p:sp>
    </p:spTree>
    <p:extLst>
      <p:ext uri="{BB962C8B-B14F-4D97-AF65-F5344CB8AC3E}">
        <p14:creationId xmlns:p14="http://schemas.microsoft.com/office/powerpoint/2010/main" val="1882355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close the gap between where a pupil is and where you want them to be in their learning, there are three types of prompts that promote improvement. They also help you differentiate your support. These are: </a:t>
            </a:r>
            <a:endParaRPr lang="en-GB" dirty="0"/>
          </a:p>
          <a:p>
            <a:r>
              <a:rPr lang="en-GB" sz="1200" kern="1200" dirty="0">
                <a:solidFill>
                  <a:schemeClr val="tx1"/>
                </a:solidFill>
                <a:effectLst/>
                <a:latin typeface="+mn-lt"/>
                <a:ea typeface="+mn-ea"/>
                <a:cs typeface="+mn-cs"/>
              </a:rPr>
              <a:t>reminder prompts; </a:t>
            </a:r>
          </a:p>
          <a:p>
            <a:r>
              <a:rPr lang="en-GB" sz="1200" kern="1200" dirty="0">
                <a:solidFill>
                  <a:schemeClr val="tx1"/>
                </a:solidFill>
                <a:effectLst/>
                <a:latin typeface="+mn-lt"/>
                <a:ea typeface="+mn-ea"/>
                <a:cs typeface="+mn-cs"/>
              </a:rPr>
              <a:t>scaffold prompts; and </a:t>
            </a:r>
          </a:p>
          <a:p>
            <a:r>
              <a:rPr lang="en-GB" sz="1200" kern="1200" dirty="0">
                <a:solidFill>
                  <a:schemeClr val="tx1"/>
                </a:solidFill>
                <a:effectLst/>
                <a:latin typeface="+mn-lt"/>
                <a:ea typeface="+mn-ea"/>
                <a:cs typeface="+mn-cs"/>
              </a:rPr>
              <a:t>example prompts. </a:t>
            </a:r>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14</a:t>
            </a:fld>
            <a:endParaRPr lang="en-US"/>
          </a:p>
        </p:txBody>
      </p:sp>
    </p:spTree>
    <p:extLst>
      <p:ext uri="{BB962C8B-B14F-4D97-AF65-F5344CB8AC3E}">
        <p14:creationId xmlns:p14="http://schemas.microsoft.com/office/powerpoint/2010/main" val="2426427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15</a:t>
            </a:fld>
            <a:endParaRPr lang="en-US"/>
          </a:p>
        </p:txBody>
      </p:sp>
    </p:spTree>
    <p:extLst>
      <p:ext uri="{BB962C8B-B14F-4D97-AF65-F5344CB8AC3E}">
        <p14:creationId xmlns:p14="http://schemas.microsoft.com/office/powerpoint/2010/main" val="193650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prompts should be focused around the criteria of the task and you should select which to use based on your leaners needs.</a:t>
            </a:r>
          </a:p>
        </p:txBody>
      </p:sp>
      <p:sp>
        <p:nvSpPr>
          <p:cNvPr id="4" name="Slide Number Placeholder 3"/>
          <p:cNvSpPr>
            <a:spLocks noGrp="1"/>
          </p:cNvSpPr>
          <p:nvPr>
            <p:ph type="sldNum" sz="quarter" idx="5"/>
          </p:nvPr>
        </p:nvSpPr>
        <p:spPr/>
        <p:txBody>
          <a:bodyPr/>
          <a:lstStyle/>
          <a:p>
            <a:fld id="{D3904136-DE28-E64E-9E25-CF51373B6F33}" type="slidenum">
              <a:rPr lang="en-US" smtClean="0"/>
              <a:t>17</a:t>
            </a:fld>
            <a:endParaRPr lang="en-US"/>
          </a:p>
        </p:txBody>
      </p:sp>
    </p:spTree>
    <p:extLst>
      <p:ext uri="{BB962C8B-B14F-4D97-AF65-F5344CB8AC3E}">
        <p14:creationId xmlns:p14="http://schemas.microsoft.com/office/powerpoint/2010/main" val="1438149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focuses on improvement, de-emphasises competition and improves motivation and learning ambition.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practices strive to help pupils concentrate on how to improve their own performance rather than compare themselves to others.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18</a:t>
            </a:fld>
            <a:endParaRPr lang="en-US"/>
          </a:p>
        </p:txBody>
      </p:sp>
    </p:spTree>
    <p:extLst>
      <p:ext uri="{BB962C8B-B14F-4D97-AF65-F5344CB8AC3E}">
        <p14:creationId xmlns:p14="http://schemas.microsoft.com/office/powerpoint/2010/main" val="4028292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19</a:t>
            </a:fld>
            <a:endParaRPr lang="en-US"/>
          </a:p>
        </p:txBody>
      </p:sp>
    </p:spTree>
    <p:extLst>
      <p:ext uri="{BB962C8B-B14F-4D97-AF65-F5344CB8AC3E}">
        <p14:creationId xmlns:p14="http://schemas.microsoft.com/office/powerpoint/2010/main" val="1384357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06179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659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3703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8699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31268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16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27559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63120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7579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20240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25308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2/15/19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5037741"/>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4.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curriculum.gov.mt/en/Assessment/Assessment-for-Learning/Documents/enhancing_student_learni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7251A3B-0E98-134F-8629-4A753BB784A4}"/>
              </a:ext>
            </a:extLst>
          </p:cNvPr>
          <p:cNvPicPr>
            <a:picLocks noChangeAspect="1"/>
          </p:cNvPicPr>
          <p:nvPr/>
        </p:nvPicPr>
        <p:blipFill rotWithShape="1">
          <a:blip r:embed="rId3">
            <a:duotone>
              <a:schemeClr val="accent1">
                <a:shade val="45000"/>
                <a:satMod val="135000"/>
              </a:schemeClr>
              <a:prstClr val="white"/>
            </a:duotone>
            <a:extLst/>
          </a:blip>
          <a:srcRect t="4785" r="9092" b="19440"/>
          <a:stretch/>
        </p:blipFill>
        <p:spPr>
          <a:xfrm>
            <a:off x="20" y="-1"/>
            <a:ext cx="12188932" cy="6858000"/>
          </a:xfrm>
          <a:prstGeom prst="rect">
            <a:avLst/>
          </a:prstGeom>
        </p:spPr>
      </p:pic>
      <p:sp>
        <p:nvSpPr>
          <p:cNvPr id="21" name="Rectangle 15">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FF83F5-BA83-0641-93EA-88B70B85ECEB}"/>
              </a:ext>
            </a:extLst>
          </p:cNvPr>
          <p:cNvSpPr>
            <a:spLocks noGrp="1"/>
          </p:cNvSpPr>
          <p:nvPr>
            <p:ph type="ctrTitle"/>
          </p:nvPr>
        </p:nvSpPr>
        <p:spPr>
          <a:xfrm>
            <a:off x="643467" y="1298448"/>
            <a:ext cx="3685070" cy="3255264"/>
          </a:xfrm>
        </p:spPr>
        <p:txBody>
          <a:bodyPr>
            <a:normAutofit/>
          </a:bodyPr>
          <a:lstStyle/>
          <a:p>
            <a:r>
              <a:rPr lang="en-US" sz="5000"/>
              <a:t>Assessment for Learning (AFL)</a:t>
            </a:r>
          </a:p>
        </p:txBody>
      </p:sp>
      <p:sp>
        <p:nvSpPr>
          <p:cNvPr id="3" name="Subtitle 2">
            <a:extLst>
              <a:ext uri="{FF2B5EF4-FFF2-40B4-BE49-F238E27FC236}">
                <a16:creationId xmlns:a16="http://schemas.microsoft.com/office/drawing/2014/main" id="{40FDFD66-7A01-1B4D-8C8F-303BAB021E04}"/>
              </a:ext>
            </a:extLst>
          </p:cNvPr>
          <p:cNvSpPr>
            <a:spLocks noGrp="1"/>
          </p:cNvSpPr>
          <p:nvPr>
            <p:ph type="subTitle" idx="1"/>
          </p:nvPr>
        </p:nvSpPr>
        <p:spPr>
          <a:xfrm>
            <a:off x="643467" y="4670246"/>
            <a:ext cx="3685069" cy="914400"/>
          </a:xfrm>
        </p:spPr>
        <p:txBody>
          <a:bodyPr>
            <a:normAutofit/>
          </a:bodyPr>
          <a:lstStyle/>
          <a:p>
            <a:r>
              <a:rPr lang="en-US" dirty="0"/>
              <a:t>Paul William and Dylan Black </a:t>
            </a:r>
            <a:r>
              <a:rPr lang="en-US" i="1" dirty="0"/>
              <a:t>Inside the Black Box </a:t>
            </a:r>
            <a:r>
              <a:rPr lang="en-US" dirty="0"/>
              <a:t>(1998)</a:t>
            </a:r>
          </a:p>
          <a:p>
            <a:endParaRPr lang="en-US" dirty="0"/>
          </a:p>
        </p:txBody>
      </p:sp>
      <p:sp>
        <p:nvSpPr>
          <p:cNvPr id="22" name="Rectangle 17">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02263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F8429-F0D7-7E42-A0DE-2090BA41D85A}"/>
              </a:ext>
            </a:extLst>
          </p:cNvPr>
          <p:cNvSpPr>
            <a:spLocks noGrp="1"/>
          </p:cNvSpPr>
          <p:nvPr>
            <p:ph type="title"/>
          </p:nvPr>
        </p:nvSpPr>
        <p:spPr/>
        <p:txBody>
          <a:bodyPr>
            <a:normAutofit/>
          </a:bodyPr>
          <a:lstStyle/>
          <a:p>
            <a:r>
              <a:rPr lang="en-US" dirty="0"/>
              <a:t>OBJECTIVES </a:t>
            </a:r>
          </a:p>
        </p:txBody>
      </p:sp>
      <p:graphicFrame>
        <p:nvGraphicFramePr>
          <p:cNvPr id="28" name="Content Placeholder 2">
            <a:extLst>
              <a:ext uri="{FF2B5EF4-FFF2-40B4-BE49-F238E27FC236}">
                <a16:creationId xmlns:a16="http://schemas.microsoft.com/office/drawing/2014/main" id="{F10CA71C-A47D-4C1C-83CA-201347667EA4}"/>
              </a:ext>
            </a:extLst>
          </p:cNvPr>
          <p:cNvGraphicFramePr>
            <a:graphicFrameLocks noGrp="1"/>
          </p:cNvGraphicFramePr>
          <p:nvPr>
            <p:ph idx="1"/>
            <p:extLst>
              <p:ext uri="{D42A27DB-BD31-4B8C-83A1-F6EECF244321}">
                <p14:modId xmlns:p14="http://schemas.microsoft.com/office/powerpoint/2010/main" val="370388726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118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F754C990-9493-43C5-A08F-2B9A55F7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B176A2F0-4868-448D-8624-668A960A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31750" cap="sq">
            <a:solidFill>
              <a:srgbClr val="F6A72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Content Placeholder 56">
            <a:extLst>
              <a:ext uri="{FF2B5EF4-FFF2-40B4-BE49-F238E27FC236}">
                <a16:creationId xmlns:a16="http://schemas.microsoft.com/office/drawing/2014/main" id="{7424046C-9F0F-1D47-B3C7-BBE57A99A024}"/>
              </a:ext>
            </a:extLst>
          </p:cNvPr>
          <p:cNvPicPr>
            <a:picLocks noGrp="1" noChangeAspect="1"/>
          </p:cNvPicPr>
          <p:nvPr>
            <p:ph idx="1"/>
          </p:nvPr>
        </p:nvPicPr>
        <p:blipFill>
          <a:blip r:embed="rId3"/>
          <a:stretch>
            <a:fillRect/>
          </a:stretch>
        </p:blipFill>
        <p:spPr>
          <a:xfrm>
            <a:off x="1703253" y="804334"/>
            <a:ext cx="8785494" cy="5249332"/>
          </a:xfrm>
          <a:prstGeom prst="rect">
            <a:avLst/>
          </a:prstGeom>
        </p:spPr>
      </p:pic>
    </p:spTree>
    <p:extLst>
      <p:ext uri="{BB962C8B-B14F-4D97-AF65-F5344CB8AC3E}">
        <p14:creationId xmlns:p14="http://schemas.microsoft.com/office/powerpoint/2010/main" val="1554142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6A946-AFCB-784A-A8A2-4BC69F530329}"/>
              </a:ext>
            </a:extLst>
          </p:cNvPr>
          <p:cNvSpPr>
            <a:spLocks noGrp="1"/>
          </p:cNvSpPr>
          <p:nvPr>
            <p:ph type="title"/>
          </p:nvPr>
        </p:nvSpPr>
        <p:spPr/>
        <p:txBody>
          <a:bodyPr>
            <a:normAutofit/>
          </a:bodyPr>
          <a:lstStyle/>
          <a:p>
            <a:r>
              <a:rPr lang="en-US" dirty="0"/>
              <a:t>FORMATIVE ASSESSMENT</a:t>
            </a:r>
          </a:p>
        </p:txBody>
      </p:sp>
      <p:graphicFrame>
        <p:nvGraphicFramePr>
          <p:cNvPr id="18" name="Content Placeholder 2">
            <a:extLst>
              <a:ext uri="{FF2B5EF4-FFF2-40B4-BE49-F238E27FC236}">
                <a16:creationId xmlns:a16="http://schemas.microsoft.com/office/drawing/2014/main" id="{D243F730-72B5-42CA-8180-CE5FDC94A01B}"/>
              </a:ext>
            </a:extLst>
          </p:cNvPr>
          <p:cNvGraphicFramePr>
            <a:graphicFrameLocks noGrp="1"/>
          </p:cNvGraphicFramePr>
          <p:nvPr>
            <p:ph idx="1"/>
            <p:extLst>
              <p:ext uri="{D42A27DB-BD31-4B8C-83A1-F6EECF244321}">
                <p14:modId xmlns:p14="http://schemas.microsoft.com/office/powerpoint/2010/main" val="377216158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1BBBBD34-6EFB-734A-9B8A-5CFCD8E9EEFD}"/>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703079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00" name="Rectangle 75">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1" name="Rectangle 77">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2" name="Rectangle 79">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A0B51-E240-B94C-A07D-EDC23BE81130}"/>
              </a:ext>
            </a:extLst>
          </p:cNvPr>
          <p:cNvSpPr>
            <a:spLocks noGrp="1"/>
          </p:cNvSpPr>
          <p:nvPr>
            <p:ph type="title"/>
          </p:nvPr>
        </p:nvSpPr>
        <p:spPr>
          <a:xfrm>
            <a:off x="8389648" y="1123837"/>
            <a:ext cx="2947482" cy="4601183"/>
          </a:xfrm>
        </p:spPr>
        <p:txBody>
          <a:bodyPr vert="horz" lIns="91440" tIns="45720" rIns="91440" bIns="45720" rtlCol="0">
            <a:normAutofit/>
          </a:bodyPr>
          <a:lstStyle/>
          <a:p>
            <a:r>
              <a:rPr lang="en-US"/>
              <a:t>Why Introduce AFL to your Classroom?</a:t>
            </a:r>
          </a:p>
        </p:txBody>
      </p:sp>
      <p:sp>
        <p:nvSpPr>
          <p:cNvPr id="82" name="Rectangle 81">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1" name="Content Placeholder 2">
            <a:extLst>
              <a:ext uri="{FF2B5EF4-FFF2-40B4-BE49-F238E27FC236}">
                <a16:creationId xmlns:a16="http://schemas.microsoft.com/office/drawing/2014/main" id="{B6C06AE0-AE69-4B0D-8258-391D3B2BB3EF}"/>
              </a:ext>
            </a:extLst>
          </p:cNvPr>
          <p:cNvGraphicFramePr/>
          <p:nvPr>
            <p:extLst>
              <p:ext uri="{D42A27DB-BD31-4B8C-83A1-F6EECF244321}">
                <p14:modId xmlns:p14="http://schemas.microsoft.com/office/powerpoint/2010/main" val="426763656"/>
              </p:ext>
            </p:extLst>
          </p:nvPr>
        </p:nvGraphicFramePr>
        <p:xfrm>
          <a:off x="650875" y="1425575"/>
          <a:ext cx="6711950" cy="4021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9" name="TextBox 98">
            <a:extLst>
              <a:ext uri="{FF2B5EF4-FFF2-40B4-BE49-F238E27FC236}">
                <a16:creationId xmlns:a16="http://schemas.microsoft.com/office/drawing/2014/main" id="{856F6DA3-CE07-FC4B-A125-969B19F38433}"/>
              </a:ext>
            </a:extLst>
          </p:cNvPr>
          <p:cNvSpPr txBox="1"/>
          <p:nvPr/>
        </p:nvSpPr>
        <p:spPr>
          <a:xfrm>
            <a:off x="10068573" y="5693569"/>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78517084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D442F-E6F5-154C-9599-E7F791F015F1}"/>
              </a:ext>
            </a:extLst>
          </p:cNvPr>
          <p:cNvSpPr>
            <a:spLocks noGrp="1"/>
          </p:cNvSpPr>
          <p:nvPr>
            <p:ph type="title"/>
          </p:nvPr>
        </p:nvSpPr>
        <p:spPr>
          <a:xfrm>
            <a:off x="252919" y="1123837"/>
            <a:ext cx="2947482" cy="4601183"/>
          </a:xfrm>
        </p:spPr>
        <p:txBody>
          <a:bodyPr>
            <a:normAutofit/>
          </a:bodyPr>
          <a:lstStyle/>
          <a:p>
            <a:r>
              <a:rPr lang="en-US"/>
              <a:t>FORMATIVE FEEDBACK</a:t>
            </a:r>
          </a:p>
        </p:txBody>
      </p:sp>
      <p:graphicFrame>
        <p:nvGraphicFramePr>
          <p:cNvPr id="71" name="Content Placeholder 3">
            <a:extLst>
              <a:ext uri="{FF2B5EF4-FFF2-40B4-BE49-F238E27FC236}">
                <a16:creationId xmlns:a16="http://schemas.microsoft.com/office/drawing/2014/main" id="{4CB54420-8120-43CB-A9FD-16E4E3F4CA80}"/>
              </a:ext>
            </a:extLst>
          </p:cNvPr>
          <p:cNvGraphicFramePr>
            <a:graphicFrameLocks noGrp="1"/>
          </p:cNvGraphicFramePr>
          <p:nvPr>
            <p:ph idx="1"/>
            <p:extLst>
              <p:ext uri="{D42A27DB-BD31-4B8C-83A1-F6EECF244321}">
                <p14:modId xmlns:p14="http://schemas.microsoft.com/office/powerpoint/2010/main" val="1063235186"/>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2" name="TextBox 101">
            <a:extLst>
              <a:ext uri="{FF2B5EF4-FFF2-40B4-BE49-F238E27FC236}">
                <a16:creationId xmlns:a16="http://schemas.microsoft.com/office/drawing/2014/main" id="{1DCAD980-9026-6D48-A5FC-E42FFC34BC13}"/>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4275699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D7975C-FFD5-1D4E-879F-56B9E1CD0301}"/>
              </a:ext>
            </a:extLst>
          </p:cNvPr>
          <p:cNvSpPr>
            <a:spLocks noGrp="1"/>
          </p:cNvSpPr>
          <p:nvPr>
            <p:ph type="title"/>
          </p:nvPr>
        </p:nvSpPr>
        <p:spPr>
          <a:xfrm>
            <a:off x="252919" y="1123837"/>
            <a:ext cx="2947482" cy="4601183"/>
          </a:xfrm>
        </p:spPr>
        <p:txBody>
          <a:bodyPr>
            <a:normAutofit/>
          </a:bodyPr>
          <a:lstStyle/>
          <a:p>
            <a:r>
              <a:rPr lang="en-US">
                <a:solidFill>
                  <a:schemeClr val="bg1"/>
                </a:solidFill>
              </a:rPr>
              <a:t>Types of Formative Feedback</a:t>
            </a:r>
          </a:p>
        </p:txBody>
      </p:sp>
      <p:graphicFrame>
        <p:nvGraphicFramePr>
          <p:cNvPr id="13" name="Content Placeholder 2">
            <a:extLst>
              <a:ext uri="{FF2B5EF4-FFF2-40B4-BE49-F238E27FC236}">
                <a16:creationId xmlns:a16="http://schemas.microsoft.com/office/drawing/2014/main" id="{D88FBF63-095E-4574-BA42-AED7B032DB50}"/>
              </a:ext>
            </a:extLst>
          </p:cNvPr>
          <p:cNvGraphicFramePr>
            <a:graphicFrameLocks noGrp="1"/>
          </p:cNvGraphicFramePr>
          <p:nvPr>
            <p:ph idx="1"/>
            <p:extLst>
              <p:ext uri="{D42A27DB-BD31-4B8C-83A1-F6EECF244321}">
                <p14:modId xmlns:p14="http://schemas.microsoft.com/office/powerpoint/2010/main" val="2016509444"/>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749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65831-396D-8C4E-A928-EDE0B6ED391F}"/>
              </a:ext>
            </a:extLst>
          </p:cNvPr>
          <p:cNvSpPr>
            <a:spLocks noGrp="1"/>
          </p:cNvSpPr>
          <p:nvPr>
            <p:ph type="title"/>
          </p:nvPr>
        </p:nvSpPr>
        <p:spPr>
          <a:xfrm>
            <a:off x="8895775" y="1123837"/>
            <a:ext cx="2947482" cy="4601183"/>
          </a:xfrm>
        </p:spPr>
        <p:txBody>
          <a:bodyPr>
            <a:normAutofit/>
          </a:bodyPr>
          <a:lstStyle/>
          <a:p>
            <a:r>
              <a:rPr lang="en-US"/>
              <a:t>How to give Formative feedback</a:t>
            </a:r>
          </a:p>
        </p:txBody>
      </p:sp>
      <p:sp>
        <p:nvSpPr>
          <p:cNvPr id="97" name="Rectangle 96">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88" name="Content Placeholder 2">
            <a:extLst>
              <a:ext uri="{FF2B5EF4-FFF2-40B4-BE49-F238E27FC236}">
                <a16:creationId xmlns:a16="http://schemas.microsoft.com/office/drawing/2014/main" id="{CAC30896-4C41-43CB-BA0A-4A6E8E809212}"/>
              </a:ext>
            </a:extLst>
          </p:cNvPr>
          <p:cNvGraphicFramePr/>
          <p:nvPr>
            <p:extLst>
              <p:ext uri="{D42A27DB-BD31-4B8C-83A1-F6EECF244321}">
                <p14:modId xmlns:p14="http://schemas.microsoft.com/office/powerpoint/2010/main" val="1010691792"/>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CC3EE91-7890-8B43-B3F9-7FBD4D5DE9A1}"/>
              </a:ext>
            </a:extLst>
          </p:cNvPr>
          <p:cNvSpPr txBox="1"/>
          <p:nvPr/>
        </p:nvSpPr>
        <p:spPr>
          <a:xfrm>
            <a:off x="9585251" y="6314662"/>
            <a:ext cx="3359888" cy="276999"/>
          </a:xfrm>
          <a:prstGeom prst="rect">
            <a:avLst/>
          </a:prstGeom>
          <a:noFill/>
        </p:spPr>
        <p:txBody>
          <a:bodyPr wrap="square" rtlCol="0">
            <a:spAutoFit/>
          </a:bodyPr>
          <a:lstStyle/>
          <a:p>
            <a:r>
              <a:rPr lang="en-US" sz="1200" dirty="0"/>
              <a:t>(Curriculum </a:t>
            </a:r>
            <a:r>
              <a:rPr lang="en-US" sz="1200" dirty="0" err="1"/>
              <a:t>Gov</a:t>
            </a:r>
            <a:r>
              <a:rPr lang="en-US" sz="1200" dirty="0"/>
              <a:t>, 2018)</a:t>
            </a:r>
          </a:p>
        </p:txBody>
      </p:sp>
    </p:spTree>
    <p:extLst>
      <p:ext uri="{BB962C8B-B14F-4D97-AF65-F5344CB8AC3E}">
        <p14:creationId xmlns:p14="http://schemas.microsoft.com/office/powerpoint/2010/main" val="3363816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31F339A-D0BD-2E4D-81EE-910F05195473}"/>
              </a:ext>
            </a:extLst>
          </p:cNvPr>
          <p:cNvSpPr>
            <a:spLocks noGrp="1"/>
          </p:cNvSpPr>
          <p:nvPr>
            <p:ph type="title"/>
          </p:nvPr>
        </p:nvSpPr>
        <p:spPr>
          <a:xfrm>
            <a:off x="289248" y="1123837"/>
            <a:ext cx="6451110" cy="1255469"/>
          </a:xfrm>
        </p:spPr>
        <p:txBody>
          <a:bodyPr>
            <a:normAutofit/>
          </a:bodyPr>
          <a:lstStyle/>
          <a:p>
            <a:r>
              <a:rPr lang="en-US" dirty="0"/>
              <a:t>ORAL FEEDBACK</a:t>
            </a:r>
          </a:p>
        </p:txBody>
      </p:sp>
      <p:sp>
        <p:nvSpPr>
          <p:cNvPr id="44" name="Content Placeholder 2">
            <a:extLst>
              <a:ext uri="{FF2B5EF4-FFF2-40B4-BE49-F238E27FC236}">
                <a16:creationId xmlns:a16="http://schemas.microsoft.com/office/drawing/2014/main" id="{EB3B7E2D-B05D-E742-977C-109DF47DA046}"/>
              </a:ext>
            </a:extLst>
          </p:cNvPr>
          <p:cNvSpPr>
            <a:spLocks noGrp="1"/>
          </p:cNvSpPr>
          <p:nvPr>
            <p:ph idx="1"/>
          </p:nvPr>
        </p:nvSpPr>
        <p:spPr>
          <a:xfrm>
            <a:off x="289248" y="2510395"/>
            <a:ext cx="6451109" cy="3274586"/>
          </a:xfrm>
        </p:spPr>
        <p:txBody>
          <a:bodyPr anchor="t">
            <a:normAutofit/>
          </a:bodyPr>
          <a:lstStyle/>
          <a:p>
            <a:r>
              <a:rPr lang="en-US" dirty="0">
                <a:solidFill>
                  <a:srgbClr val="FFFFFF"/>
                </a:solidFill>
              </a:rPr>
              <a:t>One on one; makes it personal to the learner</a:t>
            </a:r>
          </a:p>
          <a:p>
            <a:r>
              <a:rPr lang="en-US" dirty="0">
                <a:solidFill>
                  <a:srgbClr val="FFFFFF"/>
                </a:solidFill>
              </a:rPr>
              <a:t>Immediate and allows for quick reminders and to make improvements </a:t>
            </a:r>
          </a:p>
          <a:p>
            <a:r>
              <a:rPr lang="en-US" dirty="0">
                <a:solidFill>
                  <a:srgbClr val="FFFFFF"/>
                </a:solidFill>
              </a:rPr>
              <a:t>Allows the pupil to respond and participate and engage with teacher</a:t>
            </a:r>
          </a:p>
        </p:txBody>
      </p:sp>
      <p:pic>
        <p:nvPicPr>
          <p:cNvPr id="7" name="Graphic 6" descr="Head with Gears">
            <a:extLst>
              <a:ext uri="{FF2B5EF4-FFF2-40B4-BE49-F238E27FC236}">
                <a16:creationId xmlns:a16="http://schemas.microsoft.com/office/drawing/2014/main" id="{06198F9C-1C46-4B0F-A7CB-2375EF0DAA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2944" y="1535135"/>
            <a:ext cx="3778286" cy="3778286"/>
          </a:xfrm>
          <a:prstGeom prst="rect">
            <a:avLst/>
          </a:prstGeom>
        </p:spPr>
      </p:pic>
      <p:sp>
        <p:nvSpPr>
          <p:cNvPr id="37" name="TextBox 36">
            <a:extLst>
              <a:ext uri="{FF2B5EF4-FFF2-40B4-BE49-F238E27FC236}">
                <a16:creationId xmlns:a16="http://schemas.microsoft.com/office/drawing/2014/main" id="{05DC1303-D370-4E4A-BEDB-0BBCE9EFAB81}"/>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160589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754C990-9493-43C5-A08F-2B9A55F7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76A2F0-4868-448D-8624-668A960A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31750" cap="sq">
            <a:solidFill>
              <a:srgbClr val="F89D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4262359-EE86-2647-97D1-98D09A696118}"/>
              </a:ext>
            </a:extLst>
          </p:cNvPr>
          <p:cNvPicPr>
            <a:picLocks noChangeAspect="1"/>
          </p:cNvPicPr>
          <p:nvPr/>
        </p:nvPicPr>
        <p:blipFill>
          <a:blip r:embed="rId3"/>
          <a:stretch>
            <a:fillRect/>
          </a:stretch>
        </p:blipFill>
        <p:spPr>
          <a:xfrm>
            <a:off x="2584741" y="804334"/>
            <a:ext cx="7022517" cy="5249332"/>
          </a:xfrm>
          <a:prstGeom prst="rect">
            <a:avLst/>
          </a:prstGeom>
        </p:spPr>
      </p:pic>
    </p:spTree>
    <p:extLst>
      <p:ext uri="{BB962C8B-B14F-4D97-AF65-F5344CB8AC3E}">
        <p14:creationId xmlns:p14="http://schemas.microsoft.com/office/powerpoint/2010/main" val="626041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4D922-C1AA-C24E-BA38-3BBD7B6BCBBB}"/>
              </a:ext>
            </a:extLst>
          </p:cNvPr>
          <p:cNvSpPr>
            <a:spLocks noGrp="1"/>
          </p:cNvSpPr>
          <p:nvPr>
            <p:ph type="title"/>
          </p:nvPr>
        </p:nvSpPr>
        <p:spPr>
          <a:xfrm>
            <a:off x="8895775" y="1123837"/>
            <a:ext cx="2947482" cy="4601183"/>
          </a:xfrm>
        </p:spPr>
        <p:txBody>
          <a:bodyPr>
            <a:normAutofit/>
          </a:bodyPr>
          <a:lstStyle/>
          <a:p>
            <a:r>
              <a:rPr lang="en-US"/>
              <a:t>WRITTEN FEEDBACK</a:t>
            </a:r>
          </a:p>
        </p:txBody>
      </p:sp>
      <p:sp>
        <p:nvSpPr>
          <p:cNvPr id="25" name="Rectangle 24">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EB00D1FF-C422-41F9-80BF-E44F12DD3ED9}"/>
              </a:ext>
            </a:extLst>
          </p:cNvPr>
          <p:cNvGraphicFramePr>
            <a:graphicFrameLocks noGrp="1"/>
          </p:cNvGraphicFramePr>
          <p:nvPr>
            <p:ph idx="1"/>
            <p:extLst>
              <p:ext uri="{D42A27DB-BD31-4B8C-83A1-F6EECF244321}">
                <p14:modId xmlns:p14="http://schemas.microsoft.com/office/powerpoint/2010/main" val="186524683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489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BB2AE-87A1-2442-B9CE-936FB0FBE306}"/>
              </a:ext>
            </a:extLst>
          </p:cNvPr>
          <p:cNvSpPr>
            <a:spLocks noGrp="1"/>
          </p:cNvSpPr>
          <p:nvPr>
            <p:ph type="title"/>
          </p:nvPr>
        </p:nvSpPr>
        <p:spPr>
          <a:xfrm>
            <a:off x="252919" y="1123837"/>
            <a:ext cx="2947482" cy="4601183"/>
          </a:xfrm>
        </p:spPr>
        <p:txBody>
          <a:bodyPr>
            <a:normAutofit/>
          </a:bodyPr>
          <a:lstStyle/>
          <a:p>
            <a:r>
              <a:rPr lang="en-US"/>
              <a:t>Strategies for written feedback</a:t>
            </a:r>
            <a:endParaRPr lang="en-US" dirty="0"/>
          </a:p>
        </p:txBody>
      </p:sp>
      <p:pic>
        <p:nvPicPr>
          <p:cNvPr id="11" name="Picture 10">
            <a:extLst>
              <a:ext uri="{FF2B5EF4-FFF2-40B4-BE49-F238E27FC236}">
                <a16:creationId xmlns:a16="http://schemas.microsoft.com/office/drawing/2014/main" id="{12FDA191-BFC4-1E41-AAE4-F01F201E4DBE}"/>
              </a:ext>
            </a:extLst>
          </p:cNvPr>
          <p:cNvPicPr>
            <a:picLocks noChangeAspect="1"/>
          </p:cNvPicPr>
          <p:nvPr/>
        </p:nvPicPr>
        <p:blipFill>
          <a:blip r:embed="rId3"/>
          <a:stretch>
            <a:fillRect/>
          </a:stretch>
        </p:blipFill>
        <p:spPr>
          <a:xfrm>
            <a:off x="3526988" y="4824353"/>
            <a:ext cx="4179505" cy="1801333"/>
          </a:xfrm>
          <a:prstGeom prst="rect">
            <a:avLst/>
          </a:prstGeom>
        </p:spPr>
      </p:pic>
      <p:pic>
        <p:nvPicPr>
          <p:cNvPr id="17" name="Picture 16">
            <a:extLst>
              <a:ext uri="{FF2B5EF4-FFF2-40B4-BE49-F238E27FC236}">
                <a16:creationId xmlns:a16="http://schemas.microsoft.com/office/drawing/2014/main" id="{F57C2978-9FB0-4841-9414-867537E1C4B0}"/>
              </a:ext>
            </a:extLst>
          </p:cNvPr>
          <p:cNvPicPr>
            <a:picLocks noChangeAspect="1"/>
          </p:cNvPicPr>
          <p:nvPr/>
        </p:nvPicPr>
        <p:blipFill>
          <a:blip r:embed="rId4"/>
          <a:stretch>
            <a:fillRect/>
          </a:stretch>
        </p:blipFill>
        <p:spPr>
          <a:xfrm>
            <a:off x="9106387" y="0"/>
            <a:ext cx="2766228" cy="2723407"/>
          </a:xfrm>
          <a:prstGeom prst="rect">
            <a:avLst/>
          </a:prstGeom>
        </p:spPr>
      </p:pic>
      <p:sp>
        <p:nvSpPr>
          <p:cNvPr id="19" name="Rounded Rectangular Callout 18">
            <a:extLst>
              <a:ext uri="{FF2B5EF4-FFF2-40B4-BE49-F238E27FC236}">
                <a16:creationId xmlns:a16="http://schemas.microsoft.com/office/drawing/2014/main" id="{20F2CC3F-8F2E-0044-AB9F-4A3B8C95A695}"/>
              </a:ext>
            </a:extLst>
          </p:cNvPr>
          <p:cNvSpPr/>
          <p:nvPr/>
        </p:nvSpPr>
        <p:spPr>
          <a:xfrm>
            <a:off x="3869937" y="653278"/>
            <a:ext cx="3060539" cy="2305163"/>
          </a:xfrm>
          <a:prstGeom prst="wedgeRoundRectCallout">
            <a:avLst/>
          </a:prstGeom>
          <a:solidFill>
            <a:srgbClr val="92D050"/>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Two Successes and a Prompt</a:t>
            </a:r>
          </a:p>
        </p:txBody>
      </p:sp>
      <p:sp>
        <p:nvSpPr>
          <p:cNvPr id="49" name="Rounded Rectangular Callout 48">
            <a:extLst>
              <a:ext uri="{FF2B5EF4-FFF2-40B4-BE49-F238E27FC236}">
                <a16:creationId xmlns:a16="http://schemas.microsoft.com/office/drawing/2014/main" id="{EA4AB1D0-F4C0-3F4D-9695-F031F96AD3A6}"/>
              </a:ext>
            </a:extLst>
          </p:cNvPr>
          <p:cNvSpPr/>
          <p:nvPr/>
        </p:nvSpPr>
        <p:spPr>
          <a:xfrm>
            <a:off x="6096000" y="2271846"/>
            <a:ext cx="3220987" cy="2305164"/>
          </a:xfrm>
          <a:prstGeom prst="wedgeRoundRect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Two Stars and a wish</a:t>
            </a:r>
          </a:p>
        </p:txBody>
      </p:sp>
      <p:sp>
        <p:nvSpPr>
          <p:cNvPr id="51" name="Rounded Rectangular Callout 50">
            <a:extLst>
              <a:ext uri="{FF2B5EF4-FFF2-40B4-BE49-F238E27FC236}">
                <a16:creationId xmlns:a16="http://schemas.microsoft.com/office/drawing/2014/main" id="{59A78139-9CB6-FD40-8F78-AE750A68E3CB}"/>
              </a:ext>
            </a:extLst>
          </p:cNvPr>
          <p:cNvSpPr/>
          <p:nvPr/>
        </p:nvSpPr>
        <p:spPr>
          <a:xfrm>
            <a:off x="8164811" y="4025363"/>
            <a:ext cx="3441611" cy="2136496"/>
          </a:xfrm>
          <a:prstGeom prst="wedgeRoundRect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Think pink and green for go</a:t>
            </a:r>
          </a:p>
        </p:txBody>
      </p:sp>
      <p:sp>
        <p:nvSpPr>
          <p:cNvPr id="53" name="TextBox 52">
            <a:extLst>
              <a:ext uri="{FF2B5EF4-FFF2-40B4-BE49-F238E27FC236}">
                <a16:creationId xmlns:a16="http://schemas.microsoft.com/office/drawing/2014/main" id="{3D4F3D38-EDE9-4640-96A5-09F98BD89ACE}"/>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366700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B817A-9AC7-4348-A35F-90E69643DE54}"/>
              </a:ext>
            </a:extLst>
          </p:cNvPr>
          <p:cNvSpPr>
            <a:spLocks noGrp="1"/>
          </p:cNvSpPr>
          <p:nvPr>
            <p:ph type="title"/>
          </p:nvPr>
        </p:nvSpPr>
        <p:spPr>
          <a:xfrm>
            <a:off x="252919" y="1123837"/>
            <a:ext cx="2947482" cy="4601183"/>
          </a:xfrm>
        </p:spPr>
        <p:txBody>
          <a:bodyPr>
            <a:normAutofit/>
          </a:bodyPr>
          <a:lstStyle/>
          <a:p>
            <a:r>
              <a:rPr lang="en-US"/>
              <a:t>Feedback Sandwich</a:t>
            </a:r>
            <a:endParaRPr lang="en-US" dirty="0"/>
          </a:p>
        </p:txBody>
      </p:sp>
      <p:pic>
        <p:nvPicPr>
          <p:cNvPr id="5" name="Picture 4">
            <a:extLst>
              <a:ext uri="{FF2B5EF4-FFF2-40B4-BE49-F238E27FC236}">
                <a16:creationId xmlns:a16="http://schemas.microsoft.com/office/drawing/2014/main" id="{0F60C147-1E0F-EC4B-A968-07A72DC84FD0}"/>
              </a:ext>
            </a:extLst>
          </p:cNvPr>
          <p:cNvPicPr>
            <a:picLocks noChangeAspect="1"/>
          </p:cNvPicPr>
          <p:nvPr/>
        </p:nvPicPr>
        <p:blipFill rotWithShape="1">
          <a:blip r:embed="rId2"/>
          <a:srcRect l="15569" r="7562" b="1"/>
          <a:stretch/>
        </p:blipFill>
        <p:spPr>
          <a:xfrm>
            <a:off x="3677329" y="729095"/>
            <a:ext cx="4798643" cy="2699905"/>
          </a:xfrm>
          <a:prstGeom prst="rect">
            <a:avLst/>
          </a:prstGeom>
        </p:spPr>
      </p:pic>
      <p:sp>
        <p:nvSpPr>
          <p:cNvPr id="6" name="Cloud Callout 5">
            <a:extLst>
              <a:ext uri="{FF2B5EF4-FFF2-40B4-BE49-F238E27FC236}">
                <a16:creationId xmlns:a16="http://schemas.microsoft.com/office/drawing/2014/main" id="{83BB9F34-ED68-784C-90B4-2BE285D4B44D}"/>
              </a:ext>
            </a:extLst>
          </p:cNvPr>
          <p:cNvSpPr/>
          <p:nvPr/>
        </p:nvSpPr>
        <p:spPr>
          <a:xfrm>
            <a:off x="7026838" y="2832812"/>
            <a:ext cx="4635796" cy="3296093"/>
          </a:xfrm>
          <a:prstGeom prst="cloudCallou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endParaRPr lang="en-US" altLang="en-US" dirty="0"/>
          </a:p>
          <a:p>
            <a:r>
              <a:rPr lang="en-US" altLang="en-US" dirty="0"/>
              <a:t>E.g.  I liked your introduction because it caught my attention.</a:t>
            </a:r>
          </a:p>
          <a:p>
            <a:r>
              <a:rPr lang="en-US" altLang="en-US" dirty="0"/>
              <a:t>However the main body could have used further detail.</a:t>
            </a:r>
          </a:p>
          <a:p>
            <a:r>
              <a:rPr lang="en-US" dirty="0"/>
              <a:t>Overall the work was very good piece of work.</a:t>
            </a:r>
          </a:p>
        </p:txBody>
      </p:sp>
    </p:spTree>
    <p:extLst>
      <p:ext uri="{BB962C8B-B14F-4D97-AF65-F5344CB8AC3E}">
        <p14:creationId xmlns:p14="http://schemas.microsoft.com/office/powerpoint/2010/main" val="927407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22D2-C736-0E4B-A49F-E14D24B3C742}"/>
              </a:ext>
            </a:extLst>
          </p:cNvPr>
          <p:cNvSpPr>
            <a:spLocks noGrp="1"/>
          </p:cNvSpPr>
          <p:nvPr>
            <p:ph type="title"/>
          </p:nvPr>
        </p:nvSpPr>
        <p:spPr>
          <a:xfrm>
            <a:off x="252919" y="1123837"/>
            <a:ext cx="2947482" cy="4601183"/>
          </a:xfrm>
        </p:spPr>
        <p:txBody>
          <a:bodyPr>
            <a:normAutofit/>
          </a:bodyPr>
          <a:lstStyle/>
          <a:p>
            <a:r>
              <a:rPr lang="en-US" dirty="0"/>
              <a:t>PROMPTS FOR IMPROVEMENT (SHIRLEY CLARKE)</a:t>
            </a:r>
          </a:p>
        </p:txBody>
      </p:sp>
      <p:graphicFrame>
        <p:nvGraphicFramePr>
          <p:cNvPr id="5" name="Content Placeholder 2">
            <a:extLst>
              <a:ext uri="{FF2B5EF4-FFF2-40B4-BE49-F238E27FC236}">
                <a16:creationId xmlns:a16="http://schemas.microsoft.com/office/drawing/2014/main" id="{B2655617-F4C4-4B59-B438-18EA9E20AB40}"/>
              </a:ext>
            </a:extLst>
          </p:cNvPr>
          <p:cNvGraphicFramePr>
            <a:graphicFrameLocks noGrp="1"/>
          </p:cNvGraphicFramePr>
          <p:nvPr>
            <p:ph idx="1"/>
            <p:extLst>
              <p:ext uri="{D42A27DB-BD31-4B8C-83A1-F6EECF244321}">
                <p14:modId xmlns:p14="http://schemas.microsoft.com/office/powerpoint/2010/main" val="200893224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9E075C2-7BE0-744E-9EAC-C19B50C8C89C}"/>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1912023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F2760-0766-1547-BA32-0B61CDAAB705}"/>
              </a:ext>
            </a:extLst>
          </p:cNvPr>
          <p:cNvSpPr>
            <a:spLocks noGrp="1"/>
          </p:cNvSpPr>
          <p:nvPr>
            <p:ph type="title"/>
          </p:nvPr>
        </p:nvSpPr>
        <p:spPr/>
        <p:txBody>
          <a:bodyPr/>
          <a:lstStyle/>
          <a:p>
            <a:r>
              <a:rPr lang="en-US" dirty="0"/>
              <a:t>REMINDER PROMPTS</a:t>
            </a:r>
          </a:p>
        </p:txBody>
      </p:sp>
      <p:sp>
        <p:nvSpPr>
          <p:cNvPr id="3" name="Content Placeholder 2">
            <a:extLst>
              <a:ext uri="{FF2B5EF4-FFF2-40B4-BE49-F238E27FC236}">
                <a16:creationId xmlns:a16="http://schemas.microsoft.com/office/drawing/2014/main" id="{79E93073-2985-D844-A96B-D34F84520BB3}"/>
              </a:ext>
            </a:extLst>
          </p:cNvPr>
          <p:cNvSpPr>
            <a:spLocks noGrp="1"/>
          </p:cNvSpPr>
          <p:nvPr>
            <p:ph idx="1"/>
          </p:nvPr>
        </p:nvSpPr>
        <p:spPr>
          <a:xfrm>
            <a:off x="3869268" y="864108"/>
            <a:ext cx="4849285" cy="1326199"/>
          </a:xfrm>
        </p:spPr>
        <p:txBody>
          <a:bodyPr/>
          <a:lstStyle/>
          <a:p>
            <a:r>
              <a:rPr lang="en-US" dirty="0"/>
              <a:t>Suitable for able learners.</a:t>
            </a:r>
          </a:p>
          <a:p>
            <a:r>
              <a:rPr lang="en-US" dirty="0"/>
              <a:t>Most basic and simple instruction to improve learners work.</a:t>
            </a:r>
          </a:p>
        </p:txBody>
      </p:sp>
      <p:sp>
        <p:nvSpPr>
          <p:cNvPr id="4" name="Cloud Callout 3">
            <a:extLst>
              <a:ext uri="{FF2B5EF4-FFF2-40B4-BE49-F238E27FC236}">
                <a16:creationId xmlns:a16="http://schemas.microsoft.com/office/drawing/2014/main" id="{B21A5025-2C43-5447-9CA9-38C14F3F9169}"/>
              </a:ext>
            </a:extLst>
          </p:cNvPr>
          <p:cNvSpPr/>
          <p:nvPr/>
        </p:nvSpPr>
        <p:spPr>
          <a:xfrm>
            <a:off x="3556445" y="2679687"/>
            <a:ext cx="2778738" cy="2090739"/>
          </a:xfrm>
          <a:prstGeom prst="cloudCallou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“Say more about how you feel about this person”</a:t>
            </a:r>
          </a:p>
        </p:txBody>
      </p:sp>
      <p:sp>
        <p:nvSpPr>
          <p:cNvPr id="5" name="Cloud Callout 4">
            <a:extLst>
              <a:ext uri="{FF2B5EF4-FFF2-40B4-BE49-F238E27FC236}">
                <a16:creationId xmlns:a16="http://schemas.microsoft.com/office/drawing/2014/main" id="{3645073A-F651-334A-B2FD-50A84384E460}"/>
              </a:ext>
            </a:extLst>
          </p:cNvPr>
          <p:cNvSpPr/>
          <p:nvPr/>
        </p:nvSpPr>
        <p:spPr>
          <a:xfrm>
            <a:off x="6137499" y="2679687"/>
            <a:ext cx="2778738" cy="2029379"/>
          </a:xfrm>
          <a:prstGeom prst="cloudCallou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could you explain this ”</a:t>
            </a:r>
          </a:p>
        </p:txBody>
      </p:sp>
      <p:sp>
        <p:nvSpPr>
          <p:cNvPr id="6" name="Cloud Callout 5">
            <a:extLst>
              <a:ext uri="{FF2B5EF4-FFF2-40B4-BE49-F238E27FC236}">
                <a16:creationId xmlns:a16="http://schemas.microsoft.com/office/drawing/2014/main" id="{B46A52D3-A225-2C49-BD3A-916A96399EA3}"/>
              </a:ext>
            </a:extLst>
          </p:cNvPr>
          <p:cNvSpPr/>
          <p:nvPr/>
        </p:nvSpPr>
        <p:spPr>
          <a:xfrm>
            <a:off x="8718553" y="2638315"/>
            <a:ext cx="2778738" cy="2029379"/>
          </a:xfrm>
          <a:prstGeom prst="cloud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could you make this better”</a:t>
            </a:r>
          </a:p>
        </p:txBody>
      </p:sp>
      <p:pic>
        <p:nvPicPr>
          <p:cNvPr id="8" name="Picture 7">
            <a:extLst>
              <a:ext uri="{FF2B5EF4-FFF2-40B4-BE49-F238E27FC236}">
                <a16:creationId xmlns:a16="http://schemas.microsoft.com/office/drawing/2014/main" id="{9788AA82-2EA2-F34A-A45F-26F6C161B861}"/>
              </a:ext>
            </a:extLst>
          </p:cNvPr>
          <p:cNvPicPr>
            <a:picLocks noChangeAspect="1"/>
          </p:cNvPicPr>
          <p:nvPr/>
        </p:nvPicPr>
        <p:blipFill>
          <a:blip r:embed="rId3"/>
          <a:stretch>
            <a:fillRect/>
          </a:stretch>
        </p:blipFill>
        <p:spPr>
          <a:xfrm>
            <a:off x="8545033" y="425302"/>
            <a:ext cx="2842176" cy="1765005"/>
          </a:xfrm>
          <a:prstGeom prst="rect">
            <a:avLst/>
          </a:prstGeom>
        </p:spPr>
      </p:pic>
      <p:sp>
        <p:nvSpPr>
          <p:cNvPr id="9" name="TextBox 8">
            <a:extLst>
              <a:ext uri="{FF2B5EF4-FFF2-40B4-BE49-F238E27FC236}">
                <a16:creationId xmlns:a16="http://schemas.microsoft.com/office/drawing/2014/main" id="{BAB0B335-EAB9-9249-8B79-442DFE9866B8}"/>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29909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ACB9-B59A-9C43-8161-FB60ED796D8C}"/>
              </a:ext>
            </a:extLst>
          </p:cNvPr>
          <p:cNvSpPr>
            <a:spLocks noGrp="1"/>
          </p:cNvSpPr>
          <p:nvPr>
            <p:ph type="title"/>
          </p:nvPr>
        </p:nvSpPr>
        <p:spPr/>
        <p:txBody>
          <a:bodyPr/>
          <a:lstStyle/>
          <a:p>
            <a:r>
              <a:rPr lang="en-US" dirty="0"/>
              <a:t>SCAFFOLD PROMPTS</a:t>
            </a:r>
          </a:p>
        </p:txBody>
      </p:sp>
      <p:sp>
        <p:nvSpPr>
          <p:cNvPr id="3" name="Content Placeholder 2">
            <a:extLst>
              <a:ext uri="{FF2B5EF4-FFF2-40B4-BE49-F238E27FC236}">
                <a16:creationId xmlns:a16="http://schemas.microsoft.com/office/drawing/2014/main" id="{070F3D84-5D1B-1A40-B9A1-40E5F1A3E08B}"/>
              </a:ext>
            </a:extLst>
          </p:cNvPr>
          <p:cNvSpPr>
            <a:spLocks noGrp="1"/>
          </p:cNvSpPr>
          <p:nvPr>
            <p:ph idx="1"/>
          </p:nvPr>
        </p:nvSpPr>
        <p:spPr>
          <a:xfrm>
            <a:off x="3869268" y="864108"/>
            <a:ext cx="4870695" cy="1326199"/>
          </a:xfrm>
        </p:spPr>
        <p:txBody>
          <a:bodyPr/>
          <a:lstStyle/>
          <a:p>
            <a:r>
              <a:rPr lang="en-US" dirty="0"/>
              <a:t>Acts as a scaffold for those learners who need extra support than a simple reminder.</a:t>
            </a:r>
          </a:p>
          <a:p>
            <a:endParaRPr lang="en-US" dirty="0"/>
          </a:p>
        </p:txBody>
      </p:sp>
      <p:sp>
        <p:nvSpPr>
          <p:cNvPr id="4" name="Cloud Callout 3">
            <a:extLst>
              <a:ext uri="{FF2B5EF4-FFF2-40B4-BE49-F238E27FC236}">
                <a16:creationId xmlns:a16="http://schemas.microsoft.com/office/drawing/2014/main" id="{A6A4FA7D-4AE8-1C45-BBA8-557E82EDB0E5}"/>
              </a:ext>
            </a:extLst>
          </p:cNvPr>
          <p:cNvSpPr/>
          <p:nvPr/>
        </p:nvSpPr>
        <p:spPr>
          <a:xfrm>
            <a:off x="4059783" y="2131827"/>
            <a:ext cx="2947482" cy="2163725"/>
          </a:xfrm>
          <a:prstGeom prst="cloud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“Can you DESCRIBE how this person is a good friend ”</a:t>
            </a:r>
          </a:p>
        </p:txBody>
      </p:sp>
      <p:sp>
        <p:nvSpPr>
          <p:cNvPr id="5" name="Cloud Callout 4">
            <a:extLst>
              <a:ext uri="{FF2B5EF4-FFF2-40B4-BE49-F238E27FC236}">
                <a16:creationId xmlns:a16="http://schemas.microsoft.com/office/drawing/2014/main" id="{0AC0B0F4-9DA6-5746-82BA-3C3A0AFA095A}"/>
              </a:ext>
            </a:extLst>
          </p:cNvPr>
          <p:cNvSpPr/>
          <p:nvPr/>
        </p:nvSpPr>
        <p:spPr>
          <a:xfrm>
            <a:off x="5760954" y="3643484"/>
            <a:ext cx="3230647" cy="2317898"/>
          </a:xfrm>
          <a:prstGeom prst="cloud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“Describe something that happened that shows they are a good friend”</a:t>
            </a:r>
          </a:p>
        </p:txBody>
      </p:sp>
      <p:pic>
        <p:nvPicPr>
          <p:cNvPr id="7" name="Picture 6">
            <a:extLst>
              <a:ext uri="{FF2B5EF4-FFF2-40B4-BE49-F238E27FC236}">
                <a16:creationId xmlns:a16="http://schemas.microsoft.com/office/drawing/2014/main" id="{AD7DB194-B73B-8C47-856E-C75E2CE0A84F}"/>
              </a:ext>
            </a:extLst>
          </p:cNvPr>
          <p:cNvPicPr>
            <a:picLocks noChangeAspect="1"/>
          </p:cNvPicPr>
          <p:nvPr/>
        </p:nvPicPr>
        <p:blipFill>
          <a:blip r:embed="rId2"/>
          <a:stretch>
            <a:fillRect/>
          </a:stretch>
        </p:blipFill>
        <p:spPr>
          <a:xfrm>
            <a:off x="8708434" y="864108"/>
            <a:ext cx="3230647" cy="3020992"/>
          </a:xfrm>
          <a:prstGeom prst="rect">
            <a:avLst/>
          </a:prstGeom>
        </p:spPr>
      </p:pic>
      <p:sp>
        <p:nvSpPr>
          <p:cNvPr id="8" name="TextBox 7">
            <a:extLst>
              <a:ext uri="{FF2B5EF4-FFF2-40B4-BE49-F238E27FC236}">
                <a16:creationId xmlns:a16="http://schemas.microsoft.com/office/drawing/2014/main" id="{79ED2417-812A-4845-A876-B892CC08DDE3}"/>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120993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E64D2-7A95-2A46-B0DC-AB47AFD33370}"/>
              </a:ext>
            </a:extLst>
          </p:cNvPr>
          <p:cNvSpPr>
            <a:spLocks noGrp="1"/>
          </p:cNvSpPr>
          <p:nvPr>
            <p:ph type="title"/>
          </p:nvPr>
        </p:nvSpPr>
        <p:spPr/>
        <p:txBody>
          <a:bodyPr/>
          <a:lstStyle/>
          <a:p>
            <a:r>
              <a:rPr lang="en-US" dirty="0"/>
              <a:t>EXAMPLE PROMPTS</a:t>
            </a:r>
          </a:p>
        </p:txBody>
      </p:sp>
      <p:sp>
        <p:nvSpPr>
          <p:cNvPr id="3" name="Content Placeholder 2">
            <a:extLst>
              <a:ext uri="{FF2B5EF4-FFF2-40B4-BE49-F238E27FC236}">
                <a16:creationId xmlns:a16="http://schemas.microsoft.com/office/drawing/2014/main" id="{D35AC2EB-11DA-3B48-B81F-A5FE54D0367D}"/>
              </a:ext>
            </a:extLst>
          </p:cNvPr>
          <p:cNvSpPr>
            <a:spLocks noGrp="1"/>
          </p:cNvSpPr>
          <p:nvPr>
            <p:ph idx="1"/>
          </p:nvPr>
        </p:nvSpPr>
        <p:spPr>
          <a:xfrm>
            <a:off x="3869268" y="864108"/>
            <a:ext cx="4572983" cy="1156078"/>
          </a:xfrm>
        </p:spPr>
        <p:txBody>
          <a:bodyPr>
            <a:normAutofit fontScale="92500" lnSpcReduction="20000"/>
          </a:bodyPr>
          <a:lstStyle/>
          <a:p>
            <a:r>
              <a:rPr lang="en-US" dirty="0"/>
              <a:t>Successful with average or below average learners.</a:t>
            </a:r>
          </a:p>
          <a:p>
            <a:r>
              <a:rPr lang="en-US" dirty="0"/>
              <a:t>Prompting learners by giving them an example of what they could include.</a:t>
            </a:r>
          </a:p>
        </p:txBody>
      </p:sp>
      <p:sp>
        <p:nvSpPr>
          <p:cNvPr id="4" name="Cloud Callout 3">
            <a:extLst>
              <a:ext uri="{FF2B5EF4-FFF2-40B4-BE49-F238E27FC236}">
                <a16:creationId xmlns:a16="http://schemas.microsoft.com/office/drawing/2014/main" id="{3E6231F1-E45C-F640-80A6-8598CB41F091}"/>
              </a:ext>
            </a:extLst>
          </p:cNvPr>
          <p:cNvSpPr/>
          <p:nvPr/>
        </p:nvSpPr>
        <p:spPr>
          <a:xfrm>
            <a:off x="3550291" y="2020186"/>
            <a:ext cx="3657600" cy="2541181"/>
          </a:xfrm>
          <a:prstGeom prst="cloudCallou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did it make you feel? Happy? Sad? Angry?”</a:t>
            </a:r>
          </a:p>
        </p:txBody>
      </p:sp>
      <p:sp>
        <p:nvSpPr>
          <p:cNvPr id="5" name="Cloud Callout 4">
            <a:extLst>
              <a:ext uri="{FF2B5EF4-FFF2-40B4-BE49-F238E27FC236}">
                <a16:creationId xmlns:a16="http://schemas.microsoft.com/office/drawing/2014/main" id="{D4469368-E072-0042-A7CC-ACA51A718FC7}"/>
              </a:ext>
            </a:extLst>
          </p:cNvPr>
          <p:cNvSpPr/>
          <p:nvPr/>
        </p:nvSpPr>
        <p:spPr>
          <a:xfrm>
            <a:off x="6162848" y="3567224"/>
            <a:ext cx="5657505" cy="2541181"/>
          </a:xfrm>
          <a:prstGeom prst="cloud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nSpc>
                <a:spcPct val="114000"/>
              </a:lnSpc>
              <a:spcBef>
                <a:spcPts val="500"/>
              </a:spcBef>
              <a:buFont typeface="Arial" panose="020B0604020202020204" pitchFamily="34" charset="0"/>
              <a:buNone/>
            </a:pPr>
            <a:r>
              <a:rPr lang="en-US" dirty="0"/>
              <a:t>“</a:t>
            </a:r>
            <a:r>
              <a:rPr lang="en-US" altLang="en-US" dirty="0">
                <a:latin typeface="Calibri Light" panose="020F0302020204030204" pitchFamily="34" charset="0"/>
                <a:cs typeface="Calibri Light" panose="020F0302020204030204" pitchFamily="34" charset="0"/>
              </a:rPr>
              <a:t>‘Choose one of these or your own: “He is a good friend because he never says unkind things about me”, “My friend is a friend because he never tells me lies.”’ </a:t>
            </a:r>
          </a:p>
        </p:txBody>
      </p:sp>
      <p:pic>
        <p:nvPicPr>
          <p:cNvPr id="7" name="Picture 6">
            <a:extLst>
              <a:ext uri="{FF2B5EF4-FFF2-40B4-BE49-F238E27FC236}">
                <a16:creationId xmlns:a16="http://schemas.microsoft.com/office/drawing/2014/main" id="{0BDB5284-5F4E-4E42-B508-A079C823B88B}"/>
              </a:ext>
            </a:extLst>
          </p:cNvPr>
          <p:cNvPicPr>
            <a:picLocks noChangeAspect="1"/>
          </p:cNvPicPr>
          <p:nvPr/>
        </p:nvPicPr>
        <p:blipFill rotWithShape="1">
          <a:blip r:embed="rId3"/>
          <a:srcRect l="2189"/>
          <a:stretch/>
        </p:blipFill>
        <p:spPr>
          <a:xfrm rot="20443420">
            <a:off x="8633629" y="931454"/>
            <a:ext cx="2702484" cy="1618367"/>
          </a:xfrm>
          <a:prstGeom prst="rect">
            <a:avLst/>
          </a:prstGeom>
        </p:spPr>
      </p:pic>
      <p:sp>
        <p:nvSpPr>
          <p:cNvPr id="8" name="TextBox 7">
            <a:extLst>
              <a:ext uri="{FF2B5EF4-FFF2-40B4-BE49-F238E27FC236}">
                <a16:creationId xmlns:a16="http://schemas.microsoft.com/office/drawing/2014/main" id="{6438FBE2-A710-E248-9920-DBD47D122B9F}"/>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1876327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CA20-1AB3-D941-88C4-260C310BF411}"/>
              </a:ext>
            </a:extLst>
          </p:cNvPr>
          <p:cNvSpPr>
            <a:spLocks noGrp="1"/>
          </p:cNvSpPr>
          <p:nvPr>
            <p:ph type="title"/>
          </p:nvPr>
        </p:nvSpPr>
        <p:spPr>
          <a:xfrm>
            <a:off x="252919" y="1123837"/>
            <a:ext cx="2947482" cy="4601183"/>
          </a:xfrm>
        </p:spPr>
        <p:txBody>
          <a:bodyPr>
            <a:normAutofit/>
          </a:bodyPr>
          <a:lstStyle/>
          <a:p>
            <a:r>
              <a:rPr lang="en-US"/>
              <a:t>Advantages</a:t>
            </a:r>
            <a:endParaRPr lang="en-US" dirty="0"/>
          </a:p>
        </p:txBody>
      </p:sp>
      <p:pic>
        <p:nvPicPr>
          <p:cNvPr id="5" name="Picture 4">
            <a:extLst>
              <a:ext uri="{FF2B5EF4-FFF2-40B4-BE49-F238E27FC236}">
                <a16:creationId xmlns:a16="http://schemas.microsoft.com/office/drawing/2014/main" id="{CF9D573C-E1CB-7E4B-A40E-D3249B77F87E}"/>
              </a:ext>
            </a:extLst>
          </p:cNvPr>
          <p:cNvPicPr>
            <a:picLocks noChangeAspect="1"/>
          </p:cNvPicPr>
          <p:nvPr/>
        </p:nvPicPr>
        <p:blipFill>
          <a:blip r:embed="rId3"/>
          <a:stretch>
            <a:fillRect/>
          </a:stretch>
        </p:blipFill>
        <p:spPr>
          <a:xfrm>
            <a:off x="4641171" y="4161453"/>
            <a:ext cx="5771393" cy="1918987"/>
          </a:xfrm>
          <a:prstGeom prst="rect">
            <a:avLst/>
          </a:prstGeom>
        </p:spPr>
      </p:pic>
      <p:graphicFrame>
        <p:nvGraphicFramePr>
          <p:cNvPr id="18" name="Content Placeholder 2">
            <a:extLst>
              <a:ext uri="{FF2B5EF4-FFF2-40B4-BE49-F238E27FC236}">
                <a16:creationId xmlns:a16="http://schemas.microsoft.com/office/drawing/2014/main" id="{5B8DF771-D4BC-4262-A873-8DDA735D94BC}"/>
              </a:ext>
            </a:extLst>
          </p:cNvPr>
          <p:cNvGraphicFramePr>
            <a:graphicFrameLocks noGrp="1"/>
          </p:cNvGraphicFramePr>
          <p:nvPr>
            <p:ph idx="1"/>
            <p:extLst>
              <p:ext uri="{D42A27DB-BD31-4B8C-83A1-F6EECF244321}">
                <p14:modId xmlns:p14="http://schemas.microsoft.com/office/powerpoint/2010/main" val="515906607"/>
              </p:ext>
            </p:extLst>
          </p:nvPr>
        </p:nvGraphicFramePr>
        <p:xfrm>
          <a:off x="3869268" y="864108"/>
          <a:ext cx="7315200" cy="29987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5" name="TextBox 44">
            <a:extLst>
              <a:ext uri="{FF2B5EF4-FFF2-40B4-BE49-F238E27FC236}">
                <a16:creationId xmlns:a16="http://schemas.microsoft.com/office/drawing/2014/main" id="{275F7C94-007B-AE45-8356-493114BAA3CA}"/>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5082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8B913E-4F3B-EB42-B3B7-DBC86B9575EB}"/>
              </a:ext>
            </a:extLst>
          </p:cNvPr>
          <p:cNvSpPr>
            <a:spLocks noGrp="1"/>
          </p:cNvSpPr>
          <p:nvPr>
            <p:ph type="title"/>
          </p:nvPr>
        </p:nvSpPr>
        <p:spPr>
          <a:xfrm>
            <a:off x="289248" y="1123837"/>
            <a:ext cx="6451110" cy="1255469"/>
          </a:xfrm>
        </p:spPr>
        <p:txBody>
          <a:bodyPr>
            <a:normAutofit/>
          </a:bodyPr>
          <a:lstStyle/>
          <a:p>
            <a:r>
              <a:rPr lang="en-US" dirty="0"/>
              <a:t>PROBLEMS..</a:t>
            </a:r>
          </a:p>
        </p:txBody>
      </p:sp>
      <p:sp>
        <p:nvSpPr>
          <p:cNvPr id="26" name="Content Placeholder 2">
            <a:extLst>
              <a:ext uri="{FF2B5EF4-FFF2-40B4-BE49-F238E27FC236}">
                <a16:creationId xmlns:a16="http://schemas.microsoft.com/office/drawing/2014/main" id="{BE0F77C6-E4A4-8B40-962B-7B40921E1547}"/>
              </a:ext>
            </a:extLst>
          </p:cNvPr>
          <p:cNvSpPr>
            <a:spLocks noGrp="1"/>
          </p:cNvSpPr>
          <p:nvPr>
            <p:ph idx="1"/>
          </p:nvPr>
        </p:nvSpPr>
        <p:spPr>
          <a:xfrm>
            <a:off x="289248" y="2510395"/>
            <a:ext cx="6451109" cy="3274586"/>
          </a:xfrm>
        </p:spPr>
        <p:txBody>
          <a:bodyPr anchor="t">
            <a:normAutofit lnSpcReduction="10000"/>
          </a:bodyPr>
          <a:lstStyle/>
          <a:p>
            <a:r>
              <a:rPr lang="en-US" sz="1900" dirty="0">
                <a:solidFill>
                  <a:srgbClr val="FFFFFF"/>
                </a:solidFill>
              </a:rPr>
              <a:t>Teachers feel they should mark all the work as a measure of their worth</a:t>
            </a:r>
          </a:p>
          <a:p>
            <a:r>
              <a:rPr lang="en-US" sz="1900" dirty="0">
                <a:solidFill>
                  <a:srgbClr val="FFFFFF"/>
                </a:solidFill>
              </a:rPr>
              <a:t>Teachers think that it is important to write a lot of comments on the learners work</a:t>
            </a:r>
          </a:p>
          <a:p>
            <a:r>
              <a:rPr lang="en-US" sz="1900" dirty="0">
                <a:solidFill>
                  <a:srgbClr val="FFFFFF"/>
                </a:solidFill>
              </a:rPr>
              <a:t>Teachers feel that written feedback is more important than giving pupils oral feedback</a:t>
            </a:r>
          </a:p>
          <a:p>
            <a:r>
              <a:rPr lang="en-US" sz="1900" dirty="0">
                <a:solidFill>
                  <a:srgbClr val="FFFFFF"/>
                </a:solidFill>
              </a:rPr>
              <a:t>Teachers feel the need to mark every piece of the learners work </a:t>
            </a:r>
          </a:p>
          <a:p>
            <a:r>
              <a:rPr lang="en-US" sz="1900" dirty="0">
                <a:solidFill>
                  <a:srgbClr val="FFFFFF"/>
                </a:solidFill>
              </a:rPr>
              <a:t>Teachers wonder if marking makes any difference on a learners progression</a:t>
            </a:r>
          </a:p>
        </p:txBody>
      </p:sp>
      <p:pic>
        <p:nvPicPr>
          <p:cNvPr id="7" name="Graphic 6" descr="Teacher">
            <a:extLst>
              <a:ext uri="{FF2B5EF4-FFF2-40B4-BE49-F238E27FC236}">
                <a16:creationId xmlns:a16="http://schemas.microsoft.com/office/drawing/2014/main" id="{536EFEA1-159A-4548-AC14-C5A9002CAE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2944" y="1535135"/>
            <a:ext cx="3778286" cy="3778286"/>
          </a:xfrm>
          <a:prstGeom prst="rect">
            <a:avLst/>
          </a:prstGeom>
        </p:spPr>
      </p:pic>
      <p:sp>
        <p:nvSpPr>
          <p:cNvPr id="4" name="TextBox 3">
            <a:extLst>
              <a:ext uri="{FF2B5EF4-FFF2-40B4-BE49-F238E27FC236}">
                <a16:creationId xmlns:a16="http://schemas.microsoft.com/office/drawing/2014/main" id="{FA72CEBD-6E9B-D349-AD6E-4136E494B09A}"/>
              </a:ext>
            </a:extLst>
          </p:cNvPr>
          <p:cNvSpPr txBox="1"/>
          <p:nvPr/>
        </p:nvSpPr>
        <p:spPr>
          <a:xfrm>
            <a:off x="8825023" y="5784981"/>
            <a:ext cx="2275368" cy="646331"/>
          </a:xfrm>
          <a:prstGeom prst="rect">
            <a:avLst/>
          </a:prstGeom>
          <a:noFill/>
        </p:spPr>
        <p:txBody>
          <a:bodyPr wrap="square" rtlCol="0">
            <a:spAutoFit/>
          </a:bodyPr>
          <a:lstStyle/>
          <a:p>
            <a:r>
              <a:rPr lang="en-US" dirty="0"/>
              <a:t>(Curriculum </a:t>
            </a:r>
            <a:r>
              <a:rPr lang="en-US" dirty="0" err="1"/>
              <a:t>Gov</a:t>
            </a:r>
            <a:r>
              <a:rPr lang="en-US" dirty="0"/>
              <a:t>, 2018)</a:t>
            </a:r>
          </a:p>
        </p:txBody>
      </p:sp>
    </p:spTree>
    <p:extLst>
      <p:ext uri="{BB962C8B-B14F-4D97-AF65-F5344CB8AC3E}">
        <p14:creationId xmlns:p14="http://schemas.microsoft.com/office/powerpoint/2010/main" val="1568148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43ECB-E133-2A4F-8F6F-5BA5B0A06E2E}"/>
              </a:ext>
            </a:extLst>
          </p:cNvPr>
          <p:cNvSpPr>
            <a:spLocks noGrp="1"/>
          </p:cNvSpPr>
          <p:nvPr>
            <p:ph type="title"/>
          </p:nvPr>
        </p:nvSpPr>
        <p:spPr>
          <a:xfrm>
            <a:off x="8895775" y="1123837"/>
            <a:ext cx="2947482" cy="4601183"/>
          </a:xfrm>
        </p:spPr>
        <p:txBody>
          <a:bodyPr>
            <a:normAutofit/>
          </a:bodyPr>
          <a:lstStyle/>
          <a:p>
            <a:r>
              <a:rPr lang="en-US" dirty="0"/>
              <a:t>Things to consider</a:t>
            </a:r>
          </a:p>
        </p:txBody>
      </p:sp>
      <p:sp>
        <p:nvSpPr>
          <p:cNvPr id="4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D611F24-B7BA-42DD-AFF1-1C04C388C136}"/>
              </a:ext>
            </a:extLst>
          </p:cNvPr>
          <p:cNvGraphicFramePr>
            <a:graphicFrameLocks noGrp="1"/>
          </p:cNvGraphicFramePr>
          <p:nvPr>
            <p:ph idx="1"/>
            <p:extLst>
              <p:ext uri="{D42A27DB-BD31-4B8C-83A1-F6EECF244321}">
                <p14:modId xmlns:p14="http://schemas.microsoft.com/office/powerpoint/2010/main" val="1385305645"/>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a:extLst>
              <a:ext uri="{FF2B5EF4-FFF2-40B4-BE49-F238E27FC236}">
                <a16:creationId xmlns:a16="http://schemas.microsoft.com/office/drawing/2014/main" id="{F9D48F84-5AAB-C442-99DA-4C3BD2F169AB}"/>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221084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B2FEBAC-B9BF-024A-A9F5-185F919DA126}"/>
              </a:ext>
            </a:extLst>
          </p:cNvPr>
          <p:cNvPicPr>
            <a:picLocks noChangeAspect="1"/>
          </p:cNvPicPr>
          <p:nvPr/>
        </p:nvPicPr>
        <p:blipFill rotWithShape="1">
          <a:blip r:embed="rId2"/>
          <a:srcRect r="-1" b="10691"/>
          <a:stretch/>
        </p:blipFill>
        <p:spPr>
          <a:xfrm>
            <a:off x="20" y="1"/>
            <a:ext cx="12188932" cy="6858000"/>
          </a:xfrm>
          <a:prstGeom prst="rect">
            <a:avLst/>
          </a:prstGeom>
        </p:spPr>
      </p:pic>
      <p:sp>
        <p:nvSpPr>
          <p:cNvPr id="13" name="Rectangle 12">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75100D-F14A-A440-9FEF-6775FC4C8F98}"/>
              </a:ext>
            </a:extLst>
          </p:cNvPr>
          <p:cNvSpPr>
            <a:spLocks noGrp="1"/>
          </p:cNvSpPr>
          <p:nvPr>
            <p:ph type="title"/>
          </p:nvPr>
        </p:nvSpPr>
        <p:spPr>
          <a:xfrm>
            <a:off x="252919" y="1123837"/>
            <a:ext cx="2947482" cy="4601183"/>
          </a:xfrm>
        </p:spPr>
        <p:txBody>
          <a:bodyPr>
            <a:normAutofit/>
          </a:bodyPr>
          <a:lstStyle/>
          <a:p>
            <a:r>
              <a:rPr lang="en-US" dirty="0"/>
              <a:t>Comment Follow Ups</a:t>
            </a:r>
          </a:p>
        </p:txBody>
      </p:sp>
      <p:sp>
        <p:nvSpPr>
          <p:cNvPr id="15" name="Rectangle 14">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629025F-DDF4-4812-B02B-CE8720BE262F}"/>
              </a:ext>
            </a:extLst>
          </p:cNvPr>
          <p:cNvGraphicFramePr>
            <a:graphicFrameLocks noGrp="1"/>
          </p:cNvGraphicFramePr>
          <p:nvPr>
            <p:ph idx="1"/>
            <p:extLst>
              <p:ext uri="{D42A27DB-BD31-4B8C-83A1-F6EECF244321}">
                <p14:modId xmlns:p14="http://schemas.microsoft.com/office/powerpoint/2010/main" val="3243341097"/>
              </p:ext>
            </p:extLst>
          </p:nvPr>
        </p:nvGraphicFramePr>
        <p:xfrm>
          <a:off x="3972128" y="971055"/>
          <a:ext cx="7315200" cy="4901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C661FAE1-79E8-8440-868E-5BCB80B8C149}"/>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258386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C91E-2DC5-4047-9393-8AAD60638769}"/>
              </a:ext>
            </a:extLst>
          </p:cNvPr>
          <p:cNvSpPr>
            <a:spLocks noGrp="1"/>
          </p:cNvSpPr>
          <p:nvPr>
            <p:ph type="title"/>
          </p:nvPr>
        </p:nvSpPr>
        <p:spPr/>
        <p:txBody>
          <a:bodyPr/>
          <a:lstStyle/>
          <a:p>
            <a:r>
              <a:rPr lang="en-US" dirty="0"/>
              <a:t>In  Conclusion</a:t>
            </a:r>
          </a:p>
        </p:txBody>
      </p:sp>
      <p:sp>
        <p:nvSpPr>
          <p:cNvPr id="3" name="Content Placeholder 2">
            <a:extLst>
              <a:ext uri="{FF2B5EF4-FFF2-40B4-BE49-F238E27FC236}">
                <a16:creationId xmlns:a16="http://schemas.microsoft.com/office/drawing/2014/main" id="{68F276E8-D94B-E64F-803F-FB363297F1C7}"/>
              </a:ext>
            </a:extLst>
          </p:cNvPr>
          <p:cNvSpPr>
            <a:spLocks noGrp="1"/>
          </p:cNvSpPr>
          <p:nvPr>
            <p:ph idx="1"/>
          </p:nvPr>
        </p:nvSpPr>
        <p:spPr/>
        <p:txBody>
          <a:bodyPr/>
          <a:lstStyle/>
          <a:p>
            <a:r>
              <a:rPr lang="en-US" dirty="0"/>
              <a:t>The different types of feedback that I have presented to you are both extremely valid and as important as each other, despite what instructors may think. Oral feedback is important in motivating the student and engaging with them during their learning process. Written feedback e.g. using two stars and a wish contains a lot more depth and understanding for the pupil than just simply a grade. Moreover, the important that feedback to pupils is relevant, specific and understanding and timing of feedback is crucial.</a:t>
            </a:r>
          </a:p>
        </p:txBody>
      </p:sp>
    </p:spTree>
    <p:extLst>
      <p:ext uri="{BB962C8B-B14F-4D97-AF65-F5344CB8AC3E}">
        <p14:creationId xmlns:p14="http://schemas.microsoft.com/office/powerpoint/2010/main" val="340187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49F883-FD12-F148-AB71-BA11237E63A1}"/>
              </a:ext>
            </a:extLst>
          </p:cNvPr>
          <p:cNvSpPr>
            <a:spLocks noGrp="1"/>
          </p:cNvSpPr>
          <p:nvPr>
            <p:ph type="title"/>
          </p:nvPr>
        </p:nvSpPr>
        <p:spPr>
          <a:xfrm>
            <a:off x="1069848" y="1298448"/>
            <a:ext cx="6068070" cy="3255264"/>
          </a:xfrm>
        </p:spPr>
        <p:txBody>
          <a:bodyPr vert="horz" lIns="91440" tIns="45720" rIns="91440" bIns="45720" rtlCol="0" anchor="b">
            <a:normAutofit/>
          </a:bodyPr>
          <a:lstStyle/>
          <a:p>
            <a:r>
              <a:rPr lang="en-US" sz="5900" spc="-100"/>
              <a:t>Any Questions?</a:t>
            </a:r>
          </a:p>
        </p:txBody>
      </p:sp>
      <p:pic>
        <p:nvPicPr>
          <p:cNvPr id="5" name="Content Placeholder 4">
            <a:extLst>
              <a:ext uri="{FF2B5EF4-FFF2-40B4-BE49-F238E27FC236}">
                <a16:creationId xmlns:a16="http://schemas.microsoft.com/office/drawing/2014/main" id="{186900D4-7197-7F47-9AAE-73A14DD9C1F7}"/>
              </a:ext>
            </a:extLst>
          </p:cNvPr>
          <p:cNvPicPr>
            <a:picLocks noGrp="1" noChangeAspect="1"/>
          </p:cNvPicPr>
          <p:nvPr>
            <p:ph idx="1"/>
          </p:nvPr>
        </p:nvPicPr>
        <p:blipFill>
          <a:blip r:embed="rId2"/>
          <a:stretch>
            <a:fillRect/>
          </a:stretch>
        </p:blipFill>
        <p:spPr>
          <a:xfrm>
            <a:off x="8037574" y="954745"/>
            <a:ext cx="3458249" cy="4940357"/>
          </a:xfrm>
          <a:prstGeom prst="rect">
            <a:avLst/>
          </a:prstGeom>
        </p:spPr>
      </p:pic>
      <p:sp>
        <p:nvSpPr>
          <p:cNvPr id="18" name="Rectangle 17">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8266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FAF2-9EDC-9F4F-BD7A-FFC6B92367A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F1208B94-BDB4-2742-9C70-F87A6F8A9E2E}"/>
              </a:ext>
            </a:extLst>
          </p:cNvPr>
          <p:cNvSpPr>
            <a:spLocks noGrp="1"/>
          </p:cNvSpPr>
          <p:nvPr>
            <p:ph idx="1"/>
          </p:nvPr>
        </p:nvSpPr>
        <p:spPr/>
        <p:txBody>
          <a:bodyPr>
            <a:normAutofit/>
          </a:bodyPr>
          <a:lstStyle/>
          <a:p>
            <a:endParaRPr lang="en-US" dirty="0"/>
          </a:p>
          <a:p>
            <a:r>
              <a:rPr lang="en-US" dirty="0"/>
              <a:t>CCEA (2007) Assessment for Learning at Key Stage 3 [Online] Available at: http://</a:t>
            </a:r>
            <a:r>
              <a:rPr lang="en-US" dirty="0" err="1"/>
              <a:t>ccea.org.uk</a:t>
            </a:r>
            <a:r>
              <a:rPr lang="en-US" dirty="0"/>
              <a:t>/sites/default/files/docs/curriculum/assessment/</a:t>
            </a:r>
            <a:r>
              <a:rPr lang="en-US" dirty="0" err="1"/>
              <a:t>assessmentforearning</a:t>
            </a:r>
            <a:r>
              <a:rPr lang="en-US" dirty="0"/>
              <a:t>/ks3_afl_guidancebooklet.pdf (Accessed on 17</a:t>
            </a:r>
            <a:r>
              <a:rPr lang="en-US" baseline="30000" dirty="0"/>
              <a:t>th</a:t>
            </a:r>
            <a:r>
              <a:rPr lang="en-US" dirty="0"/>
              <a:t> February 2019)</a:t>
            </a:r>
          </a:p>
          <a:p>
            <a:r>
              <a:rPr lang="en-US" dirty="0"/>
              <a:t>Curriculum </a:t>
            </a:r>
            <a:r>
              <a:rPr lang="en-US" dirty="0" err="1"/>
              <a:t>Gov</a:t>
            </a:r>
            <a:r>
              <a:rPr lang="en-US" dirty="0"/>
              <a:t> (2018</a:t>
            </a:r>
            <a:r>
              <a:rPr lang="en-US" i="1" dirty="0"/>
              <a:t>) Enhancing Student Learning through effective formative feedback </a:t>
            </a:r>
            <a:r>
              <a:rPr lang="en-US" dirty="0"/>
              <a:t>[Online] Available at: </a:t>
            </a:r>
            <a:r>
              <a:rPr lang="en-US" dirty="0">
                <a:hlinkClick r:id="rId2"/>
              </a:rPr>
              <a:t>https://curriculum.gov.mt/en/Assessment/Assessment-for-Learning/Documents/enhancing_student_learning.pdf</a:t>
            </a:r>
            <a:r>
              <a:rPr lang="en-US" dirty="0"/>
              <a:t> (Accessed on: 16</a:t>
            </a:r>
            <a:r>
              <a:rPr lang="en-US" baseline="30000" dirty="0"/>
              <a:t>th</a:t>
            </a:r>
            <a:r>
              <a:rPr lang="en-US" dirty="0"/>
              <a:t> February 2019)</a:t>
            </a:r>
          </a:p>
        </p:txBody>
      </p:sp>
    </p:spTree>
    <p:extLst>
      <p:ext uri="{BB962C8B-B14F-4D97-AF65-F5344CB8AC3E}">
        <p14:creationId xmlns:p14="http://schemas.microsoft.com/office/powerpoint/2010/main" val="417369529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TotalTime>
  <Words>1445</Words>
  <Application>Microsoft Macintosh PowerPoint</Application>
  <PresentationFormat>Widescreen</PresentationFormat>
  <Paragraphs>151</Paragraphs>
  <Slides>24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Corbel</vt:lpstr>
      <vt:lpstr>Wingdings 2</vt:lpstr>
      <vt:lpstr>Frame</vt:lpstr>
      <vt:lpstr>Assessment for Learning (AFL)</vt:lpstr>
      <vt:lpstr>OBJECTIVES </vt:lpstr>
      <vt:lpstr>PowerPoint Presentation</vt:lpstr>
      <vt:lpstr>FORMATIVE ASSESSMENT</vt:lpstr>
      <vt:lpstr>Why Introduce AFL to your Classroom?</vt:lpstr>
      <vt:lpstr>FORMATIVE FEEDBACK</vt:lpstr>
      <vt:lpstr>Types of Formative Feedback</vt:lpstr>
      <vt:lpstr>How to give Formative feedback</vt:lpstr>
      <vt:lpstr>ORAL FEEDBACK</vt:lpstr>
      <vt:lpstr>PowerPoint Presentation</vt:lpstr>
      <vt:lpstr>WRITTEN FEEDBACK</vt:lpstr>
      <vt:lpstr>Strategies for written feedback</vt:lpstr>
      <vt:lpstr>Feedback Sandwich</vt:lpstr>
      <vt:lpstr>PROMPTS FOR IMPROVEMENT (SHIRLEY CLARKE)</vt:lpstr>
      <vt:lpstr>REMINDER PROMPTS</vt:lpstr>
      <vt:lpstr>SCAFFOLD PROMPTS</vt:lpstr>
      <vt:lpstr>EXAMPLE PROMPTS</vt:lpstr>
      <vt:lpstr>Advantages</vt:lpstr>
      <vt:lpstr>PROBLEMS..</vt:lpstr>
      <vt:lpstr>Things to consider</vt:lpstr>
      <vt:lpstr>Comment Follow Ups</vt:lpstr>
      <vt:lpstr>In  Conclusion</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 (AFL)</dc:title>
  <dc:creator>Microsoft Office User</dc:creator>
  <cp:lastModifiedBy>Microsoft Office User</cp:lastModifiedBy>
  <cp:revision>3</cp:revision>
  <dcterms:created xsi:type="dcterms:W3CDTF">2019-02-19T11:56:39Z</dcterms:created>
  <dcterms:modified xsi:type="dcterms:W3CDTF">2019-02-19T17:16:10Z</dcterms:modified>
</cp:coreProperties>
</file>