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 id="2147483705" r:id="rId2"/>
  </p:sldMasterIdLst>
  <p:sldIdLst>
    <p:sldId id="274" r:id="rId3"/>
    <p:sldId id="256" r:id="rId4"/>
    <p:sldId id="258" r:id="rId5"/>
    <p:sldId id="259" r:id="rId6"/>
    <p:sldId id="262" r:id="rId7"/>
    <p:sldId id="263" r:id="rId8"/>
    <p:sldId id="265" r:id="rId9"/>
    <p:sldId id="268" r:id="rId10"/>
    <p:sldId id="273" r:id="rId11"/>
    <p:sldId id="272" r:id="rId12"/>
    <p:sldId id="276" r:id="rId13"/>
    <p:sldId id="269" r:id="rId14"/>
    <p:sldId id="271" r:id="rId15"/>
    <p:sldId id="275" r:id="rId16"/>
    <p:sldId id="261" r:id="rId17"/>
    <p:sldId id="27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0898464-E99D-49D4-93E2-BFD81F8AE50B}">
          <p14:sldIdLst>
            <p14:sldId id="274"/>
            <p14:sldId id="256"/>
          </p14:sldIdLst>
        </p14:section>
        <p14:section name="Untitled Section" id="{23B039B8-05DA-42C8-BF24-514D4DF38CF7}">
          <p14:sldIdLst>
            <p14:sldId id="258"/>
            <p14:sldId id="259"/>
            <p14:sldId id="262"/>
            <p14:sldId id="263"/>
            <p14:sldId id="265"/>
            <p14:sldId id="268"/>
            <p14:sldId id="273"/>
            <p14:sldId id="272"/>
            <p14:sldId id="276"/>
            <p14:sldId id="269"/>
            <p14:sldId id="271"/>
            <p14:sldId id="275"/>
            <p14:sldId id="261"/>
            <p14:sldId id="27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FFC7E5-590D-400F-9A3F-74228EC89552}" v="595" dt="2023-02-10T13:01:00.5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4" d="100"/>
          <a:sy n="74" d="100"/>
        </p:scale>
        <p:origin x="965"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na Begum" userId="a73a9d76cc0eef9b" providerId="LiveId" clId="{11FFC7E5-590D-400F-9A3F-74228EC89552}"/>
    <pc:docChg chg="undo redo custSel addSld delSld modSld sldOrd addSection modSection">
      <pc:chgData name="Shabna Begum" userId="a73a9d76cc0eef9b" providerId="LiveId" clId="{11FFC7E5-590D-400F-9A3F-74228EC89552}" dt="2023-02-10T13:07:29.532" v="11963" actId="20577"/>
      <pc:docMkLst>
        <pc:docMk/>
      </pc:docMkLst>
      <pc:sldChg chg="addSp delSp modSp mod delDesignElem">
        <pc:chgData name="Shabna Begum" userId="a73a9d76cc0eef9b" providerId="LiveId" clId="{11FFC7E5-590D-400F-9A3F-74228EC89552}" dt="2023-01-24T23:43:17.970" v="60"/>
        <pc:sldMkLst>
          <pc:docMk/>
          <pc:sldMk cId="642348360" sldId="256"/>
        </pc:sldMkLst>
        <pc:spChg chg="mod">
          <ac:chgData name="Shabna Begum" userId="a73a9d76cc0eef9b" providerId="LiveId" clId="{11FFC7E5-590D-400F-9A3F-74228EC89552}" dt="2023-01-24T23:34:34.930" v="2" actId="1076"/>
          <ac:spMkLst>
            <pc:docMk/>
            <pc:sldMk cId="642348360" sldId="256"/>
            <ac:spMk id="2" creationId="{BDE7184C-9188-EFF6-9B74-56DE5297992B}"/>
          </ac:spMkLst>
        </pc:spChg>
        <pc:spChg chg="del mod">
          <ac:chgData name="Shabna Begum" userId="a73a9d76cc0eef9b" providerId="LiveId" clId="{11FFC7E5-590D-400F-9A3F-74228EC89552}" dt="2023-01-24T23:34:22.267" v="1" actId="478"/>
          <ac:spMkLst>
            <pc:docMk/>
            <pc:sldMk cId="642348360" sldId="256"/>
            <ac:spMk id="3" creationId="{9F7F24ED-10A1-0A0A-75E8-95363E9AD8CC}"/>
          </ac:spMkLst>
        </pc:spChg>
        <pc:spChg chg="add del">
          <ac:chgData name="Shabna Begum" userId="a73a9d76cc0eef9b" providerId="LiveId" clId="{11FFC7E5-590D-400F-9A3F-74228EC89552}" dt="2023-01-24T23:43:17.970" v="60"/>
          <ac:spMkLst>
            <pc:docMk/>
            <pc:sldMk cId="642348360" sldId="256"/>
            <ac:spMk id="1155" creationId="{9891C27D-8C9D-415C-A639-23D76B7B1C1D}"/>
          </ac:spMkLst>
        </pc:spChg>
        <pc:spChg chg="add del">
          <ac:chgData name="Shabna Begum" userId="a73a9d76cc0eef9b" providerId="LiveId" clId="{11FFC7E5-590D-400F-9A3F-74228EC89552}" dt="2023-01-24T23:43:17.970" v="60"/>
          <ac:spMkLst>
            <pc:docMk/>
            <pc:sldMk cId="642348360" sldId="256"/>
            <ac:spMk id="1156" creationId="{E8F4C0D6-B7E0-42D0-A57F-6781017A2164}"/>
          </ac:spMkLst>
        </pc:spChg>
        <pc:spChg chg="add del">
          <ac:chgData name="Shabna Begum" userId="a73a9d76cc0eef9b" providerId="LiveId" clId="{11FFC7E5-590D-400F-9A3F-74228EC89552}" dt="2023-01-24T23:43:17.970" v="60"/>
          <ac:spMkLst>
            <pc:docMk/>
            <pc:sldMk cId="642348360" sldId="256"/>
            <ac:spMk id="1157" creationId="{5B4D6D08-A7F1-4445-BA2E-E449562C04C1}"/>
          </ac:spMkLst>
        </pc:spChg>
        <pc:spChg chg="add del">
          <ac:chgData name="Shabna Begum" userId="a73a9d76cc0eef9b" providerId="LiveId" clId="{11FFC7E5-590D-400F-9A3F-74228EC89552}" dt="2023-01-24T23:43:17.970" v="60"/>
          <ac:spMkLst>
            <pc:docMk/>
            <pc:sldMk cId="642348360" sldId="256"/>
            <ac:spMk id="1158" creationId="{3A7C1A41-D915-4D26-8D5E-C01B27160A80}"/>
          </ac:spMkLst>
        </pc:spChg>
        <pc:spChg chg="add del">
          <ac:chgData name="Shabna Begum" userId="a73a9d76cc0eef9b" providerId="LiveId" clId="{11FFC7E5-590D-400F-9A3F-74228EC89552}" dt="2023-01-24T23:43:17.970" v="60"/>
          <ac:spMkLst>
            <pc:docMk/>
            <pc:sldMk cId="642348360" sldId="256"/>
            <ac:spMk id="1159" creationId="{A50B663E-F671-4504-99A8-4559554692B0}"/>
          </ac:spMkLst>
        </pc:spChg>
        <pc:spChg chg="add del">
          <ac:chgData name="Shabna Begum" userId="a73a9d76cc0eef9b" providerId="LiveId" clId="{11FFC7E5-590D-400F-9A3F-74228EC89552}" dt="2023-01-24T23:43:17.970" v="60"/>
          <ac:spMkLst>
            <pc:docMk/>
            <pc:sldMk cId="642348360" sldId="256"/>
            <ac:spMk id="1160" creationId="{2EF89585-ECD6-4B38-96B1-AD41A1BD4BE1}"/>
          </ac:spMkLst>
        </pc:spChg>
        <pc:spChg chg="add del">
          <ac:chgData name="Shabna Begum" userId="a73a9d76cc0eef9b" providerId="LiveId" clId="{11FFC7E5-590D-400F-9A3F-74228EC89552}" dt="2023-01-24T23:43:17.970" v="60"/>
          <ac:spMkLst>
            <pc:docMk/>
            <pc:sldMk cId="642348360" sldId="256"/>
            <ac:spMk id="1164" creationId="{3F4C63FE-9526-4F8E-BCFD-954D2EF9475B}"/>
          </ac:spMkLst>
        </pc:spChg>
        <pc:cxnChg chg="add del">
          <ac:chgData name="Shabna Begum" userId="a73a9d76cc0eef9b" providerId="LiveId" clId="{11FFC7E5-590D-400F-9A3F-74228EC89552}" dt="2023-01-24T23:43:17.970" v="60"/>
          <ac:cxnSpMkLst>
            <pc:docMk/>
            <pc:sldMk cId="642348360" sldId="256"/>
            <ac:cxnSpMk id="1161" creationId="{1B6FCD50-3FE8-4AB2-B746-2CC0EA9D4074}"/>
          </ac:cxnSpMkLst>
        </pc:cxnChg>
        <pc:cxnChg chg="add del">
          <ac:chgData name="Shabna Begum" userId="a73a9d76cc0eef9b" providerId="LiveId" clId="{11FFC7E5-590D-400F-9A3F-74228EC89552}" dt="2023-01-24T23:43:17.970" v="60"/>
          <ac:cxnSpMkLst>
            <pc:docMk/>
            <pc:sldMk cId="642348360" sldId="256"/>
            <ac:cxnSpMk id="1162" creationId="{B3E90108-E441-4AF0-A059-613D076C7CDA}"/>
          </ac:cxnSpMkLst>
        </pc:cxnChg>
        <pc:cxnChg chg="add del">
          <ac:chgData name="Shabna Begum" userId="a73a9d76cc0eef9b" providerId="LiveId" clId="{11FFC7E5-590D-400F-9A3F-74228EC89552}" dt="2023-01-24T23:43:17.970" v="60"/>
          <ac:cxnSpMkLst>
            <pc:docMk/>
            <pc:sldMk cId="642348360" sldId="256"/>
            <ac:cxnSpMk id="1163" creationId="{0B422045-789A-442D-9E39-6FC4EC452C4C}"/>
          </ac:cxnSpMkLst>
        </pc:cxnChg>
      </pc:sldChg>
      <pc:sldChg chg="addSp delSp modSp del mod setClrOvrMap delDesignElem">
        <pc:chgData name="Shabna Begum" userId="a73a9d76cc0eef9b" providerId="LiveId" clId="{11FFC7E5-590D-400F-9A3F-74228EC89552}" dt="2023-02-07T22:17:00.196" v="7478" actId="47"/>
        <pc:sldMkLst>
          <pc:docMk/>
          <pc:sldMk cId="3088453758" sldId="257"/>
        </pc:sldMkLst>
        <pc:spChg chg="add del">
          <ac:chgData name="Shabna Begum" userId="a73a9d76cc0eef9b" providerId="LiveId" clId="{11FFC7E5-590D-400F-9A3F-74228EC89552}" dt="2023-02-07T22:07:34.242" v="7220" actId="26606"/>
          <ac:spMkLst>
            <pc:docMk/>
            <pc:sldMk cId="3088453758" sldId="257"/>
            <ac:spMk id="4" creationId="{A5C56A51-83B7-34FD-6CC6-13392A286828}"/>
          </ac:spMkLst>
        </pc:spChg>
        <pc:spChg chg="add del">
          <ac:chgData name="Shabna Begum" userId="a73a9d76cc0eef9b" providerId="LiveId" clId="{11FFC7E5-590D-400F-9A3F-74228EC89552}" dt="2023-02-07T22:08:53.324" v="7234" actId="26606"/>
          <ac:spMkLst>
            <pc:docMk/>
            <pc:sldMk cId="3088453758" sldId="257"/>
            <ac:spMk id="2048" creationId="{2DC4AA0A-D9C3-4A0B-990D-1BCB0022A696}"/>
          </ac:spMkLst>
        </pc:spChg>
        <pc:spChg chg="add del">
          <ac:chgData name="Shabna Begum" userId="a73a9d76cc0eef9b" providerId="LiveId" clId="{11FFC7E5-590D-400F-9A3F-74228EC89552}" dt="2023-02-07T22:08:53.324" v="7234" actId="26606"/>
          <ac:spMkLst>
            <pc:docMk/>
            <pc:sldMk cId="3088453758" sldId="257"/>
            <ac:spMk id="2049" creationId="{6A0B685E-5162-4E10-98F2-9511FD9E2CE8}"/>
          </ac:spMkLst>
        </pc:spChg>
        <pc:spChg chg="add del">
          <ac:chgData name="Shabna Begum" userId="a73a9d76cc0eef9b" providerId="LiveId" clId="{11FFC7E5-590D-400F-9A3F-74228EC89552}" dt="2023-02-07T22:08:53.324" v="7234" actId="26606"/>
          <ac:spMkLst>
            <pc:docMk/>
            <pc:sldMk cId="3088453758" sldId="257"/>
            <ac:spMk id="2051" creationId="{1D9D3865-C494-4C4A-8495-8245E905469D}"/>
          </ac:spMkLst>
        </pc:spChg>
        <pc:spChg chg="add del">
          <ac:chgData name="Shabna Begum" userId="a73a9d76cc0eef9b" providerId="LiveId" clId="{11FFC7E5-590D-400F-9A3F-74228EC89552}" dt="2023-02-07T22:10:05.552" v="7252" actId="26606"/>
          <ac:spMkLst>
            <pc:docMk/>
            <pc:sldMk cId="3088453758" sldId="257"/>
            <ac:spMk id="2099" creationId="{1E94681D-2A4C-4A8D-B9B5-31D440D0328D}"/>
          </ac:spMkLst>
        </pc:spChg>
        <pc:spChg chg="add del">
          <ac:chgData name="Shabna Begum" userId="a73a9d76cc0eef9b" providerId="LiveId" clId="{11FFC7E5-590D-400F-9A3F-74228EC89552}" dt="2023-02-07T22:10:05.552" v="7252" actId="26606"/>
          <ac:spMkLst>
            <pc:docMk/>
            <pc:sldMk cId="3088453758" sldId="257"/>
            <ac:spMk id="2100" creationId="{7CBCD26A-BD2E-4E94-A8F8-A4B67923FDFA}"/>
          </ac:spMkLst>
        </pc:spChg>
        <pc:spChg chg="add del">
          <ac:chgData name="Shabna Begum" userId="a73a9d76cc0eef9b" providerId="LiveId" clId="{11FFC7E5-590D-400F-9A3F-74228EC89552}" dt="2023-02-07T22:10:05.552" v="7252" actId="26606"/>
          <ac:spMkLst>
            <pc:docMk/>
            <pc:sldMk cId="3088453758" sldId="257"/>
            <ac:spMk id="2101" creationId="{ED0D337F-FB00-4E19-BBDA-8485C8ABB506}"/>
          </ac:spMkLst>
        </pc:spChg>
        <pc:spChg chg="add del">
          <ac:chgData name="Shabna Begum" userId="a73a9d76cc0eef9b" providerId="LiveId" clId="{11FFC7E5-590D-400F-9A3F-74228EC89552}" dt="2023-02-07T22:10:05.552" v="7252" actId="26606"/>
          <ac:spMkLst>
            <pc:docMk/>
            <pc:sldMk cId="3088453758" sldId="257"/>
            <ac:spMk id="2102" creationId="{78632963-757B-40C2-BB84-FC6107A54DAD}"/>
          </ac:spMkLst>
        </pc:spChg>
        <pc:spChg chg="add del">
          <ac:chgData name="Shabna Begum" userId="a73a9d76cc0eef9b" providerId="LiveId" clId="{11FFC7E5-590D-400F-9A3F-74228EC89552}" dt="2023-02-07T22:10:05.552" v="7252" actId="26606"/>
          <ac:spMkLst>
            <pc:docMk/>
            <pc:sldMk cId="3088453758" sldId="257"/>
            <ac:spMk id="2103" creationId="{2853AE55-7E35-44B0-89F1-3F52B262AF33}"/>
          </ac:spMkLst>
        </pc:spChg>
        <pc:spChg chg="add del">
          <ac:chgData name="Shabna Begum" userId="a73a9d76cc0eef9b" providerId="LiveId" clId="{11FFC7E5-590D-400F-9A3F-74228EC89552}" dt="2023-02-07T22:10:05.552" v="7252" actId="26606"/>
          <ac:spMkLst>
            <pc:docMk/>
            <pc:sldMk cId="3088453758" sldId="257"/>
            <ac:spMk id="2104" creationId="{DBC4BE4D-4B50-4F51-9F85-4B5D60B02D81}"/>
          </ac:spMkLst>
        </pc:spChg>
        <pc:spChg chg="add del">
          <ac:chgData name="Shabna Begum" userId="a73a9d76cc0eef9b" providerId="LiveId" clId="{11FFC7E5-590D-400F-9A3F-74228EC89552}" dt="2023-02-07T22:07:54.681" v="7223" actId="26606"/>
          <ac:spMkLst>
            <pc:docMk/>
            <pc:sldMk cId="3088453758" sldId="257"/>
            <ac:spMk id="4105" creationId="{1E94681D-2A4C-4A8D-B9B5-31D440D0328D}"/>
          </ac:spMkLst>
        </pc:spChg>
        <pc:spChg chg="add del">
          <ac:chgData name="Shabna Begum" userId="a73a9d76cc0eef9b" providerId="LiveId" clId="{11FFC7E5-590D-400F-9A3F-74228EC89552}" dt="2023-02-07T22:07:54.681" v="7223" actId="26606"/>
          <ac:spMkLst>
            <pc:docMk/>
            <pc:sldMk cId="3088453758" sldId="257"/>
            <ac:spMk id="4107" creationId="{92B795FE-15BF-461D-9F54-2A2BAF8138B3}"/>
          </ac:spMkLst>
        </pc:spChg>
        <pc:spChg chg="add del">
          <ac:chgData name="Shabna Begum" userId="a73a9d76cc0eef9b" providerId="LiveId" clId="{11FFC7E5-590D-400F-9A3F-74228EC89552}" dt="2023-02-07T22:07:54.681" v="7223" actId="26606"/>
          <ac:spMkLst>
            <pc:docMk/>
            <pc:sldMk cId="3088453758" sldId="257"/>
            <ac:spMk id="4109" creationId="{CB260B1E-F9C9-4E2E-8361-8E735E296545}"/>
          </ac:spMkLst>
        </pc:spChg>
        <pc:spChg chg="add del">
          <ac:chgData name="Shabna Begum" userId="a73a9d76cc0eef9b" providerId="LiveId" clId="{11FFC7E5-590D-400F-9A3F-74228EC89552}" dt="2023-02-07T22:07:54.681" v="7223" actId="26606"/>
          <ac:spMkLst>
            <pc:docMk/>
            <pc:sldMk cId="3088453758" sldId="257"/>
            <ac:spMk id="4111" creationId="{73B447D3-C7DD-4743-B75D-6D58A95423D7}"/>
          </ac:spMkLst>
        </pc:spChg>
        <pc:spChg chg="add del">
          <ac:chgData name="Shabna Begum" userId="a73a9d76cc0eef9b" providerId="LiveId" clId="{11FFC7E5-590D-400F-9A3F-74228EC89552}" dt="2023-02-07T22:07:54.681" v="7223" actId="26606"/>
          <ac:spMkLst>
            <pc:docMk/>
            <pc:sldMk cId="3088453758" sldId="257"/>
            <ac:spMk id="4113" creationId="{DEEAB835-589F-4D5A-9846-118C91648FB1}"/>
          </ac:spMkLst>
        </pc:spChg>
        <pc:spChg chg="add del">
          <ac:chgData name="Shabna Begum" userId="a73a9d76cc0eef9b" providerId="LiveId" clId="{11FFC7E5-590D-400F-9A3F-74228EC89552}" dt="2023-02-07T22:07:54.681" v="7223" actId="26606"/>
          <ac:spMkLst>
            <pc:docMk/>
            <pc:sldMk cId="3088453758" sldId="257"/>
            <ac:spMk id="4115" creationId="{C9C5D2D2-E26E-4C94-8AA1-719902A86FBA}"/>
          </ac:spMkLst>
        </pc:spChg>
        <pc:spChg chg="add del">
          <ac:chgData name="Shabna Begum" userId="a73a9d76cc0eef9b" providerId="LiveId" clId="{11FFC7E5-590D-400F-9A3F-74228EC89552}" dt="2023-02-07T22:07:54.681" v="7223" actId="26606"/>
          <ac:spMkLst>
            <pc:docMk/>
            <pc:sldMk cId="3088453758" sldId="257"/>
            <ac:spMk id="4117" creationId="{BB7F7B58-E99B-4C81-A716-361209FBDBC2}"/>
          </ac:spMkLst>
        </pc:spChg>
        <pc:spChg chg="add del">
          <ac:chgData name="Shabna Begum" userId="a73a9d76cc0eef9b" providerId="LiveId" clId="{11FFC7E5-590D-400F-9A3F-74228EC89552}" dt="2023-02-07T22:10:06.338" v="7253" actId="26606"/>
          <ac:spMkLst>
            <pc:docMk/>
            <pc:sldMk cId="3088453758" sldId="257"/>
            <ac:spMk id="4119" creationId="{1E94681D-2A4C-4A8D-B9B5-31D440D0328D}"/>
          </ac:spMkLst>
        </pc:spChg>
        <pc:spChg chg="add del">
          <ac:chgData name="Shabna Begum" userId="a73a9d76cc0eef9b" providerId="LiveId" clId="{11FFC7E5-590D-400F-9A3F-74228EC89552}" dt="2023-02-07T22:10:06.338" v="7253" actId="26606"/>
          <ac:spMkLst>
            <pc:docMk/>
            <pc:sldMk cId="3088453758" sldId="257"/>
            <ac:spMk id="4120" creationId="{31C38BAC-C3D7-4FD3-A404-B49A8FE14C17}"/>
          </ac:spMkLst>
        </pc:spChg>
        <pc:spChg chg="add del">
          <ac:chgData name="Shabna Begum" userId="a73a9d76cc0eef9b" providerId="LiveId" clId="{11FFC7E5-590D-400F-9A3F-74228EC89552}" dt="2023-02-07T22:10:06.338" v="7253" actId="26606"/>
          <ac:spMkLst>
            <pc:docMk/>
            <pc:sldMk cId="3088453758" sldId="257"/>
            <ac:spMk id="4121" creationId="{57D58D39-B281-4984-AC2E-E29901BC68F3}"/>
          </ac:spMkLst>
        </pc:spChg>
        <pc:spChg chg="add del">
          <ac:chgData name="Shabna Begum" userId="a73a9d76cc0eef9b" providerId="LiveId" clId="{11FFC7E5-590D-400F-9A3F-74228EC89552}" dt="2023-02-07T22:10:06.338" v="7253" actId="26606"/>
          <ac:spMkLst>
            <pc:docMk/>
            <pc:sldMk cId="3088453758" sldId="257"/>
            <ac:spMk id="4122" creationId="{2DC4AA0A-D9C3-4A0B-990D-1BCB0022A696}"/>
          </ac:spMkLst>
        </pc:spChg>
        <pc:spChg chg="add del">
          <ac:chgData name="Shabna Begum" userId="a73a9d76cc0eef9b" providerId="LiveId" clId="{11FFC7E5-590D-400F-9A3F-74228EC89552}" dt="2023-02-07T22:10:06.338" v="7253" actId="26606"/>
          <ac:spMkLst>
            <pc:docMk/>
            <pc:sldMk cId="3088453758" sldId="257"/>
            <ac:spMk id="4123" creationId="{6A0B685E-5162-4E10-98F2-9511FD9E2CE8}"/>
          </ac:spMkLst>
        </pc:spChg>
        <pc:spChg chg="add del">
          <ac:chgData name="Shabna Begum" userId="a73a9d76cc0eef9b" providerId="LiveId" clId="{11FFC7E5-590D-400F-9A3F-74228EC89552}" dt="2023-02-07T22:10:06.338" v="7253" actId="26606"/>
          <ac:spMkLst>
            <pc:docMk/>
            <pc:sldMk cId="3088453758" sldId="257"/>
            <ac:spMk id="4124" creationId="{1D9D3865-C494-4C4A-8495-8245E905469D}"/>
          </ac:spMkLst>
        </pc:spChg>
        <pc:spChg chg="add del">
          <ac:chgData name="Shabna Begum" userId="a73a9d76cc0eef9b" providerId="LiveId" clId="{11FFC7E5-590D-400F-9A3F-74228EC89552}" dt="2023-02-07T22:08:44.685" v="7228" actId="26606"/>
          <ac:spMkLst>
            <pc:docMk/>
            <pc:sldMk cId="3088453758" sldId="257"/>
            <ac:spMk id="4130" creationId="{1E94681D-2A4C-4A8D-B9B5-31D440D0328D}"/>
          </ac:spMkLst>
        </pc:spChg>
        <pc:spChg chg="add del">
          <ac:chgData name="Shabna Begum" userId="a73a9d76cc0eef9b" providerId="LiveId" clId="{11FFC7E5-590D-400F-9A3F-74228EC89552}" dt="2023-02-07T22:08:44.685" v="7228" actId="26606"/>
          <ac:spMkLst>
            <pc:docMk/>
            <pc:sldMk cId="3088453758" sldId="257"/>
            <ac:spMk id="4132" creationId="{31C38BAC-C3D7-4FD3-A404-B49A8FE14C17}"/>
          </ac:spMkLst>
        </pc:spChg>
        <pc:spChg chg="add del">
          <ac:chgData name="Shabna Begum" userId="a73a9d76cc0eef9b" providerId="LiveId" clId="{11FFC7E5-590D-400F-9A3F-74228EC89552}" dt="2023-02-07T22:08:44.685" v="7228" actId="26606"/>
          <ac:spMkLst>
            <pc:docMk/>
            <pc:sldMk cId="3088453758" sldId="257"/>
            <ac:spMk id="4134" creationId="{57D58D39-B281-4984-AC2E-E29901BC68F3}"/>
          </ac:spMkLst>
        </pc:spChg>
        <pc:spChg chg="add del">
          <ac:chgData name="Shabna Begum" userId="a73a9d76cc0eef9b" providerId="LiveId" clId="{11FFC7E5-590D-400F-9A3F-74228EC89552}" dt="2023-02-07T22:08:44.685" v="7228" actId="26606"/>
          <ac:spMkLst>
            <pc:docMk/>
            <pc:sldMk cId="3088453758" sldId="257"/>
            <ac:spMk id="4136" creationId="{78632963-757B-40C2-BB84-FC6107A54DAD}"/>
          </ac:spMkLst>
        </pc:spChg>
        <pc:spChg chg="add del">
          <ac:chgData name="Shabna Begum" userId="a73a9d76cc0eef9b" providerId="LiveId" clId="{11FFC7E5-590D-400F-9A3F-74228EC89552}" dt="2023-02-07T22:08:44.685" v="7228" actId="26606"/>
          <ac:spMkLst>
            <pc:docMk/>
            <pc:sldMk cId="3088453758" sldId="257"/>
            <ac:spMk id="4138" creationId="{2853AE55-7E35-44B0-89F1-3F52B262AF33}"/>
          </ac:spMkLst>
        </pc:spChg>
        <pc:spChg chg="add del">
          <ac:chgData name="Shabna Begum" userId="a73a9d76cc0eef9b" providerId="LiveId" clId="{11FFC7E5-590D-400F-9A3F-74228EC89552}" dt="2023-02-07T22:08:44.685" v="7228" actId="26606"/>
          <ac:spMkLst>
            <pc:docMk/>
            <pc:sldMk cId="3088453758" sldId="257"/>
            <ac:spMk id="4140" creationId="{DBC4BE4D-4B50-4F51-9F85-4B5D60B02D81}"/>
          </ac:spMkLst>
        </pc:spChg>
        <pc:spChg chg="add del">
          <ac:chgData name="Shabna Begum" userId="a73a9d76cc0eef9b" providerId="LiveId" clId="{11FFC7E5-590D-400F-9A3F-74228EC89552}" dt="2023-02-07T22:08:50.128" v="7230" actId="26606"/>
          <ac:spMkLst>
            <pc:docMk/>
            <pc:sldMk cId="3088453758" sldId="257"/>
            <ac:spMk id="4142" creationId="{1E94681D-2A4C-4A8D-B9B5-31D440D0328D}"/>
          </ac:spMkLst>
        </pc:spChg>
        <pc:spChg chg="add del">
          <ac:chgData name="Shabna Begum" userId="a73a9d76cc0eef9b" providerId="LiveId" clId="{11FFC7E5-590D-400F-9A3F-74228EC89552}" dt="2023-02-07T22:08:50.128" v="7230" actId="26606"/>
          <ac:spMkLst>
            <pc:docMk/>
            <pc:sldMk cId="3088453758" sldId="257"/>
            <ac:spMk id="4143" creationId="{92B795FE-15BF-461D-9F54-2A2BAF8138B3}"/>
          </ac:spMkLst>
        </pc:spChg>
        <pc:spChg chg="add del">
          <ac:chgData name="Shabna Begum" userId="a73a9d76cc0eef9b" providerId="LiveId" clId="{11FFC7E5-590D-400F-9A3F-74228EC89552}" dt="2023-02-07T22:08:50.128" v="7230" actId="26606"/>
          <ac:spMkLst>
            <pc:docMk/>
            <pc:sldMk cId="3088453758" sldId="257"/>
            <ac:spMk id="4144" creationId="{CB260B1E-F9C9-4E2E-8361-8E735E296545}"/>
          </ac:spMkLst>
        </pc:spChg>
        <pc:spChg chg="add del">
          <ac:chgData name="Shabna Begum" userId="a73a9d76cc0eef9b" providerId="LiveId" clId="{11FFC7E5-590D-400F-9A3F-74228EC89552}" dt="2023-02-07T22:08:50.128" v="7230" actId="26606"/>
          <ac:spMkLst>
            <pc:docMk/>
            <pc:sldMk cId="3088453758" sldId="257"/>
            <ac:spMk id="4145" creationId="{23EBFBD2-DA69-40F0-9B41-6AA12C08FC85}"/>
          </ac:spMkLst>
        </pc:spChg>
        <pc:spChg chg="add del">
          <ac:chgData name="Shabna Begum" userId="a73a9d76cc0eef9b" providerId="LiveId" clId="{11FFC7E5-590D-400F-9A3F-74228EC89552}" dt="2023-02-07T22:08:50.128" v="7230" actId="26606"/>
          <ac:spMkLst>
            <pc:docMk/>
            <pc:sldMk cId="3088453758" sldId="257"/>
            <ac:spMk id="4146" creationId="{66E085B8-E6D9-4530-9AE3-4C2B79CE418B}"/>
          </ac:spMkLst>
        </pc:spChg>
        <pc:spChg chg="add del">
          <ac:chgData name="Shabna Begum" userId="a73a9d76cc0eef9b" providerId="LiveId" clId="{11FFC7E5-590D-400F-9A3F-74228EC89552}" dt="2023-02-07T22:08:50.128" v="7230" actId="26606"/>
          <ac:spMkLst>
            <pc:docMk/>
            <pc:sldMk cId="3088453758" sldId="257"/>
            <ac:spMk id="4147" creationId="{4F2304C2-1AD0-4AFD-93A0-BB1D998E0F97}"/>
          </ac:spMkLst>
        </pc:spChg>
        <pc:spChg chg="add del">
          <ac:chgData name="Shabna Begum" userId="a73a9d76cc0eef9b" providerId="LiveId" clId="{11FFC7E5-590D-400F-9A3F-74228EC89552}" dt="2023-02-07T22:08:52.095" v="7232" actId="26606"/>
          <ac:spMkLst>
            <pc:docMk/>
            <pc:sldMk cId="3088453758" sldId="257"/>
            <ac:spMk id="4149" creationId="{1E94681D-2A4C-4A8D-B9B5-31D440D0328D}"/>
          </ac:spMkLst>
        </pc:spChg>
        <pc:spChg chg="add del">
          <ac:chgData name="Shabna Begum" userId="a73a9d76cc0eef9b" providerId="LiveId" clId="{11FFC7E5-590D-400F-9A3F-74228EC89552}" dt="2023-02-07T22:08:52.095" v="7232" actId="26606"/>
          <ac:spMkLst>
            <pc:docMk/>
            <pc:sldMk cId="3088453758" sldId="257"/>
            <ac:spMk id="4150" creationId="{31C38BAC-C3D7-4FD3-A404-B49A8FE14C17}"/>
          </ac:spMkLst>
        </pc:spChg>
        <pc:spChg chg="add del">
          <ac:chgData name="Shabna Begum" userId="a73a9d76cc0eef9b" providerId="LiveId" clId="{11FFC7E5-590D-400F-9A3F-74228EC89552}" dt="2023-02-07T22:08:52.095" v="7232" actId="26606"/>
          <ac:spMkLst>
            <pc:docMk/>
            <pc:sldMk cId="3088453758" sldId="257"/>
            <ac:spMk id="4151" creationId="{57D58D39-B281-4984-AC2E-E29901BC68F3}"/>
          </ac:spMkLst>
        </pc:spChg>
        <pc:spChg chg="add del">
          <ac:chgData name="Shabna Begum" userId="a73a9d76cc0eef9b" providerId="LiveId" clId="{11FFC7E5-590D-400F-9A3F-74228EC89552}" dt="2023-02-07T22:08:52.095" v="7232" actId="26606"/>
          <ac:spMkLst>
            <pc:docMk/>
            <pc:sldMk cId="3088453758" sldId="257"/>
            <ac:spMk id="4152" creationId="{2DC4AA0A-D9C3-4A0B-990D-1BCB0022A696}"/>
          </ac:spMkLst>
        </pc:spChg>
        <pc:spChg chg="add del">
          <ac:chgData name="Shabna Begum" userId="a73a9d76cc0eef9b" providerId="LiveId" clId="{11FFC7E5-590D-400F-9A3F-74228EC89552}" dt="2023-02-07T22:08:52.095" v="7232" actId="26606"/>
          <ac:spMkLst>
            <pc:docMk/>
            <pc:sldMk cId="3088453758" sldId="257"/>
            <ac:spMk id="4153" creationId="{6A0B685E-5162-4E10-98F2-9511FD9E2CE8}"/>
          </ac:spMkLst>
        </pc:spChg>
        <pc:spChg chg="add del">
          <ac:chgData name="Shabna Begum" userId="a73a9d76cc0eef9b" providerId="LiveId" clId="{11FFC7E5-590D-400F-9A3F-74228EC89552}" dt="2023-02-07T22:08:52.095" v="7232" actId="26606"/>
          <ac:spMkLst>
            <pc:docMk/>
            <pc:sldMk cId="3088453758" sldId="257"/>
            <ac:spMk id="4154" creationId="{1D9D3865-C494-4C4A-8495-8245E905469D}"/>
          </ac:spMkLst>
        </pc:spChg>
        <pc:spChg chg="add del">
          <ac:chgData name="Shabna Begum" userId="a73a9d76cc0eef9b" providerId="LiveId" clId="{11FFC7E5-590D-400F-9A3F-74228EC89552}" dt="2023-02-07T22:08:53.324" v="7234" actId="26606"/>
          <ac:spMkLst>
            <pc:docMk/>
            <pc:sldMk cId="3088453758" sldId="257"/>
            <ac:spMk id="4157" creationId="{1E94681D-2A4C-4A8D-B9B5-31D440D0328D}"/>
          </ac:spMkLst>
        </pc:spChg>
        <pc:spChg chg="add del">
          <ac:chgData name="Shabna Begum" userId="a73a9d76cc0eef9b" providerId="LiveId" clId="{11FFC7E5-590D-400F-9A3F-74228EC89552}" dt="2023-02-07T22:08:53.324" v="7234" actId="26606"/>
          <ac:spMkLst>
            <pc:docMk/>
            <pc:sldMk cId="3088453758" sldId="257"/>
            <ac:spMk id="4158" creationId="{31C38BAC-C3D7-4FD3-A404-B49A8FE14C17}"/>
          </ac:spMkLst>
        </pc:spChg>
        <pc:spChg chg="add del">
          <ac:chgData name="Shabna Begum" userId="a73a9d76cc0eef9b" providerId="LiveId" clId="{11FFC7E5-590D-400F-9A3F-74228EC89552}" dt="2023-02-07T22:08:53.324" v="7234" actId="26606"/>
          <ac:spMkLst>
            <pc:docMk/>
            <pc:sldMk cId="3088453758" sldId="257"/>
            <ac:spMk id="4159" creationId="{57D58D39-B281-4984-AC2E-E29901BC68F3}"/>
          </ac:spMkLst>
        </pc:spChg>
        <pc:spChg chg="add del">
          <ac:chgData name="Shabna Begum" userId="a73a9d76cc0eef9b" providerId="LiveId" clId="{11FFC7E5-590D-400F-9A3F-74228EC89552}" dt="2023-02-07T22:08:54.691" v="7236" actId="26606"/>
          <ac:spMkLst>
            <pc:docMk/>
            <pc:sldMk cId="3088453758" sldId="257"/>
            <ac:spMk id="4161" creationId="{1E94681D-2A4C-4A8D-B9B5-31D440D0328D}"/>
          </ac:spMkLst>
        </pc:spChg>
        <pc:spChg chg="add del">
          <ac:chgData name="Shabna Begum" userId="a73a9d76cc0eef9b" providerId="LiveId" clId="{11FFC7E5-590D-400F-9A3F-74228EC89552}" dt="2023-02-07T22:08:54.691" v="7236" actId="26606"/>
          <ac:spMkLst>
            <pc:docMk/>
            <pc:sldMk cId="3088453758" sldId="257"/>
            <ac:spMk id="4162" creationId="{31C38BAC-C3D7-4FD3-A404-B49A8FE14C17}"/>
          </ac:spMkLst>
        </pc:spChg>
        <pc:spChg chg="add del">
          <ac:chgData name="Shabna Begum" userId="a73a9d76cc0eef9b" providerId="LiveId" clId="{11FFC7E5-590D-400F-9A3F-74228EC89552}" dt="2023-02-07T22:08:54.691" v="7236" actId="26606"/>
          <ac:spMkLst>
            <pc:docMk/>
            <pc:sldMk cId="3088453758" sldId="257"/>
            <ac:spMk id="4163" creationId="{57D58D39-B281-4984-AC2E-E29901BC68F3}"/>
          </ac:spMkLst>
        </pc:spChg>
        <pc:spChg chg="add del">
          <ac:chgData name="Shabna Begum" userId="a73a9d76cc0eef9b" providerId="LiveId" clId="{11FFC7E5-590D-400F-9A3F-74228EC89552}" dt="2023-02-07T22:08:54.691" v="7236" actId="26606"/>
          <ac:spMkLst>
            <pc:docMk/>
            <pc:sldMk cId="3088453758" sldId="257"/>
            <ac:spMk id="4164" creationId="{2DC4AA0A-D9C3-4A0B-990D-1BCB0022A696}"/>
          </ac:spMkLst>
        </pc:spChg>
        <pc:spChg chg="add del">
          <ac:chgData name="Shabna Begum" userId="a73a9d76cc0eef9b" providerId="LiveId" clId="{11FFC7E5-590D-400F-9A3F-74228EC89552}" dt="2023-02-07T22:08:54.691" v="7236" actId="26606"/>
          <ac:spMkLst>
            <pc:docMk/>
            <pc:sldMk cId="3088453758" sldId="257"/>
            <ac:spMk id="4165" creationId="{6A0B685E-5162-4E10-98F2-9511FD9E2CE8}"/>
          </ac:spMkLst>
        </pc:spChg>
        <pc:spChg chg="add del">
          <ac:chgData name="Shabna Begum" userId="a73a9d76cc0eef9b" providerId="LiveId" clId="{11FFC7E5-590D-400F-9A3F-74228EC89552}" dt="2023-02-07T22:08:54.691" v="7236" actId="26606"/>
          <ac:spMkLst>
            <pc:docMk/>
            <pc:sldMk cId="3088453758" sldId="257"/>
            <ac:spMk id="4166" creationId="{1D9D3865-C494-4C4A-8495-8245E905469D}"/>
          </ac:spMkLst>
        </pc:spChg>
        <pc:spChg chg="add del">
          <ac:chgData name="Shabna Begum" userId="a73a9d76cc0eef9b" providerId="LiveId" clId="{11FFC7E5-590D-400F-9A3F-74228EC89552}" dt="2023-02-07T22:10:06.338" v="7253" actId="26606"/>
          <ac:spMkLst>
            <pc:docMk/>
            <pc:sldMk cId="3088453758" sldId="257"/>
            <ac:spMk id="4169" creationId="{1E94681D-2A4C-4A8D-B9B5-31D440D0328D}"/>
          </ac:spMkLst>
        </pc:spChg>
        <pc:spChg chg="add del">
          <ac:chgData name="Shabna Begum" userId="a73a9d76cc0eef9b" providerId="LiveId" clId="{11FFC7E5-590D-400F-9A3F-74228EC89552}" dt="2023-02-07T22:10:06.338" v="7253" actId="26606"/>
          <ac:spMkLst>
            <pc:docMk/>
            <pc:sldMk cId="3088453758" sldId="257"/>
            <ac:spMk id="4170" creationId="{31C38BAC-C3D7-4FD3-A404-B49A8FE14C17}"/>
          </ac:spMkLst>
        </pc:spChg>
        <pc:spChg chg="add del">
          <ac:chgData name="Shabna Begum" userId="a73a9d76cc0eef9b" providerId="LiveId" clId="{11FFC7E5-590D-400F-9A3F-74228EC89552}" dt="2023-02-07T22:10:06.338" v="7253" actId="26606"/>
          <ac:spMkLst>
            <pc:docMk/>
            <pc:sldMk cId="3088453758" sldId="257"/>
            <ac:spMk id="4171" creationId="{57D58D39-B281-4984-AC2E-E29901BC68F3}"/>
          </ac:spMkLst>
        </pc:spChg>
        <pc:spChg chg="add del">
          <ac:chgData name="Shabna Begum" userId="a73a9d76cc0eef9b" providerId="LiveId" clId="{11FFC7E5-590D-400F-9A3F-74228EC89552}" dt="2023-02-07T22:10:06.338" v="7253" actId="26606"/>
          <ac:spMkLst>
            <pc:docMk/>
            <pc:sldMk cId="3088453758" sldId="257"/>
            <ac:spMk id="4172" creationId="{2DC4AA0A-D9C3-4A0B-990D-1BCB0022A696}"/>
          </ac:spMkLst>
        </pc:spChg>
        <pc:spChg chg="add del">
          <ac:chgData name="Shabna Begum" userId="a73a9d76cc0eef9b" providerId="LiveId" clId="{11FFC7E5-590D-400F-9A3F-74228EC89552}" dt="2023-02-07T22:10:06.338" v="7253" actId="26606"/>
          <ac:spMkLst>
            <pc:docMk/>
            <pc:sldMk cId="3088453758" sldId="257"/>
            <ac:spMk id="4173" creationId="{6A0B685E-5162-4E10-98F2-9511FD9E2CE8}"/>
          </ac:spMkLst>
        </pc:spChg>
        <pc:spChg chg="add del">
          <ac:chgData name="Shabna Begum" userId="a73a9d76cc0eef9b" providerId="LiveId" clId="{11FFC7E5-590D-400F-9A3F-74228EC89552}" dt="2023-02-07T22:10:06.338" v="7253" actId="26606"/>
          <ac:spMkLst>
            <pc:docMk/>
            <pc:sldMk cId="3088453758" sldId="257"/>
            <ac:spMk id="4174" creationId="{1D9D3865-C494-4C4A-8495-8245E905469D}"/>
          </ac:spMkLst>
        </pc:spChg>
        <pc:graphicFrameChg chg="add del">
          <ac:chgData name="Shabna Begum" userId="a73a9d76cc0eef9b" providerId="LiveId" clId="{11FFC7E5-590D-400F-9A3F-74228EC89552}" dt="2023-01-27T00:35:13.843" v="2493" actId="26606"/>
          <ac:graphicFrameMkLst>
            <pc:docMk/>
            <pc:sldMk cId="3088453758" sldId="257"/>
            <ac:graphicFrameMk id="2106" creationId="{3B474090-2D80-E92A-AB78-58084C3DBF07}"/>
          </ac:graphicFrameMkLst>
        </pc:graphicFrameChg>
        <pc:graphicFrameChg chg="add del">
          <ac:chgData name="Shabna Begum" userId="a73a9d76cc0eef9b" providerId="LiveId" clId="{11FFC7E5-590D-400F-9A3F-74228EC89552}" dt="2023-01-27T00:35:14.675" v="2495" actId="26606"/>
          <ac:graphicFrameMkLst>
            <pc:docMk/>
            <pc:sldMk cId="3088453758" sldId="257"/>
            <ac:graphicFrameMk id="2108" creationId="{DBE0B7AD-CF72-D040-A589-9DAD1D1D1077}"/>
          </ac:graphicFrameMkLst>
        </pc:graphicFrameChg>
        <pc:graphicFrameChg chg="add del">
          <ac:chgData name="Shabna Begum" userId="a73a9d76cc0eef9b" providerId="LiveId" clId="{11FFC7E5-590D-400F-9A3F-74228EC89552}" dt="2023-01-27T00:35:19.484" v="2497" actId="26606"/>
          <ac:graphicFrameMkLst>
            <pc:docMk/>
            <pc:sldMk cId="3088453758" sldId="257"/>
            <ac:graphicFrameMk id="2110" creationId="{D220707E-4C52-16B5-08E9-03680108B556}"/>
          </ac:graphicFrameMkLst>
        </pc:graphicFrameChg>
        <pc:graphicFrameChg chg="add mod modGraphic">
          <ac:chgData name="Shabna Begum" userId="a73a9d76cc0eef9b" providerId="LiveId" clId="{11FFC7E5-590D-400F-9A3F-74228EC89552}" dt="2023-02-07T22:10:06.338" v="7253" actId="26606"/>
          <ac:graphicFrameMkLst>
            <pc:docMk/>
            <pc:sldMk cId="3088453758" sldId="257"/>
            <ac:graphicFrameMk id="4100" creationId="{D38D45F2-0A53-4748-1A96-224658869D9B}"/>
          </ac:graphicFrameMkLst>
        </pc:graphicFrameChg>
        <pc:picChg chg="add del mod">
          <ac:chgData name="Shabna Begum" userId="a73a9d76cc0eef9b" providerId="LiveId" clId="{11FFC7E5-590D-400F-9A3F-74228EC89552}" dt="2023-01-27T00:39:47.521" v="2545"/>
          <ac:picMkLst>
            <pc:docMk/>
            <pc:sldMk cId="3088453758" sldId="257"/>
            <ac:picMk id="2" creationId="{8DF4E873-2E15-B68B-7E8F-5C3A03DD5A00}"/>
          </ac:picMkLst>
        </pc:picChg>
        <pc:picChg chg="add del mod ord">
          <ac:chgData name="Shabna Begum" userId="a73a9d76cc0eef9b" providerId="LiveId" clId="{11FFC7E5-590D-400F-9A3F-74228EC89552}" dt="2023-02-07T22:10:05.552" v="7252" actId="26606"/>
          <ac:picMkLst>
            <pc:docMk/>
            <pc:sldMk cId="3088453758" sldId="257"/>
            <ac:picMk id="7" creationId="{F7A1B62C-741A-196A-FD6C-449A06218609}"/>
          </ac:picMkLst>
        </pc:picChg>
        <pc:picChg chg="add del mod ord">
          <ac:chgData name="Shabna Begum" userId="a73a9d76cc0eef9b" providerId="LiveId" clId="{11FFC7E5-590D-400F-9A3F-74228EC89552}" dt="2023-02-07T22:10:05.552" v="7252" actId="26606"/>
          <ac:picMkLst>
            <pc:docMk/>
            <pc:sldMk cId="3088453758" sldId="257"/>
            <ac:picMk id="2050" creationId="{05F2ABD3-6A4B-A577-172D-34663599A578}"/>
          </ac:picMkLst>
        </pc:picChg>
        <pc:picChg chg="add del">
          <ac:chgData name="Shabna Begum" userId="a73a9d76cc0eef9b" providerId="LiveId" clId="{11FFC7E5-590D-400F-9A3F-74228EC89552}" dt="2023-01-27T00:34:41.427" v="2490"/>
          <ac:picMkLst>
            <pc:docMk/>
            <pc:sldMk cId="3088453758" sldId="257"/>
            <ac:picMk id="3074" creationId="{0C8EFBA8-6A41-2D1B-3908-692BB260CE02}"/>
          </ac:picMkLst>
        </pc:picChg>
        <pc:picChg chg="add del mod">
          <ac:chgData name="Shabna Begum" userId="a73a9d76cc0eef9b" providerId="LiveId" clId="{11FFC7E5-590D-400F-9A3F-74228EC89552}" dt="2023-01-27T00:42:45.064" v="2563"/>
          <ac:picMkLst>
            <pc:docMk/>
            <pc:sldMk cId="3088453758" sldId="257"/>
            <ac:picMk id="3076" creationId="{6FB89121-5A6E-7A81-EF65-E493C32F9D4E}"/>
          </ac:picMkLst>
        </pc:picChg>
        <pc:picChg chg="add mod ord">
          <ac:chgData name="Shabna Begum" userId="a73a9d76cc0eef9b" providerId="LiveId" clId="{11FFC7E5-590D-400F-9A3F-74228EC89552}" dt="2023-02-07T22:10:05.552" v="7252" actId="26606"/>
          <ac:picMkLst>
            <pc:docMk/>
            <pc:sldMk cId="3088453758" sldId="257"/>
            <ac:picMk id="4098" creationId="{AD111BAA-D288-20DD-CDE9-FE9ABD78FC5C}"/>
          </ac:picMkLst>
        </pc:picChg>
        <pc:cxnChg chg="add del">
          <ac:chgData name="Shabna Begum" userId="a73a9d76cc0eef9b" providerId="LiveId" clId="{11FFC7E5-590D-400F-9A3F-74228EC89552}" dt="2023-02-07T22:08:53.324" v="7234" actId="26606"/>
          <ac:cxnSpMkLst>
            <pc:docMk/>
            <pc:sldMk cId="3088453758" sldId="257"/>
            <ac:cxnSpMk id="2052" creationId="{B78EE79F-FCAA-4CF9-9746-730B51FC4CB3}"/>
          </ac:cxnSpMkLst>
        </pc:cxnChg>
        <pc:cxnChg chg="add del">
          <ac:chgData name="Shabna Begum" userId="a73a9d76cc0eef9b" providerId="LiveId" clId="{11FFC7E5-590D-400F-9A3F-74228EC89552}" dt="2023-02-07T22:10:06.338" v="7253" actId="26606"/>
          <ac:cxnSpMkLst>
            <pc:docMk/>
            <pc:sldMk cId="3088453758" sldId="257"/>
            <ac:cxnSpMk id="4125" creationId="{B78EE79F-FCAA-4CF9-9746-730B51FC4CB3}"/>
          </ac:cxnSpMkLst>
        </pc:cxnChg>
        <pc:cxnChg chg="add del">
          <ac:chgData name="Shabna Begum" userId="a73a9d76cc0eef9b" providerId="LiveId" clId="{11FFC7E5-590D-400F-9A3F-74228EC89552}" dt="2023-02-07T22:08:52.095" v="7232" actId="26606"/>
          <ac:cxnSpMkLst>
            <pc:docMk/>
            <pc:sldMk cId="3088453758" sldId="257"/>
            <ac:cxnSpMk id="4155" creationId="{B78EE79F-FCAA-4CF9-9746-730B51FC4CB3}"/>
          </ac:cxnSpMkLst>
        </pc:cxnChg>
        <pc:cxnChg chg="add del">
          <ac:chgData name="Shabna Begum" userId="a73a9d76cc0eef9b" providerId="LiveId" clId="{11FFC7E5-590D-400F-9A3F-74228EC89552}" dt="2023-02-07T22:08:54.691" v="7236" actId="26606"/>
          <ac:cxnSpMkLst>
            <pc:docMk/>
            <pc:sldMk cId="3088453758" sldId="257"/>
            <ac:cxnSpMk id="4167" creationId="{B78EE79F-FCAA-4CF9-9746-730B51FC4CB3}"/>
          </ac:cxnSpMkLst>
        </pc:cxnChg>
        <pc:cxnChg chg="add del">
          <ac:chgData name="Shabna Begum" userId="a73a9d76cc0eef9b" providerId="LiveId" clId="{11FFC7E5-590D-400F-9A3F-74228EC89552}" dt="2023-02-07T22:10:06.338" v="7253" actId="26606"/>
          <ac:cxnSpMkLst>
            <pc:docMk/>
            <pc:sldMk cId="3088453758" sldId="257"/>
            <ac:cxnSpMk id="4175" creationId="{B78EE79F-FCAA-4CF9-9746-730B51FC4CB3}"/>
          </ac:cxnSpMkLst>
        </pc:cxnChg>
      </pc:sldChg>
      <pc:sldChg chg="addSp delSp modSp mod setBg">
        <pc:chgData name="Shabna Begum" userId="a73a9d76cc0eef9b" providerId="LiveId" clId="{11FFC7E5-590D-400F-9A3F-74228EC89552}" dt="2023-02-10T00:23:29.151" v="9396" actId="1036"/>
        <pc:sldMkLst>
          <pc:docMk/>
          <pc:sldMk cId="1219409597" sldId="258"/>
        </pc:sldMkLst>
        <pc:spChg chg="mod ord">
          <ac:chgData name="Shabna Begum" userId="a73a9d76cc0eef9b" providerId="LiveId" clId="{11FFC7E5-590D-400F-9A3F-74228EC89552}" dt="2023-02-09T10:06:54.954" v="7762" actId="20577"/>
          <ac:spMkLst>
            <pc:docMk/>
            <pc:sldMk cId="1219409597" sldId="258"/>
            <ac:spMk id="2" creationId="{6F93E3E3-25EE-9ED1-F72F-89248806AAFE}"/>
          </ac:spMkLst>
        </pc:spChg>
        <pc:spChg chg="mod ord">
          <ac:chgData name="Shabna Begum" userId="a73a9d76cc0eef9b" providerId="LiveId" clId="{11FFC7E5-590D-400F-9A3F-74228EC89552}" dt="2023-02-10T00:23:29.151" v="9396" actId="1036"/>
          <ac:spMkLst>
            <pc:docMk/>
            <pc:sldMk cId="1219409597" sldId="258"/>
            <ac:spMk id="3" creationId="{827940D6-8624-E9F7-ABDD-9E279A2E6FFD}"/>
          </ac:spMkLst>
        </pc:spChg>
        <pc:spChg chg="add del">
          <ac:chgData name="Shabna Begum" userId="a73a9d76cc0eef9b" providerId="LiveId" clId="{11FFC7E5-590D-400F-9A3F-74228EC89552}" dt="2023-01-24T23:47:52.578" v="300" actId="26606"/>
          <ac:spMkLst>
            <pc:docMk/>
            <pc:sldMk cId="1219409597" sldId="258"/>
            <ac:spMk id="10" creationId="{1BB654B3-F3F3-4563-AD63-D784299DA671}"/>
          </ac:spMkLst>
        </pc:spChg>
        <pc:spChg chg="add">
          <ac:chgData name="Shabna Begum" userId="a73a9d76cc0eef9b" providerId="LiveId" clId="{11FFC7E5-590D-400F-9A3F-74228EC89552}" dt="2023-01-27T00:33:21.220" v="2488" actId="26606"/>
          <ac:spMkLst>
            <pc:docMk/>
            <pc:sldMk cId="1219409597" sldId="258"/>
            <ac:spMk id="2052" creationId="{F57FA9DA-8DE7-4D3E-8030-0262CC7369BD}"/>
          </ac:spMkLst>
        </pc:spChg>
        <pc:spChg chg="add">
          <ac:chgData name="Shabna Begum" userId="a73a9d76cc0eef9b" providerId="LiveId" clId="{11FFC7E5-590D-400F-9A3F-74228EC89552}" dt="2023-01-27T00:33:21.220" v="2488" actId="26606"/>
          <ac:spMkLst>
            <pc:docMk/>
            <pc:sldMk cId="1219409597" sldId="258"/>
            <ac:spMk id="2053" creationId="{7F7386C1-8702-4011-9E03-7C7572C2504C}"/>
          </ac:spMkLst>
        </pc:spChg>
        <pc:spChg chg="add del">
          <ac:chgData name="Shabna Begum" userId="a73a9d76cc0eef9b" providerId="LiveId" clId="{11FFC7E5-590D-400F-9A3F-74228EC89552}" dt="2023-01-27T00:32:19.752" v="2477" actId="26606"/>
          <ac:spMkLst>
            <pc:docMk/>
            <pc:sldMk cId="1219409597" sldId="258"/>
            <ac:spMk id="2055" creationId="{F57FA9DA-8DE7-4D3E-8030-0262CC7369BD}"/>
          </ac:spMkLst>
        </pc:spChg>
        <pc:spChg chg="add del">
          <ac:chgData name="Shabna Begum" userId="a73a9d76cc0eef9b" providerId="LiveId" clId="{11FFC7E5-590D-400F-9A3F-74228EC89552}" dt="2023-01-27T00:32:19.752" v="2477" actId="26606"/>
          <ac:spMkLst>
            <pc:docMk/>
            <pc:sldMk cId="1219409597" sldId="258"/>
            <ac:spMk id="2057" creationId="{7F7386C1-8702-4011-9E03-7C7572C2504C}"/>
          </ac:spMkLst>
        </pc:spChg>
        <pc:spChg chg="add del">
          <ac:chgData name="Shabna Begum" userId="a73a9d76cc0eef9b" providerId="LiveId" clId="{11FFC7E5-590D-400F-9A3F-74228EC89552}" dt="2023-01-27T00:32:27.429" v="2479" actId="26606"/>
          <ac:spMkLst>
            <pc:docMk/>
            <pc:sldMk cId="1219409597" sldId="258"/>
            <ac:spMk id="2059" creationId="{E8DA83D7-7B19-449F-B471-573D7C35D196}"/>
          </ac:spMkLst>
        </pc:spChg>
        <pc:spChg chg="add del">
          <ac:chgData name="Shabna Begum" userId="a73a9d76cc0eef9b" providerId="LiveId" clId="{11FFC7E5-590D-400F-9A3F-74228EC89552}" dt="2023-01-27T00:32:27.429" v="2479" actId="26606"/>
          <ac:spMkLst>
            <pc:docMk/>
            <pc:sldMk cId="1219409597" sldId="258"/>
            <ac:spMk id="2060" creationId="{52E91C20-82CA-4BA2-A6C8-90F823AD89EE}"/>
          </ac:spMkLst>
        </pc:spChg>
        <pc:spChg chg="add del">
          <ac:chgData name="Shabna Begum" userId="a73a9d76cc0eef9b" providerId="LiveId" clId="{11FFC7E5-590D-400F-9A3F-74228EC89552}" dt="2023-01-27T00:32:49.990" v="2485" actId="26606"/>
          <ac:spMkLst>
            <pc:docMk/>
            <pc:sldMk cId="1219409597" sldId="258"/>
            <ac:spMk id="2061" creationId="{A8BB0FE4-C5F5-4BBA-BC97-62B5E896ED10}"/>
          </ac:spMkLst>
        </pc:spChg>
        <pc:spChg chg="add del">
          <ac:chgData name="Shabna Begum" userId="a73a9d76cc0eef9b" providerId="LiveId" clId="{11FFC7E5-590D-400F-9A3F-74228EC89552}" dt="2023-01-27T00:32:32.184" v="2481" actId="26606"/>
          <ac:spMkLst>
            <pc:docMk/>
            <pc:sldMk cId="1219409597" sldId="258"/>
            <ac:spMk id="2062" creationId="{6BE85BED-D8A8-4970-AC66-C27E9EA8C702}"/>
          </ac:spMkLst>
        </pc:spChg>
        <pc:spChg chg="add del">
          <ac:chgData name="Shabna Begum" userId="a73a9d76cc0eef9b" providerId="LiveId" clId="{11FFC7E5-590D-400F-9A3F-74228EC89552}" dt="2023-01-27T00:32:32.184" v="2481" actId="26606"/>
          <ac:spMkLst>
            <pc:docMk/>
            <pc:sldMk cId="1219409597" sldId="258"/>
            <ac:spMk id="2063" creationId="{B14FB1E6-C1C6-4205-824F-C42F9D67BBE1}"/>
          </ac:spMkLst>
        </pc:spChg>
        <pc:spChg chg="add del">
          <ac:chgData name="Shabna Begum" userId="a73a9d76cc0eef9b" providerId="LiveId" clId="{11FFC7E5-590D-400F-9A3F-74228EC89552}" dt="2023-01-27T00:32:32.184" v="2481" actId="26606"/>
          <ac:spMkLst>
            <pc:docMk/>
            <pc:sldMk cId="1219409597" sldId="258"/>
            <ac:spMk id="2064" creationId="{EFE70D3A-D2C2-4BA5-BA94-346C514B1E85}"/>
          </ac:spMkLst>
        </pc:spChg>
        <pc:spChg chg="add del">
          <ac:chgData name="Shabna Begum" userId="a73a9d76cc0eef9b" providerId="LiveId" clId="{11FFC7E5-590D-400F-9A3F-74228EC89552}" dt="2023-01-27T00:32:34.040" v="2483" actId="26606"/>
          <ac:spMkLst>
            <pc:docMk/>
            <pc:sldMk cId="1219409597" sldId="258"/>
            <ac:spMk id="2066" creationId="{701B61F7-2839-4F5F-B265-8AD02C44CAD6}"/>
          </ac:spMkLst>
        </pc:spChg>
        <pc:spChg chg="add del">
          <ac:chgData name="Shabna Begum" userId="a73a9d76cc0eef9b" providerId="LiveId" clId="{11FFC7E5-590D-400F-9A3F-74228EC89552}" dt="2023-01-27T00:32:34.040" v="2483" actId="26606"/>
          <ac:spMkLst>
            <pc:docMk/>
            <pc:sldMk cId="1219409597" sldId="258"/>
            <ac:spMk id="2067" creationId="{A07F28D4-F025-4790-B80C-B42437A30524}"/>
          </ac:spMkLst>
        </pc:spChg>
        <pc:spChg chg="add del">
          <ac:chgData name="Shabna Begum" userId="a73a9d76cc0eef9b" providerId="LiveId" clId="{11FFC7E5-590D-400F-9A3F-74228EC89552}" dt="2023-01-27T00:32:34.040" v="2483" actId="26606"/>
          <ac:spMkLst>
            <pc:docMk/>
            <pc:sldMk cId="1219409597" sldId="258"/>
            <ac:spMk id="2068" creationId="{F03CB692-C9C6-48C9-8845-1191F2C87B61}"/>
          </ac:spMkLst>
        </pc:spChg>
        <pc:spChg chg="add del">
          <ac:chgData name="Shabna Begum" userId="a73a9d76cc0eef9b" providerId="LiveId" clId="{11FFC7E5-590D-400F-9A3F-74228EC89552}" dt="2023-01-27T00:32:49.990" v="2485" actId="26606"/>
          <ac:spMkLst>
            <pc:docMk/>
            <pc:sldMk cId="1219409597" sldId="258"/>
            <ac:spMk id="2070" creationId="{84D55CCA-2BCC-49D4-8B04-604B6EE73A43}"/>
          </ac:spMkLst>
        </pc:spChg>
        <pc:spChg chg="add del">
          <ac:chgData name="Shabna Begum" userId="a73a9d76cc0eef9b" providerId="LiveId" clId="{11FFC7E5-590D-400F-9A3F-74228EC89552}" dt="2023-01-27T00:32:49.990" v="2485" actId="26606"/>
          <ac:spMkLst>
            <pc:docMk/>
            <pc:sldMk cId="1219409597" sldId="258"/>
            <ac:spMk id="2071" creationId="{1B485323-D1F3-4336-A9F9-C4F287F9F918}"/>
          </ac:spMkLst>
        </pc:spChg>
        <pc:spChg chg="add del">
          <ac:chgData name="Shabna Begum" userId="a73a9d76cc0eef9b" providerId="LiveId" clId="{11FFC7E5-590D-400F-9A3F-74228EC89552}" dt="2023-01-27T00:32:49.990" v="2485" actId="26606"/>
          <ac:spMkLst>
            <pc:docMk/>
            <pc:sldMk cId="1219409597" sldId="258"/>
            <ac:spMk id="2072" creationId="{3E03BDB5-276C-4F56-951D-BA7B688E317F}"/>
          </ac:spMkLst>
        </pc:spChg>
        <pc:picChg chg="add mod ord">
          <ac:chgData name="Shabna Begum" userId="a73a9d76cc0eef9b" providerId="LiveId" clId="{11FFC7E5-590D-400F-9A3F-74228EC89552}" dt="2023-02-10T00:23:20.409" v="9389" actId="1076"/>
          <ac:picMkLst>
            <pc:docMk/>
            <pc:sldMk cId="1219409597" sldId="258"/>
            <ac:picMk id="5" creationId="{B97E6F30-12C5-569B-1C71-A978007EE0A2}"/>
          </ac:picMkLst>
        </pc:picChg>
        <pc:picChg chg="add del mod ord">
          <ac:chgData name="Shabna Begum" userId="a73a9d76cc0eef9b" providerId="LiveId" clId="{11FFC7E5-590D-400F-9A3F-74228EC89552}" dt="2023-01-27T00:33:21.220" v="2488" actId="26606"/>
          <ac:picMkLst>
            <pc:docMk/>
            <pc:sldMk cId="1219409597" sldId="258"/>
            <ac:picMk id="2050" creationId="{216010F3-BA7F-2E47-AFD8-C64F8E82622F}"/>
          </ac:picMkLst>
        </pc:picChg>
      </pc:sldChg>
      <pc:sldChg chg="addSp delSp modSp new mod setBg">
        <pc:chgData name="Shabna Begum" userId="a73a9d76cc0eef9b" providerId="LiveId" clId="{11FFC7E5-590D-400F-9A3F-74228EC89552}" dt="2023-02-10T13:01:00.570" v="11870" actId="1035"/>
        <pc:sldMkLst>
          <pc:docMk/>
          <pc:sldMk cId="977883242" sldId="259"/>
        </pc:sldMkLst>
        <pc:spChg chg="mod">
          <ac:chgData name="Shabna Begum" userId="a73a9d76cc0eef9b" providerId="LiveId" clId="{11FFC7E5-590D-400F-9A3F-74228EC89552}" dt="2023-02-10T13:00:36.957" v="11858" actId="255"/>
          <ac:spMkLst>
            <pc:docMk/>
            <pc:sldMk cId="977883242" sldId="259"/>
            <ac:spMk id="2" creationId="{C15C404B-0555-8A64-3DE1-C487B37B243E}"/>
          </ac:spMkLst>
        </pc:spChg>
        <pc:spChg chg="add del mod">
          <ac:chgData name="Shabna Begum" userId="a73a9d76cc0eef9b" providerId="LiveId" clId="{11FFC7E5-590D-400F-9A3F-74228EC89552}" dt="2023-01-27T00:30:58.479" v="2474" actId="26606"/>
          <ac:spMkLst>
            <pc:docMk/>
            <pc:sldMk cId="977883242" sldId="259"/>
            <ac:spMk id="3" creationId="{915390C4-C83C-F7EA-1E4B-58AA3E9FFE7A}"/>
          </ac:spMkLst>
        </pc:spChg>
        <pc:spChg chg="add mod">
          <ac:chgData name="Shabna Begum" userId="a73a9d76cc0eef9b" providerId="LiveId" clId="{11FFC7E5-590D-400F-9A3F-74228EC89552}" dt="2023-02-09T11:10:43.713" v="8154" actId="122"/>
          <ac:spMkLst>
            <pc:docMk/>
            <pc:sldMk cId="977883242" sldId="259"/>
            <ac:spMk id="3" creationId="{AA579F5D-1942-2533-D7B2-016A92BD25A8}"/>
          </ac:spMkLst>
        </pc:spChg>
        <pc:spChg chg="add del mod ord">
          <ac:chgData name="Shabna Begum" userId="a73a9d76cc0eef9b" providerId="LiveId" clId="{11FFC7E5-590D-400F-9A3F-74228EC89552}" dt="2023-02-10T12:59:01.614" v="11857" actId="1076"/>
          <ac:spMkLst>
            <pc:docMk/>
            <pc:sldMk cId="977883242" sldId="259"/>
            <ac:spMk id="4" creationId="{B4D33CF5-C8C5-C945-A6BA-F355DB4D2D8E}"/>
          </ac:spMkLst>
        </pc:spChg>
        <pc:spChg chg="add del">
          <ac:chgData name="Shabna Begum" userId="a73a9d76cc0eef9b" providerId="LiveId" clId="{11FFC7E5-590D-400F-9A3F-74228EC89552}" dt="2023-02-09T11:05:58.094" v="8100" actId="26606"/>
          <ac:spMkLst>
            <pc:docMk/>
            <pc:sldMk cId="977883242" sldId="259"/>
            <ac:spMk id="1035" creationId="{845D3C1D-A85C-44EE-A21E-2DAAEC79F14E}"/>
          </ac:spMkLst>
        </pc:spChg>
        <pc:spChg chg="add del">
          <ac:chgData name="Shabna Begum" userId="a73a9d76cc0eef9b" providerId="LiveId" clId="{11FFC7E5-590D-400F-9A3F-74228EC89552}" dt="2023-02-09T11:05:58.094" v="8100" actId="26606"/>
          <ac:spMkLst>
            <pc:docMk/>
            <pc:sldMk cId="977883242" sldId="259"/>
            <ac:spMk id="1041" creationId="{D987E165-75F1-443C-9A05-ADC511C3375C}"/>
          </ac:spMkLst>
        </pc:spChg>
        <pc:spChg chg="add del">
          <ac:chgData name="Shabna Begum" userId="a73a9d76cc0eef9b" providerId="LiveId" clId="{11FFC7E5-590D-400F-9A3F-74228EC89552}" dt="2023-02-09T11:05:58.094" v="8100" actId="26606"/>
          <ac:spMkLst>
            <pc:docMk/>
            <pc:sldMk cId="977883242" sldId="259"/>
            <ac:spMk id="1043" creationId="{1BB654B3-F3F3-4563-AD63-D784299DA671}"/>
          </ac:spMkLst>
        </pc:spChg>
        <pc:spChg chg="add">
          <ac:chgData name="Shabna Begum" userId="a73a9d76cc0eef9b" providerId="LiveId" clId="{11FFC7E5-590D-400F-9A3F-74228EC89552}" dt="2023-02-09T11:05:58.094" v="8100" actId="26606"/>
          <ac:spMkLst>
            <pc:docMk/>
            <pc:sldMk cId="977883242" sldId="259"/>
            <ac:spMk id="9227" creationId="{8F54B2FB-3F54-4350-8D1B-F86D677CA7ED}"/>
          </ac:spMkLst>
        </pc:spChg>
        <pc:spChg chg="add">
          <ac:chgData name="Shabna Begum" userId="a73a9d76cc0eef9b" providerId="LiveId" clId="{11FFC7E5-590D-400F-9A3F-74228EC89552}" dt="2023-02-09T11:05:58.094" v="8100" actId="26606"/>
          <ac:spMkLst>
            <pc:docMk/>
            <pc:sldMk cId="977883242" sldId="259"/>
            <ac:spMk id="9233" creationId="{DDB56DB5-0324-4F79-9AB8-CB18C1DC8743}"/>
          </ac:spMkLst>
        </pc:spChg>
        <pc:spChg chg="add">
          <ac:chgData name="Shabna Begum" userId="a73a9d76cc0eef9b" providerId="LiveId" clId="{11FFC7E5-590D-400F-9A3F-74228EC89552}" dt="2023-02-09T11:05:58.094" v="8100" actId="26606"/>
          <ac:spMkLst>
            <pc:docMk/>
            <pc:sldMk cId="977883242" sldId="259"/>
            <ac:spMk id="9235" creationId="{529DF628-3DC1-41BF-9730-E680D7FC23A1}"/>
          </ac:spMkLst>
        </pc:spChg>
        <pc:spChg chg="add">
          <ac:chgData name="Shabna Begum" userId="a73a9d76cc0eef9b" providerId="LiveId" clId="{11FFC7E5-590D-400F-9A3F-74228EC89552}" dt="2023-02-09T11:05:58.094" v="8100" actId="26606"/>
          <ac:spMkLst>
            <pc:docMk/>
            <pc:sldMk cId="977883242" sldId="259"/>
            <ac:spMk id="9237" creationId="{623695FD-17A6-460C-AFB4-A56F8DFB4ED3}"/>
          </ac:spMkLst>
        </pc:spChg>
        <pc:graphicFrameChg chg="add del">
          <ac:chgData name="Shabna Begum" userId="a73a9d76cc0eef9b" providerId="LiveId" clId="{11FFC7E5-590D-400F-9A3F-74228EC89552}" dt="2023-01-25T00:57:23.074" v="2099" actId="26606"/>
          <ac:graphicFrameMkLst>
            <pc:docMk/>
            <pc:sldMk cId="977883242" sldId="259"/>
            <ac:graphicFrameMk id="9" creationId="{F79B5B7E-6074-4769-2FBC-82EBBA996EDF}"/>
          </ac:graphicFrameMkLst>
        </pc:graphicFrameChg>
        <pc:graphicFrameChg chg="add del">
          <ac:chgData name="Shabna Begum" userId="a73a9d76cc0eef9b" providerId="LiveId" clId="{11FFC7E5-590D-400F-9A3F-74228EC89552}" dt="2023-01-25T00:57:25.053" v="2101" actId="26606"/>
          <ac:graphicFrameMkLst>
            <pc:docMk/>
            <pc:sldMk cId="977883242" sldId="259"/>
            <ac:graphicFrameMk id="11" creationId="{FAC34353-5660-F5A0-C8BC-08B38F72C3A7}"/>
          </ac:graphicFrameMkLst>
        </pc:graphicFrameChg>
        <pc:graphicFrameChg chg="add del">
          <ac:chgData name="Shabna Begum" userId="a73a9d76cc0eef9b" providerId="LiveId" clId="{11FFC7E5-590D-400F-9A3F-74228EC89552}" dt="2023-01-25T00:57:35.371" v="2107" actId="26606"/>
          <ac:graphicFrameMkLst>
            <pc:docMk/>
            <pc:sldMk cId="977883242" sldId="259"/>
            <ac:graphicFrameMk id="13" creationId="{DB81AEA0-ABBF-7992-FBFD-6ABC5E7DBD51}"/>
          </ac:graphicFrameMkLst>
        </pc:graphicFrameChg>
        <pc:picChg chg="add del mod">
          <ac:chgData name="Shabna Begum" userId="a73a9d76cc0eef9b" providerId="LiveId" clId="{11FFC7E5-590D-400F-9A3F-74228EC89552}" dt="2023-01-24T23:52:27.028" v="349"/>
          <ac:picMkLst>
            <pc:docMk/>
            <pc:sldMk cId="977883242" sldId="259"/>
            <ac:picMk id="5" creationId="{96D729BE-614A-02EC-2196-9B464D20DFC3}"/>
          </ac:picMkLst>
        </pc:picChg>
        <pc:picChg chg="add del mod">
          <ac:chgData name="Shabna Begum" userId="a73a9d76cc0eef9b" providerId="LiveId" clId="{11FFC7E5-590D-400F-9A3F-74228EC89552}" dt="2023-01-24T23:52:51.212" v="352"/>
          <ac:picMkLst>
            <pc:docMk/>
            <pc:sldMk cId="977883242" sldId="259"/>
            <ac:picMk id="6" creationId="{C90B1367-DDA5-F783-3DE5-A22083D1FE5F}"/>
          </ac:picMkLst>
        </pc:picChg>
        <pc:picChg chg="add del mod">
          <ac:chgData name="Shabna Begum" userId="a73a9d76cc0eef9b" providerId="LiveId" clId="{11FFC7E5-590D-400F-9A3F-74228EC89552}" dt="2023-01-27T00:30:49.113" v="2472" actId="478"/>
          <ac:picMkLst>
            <pc:docMk/>
            <pc:sldMk cId="977883242" sldId="259"/>
            <ac:picMk id="7" creationId="{394C4354-4600-CA7C-3F4E-FD163CA9021D}"/>
          </ac:picMkLst>
        </pc:picChg>
        <pc:picChg chg="add del mod">
          <ac:chgData name="Shabna Begum" userId="a73a9d76cc0eef9b" providerId="LiveId" clId="{11FFC7E5-590D-400F-9A3F-74228EC89552}" dt="2023-02-09T11:05:42.111" v="8097" actId="478"/>
          <ac:picMkLst>
            <pc:docMk/>
            <pc:sldMk cId="977883242" sldId="259"/>
            <ac:picMk id="1026" creationId="{3C719CCA-8BCC-4DD7-B86F-1CDC7026DFA6}"/>
          </ac:picMkLst>
        </pc:picChg>
        <pc:picChg chg="add del">
          <ac:chgData name="Shabna Begum" userId="a73a9d76cc0eef9b" providerId="LiveId" clId="{11FFC7E5-590D-400F-9A3F-74228EC89552}" dt="2023-02-09T11:05:58.094" v="8100" actId="26606"/>
          <ac:picMkLst>
            <pc:docMk/>
            <pc:sldMk cId="977883242" sldId="259"/>
            <ac:picMk id="1031" creationId="{C0F4014E-6BAF-4F6C-B8CE-81A4D8F8801E}"/>
          </ac:picMkLst>
        </pc:picChg>
        <pc:picChg chg="add del">
          <ac:chgData name="Shabna Begum" userId="a73a9d76cc0eef9b" providerId="LiveId" clId="{11FFC7E5-590D-400F-9A3F-74228EC89552}" dt="2023-02-09T11:05:58.094" v="8100" actId="26606"/>
          <ac:picMkLst>
            <pc:docMk/>
            <pc:sldMk cId="977883242" sldId="259"/>
            <ac:picMk id="1033" creationId="{B891C919-1CCE-4DE8-BCB6-6D4A823ABA63}"/>
          </ac:picMkLst>
        </pc:picChg>
        <pc:picChg chg="add del">
          <ac:chgData name="Shabna Begum" userId="a73a9d76cc0eef9b" providerId="LiveId" clId="{11FFC7E5-590D-400F-9A3F-74228EC89552}" dt="2023-02-09T11:05:58.094" v="8100" actId="26606"/>
          <ac:picMkLst>
            <pc:docMk/>
            <pc:sldMk cId="977883242" sldId="259"/>
            <ac:picMk id="1037" creationId="{1272C03D-FF5F-4787-9923-252D8F950C24}"/>
          </ac:picMkLst>
        </pc:picChg>
        <pc:picChg chg="add del">
          <ac:chgData name="Shabna Begum" userId="a73a9d76cc0eef9b" providerId="LiveId" clId="{11FFC7E5-590D-400F-9A3F-74228EC89552}" dt="2023-02-09T11:05:58.094" v="8100" actId="26606"/>
          <ac:picMkLst>
            <pc:docMk/>
            <pc:sldMk cId="977883242" sldId="259"/>
            <ac:picMk id="1039" creationId="{809E94B5-14C4-4FFC-A641-4DD9C0733BEC}"/>
          </ac:picMkLst>
        </pc:picChg>
        <pc:picChg chg="add mod ord">
          <ac:chgData name="Shabna Begum" userId="a73a9d76cc0eef9b" providerId="LiveId" clId="{11FFC7E5-590D-400F-9A3F-74228EC89552}" dt="2023-02-10T13:01:00.570" v="11870" actId="1035"/>
          <ac:picMkLst>
            <pc:docMk/>
            <pc:sldMk cId="977883242" sldId="259"/>
            <ac:picMk id="9218" creationId="{A99DF6BA-5330-59BB-F4B6-5353915F7C98}"/>
          </ac:picMkLst>
        </pc:picChg>
        <pc:picChg chg="add">
          <ac:chgData name="Shabna Begum" userId="a73a9d76cc0eef9b" providerId="LiveId" clId="{11FFC7E5-590D-400F-9A3F-74228EC89552}" dt="2023-02-09T11:05:58.094" v="8100" actId="26606"/>
          <ac:picMkLst>
            <pc:docMk/>
            <pc:sldMk cId="977883242" sldId="259"/>
            <ac:picMk id="9223" creationId="{AA085689-791F-4B8F-9F30-12415B97D366}"/>
          </ac:picMkLst>
        </pc:picChg>
        <pc:picChg chg="add">
          <ac:chgData name="Shabna Begum" userId="a73a9d76cc0eef9b" providerId="LiveId" clId="{11FFC7E5-590D-400F-9A3F-74228EC89552}" dt="2023-02-09T11:05:58.094" v="8100" actId="26606"/>
          <ac:picMkLst>
            <pc:docMk/>
            <pc:sldMk cId="977883242" sldId="259"/>
            <ac:picMk id="9225" creationId="{AA3FED7F-6821-47C0-A464-E9278B24129E}"/>
          </ac:picMkLst>
        </pc:picChg>
        <pc:picChg chg="add">
          <ac:chgData name="Shabna Begum" userId="a73a9d76cc0eef9b" providerId="LiveId" clId="{11FFC7E5-590D-400F-9A3F-74228EC89552}" dt="2023-02-09T11:05:58.094" v="8100" actId="26606"/>
          <ac:picMkLst>
            <pc:docMk/>
            <pc:sldMk cId="977883242" sldId="259"/>
            <ac:picMk id="9229" creationId="{561B34F5-88E5-4711-BC16-3005C29AD7C6}"/>
          </ac:picMkLst>
        </pc:picChg>
        <pc:picChg chg="add">
          <ac:chgData name="Shabna Begum" userId="a73a9d76cc0eef9b" providerId="LiveId" clId="{11FFC7E5-590D-400F-9A3F-74228EC89552}" dt="2023-02-09T11:05:58.094" v="8100" actId="26606"/>
          <ac:picMkLst>
            <pc:docMk/>
            <pc:sldMk cId="977883242" sldId="259"/>
            <ac:picMk id="9231" creationId="{4F3661D0-2268-4D3E-88BA-0647BCBE33AF}"/>
          </ac:picMkLst>
        </pc:picChg>
      </pc:sldChg>
      <pc:sldChg chg="new del">
        <pc:chgData name="Shabna Begum" userId="a73a9d76cc0eef9b" providerId="LiveId" clId="{11FFC7E5-590D-400F-9A3F-74228EC89552}" dt="2023-01-24T23:50:51.051" v="314" actId="47"/>
        <pc:sldMkLst>
          <pc:docMk/>
          <pc:sldMk cId="3823454774" sldId="259"/>
        </pc:sldMkLst>
      </pc:sldChg>
      <pc:sldChg chg="new del">
        <pc:chgData name="Shabna Begum" userId="a73a9d76cc0eef9b" providerId="LiveId" clId="{11FFC7E5-590D-400F-9A3F-74228EC89552}" dt="2023-01-24T23:50:19.963" v="310" actId="47"/>
        <pc:sldMkLst>
          <pc:docMk/>
          <pc:sldMk cId="3979780053" sldId="259"/>
        </pc:sldMkLst>
      </pc:sldChg>
      <pc:sldChg chg="new del">
        <pc:chgData name="Shabna Begum" userId="a73a9d76cc0eef9b" providerId="LiveId" clId="{11FFC7E5-590D-400F-9A3F-74228EC89552}" dt="2023-01-24T23:50:53.144" v="315" actId="47"/>
        <pc:sldMkLst>
          <pc:docMk/>
          <pc:sldMk cId="1709749606" sldId="260"/>
        </pc:sldMkLst>
      </pc:sldChg>
      <pc:sldChg chg="new del">
        <pc:chgData name="Shabna Begum" userId="a73a9d76cc0eef9b" providerId="LiveId" clId="{11FFC7E5-590D-400F-9A3F-74228EC89552}" dt="2023-01-25T00:22:43.008" v="1372" actId="47"/>
        <pc:sldMkLst>
          <pc:docMk/>
          <pc:sldMk cId="2691807047" sldId="260"/>
        </pc:sldMkLst>
      </pc:sldChg>
      <pc:sldChg chg="new del">
        <pc:chgData name="Shabna Begum" userId="a73a9d76cc0eef9b" providerId="LiveId" clId="{11FFC7E5-590D-400F-9A3F-74228EC89552}" dt="2023-01-24T23:50:28.899" v="311" actId="47"/>
        <pc:sldMkLst>
          <pc:docMk/>
          <pc:sldMk cId="3550459159" sldId="260"/>
        </pc:sldMkLst>
      </pc:sldChg>
      <pc:sldChg chg="addSp delSp modSp new mod ord setBg">
        <pc:chgData name="Shabna Begum" userId="a73a9d76cc0eef9b" providerId="LiveId" clId="{11FFC7E5-590D-400F-9A3F-74228EC89552}" dt="2023-02-10T01:47:53.786" v="10231" actId="255"/>
        <pc:sldMkLst>
          <pc:docMk/>
          <pc:sldMk cId="1080779583" sldId="261"/>
        </pc:sldMkLst>
        <pc:spChg chg="mod ord">
          <ac:chgData name="Shabna Begum" userId="a73a9d76cc0eef9b" providerId="LiveId" clId="{11FFC7E5-590D-400F-9A3F-74228EC89552}" dt="2023-02-10T01:42:58.293" v="10099" actId="26606"/>
          <ac:spMkLst>
            <pc:docMk/>
            <pc:sldMk cId="1080779583" sldId="261"/>
            <ac:spMk id="2" creationId="{3F98C100-3385-17CE-B310-2364241CF97D}"/>
          </ac:spMkLst>
        </pc:spChg>
        <pc:spChg chg="add del mod">
          <ac:chgData name="Shabna Begum" userId="a73a9d76cc0eef9b" providerId="LiveId" clId="{11FFC7E5-590D-400F-9A3F-74228EC89552}" dt="2023-02-10T01:47:53.786" v="10231" actId="255"/>
          <ac:spMkLst>
            <pc:docMk/>
            <pc:sldMk cId="1080779583" sldId="261"/>
            <ac:spMk id="3" creationId="{8B86B3FD-79FC-16B8-1A10-71944B61DA53}"/>
          </ac:spMkLst>
        </pc:spChg>
        <pc:spChg chg="add del">
          <ac:chgData name="Shabna Begum" userId="a73a9d76cc0eef9b" providerId="LiveId" clId="{11FFC7E5-590D-400F-9A3F-74228EC89552}" dt="2023-01-25T01:05:34.733" v="2340" actId="26606"/>
          <ac:spMkLst>
            <pc:docMk/>
            <pc:sldMk cId="1080779583" sldId="261"/>
            <ac:spMk id="13" creationId="{845D3C1D-A85C-44EE-A21E-2DAAEC79F14E}"/>
          </ac:spMkLst>
        </pc:spChg>
        <pc:spChg chg="add del">
          <ac:chgData name="Shabna Begum" userId="a73a9d76cc0eef9b" providerId="LiveId" clId="{11FFC7E5-590D-400F-9A3F-74228EC89552}" dt="2023-01-25T01:05:38.608" v="2344" actId="26606"/>
          <ac:spMkLst>
            <pc:docMk/>
            <pc:sldMk cId="1080779583" sldId="261"/>
            <ac:spMk id="14" creationId="{4C6C9A81-EBD8-4A7D-BE1B-7520E2A46FCD}"/>
          </ac:spMkLst>
        </pc:spChg>
        <pc:spChg chg="add del">
          <ac:chgData name="Shabna Begum" userId="a73a9d76cc0eef9b" providerId="LiveId" clId="{11FFC7E5-590D-400F-9A3F-74228EC89552}" dt="2023-01-25T01:05:34.733" v="2340" actId="26606"/>
          <ac:spMkLst>
            <pc:docMk/>
            <pc:sldMk cId="1080779583" sldId="261"/>
            <ac:spMk id="19" creationId="{D987E165-75F1-443C-9A05-ADC511C3375C}"/>
          </ac:spMkLst>
        </pc:spChg>
        <pc:spChg chg="add del">
          <ac:chgData name="Shabna Begum" userId="a73a9d76cc0eef9b" providerId="LiveId" clId="{11FFC7E5-590D-400F-9A3F-74228EC89552}" dt="2023-01-25T01:05:38.608" v="2344" actId="26606"/>
          <ac:spMkLst>
            <pc:docMk/>
            <pc:sldMk cId="1080779583" sldId="261"/>
            <ac:spMk id="20" creationId="{1CFBC036-F1E2-42B1-B205-11560583B5BB}"/>
          </ac:spMkLst>
        </pc:spChg>
        <pc:spChg chg="add del">
          <ac:chgData name="Shabna Begum" userId="a73a9d76cc0eef9b" providerId="LiveId" clId="{11FFC7E5-590D-400F-9A3F-74228EC89552}" dt="2023-01-25T01:05:37.007" v="2342" actId="26606"/>
          <ac:spMkLst>
            <pc:docMk/>
            <pc:sldMk cId="1080779583" sldId="261"/>
            <ac:spMk id="23" creationId="{845D3C1D-A85C-44EE-A21E-2DAAEC79F14E}"/>
          </ac:spMkLst>
        </pc:spChg>
        <pc:spChg chg="add del">
          <ac:chgData name="Shabna Begum" userId="a73a9d76cc0eef9b" providerId="LiveId" clId="{11FFC7E5-590D-400F-9A3F-74228EC89552}" dt="2023-01-25T01:05:37.007" v="2342" actId="26606"/>
          <ac:spMkLst>
            <pc:docMk/>
            <pc:sldMk cId="1080779583" sldId="261"/>
            <ac:spMk id="26" creationId="{D987E165-75F1-443C-9A05-ADC511C3375C}"/>
          </ac:spMkLst>
        </pc:spChg>
        <pc:spChg chg="add del">
          <ac:chgData name="Shabna Begum" userId="a73a9d76cc0eef9b" providerId="LiveId" clId="{11FFC7E5-590D-400F-9A3F-74228EC89552}" dt="2023-01-25T01:05:38.608" v="2344" actId="26606"/>
          <ac:spMkLst>
            <pc:docMk/>
            <pc:sldMk cId="1080779583" sldId="261"/>
            <ac:spMk id="28" creationId="{FE051D22-B149-4432-90AA-B7BA85FB9A68}"/>
          </ac:spMkLst>
        </pc:spChg>
        <pc:spChg chg="add del">
          <ac:chgData name="Shabna Begum" userId="a73a9d76cc0eef9b" providerId="LiveId" clId="{11FFC7E5-590D-400F-9A3F-74228EC89552}" dt="2023-01-25T01:05:38.608" v="2344" actId="26606"/>
          <ac:spMkLst>
            <pc:docMk/>
            <pc:sldMk cId="1080779583" sldId="261"/>
            <ac:spMk id="29" creationId="{54B7E553-07F3-49F9-B5DB-1529A30BEBA0}"/>
          </ac:spMkLst>
        </pc:spChg>
        <pc:spChg chg="add del">
          <ac:chgData name="Shabna Begum" userId="a73a9d76cc0eef9b" providerId="LiveId" clId="{11FFC7E5-590D-400F-9A3F-74228EC89552}" dt="2023-01-25T01:05:38.608" v="2344" actId="26606"/>
          <ac:spMkLst>
            <pc:docMk/>
            <pc:sldMk cId="1080779583" sldId="261"/>
            <ac:spMk id="30" creationId="{EA287762-C46F-4C8A-A3A0-400271E3ACF1}"/>
          </ac:spMkLst>
        </pc:spChg>
        <pc:spChg chg="add del">
          <ac:chgData name="Shabna Begum" userId="a73a9d76cc0eef9b" providerId="LiveId" clId="{11FFC7E5-590D-400F-9A3F-74228EC89552}" dt="2023-01-25T01:05:38.608" v="2344" actId="26606"/>
          <ac:spMkLst>
            <pc:docMk/>
            <pc:sldMk cId="1080779583" sldId="261"/>
            <ac:spMk id="31" creationId="{4028360D-B5E4-4F7E-995D-D2816C494F8C}"/>
          </ac:spMkLst>
        </pc:spChg>
        <pc:spChg chg="add del">
          <ac:chgData name="Shabna Begum" userId="a73a9d76cc0eef9b" providerId="LiveId" clId="{11FFC7E5-590D-400F-9A3F-74228EC89552}" dt="2023-01-27T22:11:03.996" v="3253" actId="26606"/>
          <ac:spMkLst>
            <pc:docMk/>
            <pc:sldMk cId="1080779583" sldId="261"/>
            <ac:spMk id="32" creationId="{845D3C1D-A85C-44EE-A21E-2DAAEC79F14E}"/>
          </ac:spMkLst>
        </pc:spChg>
        <pc:spChg chg="add del">
          <ac:chgData name="Shabna Begum" userId="a73a9d76cc0eef9b" providerId="LiveId" clId="{11FFC7E5-590D-400F-9A3F-74228EC89552}" dt="2023-01-27T22:11:03.996" v="3253" actId="26606"/>
          <ac:spMkLst>
            <pc:docMk/>
            <pc:sldMk cId="1080779583" sldId="261"/>
            <ac:spMk id="36" creationId="{D987E165-75F1-443C-9A05-ADC511C3375C}"/>
          </ac:spMkLst>
        </pc:spChg>
        <pc:spChg chg="add del">
          <ac:chgData name="Shabna Begum" userId="a73a9d76cc0eef9b" providerId="LiveId" clId="{11FFC7E5-590D-400F-9A3F-74228EC89552}" dt="2023-01-27T22:11:44.349" v="3257" actId="26606"/>
          <ac:spMkLst>
            <pc:docMk/>
            <pc:sldMk cId="1080779583" sldId="261"/>
            <ac:spMk id="40" creationId="{845D3C1D-A85C-44EE-A21E-2DAAEC79F14E}"/>
          </ac:spMkLst>
        </pc:spChg>
        <pc:spChg chg="add del">
          <ac:chgData name="Shabna Begum" userId="a73a9d76cc0eef9b" providerId="LiveId" clId="{11FFC7E5-590D-400F-9A3F-74228EC89552}" dt="2023-01-27T22:11:44.349" v="3257" actId="26606"/>
          <ac:spMkLst>
            <pc:docMk/>
            <pc:sldMk cId="1080779583" sldId="261"/>
            <ac:spMk id="43" creationId="{D987E165-75F1-443C-9A05-ADC511C3375C}"/>
          </ac:spMkLst>
        </pc:spChg>
        <pc:spChg chg="add del">
          <ac:chgData name="Shabna Begum" userId="a73a9d76cc0eef9b" providerId="LiveId" clId="{11FFC7E5-590D-400F-9A3F-74228EC89552}" dt="2023-02-10T01:42:58.293" v="10099" actId="26606"/>
          <ac:spMkLst>
            <pc:docMk/>
            <pc:sldMk cId="1080779583" sldId="261"/>
            <ac:spMk id="53" creationId="{845D3C1D-A85C-44EE-A21E-2DAAEC79F14E}"/>
          </ac:spMkLst>
        </pc:spChg>
        <pc:spChg chg="add del">
          <ac:chgData name="Shabna Begum" userId="a73a9d76cc0eef9b" providerId="LiveId" clId="{11FFC7E5-590D-400F-9A3F-74228EC89552}" dt="2023-02-10T01:42:58.293" v="10099" actId="26606"/>
          <ac:spMkLst>
            <pc:docMk/>
            <pc:sldMk cId="1080779583" sldId="261"/>
            <ac:spMk id="59" creationId="{D987E165-75F1-443C-9A05-ADC511C3375C}"/>
          </ac:spMkLst>
        </pc:spChg>
        <pc:spChg chg="add del">
          <ac:chgData name="Shabna Begum" userId="a73a9d76cc0eef9b" providerId="LiveId" clId="{11FFC7E5-590D-400F-9A3F-74228EC89552}" dt="2023-02-10T01:42:58.293" v="10099" actId="26606"/>
          <ac:spMkLst>
            <pc:docMk/>
            <pc:sldMk cId="1080779583" sldId="261"/>
            <ac:spMk id="61" creationId="{0D187C4E-14B9-4504-B200-5127823FA78C}"/>
          </ac:spMkLst>
        </pc:spChg>
        <pc:spChg chg="add del">
          <ac:chgData name="Shabna Begum" userId="a73a9d76cc0eef9b" providerId="LiveId" clId="{11FFC7E5-590D-400F-9A3F-74228EC89552}" dt="2023-02-10T01:42:58.293" v="10099" actId="26606"/>
          <ac:spMkLst>
            <pc:docMk/>
            <pc:sldMk cId="1080779583" sldId="261"/>
            <ac:spMk id="70" creationId="{989BE678-777B-482A-A616-FEDC47B162E5}"/>
          </ac:spMkLst>
        </pc:spChg>
        <pc:spChg chg="add del">
          <ac:chgData name="Shabna Begum" userId="a73a9d76cc0eef9b" providerId="LiveId" clId="{11FFC7E5-590D-400F-9A3F-74228EC89552}" dt="2023-02-10T01:42:58.293" v="10099" actId="26606"/>
          <ac:spMkLst>
            <pc:docMk/>
            <pc:sldMk cId="1080779583" sldId="261"/>
            <ac:spMk id="76" creationId="{D28BE0C3-2102-4820-B88B-A448B1840D14}"/>
          </ac:spMkLst>
        </pc:spChg>
        <pc:graphicFrameChg chg="add del">
          <ac:chgData name="Shabna Begum" userId="a73a9d76cc0eef9b" providerId="LiveId" clId="{11FFC7E5-590D-400F-9A3F-74228EC89552}" dt="2023-01-25T01:05:51.428" v="2346" actId="26606"/>
          <ac:graphicFrameMkLst>
            <pc:docMk/>
            <pc:sldMk cId="1080779583" sldId="261"/>
            <ac:graphicFrameMk id="33" creationId="{AF866ABB-378F-8315-A89D-0F88B44D9DBF}"/>
          </ac:graphicFrameMkLst>
        </pc:graphicFrameChg>
        <pc:picChg chg="add del">
          <ac:chgData name="Shabna Begum" userId="a73a9d76cc0eef9b" providerId="LiveId" clId="{11FFC7E5-590D-400F-9A3F-74228EC89552}" dt="2023-01-25T01:05:34.733" v="2340" actId="26606"/>
          <ac:picMkLst>
            <pc:docMk/>
            <pc:sldMk cId="1080779583" sldId="261"/>
            <ac:picMk id="5" creationId="{EF4025B2-8414-C86F-34C7-BC98203A3B24}"/>
          </ac:picMkLst>
        </pc:picChg>
        <pc:picChg chg="add del">
          <ac:chgData name="Shabna Begum" userId="a73a9d76cc0eef9b" providerId="LiveId" clId="{11FFC7E5-590D-400F-9A3F-74228EC89552}" dt="2023-01-27T22:11:03.996" v="3253" actId="26606"/>
          <ac:picMkLst>
            <pc:docMk/>
            <pc:sldMk cId="1080779583" sldId="261"/>
            <ac:picMk id="6" creationId="{C0F4014E-6BAF-4F6C-B8CE-81A4D8F8801E}"/>
          </ac:picMkLst>
        </pc:picChg>
        <pc:picChg chg="add del">
          <ac:chgData name="Shabna Begum" userId="a73a9d76cc0eef9b" providerId="LiveId" clId="{11FFC7E5-590D-400F-9A3F-74228EC89552}" dt="2023-01-25T01:05:38.608" v="2344" actId="26606"/>
          <ac:picMkLst>
            <pc:docMk/>
            <pc:sldMk cId="1080779583" sldId="261"/>
            <ac:picMk id="7" creationId="{FF9EDDBB-A898-D2C1-4B9C-91D11DEE6041}"/>
          </ac:picMkLst>
        </pc:picChg>
        <pc:picChg chg="add del">
          <ac:chgData name="Shabna Begum" userId="a73a9d76cc0eef9b" providerId="LiveId" clId="{11FFC7E5-590D-400F-9A3F-74228EC89552}" dt="2023-01-27T22:11:03.996" v="3253" actId="26606"/>
          <ac:picMkLst>
            <pc:docMk/>
            <pc:sldMk cId="1080779583" sldId="261"/>
            <ac:picMk id="8" creationId="{B891C919-1CCE-4DE8-BCB6-6D4A823ABA63}"/>
          </ac:picMkLst>
        </pc:picChg>
        <pc:picChg chg="add del">
          <ac:chgData name="Shabna Begum" userId="a73a9d76cc0eef9b" providerId="LiveId" clId="{11FFC7E5-590D-400F-9A3F-74228EC89552}" dt="2023-01-25T01:05:34.733" v="2340" actId="26606"/>
          <ac:picMkLst>
            <pc:docMk/>
            <pc:sldMk cId="1080779583" sldId="261"/>
            <ac:picMk id="9" creationId="{C0F4014E-6BAF-4F6C-B8CE-81A4D8F8801E}"/>
          </ac:picMkLst>
        </pc:picChg>
        <pc:picChg chg="add del">
          <ac:chgData name="Shabna Begum" userId="a73a9d76cc0eef9b" providerId="LiveId" clId="{11FFC7E5-590D-400F-9A3F-74228EC89552}" dt="2023-01-25T01:05:38.608" v="2344" actId="26606"/>
          <ac:picMkLst>
            <pc:docMk/>
            <pc:sldMk cId="1080779583" sldId="261"/>
            <ac:picMk id="10" creationId="{BED40652-2041-40A8-BD19-217432266812}"/>
          </ac:picMkLst>
        </pc:picChg>
        <pc:picChg chg="add del">
          <ac:chgData name="Shabna Begum" userId="a73a9d76cc0eef9b" providerId="LiveId" clId="{11FFC7E5-590D-400F-9A3F-74228EC89552}" dt="2023-01-25T01:05:34.733" v="2340" actId="26606"/>
          <ac:picMkLst>
            <pc:docMk/>
            <pc:sldMk cId="1080779583" sldId="261"/>
            <ac:picMk id="11" creationId="{B891C919-1CCE-4DE8-BCB6-6D4A823ABA63}"/>
          </ac:picMkLst>
        </pc:picChg>
        <pc:picChg chg="add del">
          <ac:chgData name="Shabna Begum" userId="a73a9d76cc0eef9b" providerId="LiveId" clId="{11FFC7E5-590D-400F-9A3F-74228EC89552}" dt="2023-01-25T01:05:38.608" v="2344" actId="26606"/>
          <ac:picMkLst>
            <pc:docMk/>
            <pc:sldMk cId="1080779583" sldId="261"/>
            <ac:picMk id="12" creationId="{3F9E3962-D4A6-4AE1-88E9-74BCE5EB88F5}"/>
          </ac:picMkLst>
        </pc:picChg>
        <pc:picChg chg="add del">
          <ac:chgData name="Shabna Begum" userId="a73a9d76cc0eef9b" providerId="LiveId" clId="{11FFC7E5-590D-400F-9A3F-74228EC89552}" dt="2023-01-25T01:05:34.733" v="2340" actId="26606"/>
          <ac:picMkLst>
            <pc:docMk/>
            <pc:sldMk cId="1080779583" sldId="261"/>
            <ac:picMk id="15" creationId="{1272C03D-FF5F-4787-9923-252D8F950C24}"/>
          </ac:picMkLst>
        </pc:picChg>
        <pc:picChg chg="add del">
          <ac:chgData name="Shabna Begum" userId="a73a9d76cc0eef9b" providerId="LiveId" clId="{11FFC7E5-590D-400F-9A3F-74228EC89552}" dt="2023-01-25T01:05:38.608" v="2344" actId="26606"/>
          <ac:picMkLst>
            <pc:docMk/>
            <pc:sldMk cId="1080779583" sldId="261"/>
            <ac:picMk id="16" creationId="{79C71F41-5AA1-428C-A1E3-0BD5A769116D}"/>
          </ac:picMkLst>
        </pc:picChg>
        <pc:picChg chg="add del">
          <ac:chgData name="Shabna Begum" userId="a73a9d76cc0eef9b" providerId="LiveId" clId="{11FFC7E5-590D-400F-9A3F-74228EC89552}" dt="2023-01-25T01:05:34.733" v="2340" actId="26606"/>
          <ac:picMkLst>
            <pc:docMk/>
            <pc:sldMk cId="1080779583" sldId="261"/>
            <ac:picMk id="17" creationId="{809E94B5-14C4-4FFC-A641-4DD9C0733BEC}"/>
          </ac:picMkLst>
        </pc:picChg>
        <pc:picChg chg="add del">
          <ac:chgData name="Shabna Begum" userId="a73a9d76cc0eef9b" providerId="LiveId" clId="{11FFC7E5-590D-400F-9A3F-74228EC89552}" dt="2023-01-25T01:05:38.608" v="2344" actId="26606"/>
          <ac:picMkLst>
            <pc:docMk/>
            <pc:sldMk cId="1080779583" sldId="261"/>
            <ac:picMk id="18" creationId="{8AA17048-7FB7-46CB-B99B-8D9D66ECA5B6}"/>
          </ac:picMkLst>
        </pc:picChg>
        <pc:picChg chg="add del">
          <ac:chgData name="Shabna Begum" userId="a73a9d76cc0eef9b" providerId="LiveId" clId="{11FFC7E5-590D-400F-9A3F-74228EC89552}" dt="2023-01-25T01:05:37.007" v="2342" actId="26606"/>
          <ac:picMkLst>
            <pc:docMk/>
            <pc:sldMk cId="1080779583" sldId="261"/>
            <ac:picMk id="21" creationId="{C0F4014E-6BAF-4F6C-B8CE-81A4D8F8801E}"/>
          </ac:picMkLst>
        </pc:picChg>
        <pc:picChg chg="add del">
          <ac:chgData name="Shabna Begum" userId="a73a9d76cc0eef9b" providerId="LiveId" clId="{11FFC7E5-590D-400F-9A3F-74228EC89552}" dt="2023-01-25T01:05:37.007" v="2342" actId="26606"/>
          <ac:picMkLst>
            <pc:docMk/>
            <pc:sldMk cId="1080779583" sldId="261"/>
            <ac:picMk id="22" creationId="{B891C919-1CCE-4DE8-BCB6-6D4A823ABA63}"/>
          </ac:picMkLst>
        </pc:picChg>
        <pc:picChg chg="add del">
          <ac:chgData name="Shabna Begum" userId="a73a9d76cc0eef9b" providerId="LiveId" clId="{11FFC7E5-590D-400F-9A3F-74228EC89552}" dt="2023-01-25T01:05:37.007" v="2342" actId="26606"/>
          <ac:picMkLst>
            <pc:docMk/>
            <pc:sldMk cId="1080779583" sldId="261"/>
            <ac:picMk id="24" creationId="{1272C03D-FF5F-4787-9923-252D8F950C24}"/>
          </ac:picMkLst>
        </pc:picChg>
        <pc:picChg chg="add del">
          <ac:chgData name="Shabna Begum" userId="a73a9d76cc0eef9b" providerId="LiveId" clId="{11FFC7E5-590D-400F-9A3F-74228EC89552}" dt="2023-01-25T01:05:37.007" v="2342" actId="26606"/>
          <ac:picMkLst>
            <pc:docMk/>
            <pc:sldMk cId="1080779583" sldId="261"/>
            <ac:picMk id="25" creationId="{809E94B5-14C4-4FFC-A641-4DD9C0733BEC}"/>
          </ac:picMkLst>
        </pc:picChg>
        <pc:picChg chg="add del">
          <ac:chgData name="Shabna Begum" userId="a73a9d76cc0eef9b" providerId="LiveId" clId="{11FFC7E5-590D-400F-9A3F-74228EC89552}" dt="2023-01-25T01:05:37.007" v="2342" actId="26606"/>
          <ac:picMkLst>
            <pc:docMk/>
            <pc:sldMk cId="1080779583" sldId="261"/>
            <ac:picMk id="27" creationId="{407790A0-DF95-6DE2-4276-053C65802826}"/>
          </ac:picMkLst>
        </pc:picChg>
        <pc:picChg chg="add del">
          <ac:chgData name="Shabna Begum" userId="a73a9d76cc0eef9b" providerId="LiveId" clId="{11FFC7E5-590D-400F-9A3F-74228EC89552}" dt="2023-01-27T22:11:03.996" v="3253" actId="26606"/>
          <ac:picMkLst>
            <pc:docMk/>
            <pc:sldMk cId="1080779583" sldId="261"/>
            <ac:picMk id="34" creationId="{1272C03D-FF5F-4787-9923-252D8F950C24}"/>
          </ac:picMkLst>
        </pc:picChg>
        <pc:picChg chg="add del">
          <ac:chgData name="Shabna Begum" userId="a73a9d76cc0eef9b" providerId="LiveId" clId="{11FFC7E5-590D-400F-9A3F-74228EC89552}" dt="2023-01-27T22:11:03.996" v="3253" actId="26606"/>
          <ac:picMkLst>
            <pc:docMk/>
            <pc:sldMk cId="1080779583" sldId="261"/>
            <ac:picMk id="35" creationId="{809E94B5-14C4-4FFC-A641-4DD9C0733BEC}"/>
          </ac:picMkLst>
        </pc:picChg>
        <pc:picChg chg="add del">
          <ac:chgData name="Shabna Begum" userId="a73a9d76cc0eef9b" providerId="LiveId" clId="{11FFC7E5-590D-400F-9A3F-74228EC89552}" dt="2023-01-27T22:11:03.996" v="3253" actId="26606"/>
          <ac:picMkLst>
            <pc:docMk/>
            <pc:sldMk cId="1080779583" sldId="261"/>
            <ac:picMk id="37" creationId="{EA245C73-C847-6193-3E9D-C28913580769}"/>
          </ac:picMkLst>
        </pc:picChg>
        <pc:picChg chg="add del">
          <ac:chgData name="Shabna Begum" userId="a73a9d76cc0eef9b" providerId="LiveId" clId="{11FFC7E5-590D-400F-9A3F-74228EC89552}" dt="2023-01-27T22:11:44.349" v="3257" actId="26606"/>
          <ac:picMkLst>
            <pc:docMk/>
            <pc:sldMk cId="1080779583" sldId="261"/>
            <ac:picMk id="38" creationId="{C0F4014E-6BAF-4F6C-B8CE-81A4D8F8801E}"/>
          </ac:picMkLst>
        </pc:picChg>
        <pc:picChg chg="add del">
          <ac:chgData name="Shabna Begum" userId="a73a9d76cc0eef9b" providerId="LiveId" clId="{11FFC7E5-590D-400F-9A3F-74228EC89552}" dt="2023-01-27T22:11:44.349" v="3257" actId="26606"/>
          <ac:picMkLst>
            <pc:docMk/>
            <pc:sldMk cId="1080779583" sldId="261"/>
            <ac:picMk id="39" creationId="{B891C919-1CCE-4DE8-BCB6-6D4A823ABA63}"/>
          </ac:picMkLst>
        </pc:picChg>
        <pc:picChg chg="add del">
          <ac:chgData name="Shabna Begum" userId="a73a9d76cc0eef9b" providerId="LiveId" clId="{11FFC7E5-590D-400F-9A3F-74228EC89552}" dt="2023-01-27T22:11:44.349" v="3257" actId="26606"/>
          <ac:picMkLst>
            <pc:docMk/>
            <pc:sldMk cId="1080779583" sldId="261"/>
            <ac:picMk id="41" creationId="{1272C03D-FF5F-4787-9923-252D8F950C24}"/>
          </ac:picMkLst>
        </pc:picChg>
        <pc:picChg chg="add del">
          <ac:chgData name="Shabna Begum" userId="a73a9d76cc0eef9b" providerId="LiveId" clId="{11FFC7E5-590D-400F-9A3F-74228EC89552}" dt="2023-01-27T22:11:44.349" v="3257" actId="26606"/>
          <ac:picMkLst>
            <pc:docMk/>
            <pc:sldMk cId="1080779583" sldId="261"/>
            <ac:picMk id="42" creationId="{809E94B5-14C4-4FFC-A641-4DD9C0733BEC}"/>
          </ac:picMkLst>
        </pc:picChg>
        <pc:picChg chg="add mod ord">
          <ac:chgData name="Shabna Begum" userId="a73a9d76cc0eef9b" providerId="LiveId" clId="{11FFC7E5-590D-400F-9A3F-74228EC89552}" dt="2023-02-10T01:42:58.293" v="10099" actId="26606"/>
          <ac:picMkLst>
            <pc:docMk/>
            <pc:sldMk cId="1080779583" sldId="261"/>
            <ac:picMk id="44" creationId="{533CF70B-295D-1864-5361-C2E734161028}"/>
          </ac:picMkLst>
        </pc:picChg>
        <pc:picChg chg="add del">
          <ac:chgData name="Shabna Begum" userId="a73a9d76cc0eef9b" providerId="LiveId" clId="{11FFC7E5-590D-400F-9A3F-74228EC89552}" dt="2023-02-10T01:42:58.293" v="10099" actId="26606"/>
          <ac:picMkLst>
            <pc:docMk/>
            <pc:sldMk cId="1080779583" sldId="261"/>
            <ac:picMk id="49" creationId="{C0F4014E-6BAF-4F6C-B8CE-81A4D8F8801E}"/>
          </ac:picMkLst>
        </pc:picChg>
        <pc:picChg chg="add del">
          <ac:chgData name="Shabna Begum" userId="a73a9d76cc0eef9b" providerId="LiveId" clId="{11FFC7E5-590D-400F-9A3F-74228EC89552}" dt="2023-02-10T01:42:58.293" v="10099" actId="26606"/>
          <ac:picMkLst>
            <pc:docMk/>
            <pc:sldMk cId="1080779583" sldId="261"/>
            <ac:picMk id="51" creationId="{B891C919-1CCE-4DE8-BCB6-6D4A823ABA63}"/>
          </ac:picMkLst>
        </pc:picChg>
        <pc:picChg chg="add del">
          <ac:chgData name="Shabna Begum" userId="a73a9d76cc0eef9b" providerId="LiveId" clId="{11FFC7E5-590D-400F-9A3F-74228EC89552}" dt="2023-02-10T01:42:58.293" v="10099" actId="26606"/>
          <ac:picMkLst>
            <pc:docMk/>
            <pc:sldMk cId="1080779583" sldId="261"/>
            <ac:picMk id="55" creationId="{1272C03D-FF5F-4787-9923-252D8F950C24}"/>
          </ac:picMkLst>
        </pc:picChg>
        <pc:picChg chg="add del">
          <ac:chgData name="Shabna Begum" userId="a73a9d76cc0eef9b" providerId="LiveId" clId="{11FFC7E5-590D-400F-9A3F-74228EC89552}" dt="2023-02-10T01:42:58.293" v="10099" actId="26606"/>
          <ac:picMkLst>
            <pc:docMk/>
            <pc:sldMk cId="1080779583" sldId="261"/>
            <ac:picMk id="57" creationId="{809E94B5-14C4-4FFC-A641-4DD9C0733BEC}"/>
          </ac:picMkLst>
        </pc:picChg>
        <pc:picChg chg="add del">
          <ac:chgData name="Shabna Begum" userId="a73a9d76cc0eef9b" providerId="LiveId" clId="{11FFC7E5-590D-400F-9A3F-74228EC89552}" dt="2023-02-10T01:42:58.293" v="10099" actId="26606"/>
          <ac:picMkLst>
            <pc:docMk/>
            <pc:sldMk cId="1080779583" sldId="261"/>
            <ac:picMk id="66" creationId="{DF19BAF3-7E20-4B9D-B544-BABAEEA1FA75}"/>
          </ac:picMkLst>
        </pc:picChg>
        <pc:picChg chg="add del">
          <ac:chgData name="Shabna Begum" userId="a73a9d76cc0eef9b" providerId="LiveId" clId="{11FFC7E5-590D-400F-9A3F-74228EC89552}" dt="2023-02-10T01:42:58.293" v="10099" actId="26606"/>
          <ac:picMkLst>
            <pc:docMk/>
            <pc:sldMk cId="1080779583" sldId="261"/>
            <ac:picMk id="68" creationId="{950648F4-ABCD-4DF0-8641-76CFB2354721}"/>
          </ac:picMkLst>
        </pc:picChg>
        <pc:picChg chg="add del">
          <ac:chgData name="Shabna Begum" userId="a73a9d76cc0eef9b" providerId="LiveId" clId="{11FFC7E5-590D-400F-9A3F-74228EC89552}" dt="2023-02-10T01:42:58.293" v="10099" actId="26606"/>
          <ac:picMkLst>
            <pc:docMk/>
            <pc:sldMk cId="1080779583" sldId="261"/>
            <ac:picMk id="72" creationId="{CF1EB4BD-9C7E-4AA3-9681-C7EB0DA6250B}"/>
          </ac:picMkLst>
        </pc:picChg>
        <pc:picChg chg="add del">
          <ac:chgData name="Shabna Begum" userId="a73a9d76cc0eef9b" providerId="LiveId" clId="{11FFC7E5-590D-400F-9A3F-74228EC89552}" dt="2023-02-10T01:42:58.293" v="10099" actId="26606"/>
          <ac:picMkLst>
            <pc:docMk/>
            <pc:sldMk cId="1080779583" sldId="261"/>
            <ac:picMk id="74" creationId="{94AAE3AA-3759-4D28-B0EF-575F25A5146C}"/>
          </ac:picMkLst>
        </pc:picChg>
      </pc:sldChg>
      <pc:sldChg chg="addSp delSp modSp new mod setBg">
        <pc:chgData name="Shabna Begum" userId="a73a9d76cc0eef9b" providerId="LiveId" clId="{11FFC7E5-590D-400F-9A3F-74228EC89552}" dt="2023-02-09T21:40:54.708" v="8191" actId="20577"/>
        <pc:sldMkLst>
          <pc:docMk/>
          <pc:sldMk cId="881261734" sldId="262"/>
        </pc:sldMkLst>
        <pc:spChg chg="mod">
          <ac:chgData name="Shabna Begum" userId="a73a9d76cc0eef9b" providerId="LiveId" clId="{11FFC7E5-590D-400F-9A3F-74228EC89552}" dt="2023-02-09T21:40:54.708" v="8191" actId="20577"/>
          <ac:spMkLst>
            <pc:docMk/>
            <pc:sldMk cId="881261734" sldId="262"/>
            <ac:spMk id="2" creationId="{42ADBAED-3BD8-9ED0-4151-47C3354569CC}"/>
          </ac:spMkLst>
        </pc:spChg>
        <pc:spChg chg="add del mod">
          <ac:chgData name="Shabna Begum" userId="a73a9d76cc0eef9b" providerId="LiveId" clId="{11FFC7E5-590D-400F-9A3F-74228EC89552}" dt="2023-01-25T00:54:56.958" v="2081" actId="26606"/>
          <ac:spMkLst>
            <pc:docMk/>
            <pc:sldMk cId="881261734" sldId="262"/>
            <ac:spMk id="3" creationId="{269D2C5D-9DB3-F966-A652-8CD0895FC604}"/>
          </ac:spMkLst>
        </pc:spChg>
        <pc:spChg chg="add del mod ord">
          <ac:chgData name="Shabna Begum" userId="a73a9d76cc0eef9b" providerId="LiveId" clId="{11FFC7E5-590D-400F-9A3F-74228EC89552}" dt="2023-01-27T21:25:28.539" v="2873"/>
          <ac:spMkLst>
            <pc:docMk/>
            <pc:sldMk cId="881261734" sldId="262"/>
            <ac:spMk id="4" creationId="{A54AE565-5550-C6A3-652C-BCFDF3A0FCDE}"/>
          </ac:spMkLst>
        </pc:spChg>
        <pc:spChg chg="add mod">
          <ac:chgData name="Shabna Begum" userId="a73a9d76cc0eef9b" providerId="LiveId" clId="{11FFC7E5-590D-400F-9A3F-74228EC89552}" dt="2023-01-27T21:35:04.725" v="2897" actId="20577"/>
          <ac:spMkLst>
            <pc:docMk/>
            <pc:sldMk cId="881261734" sldId="262"/>
            <ac:spMk id="6" creationId="{C288083F-CF99-B834-CB2A-D6FA49C24697}"/>
          </ac:spMkLst>
        </pc:spChg>
        <pc:spChg chg="add del">
          <ac:chgData name="Shabna Begum" userId="a73a9d76cc0eef9b" providerId="LiveId" clId="{11FFC7E5-590D-400F-9A3F-74228EC89552}" dt="2023-01-25T00:54:30.167" v="2074" actId="26606"/>
          <ac:spMkLst>
            <pc:docMk/>
            <pc:sldMk cId="881261734" sldId="262"/>
            <ac:spMk id="13" creationId="{845D3C1D-A85C-44EE-A21E-2DAAEC79F14E}"/>
          </ac:spMkLst>
        </pc:spChg>
        <pc:spChg chg="add del">
          <ac:chgData name="Shabna Begum" userId="a73a9d76cc0eef9b" providerId="LiveId" clId="{11FFC7E5-590D-400F-9A3F-74228EC89552}" dt="2023-01-25T00:54:38.047" v="2076" actId="26606"/>
          <ac:spMkLst>
            <pc:docMk/>
            <pc:sldMk cId="881261734" sldId="262"/>
            <ac:spMk id="14" creationId="{4C6C9A81-EBD8-4A7D-BE1B-7520E2A46FCD}"/>
          </ac:spMkLst>
        </pc:spChg>
        <pc:spChg chg="add del">
          <ac:chgData name="Shabna Begum" userId="a73a9d76cc0eef9b" providerId="LiveId" clId="{11FFC7E5-590D-400F-9A3F-74228EC89552}" dt="2023-01-25T00:54:30.167" v="2074" actId="26606"/>
          <ac:spMkLst>
            <pc:docMk/>
            <pc:sldMk cId="881261734" sldId="262"/>
            <ac:spMk id="19" creationId="{D987E165-75F1-443C-9A05-ADC511C3375C}"/>
          </ac:spMkLst>
        </pc:spChg>
        <pc:spChg chg="add del">
          <ac:chgData name="Shabna Begum" userId="a73a9d76cc0eef9b" providerId="LiveId" clId="{11FFC7E5-590D-400F-9A3F-74228EC89552}" dt="2023-01-25T00:54:38.047" v="2076" actId="26606"/>
          <ac:spMkLst>
            <pc:docMk/>
            <pc:sldMk cId="881261734" sldId="262"/>
            <ac:spMk id="20" creationId="{1CFBC036-F1E2-42B1-B205-11560583B5BB}"/>
          </ac:spMkLst>
        </pc:spChg>
        <pc:spChg chg="add del">
          <ac:chgData name="Shabna Begum" userId="a73a9d76cc0eef9b" providerId="LiveId" clId="{11FFC7E5-590D-400F-9A3F-74228EC89552}" dt="2023-01-25T00:54:38.047" v="2076" actId="26606"/>
          <ac:spMkLst>
            <pc:docMk/>
            <pc:sldMk cId="881261734" sldId="262"/>
            <ac:spMk id="22" creationId="{8DB9BC10-DABC-48C4-BF24-E621264B0A19}"/>
          </ac:spMkLst>
        </pc:spChg>
        <pc:spChg chg="add del">
          <ac:chgData name="Shabna Begum" userId="a73a9d76cc0eef9b" providerId="LiveId" clId="{11FFC7E5-590D-400F-9A3F-74228EC89552}" dt="2023-01-25T00:54:38.047" v="2076" actId="26606"/>
          <ac:spMkLst>
            <pc:docMk/>
            <pc:sldMk cId="881261734" sldId="262"/>
            <ac:spMk id="24" creationId="{38348FA2-1392-4EC3-AF8B-6A64B797C7A9}"/>
          </ac:spMkLst>
        </pc:spChg>
        <pc:spChg chg="add del">
          <ac:chgData name="Shabna Begum" userId="a73a9d76cc0eef9b" providerId="LiveId" clId="{11FFC7E5-590D-400F-9A3F-74228EC89552}" dt="2023-01-25T00:54:38.047" v="2076" actId="26606"/>
          <ac:spMkLst>
            <pc:docMk/>
            <pc:sldMk cId="881261734" sldId="262"/>
            <ac:spMk id="26" creationId="{93CB2C36-347C-4705-BC75-94EAB8FF83B9}"/>
          </ac:spMkLst>
        </pc:spChg>
        <pc:spChg chg="add del">
          <ac:chgData name="Shabna Begum" userId="a73a9d76cc0eef9b" providerId="LiveId" clId="{11FFC7E5-590D-400F-9A3F-74228EC89552}" dt="2023-01-25T00:54:38.047" v="2076" actId="26606"/>
          <ac:spMkLst>
            <pc:docMk/>
            <pc:sldMk cId="881261734" sldId="262"/>
            <ac:spMk id="28" creationId="{4437D23E-7DA0-4020-B991-9734AB977433}"/>
          </ac:spMkLst>
        </pc:spChg>
        <pc:spChg chg="add del">
          <ac:chgData name="Shabna Begum" userId="a73a9d76cc0eef9b" providerId="LiveId" clId="{11FFC7E5-590D-400F-9A3F-74228EC89552}" dt="2023-01-25T00:54:48.432" v="2078" actId="26606"/>
          <ac:spMkLst>
            <pc:docMk/>
            <pc:sldMk cId="881261734" sldId="262"/>
            <ac:spMk id="32" creationId="{4C6C9A81-EBD8-4A7D-BE1B-7520E2A46FCD}"/>
          </ac:spMkLst>
        </pc:spChg>
        <pc:spChg chg="add del">
          <ac:chgData name="Shabna Begum" userId="a73a9d76cc0eef9b" providerId="LiveId" clId="{11FFC7E5-590D-400F-9A3F-74228EC89552}" dt="2023-01-25T00:54:48.432" v="2078" actId="26606"/>
          <ac:spMkLst>
            <pc:docMk/>
            <pc:sldMk cId="881261734" sldId="262"/>
            <ac:spMk id="35" creationId="{1CFBC036-F1E2-42B1-B205-11560583B5BB}"/>
          </ac:spMkLst>
        </pc:spChg>
        <pc:spChg chg="add del">
          <ac:chgData name="Shabna Begum" userId="a73a9d76cc0eef9b" providerId="LiveId" clId="{11FFC7E5-590D-400F-9A3F-74228EC89552}" dt="2023-01-25T00:54:48.432" v="2078" actId="26606"/>
          <ac:spMkLst>
            <pc:docMk/>
            <pc:sldMk cId="881261734" sldId="262"/>
            <ac:spMk id="36" creationId="{8DB9BC10-DABC-48C4-BF24-E621264B0A19}"/>
          </ac:spMkLst>
        </pc:spChg>
        <pc:spChg chg="add del">
          <ac:chgData name="Shabna Begum" userId="a73a9d76cc0eef9b" providerId="LiveId" clId="{11FFC7E5-590D-400F-9A3F-74228EC89552}" dt="2023-01-25T00:54:48.432" v="2078" actId="26606"/>
          <ac:spMkLst>
            <pc:docMk/>
            <pc:sldMk cId="881261734" sldId="262"/>
            <ac:spMk id="37" creationId="{38348FA2-1392-4EC3-AF8B-6A64B797C7A9}"/>
          </ac:spMkLst>
        </pc:spChg>
        <pc:spChg chg="add del">
          <ac:chgData name="Shabna Begum" userId="a73a9d76cc0eef9b" providerId="LiveId" clId="{11FFC7E5-590D-400F-9A3F-74228EC89552}" dt="2023-01-25T00:54:48.432" v="2078" actId="26606"/>
          <ac:spMkLst>
            <pc:docMk/>
            <pc:sldMk cId="881261734" sldId="262"/>
            <ac:spMk id="38" creationId="{93CB2C36-347C-4705-BC75-94EAB8FF83B9}"/>
          </ac:spMkLst>
        </pc:spChg>
        <pc:spChg chg="add del">
          <ac:chgData name="Shabna Begum" userId="a73a9d76cc0eef9b" providerId="LiveId" clId="{11FFC7E5-590D-400F-9A3F-74228EC89552}" dt="2023-01-25T00:54:48.432" v="2078" actId="26606"/>
          <ac:spMkLst>
            <pc:docMk/>
            <pc:sldMk cId="881261734" sldId="262"/>
            <ac:spMk id="40" creationId="{4437D23E-7DA0-4020-B991-9734AB977433}"/>
          </ac:spMkLst>
        </pc:spChg>
        <pc:spChg chg="add del">
          <ac:chgData name="Shabna Begum" userId="a73a9d76cc0eef9b" providerId="LiveId" clId="{11FFC7E5-590D-400F-9A3F-74228EC89552}" dt="2023-01-27T00:46:26.096" v="2584" actId="26606"/>
          <ac:spMkLst>
            <pc:docMk/>
            <pc:sldMk cId="881261734" sldId="262"/>
            <ac:spMk id="46" creationId="{4C6C9A81-EBD8-4A7D-BE1B-7520E2A46FCD}"/>
          </ac:spMkLst>
        </pc:spChg>
        <pc:spChg chg="add del">
          <ac:chgData name="Shabna Begum" userId="a73a9d76cc0eef9b" providerId="LiveId" clId="{11FFC7E5-590D-400F-9A3F-74228EC89552}" dt="2023-01-27T00:46:26.096" v="2584" actId="26606"/>
          <ac:spMkLst>
            <pc:docMk/>
            <pc:sldMk cId="881261734" sldId="262"/>
            <ac:spMk id="49" creationId="{1CFBC036-F1E2-42B1-B205-11560583B5BB}"/>
          </ac:spMkLst>
        </pc:spChg>
        <pc:spChg chg="add mod ord">
          <ac:chgData name="Shabna Begum" userId="a73a9d76cc0eef9b" providerId="LiveId" clId="{11FFC7E5-590D-400F-9A3F-74228EC89552}" dt="2023-01-27T22:15:56.666" v="3290" actId="27636"/>
          <ac:spMkLst>
            <pc:docMk/>
            <pc:sldMk cId="881261734" sldId="262"/>
            <ac:spMk id="50" creationId="{269D2C5D-9DB3-F966-A652-8CD0895FC604}"/>
          </ac:spMkLst>
        </pc:spChg>
        <pc:spChg chg="add del">
          <ac:chgData name="Shabna Begum" userId="a73a9d76cc0eef9b" providerId="LiveId" clId="{11FFC7E5-590D-400F-9A3F-74228EC89552}" dt="2023-01-27T00:46:26.096" v="2584" actId="26606"/>
          <ac:spMkLst>
            <pc:docMk/>
            <pc:sldMk cId="881261734" sldId="262"/>
            <ac:spMk id="51" creationId="{8DB9BC10-DABC-48C4-BF24-E621264B0A19}"/>
          </ac:spMkLst>
        </pc:spChg>
        <pc:spChg chg="add del">
          <ac:chgData name="Shabna Begum" userId="a73a9d76cc0eef9b" providerId="LiveId" clId="{11FFC7E5-590D-400F-9A3F-74228EC89552}" dt="2023-01-27T00:46:26.096" v="2584" actId="26606"/>
          <ac:spMkLst>
            <pc:docMk/>
            <pc:sldMk cId="881261734" sldId="262"/>
            <ac:spMk id="52" creationId="{38348FA2-1392-4EC3-AF8B-6A64B797C7A9}"/>
          </ac:spMkLst>
        </pc:spChg>
        <pc:spChg chg="add del">
          <ac:chgData name="Shabna Begum" userId="a73a9d76cc0eef9b" providerId="LiveId" clId="{11FFC7E5-590D-400F-9A3F-74228EC89552}" dt="2023-01-27T00:46:26.096" v="2584" actId="26606"/>
          <ac:spMkLst>
            <pc:docMk/>
            <pc:sldMk cId="881261734" sldId="262"/>
            <ac:spMk id="53" creationId="{93CB2C36-347C-4705-BC75-94EAB8FF83B9}"/>
          </ac:spMkLst>
        </pc:spChg>
        <pc:spChg chg="add del">
          <ac:chgData name="Shabna Begum" userId="a73a9d76cc0eef9b" providerId="LiveId" clId="{11FFC7E5-590D-400F-9A3F-74228EC89552}" dt="2023-01-27T00:46:26.096" v="2584" actId="26606"/>
          <ac:spMkLst>
            <pc:docMk/>
            <pc:sldMk cId="881261734" sldId="262"/>
            <ac:spMk id="55" creationId="{4437D23E-7DA0-4020-B991-9734AB977433}"/>
          </ac:spMkLst>
        </pc:spChg>
        <pc:spChg chg="add del">
          <ac:chgData name="Shabna Begum" userId="a73a9d76cc0eef9b" providerId="LiveId" clId="{11FFC7E5-590D-400F-9A3F-74228EC89552}" dt="2023-01-27T21:24:32.423" v="2857" actId="26606"/>
          <ac:spMkLst>
            <pc:docMk/>
            <pc:sldMk cId="881261734" sldId="262"/>
            <ac:spMk id="5130" creationId="{90CA4844-0296-471B-9BF0-17E550105D1D}"/>
          </ac:spMkLst>
        </pc:spChg>
        <pc:spChg chg="add del">
          <ac:chgData name="Shabna Begum" userId="a73a9d76cc0eef9b" providerId="LiveId" clId="{11FFC7E5-590D-400F-9A3F-74228EC89552}" dt="2023-01-27T00:45:08.982" v="2566" actId="26606"/>
          <ac:spMkLst>
            <pc:docMk/>
            <pc:sldMk cId="881261734" sldId="262"/>
            <ac:spMk id="5131" creationId="{90CA4844-0296-471B-9BF0-17E550105D1D}"/>
          </ac:spMkLst>
        </pc:spChg>
        <pc:spChg chg="add del">
          <ac:chgData name="Shabna Begum" userId="a73a9d76cc0eef9b" providerId="LiveId" clId="{11FFC7E5-590D-400F-9A3F-74228EC89552}" dt="2023-01-27T21:24:32.423" v="2857" actId="26606"/>
          <ac:spMkLst>
            <pc:docMk/>
            <pc:sldMk cId="881261734" sldId="262"/>
            <ac:spMk id="5136" creationId="{D55808EB-34D0-4AE5-A7BE-EF31133B86DA}"/>
          </ac:spMkLst>
        </pc:spChg>
        <pc:spChg chg="add del">
          <ac:chgData name="Shabna Begum" userId="a73a9d76cc0eef9b" providerId="LiveId" clId="{11FFC7E5-590D-400F-9A3F-74228EC89552}" dt="2023-01-27T00:45:08.982" v="2566" actId="26606"/>
          <ac:spMkLst>
            <pc:docMk/>
            <pc:sldMk cId="881261734" sldId="262"/>
            <ac:spMk id="5137" creationId="{D55808EB-34D0-4AE5-A7BE-EF31133B86DA}"/>
          </ac:spMkLst>
        </pc:spChg>
        <pc:spChg chg="add del">
          <ac:chgData name="Shabna Begum" userId="a73a9d76cc0eef9b" providerId="LiveId" clId="{11FFC7E5-590D-400F-9A3F-74228EC89552}" dt="2023-01-27T21:24:32.423" v="2857" actId="26606"/>
          <ac:spMkLst>
            <pc:docMk/>
            <pc:sldMk cId="881261734" sldId="262"/>
            <ac:spMk id="5138" creationId="{1FAF7A53-A4FC-4143-9DE7-CB93B0AC8B86}"/>
          </ac:spMkLst>
        </pc:spChg>
        <pc:spChg chg="add del">
          <ac:chgData name="Shabna Begum" userId="a73a9d76cc0eef9b" providerId="LiveId" clId="{11FFC7E5-590D-400F-9A3F-74228EC89552}" dt="2023-01-27T00:45:08.982" v="2566" actId="26606"/>
          <ac:spMkLst>
            <pc:docMk/>
            <pc:sldMk cId="881261734" sldId="262"/>
            <ac:spMk id="5139" creationId="{5EEA5544-59FE-44E5-9326-8323D0D5722B}"/>
          </ac:spMkLst>
        </pc:spChg>
        <pc:spChg chg="add del">
          <ac:chgData name="Shabna Begum" userId="a73a9d76cc0eef9b" providerId="LiveId" clId="{11FFC7E5-590D-400F-9A3F-74228EC89552}" dt="2023-01-27T21:24:32.423" v="2857" actId="26606"/>
          <ac:spMkLst>
            <pc:docMk/>
            <pc:sldMk cId="881261734" sldId="262"/>
            <ac:spMk id="5140" creationId="{E3C8E2A0-6823-43A4-9C8A-210A5F2E2CC5}"/>
          </ac:spMkLst>
        </pc:spChg>
        <pc:spChg chg="add del">
          <ac:chgData name="Shabna Begum" userId="a73a9d76cc0eef9b" providerId="LiveId" clId="{11FFC7E5-590D-400F-9A3F-74228EC89552}" dt="2023-01-27T00:45:08.982" v="2566" actId="26606"/>
          <ac:spMkLst>
            <pc:docMk/>
            <pc:sldMk cId="881261734" sldId="262"/>
            <ac:spMk id="5141" creationId="{C38A6657-7534-4F89-803D-AC29221A640B}"/>
          </ac:spMkLst>
        </pc:spChg>
        <pc:spChg chg="add del">
          <ac:chgData name="Shabna Begum" userId="a73a9d76cc0eef9b" providerId="LiveId" clId="{11FFC7E5-590D-400F-9A3F-74228EC89552}" dt="2023-01-27T21:24:32.423" v="2857" actId="26606"/>
          <ac:spMkLst>
            <pc:docMk/>
            <pc:sldMk cId="881261734" sldId="262"/>
            <ac:spMk id="5142" creationId="{77EC8C76-6430-45F4-8D9C-3594343B204A}"/>
          </ac:spMkLst>
        </pc:spChg>
        <pc:spChg chg="add del">
          <ac:chgData name="Shabna Begum" userId="a73a9d76cc0eef9b" providerId="LiveId" clId="{11FFC7E5-590D-400F-9A3F-74228EC89552}" dt="2023-01-27T00:45:08.982" v="2566" actId="26606"/>
          <ac:spMkLst>
            <pc:docMk/>
            <pc:sldMk cId="881261734" sldId="262"/>
            <ac:spMk id="5143" creationId="{095D6301-5D10-4898-B48E-61EDF5B83D03}"/>
          </ac:spMkLst>
        </pc:spChg>
        <pc:spChg chg="add del">
          <ac:chgData name="Shabna Begum" userId="a73a9d76cc0eef9b" providerId="LiveId" clId="{11FFC7E5-590D-400F-9A3F-74228EC89552}" dt="2023-01-27T21:24:32.423" v="2857" actId="26606"/>
          <ac:spMkLst>
            <pc:docMk/>
            <pc:sldMk cId="881261734" sldId="262"/>
            <ac:spMk id="5144" creationId="{11479BF8-27E6-4E99-A8D0-8985F7BB8EBF}"/>
          </ac:spMkLst>
        </pc:spChg>
        <pc:spChg chg="add del">
          <ac:chgData name="Shabna Begum" userId="a73a9d76cc0eef9b" providerId="LiveId" clId="{11FFC7E5-590D-400F-9A3F-74228EC89552}" dt="2023-01-27T00:45:08.982" v="2566" actId="26606"/>
          <ac:spMkLst>
            <pc:docMk/>
            <pc:sldMk cId="881261734" sldId="262"/>
            <ac:spMk id="5145" creationId="{3480ED0A-8142-41CC-95D9-4D02FEBA5B4C}"/>
          </ac:spMkLst>
        </pc:spChg>
        <pc:spChg chg="add del">
          <ac:chgData name="Shabna Begum" userId="a73a9d76cc0eef9b" providerId="LiveId" clId="{11FFC7E5-590D-400F-9A3F-74228EC89552}" dt="2023-01-27T00:46:12.215" v="2580" actId="26606"/>
          <ac:spMkLst>
            <pc:docMk/>
            <pc:sldMk cId="881261734" sldId="262"/>
            <ac:spMk id="5149" creationId="{90CA4844-0296-471B-9BF0-17E550105D1D}"/>
          </ac:spMkLst>
        </pc:spChg>
        <pc:spChg chg="add del">
          <ac:chgData name="Shabna Begum" userId="a73a9d76cc0eef9b" providerId="LiveId" clId="{11FFC7E5-590D-400F-9A3F-74228EC89552}" dt="2023-01-27T00:46:12.215" v="2580" actId="26606"/>
          <ac:spMkLst>
            <pc:docMk/>
            <pc:sldMk cId="881261734" sldId="262"/>
            <ac:spMk id="5152" creationId="{D55808EB-34D0-4AE5-A7BE-EF31133B86DA}"/>
          </ac:spMkLst>
        </pc:spChg>
        <pc:spChg chg="add del">
          <ac:chgData name="Shabna Begum" userId="a73a9d76cc0eef9b" providerId="LiveId" clId="{11FFC7E5-590D-400F-9A3F-74228EC89552}" dt="2023-01-27T00:46:12.215" v="2580" actId="26606"/>
          <ac:spMkLst>
            <pc:docMk/>
            <pc:sldMk cId="881261734" sldId="262"/>
            <ac:spMk id="5153" creationId="{1FAF7A53-A4FC-4143-9DE7-CB93B0AC8B86}"/>
          </ac:spMkLst>
        </pc:spChg>
        <pc:spChg chg="add del">
          <ac:chgData name="Shabna Begum" userId="a73a9d76cc0eef9b" providerId="LiveId" clId="{11FFC7E5-590D-400F-9A3F-74228EC89552}" dt="2023-01-27T00:46:12.215" v="2580" actId="26606"/>
          <ac:spMkLst>
            <pc:docMk/>
            <pc:sldMk cId="881261734" sldId="262"/>
            <ac:spMk id="5154" creationId="{E3C8E2A0-6823-43A4-9C8A-210A5F2E2CC5}"/>
          </ac:spMkLst>
        </pc:spChg>
        <pc:spChg chg="add del">
          <ac:chgData name="Shabna Begum" userId="a73a9d76cc0eef9b" providerId="LiveId" clId="{11FFC7E5-590D-400F-9A3F-74228EC89552}" dt="2023-01-27T00:46:12.215" v="2580" actId="26606"/>
          <ac:spMkLst>
            <pc:docMk/>
            <pc:sldMk cId="881261734" sldId="262"/>
            <ac:spMk id="5155" creationId="{77EC8C76-6430-45F4-8D9C-3594343B204A}"/>
          </ac:spMkLst>
        </pc:spChg>
        <pc:spChg chg="add del">
          <ac:chgData name="Shabna Begum" userId="a73a9d76cc0eef9b" providerId="LiveId" clId="{11FFC7E5-590D-400F-9A3F-74228EC89552}" dt="2023-01-27T00:46:12.215" v="2580" actId="26606"/>
          <ac:spMkLst>
            <pc:docMk/>
            <pc:sldMk cId="881261734" sldId="262"/>
            <ac:spMk id="5156" creationId="{11479BF8-27E6-4E99-A8D0-8985F7BB8EBF}"/>
          </ac:spMkLst>
        </pc:spChg>
        <pc:spChg chg="add del">
          <ac:chgData name="Shabna Begum" userId="a73a9d76cc0eef9b" providerId="LiveId" clId="{11FFC7E5-590D-400F-9A3F-74228EC89552}" dt="2023-01-27T21:24:12.833" v="2852" actId="26606"/>
          <ac:spMkLst>
            <pc:docMk/>
            <pc:sldMk cId="881261734" sldId="262"/>
            <ac:spMk id="5159" creationId="{080FBBF1-114B-4ACF-9D94-77D785712014}"/>
          </ac:spMkLst>
        </pc:spChg>
        <pc:spChg chg="add del">
          <ac:chgData name="Shabna Begum" userId="a73a9d76cc0eef9b" providerId="LiveId" clId="{11FFC7E5-590D-400F-9A3F-74228EC89552}" dt="2023-01-27T21:24:12.833" v="2852" actId="26606"/>
          <ac:spMkLst>
            <pc:docMk/>
            <pc:sldMk cId="881261734" sldId="262"/>
            <ac:spMk id="5160" creationId="{BCEAFC9A-0467-4B58-9ED0-1DFDB270CF13}"/>
          </ac:spMkLst>
        </pc:spChg>
        <pc:spChg chg="add del">
          <ac:chgData name="Shabna Begum" userId="a73a9d76cc0eef9b" providerId="LiveId" clId="{11FFC7E5-590D-400F-9A3F-74228EC89552}" dt="2023-01-27T21:24:12.833" v="2852" actId="26606"/>
          <ac:spMkLst>
            <pc:docMk/>
            <pc:sldMk cId="881261734" sldId="262"/>
            <ac:spMk id="5164" creationId="{AA438677-0ECC-4B93-8320-FF8C94FA5EBD}"/>
          </ac:spMkLst>
        </pc:spChg>
        <pc:spChg chg="add del">
          <ac:chgData name="Shabna Begum" userId="a73a9d76cc0eef9b" providerId="LiveId" clId="{11FFC7E5-590D-400F-9A3F-74228EC89552}" dt="2023-01-27T00:46:10.991" v="2578" actId="26606"/>
          <ac:spMkLst>
            <pc:docMk/>
            <pc:sldMk cId="881261734" sldId="262"/>
            <ac:spMk id="5165" creationId="{90CA4844-0296-471B-9BF0-17E550105D1D}"/>
          </ac:spMkLst>
        </pc:spChg>
        <pc:spChg chg="add del">
          <ac:chgData name="Shabna Begum" userId="a73a9d76cc0eef9b" providerId="LiveId" clId="{11FFC7E5-590D-400F-9A3F-74228EC89552}" dt="2023-01-27T21:24:12.833" v="2852" actId="26606"/>
          <ac:spMkLst>
            <pc:docMk/>
            <pc:sldMk cId="881261734" sldId="262"/>
            <ac:spMk id="5166" creationId="{FD6688DE-7DF3-4D3E-80C8-3971D3FE76B5}"/>
          </ac:spMkLst>
        </pc:spChg>
        <pc:spChg chg="add del">
          <ac:chgData name="Shabna Begum" userId="a73a9d76cc0eef9b" providerId="LiveId" clId="{11FFC7E5-590D-400F-9A3F-74228EC89552}" dt="2023-01-27T21:24:12.833" v="2852" actId="26606"/>
          <ac:spMkLst>
            <pc:docMk/>
            <pc:sldMk cId="881261734" sldId="262"/>
            <ac:spMk id="5168" creationId="{C89FC2DD-16F2-424F-8D28-967E27ACAB32}"/>
          </ac:spMkLst>
        </pc:spChg>
        <pc:spChg chg="add del">
          <ac:chgData name="Shabna Begum" userId="a73a9d76cc0eef9b" providerId="LiveId" clId="{11FFC7E5-590D-400F-9A3F-74228EC89552}" dt="2023-01-27T21:24:12.833" v="2852" actId="26606"/>
          <ac:spMkLst>
            <pc:docMk/>
            <pc:sldMk cId="881261734" sldId="262"/>
            <ac:spMk id="5170" creationId="{1D157573-002D-40F9-899E-644B02558665}"/>
          </ac:spMkLst>
        </pc:spChg>
        <pc:spChg chg="add del">
          <ac:chgData name="Shabna Begum" userId="a73a9d76cc0eef9b" providerId="LiveId" clId="{11FFC7E5-590D-400F-9A3F-74228EC89552}" dt="2023-01-27T00:46:10.991" v="2578" actId="26606"/>
          <ac:spMkLst>
            <pc:docMk/>
            <pc:sldMk cId="881261734" sldId="262"/>
            <ac:spMk id="5171" creationId="{D55808EB-34D0-4AE5-A7BE-EF31133B86DA}"/>
          </ac:spMkLst>
        </pc:spChg>
        <pc:spChg chg="add del">
          <ac:chgData name="Shabna Begum" userId="a73a9d76cc0eef9b" providerId="LiveId" clId="{11FFC7E5-590D-400F-9A3F-74228EC89552}" dt="2023-01-27T00:46:10.991" v="2578" actId="26606"/>
          <ac:spMkLst>
            <pc:docMk/>
            <pc:sldMk cId="881261734" sldId="262"/>
            <ac:spMk id="5173" creationId="{538356C5-8803-47D5-A27E-6B623B4685A7}"/>
          </ac:spMkLst>
        </pc:spChg>
        <pc:spChg chg="add del">
          <ac:chgData name="Shabna Begum" userId="a73a9d76cc0eef9b" providerId="LiveId" clId="{11FFC7E5-590D-400F-9A3F-74228EC89552}" dt="2023-01-27T00:46:10.991" v="2578" actId="26606"/>
          <ac:spMkLst>
            <pc:docMk/>
            <pc:sldMk cId="881261734" sldId="262"/>
            <ac:spMk id="5175" creationId="{05FAFC76-B4EC-4081-88E6-FBD64D3F76B7}"/>
          </ac:spMkLst>
        </pc:spChg>
        <pc:spChg chg="add del">
          <ac:chgData name="Shabna Begum" userId="a73a9d76cc0eef9b" providerId="LiveId" clId="{11FFC7E5-590D-400F-9A3F-74228EC89552}" dt="2023-01-27T21:24:22.269" v="2854" actId="26606"/>
          <ac:spMkLst>
            <pc:docMk/>
            <pc:sldMk cId="881261734" sldId="262"/>
            <ac:spMk id="5176" creationId="{BCEAFC9A-0467-4B58-9ED0-1DFDB270CF13}"/>
          </ac:spMkLst>
        </pc:spChg>
        <pc:spChg chg="add del">
          <ac:chgData name="Shabna Begum" userId="a73a9d76cc0eef9b" providerId="LiveId" clId="{11FFC7E5-590D-400F-9A3F-74228EC89552}" dt="2023-01-27T00:46:10.991" v="2578" actId="26606"/>
          <ac:spMkLst>
            <pc:docMk/>
            <pc:sldMk cId="881261734" sldId="262"/>
            <ac:spMk id="5177" creationId="{16591D41-DB1C-4BFA-8F00-C234D74A9118}"/>
          </ac:spMkLst>
        </pc:spChg>
        <pc:spChg chg="add del">
          <ac:chgData name="Shabna Begum" userId="a73a9d76cc0eef9b" providerId="LiveId" clId="{11FFC7E5-590D-400F-9A3F-74228EC89552}" dt="2023-01-27T21:24:22.269" v="2854" actId="26606"/>
          <ac:spMkLst>
            <pc:docMk/>
            <pc:sldMk cId="881261734" sldId="262"/>
            <ac:spMk id="5180" creationId="{080FBBF1-114B-4ACF-9D94-77D785712014}"/>
          </ac:spMkLst>
        </pc:spChg>
        <pc:spChg chg="add del">
          <ac:chgData name="Shabna Begum" userId="a73a9d76cc0eef9b" providerId="LiveId" clId="{11FFC7E5-590D-400F-9A3F-74228EC89552}" dt="2023-01-27T21:24:22.269" v="2854" actId="26606"/>
          <ac:spMkLst>
            <pc:docMk/>
            <pc:sldMk cId="881261734" sldId="262"/>
            <ac:spMk id="5181" creationId="{4AE8114C-5670-4AC3-A5F5-40BE52791BB9}"/>
          </ac:spMkLst>
        </pc:spChg>
        <pc:spChg chg="add del">
          <ac:chgData name="Shabna Begum" userId="a73a9d76cc0eef9b" providerId="LiveId" clId="{11FFC7E5-590D-400F-9A3F-74228EC89552}" dt="2023-01-27T21:24:22.269" v="2854" actId="26606"/>
          <ac:spMkLst>
            <pc:docMk/>
            <pc:sldMk cId="881261734" sldId="262"/>
            <ac:spMk id="5183" creationId="{4CFBE599-D1BD-44B0-B15C-C3BEF1F31BC1}"/>
          </ac:spMkLst>
        </pc:spChg>
        <pc:spChg chg="add del">
          <ac:chgData name="Shabna Begum" userId="a73a9d76cc0eef9b" providerId="LiveId" clId="{11FFC7E5-590D-400F-9A3F-74228EC89552}" dt="2023-01-27T21:24:22.269" v="2854" actId="26606"/>
          <ac:spMkLst>
            <pc:docMk/>
            <pc:sldMk cId="881261734" sldId="262"/>
            <ac:spMk id="5185" creationId="{847182EB-113C-42C9-8912-8A94BCE144F4}"/>
          </ac:spMkLst>
        </pc:spChg>
        <pc:spChg chg="add del">
          <ac:chgData name="Shabna Begum" userId="a73a9d76cc0eef9b" providerId="LiveId" clId="{11FFC7E5-590D-400F-9A3F-74228EC89552}" dt="2023-01-27T00:46:04.615" v="2575" actId="26606"/>
          <ac:spMkLst>
            <pc:docMk/>
            <pc:sldMk cId="881261734" sldId="262"/>
            <ac:spMk id="5186" creationId="{90CA4844-0296-471B-9BF0-17E550105D1D}"/>
          </ac:spMkLst>
        </pc:spChg>
        <pc:spChg chg="add del">
          <ac:chgData name="Shabna Begum" userId="a73a9d76cc0eef9b" providerId="LiveId" clId="{11FFC7E5-590D-400F-9A3F-74228EC89552}" dt="2023-01-27T21:24:22.269" v="2854" actId="26606"/>
          <ac:spMkLst>
            <pc:docMk/>
            <pc:sldMk cId="881261734" sldId="262"/>
            <ac:spMk id="5187" creationId="{32567544-8BB1-45B6-ADFA-E8A37C5B0E2E}"/>
          </ac:spMkLst>
        </pc:spChg>
        <pc:spChg chg="add del">
          <ac:chgData name="Shabna Begum" userId="a73a9d76cc0eef9b" providerId="LiveId" clId="{11FFC7E5-590D-400F-9A3F-74228EC89552}" dt="2023-01-27T00:46:04.615" v="2575" actId="26606"/>
          <ac:spMkLst>
            <pc:docMk/>
            <pc:sldMk cId="881261734" sldId="262"/>
            <ac:spMk id="5192" creationId="{D55808EB-34D0-4AE5-A7BE-EF31133B86DA}"/>
          </ac:spMkLst>
        </pc:spChg>
        <pc:spChg chg="add del">
          <ac:chgData name="Shabna Begum" userId="a73a9d76cc0eef9b" providerId="LiveId" clId="{11FFC7E5-590D-400F-9A3F-74228EC89552}" dt="2023-01-27T21:25:26.372" v="2871" actId="26606"/>
          <ac:spMkLst>
            <pc:docMk/>
            <pc:sldMk cId="881261734" sldId="262"/>
            <ac:spMk id="5193" creationId="{BCEAFC9A-0467-4B58-9ED0-1DFDB270CF13}"/>
          </ac:spMkLst>
        </pc:spChg>
        <pc:spChg chg="add del">
          <ac:chgData name="Shabna Begum" userId="a73a9d76cc0eef9b" providerId="LiveId" clId="{11FFC7E5-590D-400F-9A3F-74228EC89552}" dt="2023-01-27T00:46:04.615" v="2575" actId="26606"/>
          <ac:spMkLst>
            <pc:docMk/>
            <pc:sldMk cId="881261734" sldId="262"/>
            <ac:spMk id="5194" creationId="{4E3F94C2-B8C0-4F59-A3D2-7F7F3AE7BE88}"/>
          </ac:spMkLst>
        </pc:spChg>
        <pc:spChg chg="add del">
          <ac:chgData name="Shabna Begum" userId="a73a9d76cc0eef9b" providerId="LiveId" clId="{11FFC7E5-590D-400F-9A3F-74228EC89552}" dt="2023-01-27T00:46:04.615" v="2575" actId="26606"/>
          <ac:spMkLst>
            <pc:docMk/>
            <pc:sldMk cId="881261734" sldId="262"/>
            <ac:spMk id="5196" creationId="{A065ED22-C4EC-47CB-B5B9-53ED68A79E92}"/>
          </ac:spMkLst>
        </pc:spChg>
        <pc:spChg chg="add del">
          <ac:chgData name="Shabna Begum" userId="a73a9d76cc0eef9b" providerId="LiveId" clId="{11FFC7E5-590D-400F-9A3F-74228EC89552}" dt="2023-01-27T00:46:04.615" v="2575" actId="26606"/>
          <ac:spMkLst>
            <pc:docMk/>
            <pc:sldMk cId="881261734" sldId="262"/>
            <ac:spMk id="5198" creationId="{B99D1A06-268F-48C0-B440-B42A2D21BDE8}"/>
          </ac:spMkLst>
        </pc:spChg>
        <pc:spChg chg="add del">
          <ac:chgData name="Shabna Begum" userId="a73a9d76cc0eef9b" providerId="LiveId" clId="{11FFC7E5-590D-400F-9A3F-74228EC89552}" dt="2023-01-27T21:25:26.372" v="2871" actId="26606"/>
          <ac:spMkLst>
            <pc:docMk/>
            <pc:sldMk cId="881261734" sldId="262"/>
            <ac:spMk id="5199" creationId="{080FBBF1-114B-4ACF-9D94-77D785712014}"/>
          </ac:spMkLst>
        </pc:spChg>
        <pc:spChg chg="add del">
          <ac:chgData name="Shabna Begum" userId="a73a9d76cc0eef9b" providerId="LiveId" clId="{11FFC7E5-590D-400F-9A3F-74228EC89552}" dt="2023-01-27T21:25:26.372" v="2871" actId="26606"/>
          <ac:spMkLst>
            <pc:docMk/>
            <pc:sldMk cId="881261734" sldId="262"/>
            <ac:spMk id="5200" creationId="{AA438677-0ECC-4B93-8320-FF8C94FA5EBD}"/>
          </ac:spMkLst>
        </pc:spChg>
        <pc:spChg chg="add del">
          <ac:chgData name="Shabna Begum" userId="a73a9d76cc0eef9b" providerId="LiveId" clId="{11FFC7E5-590D-400F-9A3F-74228EC89552}" dt="2023-01-27T21:25:26.372" v="2871" actId="26606"/>
          <ac:spMkLst>
            <pc:docMk/>
            <pc:sldMk cId="881261734" sldId="262"/>
            <ac:spMk id="5201" creationId="{FD6688DE-7DF3-4D3E-80C8-3971D3FE76B5}"/>
          </ac:spMkLst>
        </pc:spChg>
        <pc:spChg chg="add del">
          <ac:chgData name="Shabna Begum" userId="a73a9d76cc0eef9b" providerId="LiveId" clId="{11FFC7E5-590D-400F-9A3F-74228EC89552}" dt="2023-01-27T21:25:26.372" v="2871" actId="26606"/>
          <ac:spMkLst>
            <pc:docMk/>
            <pc:sldMk cId="881261734" sldId="262"/>
            <ac:spMk id="5202" creationId="{C89FC2DD-16F2-424F-8D28-967E27ACAB32}"/>
          </ac:spMkLst>
        </pc:spChg>
        <pc:spChg chg="add del">
          <ac:chgData name="Shabna Begum" userId="a73a9d76cc0eef9b" providerId="LiveId" clId="{11FFC7E5-590D-400F-9A3F-74228EC89552}" dt="2023-01-27T21:25:26.372" v="2871" actId="26606"/>
          <ac:spMkLst>
            <pc:docMk/>
            <pc:sldMk cId="881261734" sldId="262"/>
            <ac:spMk id="5203" creationId="{1D157573-002D-40F9-899E-644B02558665}"/>
          </ac:spMkLst>
        </pc:spChg>
        <pc:spChg chg="add del">
          <ac:chgData name="Shabna Begum" userId="a73a9d76cc0eef9b" providerId="LiveId" clId="{11FFC7E5-590D-400F-9A3F-74228EC89552}" dt="2023-01-27T21:24:58.877" v="2860" actId="26606"/>
          <ac:spMkLst>
            <pc:docMk/>
            <pc:sldMk cId="881261734" sldId="262"/>
            <ac:spMk id="5212" creationId="{BCEAFC9A-0467-4B58-9ED0-1DFDB270CF13}"/>
          </ac:spMkLst>
        </pc:spChg>
        <pc:spChg chg="add del">
          <ac:chgData name="Shabna Begum" userId="a73a9d76cc0eef9b" providerId="LiveId" clId="{11FFC7E5-590D-400F-9A3F-74228EC89552}" dt="2023-01-27T21:24:58.877" v="2860" actId="26606"/>
          <ac:spMkLst>
            <pc:docMk/>
            <pc:sldMk cId="881261734" sldId="262"/>
            <ac:spMk id="5218" creationId="{080FBBF1-114B-4ACF-9D94-77D785712014}"/>
          </ac:spMkLst>
        </pc:spChg>
        <pc:spChg chg="add del">
          <ac:chgData name="Shabna Begum" userId="a73a9d76cc0eef9b" providerId="LiveId" clId="{11FFC7E5-590D-400F-9A3F-74228EC89552}" dt="2023-01-27T21:24:58.877" v="2860" actId="26606"/>
          <ac:spMkLst>
            <pc:docMk/>
            <pc:sldMk cId="881261734" sldId="262"/>
            <ac:spMk id="5220" creationId="{A96B0F1F-8B2D-43CE-910C-1F0839358386}"/>
          </ac:spMkLst>
        </pc:spChg>
        <pc:spChg chg="add del">
          <ac:chgData name="Shabna Begum" userId="a73a9d76cc0eef9b" providerId="LiveId" clId="{11FFC7E5-590D-400F-9A3F-74228EC89552}" dt="2023-01-27T21:24:58.877" v="2860" actId="26606"/>
          <ac:spMkLst>
            <pc:docMk/>
            <pc:sldMk cId="881261734" sldId="262"/>
            <ac:spMk id="5222" creationId="{92960AD9-5529-433E-BF36-75C61A4DD04F}"/>
          </ac:spMkLst>
        </pc:spChg>
        <pc:spChg chg="add del">
          <ac:chgData name="Shabna Begum" userId="a73a9d76cc0eef9b" providerId="LiveId" clId="{11FFC7E5-590D-400F-9A3F-74228EC89552}" dt="2023-01-27T21:24:58.877" v="2860" actId="26606"/>
          <ac:spMkLst>
            <pc:docMk/>
            <pc:sldMk cId="881261734" sldId="262"/>
            <ac:spMk id="5224" creationId="{B6AA31F2-D4D3-4FC4-A8ED-99F159049038}"/>
          </ac:spMkLst>
        </pc:spChg>
        <pc:spChg chg="add del">
          <ac:chgData name="Shabna Begum" userId="a73a9d76cc0eef9b" providerId="LiveId" clId="{11FFC7E5-590D-400F-9A3F-74228EC89552}" dt="2023-01-27T21:25:01.914" v="2862" actId="26606"/>
          <ac:spMkLst>
            <pc:docMk/>
            <pc:sldMk cId="881261734" sldId="262"/>
            <ac:spMk id="5226" creationId="{E01A2A12-94FE-4EF0-AB07-0ACBEEDB23F9}"/>
          </ac:spMkLst>
        </pc:spChg>
        <pc:spChg chg="add del">
          <ac:chgData name="Shabna Begum" userId="a73a9d76cc0eef9b" providerId="LiveId" clId="{11FFC7E5-590D-400F-9A3F-74228EC89552}" dt="2023-01-27T21:25:01.914" v="2862" actId="26606"/>
          <ac:spMkLst>
            <pc:docMk/>
            <pc:sldMk cId="881261734" sldId="262"/>
            <ac:spMk id="5229" creationId="{BCEAFC9A-0467-4B58-9ED0-1DFDB270CF13}"/>
          </ac:spMkLst>
        </pc:spChg>
        <pc:spChg chg="add del">
          <ac:chgData name="Shabna Begum" userId="a73a9d76cc0eef9b" providerId="LiveId" clId="{11FFC7E5-590D-400F-9A3F-74228EC89552}" dt="2023-01-27T21:25:01.914" v="2862" actId="26606"/>
          <ac:spMkLst>
            <pc:docMk/>
            <pc:sldMk cId="881261734" sldId="262"/>
            <ac:spMk id="5232" creationId="{080FBBF1-114B-4ACF-9D94-77D785712014}"/>
          </ac:spMkLst>
        </pc:spChg>
        <pc:spChg chg="add del">
          <ac:chgData name="Shabna Begum" userId="a73a9d76cc0eef9b" providerId="LiveId" clId="{11FFC7E5-590D-400F-9A3F-74228EC89552}" dt="2023-01-27T21:25:01.914" v="2862" actId="26606"/>
          <ac:spMkLst>
            <pc:docMk/>
            <pc:sldMk cId="881261734" sldId="262"/>
            <ac:spMk id="5233" creationId="{F51500BE-E3D9-4F2D-861F-E8D42A71A86A}"/>
          </ac:spMkLst>
        </pc:spChg>
        <pc:spChg chg="add del">
          <ac:chgData name="Shabna Begum" userId="a73a9d76cc0eef9b" providerId="LiveId" clId="{11FFC7E5-590D-400F-9A3F-74228EC89552}" dt="2023-01-27T21:25:01.914" v="2862" actId="26606"/>
          <ac:spMkLst>
            <pc:docMk/>
            <pc:sldMk cId="881261734" sldId="262"/>
            <ac:spMk id="5234" creationId="{3B3DA2D0-817B-4064-80A5-8997AF20FF17}"/>
          </ac:spMkLst>
        </pc:spChg>
        <pc:spChg chg="add del">
          <ac:chgData name="Shabna Begum" userId="a73a9d76cc0eef9b" providerId="LiveId" clId="{11FFC7E5-590D-400F-9A3F-74228EC89552}" dt="2023-01-27T21:25:01.914" v="2862" actId="26606"/>
          <ac:spMkLst>
            <pc:docMk/>
            <pc:sldMk cId="881261734" sldId="262"/>
            <ac:spMk id="5235" creationId="{D4F61B10-297F-4C48-A7ED-E196728D2411}"/>
          </ac:spMkLst>
        </pc:spChg>
        <pc:spChg chg="add del">
          <ac:chgData name="Shabna Begum" userId="a73a9d76cc0eef9b" providerId="LiveId" clId="{11FFC7E5-590D-400F-9A3F-74228EC89552}" dt="2023-01-27T21:25:07.527" v="2864" actId="26606"/>
          <ac:spMkLst>
            <pc:docMk/>
            <pc:sldMk cId="881261734" sldId="262"/>
            <ac:spMk id="5239" creationId="{BCEAFC9A-0467-4B58-9ED0-1DFDB270CF13}"/>
          </ac:spMkLst>
        </pc:spChg>
        <pc:spChg chg="add del">
          <ac:chgData name="Shabna Begum" userId="a73a9d76cc0eef9b" providerId="LiveId" clId="{11FFC7E5-590D-400F-9A3F-74228EC89552}" dt="2023-01-27T21:25:07.527" v="2864" actId="26606"/>
          <ac:spMkLst>
            <pc:docMk/>
            <pc:sldMk cId="881261734" sldId="262"/>
            <ac:spMk id="5242" creationId="{080FBBF1-114B-4ACF-9D94-77D785712014}"/>
          </ac:spMkLst>
        </pc:spChg>
        <pc:spChg chg="add del">
          <ac:chgData name="Shabna Begum" userId="a73a9d76cc0eef9b" providerId="LiveId" clId="{11FFC7E5-590D-400F-9A3F-74228EC89552}" dt="2023-01-27T21:25:07.527" v="2864" actId="26606"/>
          <ac:spMkLst>
            <pc:docMk/>
            <pc:sldMk cId="881261734" sldId="262"/>
            <ac:spMk id="5243" creationId="{4AE8114C-5670-4AC3-A5F5-40BE52791BB9}"/>
          </ac:spMkLst>
        </pc:spChg>
        <pc:spChg chg="add del">
          <ac:chgData name="Shabna Begum" userId="a73a9d76cc0eef9b" providerId="LiveId" clId="{11FFC7E5-590D-400F-9A3F-74228EC89552}" dt="2023-01-27T21:25:07.527" v="2864" actId="26606"/>
          <ac:spMkLst>
            <pc:docMk/>
            <pc:sldMk cId="881261734" sldId="262"/>
            <ac:spMk id="5244" creationId="{4CFBE599-D1BD-44B0-B15C-C3BEF1F31BC1}"/>
          </ac:spMkLst>
        </pc:spChg>
        <pc:spChg chg="add del">
          <ac:chgData name="Shabna Begum" userId="a73a9d76cc0eef9b" providerId="LiveId" clId="{11FFC7E5-590D-400F-9A3F-74228EC89552}" dt="2023-01-27T21:25:07.527" v="2864" actId="26606"/>
          <ac:spMkLst>
            <pc:docMk/>
            <pc:sldMk cId="881261734" sldId="262"/>
            <ac:spMk id="5245" creationId="{847182EB-113C-42C9-8912-8A94BCE144F4}"/>
          </ac:spMkLst>
        </pc:spChg>
        <pc:spChg chg="add del">
          <ac:chgData name="Shabna Begum" userId="a73a9d76cc0eef9b" providerId="LiveId" clId="{11FFC7E5-590D-400F-9A3F-74228EC89552}" dt="2023-01-27T21:25:07.527" v="2864" actId="26606"/>
          <ac:spMkLst>
            <pc:docMk/>
            <pc:sldMk cId="881261734" sldId="262"/>
            <ac:spMk id="5246" creationId="{32567544-8BB1-45B6-ADFA-E8A37C5B0E2E}"/>
          </ac:spMkLst>
        </pc:spChg>
        <pc:spChg chg="add del">
          <ac:chgData name="Shabna Begum" userId="a73a9d76cc0eef9b" providerId="LiveId" clId="{11FFC7E5-590D-400F-9A3F-74228EC89552}" dt="2023-01-27T21:25:10.281" v="2866" actId="26606"/>
          <ac:spMkLst>
            <pc:docMk/>
            <pc:sldMk cId="881261734" sldId="262"/>
            <ac:spMk id="5250" creationId="{BCEAFC9A-0467-4B58-9ED0-1DFDB270CF13}"/>
          </ac:spMkLst>
        </pc:spChg>
        <pc:spChg chg="add del">
          <ac:chgData name="Shabna Begum" userId="a73a9d76cc0eef9b" providerId="LiveId" clId="{11FFC7E5-590D-400F-9A3F-74228EC89552}" dt="2023-01-27T21:25:10.281" v="2866" actId="26606"/>
          <ac:spMkLst>
            <pc:docMk/>
            <pc:sldMk cId="881261734" sldId="262"/>
            <ac:spMk id="5253" creationId="{080FBBF1-114B-4ACF-9D94-77D785712014}"/>
          </ac:spMkLst>
        </pc:spChg>
        <pc:spChg chg="add del">
          <ac:chgData name="Shabna Begum" userId="a73a9d76cc0eef9b" providerId="LiveId" clId="{11FFC7E5-590D-400F-9A3F-74228EC89552}" dt="2023-01-27T21:25:10.281" v="2866" actId="26606"/>
          <ac:spMkLst>
            <pc:docMk/>
            <pc:sldMk cId="881261734" sldId="262"/>
            <ac:spMk id="5254" creationId="{65D5C330-DBFD-402D-ACFC-0F1CB71A5DC4}"/>
          </ac:spMkLst>
        </pc:spChg>
        <pc:spChg chg="add del">
          <ac:chgData name="Shabna Begum" userId="a73a9d76cc0eef9b" providerId="LiveId" clId="{11FFC7E5-590D-400F-9A3F-74228EC89552}" dt="2023-01-27T21:25:10.281" v="2866" actId="26606"/>
          <ac:spMkLst>
            <pc:docMk/>
            <pc:sldMk cId="881261734" sldId="262"/>
            <ac:spMk id="5255" creationId="{6A2ABEA4-0706-4E60-A5CB-6381FAFCE303}"/>
          </ac:spMkLst>
        </pc:spChg>
        <pc:spChg chg="add del">
          <ac:chgData name="Shabna Begum" userId="a73a9d76cc0eef9b" providerId="LiveId" clId="{11FFC7E5-590D-400F-9A3F-74228EC89552}" dt="2023-01-27T21:25:10.281" v="2866" actId="26606"/>
          <ac:spMkLst>
            <pc:docMk/>
            <pc:sldMk cId="881261734" sldId="262"/>
            <ac:spMk id="5256" creationId="{DAEECEB7-690D-47CF-83C4-D322D3F215F5}"/>
          </ac:spMkLst>
        </pc:spChg>
        <pc:spChg chg="add del">
          <ac:chgData name="Shabna Begum" userId="a73a9d76cc0eef9b" providerId="LiveId" clId="{11FFC7E5-590D-400F-9A3F-74228EC89552}" dt="2023-01-27T21:25:10.281" v="2866" actId="26606"/>
          <ac:spMkLst>
            <pc:docMk/>
            <pc:sldMk cId="881261734" sldId="262"/>
            <ac:spMk id="5257" creationId="{BD2A4EE6-0307-433B-875A-838462321226}"/>
          </ac:spMkLst>
        </pc:spChg>
        <pc:spChg chg="add del">
          <ac:chgData name="Shabna Begum" userId="a73a9d76cc0eef9b" providerId="LiveId" clId="{11FFC7E5-590D-400F-9A3F-74228EC89552}" dt="2023-01-27T21:25:19.119" v="2868" actId="26606"/>
          <ac:spMkLst>
            <pc:docMk/>
            <pc:sldMk cId="881261734" sldId="262"/>
            <ac:spMk id="5261" creationId="{BCEAFC9A-0467-4B58-9ED0-1DFDB270CF13}"/>
          </ac:spMkLst>
        </pc:spChg>
        <pc:spChg chg="add del">
          <ac:chgData name="Shabna Begum" userId="a73a9d76cc0eef9b" providerId="LiveId" clId="{11FFC7E5-590D-400F-9A3F-74228EC89552}" dt="2023-01-27T21:25:19.119" v="2868" actId="26606"/>
          <ac:spMkLst>
            <pc:docMk/>
            <pc:sldMk cId="881261734" sldId="262"/>
            <ac:spMk id="5264" creationId="{080FBBF1-114B-4ACF-9D94-77D785712014}"/>
          </ac:spMkLst>
        </pc:spChg>
        <pc:spChg chg="add del">
          <ac:chgData name="Shabna Begum" userId="a73a9d76cc0eef9b" providerId="LiveId" clId="{11FFC7E5-590D-400F-9A3F-74228EC89552}" dt="2023-01-27T21:25:19.119" v="2868" actId="26606"/>
          <ac:spMkLst>
            <pc:docMk/>
            <pc:sldMk cId="881261734" sldId="262"/>
            <ac:spMk id="5265" creationId="{AC85776C-AACF-4897-83A8-4B521FE079A4}"/>
          </ac:spMkLst>
        </pc:spChg>
        <pc:spChg chg="add del">
          <ac:chgData name="Shabna Begum" userId="a73a9d76cc0eef9b" providerId="LiveId" clId="{11FFC7E5-590D-400F-9A3F-74228EC89552}" dt="2023-01-27T21:25:19.119" v="2868" actId="26606"/>
          <ac:spMkLst>
            <pc:docMk/>
            <pc:sldMk cId="881261734" sldId="262"/>
            <ac:spMk id="5266" creationId="{0CE5D321-8477-41BF-B894-E88B88B1F6D8}"/>
          </ac:spMkLst>
        </pc:spChg>
        <pc:spChg chg="add del">
          <ac:chgData name="Shabna Begum" userId="a73a9d76cc0eef9b" providerId="LiveId" clId="{11FFC7E5-590D-400F-9A3F-74228EC89552}" dt="2023-01-27T21:25:19.119" v="2868" actId="26606"/>
          <ac:spMkLst>
            <pc:docMk/>
            <pc:sldMk cId="881261734" sldId="262"/>
            <ac:spMk id="5267" creationId="{9E7E89D3-FD89-4DA3-B04F-BEDA8BEEE472}"/>
          </ac:spMkLst>
        </pc:spChg>
        <pc:spChg chg="add del">
          <ac:chgData name="Shabna Begum" userId="a73a9d76cc0eef9b" providerId="LiveId" clId="{11FFC7E5-590D-400F-9A3F-74228EC89552}" dt="2023-01-27T21:25:26.294" v="2870" actId="26606"/>
          <ac:spMkLst>
            <pc:docMk/>
            <pc:sldMk cId="881261734" sldId="262"/>
            <ac:spMk id="5271" creationId="{BCEAFC9A-0467-4B58-9ED0-1DFDB270CF13}"/>
          </ac:spMkLst>
        </pc:spChg>
        <pc:spChg chg="add del">
          <ac:chgData name="Shabna Begum" userId="a73a9d76cc0eef9b" providerId="LiveId" clId="{11FFC7E5-590D-400F-9A3F-74228EC89552}" dt="2023-01-27T21:25:26.294" v="2870" actId="26606"/>
          <ac:spMkLst>
            <pc:docMk/>
            <pc:sldMk cId="881261734" sldId="262"/>
            <ac:spMk id="5274" creationId="{080FBBF1-114B-4ACF-9D94-77D785712014}"/>
          </ac:spMkLst>
        </pc:spChg>
        <pc:spChg chg="add del">
          <ac:chgData name="Shabna Begum" userId="a73a9d76cc0eef9b" providerId="LiveId" clId="{11FFC7E5-590D-400F-9A3F-74228EC89552}" dt="2023-01-27T21:25:26.294" v="2870" actId="26606"/>
          <ac:spMkLst>
            <pc:docMk/>
            <pc:sldMk cId="881261734" sldId="262"/>
            <ac:spMk id="5275" creationId="{22A37700-1791-4F08-8D97-79CDD325FEC1}"/>
          </ac:spMkLst>
        </pc:spChg>
        <pc:spChg chg="add del">
          <ac:chgData name="Shabna Begum" userId="a73a9d76cc0eef9b" providerId="LiveId" clId="{11FFC7E5-590D-400F-9A3F-74228EC89552}" dt="2023-01-27T21:25:26.294" v="2870" actId="26606"/>
          <ac:spMkLst>
            <pc:docMk/>
            <pc:sldMk cId="881261734" sldId="262"/>
            <ac:spMk id="5276" creationId="{DC43A747-904B-497D-BEE6-32A5040CDFBC}"/>
          </ac:spMkLst>
        </pc:spChg>
        <pc:spChg chg="add del">
          <ac:chgData name="Shabna Begum" userId="a73a9d76cc0eef9b" providerId="LiveId" clId="{11FFC7E5-590D-400F-9A3F-74228EC89552}" dt="2023-01-27T21:25:26.294" v="2870" actId="26606"/>
          <ac:spMkLst>
            <pc:docMk/>
            <pc:sldMk cId="881261734" sldId="262"/>
            <ac:spMk id="5277" creationId="{9CD09AE0-3923-46B3-AB43-39D8B0A0A58B}"/>
          </ac:spMkLst>
        </pc:spChg>
        <pc:spChg chg="add">
          <ac:chgData name="Shabna Begum" userId="a73a9d76cc0eef9b" providerId="LiveId" clId="{11FFC7E5-590D-400F-9A3F-74228EC89552}" dt="2023-01-27T21:25:26.372" v="2871" actId="26606"/>
          <ac:spMkLst>
            <pc:docMk/>
            <pc:sldMk cId="881261734" sldId="262"/>
            <ac:spMk id="5281" creationId="{BCEAFC9A-0467-4B58-9ED0-1DFDB270CF13}"/>
          </ac:spMkLst>
        </pc:spChg>
        <pc:spChg chg="add">
          <ac:chgData name="Shabna Begum" userId="a73a9d76cc0eef9b" providerId="LiveId" clId="{11FFC7E5-590D-400F-9A3F-74228EC89552}" dt="2023-01-27T21:25:26.372" v="2871" actId="26606"/>
          <ac:spMkLst>
            <pc:docMk/>
            <pc:sldMk cId="881261734" sldId="262"/>
            <ac:spMk id="5284" creationId="{080FBBF1-114B-4ACF-9D94-77D785712014}"/>
          </ac:spMkLst>
        </pc:spChg>
        <pc:spChg chg="add">
          <ac:chgData name="Shabna Begum" userId="a73a9d76cc0eef9b" providerId="LiveId" clId="{11FFC7E5-590D-400F-9A3F-74228EC89552}" dt="2023-01-27T21:25:26.372" v="2871" actId="26606"/>
          <ac:spMkLst>
            <pc:docMk/>
            <pc:sldMk cId="881261734" sldId="262"/>
            <ac:spMk id="5285" creationId="{A96B0F1F-8B2D-43CE-910C-1F0839358386}"/>
          </ac:spMkLst>
        </pc:spChg>
        <pc:spChg chg="add">
          <ac:chgData name="Shabna Begum" userId="a73a9d76cc0eef9b" providerId="LiveId" clId="{11FFC7E5-590D-400F-9A3F-74228EC89552}" dt="2023-01-27T21:25:26.372" v="2871" actId="26606"/>
          <ac:spMkLst>
            <pc:docMk/>
            <pc:sldMk cId="881261734" sldId="262"/>
            <ac:spMk id="5286" creationId="{92960AD9-5529-433E-BF36-75C61A4DD04F}"/>
          </ac:spMkLst>
        </pc:spChg>
        <pc:spChg chg="add">
          <ac:chgData name="Shabna Begum" userId="a73a9d76cc0eef9b" providerId="LiveId" clId="{11FFC7E5-590D-400F-9A3F-74228EC89552}" dt="2023-01-27T21:25:26.372" v="2871" actId="26606"/>
          <ac:spMkLst>
            <pc:docMk/>
            <pc:sldMk cId="881261734" sldId="262"/>
            <ac:spMk id="5287" creationId="{B6AA31F2-D4D3-4FC4-A8ED-99F159049038}"/>
          </ac:spMkLst>
        </pc:spChg>
        <pc:graphicFrameChg chg="add del">
          <ac:chgData name="Shabna Begum" userId="a73a9d76cc0eef9b" providerId="LiveId" clId="{11FFC7E5-590D-400F-9A3F-74228EC89552}" dt="2023-01-25T00:54:56.817" v="2080" actId="26606"/>
          <ac:graphicFrameMkLst>
            <pc:docMk/>
            <pc:sldMk cId="881261734" sldId="262"/>
            <ac:graphicFrameMk id="42" creationId="{CE67BADD-C334-E061-76D3-D73EC1310F0F}"/>
          </ac:graphicFrameMkLst>
        </pc:graphicFrameChg>
        <pc:picChg chg="add del">
          <ac:chgData name="Shabna Begum" userId="a73a9d76cc0eef9b" providerId="LiveId" clId="{11FFC7E5-590D-400F-9A3F-74228EC89552}" dt="2023-01-27T21:21:09.521" v="2845"/>
          <ac:picMkLst>
            <pc:docMk/>
            <pc:sldMk cId="881261734" sldId="262"/>
            <ac:picMk id="3" creationId="{6EB6903F-42F0-1DDD-C0B2-C9082D28E5C0}"/>
          </ac:picMkLst>
        </pc:picChg>
        <pc:picChg chg="add del mod ord">
          <ac:chgData name="Shabna Begum" userId="a73a9d76cc0eef9b" providerId="LiveId" clId="{11FFC7E5-590D-400F-9A3F-74228EC89552}" dt="2023-01-27T21:25:26.372" v="2871" actId="26606"/>
          <ac:picMkLst>
            <pc:docMk/>
            <pc:sldMk cId="881261734" sldId="262"/>
            <ac:picMk id="5" creationId="{92DA3C74-6E68-2AB7-BD21-A20E41A9DEAC}"/>
          </ac:picMkLst>
        </pc:picChg>
        <pc:picChg chg="add del">
          <ac:chgData name="Shabna Begum" userId="a73a9d76cc0eef9b" providerId="LiveId" clId="{11FFC7E5-590D-400F-9A3F-74228EC89552}" dt="2023-01-25T00:54:30.167" v="2074" actId="26606"/>
          <ac:picMkLst>
            <pc:docMk/>
            <pc:sldMk cId="881261734" sldId="262"/>
            <ac:picMk id="5" creationId="{CBFCC16B-B231-27A3-3BE8-E2FA9F9DF153}"/>
          </ac:picMkLst>
        </pc:picChg>
        <pc:picChg chg="add del">
          <ac:chgData name="Shabna Begum" userId="a73a9d76cc0eef9b" providerId="LiveId" clId="{11FFC7E5-590D-400F-9A3F-74228EC89552}" dt="2023-01-25T00:54:38.047" v="2076" actId="26606"/>
          <ac:picMkLst>
            <pc:docMk/>
            <pc:sldMk cId="881261734" sldId="262"/>
            <ac:picMk id="7" creationId="{16DC871C-C20E-729F-5801-582DFF2682CE}"/>
          </ac:picMkLst>
        </pc:picChg>
        <pc:picChg chg="add del">
          <ac:chgData name="Shabna Begum" userId="a73a9d76cc0eef9b" providerId="LiveId" clId="{11FFC7E5-590D-400F-9A3F-74228EC89552}" dt="2023-01-25T00:54:30.167" v="2074" actId="26606"/>
          <ac:picMkLst>
            <pc:docMk/>
            <pc:sldMk cId="881261734" sldId="262"/>
            <ac:picMk id="9" creationId="{C0F4014E-6BAF-4F6C-B8CE-81A4D8F8801E}"/>
          </ac:picMkLst>
        </pc:picChg>
        <pc:picChg chg="add del">
          <ac:chgData name="Shabna Begum" userId="a73a9d76cc0eef9b" providerId="LiveId" clId="{11FFC7E5-590D-400F-9A3F-74228EC89552}" dt="2023-01-25T00:54:38.047" v="2076" actId="26606"/>
          <ac:picMkLst>
            <pc:docMk/>
            <pc:sldMk cId="881261734" sldId="262"/>
            <ac:picMk id="10" creationId="{BED40652-2041-40A8-BD19-217432266812}"/>
          </ac:picMkLst>
        </pc:picChg>
        <pc:picChg chg="add del">
          <ac:chgData name="Shabna Begum" userId="a73a9d76cc0eef9b" providerId="LiveId" clId="{11FFC7E5-590D-400F-9A3F-74228EC89552}" dt="2023-01-25T00:54:30.167" v="2074" actId="26606"/>
          <ac:picMkLst>
            <pc:docMk/>
            <pc:sldMk cId="881261734" sldId="262"/>
            <ac:picMk id="11" creationId="{B891C919-1CCE-4DE8-BCB6-6D4A823ABA63}"/>
          </ac:picMkLst>
        </pc:picChg>
        <pc:picChg chg="add del">
          <ac:chgData name="Shabna Begum" userId="a73a9d76cc0eef9b" providerId="LiveId" clId="{11FFC7E5-590D-400F-9A3F-74228EC89552}" dt="2023-01-25T00:54:38.047" v="2076" actId="26606"/>
          <ac:picMkLst>
            <pc:docMk/>
            <pc:sldMk cId="881261734" sldId="262"/>
            <ac:picMk id="12" creationId="{3F9E3962-D4A6-4AE1-88E9-74BCE5EB88F5}"/>
          </ac:picMkLst>
        </pc:picChg>
        <pc:picChg chg="add del">
          <ac:chgData name="Shabna Begum" userId="a73a9d76cc0eef9b" providerId="LiveId" clId="{11FFC7E5-590D-400F-9A3F-74228EC89552}" dt="2023-01-25T00:54:30.167" v="2074" actId="26606"/>
          <ac:picMkLst>
            <pc:docMk/>
            <pc:sldMk cId="881261734" sldId="262"/>
            <ac:picMk id="15" creationId="{1272C03D-FF5F-4787-9923-252D8F950C24}"/>
          </ac:picMkLst>
        </pc:picChg>
        <pc:picChg chg="add del">
          <ac:chgData name="Shabna Begum" userId="a73a9d76cc0eef9b" providerId="LiveId" clId="{11FFC7E5-590D-400F-9A3F-74228EC89552}" dt="2023-01-25T00:54:38.047" v="2076" actId="26606"/>
          <ac:picMkLst>
            <pc:docMk/>
            <pc:sldMk cId="881261734" sldId="262"/>
            <ac:picMk id="16" creationId="{79C71F41-5AA1-428C-A1E3-0BD5A769116D}"/>
          </ac:picMkLst>
        </pc:picChg>
        <pc:picChg chg="add del">
          <ac:chgData name="Shabna Begum" userId="a73a9d76cc0eef9b" providerId="LiveId" clId="{11FFC7E5-590D-400F-9A3F-74228EC89552}" dt="2023-01-25T00:54:30.167" v="2074" actId="26606"/>
          <ac:picMkLst>
            <pc:docMk/>
            <pc:sldMk cId="881261734" sldId="262"/>
            <ac:picMk id="17" creationId="{809E94B5-14C4-4FFC-A641-4DD9C0733BEC}"/>
          </ac:picMkLst>
        </pc:picChg>
        <pc:picChg chg="add del">
          <ac:chgData name="Shabna Begum" userId="a73a9d76cc0eef9b" providerId="LiveId" clId="{11FFC7E5-590D-400F-9A3F-74228EC89552}" dt="2023-01-25T00:54:38.047" v="2076" actId="26606"/>
          <ac:picMkLst>
            <pc:docMk/>
            <pc:sldMk cId="881261734" sldId="262"/>
            <ac:picMk id="18" creationId="{8AA17048-7FB7-46CB-B99B-8D9D66ECA5B6}"/>
          </ac:picMkLst>
        </pc:picChg>
        <pc:picChg chg="add del">
          <ac:chgData name="Shabna Begum" userId="a73a9d76cc0eef9b" providerId="LiveId" clId="{11FFC7E5-590D-400F-9A3F-74228EC89552}" dt="2023-01-25T00:54:48.432" v="2078" actId="26606"/>
          <ac:picMkLst>
            <pc:docMk/>
            <pc:sldMk cId="881261734" sldId="262"/>
            <ac:picMk id="30" creationId="{BED40652-2041-40A8-BD19-217432266812}"/>
          </ac:picMkLst>
        </pc:picChg>
        <pc:picChg chg="add del">
          <ac:chgData name="Shabna Begum" userId="a73a9d76cc0eef9b" providerId="LiveId" clId="{11FFC7E5-590D-400F-9A3F-74228EC89552}" dt="2023-01-25T00:54:48.432" v="2078" actId="26606"/>
          <ac:picMkLst>
            <pc:docMk/>
            <pc:sldMk cId="881261734" sldId="262"/>
            <ac:picMk id="31" creationId="{3F9E3962-D4A6-4AE1-88E9-74BCE5EB88F5}"/>
          </ac:picMkLst>
        </pc:picChg>
        <pc:picChg chg="add del">
          <ac:chgData name="Shabna Begum" userId="a73a9d76cc0eef9b" providerId="LiveId" clId="{11FFC7E5-590D-400F-9A3F-74228EC89552}" dt="2023-01-25T00:54:48.432" v="2078" actId="26606"/>
          <ac:picMkLst>
            <pc:docMk/>
            <pc:sldMk cId="881261734" sldId="262"/>
            <ac:picMk id="33" creationId="{79C71F41-5AA1-428C-A1E3-0BD5A769116D}"/>
          </ac:picMkLst>
        </pc:picChg>
        <pc:picChg chg="add del">
          <ac:chgData name="Shabna Begum" userId="a73a9d76cc0eef9b" providerId="LiveId" clId="{11FFC7E5-590D-400F-9A3F-74228EC89552}" dt="2023-01-25T00:54:48.432" v="2078" actId="26606"/>
          <ac:picMkLst>
            <pc:docMk/>
            <pc:sldMk cId="881261734" sldId="262"/>
            <ac:picMk id="34" creationId="{8AA17048-7FB7-46CB-B99B-8D9D66ECA5B6}"/>
          </ac:picMkLst>
        </pc:picChg>
        <pc:picChg chg="add del">
          <ac:chgData name="Shabna Begum" userId="a73a9d76cc0eef9b" providerId="LiveId" clId="{11FFC7E5-590D-400F-9A3F-74228EC89552}" dt="2023-01-25T00:54:48.432" v="2078" actId="26606"/>
          <ac:picMkLst>
            <pc:docMk/>
            <pc:sldMk cId="881261734" sldId="262"/>
            <ac:picMk id="39" creationId="{3FD7B2BD-5F7A-3C95-02FD-D9238C06FB75}"/>
          </ac:picMkLst>
        </pc:picChg>
        <pc:picChg chg="add del">
          <ac:chgData name="Shabna Begum" userId="a73a9d76cc0eef9b" providerId="LiveId" clId="{11FFC7E5-590D-400F-9A3F-74228EC89552}" dt="2023-01-27T00:46:26.096" v="2584" actId="26606"/>
          <ac:picMkLst>
            <pc:docMk/>
            <pc:sldMk cId="881261734" sldId="262"/>
            <ac:picMk id="44" creationId="{BED40652-2041-40A8-BD19-217432266812}"/>
          </ac:picMkLst>
        </pc:picChg>
        <pc:picChg chg="add del">
          <ac:chgData name="Shabna Begum" userId="a73a9d76cc0eef9b" providerId="LiveId" clId="{11FFC7E5-590D-400F-9A3F-74228EC89552}" dt="2023-01-27T00:46:26.096" v="2584" actId="26606"/>
          <ac:picMkLst>
            <pc:docMk/>
            <pc:sldMk cId="881261734" sldId="262"/>
            <ac:picMk id="45" creationId="{3F9E3962-D4A6-4AE1-88E9-74BCE5EB88F5}"/>
          </ac:picMkLst>
        </pc:picChg>
        <pc:picChg chg="add del">
          <ac:chgData name="Shabna Begum" userId="a73a9d76cc0eef9b" providerId="LiveId" clId="{11FFC7E5-590D-400F-9A3F-74228EC89552}" dt="2023-01-27T00:46:26.096" v="2584" actId="26606"/>
          <ac:picMkLst>
            <pc:docMk/>
            <pc:sldMk cId="881261734" sldId="262"/>
            <ac:picMk id="47" creationId="{79C71F41-5AA1-428C-A1E3-0BD5A769116D}"/>
          </ac:picMkLst>
        </pc:picChg>
        <pc:picChg chg="add del">
          <ac:chgData name="Shabna Begum" userId="a73a9d76cc0eef9b" providerId="LiveId" clId="{11FFC7E5-590D-400F-9A3F-74228EC89552}" dt="2023-01-27T00:46:26.096" v="2584" actId="26606"/>
          <ac:picMkLst>
            <pc:docMk/>
            <pc:sldMk cId="881261734" sldId="262"/>
            <ac:picMk id="48" creationId="{8AA17048-7FB7-46CB-B99B-8D9D66ECA5B6}"/>
          </ac:picMkLst>
        </pc:picChg>
        <pc:picChg chg="add mod ord">
          <ac:chgData name="Shabna Begum" userId="a73a9d76cc0eef9b" providerId="LiveId" clId="{11FFC7E5-590D-400F-9A3F-74228EC89552}" dt="2023-01-27T21:25:26.372" v="2871" actId="26606"/>
          <ac:picMkLst>
            <pc:docMk/>
            <pc:sldMk cId="881261734" sldId="262"/>
            <ac:picMk id="54" creationId="{16DC871C-C20E-729F-5801-582DFF2682CE}"/>
          </ac:picMkLst>
        </pc:picChg>
        <pc:picChg chg="add del mod">
          <ac:chgData name="Shabna Begum" userId="a73a9d76cc0eef9b" providerId="LiveId" clId="{11FFC7E5-590D-400F-9A3F-74228EC89552}" dt="2023-01-27T00:46:13.314" v="2581"/>
          <ac:picMkLst>
            <pc:docMk/>
            <pc:sldMk cId="881261734" sldId="262"/>
            <ac:picMk id="5122" creationId="{C4B41B1F-5364-04BE-DD65-3CD38BFEFAC2}"/>
          </ac:picMkLst>
        </pc:picChg>
        <pc:picChg chg="add mod ord">
          <ac:chgData name="Shabna Begum" userId="a73a9d76cc0eef9b" providerId="LiveId" clId="{11FFC7E5-590D-400F-9A3F-74228EC89552}" dt="2023-01-27T21:25:26.372" v="2871" actId="26606"/>
          <ac:picMkLst>
            <pc:docMk/>
            <pc:sldMk cId="881261734" sldId="262"/>
            <ac:picMk id="5124" creationId="{5B67E41F-B5E2-3077-BFD9-C409682BBBC3}"/>
          </ac:picMkLst>
        </pc:picChg>
        <pc:picChg chg="add del">
          <ac:chgData name="Shabna Begum" userId="a73a9d76cc0eef9b" providerId="LiveId" clId="{11FFC7E5-590D-400F-9A3F-74228EC89552}" dt="2023-01-27T21:24:32.423" v="2857" actId="26606"/>
          <ac:picMkLst>
            <pc:docMk/>
            <pc:sldMk cId="881261734" sldId="262"/>
            <ac:picMk id="5126" creationId="{21324A7B-AF6E-47CE-BBF8-5A8C8DE33052}"/>
          </ac:picMkLst>
        </pc:picChg>
        <pc:picChg chg="add del">
          <ac:chgData name="Shabna Begum" userId="a73a9d76cc0eef9b" providerId="LiveId" clId="{11FFC7E5-590D-400F-9A3F-74228EC89552}" dt="2023-01-27T00:45:08.982" v="2566" actId="26606"/>
          <ac:picMkLst>
            <pc:docMk/>
            <pc:sldMk cId="881261734" sldId="262"/>
            <ac:picMk id="5127" creationId="{21324A7B-AF6E-47CE-BBF8-5A8C8DE33052}"/>
          </ac:picMkLst>
        </pc:picChg>
        <pc:picChg chg="add del">
          <ac:chgData name="Shabna Begum" userId="a73a9d76cc0eef9b" providerId="LiveId" clId="{11FFC7E5-590D-400F-9A3F-74228EC89552}" dt="2023-01-27T21:24:32.423" v="2857" actId="26606"/>
          <ac:picMkLst>
            <pc:docMk/>
            <pc:sldMk cId="881261734" sldId="262"/>
            <ac:picMk id="5128" creationId="{3C7BEFBC-F1F7-45AB-AF64-D082B980DA5C}"/>
          </ac:picMkLst>
        </pc:picChg>
        <pc:picChg chg="add del">
          <ac:chgData name="Shabna Begum" userId="a73a9d76cc0eef9b" providerId="LiveId" clId="{11FFC7E5-590D-400F-9A3F-74228EC89552}" dt="2023-01-27T00:45:08.982" v="2566" actId="26606"/>
          <ac:picMkLst>
            <pc:docMk/>
            <pc:sldMk cId="881261734" sldId="262"/>
            <ac:picMk id="5129" creationId="{3C7BEFBC-F1F7-45AB-AF64-D082B980DA5C}"/>
          </ac:picMkLst>
        </pc:picChg>
        <pc:picChg chg="add del">
          <ac:chgData name="Shabna Begum" userId="a73a9d76cc0eef9b" providerId="LiveId" clId="{11FFC7E5-590D-400F-9A3F-74228EC89552}" dt="2023-01-27T21:24:32.423" v="2857" actId="26606"/>
          <ac:picMkLst>
            <pc:docMk/>
            <pc:sldMk cId="881261734" sldId="262"/>
            <ac:picMk id="5132" creationId="{278459C9-AC6C-438D-99D2-A565175AAA34}"/>
          </ac:picMkLst>
        </pc:picChg>
        <pc:picChg chg="add del">
          <ac:chgData name="Shabna Begum" userId="a73a9d76cc0eef9b" providerId="LiveId" clId="{11FFC7E5-590D-400F-9A3F-74228EC89552}" dt="2023-01-27T00:45:08.982" v="2566" actId="26606"/>
          <ac:picMkLst>
            <pc:docMk/>
            <pc:sldMk cId="881261734" sldId="262"/>
            <ac:picMk id="5133" creationId="{278459C9-AC6C-438D-99D2-A565175AAA34}"/>
          </ac:picMkLst>
        </pc:picChg>
        <pc:picChg chg="add del">
          <ac:chgData name="Shabna Begum" userId="a73a9d76cc0eef9b" providerId="LiveId" clId="{11FFC7E5-590D-400F-9A3F-74228EC89552}" dt="2023-01-27T21:24:32.423" v="2857" actId="26606"/>
          <ac:picMkLst>
            <pc:docMk/>
            <pc:sldMk cId="881261734" sldId="262"/>
            <ac:picMk id="5134" creationId="{B35D38F3-2985-4151-AA8D-E88DA67208D1}"/>
          </ac:picMkLst>
        </pc:picChg>
        <pc:picChg chg="add del">
          <ac:chgData name="Shabna Begum" userId="a73a9d76cc0eef9b" providerId="LiveId" clId="{11FFC7E5-590D-400F-9A3F-74228EC89552}" dt="2023-01-27T00:45:08.982" v="2566" actId="26606"/>
          <ac:picMkLst>
            <pc:docMk/>
            <pc:sldMk cId="881261734" sldId="262"/>
            <ac:picMk id="5135" creationId="{B35D38F3-2985-4151-AA8D-E88DA67208D1}"/>
          </ac:picMkLst>
        </pc:picChg>
        <pc:picChg chg="add del">
          <ac:chgData name="Shabna Begum" userId="a73a9d76cc0eef9b" providerId="LiveId" clId="{11FFC7E5-590D-400F-9A3F-74228EC89552}" dt="2023-01-27T21:24:12.833" v="2852" actId="26606"/>
          <ac:picMkLst>
            <pc:docMk/>
            <pc:sldMk cId="881261734" sldId="262"/>
            <ac:picMk id="5146" creationId="{A46FF977-1FC2-4411-A10F-E3EB22EC8BCF}"/>
          </ac:picMkLst>
        </pc:picChg>
        <pc:picChg chg="add del">
          <ac:chgData name="Shabna Begum" userId="a73a9d76cc0eef9b" providerId="LiveId" clId="{11FFC7E5-590D-400F-9A3F-74228EC89552}" dt="2023-01-27T00:46:12.215" v="2580" actId="26606"/>
          <ac:picMkLst>
            <pc:docMk/>
            <pc:sldMk cId="881261734" sldId="262"/>
            <ac:picMk id="5147" creationId="{21324A7B-AF6E-47CE-BBF8-5A8C8DE33052}"/>
          </ac:picMkLst>
        </pc:picChg>
        <pc:picChg chg="add del">
          <ac:chgData name="Shabna Begum" userId="a73a9d76cc0eef9b" providerId="LiveId" clId="{11FFC7E5-590D-400F-9A3F-74228EC89552}" dt="2023-01-27T00:46:12.215" v="2580" actId="26606"/>
          <ac:picMkLst>
            <pc:docMk/>
            <pc:sldMk cId="881261734" sldId="262"/>
            <ac:picMk id="5148" creationId="{3C7BEFBC-F1F7-45AB-AF64-D082B980DA5C}"/>
          </ac:picMkLst>
        </pc:picChg>
        <pc:picChg chg="add del">
          <ac:chgData name="Shabna Begum" userId="a73a9d76cc0eef9b" providerId="LiveId" clId="{11FFC7E5-590D-400F-9A3F-74228EC89552}" dt="2023-01-27T00:46:12.215" v="2580" actId="26606"/>
          <ac:picMkLst>
            <pc:docMk/>
            <pc:sldMk cId="881261734" sldId="262"/>
            <ac:picMk id="5150" creationId="{278459C9-AC6C-438D-99D2-A565175AAA34}"/>
          </ac:picMkLst>
        </pc:picChg>
        <pc:picChg chg="add del">
          <ac:chgData name="Shabna Begum" userId="a73a9d76cc0eef9b" providerId="LiveId" clId="{11FFC7E5-590D-400F-9A3F-74228EC89552}" dt="2023-01-27T00:46:12.215" v="2580" actId="26606"/>
          <ac:picMkLst>
            <pc:docMk/>
            <pc:sldMk cId="881261734" sldId="262"/>
            <ac:picMk id="5151" creationId="{B35D38F3-2985-4151-AA8D-E88DA67208D1}"/>
          </ac:picMkLst>
        </pc:picChg>
        <pc:picChg chg="add del">
          <ac:chgData name="Shabna Begum" userId="a73a9d76cc0eef9b" providerId="LiveId" clId="{11FFC7E5-590D-400F-9A3F-74228EC89552}" dt="2023-01-27T21:24:12.833" v="2852" actId="26606"/>
          <ac:picMkLst>
            <pc:docMk/>
            <pc:sldMk cId="881261734" sldId="262"/>
            <ac:picMk id="5157" creationId="{B6092646-03BD-45DF-BBD5-BAC631C8A2EA}"/>
          </ac:picMkLst>
        </pc:picChg>
        <pc:picChg chg="add del">
          <ac:chgData name="Shabna Begum" userId="a73a9d76cc0eef9b" providerId="LiveId" clId="{11FFC7E5-590D-400F-9A3F-74228EC89552}" dt="2023-01-27T21:24:12.833" v="2852" actId="26606"/>
          <ac:picMkLst>
            <pc:docMk/>
            <pc:sldMk cId="881261734" sldId="262"/>
            <ac:picMk id="5158" creationId="{9CBFBAC2-BBAA-4C65-95AA-70920AAC01F6}"/>
          </ac:picMkLst>
        </pc:picChg>
        <pc:picChg chg="add del">
          <ac:chgData name="Shabna Begum" userId="a73a9d76cc0eef9b" providerId="LiveId" clId="{11FFC7E5-590D-400F-9A3F-74228EC89552}" dt="2023-01-27T00:46:10.991" v="2578" actId="26606"/>
          <ac:picMkLst>
            <pc:docMk/>
            <pc:sldMk cId="881261734" sldId="262"/>
            <ac:picMk id="5161" creationId="{21324A7B-AF6E-47CE-BBF8-5A8C8DE33052}"/>
          </ac:picMkLst>
        </pc:picChg>
        <pc:picChg chg="add del">
          <ac:chgData name="Shabna Begum" userId="a73a9d76cc0eef9b" providerId="LiveId" clId="{11FFC7E5-590D-400F-9A3F-74228EC89552}" dt="2023-01-27T21:24:12.833" v="2852" actId="26606"/>
          <ac:picMkLst>
            <pc:docMk/>
            <pc:sldMk cId="881261734" sldId="262"/>
            <ac:picMk id="5162" creationId="{E6F803B3-0605-4715-AD48-04562ACD7402}"/>
          </ac:picMkLst>
        </pc:picChg>
        <pc:picChg chg="add del">
          <ac:chgData name="Shabna Begum" userId="a73a9d76cc0eef9b" providerId="LiveId" clId="{11FFC7E5-590D-400F-9A3F-74228EC89552}" dt="2023-01-27T00:46:10.991" v="2578" actId="26606"/>
          <ac:picMkLst>
            <pc:docMk/>
            <pc:sldMk cId="881261734" sldId="262"/>
            <ac:picMk id="5163" creationId="{3C7BEFBC-F1F7-45AB-AF64-D082B980DA5C}"/>
          </ac:picMkLst>
        </pc:picChg>
        <pc:picChg chg="add del">
          <ac:chgData name="Shabna Begum" userId="a73a9d76cc0eef9b" providerId="LiveId" clId="{11FFC7E5-590D-400F-9A3F-74228EC89552}" dt="2023-01-27T00:46:10.991" v="2578" actId="26606"/>
          <ac:picMkLst>
            <pc:docMk/>
            <pc:sldMk cId="881261734" sldId="262"/>
            <ac:picMk id="5167" creationId="{278459C9-AC6C-438D-99D2-A565175AAA34}"/>
          </ac:picMkLst>
        </pc:picChg>
        <pc:picChg chg="add del">
          <ac:chgData name="Shabna Begum" userId="a73a9d76cc0eef9b" providerId="LiveId" clId="{11FFC7E5-590D-400F-9A3F-74228EC89552}" dt="2023-01-27T00:46:10.991" v="2578" actId="26606"/>
          <ac:picMkLst>
            <pc:docMk/>
            <pc:sldMk cId="881261734" sldId="262"/>
            <ac:picMk id="5169" creationId="{B35D38F3-2985-4151-AA8D-E88DA67208D1}"/>
          </ac:picMkLst>
        </pc:picChg>
        <pc:picChg chg="add del">
          <ac:chgData name="Shabna Begum" userId="a73a9d76cc0eef9b" providerId="LiveId" clId="{11FFC7E5-590D-400F-9A3F-74228EC89552}" dt="2023-01-27T21:24:22.269" v="2854" actId="26606"/>
          <ac:picMkLst>
            <pc:docMk/>
            <pc:sldMk cId="881261734" sldId="262"/>
            <ac:picMk id="5172" creationId="{A46FF977-1FC2-4411-A10F-E3EB22EC8BCF}"/>
          </ac:picMkLst>
        </pc:picChg>
        <pc:picChg chg="add del">
          <ac:chgData name="Shabna Begum" userId="a73a9d76cc0eef9b" providerId="LiveId" clId="{11FFC7E5-590D-400F-9A3F-74228EC89552}" dt="2023-01-27T21:24:22.269" v="2854" actId="26606"/>
          <ac:picMkLst>
            <pc:docMk/>
            <pc:sldMk cId="881261734" sldId="262"/>
            <ac:picMk id="5174" creationId="{9CBFBAC2-BBAA-4C65-95AA-70920AAC01F6}"/>
          </ac:picMkLst>
        </pc:picChg>
        <pc:picChg chg="add del">
          <ac:chgData name="Shabna Begum" userId="a73a9d76cc0eef9b" providerId="LiveId" clId="{11FFC7E5-590D-400F-9A3F-74228EC89552}" dt="2023-01-27T21:24:22.269" v="2854" actId="26606"/>
          <ac:picMkLst>
            <pc:docMk/>
            <pc:sldMk cId="881261734" sldId="262"/>
            <ac:picMk id="5178" creationId="{E6F803B3-0605-4715-AD48-04562ACD7402}"/>
          </ac:picMkLst>
        </pc:picChg>
        <pc:picChg chg="add del">
          <ac:chgData name="Shabna Begum" userId="a73a9d76cc0eef9b" providerId="LiveId" clId="{11FFC7E5-590D-400F-9A3F-74228EC89552}" dt="2023-01-27T21:24:22.269" v="2854" actId="26606"/>
          <ac:picMkLst>
            <pc:docMk/>
            <pc:sldMk cId="881261734" sldId="262"/>
            <ac:picMk id="5179" creationId="{B6092646-03BD-45DF-BBD5-BAC631C8A2EA}"/>
          </ac:picMkLst>
        </pc:picChg>
        <pc:picChg chg="add del">
          <ac:chgData name="Shabna Begum" userId="a73a9d76cc0eef9b" providerId="LiveId" clId="{11FFC7E5-590D-400F-9A3F-74228EC89552}" dt="2023-01-27T00:46:04.615" v="2575" actId="26606"/>
          <ac:picMkLst>
            <pc:docMk/>
            <pc:sldMk cId="881261734" sldId="262"/>
            <ac:picMk id="5182" creationId="{21324A7B-AF6E-47CE-BBF8-5A8C8DE33052}"/>
          </ac:picMkLst>
        </pc:picChg>
        <pc:picChg chg="add del">
          <ac:chgData name="Shabna Begum" userId="a73a9d76cc0eef9b" providerId="LiveId" clId="{11FFC7E5-590D-400F-9A3F-74228EC89552}" dt="2023-01-27T00:46:04.615" v="2575" actId="26606"/>
          <ac:picMkLst>
            <pc:docMk/>
            <pc:sldMk cId="881261734" sldId="262"/>
            <ac:picMk id="5184" creationId="{3C7BEFBC-F1F7-45AB-AF64-D082B980DA5C}"/>
          </ac:picMkLst>
        </pc:picChg>
        <pc:picChg chg="add del">
          <ac:chgData name="Shabna Begum" userId="a73a9d76cc0eef9b" providerId="LiveId" clId="{11FFC7E5-590D-400F-9A3F-74228EC89552}" dt="2023-01-27T00:46:04.615" v="2575" actId="26606"/>
          <ac:picMkLst>
            <pc:docMk/>
            <pc:sldMk cId="881261734" sldId="262"/>
            <ac:picMk id="5188" creationId="{278459C9-AC6C-438D-99D2-A565175AAA34}"/>
          </ac:picMkLst>
        </pc:picChg>
        <pc:picChg chg="add del">
          <ac:chgData name="Shabna Begum" userId="a73a9d76cc0eef9b" providerId="LiveId" clId="{11FFC7E5-590D-400F-9A3F-74228EC89552}" dt="2023-01-27T21:25:26.372" v="2871" actId="26606"/>
          <ac:picMkLst>
            <pc:docMk/>
            <pc:sldMk cId="881261734" sldId="262"/>
            <ac:picMk id="5189" creationId="{A46FF977-1FC2-4411-A10F-E3EB22EC8BCF}"/>
          </ac:picMkLst>
        </pc:picChg>
        <pc:picChg chg="add del">
          <ac:chgData name="Shabna Begum" userId="a73a9d76cc0eef9b" providerId="LiveId" clId="{11FFC7E5-590D-400F-9A3F-74228EC89552}" dt="2023-01-27T00:46:04.615" v="2575" actId="26606"/>
          <ac:picMkLst>
            <pc:docMk/>
            <pc:sldMk cId="881261734" sldId="262"/>
            <ac:picMk id="5190" creationId="{B35D38F3-2985-4151-AA8D-E88DA67208D1}"/>
          </ac:picMkLst>
        </pc:picChg>
        <pc:picChg chg="add del">
          <ac:chgData name="Shabna Begum" userId="a73a9d76cc0eef9b" providerId="LiveId" clId="{11FFC7E5-590D-400F-9A3F-74228EC89552}" dt="2023-01-27T21:25:26.372" v="2871" actId="26606"/>
          <ac:picMkLst>
            <pc:docMk/>
            <pc:sldMk cId="881261734" sldId="262"/>
            <ac:picMk id="5191" creationId="{9CBFBAC2-BBAA-4C65-95AA-70920AAC01F6}"/>
          </ac:picMkLst>
        </pc:picChg>
        <pc:picChg chg="add del">
          <ac:chgData name="Shabna Begum" userId="a73a9d76cc0eef9b" providerId="LiveId" clId="{11FFC7E5-590D-400F-9A3F-74228EC89552}" dt="2023-01-27T21:25:26.372" v="2871" actId="26606"/>
          <ac:picMkLst>
            <pc:docMk/>
            <pc:sldMk cId="881261734" sldId="262"/>
            <ac:picMk id="5195" creationId="{E6F803B3-0605-4715-AD48-04562ACD7402}"/>
          </ac:picMkLst>
        </pc:picChg>
        <pc:picChg chg="add del">
          <ac:chgData name="Shabna Begum" userId="a73a9d76cc0eef9b" providerId="LiveId" clId="{11FFC7E5-590D-400F-9A3F-74228EC89552}" dt="2023-01-27T21:25:26.372" v="2871" actId="26606"/>
          <ac:picMkLst>
            <pc:docMk/>
            <pc:sldMk cId="881261734" sldId="262"/>
            <ac:picMk id="5197" creationId="{B6092646-03BD-45DF-BBD5-BAC631C8A2EA}"/>
          </ac:picMkLst>
        </pc:picChg>
        <pc:picChg chg="add del">
          <ac:chgData name="Shabna Begum" userId="a73a9d76cc0eef9b" providerId="LiveId" clId="{11FFC7E5-590D-400F-9A3F-74228EC89552}" dt="2023-01-27T21:24:58.877" v="2860" actId="26606"/>
          <ac:picMkLst>
            <pc:docMk/>
            <pc:sldMk cId="881261734" sldId="262"/>
            <ac:picMk id="5208" creationId="{A46FF977-1FC2-4411-A10F-E3EB22EC8BCF}"/>
          </ac:picMkLst>
        </pc:picChg>
        <pc:picChg chg="add del">
          <ac:chgData name="Shabna Begum" userId="a73a9d76cc0eef9b" providerId="LiveId" clId="{11FFC7E5-590D-400F-9A3F-74228EC89552}" dt="2023-01-27T21:24:58.877" v="2860" actId="26606"/>
          <ac:picMkLst>
            <pc:docMk/>
            <pc:sldMk cId="881261734" sldId="262"/>
            <ac:picMk id="5210" creationId="{9CBFBAC2-BBAA-4C65-95AA-70920AAC01F6}"/>
          </ac:picMkLst>
        </pc:picChg>
        <pc:picChg chg="add del">
          <ac:chgData name="Shabna Begum" userId="a73a9d76cc0eef9b" providerId="LiveId" clId="{11FFC7E5-590D-400F-9A3F-74228EC89552}" dt="2023-01-27T21:24:58.877" v="2860" actId="26606"/>
          <ac:picMkLst>
            <pc:docMk/>
            <pc:sldMk cId="881261734" sldId="262"/>
            <ac:picMk id="5214" creationId="{E6F803B3-0605-4715-AD48-04562ACD7402}"/>
          </ac:picMkLst>
        </pc:picChg>
        <pc:picChg chg="add del">
          <ac:chgData name="Shabna Begum" userId="a73a9d76cc0eef9b" providerId="LiveId" clId="{11FFC7E5-590D-400F-9A3F-74228EC89552}" dt="2023-01-27T21:24:58.877" v="2860" actId="26606"/>
          <ac:picMkLst>
            <pc:docMk/>
            <pc:sldMk cId="881261734" sldId="262"/>
            <ac:picMk id="5216" creationId="{B6092646-03BD-45DF-BBD5-BAC631C8A2EA}"/>
          </ac:picMkLst>
        </pc:picChg>
        <pc:picChg chg="add del">
          <ac:chgData name="Shabna Begum" userId="a73a9d76cc0eef9b" providerId="LiveId" clId="{11FFC7E5-590D-400F-9A3F-74228EC89552}" dt="2023-01-27T21:25:01.914" v="2862" actId="26606"/>
          <ac:picMkLst>
            <pc:docMk/>
            <pc:sldMk cId="881261734" sldId="262"/>
            <ac:picMk id="5227" creationId="{A46FF977-1FC2-4411-A10F-E3EB22EC8BCF}"/>
          </ac:picMkLst>
        </pc:picChg>
        <pc:picChg chg="add del">
          <ac:chgData name="Shabna Begum" userId="a73a9d76cc0eef9b" providerId="LiveId" clId="{11FFC7E5-590D-400F-9A3F-74228EC89552}" dt="2023-01-27T21:25:01.914" v="2862" actId="26606"/>
          <ac:picMkLst>
            <pc:docMk/>
            <pc:sldMk cId="881261734" sldId="262"/>
            <ac:picMk id="5228" creationId="{9CBFBAC2-BBAA-4C65-95AA-70920AAC01F6}"/>
          </ac:picMkLst>
        </pc:picChg>
        <pc:picChg chg="add del">
          <ac:chgData name="Shabna Begum" userId="a73a9d76cc0eef9b" providerId="LiveId" clId="{11FFC7E5-590D-400F-9A3F-74228EC89552}" dt="2023-01-27T21:25:01.914" v="2862" actId="26606"/>
          <ac:picMkLst>
            <pc:docMk/>
            <pc:sldMk cId="881261734" sldId="262"/>
            <ac:picMk id="5230" creationId="{E6F803B3-0605-4715-AD48-04562ACD7402}"/>
          </ac:picMkLst>
        </pc:picChg>
        <pc:picChg chg="add del">
          <ac:chgData name="Shabna Begum" userId="a73a9d76cc0eef9b" providerId="LiveId" clId="{11FFC7E5-590D-400F-9A3F-74228EC89552}" dt="2023-01-27T21:25:01.914" v="2862" actId="26606"/>
          <ac:picMkLst>
            <pc:docMk/>
            <pc:sldMk cId="881261734" sldId="262"/>
            <ac:picMk id="5231" creationId="{B6092646-03BD-45DF-BBD5-BAC631C8A2EA}"/>
          </ac:picMkLst>
        </pc:picChg>
        <pc:picChg chg="add del">
          <ac:chgData name="Shabna Begum" userId="a73a9d76cc0eef9b" providerId="LiveId" clId="{11FFC7E5-590D-400F-9A3F-74228EC89552}" dt="2023-01-27T21:25:07.527" v="2864" actId="26606"/>
          <ac:picMkLst>
            <pc:docMk/>
            <pc:sldMk cId="881261734" sldId="262"/>
            <ac:picMk id="5237" creationId="{A46FF977-1FC2-4411-A10F-E3EB22EC8BCF}"/>
          </ac:picMkLst>
        </pc:picChg>
        <pc:picChg chg="add del">
          <ac:chgData name="Shabna Begum" userId="a73a9d76cc0eef9b" providerId="LiveId" clId="{11FFC7E5-590D-400F-9A3F-74228EC89552}" dt="2023-01-27T21:25:07.527" v="2864" actId="26606"/>
          <ac:picMkLst>
            <pc:docMk/>
            <pc:sldMk cId="881261734" sldId="262"/>
            <ac:picMk id="5238" creationId="{9CBFBAC2-BBAA-4C65-95AA-70920AAC01F6}"/>
          </ac:picMkLst>
        </pc:picChg>
        <pc:picChg chg="add del">
          <ac:chgData name="Shabna Begum" userId="a73a9d76cc0eef9b" providerId="LiveId" clId="{11FFC7E5-590D-400F-9A3F-74228EC89552}" dt="2023-01-27T21:25:07.527" v="2864" actId="26606"/>
          <ac:picMkLst>
            <pc:docMk/>
            <pc:sldMk cId="881261734" sldId="262"/>
            <ac:picMk id="5240" creationId="{E6F803B3-0605-4715-AD48-04562ACD7402}"/>
          </ac:picMkLst>
        </pc:picChg>
        <pc:picChg chg="add del">
          <ac:chgData name="Shabna Begum" userId="a73a9d76cc0eef9b" providerId="LiveId" clId="{11FFC7E5-590D-400F-9A3F-74228EC89552}" dt="2023-01-27T21:25:07.527" v="2864" actId="26606"/>
          <ac:picMkLst>
            <pc:docMk/>
            <pc:sldMk cId="881261734" sldId="262"/>
            <ac:picMk id="5241" creationId="{B6092646-03BD-45DF-BBD5-BAC631C8A2EA}"/>
          </ac:picMkLst>
        </pc:picChg>
        <pc:picChg chg="add del">
          <ac:chgData name="Shabna Begum" userId="a73a9d76cc0eef9b" providerId="LiveId" clId="{11FFC7E5-590D-400F-9A3F-74228EC89552}" dt="2023-01-27T21:25:10.281" v="2866" actId="26606"/>
          <ac:picMkLst>
            <pc:docMk/>
            <pc:sldMk cId="881261734" sldId="262"/>
            <ac:picMk id="5248" creationId="{A46FF977-1FC2-4411-A10F-E3EB22EC8BCF}"/>
          </ac:picMkLst>
        </pc:picChg>
        <pc:picChg chg="add del">
          <ac:chgData name="Shabna Begum" userId="a73a9d76cc0eef9b" providerId="LiveId" clId="{11FFC7E5-590D-400F-9A3F-74228EC89552}" dt="2023-01-27T21:25:10.281" v="2866" actId="26606"/>
          <ac:picMkLst>
            <pc:docMk/>
            <pc:sldMk cId="881261734" sldId="262"/>
            <ac:picMk id="5249" creationId="{9CBFBAC2-BBAA-4C65-95AA-70920AAC01F6}"/>
          </ac:picMkLst>
        </pc:picChg>
        <pc:picChg chg="add del">
          <ac:chgData name="Shabna Begum" userId="a73a9d76cc0eef9b" providerId="LiveId" clId="{11FFC7E5-590D-400F-9A3F-74228EC89552}" dt="2023-01-27T21:25:10.281" v="2866" actId="26606"/>
          <ac:picMkLst>
            <pc:docMk/>
            <pc:sldMk cId="881261734" sldId="262"/>
            <ac:picMk id="5251" creationId="{E6F803B3-0605-4715-AD48-04562ACD7402}"/>
          </ac:picMkLst>
        </pc:picChg>
        <pc:picChg chg="add del">
          <ac:chgData name="Shabna Begum" userId="a73a9d76cc0eef9b" providerId="LiveId" clId="{11FFC7E5-590D-400F-9A3F-74228EC89552}" dt="2023-01-27T21:25:10.281" v="2866" actId="26606"/>
          <ac:picMkLst>
            <pc:docMk/>
            <pc:sldMk cId="881261734" sldId="262"/>
            <ac:picMk id="5252" creationId="{B6092646-03BD-45DF-BBD5-BAC631C8A2EA}"/>
          </ac:picMkLst>
        </pc:picChg>
        <pc:picChg chg="add del">
          <ac:chgData name="Shabna Begum" userId="a73a9d76cc0eef9b" providerId="LiveId" clId="{11FFC7E5-590D-400F-9A3F-74228EC89552}" dt="2023-01-27T21:25:19.119" v="2868" actId="26606"/>
          <ac:picMkLst>
            <pc:docMk/>
            <pc:sldMk cId="881261734" sldId="262"/>
            <ac:picMk id="5259" creationId="{A46FF977-1FC2-4411-A10F-E3EB22EC8BCF}"/>
          </ac:picMkLst>
        </pc:picChg>
        <pc:picChg chg="add del">
          <ac:chgData name="Shabna Begum" userId="a73a9d76cc0eef9b" providerId="LiveId" clId="{11FFC7E5-590D-400F-9A3F-74228EC89552}" dt="2023-01-27T21:25:19.119" v="2868" actId="26606"/>
          <ac:picMkLst>
            <pc:docMk/>
            <pc:sldMk cId="881261734" sldId="262"/>
            <ac:picMk id="5260" creationId="{9CBFBAC2-BBAA-4C65-95AA-70920AAC01F6}"/>
          </ac:picMkLst>
        </pc:picChg>
        <pc:picChg chg="add del">
          <ac:chgData name="Shabna Begum" userId="a73a9d76cc0eef9b" providerId="LiveId" clId="{11FFC7E5-590D-400F-9A3F-74228EC89552}" dt="2023-01-27T21:25:19.119" v="2868" actId="26606"/>
          <ac:picMkLst>
            <pc:docMk/>
            <pc:sldMk cId="881261734" sldId="262"/>
            <ac:picMk id="5262" creationId="{E6F803B3-0605-4715-AD48-04562ACD7402}"/>
          </ac:picMkLst>
        </pc:picChg>
        <pc:picChg chg="add del">
          <ac:chgData name="Shabna Begum" userId="a73a9d76cc0eef9b" providerId="LiveId" clId="{11FFC7E5-590D-400F-9A3F-74228EC89552}" dt="2023-01-27T21:25:19.119" v="2868" actId="26606"/>
          <ac:picMkLst>
            <pc:docMk/>
            <pc:sldMk cId="881261734" sldId="262"/>
            <ac:picMk id="5263" creationId="{B6092646-03BD-45DF-BBD5-BAC631C8A2EA}"/>
          </ac:picMkLst>
        </pc:picChg>
        <pc:picChg chg="add del">
          <ac:chgData name="Shabna Begum" userId="a73a9d76cc0eef9b" providerId="LiveId" clId="{11FFC7E5-590D-400F-9A3F-74228EC89552}" dt="2023-01-27T21:25:26.294" v="2870" actId="26606"/>
          <ac:picMkLst>
            <pc:docMk/>
            <pc:sldMk cId="881261734" sldId="262"/>
            <ac:picMk id="5269" creationId="{A46FF977-1FC2-4411-A10F-E3EB22EC8BCF}"/>
          </ac:picMkLst>
        </pc:picChg>
        <pc:picChg chg="add del">
          <ac:chgData name="Shabna Begum" userId="a73a9d76cc0eef9b" providerId="LiveId" clId="{11FFC7E5-590D-400F-9A3F-74228EC89552}" dt="2023-01-27T21:25:26.294" v="2870" actId="26606"/>
          <ac:picMkLst>
            <pc:docMk/>
            <pc:sldMk cId="881261734" sldId="262"/>
            <ac:picMk id="5270" creationId="{9CBFBAC2-BBAA-4C65-95AA-70920AAC01F6}"/>
          </ac:picMkLst>
        </pc:picChg>
        <pc:picChg chg="add del">
          <ac:chgData name="Shabna Begum" userId="a73a9d76cc0eef9b" providerId="LiveId" clId="{11FFC7E5-590D-400F-9A3F-74228EC89552}" dt="2023-01-27T21:25:26.294" v="2870" actId="26606"/>
          <ac:picMkLst>
            <pc:docMk/>
            <pc:sldMk cId="881261734" sldId="262"/>
            <ac:picMk id="5272" creationId="{E6F803B3-0605-4715-AD48-04562ACD7402}"/>
          </ac:picMkLst>
        </pc:picChg>
        <pc:picChg chg="add del">
          <ac:chgData name="Shabna Begum" userId="a73a9d76cc0eef9b" providerId="LiveId" clId="{11FFC7E5-590D-400F-9A3F-74228EC89552}" dt="2023-01-27T21:25:26.294" v="2870" actId="26606"/>
          <ac:picMkLst>
            <pc:docMk/>
            <pc:sldMk cId="881261734" sldId="262"/>
            <ac:picMk id="5273" creationId="{B6092646-03BD-45DF-BBD5-BAC631C8A2EA}"/>
          </ac:picMkLst>
        </pc:picChg>
        <pc:picChg chg="add">
          <ac:chgData name="Shabna Begum" userId="a73a9d76cc0eef9b" providerId="LiveId" clId="{11FFC7E5-590D-400F-9A3F-74228EC89552}" dt="2023-01-27T21:25:26.372" v="2871" actId="26606"/>
          <ac:picMkLst>
            <pc:docMk/>
            <pc:sldMk cId="881261734" sldId="262"/>
            <ac:picMk id="5279" creationId="{A46FF977-1FC2-4411-A10F-E3EB22EC8BCF}"/>
          </ac:picMkLst>
        </pc:picChg>
        <pc:picChg chg="add">
          <ac:chgData name="Shabna Begum" userId="a73a9d76cc0eef9b" providerId="LiveId" clId="{11FFC7E5-590D-400F-9A3F-74228EC89552}" dt="2023-01-27T21:25:26.372" v="2871" actId="26606"/>
          <ac:picMkLst>
            <pc:docMk/>
            <pc:sldMk cId="881261734" sldId="262"/>
            <ac:picMk id="5280" creationId="{9CBFBAC2-BBAA-4C65-95AA-70920AAC01F6}"/>
          </ac:picMkLst>
        </pc:picChg>
        <pc:picChg chg="add">
          <ac:chgData name="Shabna Begum" userId="a73a9d76cc0eef9b" providerId="LiveId" clId="{11FFC7E5-590D-400F-9A3F-74228EC89552}" dt="2023-01-27T21:25:26.372" v="2871" actId="26606"/>
          <ac:picMkLst>
            <pc:docMk/>
            <pc:sldMk cId="881261734" sldId="262"/>
            <ac:picMk id="5282" creationId="{E6F803B3-0605-4715-AD48-04562ACD7402}"/>
          </ac:picMkLst>
        </pc:picChg>
        <pc:picChg chg="add">
          <ac:chgData name="Shabna Begum" userId="a73a9d76cc0eef9b" providerId="LiveId" clId="{11FFC7E5-590D-400F-9A3F-74228EC89552}" dt="2023-01-27T21:25:26.372" v="2871" actId="26606"/>
          <ac:picMkLst>
            <pc:docMk/>
            <pc:sldMk cId="881261734" sldId="262"/>
            <ac:picMk id="5283" creationId="{B6092646-03BD-45DF-BBD5-BAC631C8A2EA}"/>
          </ac:picMkLst>
        </pc:picChg>
      </pc:sldChg>
      <pc:sldChg chg="addSp delSp modSp new mod ord setBg modClrScheme setClrOvrMap delDesignElem chgLayout">
        <pc:chgData name="Shabna Begum" userId="a73a9d76cc0eef9b" providerId="LiveId" clId="{11FFC7E5-590D-400F-9A3F-74228EC89552}" dt="2023-02-10T00:01:46.898" v="8873" actId="27636"/>
        <pc:sldMkLst>
          <pc:docMk/>
          <pc:sldMk cId="4009592746" sldId="263"/>
        </pc:sldMkLst>
        <pc:spChg chg="mod ord">
          <ac:chgData name="Shabna Begum" userId="a73a9d76cc0eef9b" providerId="LiveId" clId="{11FFC7E5-590D-400F-9A3F-74228EC89552}" dt="2023-01-27T23:11:48.465" v="3885" actId="700"/>
          <ac:spMkLst>
            <pc:docMk/>
            <pc:sldMk cId="4009592746" sldId="263"/>
            <ac:spMk id="2" creationId="{F4F33618-BA18-EE97-9C1B-AC2FEC8485A0}"/>
          </ac:spMkLst>
        </pc:spChg>
        <pc:spChg chg="del mod">
          <ac:chgData name="Shabna Begum" userId="a73a9d76cc0eef9b" providerId="LiveId" clId="{11FFC7E5-590D-400F-9A3F-74228EC89552}" dt="2023-01-27T00:51:47.230" v="2607"/>
          <ac:spMkLst>
            <pc:docMk/>
            <pc:sldMk cId="4009592746" sldId="263"/>
            <ac:spMk id="3" creationId="{080C085E-0699-A4FD-9C49-0363B96C5CF8}"/>
          </ac:spMkLst>
        </pc:spChg>
        <pc:spChg chg="add del mod">
          <ac:chgData name="Shabna Begum" userId="a73a9d76cc0eef9b" providerId="LiveId" clId="{11FFC7E5-590D-400F-9A3F-74228EC89552}" dt="2023-01-27T21:16:57.467" v="2649"/>
          <ac:spMkLst>
            <pc:docMk/>
            <pc:sldMk cId="4009592746" sldId="263"/>
            <ac:spMk id="4" creationId="{79B7ACDE-0CB9-03BB-3EA4-96367ABB7D97}"/>
          </ac:spMkLst>
        </pc:spChg>
        <pc:spChg chg="add del mod">
          <ac:chgData name="Shabna Begum" userId="a73a9d76cc0eef9b" providerId="LiveId" clId="{11FFC7E5-590D-400F-9A3F-74228EC89552}" dt="2023-01-27T21:16:57.467" v="2651"/>
          <ac:spMkLst>
            <pc:docMk/>
            <pc:sldMk cId="4009592746" sldId="263"/>
            <ac:spMk id="5" creationId="{227008FB-1CAB-6817-FEC4-EFD63F31C923}"/>
          </ac:spMkLst>
        </pc:spChg>
        <pc:spChg chg="add mod">
          <ac:chgData name="Shabna Begum" userId="a73a9d76cc0eef9b" providerId="LiveId" clId="{11FFC7E5-590D-400F-9A3F-74228EC89552}" dt="2023-01-27T21:16:35.376" v="2647" actId="20577"/>
          <ac:spMkLst>
            <pc:docMk/>
            <pc:sldMk cId="4009592746" sldId="263"/>
            <ac:spMk id="6" creationId="{819CEC37-1A90-C5A8-BAA3-6C6966524553}"/>
          </ac:spMkLst>
        </pc:spChg>
        <pc:spChg chg="add del mod ord">
          <ac:chgData name="Shabna Begum" userId="a73a9d76cc0eef9b" providerId="LiveId" clId="{11FFC7E5-590D-400F-9A3F-74228EC89552}" dt="2023-01-27T23:07:40.450" v="3764" actId="700"/>
          <ac:spMkLst>
            <pc:docMk/>
            <pc:sldMk cId="4009592746" sldId="263"/>
            <ac:spMk id="7" creationId="{F563C92A-90F5-7544-0FFC-1DCAACDB5AC8}"/>
          </ac:spMkLst>
        </pc:spChg>
        <pc:spChg chg="add del">
          <ac:chgData name="Shabna Begum" userId="a73a9d76cc0eef9b" providerId="LiveId" clId="{11FFC7E5-590D-400F-9A3F-74228EC89552}" dt="2023-01-25T01:08:50.390" v="2423" actId="26606"/>
          <ac:spMkLst>
            <pc:docMk/>
            <pc:sldMk cId="4009592746" sldId="263"/>
            <ac:spMk id="8" creationId="{74171A0C-99A8-498E-9F1F-86C734DB8FD8}"/>
          </ac:spMkLst>
        </pc:spChg>
        <pc:spChg chg="add del mod ord">
          <ac:chgData name="Shabna Begum" userId="a73a9d76cc0eef9b" providerId="LiveId" clId="{11FFC7E5-590D-400F-9A3F-74228EC89552}" dt="2023-01-27T23:08:04.335" v="3770" actId="700"/>
          <ac:spMkLst>
            <pc:docMk/>
            <pc:sldMk cId="4009592746" sldId="263"/>
            <ac:spMk id="8" creationId="{95E86E9F-585E-76AE-D441-ECCCE081B713}"/>
          </ac:spMkLst>
        </pc:spChg>
        <pc:spChg chg="add del mod ord">
          <ac:chgData name="Shabna Begum" userId="a73a9d76cc0eef9b" providerId="LiveId" clId="{11FFC7E5-590D-400F-9A3F-74228EC89552}" dt="2023-01-27T23:08:20.947" v="3775"/>
          <ac:spMkLst>
            <pc:docMk/>
            <pc:sldMk cId="4009592746" sldId="263"/>
            <ac:spMk id="9" creationId="{4FFFF0F5-DE32-3AAE-20C0-95A726A0BD24}"/>
          </ac:spMkLst>
        </pc:spChg>
        <pc:spChg chg="add del">
          <ac:chgData name="Shabna Begum" userId="a73a9d76cc0eef9b" providerId="LiveId" clId="{11FFC7E5-590D-400F-9A3F-74228EC89552}" dt="2023-01-25T01:08:50.390" v="2423" actId="26606"/>
          <ac:spMkLst>
            <pc:docMk/>
            <pc:sldMk cId="4009592746" sldId="263"/>
            <ac:spMk id="10" creationId="{270BDA80-627C-422A-AFFD-B7F1DC0F7734}"/>
          </ac:spMkLst>
        </pc:spChg>
        <pc:spChg chg="add del mod ord">
          <ac:chgData name="Shabna Begum" userId="a73a9d76cc0eef9b" providerId="LiveId" clId="{11FFC7E5-590D-400F-9A3F-74228EC89552}" dt="2023-01-27T23:08:20.947" v="3775"/>
          <ac:spMkLst>
            <pc:docMk/>
            <pc:sldMk cId="4009592746" sldId="263"/>
            <ac:spMk id="10" creationId="{48737111-B4CA-60DE-900B-843E767F6E71}"/>
          </ac:spMkLst>
        </pc:spChg>
        <pc:spChg chg="add del mod ord">
          <ac:chgData name="Shabna Begum" userId="a73a9d76cc0eef9b" providerId="LiveId" clId="{11FFC7E5-590D-400F-9A3F-74228EC89552}" dt="2023-01-27T23:08:20.947" v="3775"/>
          <ac:spMkLst>
            <pc:docMk/>
            <pc:sldMk cId="4009592746" sldId="263"/>
            <ac:spMk id="11" creationId="{8AE03EF6-065B-799A-D5D8-8EA5CAC4774F}"/>
          </ac:spMkLst>
        </pc:spChg>
        <pc:spChg chg="add del">
          <ac:chgData name="Shabna Begum" userId="a73a9d76cc0eef9b" providerId="LiveId" clId="{11FFC7E5-590D-400F-9A3F-74228EC89552}" dt="2023-01-25T01:08:52.324" v="2425" actId="26606"/>
          <ac:spMkLst>
            <pc:docMk/>
            <pc:sldMk cId="4009592746" sldId="263"/>
            <ac:spMk id="12" creationId="{DDBA86CC-34C3-43C1-B328-62490FE69046}"/>
          </ac:spMkLst>
        </pc:spChg>
        <pc:spChg chg="add del mod">
          <ac:chgData name="Shabna Begum" userId="a73a9d76cc0eef9b" providerId="LiveId" clId="{11FFC7E5-590D-400F-9A3F-74228EC89552}" dt="2023-01-27T23:09:57.336" v="3831" actId="478"/>
          <ac:spMkLst>
            <pc:docMk/>
            <pc:sldMk cId="4009592746" sldId="263"/>
            <ac:spMk id="12" creationId="{FB8B0A7B-C990-7F9B-16DE-ED9B36BA1B0F}"/>
          </ac:spMkLst>
        </pc:spChg>
        <pc:spChg chg="add del mod">
          <ac:chgData name="Shabna Begum" userId="a73a9d76cc0eef9b" providerId="LiveId" clId="{11FFC7E5-590D-400F-9A3F-74228EC89552}" dt="2023-01-27T23:11:15.573" v="3882"/>
          <ac:spMkLst>
            <pc:docMk/>
            <pc:sldMk cId="4009592746" sldId="263"/>
            <ac:spMk id="13" creationId="{10B16AAC-FF48-1BE0-4497-748EABE05DCA}"/>
          </ac:spMkLst>
        </pc:spChg>
        <pc:spChg chg="add del">
          <ac:chgData name="Shabna Begum" userId="a73a9d76cc0eef9b" providerId="LiveId" clId="{11FFC7E5-590D-400F-9A3F-74228EC89552}" dt="2023-01-25T01:08:52.324" v="2425" actId="26606"/>
          <ac:spMkLst>
            <pc:docMk/>
            <pc:sldMk cId="4009592746" sldId="263"/>
            <ac:spMk id="13" creationId="{9CF4C9D6-90BC-48A0-91E8-0F0373CA11B5}"/>
          </ac:spMkLst>
        </pc:spChg>
        <pc:spChg chg="add del mod">
          <ac:chgData name="Shabna Begum" userId="a73a9d76cc0eef9b" providerId="LiveId" clId="{11FFC7E5-590D-400F-9A3F-74228EC89552}" dt="2023-01-27T23:12:03.911" v="3888" actId="478"/>
          <ac:spMkLst>
            <pc:docMk/>
            <pc:sldMk cId="4009592746" sldId="263"/>
            <ac:spMk id="14" creationId="{1D45FABC-75BF-A396-8D09-A84EF581F445}"/>
          </ac:spMkLst>
        </pc:spChg>
        <pc:spChg chg="add del">
          <ac:chgData name="Shabna Begum" userId="a73a9d76cc0eef9b" providerId="LiveId" clId="{11FFC7E5-590D-400F-9A3F-74228EC89552}" dt="2023-01-25T01:08:54.083" v="2427" actId="26606"/>
          <ac:spMkLst>
            <pc:docMk/>
            <pc:sldMk cId="4009592746" sldId="263"/>
            <ac:spMk id="14" creationId="{8ADAB9C8-EB37-4914-A699-C716FC8FE4FE}"/>
          </ac:spMkLst>
        </pc:spChg>
        <pc:spChg chg="add del">
          <ac:chgData name="Shabna Begum" userId="a73a9d76cc0eef9b" providerId="LiveId" clId="{11FFC7E5-590D-400F-9A3F-74228EC89552}" dt="2023-01-25T01:08:54.083" v="2427" actId="26606"/>
          <ac:spMkLst>
            <pc:docMk/>
            <pc:sldMk cId="4009592746" sldId="263"/>
            <ac:spMk id="15" creationId="{0D9B8FD4-CDEB-4EB4-B4DE-C89E11938958}"/>
          </ac:spMkLst>
        </pc:spChg>
        <pc:spChg chg="add del mod ord">
          <ac:chgData name="Shabna Begum" userId="a73a9d76cc0eef9b" providerId="LiveId" clId="{11FFC7E5-590D-400F-9A3F-74228EC89552}" dt="2023-01-27T23:11:48.465" v="3885" actId="700"/>
          <ac:spMkLst>
            <pc:docMk/>
            <pc:sldMk cId="4009592746" sldId="263"/>
            <ac:spMk id="15" creationId="{9D539472-5CED-7214-220C-F2AA33987477}"/>
          </ac:spMkLst>
        </pc:spChg>
        <pc:spChg chg="add del">
          <ac:chgData name="Shabna Begum" userId="a73a9d76cc0eef9b" providerId="LiveId" clId="{11FFC7E5-590D-400F-9A3F-74228EC89552}" dt="2023-01-25T01:08:54.083" v="2427" actId="26606"/>
          <ac:spMkLst>
            <pc:docMk/>
            <pc:sldMk cId="4009592746" sldId="263"/>
            <ac:spMk id="16" creationId="{5A2E3D1D-9E9F-4739-BA14-D4D7FA9FBDD1}"/>
          </ac:spMkLst>
        </pc:spChg>
        <pc:spChg chg="add del mod ord">
          <ac:chgData name="Shabna Begum" userId="a73a9d76cc0eef9b" providerId="LiveId" clId="{11FFC7E5-590D-400F-9A3F-74228EC89552}" dt="2023-01-27T23:11:48.465" v="3885" actId="700"/>
          <ac:spMkLst>
            <pc:docMk/>
            <pc:sldMk cId="4009592746" sldId="263"/>
            <ac:spMk id="16" creationId="{A661CE34-EFA1-A6FA-FDD6-8762F61C0CE9}"/>
          </ac:spMkLst>
        </pc:spChg>
        <pc:spChg chg="add del">
          <ac:chgData name="Shabna Begum" userId="a73a9d76cc0eef9b" providerId="LiveId" clId="{11FFC7E5-590D-400F-9A3F-74228EC89552}" dt="2023-01-25T01:08:54.083" v="2427" actId="26606"/>
          <ac:spMkLst>
            <pc:docMk/>
            <pc:sldMk cId="4009592746" sldId="263"/>
            <ac:spMk id="17" creationId="{1FFB365B-E9DC-4859-B8AB-CB83EEBE4E28}"/>
          </ac:spMkLst>
        </pc:spChg>
        <pc:spChg chg="add del mod ord">
          <ac:chgData name="Shabna Begum" userId="a73a9d76cc0eef9b" providerId="LiveId" clId="{11FFC7E5-590D-400F-9A3F-74228EC89552}" dt="2023-01-27T23:11:48.465" v="3885" actId="700"/>
          <ac:spMkLst>
            <pc:docMk/>
            <pc:sldMk cId="4009592746" sldId="263"/>
            <ac:spMk id="17" creationId="{D1754D54-C731-219A-B116-C86CF337886A}"/>
          </ac:spMkLst>
        </pc:spChg>
        <pc:spChg chg="add del mod ord">
          <ac:chgData name="Shabna Begum" userId="a73a9d76cc0eef9b" providerId="LiveId" clId="{11FFC7E5-590D-400F-9A3F-74228EC89552}" dt="2023-01-27T23:11:48.465" v="3885" actId="700"/>
          <ac:spMkLst>
            <pc:docMk/>
            <pc:sldMk cId="4009592746" sldId="263"/>
            <ac:spMk id="18" creationId="{4E62B171-9E01-BBDD-A8D5-3A37CD7D2F01}"/>
          </ac:spMkLst>
        </pc:spChg>
        <pc:spChg chg="add del">
          <ac:chgData name="Shabna Begum" userId="a73a9d76cc0eef9b" providerId="LiveId" clId="{11FFC7E5-590D-400F-9A3F-74228EC89552}" dt="2023-01-25T01:09:02.755" v="2429" actId="26606"/>
          <ac:spMkLst>
            <pc:docMk/>
            <pc:sldMk cId="4009592746" sldId="263"/>
            <ac:spMk id="19" creationId="{052BEFF1-896C-45B1-B02C-96A6A1BC389A}"/>
          </ac:spMkLst>
        </pc:spChg>
        <pc:spChg chg="add del mod ord">
          <ac:chgData name="Shabna Begum" userId="a73a9d76cc0eef9b" providerId="LiveId" clId="{11FFC7E5-590D-400F-9A3F-74228EC89552}" dt="2023-01-27T23:11:48.465" v="3885" actId="700"/>
          <ac:spMkLst>
            <pc:docMk/>
            <pc:sldMk cId="4009592746" sldId="263"/>
            <ac:spMk id="19" creationId="{8B4D9C56-6948-007D-FEFD-C7B37A95C685}"/>
          </ac:spMkLst>
        </pc:spChg>
        <pc:spChg chg="add del">
          <ac:chgData name="Shabna Begum" userId="a73a9d76cc0eef9b" providerId="LiveId" clId="{11FFC7E5-590D-400F-9A3F-74228EC89552}" dt="2023-01-25T01:09:02.755" v="2429" actId="26606"/>
          <ac:spMkLst>
            <pc:docMk/>
            <pc:sldMk cId="4009592746" sldId="263"/>
            <ac:spMk id="20" creationId="{0BA768A8-4FED-4ED8-9E46-6BE72188ECD2}"/>
          </ac:spMkLst>
        </pc:spChg>
        <pc:spChg chg="add del">
          <ac:chgData name="Shabna Begum" userId="a73a9d76cc0eef9b" providerId="LiveId" clId="{11FFC7E5-590D-400F-9A3F-74228EC89552}" dt="2023-01-25T01:09:02.755" v="2429" actId="26606"/>
          <ac:spMkLst>
            <pc:docMk/>
            <pc:sldMk cId="4009592746" sldId="263"/>
            <ac:spMk id="21" creationId="{BB237A14-61B1-4C00-A670-5D8D68A8668E}"/>
          </ac:spMkLst>
        </pc:spChg>
        <pc:spChg chg="add del">
          <ac:chgData name="Shabna Begum" userId="a73a9d76cc0eef9b" providerId="LiveId" clId="{11FFC7E5-590D-400F-9A3F-74228EC89552}" dt="2023-01-25T01:09:02.755" v="2429" actId="26606"/>
          <ac:spMkLst>
            <pc:docMk/>
            <pc:sldMk cId="4009592746" sldId="263"/>
            <ac:spMk id="22" creationId="{8598F259-6F54-47A3-8D13-1603D786A328}"/>
          </ac:spMkLst>
        </pc:spChg>
        <pc:spChg chg="add del">
          <ac:chgData name="Shabna Begum" userId="a73a9d76cc0eef9b" providerId="LiveId" clId="{11FFC7E5-590D-400F-9A3F-74228EC89552}" dt="2023-01-27T00:52:57.010" v="2616" actId="26606"/>
          <ac:spMkLst>
            <pc:docMk/>
            <pc:sldMk cId="4009592746" sldId="263"/>
            <ac:spMk id="6155" creationId="{845D3C1D-A85C-44EE-A21E-2DAAEC79F14E}"/>
          </ac:spMkLst>
        </pc:spChg>
        <pc:spChg chg="add del">
          <ac:chgData name="Shabna Begum" userId="a73a9d76cc0eef9b" providerId="LiveId" clId="{11FFC7E5-590D-400F-9A3F-74228EC89552}" dt="2023-01-27T00:52:57.010" v="2616" actId="26606"/>
          <ac:spMkLst>
            <pc:docMk/>
            <pc:sldMk cId="4009592746" sldId="263"/>
            <ac:spMk id="6161" creationId="{D987E165-75F1-443C-9A05-ADC511C3375C}"/>
          </ac:spMkLst>
        </pc:spChg>
        <pc:spChg chg="add del">
          <ac:chgData name="Shabna Begum" userId="a73a9d76cc0eef9b" providerId="LiveId" clId="{11FFC7E5-590D-400F-9A3F-74228EC89552}" dt="2023-01-27T00:52:57.010" v="2616" actId="26606"/>
          <ac:spMkLst>
            <pc:docMk/>
            <pc:sldMk cId="4009592746" sldId="263"/>
            <ac:spMk id="6163" creationId="{A4322390-8B58-46BE-88EB-D9FD30C08743}"/>
          </ac:spMkLst>
        </pc:spChg>
        <pc:spChg chg="add del">
          <ac:chgData name="Shabna Begum" userId="a73a9d76cc0eef9b" providerId="LiveId" clId="{11FFC7E5-590D-400F-9A3F-74228EC89552}" dt="2023-01-27T00:52:57.010" v="2616" actId="26606"/>
          <ac:spMkLst>
            <pc:docMk/>
            <pc:sldMk cId="4009592746" sldId="263"/>
            <ac:spMk id="6165" creationId="{C885E190-58DD-42DD-A4A8-401E15C92A52}"/>
          </ac:spMkLst>
        </pc:spChg>
        <pc:spChg chg="add del">
          <ac:chgData name="Shabna Begum" userId="a73a9d76cc0eef9b" providerId="LiveId" clId="{11FFC7E5-590D-400F-9A3F-74228EC89552}" dt="2023-01-27T00:52:56.900" v="2615" actId="26606"/>
          <ac:spMkLst>
            <pc:docMk/>
            <pc:sldMk cId="4009592746" sldId="263"/>
            <ac:spMk id="6169" creationId="{A8FE5B5D-98E6-D59E-DE12-47D43ACFC2D8}"/>
          </ac:spMkLst>
        </pc:spChg>
        <pc:spChg chg="add del">
          <ac:chgData name="Shabna Begum" userId="a73a9d76cc0eef9b" providerId="LiveId" clId="{11FFC7E5-590D-400F-9A3F-74228EC89552}" dt="2023-01-27T00:52:56.900" v="2615" actId="26606"/>
          <ac:spMkLst>
            <pc:docMk/>
            <pc:sldMk cId="4009592746" sldId="263"/>
            <ac:spMk id="6172" creationId="{CBE418AF-82BD-4321-9C94-DE266A5D6CB8}"/>
          </ac:spMkLst>
        </pc:spChg>
        <pc:spChg chg="add del">
          <ac:chgData name="Shabna Begum" userId="a73a9d76cc0eef9b" providerId="LiveId" clId="{11FFC7E5-590D-400F-9A3F-74228EC89552}" dt="2023-01-27T23:11:48.465" v="3885" actId="700"/>
          <ac:spMkLst>
            <pc:docMk/>
            <pc:sldMk cId="4009592746" sldId="263"/>
            <ac:spMk id="6174" creationId="{1CDF1138-5525-4EF6-8245-FF3D24E335E2}"/>
          </ac:spMkLst>
        </pc:spChg>
        <pc:spChg chg="add del">
          <ac:chgData name="Shabna Begum" userId="a73a9d76cc0eef9b" providerId="LiveId" clId="{11FFC7E5-590D-400F-9A3F-74228EC89552}" dt="2023-01-27T23:11:48.465" v="3885" actId="700"/>
          <ac:spMkLst>
            <pc:docMk/>
            <pc:sldMk cId="4009592746" sldId="263"/>
            <ac:spMk id="6175" creationId="{257A0036-B1EA-413D-9B13-228364CBF3D2}"/>
          </ac:spMkLst>
        </pc:spChg>
        <pc:spChg chg="add del mod ord">
          <ac:chgData name="Shabna Begum" userId="a73a9d76cc0eef9b" providerId="LiveId" clId="{11FFC7E5-590D-400F-9A3F-74228EC89552}" dt="2023-02-10T00:01:46.898" v="8873" actId="27636"/>
          <ac:spMkLst>
            <pc:docMk/>
            <pc:sldMk cId="4009592746" sldId="263"/>
            <ac:spMk id="6176" creationId="{94D79166-57C4-C482-A246-2A3CCAD4E8B2}"/>
          </ac:spMkLst>
        </pc:spChg>
        <pc:graphicFrameChg chg="add del">
          <ac:chgData name="Shabna Begum" userId="a73a9d76cc0eef9b" providerId="LiveId" clId="{11FFC7E5-590D-400F-9A3F-74228EC89552}" dt="2023-01-27T23:08:03.453" v="3769" actId="26606"/>
          <ac:graphicFrameMkLst>
            <pc:docMk/>
            <pc:sldMk cId="4009592746" sldId="263"/>
            <ac:graphicFrameMk id="6178" creationId="{9CFDF243-9A99-F0E8-3849-D269E0EA34CC}"/>
          </ac:graphicFrameMkLst>
        </pc:graphicFrameChg>
        <pc:picChg chg="add mod ord">
          <ac:chgData name="Shabna Begum" userId="a73a9d76cc0eef9b" providerId="LiveId" clId="{11FFC7E5-590D-400F-9A3F-74228EC89552}" dt="2023-02-09T10:32:47.130" v="7975" actId="1076"/>
          <ac:picMkLst>
            <pc:docMk/>
            <pc:sldMk cId="4009592746" sldId="263"/>
            <ac:picMk id="6146" creationId="{A0A5F40D-7887-404D-D9BA-1A3DCF6C61C5}"/>
          </ac:picMkLst>
        </pc:picChg>
        <pc:picChg chg="add del">
          <ac:chgData name="Shabna Begum" userId="a73a9d76cc0eef9b" providerId="LiveId" clId="{11FFC7E5-590D-400F-9A3F-74228EC89552}" dt="2023-01-27T00:52:57.010" v="2616" actId="26606"/>
          <ac:picMkLst>
            <pc:docMk/>
            <pc:sldMk cId="4009592746" sldId="263"/>
            <ac:picMk id="6151" creationId="{C0F4014E-6BAF-4F6C-B8CE-81A4D8F8801E}"/>
          </ac:picMkLst>
        </pc:picChg>
        <pc:picChg chg="add del">
          <ac:chgData name="Shabna Begum" userId="a73a9d76cc0eef9b" providerId="LiveId" clId="{11FFC7E5-590D-400F-9A3F-74228EC89552}" dt="2023-01-27T00:52:57.010" v="2616" actId="26606"/>
          <ac:picMkLst>
            <pc:docMk/>
            <pc:sldMk cId="4009592746" sldId="263"/>
            <ac:picMk id="6153" creationId="{B891C919-1CCE-4DE8-BCB6-6D4A823ABA63}"/>
          </ac:picMkLst>
        </pc:picChg>
        <pc:picChg chg="add del">
          <ac:chgData name="Shabna Begum" userId="a73a9d76cc0eef9b" providerId="LiveId" clId="{11FFC7E5-590D-400F-9A3F-74228EC89552}" dt="2023-01-27T00:52:57.010" v="2616" actId="26606"/>
          <ac:picMkLst>
            <pc:docMk/>
            <pc:sldMk cId="4009592746" sldId="263"/>
            <ac:picMk id="6157" creationId="{1272C03D-FF5F-4787-9923-252D8F950C24}"/>
          </ac:picMkLst>
        </pc:picChg>
        <pc:picChg chg="add del">
          <ac:chgData name="Shabna Begum" userId="a73a9d76cc0eef9b" providerId="LiveId" clId="{11FFC7E5-590D-400F-9A3F-74228EC89552}" dt="2023-01-27T00:52:57.010" v="2616" actId="26606"/>
          <ac:picMkLst>
            <pc:docMk/>
            <pc:sldMk cId="4009592746" sldId="263"/>
            <ac:picMk id="6159" creationId="{809E94B5-14C4-4FFC-A641-4DD9C0733BEC}"/>
          </ac:picMkLst>
        </pc:picChg>
        <pc:picChg chg="add del mod">
          <ac:chgData name="Shabna Begum" userId="a73a9d76cc0eef9b" providerId="LiveId" clId="{11FFC7E5-590D-400F-9A3F-74228EC89552}" dt="2023-02-09T10:32:31.418" v="7972"/>
          <ac:picMkLst>
            <pc:docMk/>
            <pc:sldMk cId="4009592746" sldId="263"/>
            <ac:picMk id="7170" creationId="{A01A247B-2A09-64E1-CB1B-0C7B05D2D4E4}"/>
          </ac:picMkLst>
        </pc:picChg>
        <pc:picChg chg="add del mod">
          <ac:chgData name="Shabna Begum" userId="a73a9d76cc0eef9b" providerId="LiveId" clId="{11FFC7E5-590D-400F-9A3F-74228EC89552}" dt="2023-02-09T10:33:50.302" v="7988" actId="478"/>
          <ac:picMkLst>
            <pc:docMk/>
            <pc:sldMk cId="4009592746" sldId="263"/>
            <ac:picMk id="7172" creationId="{2466F375-D870-B263-83BA-6915C59F84F4}"/>
          </ac:picMkLst>
        </pc:picChg>
      </pc:sldChg>
      <pc:sldChg chg="addSp delSp modSp new del mod ord">
        <pc:chgData name="Shabna Begum" userId="a73a9d76cc0eef9b" providerId="LiveId" clId="{11FFC7E5-590D-400F-9A3F-74228EC89552}" dt="2023-02-07T20:11:58.708" v="6405" actId="47"/>
        <pc:sldMkLst>
          <pc:docMk/>
          <pc:sldMk cId="3858303824" sldId="264"/>
        </pc:sldMkLst>
        <pc:spChg chg="mod">
          <ac:chgData name="Shabna Begum" userId="a73a9d76cc0eef9b" providerId="LiveId" clId="{11FFC7E5-590D-400F-9A3F-74228EC89552}" dt="2023-01-25T01:09:46.524" v="2471" actId="115"/>
          <ac:spMkLst>
            <pc:docMk/>
            <pc:sldMk cId="3858303824" sldId="264"/>
            <ac:spMk id="2" creationId="{8D34CCAA-7CCC-5533-EC12-35655B787F84}"/>
          </ac:spMkLst>
        </pc:spChg>
        <pc:picChg chg="add del mod">
          <ac:chgData name="Shabna Begum" userId="a73a9d76cc0eef9b" providerId="LiveId" clId="{11FFC7E5-590D-400F-9A3F-74228EC89552}" dt="2023-01-27T23:12:37.207" v="3889" actId="478"/>
          <ac:picMkLst>
            <pc:docMk/>
            <pc:sldMk cId="3858303824" sldId="264"/>
            <ac:picMk id="4" creationId="{BE87AD14-6A1A-20B7-44C3-690F23805A07}"/>
          </ac:picMkLst>
        </pc:picChg>
      </pc:sldChg>
      <pc:sldChg chg="addSp delSp modSp new del mod ord setBg">
        <pc:chgData name="Shabna Begum" userId="a73a9d76cc0eef9b" providerId="LiveId" clId="{11FFC7E5-590D-400F-9A3F-74228EC89552}" dt="2023-01-27T23:19:35.941" v="3903" actId="47"/>
        <pc:sldMkLst>
          <pc:docMk/>
          <pc:sldMk cId="2739274319" sldId="265"/>
        </pc:sldMkLst>
        <pc:spChg chg="mod">
          <ac:chgData name="Shabna Begum" userId="a73a9d76cc0eef9b" providerId="LiveId" clId="{11FFC7E5-590D-400F-9A3F-74228EC89552}" dt="2023-01-27T23:19:03.505" v="3899"/>
          <ac:spMkLst>
            <pc:docMk/>
            <pc:sldMk cId="2739274319" sldId="265"/>
            <ac:spMk id="2" creationId="{49F000BE-5D18-B1B3-7138-28D44494CDF1}"/>
          </ac:spMkLst>
        </pc:spChg>
        <pc:spChg chg="add del">
          <ac:chgData name="Shabna Begum" userId="a73a9d76cc0eef9b" providerId="LiveId" clId="{11FFC7E5-590D-400F-9A3F-74228EC89552}" dt="2023-01-27T23:19:05.046" v="3900"/>
          <ac:spMkLst>
            <pc:docMk/>
            <pc:sldMk cId="2739274319" sldId="265"/>
            <ac:spMk id="3" creationId="{7E36132A-CAC9-4279-87E6-43D05791AD04}"/>
          </ac:spMkLst>
        </pc:spChg>
        <pc:spChg chg="add del">
          <ac:chgData name="Shabna Begum" userId="a73a9d76cc0eef9b" providerId="LiveId" clId="{11FFC7E5-590D-400F-9A3F-74228EC89552}" dt="2023-01-27T23:19:03.505" v="3899"/>
          <ac:spMkLst>
            <pc:docMk/>
            <pc:sldMk cId="2739274319" sldId="265"/>
            <ac:spMk id="7179" creationId="{845D3C1D-A85C-44EE-A21E-2DAAEC79F14E}"/>
          </ac:spMkLst>
        </pc:spChg>
        <pc:spChg chg="add del">
          <ac:chgData name="Shabna Begum" userId="a73a9d76cc0eef9b" providerId="LiveId" clId="{11FFC7E5-590D-400F-9A3F-74228EC89552}" dt="2023-01-27T23:19:03.505" v="3899"/>
          <ac:spMkLst>
            <pc:docMk/>
            <pc:sldMk cId="2739274319" sldId="265"/>
            <ac:spMk id="7185" creationId="{D987E165-75F1-443C-9A05-ADC511C3375C}"/>
          </ac:spMkLst>
        </pc:spChg>
        <pc:picChg chg="add del mod">
          <ac:chgData name="Shabna Begum" userId="a73a9d76cc0eef9b" providerId="LiveId" clId="{11FFC7E5-590D-400F-9A3F-74228EC89552}" dt="2023-01-27T23:19:05.046" v="3900"/>
          <ac:picMkLst>
            <pc:docMk/>
            <pc:sldMk cId="2739274319" sldId="265"/>
            <ac:picMk id="7170" creationId="{FE23FBC0-1FCC-584B-431F-CF5735C1712E}"/>
          </ac:picMkLst>
        </pc:picChg>
        <pc:picChg chg="add del">
          <ac:chgData name="Shabna Begum" userId="a73a9d76cc0eef9b" providerId="LiveId" clId="{11FFC7E5-590D-400F-9A3F-74228EC89552}" dt="2023-01-27T23:19:03.505" v="3899"/>
          <ac:picMkLst>
            <pc:docMk/>
            <pc:sldMk cId="2739274319" sldId="265"/>
            <ac:picMk id="7175" creationId="{C0F4014E-6BAF-4F6C-B8CE-81A4D8F8801E}"/>
          </ac:picMkLst>
        </pc:picChg>
        <pc:picChg chg="add del">
          <ac:chgData name="Shabna Begum" userId="a73a9d76cc0eef9b" providerId="LiveId" clId="{11FFC7E5-590D-400F-9A3F-74228EC89552}" dt="2023-01-27T23:19:03.505" v="3899"/>
          <ac:picMkLst>
            <pc:docMk/>
            <pc:sldMk cId="2739274319" sldId="265"/>
            <ac:picMk id="7177" creationId="{B891C919-1CCE-4DE8-BCB6-6D4A823ABA63}"/>
          </ac:picMkLst>
        </pc:picChg>
        <pc:picChg chg="add del">
          <ac:chgData name="Shabna Begum" userId="a73a9d76cc0eef9b" providerId="LiveId" clId="{11FFC7E5-590D-400F-9A3F-74228EC89552}" dt="2023-01-27T23:19:03.505" v="3899"/>
          <ac:picMkLst>
            <pc:docMk/>
            <pc:sldMk cId="2739274319" sldId="265"/>
            <ac:picMk id="7181" creationId="{1272C03D-FF5F-4787-9923-252D8F950C24}"/>
          </ac:picMkLst>
        </pc:picChg>
        <pc:picChg chg="add del">
          <ac:chgData name="Shabna Begum" userId="a73a9d76cc0eef9b" providerId="LiveId" clId="{11FFC7E5-590D-400F-9A3F-74228EC89552}" dt="2023-01-27T23:19:03.505" v="3899"/>
          <ac:picMkLst>
            <pc:docMk/>
            <pc:sldMk cId="2739274319" sldId="265"/>
            <ac:picMk id="7183" creationId="{809E94B5-14C4-4FFC-A641-4DD9C0733BEC}"/>
          </ac:picMkLst>
        </pc:picChg>
      </pc:sldChg>
      <pc:sldChg chg="addSp delSp modSp new mod setBg">
        <pc:chgData name="Shabna Begum" userId="a73a9d76cc0eef9b" providerId="LiveId" clId="{11FFC7E5-590D-400F-9A3F-74228EC89552}" dt="2023-02-10T10:52:37.294" v="11387" actId="20577"/>
        <pc:sldMkLst>
          <pc:docMk/>
          <pc:sldMk cId="3901512260" sldId="265"/>
        </pc:sldMkLst>
        <pc:spChg chg="mod">
          <ac:chgData name="Shabna Begum" userId="a73a9d76cc0eef9b" providerId="LiveId" clId="{11FFC7E5-590D-400F-9A3F-74228EC89552}" dt="2023-01-27T23:24:05.384" v="3971" actId="207"/>
          <ac:spMkLst>
            <pc:docMk/>
            <pc:sldMk cId="3901512260" sldId="265"/>
            <ac:spMk id="2" creationId="{8B3D1961-C74C-EAF6-B84B-03B575FCF06F}"/>
          </ac:spMkLst>
        </pc:spChg>
        <pc:spChg chg="del">
          <ac:chgData name="Shabna Begum" userId="a73a9d76cc0eef9b" providerId="LiveId" clId="{11FFC7E5-590D-400F-9A3F-74228EC89552}" dt="2023-01-27T23:21:03.393" v="3919"/>
          <ac:spMkLst>
            <pc:docMk/>
            <pc:sldMk cId="3901512260" sldId="265"/>
            <ac:spMk id="3" creationId="{4A73779C-8A8C-9123-A3F4-1FB4A20FB634}"/>
          </ac:spMkLst>
        </pc:spChg>
        <pc:spChg chg="mod">
          <ac:chgData name="Shabna Begum" userId="a73a9d76cc0eef9b" providerId="LiveId" clId="{11FFC7E5-590D-400F-9A3F-74228EC89552}" dt="2023-02-10T10:52:37.294" v="11387" actId="20577"/>
          <ac:spMkLst>
            <pc:docMk/>
            <pc:sldMk cId="3901512260" sldId="265"/>
            <ac:spMk id="4" creationId="{4B450E6E-75F5-869A-C585-941DC61CC477}"/>
          </ac:spMkLst>
        </pc:spChg>
        <pc:spChg chg="add mod">
          <ac:chgData name="Shabna Begum" userId="a73a9d76cc0eef9b" providerId="LiveId" clId="{11FFC7E5-590D-400F-9A3F-74228EC89552}" dt="2023-02-09T10:35:02.113" v="7999" actId="1076"/>
          <ac:spMkLst>
            <pc:docMk/>
            <pc:sldMk cId="3901512260" sldId="265"/>
            <ac:spMk id="5" creationId="{4C815CFD-6761-D398-D1A5-5E7845B6357E}"/>
          </ac:spMkLst>
        </pc:spChg>
        <pc:spChg chg="add">
          <ac:chgData name="Shabna Begum" userId="a73a9d76cc0eef9b" providerId="LiveId" clId="{11FFC7E5-590D-400F-9A3F-74228EC89552}" dt="2023-01-27T23:22:47.144" v="3922" actId="26606"/>
          <ac:spMkLst>
            <pc:docMk/>
            <pc:sldMk cId="3901512260" sldId="265"/>
            <ac:spMk id="9227" creationId="{4C6C9A81-EBD8-4A7D-BE1B-7520E2A46FCD}"/>
          </ac:spMkLst>
        </pc:spChg>
        <pc:spChg chg="add">
          <ac:chgData name="Shabna Begum" userId="a73a9d76cc0eef9b" providerId="LiveId" clId="{11FFC7E5-590D-400F-9A3F-74228EC89552}" dt="2023-01-27T23:22:47.144" v="3922" actId="26606"/>
          <ac:spMkLst>
            <pc:docMk/>
            <pc:sldMk cId="3901512260" sldId="265"/>
            <ac:spMk id="9233" creationId="{1CFBC036-F1E2-42B1-B205-11560583B5BB}"/>
          </ac:spMkLst>
        </pc:spChg>
        <pc:spChg chg="add">
          <ac:chgData name="Shabna Begum" userId="a73a9d76cc0eef9b" providerId="LiveId" clId="{11FFC7E5-590D-400F-9A3F-74228EC89552}" dt="2023-01-27T23:22:47.144" v="3922" actId="26606"/>
          <ac:spMkLst>
            <pc:docMk/>
            <pc:sldMk cId="3901512260" sldId="265"/>
            <ac:spMk id="9235" creationId="{D4895BFE-F64B-41CE-869C-71C4A06BD2E9}"/>
          </ac:spMkLst>
        </pc:spChg>
        <pc:spChg chg="add">
          <ac:chgData name="Shabna Begum" userId="a73a9d76cc0eef9b" providerId="LiveId" clId="{11FFC7E5-590D-400F-9A3F-74228EC89552}" dt="2023-01-27T23:22:47.144" v="3922" actId="26606"/>
          <ac:spMkLst>
            <pc:docMk/>
            <pc:sldMk cId="3901512260" sldId="265"/>
            <ac:spMk id="9237" creationId="{0E6FAA9E-989B-4A11-9EF3-1D6E0664BC0C}"/>
          </ac:spMkLst>
        </pc:spChg>
        <pc:spChg chg="add">
          <ac:chgData name="Shabna Begum" userId="a73a9d76cc0eef9b" providerId="LiveId" clId="{11FFC7E5-590D-400F-9A3F-74228EC89552}" dt="2023-01-27T23:22:47.144" v="3922" actId="26606"/>
          <ac:spMkLst>
            <pc:docMk/>
            <pc:sldMk cId="3901512260" sldId="265"/>
            <ac:spMk id="9239" creationId="{EBFDE49C-243A-4B0B-AA88-FCB35F42C26B}"/>
          </ac:spMkLst>
        </pc:spChg>
        <pc:picChg chg="add mod">
          <ac:chgData name="Shabna Begum" userId="a73a9d76cc0eef9b" providerId="LiveId" clId="{11FFC7E5-590D-400F-9A3F-74228EC89552}" dt="2023-02-09T10:34:41.899" v="7998" actId="14100"/>
          <ac:picMkLst>
            <pc:docMk/>
            <pc:sldMk cId="3901512260" sldId="265"/>
            <ac:picMk id="3" creationId="{03397624-F42A-C7C6-00D8-DAD829A16D75}"/>
          </ac:picMkLst>
        </pc:picChg>
        <pc:picChg chg="add mod">
          <ac:chgData name="Shabna Begum" userId="a73a9d76cc0eef9b" providerId="LiveId" clId="{11FFC7E5-590D-400F-9A3F-74228EC89552}" dt="2023-02-09T22:25:03.772" v="8250" actId="14100"/>
          <ac:picMkLst>
            <pc:docMk/>
            <pc:sldMk cId="3901512260" sldId="265"/>
            <ac:picMk id="9218" creationId="{FCC0E888-D7D5-140A-6AEC-14C3DD224019}"/>
          </ac:picMkLst>
        </pc:picChg>
        <pc:picChg chg="add">
          <ac:chgData name="Shabna Begum" userId="a73a9d76cc0eef9b" providerId="LiveId" clId="{11FFC7E5-590D-400F-9A3F-74228EC89552}" dt="2023-01-27T23:22:47.144" v="3922" actId="26606"/>
          <ac:picMkLst>
            <pc:docMk/>
            <pc:sldMk cId="3901512260" sldId="265"/>
            <ac:picMk id="9223" creationId="{BED40652-2041-40A8-BD19-217432266812}"/>
          </ac:picMkLst>
        </pc:picChg>
        <pc:picChg chg="add">
          <ac:chgData name="Shabna Begum" userId="a73a9d76cc0eef9b" providerId="LiveId" clId="{11FFC7E5-590D-400F-9A3F-74228EC89552}" dt="2023-01-27T23:22:47.144" v="3922" actId="26606"/>
          <ac:picMkLst>
            <pc:docMk/>
            <pc:sldMk cId="3901512260" sldId="265"/>
            <ac:picMk id="9225" creationId="{3F9E3962-D4A6-4AE1-88E9-74BCE5EB88F5}"/>
          </ac:picMkLst>
        </pc:picChg>
        <pc:picChg chg="add">
          <ac:chgData name="Shabna Begum" userId="a73a9d76cc0eef9b" providerId="LiveId" clId="{11FFC7E5-590D-400F-9A3F-74228EC89552}" dt="2023-01-27T23:22:47.144" v="3922" actId="26606"/>
          <ac:picMkLst>
            <pc:docMk/>
            <pc:sldMk cId="3901512260" sldId="265"/>
            <ac:picMk id="9229" creationId="{79C71F41-5AA1-428C-A1E3-0BD5A769116D}"/>
          </ac:picMkLst>
        </pc:picChg>
        <pc:picChg chg="add">
          <ac:chgData name="Shabna Begum" userId="a73a9d76cc0eef9b" providerId="LiveId" clId="{11FFC7E5-590D-400F-9A3F-74228EC89552}" dt="2023-01-27T23:22:47.144" v="3922" actId="26606"/>
          <ac:picMkLst>
            <pc:docMk/>
            <pc:sldMk cId="3901512260" sldId="265"/>
            <ac:picMk id="9231" creationId="{8AA17048-7FB7-46CB-B99B-8D9D66ECA5B6}"/>
          </ac:picMkLst>
        </pc:picChg>
      </pc:sldChg>
      <pc:sldChg chg="new del">
        <pc:chgData name="Shabna Begum" userId="a73a9d76cc0eef9b" providerId="LiveId" clId="{11FFC7E5-590D-400F-9A3F-74228EC89552}" dt="2023-01-27T23:13:02.043" v="3891" actId="47"/>
        <pc:sldMkLst>
          <pc:docMk/>
          <pc:sldMk cId="3963684518" sldId="265"/>
        </pc:sldMkLst>
      </pc:sldChg>
      <pc:sldChg chg="modSp new del mod ord">
        <pc:chgData name="Shabna Begum" userId="a73a9d76cc0eef9b" providerId="LiveId" clId="{11FFC7E5-590D-400F-9A3F-74228EC89552}" dt="2023-02-06T00:34:27.305" v="4930" actId="2696"/>
        <pc:sldMkLst>
          <pc:docMk/>
          <pc:sldMk cId="973987" sldId="266"/>
        </pc:sldMkLst>
        <pc:spChg chg="mod">
          <ac:chgData name="Shabna Begum" userId="a73a9d76cc0eef9b" providerId="LiveId" clId="{11FFC7E5-590D-400F-9A3F-74228EC89552}" dt="2023-02-06T00:34:12.623" v="4929" actId="6549"/>
          <ac:spMkLst>
            <pc:docMk/>
            <pc:sldMk cId="973987" sldId="266"/>
            <ac:spMk id="2" creationId="{DF8C5938-6F7A-2DDC-71CE-5493805C09D9}"/>
          </ac:spMkLst>
        </pc:spChg>
      </pc:sldChg>
      <pc:sldChg chg="new del">
        <pc:chgData name="Shabna Begum" userId="a73a9d76cc0eef9b" providerId="LiveId" clId="{11FFC7E5-590D-400F-9A3F-74228EC89552}" dt="2023-01-27T23:19:40.315" v="3904" actId="47"/>
        <pc:sldMkLst>
          <pc:docMk/>
          <pc:sldMk cId="993171293" sldId="266"/>
        </pc:sldMkLst>
      </pc:sldChg>
      <pc:sldChg chg="addSp delSp modSp new del mod ord setBg modClrScheme setClrOvrMap delDesignElem chgLayout">
        <pc:chgData name="Shabna Begum" userId="a73a9d76cc0eef9b" providerId="LiveId" clId="{11FFC7E5-590D-400F-9A3F-74228EC89552}" dt="2023-02-07T21:09:49.767" v="7209" actId="47"/>
        <pc:sldMkLst>
          <pc:docMk/>
          <pc:sldMk cId="461928686" sldId="267"/>
        </pc:sldMkLst>
        <pc:spChg chg="add del mod ord">
          <ac:chgData name="Shabna Begum" userId="a73a9d76cc0eef9b" providerId="LiveId" clId="{11FFC7E5-590D-400F-9A3F-74228EC89552}" dt="2023-02-07T21:08:11.518" v="7194" actId="20577"/>
          <ac:spMkLst>
            <pc:docMk/>
            <pc:sldMk cId="461928686" sldId="267"/>
            <ac:spMk id="2" creationId="{F35F4C3A-3C63-1EC4-88CE-6FA89EC675DC}"/>
          </ac:spMkLst>
        </pc:spChg>
        <pc:spChg chg="add del mod">
          <ac:chgData name="Shabna Begum" userId="a73a9d76cc0eef9b" providerId="LiveId" clId="{11FFC7E5-590D-400F-9A3F-74228EC89552}" dt="2023-02-07T19:56:08.419" v="6126" actId="26606"/>
          <ac:spMkLst>
            <pc:docMk/>
            <pc:sldMk cId="461928686" sldId="267"/>
            <ac:spMk id="3" creationId="{D49B3E12-C910-F5E9-D7DF-B89042F072AD}"/>
          </ac:spMkLst>
        </pc:spChg>
        <pc:spChg chg="add del mod ord">
          <ac:chgData name="Shabna Begum" userId="a73a9d76cc0eef9b" providerId="LiveId" clId="{11FFC7E5-590D-400F-9A3F-74228EC89552}" dt="2023-02-07T20:50:16.802" v="6903" actId="700"/>
          <ac:spMkLst>
            <pc:docMk/>
            <pc:sldMk cId="461928686" sldId="267"/>
            <ac:spMk id="4" creationId="{368FF62B-9B05-7088-BCBF-ADC3490E2508}"/>
          </ac:spMkLst>
        </pc:spChg>
        <pc:spChg chg="add del mod ord">
          <ac:chgData name="Shabna Begum" userId="a73a9d76cc0eef9b" providerId="LiveId" clId="{11FFC7E5-590D-400F-9A3F-74228EC89552}" dt="2023-02-07T20:50:16.802" v="6903" actId="700"/>
          <ac:spMkLst>
            <pc:docMk/>
            <pc:sldMk cId="461928686" sldId="267"/>
            <ac:spMk id="6" creationId="{BE2FFAAA-A663-F0A5-3E69-D6754B87B0CD}"/>
          </ac:spMkLst>
        </pc:spChg>
        <pc:spChg chg="add del">
          <ac:chgData name="Shabna Begum" userId="a73a9d76cc0eef9b" providerId="LiveId" clId="{11FFC7E5-590D-400F-9A3F-74228EC89552}" dt="2023-02-07T20:54:45.417" v="6928"/>
          <ac:spMkLst>
            <pc:docMk/>
            <pc:sldMk cId="461928686" sldId="267"/>
            <ac:spMk id="8" creationId="{A289FEDA-CEC9-2343-EB77-A6B6A21148F2}"/>
          </ac:spMkLst>
        </pc:spChg>
        <pc:spChg chg="add del">
          <ac:chgData name="Shabna Begum" userId="a73a9d76cc0eef9b" providerId="LiveId" clId="{11FFC7E5-590D-400F-9A3F-74228EC89552}" dt="2023-02-07T20:50:16.802" v="6903" actId="700"/>
          <ac:spMkLst>
            <pc:docMk/>
            <pc:sldMk cId="461928686" sldId="267"/>
            <ac:spMk id="9" creationId="{C1D5848D-9021-4B45-A576-321BF0F5CD48}"/>
          </ac:spMkLst>
        </pc:spChg>
        <pc:spChg chg="add del">
          <ac:chgData name="Shabna Begum" userId="a73a9d76cc0eef9b" providerId="LiveId" clId="{11FFC7E5-590D-400F-9A3F-74228EC89552}" dt="2023-02-07T20:50:16.802" v="6903" actId="700"/>
          <ac:spMkLst>
            <pc:docMk/>
            <pc:sldMk cId="461928686" sldId="267"/>
            <ac:spMk id="11" creationId="{01A6840D-0908-4CED-99D2-8C957BD90CA8}"/>
          </ac:spMkLst>
        </pc:spChg>
        <pc:spChg chg="add del">
          <ac:chgData name="Shabna Begum" userId="a73a9d76cc0eef9b" providerId="LiveId" clId="{11FFC7E5-590D-400F-9A3F-74228EC89552}" dt="2023-02-07T20:50:16.802" v="6903" actId="700"/>
          <ac:spMkLst>
            <pc:docMk/>
            <pc:sldMk cId="461928686" sldId="267"/>
            <ac:spMk id="13" creationId="{A7404C7C-9651-4AC1-A94D-30116BDEE027}"/>
          </ac:spMkLst>
        </pc:spChg>
        <pc:spChg chg="add del">
          <ac:chgData name="Shabna Begum" userId="a73a9d76cc0eef9b" providerId="LiveId" clId="{11FFC7E5-590D-400F-9A3F-74228EC89552}" dt="2023-02-07T20:50:16.802" v="6903" actId="700"/>
          <ac:spMkLst>
            <pc:docMk/>
            <pc:sldMk cId="461928686" sldId="267"/>
            <ac:spMk id="15" creationId="{35187262-9F3B-479F-8C41-C380B6835373}"/>
          </ac:spMkLst>
        </pc:spChg>
        <pc:spChg chg="add del">
          <ac:chgData name="Shabna Begum" userId="a73a9d76cc0eef9b" providerId="LiveId" clId="{11FFC7E5-590D-400F-9A3F-74228EC89552}" dt="2023-02-07T20:50:16.020" v="6902" actId="26606"/>
          <ac:spMkLst>
            <pc:docMk/>
            <pc:sldMk cId="461928686" sldId="267"/>
            <ac:spMk id="2055" creationId="{904DB13E-F722-4ED6-BB00-556651E95281}"/>
          </ac:spMkLst>
        </pc:spChg>
        <pc:spChg chg="add del">
          <ac:chgData name="Shabna Begum" userId="a73a9d76cc0eef9b" providerId="LiveId" clId="{11FFC7E5-590D-400F-9A3F-74228EC89552}" dt="2023-02-07T20:50:16.020" v="6902" actId="26606"/>
          <ac:spMkLst>
            <pc:docMk/>
            <pc:sldMk cId="461928686" sldId="267"/>
            <ac:spMk id="2057" creationId="{1419E3D9-C5FB-41A9-B6D2-DFB210BB6211}"/>
          </ac:spMkLst>
        </pc:spChg>
        <pc:spChg chg="add del">
          <ac:chgData name="Shabna Begum" userId="a73a9d76cc0eef9b" providerId="LiveId" clId="{11FFC7E5-590D-400F-9A3F-74228EC89552}" dt="2023-02-07T20:50:16.020" v="6902" actId="26606"/>
          <ac:spMkLst>
            <pc:docMk/>
            <pc:sldMk cId="461928686" sldId="267"/>
            <ac:spMk id="2059" creationId="{367909BF-1DF7-4ACE-8F58-6CF719BB27E5}"/>
          </ac:spMkLst>
        </pc:spChg>
        <pc:spChg chg="add del">
          <ac:chgData name="Shabna Begum" userId="a73a9d76cc0eef9b" providerId="LiveId" clId="{11FFC7E5-590D-400F-9A3F-74228EC89552}" dt="2023-02-07T20:50:16.020" v="6902" actId="26606"/>
          <ac:spMkLst>
            <pc:docMk/>
            <pc:sldMk cId="461928686" sldId="267"/>
            <ac:spMk id="2061" creationId="{89E8BEDB-0BBC-4F21-9CFB-8530D664C343}"/>
          </ac:spMkLst>
        </pc:spChg>
        <pc:spChg chg="add del">
          <ac:chgData name="Shabna Begum" userId="a73a9d76cc0eef9b" providerId="LiveId" clId="{11FFC7E5-590D-400F-9A3F-74228EC89552}" dt="2023-02-07T20:50:16.020" v="6902" actId="26606"/>
          <ac:spMkLst>
            <pc:docMk/>
            <pc:sldMk cId="461928686" sldId="267"/>
            <ac:spMk id="2068" creationId="{420551B3-B4DA-48EE-988C-4FAEAEB5CE98}"/>
          </ac:spMkLst>
        </pc:spChg>
        <pc:spChg chg="add del">
          <ac:chgData name="Shabna Begum" userId="a73a9d76cc0eef9b" providerId="LiveId" clId="{11FFC7E5-590D-400F-9A3F-74228EC89552}" dt="2023-02-07T20:50:16.020" v="6902" actId="26606"/>
          <ac:spMkLst>
            <pc:docMk/>
            <pc:sldMk cId="461928686" sldId="267"/>
            <ac:spMk id="2070" creationId="{2644B391-9BFE-445C-A9EC-F544BB85FBC7}"/>
          </ac:spMkLst>
        </pc:spChg>
        <pc:spChg chg="add del">
          <ac:chgData name="Shabna Begum" userId="a73a9d76cc0eef9b" providerId="LiveId" clId="{11FFC7E5-590D-400F-9A3F-74228EC89552}" dt="2023-02-07T20:50:16.020" v="6902" actId="26606"/>
          <ac:spMkLst>
            <pc:docMk/>
            <pc:sldMk cId="461928686" sldId="267"/>
            <ac:spMk id="2072" creationId="{80F26E69-87D9-4655-AE7B-280A87AA3CAD}"/>
          </ac:spMkLst>
        </pc:spChg>
        <pc:grpChg chg="add del">
          <ac:chgData name="Shabna Begum" userId="a73a9d76cc0eef9b" providerId="LiveId" clId="{11FFC7E5-590D-400F-9A3F-74228EC89552}" dt="2023-02-07T20:50:16.020" v="6902" actId="26606"/>
          <ac:grpSpMkLst>
            <pc:docMk/>
            <pc:sldMk cId="461928686" sldId="267"/>
            <ac:grpSpMk id="2063" creationId="{E26428D7-C6F3-473D-A360-A3F5C3E8728C}"/>
          </ac:grpSpMkLst>
        </pc:grpChg>
        <pc:graphicFrameChg chg="add del mod">
          <ac:chgData name="Shabna Begum" userId="a73a9d76cc0eef9b" providerId="LiveId" clId="{11FFC7E5-590D-400F-9A3F-74228EC89552}" dt="2023-02-06T00:25:28.455" v="4927" actId="12084"/>
          <ac:graphicFrameMkLst>
            <pc:docMk/>
            <pc:sldMk cId="461928686" sldId="267"/>
            <ac:graphicFrameMk id="4" creationId="{7CE208B2-097F-765C-6630-00110EC6C209}"/>
          </ac:graphicFrameMkLst>
        </pc:graphicFrameChg>
        <pc:graphicFrameChg chg="add mod ord">
          <ac:chgData name="Shabna Begum" userId="a73a9d76cc0eef9b" providerId="LiveId" clId="{11FFC7E5-590D-400F-9A3F-74228EC89552}" dt="2023-02-07T21:09:27.108" v="7206" actId="478"/>
          <ac:graphicFrameMkLst>
            <pc:docMk/>
            <pc:sldMk cId="461928686" sldId="267"/>
            <ac:graphicFrameMk id="5" creationId="{1498A5DD-7323-07CE-8FA7-2A23FD4A4BBC}"/>
          </ac:graphicFrameMkLst>
        </pc:graphicFrameChg>
        <pc:graphicFrameChg chg="add del modGraphic">
          <ac:chgData name="Shabna Begum" userId="a73a9d76cc0eef9b" providerId="LiveId" clId="{11FFC7E5-590D-400F-9A3F-74228EC89552}" dt="2023-02-07T21:09:44.239" v="7208" actId="478"/>
          <ac:graphicFrameMkLst>
            <pc:docMk/>
            <pc:sldMk cId="461928686" sldId="267"/>
            <ac:graphicFrameMk id="14" creationId="{FE857079-54CB-5CD0-0401-4F5BB6218E78}"/>
          </ac:graphicFrameMkLst>
        </pc:graphicFrameChg>
        <pc:picChg chg="add del mod">
          <ac:chgData name="Shabna Begum" userId="a73a9d76cc0eef9b" providerId="LiveId" clId="{11FFC7E5-590D-400F-9A3F-74228EC89552}" dt="2023-02-07T21:02:56.609" v="6947"/>
          <ac:picMkLst>
            <pc:docMk/>
            <pc:sldMk cId="461928686" sldId="267"/>
            <ac:picMk id="7" creationId="{012E5A5B-3B81-4295-0995-632A7BC14C6A}"/>
          </ac:picMkLst>
        </pc:picChg>
        <pc:picChg chg="add del mod">
          <ac:chgData name="Shabna Begum" userId="a73a9d76cc0eef9b" providerId="LiveId" clId="{11FFC7E5-590D-400F-9A3F-74228EC89552}" dt="2023-02-07T21:02:55.809" v="6944"/>
          <ac:picMkLst>
            <pc:docMk/>
            <pc:sldMk cId="461928686" sldId="267"/>
            <ac:picMk id="10" creationId="{F2C5B863-C8C3-4EDD-A9DF-746697D3EF02}"/>
          </ac:picMkLst>
        </pc:picChg>
        <pc:picChg chg="add del mod ord">
          <ac:chgData name="Shabna Begum" userId="a73a9d76cc0eef9b" providerId="LiveId" clId="{11FFC7E5-590D-400F-9A3F-74228EC89552}" dt="2023-02-07T21:03:41.202" v="6962" actId="478"/>
          <ac:picMkLst>
            <pc:docMk/>
            <pc:sldMk cId="461928686" sldId="267"/>
            <ac:picMk id="2050" creationId="{E9A38266-EF08-FEB3-A4C1-768971840F34}"/>
          </ac:picMkLst>
        </pc:picChg>
        <pc:picChg chg="add del">
          <ac:chgData name="Shabna Begum" userId="a73a9d76cc0eef9b" providerId="LiveId" clId="{11FFC7E5-590D-400F-9A3F-74228EC89552}" dt="2023-02-07T20:53:04.181" v="6920"/>
          <ac:picMkLst>
            <pc:docMk/>
            <pc:sldMk cId="461928686" sldId="267"/>
            <ac:picMk id="2052" creationId="{39CCC016-6CCD-00E4-B669-A27007DCAF52}"/>
          </ac:picMkLst>
        </pc:picChg>
        <pc:picChg chg="add del mod">
          <ac:chgData name="Shabna Begum" userId="a73a9d76cc0eef9b" providerId="LiveId" clId="{11FFC7E5-590D-400F-9A3F-74228EC89552}" dt="2023-02-07T20:53:03.993" v="6919"/>
          <ac:picMkLst>
            <pc:docMk/>
            <pc:sldMk cId="461928686" sldId="267"/>
            <ac:picMk id="2054" creationId="{19D89C18-34F4-0A34-F7CA-8D8E5878B1A8}"/>
          </ac:picMkLst>
        </pc:picChg>
        <pc:picChg chg="add del">
          <ac:chgData name="Shabna Begum" userId="a73a9d76cc0eef9b" providerId="LiveId" clId="{11FFC7E5-590D-400F-9A3F-74228EC89552}" dt="2023-02-07T21:02:56.938" v="6948"/>
          <ac:picMkLst>
            <pc:docMk/>
            <pc:sldMk cId="461928686" sldId="267"/>
            <ac:picMk id="2056" creationId="{B44B63AA-A25D-EE17-5321-83845C1CC68B}"/>
          </ac:picMkLst>
        </pc:picChg>
        <pc:picChg chg="add del mod">
          <ac:chgData name="Shabna Begum" userId="a73a9d76cc0eef9b" providerId="LiveId" clId="{11FFC7E5-590D-400F-9A3F-74228EC89552}" dt="2023-02-07T20:53:22.699" v="6923"/>
          <ac:picMkLst>
            <pc:docMk/>
            <pc:sldMk cId="461928686" sldId="267"/>
            <ac:picMk id="2058" creationId="{9FE41D5D-B253-BE03-553B-528BBDEA0023}"/>
          </ac:picMkLst>
        </pc:picChg>
      </pc:sldChg>
      <pc:sldChg chg="addSp delSp modSp new del mod">
        <pc:chgData name="Shabna Begum" userId="a73a9d76cc0eef9b" providerId="LiveId" clId="{11FFC7E5-590D-400F-9A3F-74228EC89552}" dt="2023-01-27T23:20:48.077" v="3917" actId="47"/>
        <pc:sldMkLst>
          <pc:docMk/>
          <pc:sldMk cId="755823747" sldId="267"/>
        </pc:sldMkLst>
        <pc:spChg chg="add del mod">
          <ac:chgData name="Shabna Begum" userId="a73a9d76cc0eef9b" providerId="LiveId" clId="{11FFC7E5-590D-400F-9A3F-74228EC89552}" dt="2023-01-27T23:20:39.242" v="3913" actId="767"/>
          <ac:spMkLst>
            <pc:docMk/>
            <pc:sldMk cId="755823747" sldId="267"/>
            <ac:spMk id="2" creationId="{8A9B7F94-47A6-AA43-DCDA-4B4A372AD446}"/>
          </ac:spMkLst>
        </pc:spChg>
        <pc:picChg chg="add del mod">
          <ac:chgData name="Shabna Begum" userId="a73a9d76cc0eef9b" providerId="LiveId" clId="{11FFC7E5-590D-400F-9A3F-74228EC89552}" dt="2023-01-27T23:20:41.977" v="3916"/>
          <ac:picMkLst>
            <pc:docMk/>
            <pc:sldMk cId="755823747" sldId="267"/>
            <ac:picMk id="8194" creationId="{FAF66F31-1A0D-21BF-C188-004621301B83}"/>
          </ac:picMkLst>
        </pc:picChg>
      </pc:sldChg>
      <pc:sldChg chg="addSp delSp modSp new mod ord setBg setClrOvrMap">
        <pc:chgData name="Shabna Begum" userId="a73a9d76cc0eef9b" providerId="LiveId" clId="{11FFC7E5-590D-400F-9A3F-74228EC89552}" dt="2023-02-10T10:52:52.564" v="11390" actId="1076"/>
        <pc:sldMkLst>
          <pc:docMk/>
          <pc:sldMk cId="3334530095" sldId="268"/>
        </pc:sldMkLst>
        <pc:spChg chg="mod">
          <ac:chgData name="Shabna Begum" userId="a73a9d76cc0eef9b" providerId="LiveId" clId="{11FFC7E5-590D-400F-9A3F-74228EC89552}" dt="2023-02-08T18:25:51.175" v="7753" actId="26606"/>
          <ac:spMkLst>
            <pc:docMk/>
            <pc:sldMk cId="3334530095" sldId="268"/>
            <ac:spMk id="2" creationId="{E8F74D5F-2D15-8ED5-0738-18728D62B90E}"/>
          </ac:spMkLst>
        </pc:spChg>
        <pc:spChg chg="mod ord">
          <ac:chgData name="Shabna Begum" userId="a73a9d76cc0eef9b" providerId="LiveId" clId="{11FFC7E5-590D-400F-9A3F-74228EC89552}" dt="2023-02-10T10:52:52.564" v="11390" actId="1076"/>
          <ac:spMkLst>
            <pc:docMk/>
            <pc:sldMk cId="3334530095" sldId="268"/>
            <ac:spMk id="3" creationId="{2EF14966-B9B6-4CAF-477D-350C0455E7F4}"/>
          </ac:spMkLst>
        </pc:spChg>
        <pc:spChg chg="add mod">
          <ac:chgData name="Shabna Begum" userId="a73a9d76cc0eef9b" providerId="LiveId" clId="{11FFC7E5-590D-400F-9A3F-74228EC89552}" dt="2023-02-09T23:23:20.045" v="8292" actId="14100"/>
          <ac:spMkLst>
            <pc:docMk/>
            <pc:sldMk cId="3334530095" sldId="268"/>
            <ac:spMk id="5" creationId="{E4DB6763-2DEE-EF36-3608-81FF8B956925}"/>
          </ac:spMkLst>
        </pc:spChg>
        <pc:spChg chg="add del">
          <ac:chgData name="Shabna Begum" userId="a73a9d76cc0eef9b" providerId="LiveId" clId="{11FFC7E5-590D-400F-9A3F-74228EC89552}" dt="2023-02-07T19:57:48.694" v="6129" actId="26606"/>
          <ac:spMkLst>
            <pc:docMk/>
            <pc:sldMk cId="3334530095" sldId="268"/>
            <ac:spMk id="8" creationId="{74CD14DB-BB81-479F-A1FC-1C75640E9F84}"/>
          </ac:spMkLst>
        </pc:spChg>
        <pc:spChg chg="add del">
          <ac:chgData name="Shabna Begum" userId="a73a9d76cc0eef9b" providerId="LiveId" clId="{11FFC7E5-590D-400F-9A3F-74228EC89552}" dt="2023-02-07T19:57:48.694" v="6129" actId="26606"/>
          <ac:spMkLst>
            <pc:docMk/>
            <pc:sldMk cId="3334530095" sldId="268"/>
            <ac:spMk id="10" creationId="{C943A91B-7CA7-4592-A975-73B1BF8C4C74}"/>
          </ac:spMkLst>
        </pc:spChg>
        <pc:spChg chg="add del">
          <ac:chgData name="Shabna Begum" userId="a73a9d76cc0eef9b" providerId="LiveId" clId="{11FFC7E5-590D-400F-9A3F-74228EC89552}" dt="2023-02-07T19:57:48.694" v="6129" actId="26606"/>
          <ac:spMkLst>
            <pc:docMk/>
            <pc:sldMk cId="3334530095" sldId="268"/>
            <ac:spMk id="12" creationId="{EC471314-E46A-414B-8D91-74880E84F187}"/>
          </ac:spMkLst>
        </pc:spChg>
        <pc:spChg chg="add del">
          <ac:chgData name="Shabna Begum" userId="a73a9d76cc0eef9b" providerId="LiveId" clId="{11FFC7E5-590D-400F-9A3F-74228EC89552}" dt="2023-02-07T19:57:48.694" v="6129" actId="26606"/>
          <ac:spMkLst>
            <pc:docMk/>
            <pc:sldMk cId="3334530095" sldId="268"/>
            <ac:spMk id="14" creationId="{6A681326-1C9D-44A3-A627-3871BDAE4127}"/>
          </ac:spMkLst>
        </pc:spChg>
        <pc:spChg chg="add del">
          <ac:chgData name="Shabna Begum" userId="a73a9d76cc0eef9b" providerId="LiveId" clId="{11FFC7E5-590D-400F-9A3F-74228EC89552}" dt="2023-02-08T18:22:14.381" v="7741" actId="26606"/>
          <ac:spMkLst>
            <pc:docMk/>
            <pc:sldMk cId="3334530095" sldId="268"/>
            <ac:spMk id="19" creationId="{923E8915-D2AA-4327-A45A-972C3CA9574B}"/>
          </ac:spMkLst>
        </pc:spChg>
        <pc:spChg chg="add del">
          <ac:chgData name="Shabna Begum" userId="a73a9d76cc0eef9b" providerId="LiveId" clId="{11FFC7E5-590D-400F-9A3F-74228EC89552}" dt="2023-02-08T18:22:14.381" v="7741" actId="26606"/>
          <ac:spMkLst>
            <pc:docMk/>
            <pc:sldMk cId="3334530095" sldId="268"/>
            <ac:spMk id="21" creationId="{8302FC3C-9804-4950-B721-5FD704BA6065}"/>
          </ac:spMkLst>
        </pc:spChg>
        <pc:spChg chg="add del">
          <ac:chgData name="Shabna Begum" userId="a73a9d76cc0eef9b" providerId="LiveId" clId="{11FFC7E5-590D-400F-9A3F-74228EC89552}" dt="2023-02-08T18:22:14.381" v="7741" actId="26606"/>
          <ac:spMkLst>
            <pc:docMk/>
            <pc:sldMk cId="3334530095" sldId="268"/>
            <ac:spMk id="27" creationId="{F3798573-F27B-47EB-8EA4-7EE34954C2D6}"/>
          </ac:spMkLst>
        </pc:spChg>
        <pc:picChg chg="add mod">
          <ac:chgData name="Shabna Begum" userId="a73a9d76cc0eef9b" providerId="LiveId" clId="{11FFC7E5-590D-400F-9A3F-74228EC89552}" dt="2023-02-09T23:22:41.195" v="8254" actId="1076"/>
          <ac:picMkLst>
            <pc:docMk/>
            <pc:sldMk cId="3334530095" sldId="268"/>
            <ac:picMk id="4" creationId="{0AAA9D76-85E1-296D-6CCD-0F6FAB55563C}"/>
          </ac:picMkLst>
        </pc:picChg>
        <pc:picChg chg="add del">
          <ac:chgData name="Shabna Begum" userId="a73a9d76cc0eef9b" providerId="LiveId" clId="{11FFC7E5-590D-400F-9A3F-74228EC89552}" dt="2023-02-08T18:22:14.381" v="7741" actId="26606"/>
          <ac:picMkLst>
            <pc:docMk/>
            <pc:sldMk cId="3334530095" sldId="268"/>
            <ac:picMk id="25" creationId="{3BC6EBB2-9BDC-4075-BA6B-43A9FBF9C86C}"/>
          </ac:picMkLst>
        </pc:picChg>
        <pc:picChg chg="add mod ord">
          <ac:chgData name="Shabna Begum" userId="a73a9d76cc0eef9b" providerId="LiveId" clId="{11FFC7E5-590D-400F-9A3F-74228EC89552}" dt="2023-02-10T00:02:48.870" v="8898" actId="1035"/>
          <ac:picMkLst>
            <pc:docMk/>
            <pc:sldMk cId="3334530095" sldId="268"/>
            <ac:picMk id="6146" creationId="{2E0C87BB-2178-B0D4-B432-6C016F488651}"/>
          </ac:picMkLst>
        </pc:picChg>
        <pc:cxnChg chg="add del">
          <ac:chgData name="Shabna Begum" userId="a73a9d76cc0eef9b" providerId="LiveId" clId="{11FFC7E5-590D-400F-9A3F-74228EC89552}" dt="2023-02-08T18:22:14.381" v="7741" actId="26606"/>
          <ac:cxnSpMkLst>
            <pc:docMk/>
            <pc:sldMk cId="3334530095" sldId="268"/>
            <ac:cxnSpMk id="23" creationId="{6B9695BD-ECF6-49CA-8877-8C493193C65D}"/>
          </ac:cxnSpMkLst>
        </pc:cxnChg>
      </pc:sldChg>
      <pc:sldChg chg="new del ord">
        <pc:chgData name="Shabna Begum" userId="a73a9d76cc0eef9b" providerId="LiveId" clId="{11FFC7E5-590D-400F-9A3F-74228EC89552}" dt="2023-02-06T00:34:52.806" v="4934" actId="2696"/>
        <pc:sldMkLst>
          <pc:docMk/>
          <pc:sldMk cId="3431099556" sldId="268"/>
        </pc:sldMkLst>
      </pc:sldChg>
      <pc:sldChg chg="addSp delSp modSp new mod setBg">
        <pc:chgData name="Shabna Begum" userId="a73a9d76cc0eef9b" providerId="LiveId" clId="{11FFC7E5-590D-400F-9A3F-74228EC89552}" dt="2023-02-10T12:58:07.619" v="11856" actId="1076"/>
        <pc:sldMkLst>
          <pc:docMk/>
          <pc:sldMk cId="1548899279" sldId="269"/>
        </pc:sldMkLst>
        <pc:spChg chg="mod ord">
          <ac:chgData name="Shabna Begum" userId="a73a9d76cc0eef9b" providerId="LiveId" clId="{11FFC7E5-590D-400F-9A3F-74228EC89552}" dt="2023-02-10T12:58:07.619" v="11856" actId="1076"/>
          <ac:spMkLst>
            <pc:docMk/>
            <pc:sldMk cId="1548899279" sldId="269"/>
            <ac:spMk id="2" creationId="{3E071F0D-20BF-653F-2299-DEC793CD49EE}"/>
          </ac:spMkLst>
        </pc:spChg>
        <pc:spChg chg="add del mod">
          <ac:chgData name="Shabna Begum" userId="a73a9d76cc0eef9b" providerId="LiveId" clId="{11FFC7E5-590D-400F-9A3F-74228EC89552}" dt="2023-02-07T19:55:47.258" v="6124" actId="26606"/>
          <ac:spMkLst>
            <pc:docMk/>
            <pc:sldMk cId="1548899279" sldId="269"/>
            <ac:spMk id="3" creationId="{D9667059-6463-0198-97E7-DD3E2327BB90}"/>
          </ac:spMkLst>
        </pc:spChg>
        <pc:spChg chg="add del">
          <ac:chgData name="Shabna Begum" userId="a73a9d76cc0eef9b" providerId="LiveId" clId="{11FFC7E5-590D-400F-9A3F-74228EC89552}" dt="2023-02-07T19:55:47.179" v="6123" actId="26606"/>
          <ac:spMkLst>
            <pc:docMk/>
            <pc:sldMk cId="1548899279" sldId="269"/>
            <ac:spMk id="9" creationId="{D9667059-6463-0198-97E7-DD3E2327BB90}"/>
          </ac:spMkLst>
        </pc:spChg>
        <pc:spChg chg="add del">
          <ac:chgData name="Shabna Begum" userId="a73a9d76cc0eef9b" providerId="LiveId" clId="{11FFC7E5-590D-400F-9A3F-74228EC89552}" dt="2023-02-07T19:55:47.179" v="6123" actId="26606"/>
          <ac:spMkLst>
            <pc:docMk/>
            <pc:sldMk cId="1548899279" sldId="269"/>
            <ac:spMk id="10" creationId="{C89FDD9F-84AD-4824-89D2-9E286F5651E3}"/>
          </ac:spMkLst>
        </pc:spChg>
        <pc:spChg chg="add del">
          <ac:chgData name="Shabna Begum" userId="a73a9d76cc0eef9b" providerId="LiveId" clId="{11FFC7E5-590D-400F-9A3F-74228EC89552}" dt="2023-02-07T19:55:47.179" v="6123" actId="26606"/>
          <ac:spMkLst>
            <pc:docMk/>
            <pc:sldMk cId="1548899279" sldId="269"/>
            <ac:spMk id="12" creationId="{0AFF99B9-09FA-411A-8B54-D714B2EE9A68}"/>
          </ac:spMkLst>
        </pc:spChg>
        <pc:spChg chg="add del">
          <ac:chgData name="Shabna Begum" userId="a73a9d76cc0eef9b" providerId="LiveId" clId="{11FFC7E5-590D-400F-9A3F-74228EC89552}" dt="2023-02-07T19:55:47.179" v="6123" actId="26606"/>
          <ac:spMkLst>
            <pc:docMk/>
            <pc:sldMk cId="1548899279" sldId="269"/>
            <ac:spMk id="14" creationId="{7E6CE931-52B0-4AD0-991F-0648E313BF3A}"/>
          </ac:spMkLst>
        </pc:spChg>
        <pc:spChg chg="add del">
          <ac:chgData name="Shabna Begum" userId="a73a9d76cc0eef9b" providerId="LiveId" clId="{11FFC7E5-590D-400F-9A3F-74228EC89552}" dt="2023-02-07T19:55:47.179" v="6123" actId="26606"/>
          <ac:spMkLst>
            <pc:docMk/>
            <pc:sldMk cId="1548899279" sldId="269"/>
            <ac:spMk id="16" creationId="{D138FED9-7840-470D-BB14-BF4696ADA7FC}"/>
          </ac:spMkLst>
        </pc:spChg>
        <pc:spChg chg="add mod">
          <ac:chgData name="Shabna Begum" userId="a73a9d76cc0eef9b" providerId="LiveId" clId="{11FFC7E5-590D-400F-9A3F-74228EC89552}" dt="2023-02-10T12:58:03.653" v="11855" actId="1076"/>
          <ac:spMkLst>
            <pc:docMk/>
            <pc:sldMk cId="1548899279" sldId="269"/>
            <ac:spMk id="19" creationId="{D9667059-6463-0198-97E7-DD3E2327BB90}"/>
          </ac:spMkLst>
        </pc:spChg>
        <pc:spChg chg="add del">
          <ac:chgData name="Shabna Begum" userId="a73a9d76cc0eef9b" providerId="LiveId" clId="{11FFC7E5-590D-400F-9A3F-74228EC89552}" dt="2023-02-07T22:21:30.145" v="7511" actId="26606"/>
          <ac:spMkLst>
            <pc:docMk/>
            <pc:sldMk cId="1548899279" sldId="269"/>
            <ac:spMk id="24" creationId="{495DDCFA-D3DE-4CEB-8AFF-C6501187E430}"/>
          </ac:spMkLst>
        </pc:spChg>
        <pc:spChg chg="add del">
          <ac:chgData name="Shabna Begum" userId="a73a9d76cc0eef9b" providerId="LiveId" clId="{11FFC7E5-590D-400F-9A3F-74228EC89552}" dt="2023-02-07T22:21:31.538" v="7513" actId="26606"/>
          <ac:spMkLst>
            <pc:docMk/>
            <pc:sldMk cId="1548899279" sldId="269"/>
            <ac:spMk id="26" creationId="{DB5AF5F3-AD0A-4EFA-854A-47C780F26264}"/>
          </ac:spMkLst>
        </pc:spChg>
        <pc:spChg chg="add del">
          <ac:chgData name="Shabna Begum" userId="a73a9d76cc0eef9b" providerId="LiveId" clId="{11FFC7E5-590D-400F-9A3F-74228EC89552}" dt="2023-02-07T22:21:31.538" v="7513" actId="26606"/>
          <ac:spMkLst>
            <pc:docMk/>
            <pc:sldMk cId="1548899279" sldId="269"/>
            <ac:spMk id="27" creationId="{0A01F2A2-AEDD-47DC-AFB5-B97CEB9A5328}"/>
          </ac:spMkLst>
        </pc:spChg>
        <pc:spChg chg="add del">
          <ac:chgData name="Shabna Begum" userId="a73a9d76cc0eef9b" providerId="LiveId" clId="{11FFC7E5-590D-400F-9A3F-74228EC89552}" dt="2023-02-07T22:21:31.538" v="7513" actId="26606"/>
          <ac:spMkLst>
            <pc:docMk/>
            <pc:sldMk cId="1548899279" sldId="269"/>
            <ac:spMk id="28" creationId="{1E3D6D6C-E192-4135-B1DB-17C71EEBC946}"/>
          </ac:spMkLst>
        </pc:spChg>
        <pc:spChg chg="add del">
          <ac:chgData name="Shabna Begum" userId="a73a9d76cc0eef9b" providerId="LiveId" clId="{11FFC7E5-590D-400F-9A3F-74228EC89552}" dt="2023-02-07T22:21:33.973" v="7515" actId="26606"/>
          <ac:spMkLst>
            <pc:docMk/>
            <pc:sldMk cId="1548899279" sldId="269"/>
            <ac:spMk id="30" creationId="{529DF628-3DC1-41BF-9730-E680D7FC23A1}"/>
          </ac:spMkLst>
        </pc:spChg>
        <pc:spChg chg="add del">
          <ac:chgData name="Shabna Begum" userId="a73a9d76cc0eef9b" providerId="LiveId" clId="{11FFC7E5-590D-400F-9A3F-74228EC89552}" dt="2023-02-07T22:21:33.973" v="7515" actId="26606"/>
          <ac:spMkLst>
            <pc:docMk/>
            <pc:sldMk cId="1548899279" sldId="269"/>
            <ac:spMk id="31" creationId="{623695FD-17A6-460C-AFB4-A56F8DFB4ED3}"/>
          </ac:spMkLst>
        </pc:spChg>
        <pc:graphicFrameChg chg="add del">
          <ac:chgData name="Shabna Begum" userId="a73a9d76cc0eef9b" providerId="LiveId" clId="{11FFC7E5-590D-400F-9A3F-74228EC89552}" dt="2023-02-07T19:55:31.377" v="6121" actId="26606"/>
          <ac:graphicFrameMkLst>
            <pc:docMk/>
            <pc:sldMk cId="1548899279" sldId="269"/>
            <ac:graphicFrameMk id="7" creationId="{3BA28905-0BCA-3F7B-ACF3-9047E5387318}"/>
          </ac:graphicFrameMkLst>
        </pc:graphicFrameChg>
        <pc:picChg chg="add del">
          <ac:chgData name="Shabna Begum" userId="a73a9d76cc0eef9b" providerId="LiveId" clId="{11FFC7E5-590D-400F-9A3F-74228EC89552}" dt="2023-02-07T19:55:19.763" v="6119" actId="26606"/>
          <ac:picMkLst>
            <pc:docMk/>
            <pc:sldMk cId="1548899279" sldId="269"/>
            <ac:picMk id="5" creationId="{C922BC32-A838-F42B-404F-B18CDE03DAF9}"/>
          </ac:picMkLst>
        </pc:picChg>
        <pc:picChg chg="add del">
          <ac:chgData name="Shabna Begum" userId="a73a9d76cc0eef9b" providerId="LiveId" clId="{11FFC7E5-590D-400F-9A3F-74228EC89552}" dt="2023-02-07T19:55:47.179" v="6123" actId="26606"/>
          <ac:picMkLst>
            <pc:docMk/>
            <pc:sldMk cId="1548899279" sldId="269"/>
            <ac:picMk id="11" creationId="{0CBE2F39-434D-6F7F-440C-0FB01B15E32F}"/>
          </ac:picMkLst>
        </pc:picChg>
        <pc:picChg chg="add mod ord">
          <ac:chgData name="Shabna Begum" userId="a73a9d76cc0eef9b" providerId="LiveId" clId="{11FFC7E5-590D-400F-9A3F-74228EC89552}" dt="2023-02-07T22:21:33.989" v="7516" actId="26606"/>
          <ac:picMkLst>
            <pc:docMk/>
            <pc:sldMk cId="1548899279" sldId="269"/>
            <ac:picMk id="18" creationId="{7369B817-70F6-A479-A6C0-9F411B1D2C80}"/>
          </ac:picMkLst>
        </pc:picChg>
      </pc:sldChg>
      <pc:sldChg chg="addSp delSp modSp new del mod setBg setClrOvrMap">
        <pc:chgData name="Shabna Begum" userId="a73a9d76cc0eef9b" providerId="LiveId" clId="{11FFC7E5-590D-400F-9A3F-74228EC89552}" dt="2023-02-10T01:36:02.549" v="10058" actId="47"/>
        <pc:sldMkLst>
          <pc:docMk/>
          <pc:sldMk cId="2212432987" sldId="270"/>
        </pc:sldMkLst>
        <pc:spChg chg="mod">
          <ac:chgData name="Shabna Begum" userId="a73a9d76cc0eef9b" providerId="LiveId" clId="{11FFC7E5-590D-400F-9A3F-74228EC89552}" dt="2023-02-07T22:22:13.499" v="7521" actId="26606"/>
          <ac:spMkLst>
            <pc:docMk/>
            <pc:sldMk cId="2212432987" sldId="270"/>
            <ac:spMk id="2" creationId="{A16F80C6-69E1-956B-2A62-89D9BC2694C0}"/>
          </ac:spMkLst>
        </pc:spChg>
        <pc:spChg chg="del mod">
          <ac:chgData name="Shabna Begum" userId="a73a9d76cc0eef9b" providerId="LiveId" clId="{11FFC7E5-590D-400F-9A3F-74228EC89552}" dt="2023-02-07T20:00:49.892" v="6220" actId="26606"/>
          <ac:spMkLst>
            <pc:docMk/>
            <pc:sldMk cId="2212432987" sldId="270"/>
            <ac:spMk id="3" creationId="{EA16A50A-B4B3-3DBF-BCE7-0E5C9AE064A5}"/>
          </ac:spMkLst>
        </pc:spChg>
        <pc:spChg chg="add del">
          <ac:chgData name="Shabna Begum" userId="a73a9d76cc0eef9b" providerId="LiveId" clId="{11FFC7E5-590D-400F-9A3F-74228EC89552}" dt="2023-02-07T22:22:09.354" v="7518" actId="26606"/>
          <ac:spMkLst>
            <pc:docMk/>
            <pc:sldMk cId="2212432987" sldId="270"/>
            <ac:spMk id="10" creationId="{C1D5848D-9021-4B45-A576-321BF0F5CD48}"/>
          </ac:spMkLst>
        </pc:spChg>
        <pc:spChg chg="add del">
          <ac:chgData name="Shabna Begum" userId="a73a9d76cc0eef9b" providerId="LiveId" clId="{11FFC7E5-590D-400F-9A3F-74228EC89552}" dt="2023-02-07T22:22:09.354" v="7518" actId="26606"/>
          <ac:spMkLst>
            <pc:docMk/>
            <pc:sldMk cId="2212432987" sldId="270"/>
            <ac:spMk id="12" creationId="{01A6840D-0908-4CED-99D2-8C957BD90CA8}"/>
          </ac:spMkLst>
        </pc:spChg>
        <pc:spChg chg="add del">
          <ac:chgData name="Shabna Begum" userId="a73a9d76cc0eef9b" providerId="LiveId" clId="{11FFC7E5-590D-400F-9A3F-74228EC89552}" dt="2023-02-07T22:22:09.354" v="7518" actId="26606"/>
          <ac:spMkLst>
            <pc:docMk/>
            <pc:sldMk cId="2212432987" sldId="270"/>
            <ac:spMk id="14" creationId="{A7404C7C-9651-4AC1-A94D-30116BDEE027}"/>
          </ac:spMkLst>
        </pc:spChg>
        <pc:spChg chg="add del">
          <ac:chgData name="Shabna Begum" userId="a73a9d76cc0eef9b" providerId="LiveId" clId="{11FFC7E5-590D-400F-9A3F-74228EC89552}" dt="2023-02-07T22:22:09.354" v="7518" actId="26606"/>
          <ac:spMkLst>
            <pc:docMk/>
            <pc:sldMk cId="2212432987" sldId="270"/>
            <ac:spMk id="16" creationId="{35187262-9F3B-479F-8C41-C380B6835373}"/>
          </ac:spMkLst>
        </pc:spChg>
        <pc:spChg chg="add del">
          <ac:chgData name="Shabna Begum" userId="a73a9d76cc0eef9b" providerId="LiveId" clId="{11FFC7E5-590D-400F-9A3F-74228EC89552}" dt="2023-02-07T22:22:13.373" v="7520" actId="26606"/>
          <ac:spMkLst>
            <pc:docMk/>
            <pc:sldMk cId="2212432987" sldId="270"/>
            <ac:spMk id="18" creationId="{C1D5848D-9021-4B45-A576-321BF0F5CD48}"/>
          </ac:spMkLst>
        </pc:spChg>
        <pc:spChg chg="add del">
          <ac:chgData name="Shabna Begum" userId="a73a9d76cc0eef9b" providerId="LiveId" clId="{11FFC7E5-590D-400F-9A3F-74228EC89552}" dt="2023-02-07T22:22:13.373" v="7520" actId="26606"/>
          <ac:spMkLst>
            <pc:docMk/>
            <pc:sldMk cId="2212432987" sldId="270"/>
            <ac:spMk id="19" creationId="{01A6840D-0908-4CED-99D2-8C957BD90CA8}"/>
          </ac:spMkLst>
        </pc:spChg>
        <pc:spChg chg="add del">
          <ac:chgData name="Shabna Begum" userId="a73a9d76cc0eef9b" providerId="LiveId" clId="{11FFC7E5-590D-400F-9A3F-74228EC89552}" dt="2023-02-07T22:22:13.373" v="7520" actId="26606"/>
          <ac:spMkLst>
            <pc:docMk/>
            <pc:sldMk cId="2212432987" sldId="270"/>
            <ac:spMk id="20" creationId="{A7404C7C-9651-4AC1-A94D-30116BDEE027}"/>
          </ac:spMkLst>
        </pc:spChg>
        <pc:spChg chg="add del">
          <ac:chgData name="Shabna Begum" userId="a73a9d76cc0eef9b" providerId="LiveId" clId="{11FFC7E5-590D-400F-9A3F-74228EC89552}" dt="2023-02-07T22:22:13.373" v="7520" actId="26606"/>
          <ac:spMkLst>
            <pc:docMk/>
            <pc:sldMk cId="2212432987" sldId="270"/>
            <ac:spMk id="21" creationId="{35187262-9F3B-479F-8C41-C380B6835373}"/>
          </ac:spMkLst>
        </pc:spChg>
        <pc:spChg chg="add">
          <ac:chgData name="Shabna Begum" userId="a73a9d76cc0eef9b" providerId="LiveId" clId="{11FFC7E5-590D-400F-9A3F-74228EC89552}" dt="2023-02-07T22:22:13.499" v="7521" actId="26606"/>
          <ac:spMkLst>
            <pc:docMk/>
            <pc:sldMk cId="2212432987" sldId="270"/>
            <ac:spMk id="23" creationId="{81E3F4E1-B084-4FFF-9627-13782BE0BE4A}"/>
          </ac:spMkLst>
        </pc:spChg>
        <pc:spChg chg="add">
          <ac:chgData name="Shabna Begum" userId="a73a9d76cc0eef9b" providerId="LiveId" clId="{11FFC7E5-590D-400F-9A3F-74228EC89552}" dt="2023-02-07T22:22:13.499" v="7521" actId="26606"/>
          <ac:spMkLst>
            <pc:docMk/>
            <pc:sldMk cId="2212432987" sldId="270"/>
            <ac:spMk id="24" creationId="{1F8051AB-C2F8-461F-812A-3E58862141B3}"/>
          </ac:spMkLst>
        </pc:spChg>
        <pc:spChg chg="add">
          <ac:chgData name="Shabna Begum" userId="a73a9d76cc0eef9b" providerId="LiveId" clId="{11FFC7E5-590D-400F-9A3F-74228EC89552}" dt="2023-02-07T22:22:13.499" v="7521" actId="26606"/>
          <ac:spMkLst>
            <pc:docMk/>
            <pc:sldMk cId="2212432987" sldId="270"/>
            <ac:spMk id="25" creationId="{481E0C28-CB2F-425F-98C5-AF23B9B704DF}"/>
          </ac:spMkLst>
        </pc:spChg>
        <pc:spChg chg="add">
          <ac:chgData name="Shabna Begum" userId="a73a9d76cc0eef9b" providerId="LiveId" clId="{11FFC7E5-590D-400F-9A3F-74228EC89552}" dt="2023-02-07T22:22:13.499" v="7521" actId="26606"/>
          <ac:spMkLst>
            <pc:docMk/>
            <pc:sldMk cId="2212432987" sldId="270"/>
            <ac:spMk id="26" creationId="{2DB2879C-F0B1-4195-A323-E97B6065A78E}"/>
          </ac:spMkLst>
        </pc:spChg>
        <pc:graphicFrameChg chg="add mod modGraphic">
          <ac:chgData name="Shabna Begum" userId="a73a9d76cc0eef9b" providerId="LiveId" clId="{11FFC7E5-590D-400F-9A3F-74228EC89552}" dt="2023-02-10T01:23:48.097" v="9727" actId="20577"/>
          <ac:graphicFrameMkLst>
            <pc:docMk/>
            <pc:sldMk cId="2212432987" sldId="270"/>
            <ac:graphicFrameMk id="5" creationId="{FA973D8B-3123-92C1-0EAF-E38842A9FDEF}"/>
          </ac:graphicFrameMkLst>
        </pc:graphicFrameChg>
      </pc:sldChg>
      <pc:sldChg chg="addSp delSp modSp new mod setBg setClrOvrMap">
        <pc:chgData name="Shabna Begum" userId="a73a9d76cc0eef9b" providerId="LiveId" clId="{11FFC7E5-590D-400F-9A3F-74228EC89552}" dt="2023-02-10T13:02:21.857" v="11873" actId="20577"/>
        <pc:sldMkLst>
          <pc:docMk/>
          <pc:sldMk cId="127312459" sldId="271"/>
        </pc:sldMkLst>
        <pc:spChg chg="mod">
          <ac:chgData name="Shabna Begum" userId="a73a9d76cc0eef9b" providerId="LiveId" clId="{11FFC7E5-590D-400F-9A3F-74228EC89552}" dt="2023-02-09T22:13:01.278" v="8216" actId="26606"/>
          <ac:spMkLst>
            <pc:docMk/>
            <pc:sldMk cId="127312459" sldId="271"/>
            <ac:spMk id="2" creationId="{7892FE67-DA20-0C03-B287-DB1CB6D0284C}"/>
          </ac:spMkLst>
        </pc:spChg>
        <pc:spChg chg="add del mod">
          <ac:chgData name="Shabna Begum" userId="a73a9d76cc0eef9b" providerId="LiveId" clId="{11FFC7E5-590D-400F-9A3F-74228EC89552}" dt="2023-02-10T13:02:21.857" v="11873" actId="20577"/>
          <ac:spMkLst>
            <pc:docMk/>
            <pc:sldMk cId="127312459" sldId="271"/>
            <ac:spMk id="3" creationId="{1631EAE1-D145-EF28-8B1C-CABEBE381642}"/>
          </ac:spMkLst>
        </pc:spChg>
        <pc:spChg chg="add mod">
          <ac:chgData name="Shabna Begum" userId="a73a9d76cc0eef9b" providerId="LiveId" clId="{11FFC7E5-590D-400F-9A3F-74228EC89552}" dt="2023-02-09T22:19:31.235" v="8249" actId="20577"/>
          <ac:spMkLst>
            <pc:docMk/>
            <pc:sldMk cId="127312459" sldId="271"/>
            <ac:spMk id="4" creationId="{FF0226C7-D9DA-0789-9618-E55E0430FAF4}"/>
          </ac:spMkLst>
        </pc:spChg>
        <pc:spChg chg="add del mod">
          <ac:chgData name="Shabna Begum" userId="a73a9d76cc0eef9b" providerId="LiveId" clId="{11FFC7E5-590D-400F-9A3F-74228EC89552}" dt="2023-02-10T00:42:41.430" v="9399"/>
          <ac:spMkLst>
            <pc:docMk/>
            <pc:sldMk cId="127312459" sldId="271"/>
            <ac:spMk id="6" creationId="{508534EA-5854-4078-26BD-621168613985}"/>
          </ac:spMkLst>
        </pc:spChg>
        <pc:spChg chg="add mod">
          <ac:chgData name="Shabna Begum" userId="a73a9d76cc0eef9b" providerId="LiveId" clId="{11FFC7E5-590D-400F-9A3F-74228EC89552}" dt="2023-02-10T00:43:25.755" v="9413" actId="20577"/>
          <ac:spMkLst>
            <pc:docMk/>
            <pc:sldMk cId="127312459" sldId="271"/>
            <ac:spMk id="8" creationId="{403FAB9C-CC99-9644-13E0-E505E71CC336}"/>
          </ac:spMkLst>
        </pc:spChg>
        <pc:spChg chg="add del">
          <ac:chgData name="Shabna Begum" userId="a73a9d76cc0eef9b" providerId="LiveId" clId="{11FFC7E5-590D-400F-9A3F-74228EC89552}" dt="2023-02-07T22:18:15.685" v="7485" actId="26606"/>
          <ac:spMkLst>
            <pc:docMk/>
            <pc:sldMk cId="127312459" sldId="271"/>
            <ac:spMk id="9" creationId="{C1D5848D-9021-4B45-A576-321BF0F5CD48}"/>
          </ac:spMkLst>
        </pc:spChg>
        <pc:spChg chg="add del">
          <ac:chgData name="Shabna Begum" userId="a73a9d76cc0eef9b" providerId="LiveId" clId="{11FFC7E5-590D-400F-9A3F-74228EC89552}" dt="2023-02-07T22:18:21.859" v="7487" actId="26606"/>
          <ac:spMkLst>
            <pc:docMk/>
            <pc:sldMk cId="127312459" sldId="271"/>
            <ac:spMk id="10" creationId="{C89FDD9F-84AD-4824-89D2-9E286F5651E3}"/>
          </ac:spMkLst>
        </pc:spChg>
        <pc:spChg chg="add del">
          <ac:chgData name="Shabna Begum" userId="a73a9d76cc0eef9b" providerId="LiveId" clId="{11FFC7E5-590D-400F-9A3F-74228EC89552}" dt="2023-02-07T22:18:15.685" v="7485" actId="26606"/>
          <ac:spMkLst>
            <pc:docMk/>
            <pc:sldMk cId="127312459" sldId="271"/>
            <ac:spMk id="11" creationId="{01A6840D-0908-4CED-99D2-8C957BD90CA8}"/>
          </ac:spMkLst>
        </pc:spChg>
        <pc:spChg chg="add del">
          <ac:chgData name="Shabna Begum" userId="a73a9d76cc0eef9b" providerId="LiveId" clId="{11FFC7E5-590D-400F-9A3F-74228EC89552}" dt="2023-02-07T22:18:21.859" v="7487" actId="26606"/>
          <ac:spMkLst>
            <pc:docMk/>
            <pc:sldMk cId="127312459" sldId="271"/>
            <ac:spMk id="12" creationId="{0AFF99B9-09FA-411A-8B54-D714B2EE9A68}"/>
          </ac:spMkLst>
        </pc:spChg>
        <pc:spChg chg="add del">
          <ac:chgData name="Shabna Begum" userId="a73a9d76cc0eef9b" providerId="LiveId" clId="{11FFC7E5-590D-400F-9A3F-74228EC89552}" dt="2023-02-07T22:18:15.685" v="7485" actId="26606"/>
          <ac:spMkLst>
            <pc:docMk/>
            <pc:sldMk cId="127312459" sldId="271"/>
            <ac:spMk id="13" creationId="{A7404C7C-9651-4AC1-A94D-30116BDEE027}"/>
          </ac:spMkLst>
        </pc:spChg>
        <pc:spChg chg="add del">
          <ac:chgData name="Shabna Begum" userId="a73a9d76cc0eef9b" providerId="LiveId" clId="{11FFC7E5-590D-400F-9A3F-74228EC89552}" dt="2023-02-07T22:18:21.859" v="7487" actId="26606"/>
          <ac:spMkLst>
            <pc:docMk/>
            <pc:sldMk cId="127312459" sldId="271"/>
            <ac:spMk id="14" creationId="{7E6CE931-52B0-4AD0-991F-0648E313BF3A}"/>
          </ac:spMkLst>
        </pc:spChg>
        <pc:spChg chg="add del">
          <ac:chgData name="Shabna Begum" userId="a73a9d76cc0eef9b" providerId="LiveId" clId="{11FFC7E5-590D-400F-9A3F-74228EC89552}" dt="2023-02-07T22:18:15.685" v="7485" actId="26606"/>
          <ac:spMkLst>
            <pc:docMk/>
            <pc:sldMk cId="127312459" sldId="271"/>
            <ac:spMk id="15" creationId="{35187262-9F3B-479F-8C41-C380B6835373}"/>
          </ac:spMkLst>
        </pc:spChg>
        <pc:spChg chg="add del">
          <ac:chgData name="Shabna Begum" userId="a73a9d76cc0eef9b" providerId="LiveId" clId="{11FFC7E5-590D-400F-9A3F-74228EC89552}" dt="2023-02-07T22:18:21.859" v="7487" actId="26606"/>
          <ac:spMkLst>
            <pc:docMk/>
            <pc:sldMk cId="127312459" sldId="271"/>
            <ac:spMk id="16" creationId="{D138FED9-7840-470D-BB14-BF4696ADA7FC}"/>
          </ac:spMkLst>
        </pc:spChg>
        <pc:spChg chg="add del">
          <ac:chgData name="Shabna Begum" userId="a73a9d76cc0eef9b" providerId="LiveId" clId="{11FFC7E5-590D-400F-9A3F-74228EC89552}" dt="2023-02-07T22:18:21.859" v="7487" actId="26606"/>
          <ac:spMkLst>
            <pc:docMk/>
            <pc:sldMk cId="127312459" sldId="271"/>
            <ac:spMk id="17" creationId="{1631EAE1-D145-EF28-8B1C-CABEBE381642}"/>
          </ac:spMkLst>
        </pc:spChg>
        <pc:spChg chg="add del">
          <ac:chgData name="Shabna Begum" userId="a73a9d76cc0eef9b" providerId="LiveId" clId="{11FFC7E5-590D-400F-9A3F-74228EC89552}" dt="2023-02-07T22:18:26.981" v="7489" actId="26606"/>
          <ac:spMkLst>
            <pc:docMk/>
            <pc:sldMk cId="127312459" sldId="271"/>
            <ac:spMk id="21" creationId="{1631EAE1-D145-EF28-8B1C-CABEBE381642}"/>
          </ac:spMkLst>
        </pc:spChg>
        <pc:spChg chg="add">
          <ac:chgData name="Shabna Begum" userId="a73a9d76cc0eef9b" providerId="LiveId" clId="{11FFC7E5-590D-400F-9A3F-74228EC89552}" dt="2023-02-09T22:13:01.278" v="8216" actId="26606"/>
          <ac:spMkLst>
            <pc:docMk/>
            <pc:sldMk cId="127312459" sldId="271"/>
            <ac:spMk id="10247" creationId="{1288C528-6850-4309-8D5E-276D46744006}"/>
          </ac:spMkLst>
        </pc:spChg>
        <pc:spChg chg="add">
          <ac:chgData name="Shabna Begum" userId="a73a9d76cc0eef9b" providerId="LiveId" clId="{11FFC7E5-590D-400F-9A3F-74228EC89552}" dt="2023-02-09T22:13:01.278" v="8216" actId="26606"/>
          <ac:spMkLst>
            <pc:docMk/>
            <pc:sldMk cId="127312459" sldId="271"/>
            <ac:spMk id="10249" creationId="{E83C4BF2-CE85-4725-91F5-903A0C253504}"/>
          </ac:spMkLst>
        </pc:spChg>
        <pc:spChg chg="add">
          <ac:chgData name="Shabna Begum" userId="a73a9d76cc0eef9b" providerId="LiveId" clId="{11FFC7E5-590D-400F-9A3F-74228EC89552}" dt="2023-02-09T22:13:01.278" v="8216" actId="26606"/>
          <ac:spMkLst>
            <pc:docMk/>
            <pc:sldMk cId="127312459" sldId="271"/>
            <ac:spMk id="10251" creationId="{F7E85553-125B-468C-B123-443207482B3E}"/>
          </ac:spMkLst>
        </pc:spChg>
        <pc:spChg chg="add">
          <ac:chgData name="Shabna Begum" userId="a73a9d76cc0eef9b" providerId="LiveId" clId="{11FFC7E5-590D-400F-9A3F-74228EC89552}" dt="2023-02-09T22:13:01.278" v="8216" actId="26606"/>
          <ac:spMkLst>
            <pc:docMk/>
            <pc:sldMk cId="127312459" sldId="271"/>
            <ac:spMk id="10253" creationId="{C1DE0CAB-0099-47AE-8A9D-F0C80866669D}"/>
          </ac:spMkLst>
        </pc:spChg>
        <pc:graphicFrameChg chg="add del">
          <ac:chgData name="Shabna Begum" userId="a73a9d76cc0eef9b" providerId="LiveId" clId="{11FFC7E5-590D-400F-9A3F-74228EC89552}" dt="2023-02-07T22:18:15.685" v="7485" actId="26606"/>
          <ac:graphicFrameMkLst>
            <pc:docMk/>
            <pc:sldMk cId="127312459" sldId="271"/>
            <ac:graphicFrameMk id="7" creationId="{33A4CA9E-82A3-7F02-0498-EF9E462FF968}"/>
          </ac:graphicFrameMkLst>
        </pc:graphicFrameChg>
        <pc:picChg chg="add del">
          <ac:chgData name="Shabna Begum" userId="a73a9d76cc0eef9b" providerId="LiveId" clId="{11FFC7E5-590D-400F-9A3F-74228EC89552}" dt="2023-02-07T22:18:06.821" v="7483" actId="26606"/>
          <ac:picMkLst>
            <pc:docMk/>
            <pc:sldMk cId="127312459" sldId="271"/>
            <ac:picMk id="5" creationId="{95BC11B9-B25D-1FC5-AF00-FF0DEAE0E24E}"/>
          </ac:picMkLst>
        </pc:picChg>
        <pc:picChg chg="add del">
          <ac:chgData name="Shabna Begum" userId="a73a9d76cc0eef9b" providerId="LiveId" clId="{11FFC7E5-590D-400F-9A3F-74228EC89552}" dt="2023-02-07T22:18:21.859" v="7487" actId="26606"/>
          <ac:picMkLst>
            <pc:docMk/>
            <pc:sldMk cId="127312459" sldId="271"/>
            <ac:picMk id="18" creationId="{0B7FB1C3-6F9A-0012-BA03-C8F3FFB09FA3}"/>
          </ac:picMkLst>
        </pc:picChg>
        <pc:picChg chg="add del">
          <ac:chgData name="Shabna Begum" userId="a73a9d76cc0eef9b" providerId="LiveId" clId="{11FFC7E5-590D-400F-9A3F-74228EC89552}" dt="2023-02-07T22:18:26.981" v="7489" actId="26606"/>
          <ac:picMkLst>
            <pc:docMk/>
            <pc:sldMk cId="127312459" sldId="271"/>
            <ac:picMk id="20" creationId="{95BC11B9-B25D-1FC5-AF00-FF0DEAE0E24E}"/>
          </ac:picMkLst>
        </pc:picChg>
        <pc:picChg chg="add mod">
          <ac:chgData name="Shabna Begum" userId="a73a9d76cc0eef9b" providerId="LiveId" clId="{11FFC7E5-590D-400F-9A3F-74228EC89552}" dt="2023-02-09T22:13:01.278" v="8216" actId="26606"/>
          <ac:picMkLst>
            <pc:docMk/>
            <pc:sldMk cId="127312459" sldId="271"/>
            <ac:picMk id="10242" creationId="{52B15CCC-CECD-6721-F403-4B6166C21DAD}"/>
          </ac:picMkLst>
        </pc:picChg>
      </pc:sldChg>
      <pc:sldChg chg="addSp delSp modSp new mod setBg modClrScheme delDesignElem chgLayout">
        <pc:chgData name="Shabna Begum" userId="a73a9d76cc0eef9b" providerId="LiveId" clId="{11FFC7E5-590D-400F-9A3F-74228EC89552}" dt="2023-02-07T22:50:56.412" v="7561" actId="20577"/>
        <pc:sldMkLst>
          <pc:docMk/>
          <pc:sldMk cId="743213871" sldId="272"/>
        </pc:sldMkLst>
        <pc:spChg chg="mod ord">
          <ac:chgData name="Shabna Begum" userId="a73a9d76cc0eef9b" providerId="LiveId" clId="{11FFC7E5-590D-400F-9A3F-74228EC89552}" dt="2023-02-07T22:50:56.412" v="7561" actId="20577"/>
          <ac:spMkLst>
            <pc:docMk/>
            <pc:sldMk cId="743213871" sldId="272"/>
            <ac:spMk id="2" creationId="{5963C05E-B7E6-D77C-DA82-1EAC6CD86ABD}"/>
          </ac:spMkLst>
        </pc:spChg>
        <pc:spChg chg="add del mod ord">
          <ac:chgData name="Shabna Begum" userId="a73a9d76cc0eef9b" providerId="LiveId" clId="{11FFC7E5-590D-400F-9A3F-74228EC89552}" dt="2023-02-07T20:23:02.542" v="6481" actId="26606"/>
          <ac:spMkLst>
            <pc:docMk/>
            <pc:sldMk cId="743213871" sldId="272"/>
            <ac:spMk id="4" creationId="{B8CDA98B-FA7E-CF14-7EB4-17546BF58B66}"/>
          </ac:spMkLst>
        </pc:spChg>
        <pc:spChg chg="add del mod ord">
          <ac:chgData name="Shabna Begum" userId="a73a9d76cc0eef9b" providerId="LiveId" clId="{11FFC7E5-590D-400F-9A3F-74228EC89552}" dt="2023-02-07T20:24:02.746" v="6498" actId="478"/>
          <ac:spMkLst>
            <pc:docMk/>
            <pc:sldMk cId="743213871" sldId="272"/>
            <ac:spMk id="5" creationId="{AA1AA148-1A0B-BEBA-BD2C-6CDA07531561}"/>
          </ac:spMkLst>
        </pc:spChg>
        <pc:spChg chg="add mod">
          <ac:chgData name="Shabna Begum" userId="a73a9d76cc0eef9b" providerId="LiveId" clId="{11FFC7E5-590D-400F-9A3F-74228EC89552}" dt="2023-02-07T20:26:55.478" v="6534" actId="20577"/>
          <ac:spMkLst>
            <pc:docMk/>
            <pc:sldMk cId="743213871" sldId="272"/>
            <ac:spMk id="8" creationId="{ABD7C9F4-B3DA-2598-AECE-04D8EC849CED}"/>
          </ac:spMkLst>
        </pc:spChg>
        <pc:spChg chg="add">
          <ac:chgData name="Shabna Begum" userId="a73a9d76cc0eef9b" providerId="LiveId" clId="{11FFC7E5-590D-400F-9A3F-74228EC89552}" dt="2023-02-07T20:23:02.542" v="6481" actId="26606"/>
          <ac:spMkLst>
            <pc:docMk/>
            <pc:sldMk cId="743213871" sldId="272"/>
            <ac:spMk id="15" creationId="{B9C04DC5-313B-4FE4-B868-5672A376419F}"/>
          </ac:spMkLst>
        </pc:spChg>
        <pc:spChg chg="add">
          <ac:chgData name="Shabna Begum" userId="a73a9d76cc0eef9b" providerId="LiveId" clId="{11FFC7E5-590D-400F-9A3F-74228EC89552}" dt="2023-02-07T20:23:02.542" v="6481" actId="26606"/>
          <ac:spMkLst>
            <pc:docMk/>
            <pc:sldMk cId="743213871" sldId="272"/>
            <ac:spMk id="21" creationId="{329FDD08-42D8-4AFF-90E5-5DAA5BC4CBD8}"/>
          </ac:spMkLst>
        </pc:spChg>
        <pc:spChg chg="add">
          <ac:chgData name="Shabna Begum" userId="a73a9d76cc0eef9b" providerId="LiveId" clId="{11FFC7E5-590D-400F-9A3F-74228EC89552}" dt="2023-02-07T20:23:02.542" v="6481" actId="26606"/>
          <ac:spMkLst>
            <pc:docMk/>
            <pc:sldMk cId="743213871" sldId="272"/>
            <ac:spMk id="23" creationId="{0A01F2A2-AEDD-47DC-AFB5-B97CEB9A5328}"/>
          </ac:spMkLst>
        </pc:spChg>
        <pc:spChg chg="add">
          <ac:chgData name="Shabna Begum" userId="a73a9d76cc0eef9b" providerId="LiveId" clId="{11FFC7E5-590D-400F-9A3F-74228EC89552}" dt="2023-02-07T20:23:02.542" v="6481" actId="26606"/>
          <ac:spMkLst>
            <pc:docMk/>
            <pc:sldMk cId="743213871" sldId="272"/>
            <ac:spMk id="25" creationId="{DB5AF5F3-AD0A-4EFA-854A-47C780F26264}"/>
          </ac:spMkLst>
        </pc:spChg>
        <pc:spChg chg="add">
          <ac:chgData name="Shabna Begum" userId="a73a9d76cc0eef9b" providerId="LiveId" clId="{11FFC7E5-590D-400F-9A3F-74228EC89552}" dt="2023-02-07T20:23:02.542" v="6481" actId="26606"/>
          <ac:spMkLst>
            <pc:docMk/>
            <pc:sldMk cId="743213871" sldId="272"/>
            <ac:spMk id="27" creationId="{1E3D6D6C-E192-4135-B1DB-17C71EEBC946}"/>
          </ac:spMkLst>
        </pc:spChg>
        <pc:spChg chg="add del">
          <ac:chgData name="Shabna Begum" userId="a73a9d76cc0eef9b" providerId="LiveId" clId="{11FFC7E5-590D-400F-9A3F-74228EC89552}" dt="2023-02-07T20:17:29.711" v="6448" actId="26606"/>
          <ac:spMkLst>
            <pc:docMk/>
            <pc:sldMk cId="743213871" sldId="272"/>
            <ac:spMk id="1035" creationId="{B9C04DC5-313B-4FE4-B868-5672A376419F}"/>
          </ac:spMkLst>
        </pc:spChg>
        <pc:spChg chg="add del">
          <ac:chgData name="Shabna Begum" userId="a73a9d76cc0eef9b" providerId="LiveId" clId="{11FFC7E5-590D-400F-9A3F-74228EC89552}" dt="2023-02-07T20:17:29.711" v="6448" actId="26606"/>
          <ac:spMkLst>
            <pc:docMk/>
            <pc:sldMk cId="743213871" sldId="272"/>
            <ac:spMk id="1041" creationId="{329FDD08-42D8-4AFF-90E5-5DAA5BC4CBD8}"/>
          </ac:spMkLst>
        </pc:spChg>
        <pc:spChg chg="add del">
          <ac:chgData name="Shabna Begum" userId="a73a9d76cc0eef9b" providerId="LiveId" clId="{11FFC7E5-590D-400F-9A3F-74228EC89552}" dt="2023-02-07T20:17:29.711" v="6448" actId="26606"/>
          <ac:spMkLst>
            <pc:docMk/>
            <pc:sldMk cId="743213871" sldId="272"/>
            <ac:spMk id="1043" creationId="{4C1E981B-F06E-48B4-9275-F4B261AFCAC0}"/>
          </ac:spMkLst>
        </pc:spChg>
        <pc:spChg chg="add del">
          <ac:chgData name="Shabna Begum" userId="a73a9d76cc0eef9b" providerId="LiveId" clId="{11FFC7E5-590D-400F-9A3F-74228EC89552}" dt="2023-02-07T20:17:29.711" v="6448" actId="26606"/>
          <ac:spMkLst>
            <pc:docMk/>
            <pc:sldMk cId="743213871" sldId="272"/>
            <ac:spMk id="1045" creationId="{312E2C24-0CD2-4071-8CE2-B059993A99EF}"/>
          </ac:spMkLst>
        </pc:spChg>
        <pc:spChg chg="add del">
          <ac:chgData name="Shabna Begum" userId="a73a9d76cc0eef9b" providerId="LiveId" clId="{11FFC7E5-590D-400F-9A3F-74228EC89552}" dt="2023-02-07T20:17:29.711" v="6448" actId="26606"/>
          <ac:spMkLst>
            <pc:docMk/>
            <pc:sldMk cId="743213871" sldId="272"/>
            <ac:spMk id="1047" creationId="{24F1DC13-C830-4B86-A9C6-927F5C55DBD7}"/>
          </ac:spMkLst>
        </pc:spChg>
        <pc:spChg chg="add del">
          <ac:chgData name="Shabna Begum" userId="a73a9d76cc0eef9b" providerId="LiveId" clId="{11FFC7E5-590D-400F-9A3F-74228EC89552}" dt="2023-02-07T20:17:29.664" v="6447" actId="26606"/>
          <ac:spMkLst>
            <pc:docMk/>
            <pc:sldMk cId="743213871" sldId="272"/>
            <ac:spMk id="1056" creationId="{989BE678-777B-482A-A616-FEDC47B162E5}"/>
          </ac:spMkLst>
        </pc:spChg>
        <pc:spChg chg="add del">
          <ac:chgData name="Shabna Begum" userId="a73a9d76cc0eef9b" providerId="LiveId" clId="{11FFC7E5-590D-400F-9A3F-74228EC89552}" dt="2023-02-07T20:17:29.664" v="6447" actId="26606"/>
          <ac:spMkLst>
            <pc:docMk/>
            <pc:sldMk cId="743213871" sldId="272"/>
            <ac:spMk id="1062" creationId="{D28BE0C3-2102-4820-B88B-A448B1840D14}"/>
          </ac:spMkLst>
        </pc:spChg>
        <pc:spChg chg="add del">
          <ac:chgData name="Shabna Begum" userId="a73a9d76cc0eef9b" providerId="LiveId" clId="{11FFC7E5-590D-400F-9A3F-74228EC89552}" dt="2023-02-07T20:20:07.546" v="6453" actId="26606"/>
          <ac:spMkLst>
            <pc:docMk/>
            <pc:sldMk cId="743213871" sldId="272"/>
            <ac:spMk id="1066" creationId="{8F54B2FB-3F54-4350-8D1B-F86D677CA7ED}"/>
          </ac:spMkLst>
        </pc:spChg>
        <pc:spChg chg="add del">
          <ac:chgData name="Shabna Begum" userId="a73a9d76cc0eef9b" providerId="LiveId" clId="{11FFC7E5-590D-400F-9A3F-74228EC89552}" dt="2023-02-07T20:20:07.546" v="6453" actId="26606"/>
          <ac:spMkLst>
            <pc:docMk/>
            <pc:sldMk cId="743213871" sldId="272"/>
            <ac:spMk id="1069" creationId="{DDB56DB5-0324-4F79-9AB8-CB18C1DC8743}"/>
          </ac:spMkLst>
        </pc:spChg>
        <pc:spChg chg="add del">
          <ac:chgData name="Shabna Begum" userId="a73a9d76cc0eef9b" providerId="LiveId" clId="{11FFC7E5-590D-400F-9A3F-74228EC89552}" dt="2023-02-07T20:22:24.061" v="6473" actId="700"/>
          <ac:spMkLst>
            <pc:docMk/>
            <pc:sldMk cId="743213871" sldId="272"/>
            <ac:spMk id="1078" creationId="{B9C04DC5-313B-4FE4-B868-5672A376419F}"/>
          </ac:spMkLst>
        </pc:spChg>
        <pc:spChg chg="add del">
          <ac:chgData name="Shabna Begum" userId="a73a9d76cc0eef9b" providerId="LiveId" clId="{11FFC7E5-590D-400F-9A3F-74228EC89552}" dt="2023-02-07T20:22:24.061" v="6473" actId="700"/>
          <ac:spMkLst>
            <pc:docMk/>
            <pc:sldMk cId="743213871" sldId="272"/>
            <ac:spMk id="1084" creationId="{329FDD08-42D8-4AFF-90E5-5DAA5BC4CBD8}"/>
          </ac:spMkLst>
        </pc:spChg>
        <pc:spChg chg="add del">
          <ac:chgData name="Shabna Begum" userId="a73a9d76cc0eef9b" providerId="LiveId" clId="{11FFC7E5-590D-400F-9A3F-74228EC89552}" dt="2023-02-07T20:22:24.061" v="6473" actId="700"/>
          <ac:spMkLst>
            <pc:docMk/>
            <pc:sldMk cId="743213871" sldId="272"/>
            <ac:spMk id="1086" creationId="{4C1E981B-F06E-48B4-9275-F4B261AFCAC0}"/>
          </ac:spMkLst>
        </pc:spChg>
        <pc:spChg chg="add del">
          <ac:chgData name="Shabna Begum" userId="a73a9d76cc0eef9b" providerId="LiveId" clId="{11FFC7E5-590D-400F-9A3F-74228EC89552}" dt="2023-02-07T20:22:24.061" v="6473" actId="700"/>
          <ac:spMkLst>
            <pc:docMk/>
            <pc:sldMk cId="743213871" sldId="272"/>
            <ac:spMk id="1088" creationId="{312E2C24-0CD2-4071-8CE2-B059993A99EF}"/>
          </ac:spMkLst>
        </pc:spChg>
        <pc:spChg chg="add del">
          <ac:chgData name="Shabna Begum" userId="a73a9d76cc0eef9b" providerId="LiveId" clId="{11FFC7E5-590D-400F-9A3F-74228EC89552}" dt="2023-02-07T20:22:24.061" v="6473" actId="700"/>
          <ac:spMkLst>
            <pc:docMk/>
            <pc:sldMk cId="743213871" sldId="272"/>
            <ac:spMk id="1090" creationId="{24F1DC13-C830-4B86-A9C6-927F5C55DBD7}"/>
          </ac:spMkLst>
        </pc:spChg>
        <pc:spChg chg="add del">
          <ac:chgData name="Shabna Begum" userId="a73a9d76cc0eef9b" providerId="LiveId" clId="{11FFC7E5-590D-400F-9A3F-74228EC89552}" dt="2023-02-07T20:21:55.207" v="6464" actId="26606"/>
          <ac:spMkLst>
            <pc:docMk/>
            <pc:sldMk cId="743213871" sldId="272"/>
            <ac:spMk id="1099" creationId="{D42CF425-7213-4F89-B0FF-4C2BDDD9C680}"/>
          </ac:spMkLst>
        </pc:spChg>
        <pc:spChg chg="add del">
          <ac:chgData name="Shabna Begum" userId="a73a9d76cc0eef9b" providerId="LiveId" clId="{11FFC7E5-590D-400F-9A3F-74228EC89552}" dt="2023-02-07T20:21:55.207" v="6464" actId="26606"/>
          <ac:spMkLst>
            <pc:docMk/>
            <pc:sldMk cId="743213871" sldId="272"/>
            <ac:spMk id="1105" creationId="{202A25CB-1ED1-4C87-AB49-8D3BC684D1CE}"/>
          </ac:spMkLst>
        </pc:spChg>
        <pc:spChg chg="add del">
          <ac:chgData name="Shabna Begum" userId="a73a9d76cc0eef9b" providerId="LiveId" clId="{11FFC7E5-590D-400F-9A3F-74228EC89552}" dt="2023-02-07T20:21:55.207" v="6464" actId="26606"/>
          <ac:spMkLst>
            <pc:docMk/>
            <pc:sldMk cId="743213871" sldId="272"/>
            <ac:spMk id="1107" creationId="{4EA8ACEA-5B4B-4AC6-A227-6A0E014A5A4E}"/>
          </ac:spMkLst>
        </pc:spChg>
        <pc:spChg chg="add del">
          <ac:chgData name="Shabna Begum" userId="a73a9d76cc0eef9b" providerId="LiveId" clId="{11FFC7E5-590D-400F-9A3F-74228EC89552}" dt="2023-02-07T20:21:55.207" v="6464" actId="26606"/>
          <ac:spMkLst>
            <pc:docMk/>
            <pc:sldMk cId="743213871" sldId="272"/>
            <ac:spMk id="1109" creationId="{2E54BE42-0A76-4E08-8E93-933FEE5759D2}"/>
          </ac:spMkLst>
        </pc:spChg>
        <pc:spChg chg="add del">
          <ac:chgData name="Shabna Begum" userId="a73a9d76cc0eef9b" providerId="LiveId" clId="{11FFC7E5-590D-400F-9A3F-74228EC89552}" dt="2023-02-07T20:21:55.207" v="6464" actId="26606"/>
          <ac:spMkLst>
            <pc:docMk/>
            <pc:sldMk cId="743213871" sldId="272"/>
            <ac:spMk id="1111" creationId="{BC170363-AD0C-449E-B5CC-30A2282471E3}"/>
          </ac:spMkLst>
        </pc:spChg>
        <pc:spChg chg="add del">
          <ac:chgData name="Shabna Begum" userId="a73a9d76cc0eef9b" providerId="LiveId" clId="{11FFC7E5-590D-400F-9A3F-74228EC89552}" dt="2023-02-07T20:21:55.207" v="6464" actId="26606"/>
          <ac:spMkLst>
            <pc:docMk/>
            <pc:sldMk cId="743213871" sldId="272"/>
            <ac:spMk id="1113" creationId="{1F63DF7C-AFED-49CB-8FAF-B69387E9C35F}"/>
          </ac:spMkLst>
        </pc:spChg>
        <pc:picChg chg="add del mod ord">
          <ac:chgData name="Shabna Begum" userId="a73a9d76cc0eef9b" providerId="LiveId" clId="{11FFC7E5-590D-400F-9A3F-74228EC89552}" dt="2023-02-07T20:22:02.286" v="6471"/>
          <ac:picMkLst>
            <pc:docMk/>
            <pc:sldMk cId="743213871" sldId="272"/>
            <ac:picMk id="3" creationId="{1924B314-AAD8-6209-137C-B146A7AB7489}"/>
          </ac:picMkLst>
        </pc:picChg>
        <pc:picChg chg="add mod">
          <ac:chgData name="Shabna Begum" userId="a73a9d76cc0eef9b" providerId="LiveId" clId="{11FFC7E5-590D-400F-9A3F-74228EC89552}" dt="2023-02-07T20:24:53.979" v="6506" actId="1076"/>
          <ac:picMkLst>
            <pc:docMk/>
            <pc:sldMk cId="743213871" sldId="272"/>
            <ac:picMk id="6" creationId="{97793520-3F95-1D04-8681-57CF732E8B9D}"/>
          </ac:picMkLst>
        </pc:picChg>
        <pc:picChg chg="add del mod">
          <ac:chgData name="Shabna Begum" userId="a73a9d76cc0eef9b" providerId="LiveId" clId="{11FFC7E5-590D-400F-9A3F-74228EC89552}" dt="2023-02-07T20:23:49.759" v="6495"/>
          <ac:picMkLst>
            <pc:docMk/>
            <pc:sldMk cId="743213871" sldId="272"/>
            <ac:picMk id="7" creationId="{66E1D48F-22A3-FAF2-41AE-098C6EADAF30}"/>
          </ac:picMkLst>
        </pc:picChg>
        <pc:picChg chg="add">
          <ac:chgData name="Shabna Begum" userId="a73a9d76cc0eef9b" providerId="LiveId" clId="{11FFC7E5-590D-400F-9A3F-74228EC89552}" dt="2023-02-07T20:23:02.542" v="6481" actId="26606"/>
          <ac:picMkLst>
            <pc:docMk/>
            <pc:sldMk cId="743213871" sldId="272"/>
            <ac:picMk id="11" creationId="{7594FC8B-8CD2-407F-94F1-9C71F5AEC2B6}"/>
          </ac:picMkLst>
        </pc:picChg>
        <pc:picChg chg="add">
          <ac:chgData name="Shabna Begum" userId="a73a9d76cc0eef9b" providerId="LiveId" clId="{11FFC7E5-590D-400F-9A3F-74228EC89552}" dt="2023-02-07T20:23:02.542" v="6481" actId="26606"/>
          <ac:picMkLst>
            <pc:docMk/>
            <pc:sldMk cId="743213871" sldId="272"/>
            <ac:picMk id="13" creationId="{DBABC971-8D40-4A4F-AC60-28B9172789B9}"/>
          </ac:picMkLst>
        </pc:picChg>
        <pc:picChg chg="add">
          <ac:chgData name="Shabna Begum" userId="a73a9d76cc0eef9b" providerId="LiveId" clId="{11FFC7E5-590D-400F-9A3F-74228EC89552}" dt="2023-02-07T20:23:02.542" v="6481" actId="26606"/>
          <ac:picMkLst>
            <pc:docMk/>
            <pc:sldMk cId="743213871" sldId="272"/>
            <ac:picMk id="17" creationId="{791AE23E-90C9-4963-96E2-8DADBFC3BC09}"/>
          </ac:picMkLst>
        </pc:picChg>
        <pc:picChg chg="add">
          <ac:chgData name="Shabna Begum" userId="a73a9d76cc0eef9b" providerId="LiveId" clId="{11FFC7E5-590D-400F-9A3F-74228EC89552}" dt="2023-02-07T20:23:02.542" v="6481" actId="26606"/>
          <ac:picMkLst>
            <pc:docMk/>
            <pc:sldMk cId="743213871" sldId="272"/>
            <ac:picMk id="19" creationId="{C5F93E90-4379-4AAC-B021-E5FA6D974AED}"/>
          </ac:picMkLst>
        </pc:picChg>
        <pc:picChg chg="add del mod">
          <ac:chgData name="Shabna Begum" userId="a73a9d76cc0eef9b" providerId="LiveId" clId="{11FFC7E5-590D-400F-9A3F-74228EC89552}" dt="2023-02-07T20:19:57.985" v="6451" actId="478"/>
          <ac:picMkLst>
            <pc:docMk/>
            <pc:sldMk cId="743213871" sldId="272"/>
            <ac:picMk id="1026" creationId="{D924F91A-092A-E395-84F6-8DAB0CB4FE5F}"/>
          </ac:picMkLst>
        </pc:picChg>
        <pc:picChg chg="add del mod">
          <ac:chgData name="Shabna Begum" userId="a73a9d76cc0eef9b" providerId="LiveId" clId="{11FFC7E5-590D-400F-9A3F-74228EC89552}" dt="2023-02-07T20:22:58.655" v="6480" actId="478"/>
          <ac:picMkLst>
            <pc:docMk/>
            <pc:sldMk cId="743213871" sldId="272"/>
            <ac:picMk id="1028" creationId="{74F087CD-508C-2C12-4519-9E9ABEF1ADE2}"/>
          </ac:picMkLst>
        </pc:picChg>
        <pc:picChg chg="add del mod">
          <ac:chgData name="Shabna Begum" userId="a73a9d76cc0eef9b" providerId="LiveId" clId="{11FFC7E5-590D-400F-9A3F-74228EC89552}" dt="2023-02-07T20:23:46.165" v="6493"/>
          <ac:picMkLst>
            <pc:docMk/>
            <pc:sldMk cId="743213871" sldId="272"/>
            <ac:picMk id="1030" creationId="{88471B98-5539-E0AB-B6F3-A37E2DE2A816}"/>
          </ac:picMkLst>
        </pc:picChg>
        <pc:picChg chg="add del">
          <ac:chgData name="Shabna Begum" userId="a73a9d76cc0eef9b" providerId="LiveId" clId="{11FFC7E5-590D-400F-9A3F-74228EC89552}" dt="2023-02-07T20:17:29.711" v="6448" actId="26606"/>
          <ac:picMkLst>
            <pc:docMk/>
            <pc:sldMk cId="743213871" sldId="272"/>
            <ac:picMk id="1031" creationId="{7594FC8B-8CD2-407F-94F1-9C71F5AEC2B6}"/>
          </ac:picMkLst>
        </pc:picChg>
        <pc:picChg chg="add mod">
          <ac:chgData name="Shabna Begum" userId="a73a9d76cc0eef9b" providerId="LiveId" clId="{11FFC7E5-590D-400F-9A3F-74228EC89552}" dt="2023-02-07T20:25:01.393" v="6507" actId="1076"/>
          <ac:picMkLst>
            <pc:docMk/>
            <pc:sldMk cId="743213871" sldId="272"/>
            <ac:picMk id="1032" creationId="{B27F1CBD-89DE-1F55-84E1-057548A6282F}"/>
          </ac:picMkLst>
        </pc:picChg>
        <pc:picChg chg="add del">
          <ac:chgData name="Shabna Begum" userId="a73a9d76cc0eef9b" providerId="LiveId" clId="{11FFC7E5-590D-400F-9A3F-74228EC89552}" dt="2023-02-07T20:17:29.711" v="6448" actId="26606"/>
          <ac:picMkLst>
            <pc:docMk/>
            <pc:sldMk cId="743213871" sldId="272"/>
            <ac:picMk id="1033" creationId="{DBABC971-8D40-4A4F-AC60-28B9172789B9}"/>
          </ac:picMkLst>
        </pc:picChg>
        <pc:picChg chg="add del">
          <ac:chgData name="Shabna Begum" userId="a73a9d76cc0eef9b" providerId="LiveId" clId="{11FFC7E5-590D-400F-9A3F-74228EC89552}" dt="2023-02-07T20:17:29.711" v="6448" actId="26606"/>
          <ac:picMkLst>
            <pc:docMk/>
            <pc:sldMk cId="743213871" sldId="272"/>
            <ac:picMk id="1037" creationId="{791AE23E-90C9-4963-96E2-8DADBFC3BC09}"/>
          </ac:picMkLst>
        </pc:picChg>
        <pc:picChg chg="add del">
          <ac:chgData name="Shabna Begum" userId="a73a9d76cc0eef9b" providerId="LiveId" clId="{11FFC7E5-590D-400F-9A3F-74228EC89552}" dt="2023-02-07T20:17:29.711" v="6448" actId="26606"/>
          <ac:picMkLst>
            <pc:docMk/>
            <pc:sldMk cId="743213871" sldId="272"/>
            <ac:picMk id="1039" creationId="{C5F93E90-4379-4AAC-B021-E5FA6D974AED}"/>
          </ac:picMkLst>
        </pc:picChg>
        <pc:picChg chg="add del">
          <ac:chgData name="Shabna Begum" userId="a73a9d76cc0eef9b" providerId="LiveId" clId="{11FFC7E5-590D-400F-9A3F-74228EC89552}" dt="2023-02-07T20:17:29.664" v="6447" actId="26606"/>
          <ac:picMkLst>
            <pc:docMk/>
            <pc:sldMk cId="743213871" sldId="272"/>
            <ac:picMk id="1052" creationId="{DF19BAF3-7E20-4B9D-B544-BABAEEA1FA75}"/>
          </ac:picMkLst>
        </pc:picChg>
        <pc:picChg chg="add del">
          <ac:chgData name="Shabna Begum" userId="a73a9d76cc0eef9b" providerId="LiveId" clId="{11FFC7E5-590D-400F-9A3F-74228EC89552}" dt="2023-02-07T20:17:29.664" v="6447" actId="26606"/>
          <ac:picMkLst>
            <pc:docMk/>
            <pc:sldMk cId="743213871" sldId="272"/>
            <ac:picMk id="1054" creationId="{950648F4-ABCD-4DF0-8641-76CFB2354721}"/>
          </ac:picMkLst>
        </pc:picChg>
        <pc:picChg chg="add del">
          <ac:chgData name="Shabna Begum" userId="a73a9d76cc0eef9b" providerId="LiveId" clId="{11FFC7E5-590D-400F-9A3F-74228EC89552}" dt="2023-02-07T20:17:29.664" v="6447" actId="26606"/>
          <ac:picMkLst>
            <pc:docMk/>
            <pc:sldMk cId="743213871" sldId="272"/>
            <ac:picMk id="1058" creationId="{CF1EB4BD-9C7E-4AA3-9681-C7EB0DA6250B}"/>
          </ac:picMkLst>
        </pc:picChg>
        <pc:picChg chg="add del">
          <ac:chgData name="Shabna Begum" userId="a73a9d76cc0eef9b" providerId="LiveId" clId="{11FFC7E5-590D-400F-9A3F-74228EC89552}" dt="2023-02-07T20:17:29.664" v="6447" actId="26606"/>
          <ac:picMkLst>
            <pc:docMk/>
            <pc:sldMk cId="743213871" sldId="272"/>
            <ac:picMk id="1060" creationId="{94AAE3AA-3759-4D28-B0EF-575F25A5146C}"/>
          </ac:picMkLst>
        </pc:picChg>
        <pc:picChg chg="add del">
          <ac:chgData name="Shabna Begum" userId="a73a9d76cc0eef9b" providerId="LiveId" clId="{11FFC7E5-590D-400F-9A3F-74228EC89552}" dt="2023-02-07T20:20:07.546" v="6453" actId="26606"/>
          <ac:picMkLst>
            <pc:docMk/>
            <pc:sldMk cId="743213871" sldId="272"/>
            <ac:picMk id="1064" creationId="{AA085689-791F-4B8F-9F30-12415B97D366}"/>
          </ac:picMkLst>
        </pc:picChg>
        <pc:picChg chg="add del">
          <ac:chgData name="Shabna Begum" userId="a73a9d76cc0eef9b" providerId="LiveId" clId="{11FFC7E5-590D-400F-9A3F-74228EC89552}" dt="2023-02-07T20:20:07.546" v="6453" actId="26606"/>
          <ac:picMkLst>
            <pc:docMk/>
            <pc:sldMk cId="743213871" sldId="272"/>
            <ac:picMk id="1065" creationId="{AA3FED7F-6821-47C0-A464-E9278B24129E}"/>
          </ac:picMkLst>
        </pc:picChg>
        <pc:picChg chg="add del">
          <ac:chgData name="Shabna Begum" userId="a73a9d76cc0eef9b" providerId="LiveId" clId="{11FFC7E5-590D-400F-9A3F-74228EC89552}" dt="2023-02-07T20:20:07.546" v="6453" actId="26606"/>
          <ac:picMkLst>
            <pc:docMk/>
            <pc:sldMk cId="743213871" sldId="272"/>
            <ac:picMk id="1067" creationId="{561B34F5-88E5-4711-BC16-3005C29AD7C6}"/>
          </ac:picMkLst>
        </pc:picChg>
        <pc:picChg chg="add del">
          <ac:chgData name="Shabna Begum" userId="a73a9d76cc0eef9b" providerId="LiveId" clId="{11FFC7E5-590D-400F-9A3F-74228EC89552}" dt="2023-02-07T20:20:07.546" v="6453" actId="26606"/>
          <ac:picMkLst>
            <pc:docMk/>
            <pc:sldMk cId="743213871" sldId="272"/>
            <ac:picMk id="1068" creationId="{4F3661D0-2268-4D3E-88BA-0647BCBE33AF}"/>
          </ac:picMkLst>
        </pc:picChg>
        <pc:picChg chg="add del">
          <ac:chgData name="Shabna Begum" userId="a73a9d76cc0eef9b" providerId="LiveId" clId="{11FFC7E5-590D-400F-9A3F-74228EC89552}" dt="2023-02-07T20:22:24.061" v="6473" actId="700"/>
          <ac:picMkLst>
            <pc:docMk/>
            <pc:sldMk cId="743213871" sldId="272"/>
            <ac:picMk id="1074" creationId="{7594FC8B-8CD2-407F-94F1-9C71F5AEC2B6}"/>
          </ac:picMkLst>
        </pc:picChg>
        <pc:picChg chg="add del">
          <ac:chgData name="Shabna Begum" userId="a73a9d76cc0eef9b" providerId="LiveId" clId="{11FFC7E5-590D-400F-9A3F-74228EC89552}" dt="2023-02-07T20:22:24.061" v="6473" actId="700"/>
          <ac:picMkLst>
            <pc:docMk/>
            <pc:sldMk cId="743213871" sldId="272"/>
            <ac:picMk id="1076" creationId="{DBABC971-8D40-4A4F-AC60-28B9172789B9}"/>
          </ac:picMkLst>
        </pc:picChg>
        <pc:picChg chg="add del">
          <ac:chgData name="Shabna Begum" userId="a73a9d76cc0eef9b" providerId="LiveId" clId="{11FFC7E5-590D-400F-9A3F-74228EC89552}" dt="2023-02-07T20:22:24.061" v="6473" actId="700"/>
          <ac:picMkLst>
            <pc:docMk/>
            <pc:sldMk cId="743213871" sldId="272"/>
            <ac:picMk id="1080" creationId="{791AE23E-90C9-4963-96E2-8DADBFC3BC09}"/>
          </ac:picMkLst>
        </pc:picChg>
        <pc:picChg chg="add del">
          <ac:chgData name="Shabna Begum" userId="a73a9d76cc0eef9b" providerId="LiveId" clId="{11FFC7E5-590D-400F-9A3F-74228EC89552}" dt="2023-02-07T20:22:24.061" v="6473" actId="700"/>
          <ac:picMkLst>
            <pc:docMk/>
            <pc:sldMk cId="743213871" sldId="272"/>
            <ac:picMk id="1082" creationId="{C5F93E90-4379-4AAC-B021-E5FA6D974AED}"/>
          </ac:picMkLst>
        </pc:picChg>
        <pc:picChg chg="add del">
          <ac:chgData name="Shabna Begum" userId="a73a9d76cc0eef9b" providerId="LiveId" clId="{11FFC7E5-590D-400F-9A3F-74228EC89552}" dt="2023-02-07T20:21:55.207" v="6464" actId="26606"/>
          <ac:picMkLst>
            <pc:docMk/>
            <pc:sldMk cId="743213871" sldId="272"/>
            <ac:picMk id="1095" creationId="{412E3267-7ABE-412B-8580-47EC0D1F61FE}"/>
          </ac:picMkLst>
        </pc:picChg>
        <pc:picChg chg="add del">
          <ac:chgData name="Shabna Begum" userId="a73a9d76cc0eef9b" providerId="LiveId" clId="{11FFC7E5-590D-400F-9A3F-74228EC89552}" dt="2023-02-07T20:21:55.207" v="6464" actId="26606"/>
          <ac:picMkLst>
            <pc:docMk/>
            <pc:sldMk cId="743213871" sldId="272"/>
            <ac:picMk id="1097" creationId="{20B62C5A-2250-4380-AB23-DB87446CCED0}"/>
          </ac:picMkLst>
        </pc:picChg>
        <pc:picChg chg="add del">
          <ac:chgData name="Shabna Begum" userId="a73a9d76cc0eef9b" providerId="LiveId" clId="{11FFC7E5-590D-400F-9A3F-74228EC89552}" dt="2023-02-07T20:21:55.207" v="6464" actId="26606"/>
          <ac:picMkLst>
            <pc:docMk/>
            <pc:sldMk cId="743213871" sldId="272"/>
            <ac:picMk id="1101" creationId="{D35DA97D-88F8-4249-B650-4FC9FD50A382}"/>
          </ac:picMkLst>
        </pc:picChg>
        <pc:picChg chg="add del">
          <ac:chgData name="Shabna Begum" userId="a73a9d76cc0eef9b" providerId="LiveId" clId="{11FFC7E5-590D-400F-9A3F-74228EC89552}" dt="2023-02-07T20:21:55.207" v="6464" actId="26606"/>
          <ac:picMkLst>
            <pc:docMk/>
            <pc:sldMk cId="743213871" sldId="272"/>
            <ac:picMk id="1103" creationId="{43F38673-6E30-4BAE-AC67-0B283EBF4291}"/>
          </ac:picMkLst>
        </pc:picChg>
      </pc:sldChg>
      <pc:sldChg chg="addSp delSp modSp new mod setBg setClrOvrMap delDesignElem chgLayout">
        <pc:chgData name="Shabna Begum" userId="a73a9d76cc0eef9b" providerId="LiveId" clId="{11FFC7E5-590D-400F-9A3F-74228EC89552}" dt="2023-02-10T00:07:34.747" v="8973" actId="20577"/>
        <pc:sldMkLst>
          <pc:docMk/>
          <pc:sldMk cId="864288507" sldId="273"/>
        </pc:sldMkLst>
        <pc:spChg chg="mod ord">
          <ac:chgData name="Shabna Begum" userId="a73a9d76cc0eef9b" providerId="LiveId" clId="{11FFC7E5-590D-400F-9A3F-74228EC89552}" dt="2023-02-08T18:23:23.475" v="7751" actId="1076"/>
          <ac:spMkLst>
            <pc:docMk/>
            <pc:sldMk cId="864288507" sldId="273"/>
            <ac:spMk id="2" creationId="{46DB08AD-373E-936E-54C9-41CD311B5B30}"/>
          </ac:spMkLst>
        </pc:spChg>
        <pc:spChg chg="add del mod">
          <ac:chgData name="Shabna Begum" userId="a73a9d76cc0eef9b" providerId="LiveId" clId="{11FFC7E5-590D-400F-9A3F-74228EC89552}" dt="2023-02-07T22:20:54.290" v="7509" actId="26606"/>
          <ac:spMkLst>
            <pc:docMk/>
            <pc:sldMk cId="864288507" sldId="273"/>
            <ac:spMk id="3" creationId="{9213B260-05CA-7582-235B-C2195BB3BE03}"/>
          </ac:spMkLst>
        </pc:spChg>
        <pc:spChg chg="add del mod ord">
          <ac:chgData name="Shabna Begum" userId="a73a9d76cc0eef9b" providerId="LiveId" clId="{11FFC7E5-590D-400F-9A3F-74228EC89552}" dt="2023-02-07T23:16:37.542" v="7642" actId="700"/>
          <ac:spMkLst>
            <pc:docMk/>
            <pc:sldMk cId="864288507" sldId="273"/>
            <ac:spMk id="4" creationId="{83DDC089-CBD1-7514-3851-5FF440A7C940}"/>
          </ac:spMkLst>
        </pc:spChg>
        <pc:spChg chg="add del">
          <ac:chgData name="Shabna Begum" userId="a73a9d76cc0eef9b" providerId="LiveId" clId="{11FFC7E5-590D-400F-9A3F-74228EC89552}" dt="2023-02-07T21:08:37.307" v="7203" actId="26606"/>
          <ac:spMkLst>
            <pc:docMk/>
            <pc:sldMk cId="864288507" sldId="273"/>
            <ac:spMk id="6" creationId="{74CD14DB-BB81-479F-A1FC-1C75640E9F84}"/>
          </ac:spMkLst>
        </pc:spChg>
        <pc:spChg chg="add del">
          <ac:chgData name="Shabna Begum" userId="a73a9d76cc0eef9b" providerId="LiveId" clId="{11FFC7E5-590D-400F-9A3F-74228EC89552}" dt="2023-02-07T21:07:25.995" v="7175" actId="26606"/>
          <ac:spMkLst>
            <pc:docMk/>
            <pc:sldMk cId="864288507" sldId="273"/>
            <ac:spMk id="8" creationId="{9213B260-05CA-7582-235B-C2195BB3BE03}"/>
          </ac:spMkLst>
        </pc:spChg>
        <pc:spChg chg="add del">
          <ac:chgData name="Shabna Begum" userId="a73a9d76cc0eef9b" providerId="LiveId" clId="{11FFC7E5-590D-400F-9A3F-74228EC89552}" dt="2023-02-07T21:08:37.307" v="7203" actId="26606"/>
          <ac:spMkLst>
            <pc:docMk/>
            <pc:sldMk cId="864288507" sldId="273"/>
            <ac:spMk id="9" creationId="{C943A91B-7CA7-4592-A975-73B1BF8C4C74}"/>
          </ac:spMkLst>
        </pc:spChg>
        <pc:spChg chg="add del mod">
          <ac:chgData name="Shabna Begum" userId="a73a9d76cc0eef9b" providerId="LiveId" clId="{11FFC7E5-590D-400F-9A3F-74228EC89552}" dt="2023-02-07T21:08:12.331" v="7195" actId="26606"/>
          <ac:spMkLst>
            <pc:docMk/>
            <pc:sldMk cId="864288507" sldId="273"/>
            <ac:spMk id="11" creationId="{9213B260-05CA-7582-235B-C2195BB3BE03}"/>
          </ac:spMkLst>
        </pc:spChg>
        <pc:spChg chg="add del">
          <ac:chgData name="Shabna Begum" userId="a73a9d76cc0eef9b" providerId="LiveId" clId="{11FFC7E5-590D-400F-9A3F-74228EC89552}" dt="2023-02-07T21:08:37.307" v="7203" actId="26606"/>
          <ac:spMkLst>
            <pc:docMk/>
            <pc:sldMk cId="864288507" sldId="273"/>
            <ac:spMk id="12" creationId="{EC471314-E46A-414B-8D91-74880E84F187}"/>
          </ac:spMkLst>
        </pc:spChg>
        <pc:spChg chg="add del">
          <ac:chgData name="Shabna Begum" userId="a73a9d76cc0eef9b" providerId="LiveId" clId="{11FFC7E5-590D-400F-9A3F-74228EC89552}" dt="2023-02-08T18:15:38.722" v="7703" actId="26606"/>
          <ac:spMkLst>
            <pc:docMk/>
            <pc:sldMk cId="864288507" sldId="273"/>
            <ac:spMk id="13" creationId="{481E0C28-CB2F-425F-98C5-AF23B9B704DF}"/>
          </ac:spMkLst>
        </pc:spChg>
        <pc:spChg chg="add del">
          <ac:chgData name="Shabna Begum" userId="a73a9d76cc0eef9b" providerId="LiveId" clId="{11FFC7E5-590D-400F-9A3F-74228EC89552}" dt="2023-02-07T21:08:37.307" v="7203" actId="26606"/>
          <ac:spMkLst>
            <pc:docMk/>
            <pc:sldMk cId="864288507" sldId="273"/>
            <ac:spMk id="14" creationId="{6A681326-1C9D-44A3-A627-3871BDAE4127}"/>
          </ac:spMkLst>
        </pc:spChg>
        <pc:spChg chg="add del">
          <ac:chgData name="Shabna Begum" userId="a73a9d76cc0eef9b" providerId="LiveId" clId="{11FFC7E5-590D-400F-9A3F-74228EC89552}" dt="2023-02-08T18:15:38.722" v="7703" actId="26606"/>
          <ac:spMkLst>
            <pc:docMk/>
            <pc:sldMk cId="864288507" sldId="273"/>
            <ac:spMk id="15" creationId="{2DB2879C-F0B1-4195-A323-E97B6065A78E}"/>
          </ac:spMkLst>
        </pc:spChg>
        <pc:spChg chg="add del">
          <ac:chgData name="Shabna Begum" userId="a73a9d76cc0eef9b" providerId="LiveId" clId="{11FFC7E5-590D-400F-9A3F-74228EC89552}" dt="2023-02-07T21:07:55.310" v="7187" actId="26606"/>
          <ac:spMkLst>
            <pc:docMk/>
            <pc:sldMk cId="864288507" sldId="273"/>
            <ac:spMk id="16" creationId="{529DF628-3DC1-41BF-9730-E680D7FC23A1}"/>
          </ac:spMkLst>
        </pc:spChg>
        <pc:spChg chg="add del">
          <ac:chgData name="Shabna Begum" userId="a73a9d76cc0eef9b" providerId="LiveId" clId="{11FFC7E5-590D-400F-9A3F-74228EC89552}" dt="2023-02-07T21:07:55.310" v="7187" actId="26606"/>
          <ac:spMkLst>
            <pc:docMk/>
            <pc:sldMk cId="864288507" sldId="273"/>
            <ac:spMk id="18" creationId="{623695FD-17A6-460C-AFB4-A56F8DFB4ED3}"/>
          </ac:spMkLst>
        </pc:spChg>
        <pc:spChg chg="add del">
          <ac:chgData name="Shabna Begum" userId="a73a9d76cc0eef9b" providerId="LiveId" clId="{11FFC7E5-590D-400F-9A3F-74228EC89552}" dt="2023-02-08T18:15:38.722" v="7703" actId="26606"/>
          <ac:spMkLst>
            <pc:docMk/>
            <pc:sldMk cId="864288507" sldId="273"/>
            <ac:spMk id="19" creationId="{81E3F4E1-B084-4FFF-9627-13782BE0BE4A}"/>
          </ac:spMkLst>
        </pc:spChg>
        <pc:spChg chg="add del">
          <ac:chgData name="Shabna Begum" userId="a73a9d76cc0eef9b" providerId="LiveId" clId="{11FFC7E5-590D-400F-9A3F-74228EC89552}" dt="2023-02-07T21:07:58.035" v="7189" actId="26606"/>
          <ac:spMkLst>
            <pc:docMk/>
            <pc:sldMk cId="864288507" sldId="273"/>
            <ac:spMk id="20" creationId="{495DDCFA-D3DE-4CEB-8AFF-C6501187E430}"/>
          </ac:spMkLst>
        </pc:spChg>
        <pc:spChg chg="add del">
          <ac:chgData name="Shabna Begum" userId="a73a9d76cc0eef9b" providerId="LiveId" clId="{11FFC7E5-590D-400F-9A3F-74228EC89552}" dt="2023-02-08T18:15:38.722" v="7703" actId="26606"/>
          <ac:spMkLst>
            <pc:docMk/>
            <pc:sldMk cId="864288507" sldId="273"/>
            <ac:spMk id="21" creationId="{1F8051AB-C2F8-461F-812A-3E58862141B3}"/>
          </ac:spMkLst>
        </pc:spChg>
        <pc:spChg chg="add del">
          <ac:chgData name="Shabna Begum" userId="a73a9d76cc0eef9b" providerId="LiveId" clId="{11FFC7E5-590D-400F-9A3F-74228EC89552}" dt="2023-02-07T21:08:07.948" v="7191" actId="26606"/>
          <ac:spMkLst>
            <pc:docMk/>
            <pc:sldMk cId="864288507" sldId="273"/>
            <ac:spMk id="22" creationId="{529DF628-3DC1-41BF-9730-E680D7FC23A1}"/>
          </ac:spMkLst>
        </pc:spChg>
        <pc:spChg chg="add del">
          <ac:chgData name="Shabna Begum" userId="a73a9d76cc0eef9b" providerId="LiveId" clId="{11FFC7E5-590D-400F-9A3F-74228EC89552}" dt="2023-02-07T21:08:07.948" v="7191" actId="26606"/>
          <ac:spMkLst>
            <pc:docMk/>
            <pc:sldMk cId="864288507" sldId="273"/>
            <ac:spMk id="23" creationId="{623695FD-17A6-460C-AFB4-A56F8DFB4ED3}"/>
          </ac:spMkLst>
        </pc:spChg>
        <pc:spChg chg="add del mod ord">
          <ac:chgData name="Shabna Begum" userId="a73a9d76cc0eef9b" providerId="LiveId" clId="{11FFC7E5-590D-400F-9A3F-74228EC89552}" dt="2023-02-07T23:16:37.542" v="7642" actId="700"/>
          <ac:spMkLst>
            <pc:docMk/>
            <pc:sldMk cId="864288507" sldId="273"/>
            <ac:spMk id="25" creationId="{059C581D-D0A7-91FF-457B-DCACE3BBD7ED}"/>
          </ac:spMkLst>
        </pc:spChg>
        <pc:spChg chg="add del mod ord">
          <ac:chgData name="Shabna Begum" userId="a73a9d76cc0eef9b" providerId="LiveId" clId="{11FFC7E5-590D-400F-9A3F-74228EC89552}" dt="2023-02-08T18:07:37.850" v="7656" actId="700"/>
          <ac:spMkLst>
            <pc:docMk/>
            <pc:sldMk cId="864288507" sldId="273"/>
            <ac:spMk id="26" creationId="{0BD30477-DA13-8BAA-C484-E9A8F4C9B22C}"/>
          </ac:spMkLst>
        </pc:spChg>
        <pc:spChg chg="add del mod ord">
          <ac:chgData name="Shabna Begum" userId="a73a9d76cc0eef9b" providerId="LiveId" clId="{11FFC7E5-590D-400F-9A3F-74228EC89552}" dt="2023-02-08T18:07:52.096" v="7658" actId="700"/>
          <ac:spMkLst>
            <pc:docMk/>
            <pc:sldMk cId="864288507" sldId="273"/>
            <ac:spMk id="27" creationId="{62EEBA82-57FC-8140-7CF0-524D27F8477E}"/>
          </ac:spMkLst>
        </pc:spChg>
        <pc:spChg chg="add mod">
          <ac:chgData name="Shabna Begum" userId="a73a9d76cc0eef9b" providerId="LiveId" clId="{11FFC7E5-590D-400F-9A3F-74228EC89552}" dt="2023-02-09T10:30:55.331" v="7958" actId="14100"/>
          <ac:spMkLst>
            <pc:docMk/>
            <pc:sldMk cId="864288507" sldId="273"/>
            <ac:spMk id="29" creationId="{D9A8DB7F-6C29-4423-D48D-7E2D9BA2CA8A}"/>
          </ac:spMkLst>
        </pc:spChg>
        <pc:spChg chg="add mod">
          <ac:chgData name="Shabna Begum" userId="a73a9d76cc0eef9b" providerId="LiveId" clId="{11FFC7E5-590D-400F-9A3F-74228EC89552}" dt="2023-02-10T00:06:42.163" v="8933" actId="14100"/>
          <ac:spMkLst>
            <pc:docMk/>
            <pc:sldMk cId="864288507" sldId="273"/>
            <ac:spMk id="30" creationId="{6E2575A9-3E96-9960-B37E-6658B458575D}"/>
          </ac:spMkLst>
        </pc:spChg>
        <pc:spChg chg="add mod">
          <ac:chgData name="Shabna Begum" userId="a73a9d76cc0eef9b" providerId="LiveId" clId="{11FFC7E5-590D-400F-9A3F-74228EC89552}" dt="2023-02-10T00:07:34.747" v="8973" actId="20577"/>
          <ac:spMkLst>
            <pc:docMk/>
            <pc:sldMk cId="864288507" sldId="273"/>
            <ac:spMk id="31" creationId="{67693C4E-3B24-F22F-3993-C59F7D7E0854}"/>
          </ac:spMkLst>
        </pc:spChg>
        <pc:spChg chg="add del">
          <ac:chgData name="Shabna Begum" userId="a73a9d76cc0eef9b" providerId="LiveId" clId="{11FFC7E5-590D-400F-9A3F-74228EC89552}" dt="2023-02-08T18:09:21.428" v="7668" actId="26606"/>
          <ac:spMkLst>
            <pc:docMk/>
            <pc:sldMk cId="864288507" sldId="273"/>
            <ac:spMk id="5129" creationId="{909FE742-1A27-4AEF-B5F0-F8C383EAB1D7}"/>
          </ac:spMkLst>
        </pc:spChg>
        <pc:spChg chg="add del">
          <ac:chgData name="Shabna Begum" userId="a73a9d76cc0eef9b" providerId="LiveId" clId="{11FFC7E5-590D-400F-9A3F-74228EC89552}" dt="2023-02-08T18:15:38.440" v="7702" actId="26606"/>
          <ac:spMkLst>
            <pc:docMk/>
            <pc:sldMk cId="864288507" sldId="273"/>
            <ac:spMk id="5135" creationId="{6B41991E-FEAE-49BB-BDDD-80639BB61C96}"/>
          </ac:spMkLst>
        </pc:spChg>
        <pc:spChg chg="add del">
          <ac:chgData name="Shabna Begum" userId="a73a9d76cc0eef9b" providerId="LiveId" clId="{11FFC7E5-590D-400F-9A3F-74228EC89552}" dt="2023-02-08T18:22:30.307" v="7744" actId="26606"/>
          <ac:spMkLst>
            <pc:docMk/>
            <pc:sldMk cId="864288507" sldId="273"/>
            <ac:spMk id="5137" creationId="{6B41991E-FEAE-49BB-BDDD-80639BB61C96}"/>
          </ac:spMkLst>
        </pc:spChg>
        <pc:spChg chg="add del">
          <ac:chgData name="Shabna Begum" userId="a73a9d76cc0eef9b" providerId="LiveId" clId="{11FFC7E5-590D-400F-9A3F-74228EC89552}" dt="2023-02-08T18:23:09.232" v="7747" actId="26606"/>
          <ac:spMkLst>
            <pc:docMk/>
            <pc:sldMk cId="864288507" sldId="273"/>
            <ac:spMk id="5142" creationId="{6B41991E-FEAE-49BB-BDDD-80639BB61C96}"/>
          </ac:spMkLst>
        </pc:spChg>
        <pc:spChg chg="add del">
          <ac:chgData name="Shabna Begum" userId="a73a9d76cc0eef9b" providerId="LiveId" clId="{11FFC7E5-590D-400F-9A3F-74228EC89552}" dt="2023-02-08T18:23:09.232" v="7747" actId="26606"/>
          <ac:spMkLst>
            <pc:docMk/>
            <pc:sldMk cId="864288507" sldId="273"/>
            <ac:spMk id="5147" creationId="{6B41991E-FEAE-49BB-BDDD-80639BB61C96}"/>
          </ac:spMkLst>
        </pc:spChg>
        <pc:graphicFrameChg chg="add del">
          <ac:chgData name="Shabna Begum" userId="a73a9d76cc0eef9b" providerId="LiveId" clId="{11FFC7E5-590D-400F-9A3F-74228EC89552}" dt="2023-02-07T21:07:21.147" v="7173" actId="26606"/>
          <ac:graphicFrameMkLst>
            <pc:docMk/>
            <pc:sldMk cId="864288507" sldId="273"/>
            <ac:graphicFrameMk id="5" creationId="{A6F94C20-F6BB-0CB5-01E1-E9FCEF585C1C}"/>
          </ac:graphicFrameMkLst>
        </pc:graphicFrameChg>
        <pc:graphicFrameChg chg="add mod ord modGraphic">
          <ac:chgData name="Shabna Begum" userId="a73a9d76cc0eef9b" providerId="LiveId" clId="{11FFC7E5-590D-400F-9A3F-74228EC89552}" dt="2023-02-08T18:23:09.232" v="7747" actId="26606"/>
          <ac:graphicFrameMkLst>
            <pc:docMk/>
            <pc:sldMk cId="864288507" sldId="273"/>
            <ac:graphicFrameMk id="24" creationId="{F1AD1CE3-73B2-4D3C-3E50-C9EA34DF754D}"/>
          </ac:graphicFrameMkLst>
        </pc:graphicFrameChg>
        <pc:picChg chg="add del">
          <ac:chgData name="Shabna Begum" userId="a73a9d76cc0eef9b" providerId="LiveId" clId="{11FFC7E5-590D-400F-9A3F-74228EC89552}" dt="2023-02-07T21:07:25.995" v="7175" actId="26606"/>
          <ac:picMkLst>
            <pc:docMk/>
            <pc:sldMk cId="864288507" sldId="273"/>
            <ac:picMk id="7" creationId="{48C174C5-9A02-4C38-FC23-B2E9F7AA0DBD}"/>
          </ac:picMkLst>
        </pc:picChg>
        <pc:picChg chg="add del mod">
          <ac:chgData name="Shabna Begum" userId="a73a9d76cc0eef9b" providerId="LiveId" clId="{11FFC7E5-590D-400F-9A3F-74228EC89552}" dt="2023-02-07T21:08:12.331" v="7195" actId="26606"/>
          <ac:picMkLst>
            <pc:docMk/>
            <pc:sldMk cId="864288507" sldId="273"/>
            <ac:picMk id="10" creationId="{C6A08A47-B950-FA35-3A4D-91466070BE5A}"/>
          </ac:picMkLst>
        </pc:picChg>
        <pc:picChg chg="add del">
          <ac:chgData name="Shabna Begum" userId="a73a9d76cc0eef9b" providerId="LiveId" clId="{11FFC7E5-590D-400F-9A3F-74228EC89552}" dt="2023-02-07T21:08:40.513" v="7205" actId="26606"/>
          <ac:picMkLst>
            <pc:docMk/>
            <pc:sldMk cId="864288507" sldId="273"/>
            <ac:picMk id="17" creationId="{FC6830FC-7D83-1F26-6D75-D881105B949D}"/>
          </ac:picMkLst>
        </pc:picChg>
        <pc:picChg chg="add mod ord">
          <ac:chgData name="Shabna Begum" userId="a73a9d76cc0eef9b" providerId="LiveId" clId="{11FFC7E5-590D-400F-9A3F-74228EC89552}" dt="2023-02-09T10:57:44.525" v="8076" actId="1035"/>
          <ac:picMkLst>
            <pc:docMk/>
            <pc:sldMk cId="864288507" sldId="273"/>
            <ac:picMk id="28" creationId="{19A2A3DC-55C8-D6AC-F422-75602EC7F82E}"/>
          </ac:picMkLst>
        </pc:picChg>
        <pc:picChg chg="add del mod">
          <ac:chgData name="Shabna Begum" userId="a73a9d76cc0eef9b" providerId="LiveId" clId="{11FFC7E5-590D-400F-9A3F-74228EC89552}" dt="2023-02-08T18:07:37.112" v="7655"/>
          <ac:picMkLst>
            <pc:docMk/>
            <pc:sldMk cId="864288507" sldId="273"/>
            <ac:picMk id="5122" creationId="{6E5A6D77-C7EF-704C-25CE-0B754D978390}"/>
          </ac:picMkLst>
        </pc:picChg>
        <pc:picChg chg="add del mod ord">
          <ac:chgData name="Shabna Begum" userId="a73a9d76cc0eef9b" providerId="LiveId" clId="{11FFC7E5-590D-400F-9A3F-74228EC89552}" dt="2023-02-08T18:22:22.745" v="7742" actId="478"/>
          <ac:picMkLst>
            <pc:docMk/>
            <pc:sldMk cId="864288507" sldId="273"/>
            <ac:picMk id="5124" creationId="{623EDD92-605C-B4B9-7662-EEB3C3A28339}"/>
          </ac:picMkLst>
        </pc:picChg>
        <pc:picChg chg="add del">
          <ac:chgData name="Shabna Begum" userId="a73a9d76cc0eef9b" providerId="LiveId" clId="{11FFC7E5-590D-400F-9A3F-74228EC89552}" dt="2023-02-08T18:10:37.022" v="7673"/>
          <ac:picMkLst>
            <pc:docMk/>
            <pc:sldMk cId="864288507" sldId="273"/>
            <ac:picMk id="5126" creationId="{80E3C8DE-EFAE-8180-BE67-56DA845D08C0}"/>
          </ac:picMkLst>
        </pc:picChg>
        <pc:picChg chg="add mod ord">
          <ac:chgData name="Shabna Begum" userId="a73a9d76cc0eef9b" providerId="LiveId" clId="{11FFC7E5-590D-400F-9A3F-74228EC89552}" dt="2023-02-09T10:58:03.729" v="8096" actId="1037"/>
          <ac:picMkLst>
            <pc:docMk/>
            <pc:sldMk cId="864288507" sldId="273"/>
            <ac:picMk id="5128" creationId="{256634E9-5308-F8A8-509D-55BBC979A9C2}"/>
          </ac:picMkLst>
        </pc:picChg>
        <pc:picChg chg="add mod">
          <ac:chgData name="Shabna Begum" userId="a73a9d76cc0eef9b" providerId="LiveId" clId="{11FFC7E5-590D-400F-9A3F-74228EC89552}" dt="2023-02-09T10:57:49.569" v="8083" actId="1037"/>
          <ac:picMkLst>
            <pc:docMk/>
            <pc:sldMk cId="864288507" sldId="273"/>
            <ac:picMk id="5130" creationId="{1C8174C7-5FAB-0D81-5298-6EBC6B22EF20}"/>
          </ac:picMkLst>
        </pc:picChg>
        <pc:picChg chg="add del mod">
          <ac:chgData name="Shabna Begum" userId="a73a9d76cc0eef9b" providerId="LiveId" clId="{11FFC7E5-590D-400F-9A3F-74228EC89552}" dt="2023-02-08T18:16:58.038" v="7707"/>
          <ac:picMkLst>
            <pc:docMk/>
            <pc:sldMk cId="864288507" sldId="273"/>
            <ac:picMk id="5132" creationId="{21E5464E-96D3-74A5-0BC3-5894F262FAF3}"/>
          </ac:picMkLst>
        </pc:picChg>
        <pc:picChg chg="add mod ord">
          <ac:chgData name="Shabna Begum" userId="a73a9d76cc0eef9b" providerId="LiveId" clId="{11FFC7E5-590D-400F-9A3F-74228EC89552}" dt="2023-02-09T10:57:47.366" v="8081" actId="1038"/>
          <ac:picMkLst>
            <pc:docMk/>
            <pc:sldMk cId="864288507" sldId="273"/>
            <ac:picMk id="5134" creationId="{D3B9E38C-46C2-F043-29D6-1020B752B801}"/>
          </ac:picMkLst>
        </pc:picChg>
        <pc:picChg chg="add mod">
          <ac:chgData name="Shabna Begum" userId="a73a9d76cc0eef9b" providerId="LiveId" clId="{11FFC7E5-590D-400F-9A3F-74228EC89552}" dt="2023-02-09T10:57:54.016" v="8085" actId="1037"/>
          <ac:picMkLst>
            <pc:docMk/>
            <pc:sldMk cId="864288507" sldId="273"/>
            <ac:picMk id="5136" creationId="{6E3AF653-9CAA-EB60-A7DF-E2A477E7784A}"/>
          </ac:picMkLst>
        </pc:picChg>
        <pc:picChg chg="add mod">
          <ac:chgData name="Shabna Begum" userId="a73a9d76cc0eef9b" providerId="LiveId" clId="{11FFC7E5-590D-400F-9A3F-74228EC89552}" dt="2023-02-09T10:57:57.304" v="8088" actId="1038"/>
          <ac:picMkLst>
            <pc:docMk/>
            <pc:sldMk cId="864288507" sldId="273"/>
            <ac:picMk id="5138" creationId="{7AAD7B9F-927E-5B6F-2446-C6934F63FA54}"/>
          </ac:picMkLst>
        </pc:picChg>
      </pc:sldChg>
      <pc:sldChg chg="addSp delSp modSp new mod setBg setClrOvrMap">
        <pc:chgData name="Shabna Begum" userId="a73a9d76cc0eef9b" providerId="LiveId" clId="{11FFC7E5-590D-400F-9A3F-74228EC89552}" dt="2023-02-07T22:16:50.287" v="7477" actId="255"/>
        <pc:sldMkLst>
          <pc:docMk/>
          <pc:sldMk cId="3997339775" sldId="274"/>
        </pc:sldMkLst>
        <pc:spChg chg="del mod ord">
          <ac:chgData name="Shabna Begum" userId="a73a9d76cc0eef9b" providerId="LiveId" clId="{11FFC7E5-590D-400F-9A3F-74228EC89552}" dt="2023-02-07T22:14:26.123" v="7448" actId="478"/>
          <ac:spMkLst>
            <pc:docMk/>
            <pc:sldMk cId="3997339775" sldId="274"/>
            <ac:spMk id="2" creationId="{129BB8E5-83D1-7762-B82F-BEC9912D3FD7}"/>
          </ac:spMkLst>
        </pc:spChg>
        <pc:spChg chg="mod ord">
          <ac:chgData name="Shabna Begum" userId="a73a9d76cc0eef9b" providerId="LiveId" clId="{11FFC7E5-590D-400F-9A3F-74228EC89552}" dt="2023-02-07T22:16:50.287" v="7477" actId="255"/>
          <ac:spMkLst>
            <pc:docMk/>
            <pc:sldMk cId="3997339775" sldId="274"/>
            <ac:spMk id="3" creationId="{8F518798-5F50-68F3-0D23-58ACD9B04CD2}"/>
          </ac:spMkLst>
        </pc:spChg>
        <pc:spChg chg="add del">
          <ac:chgData name="Shabna Begum" userId="a73a9d76cc0eef9b" providerId="LiveId" clId="{11FFC7E5-590D-400F-9A3F-74228EC89552}" dt="2023-02-07T22:06:55.880" v="7213" actId="26606"/>
          <ac:spMkLst>
            <pc:docMk/>
            <pc:sldMk cId="3997339775" sldId="274"/>
            <ac:spMk id="3079" creationId="{87FD26E4-041F-4EF2-B92D-6034C0F85CCF}"/>
          </ac:spMkLst>
        </pc:spChg>
        <pc:spChg chg="add del">
          <ac:chgData name="Shabna Begum" userId="a73a9d76cc0eef9b" providerId="LiveId" clId="{11FFC7E5-590D-400F-9A3F-74228EC89552}" dt="2023-02-07T22:10:23.724" v="7257" actId="26606"/>
          <ac:spMkLst>
            <pc:docMk/>
            <pc:sldMk cId="3997339775" sldId="274"/>
            <ac:spMk id="3081" creationId="{0344D4FE-ABEF-4230-9E4E-AD5782FC78AC}"/>
          </ac:spMkLst>
        </pc:spChg>
        <pc:spChg chg="add del">
          <ac:chgData name="Shabna Begum" userId="a73a9d76cc0eef9b" providerId="LiveId" clId="{11FFC7E5-590D-400F-9A3F-74228EC89552}" dt="2023-02-07T22:10:23.724" v="7257" actId="26606"/>
          <ac:spMkLst>
            <pc:docMk/>
            <pc:sldMk cId="3997339775" sldId="274"/>
            <ac:spMk id="3082" creationId="{6F40FBDA-CEB1-40F0-9AB9-BD9C402D70FE}"/>
          </ac:spMkLst>
        </pc:spChg>
        <pc:spChg chg="add del">
          <ac:chgData name="Shabna Begum" userId="a73a9d76cc0eef9b" providerId="LiveId" clId="{11FFC7E5-590D-400F-9A3F-74228EC89552}" dt="2023-02-07T22:10:23.724" v="7257" actId="26606"/>
          <ac:spMkLst>
            <pc:docMk/>
            <pc:sldMk cId="3997339775" sldId="274"/>
            <ac:spMk id="3083" creationId="{9325F979-D3F9-4926-81B7-7ACCB31A501B}"/>
          </ac:spMkLst>
        </pc:spChg>
        <pc:spChg chg="add del">
          <ac:chgData name="Shabna Begum" userId="a73a9d76cc0eef9b" providerId="LiveId" clId="{11FFC7E5-590D-400F-9A3F-74228EC89552}" dt="2023-02-07T22:10:56.666" v="7272" actId="26606"/>
          <ac:spMkLst>
            <pc:docMk/>
            <pc:sldMk cId="3997339775" sldId="274"/>
            <ac:spMk id="3085" creationId="{BB4E5764-618B-45CD-B137-77075E60D7E6}"/>
          </ac:spMkLst>
        </pc:spChg>
        <pc:spChg chg="add del">
          <ac:chgData name="Shabna Begum" userId="a73a9d76cc0eef9b" providerId="LiveId" clId="{11FFC7E5-590D-400F-9A3F-74228EC89552}" dt="2023-02-07T22:10:56.666" v="7272" actId="26606"/>
          <ac:spMkLst>
            <pc:docMk/>
            <pc:sldMk cId="3997339775" sldId="274"/>
            <ac:spMk id="3086" creationId="{54C92A03-CEC7-4A69-BAF0-6D91D5DA80E1}"/>
          </ac:spMkLst>
        </pc:spChg>
        <pc:spChg chg="add del">
          <ac:chgData name="Shabna Begum" userId="a73a9d76cc0eef9b" providerId="LiveId" clId="{11FFC7E5-590D-400F-9A3F-74228EC89552}" dt="2023-02-07T22:10:56.666" v="7272" actId="26606"/>
          <ac:spMkLst>
            <pc:docMk/>
            <pc:sldMk cId="3997339775" sldId="274"/>
            <ac:spMk id="3087" creationId="{65F125DB-DDC4-4E82-B74F-B392786F5A66}"/>
          </ac:spMkLst>
        </pc:spChg>
        <pc:spChg chg="add del">
          <ac:chgData name="Shabna Begum" userId="a73a9d76cc0eef9b" providerId="LiveId" clId="{11FFC7E5-590D-400F-9A3F-74228EC89552}" dt="2023-02-07T22:09:23.838" v="7240" actId="26606"/>
          <ac:spMkLst>
            <pc:docMk/>
            <pc:sldMk cId="3997339775" sldId="274"/>
            <ac:spMk id="3088" creationId="{E346D14A-35B6-462B-940E-FB42AD8A38C1}"/>
          </ac:spMkLst>
        </pc:spChg>
        <pc:spChg chg="add del">
          <ac:chgData name="Shabna Begum" userId="a73a9d76cc0eef9b" providerId="LiveId" clId="{11FFC7E5-590D-400F-9A3F-74228EC89552}" dt="2023-02-07T22:10:56.666" v="7272" actId="26606"/>
          <ac:spMkLst>
            <pc:docMk/>
            <pc:sldMk cId="3997339775" sldId="274"/>
            <ac:spMk id="3089" creationId="{4D74684A-298A-4991-8049-932BE0415595}"/>
          </ac:spMkLst>
        </pc:spChg>
        <pc:spChg chg="add del">
          <ac:chgData name="Shabna Begum" userId="a73a9d76cc0eef9b" providerId="LiveId" clId="{11FFC7E5-590D-400F-9A3F-74228EC89552}" dt="2023-02-07T22:09:23.838" v="7240" actId="26606"/>
          <ac:spMkLst>
            <pc:docMk/>
            <pc:sldMk cId="3997339775" sldId="274"/>
            <ac:spMk id="3090" creationId="{FC727E0C-AA2A-4BF0-B0C6-94E059D85514}"/>
          </ac:spMkLst>
        </pc:spChg>
        <pc:spChg chg="add del">
          <ac:chgData name="Shabna Begum" userId="a73a9d76cc0eef9b" providerId="LiveId" clId="{11FFC7E5-590D-400F-9A3F-74228EC89552}" dt="2023-02-07T22:09:23.838" v="7240" actId="26606"/>
          <ac:spMkLst>
            <pc:docMk/>
            <pc:sldMk cId="3997339775" sldId="274"/>
            <ac:spMk id="3092" creationId="{1F6B2E7B-50A4-474C-A0BF-55323ECDA182}"/>
          </ac:spMkLst>
        </pc:spChg>
        <pc:spChg chg="add del">
          <ac:chgData name="Shabna Begum" userId="a73a9d76cc0eef9b" providerId="LiveId" clId="{11FFC7E5-590D-400F-9A3F-74228EC89552}" dt="2023-02-07T22:09:23.838" v="7240" actId="26606"/>
          <ac:spMkLst>
            <pc:docMk/>
            <pc:sldMk cId="3997339775" sldId="274"/>
            <ac:spMk id="3094" creationId="{DAB684CD-1CA6-44AD-B86E-07661B89BAF9}"/>
          </ac:spMkLst>
        </pc:spChg>
        <pc:spChg chg="add del">
          <ac:chgData name="Shabna Begum" userId="a73a9d76cc0eef9b" providerId="LiveId" clId="{11FFC7E5-590D-400F-9A3F-74228EC89552}" dt="2023-02-07T22:10:44.740" v="7263" actId="26606"/>
          <ac:spMkLst>
            <pc:docMk/>
            <pc:sldMk cId="3997339775" sldId="274"/>
            <ac:spMk id="3097" creationId="{463B06BE-EA23-41F8-95FA-C2121903AA0B}"/>
          </ac:spMkLst>
        </pc:spChg>
        <pc:spChg chg="add del">
          <ac:chgData name="Shabna Begum" userId="a73a9d76cc0eef9b" providerId="LiveId" clId="{11FFC7E5-590D-400F-9A3F-74228EC89552}" dt="2023-02-07T22:10:44.740" v="7263" actId="26606"/>
          <ac:spMkLst>
            <pc:docMk/>
            <pc:sldMk cId="3997339775" sldId="274"/>
            <ac:spMk id="3099" creationId="{DBD58E42-9528-4E37-BD4B-D2153C0E39BE}"/>
          </ac:spMkLst>
        </pc:spChg>
        <pc:spChg chg="add del">
          <ac:chgData name="Shabna Begum" userId="a73a9d76cc0eef9b" providerId="LiveId" clId="{11FFC7E5-590D-400F-9A3F-74228EC89552}" dt="2023-02-07T22:10:44.740" v="7263" actId="26606"/>
          <ac:spMkLst>
            <pc:docMk/>
            <pc:sldMk cId="3997339775" sldId="274"/>
            <ac:spMk id="3101" creationId="{2644B391-9BFE-445C-A9EC-F544BB85FBC7}"/>
          </ac:spMkLst>
        </pc:spChg>
        <pc:spChg chg="add del">
          <ac:chgData name="Shabna Begum" userId="a73a9d76cc0eef9b" providerId="LiveId" clId="{11FFC7E5-590D-400F-9A3F-74228EC89552}" dt="2023-02-07T22:09:23.838" v="7240" actId="26606"/>
          <ac:spMkLst>
            <pc:docMk/>
            <pc:sldMk cId="3997339775" sldId="274"/>
            <ac:spMk id="3102" creationId="{469C48A1-EB28-4011-BF37-208DCF07F4A6}"/>
          </ac:spMkLst>
        </pc:spChg>
        <pc:spChg chg="add del">
          <ac:chgData name="Shabna Begum" userId="a73a9d76cc0eef9b" providerId="LiveId" clId="{11FFC7E5-590D-400F-9A3F-74228EC89552}" dt="2023-02-07T22:10:44.740" v="7263" actId="26606"/>
          <ac:spMkLst>
            <pc:docMk/>
            <pc:sldMk cId="3997339775" sldId="274"/>
            <ac:spMk id="3103" creationId="{4ABD1344-3ECB-4121-9DA5-5803B789FB24}"/>
          </ac:spMkLst>
        </pc:spChg>
        <pc:spChg chg="add del">
          <ac:chgData name="Shabna Begum" userId="a73a9d76cc0eef9b" providerId="LiveId" clId="{11FFC7E5-590D-400F-9A3F-74228EC89552}" dt="2023-02-07T22:09:35.967" v="7242" actId="26606"/>
          <ac:spMkLst>
            <pc:docMk/>
            <pc:sldMk cId="3997339775" sldId="274"/>
            <ac:spMk id="3104" creationId="{A6020133-135E-4D08-9F4A-D76B87578CCD}"/>
          </ac:spMkLst>
        </pc:spChg>
        <pc:spChg chg="add del">
          <ac:chgData name="Shabna Begum" userId="a73a9d76cc0eef9b" providerId="LiveId" clId="{11FFC7E5-590D-400F-9A3F-74228EC89552}" dt="2023-02-07T22:09:35.967" v="7242" actId="26606"/>
          <ac:spMkLst>
            <pc:docMk/>
            <pc:sldMk cId="3997339775" sldId="274"/>
            <ac:spMk id="3105" creationId="{0E7CA313-2F4B-4574-8399-12EF6A1BF292}"/>
          </ac:spMkLst>
        </pc:spChg>
        <pc:spChg chg="add del">
          <ac:chgData name="Shabna Begum" userId="a73a9d76cc0eef9b" providerId="LiveId" clId="{11FFC7E5-590D-400F-9A3F-74228EC89552}" dt="2023-02-07T22:09:35.967" v="7242" actId="26606"/>
          <ac:spMkLst>
            <pc:docMk/>
            <pc:sldMk cId="3997339775" sldId="274"/>
            <ac:spMk id="3106" creationId="{2644B391-9BFE-445C-A9EC-F544BB85FBC7}"/>
          </ac:spMkLst>
        </pc:spChg>
        <pc:spChg chg="add del">
          <ac:chgData name="Shabna Begum" userId="a73a9d76cc0eef9b" providerId="LiveId" clId="{11FFC7E5-590D-400F-9A3F-74228EC89552}" dt="2023-02-07T22:09:35.967" v="7242" actId="26606"/>
          <ac:spMkLst>
            <pc:docMk/>
            <pc:sldMk cId="3997339775" sldId="274"/>
            <ac:spMk id="3107" creationId="{80F26E69-87D9-4655-AE7B-280A87AA3CAD}"/>
          </ac:spMkLst>
        </pc:spChg>
        <pc:spChg chg="add del">
          <ac:chgData name="Shabna Begum" userId="a73a9d76cc0eef9b" providerId="LiveId" clId="{11FFC7E5-590D-400F-9A3F-74228EC89552}" dt="2023-02-07T22:09:40.727" v="7244" actId="26606"/>
          <ac:spMkLst>
            <pc:docMk/>
            <pc:sldMk cId="3997339775" sldId="274"/>
            <ac:spMk id="3110" creationId="{17DBF84D-B6F7-4FF1-96FA-6EE0D57842C9}"/>
          </ac:spMkLst>
        </pc:spChg>
        <pc:spChg chg="add del">
          <ac:chgData name="Shabna Begum" userId="a73a9d76cc0eef9b" providerId="LiveId" clId="{11FFC7E5-590D-400F-9A3F-74228EC89552}" dt="2023-02-07T22:09:40.727" v="7244" actId="26606"/>
          <ac:spMkLst>
            <pc:docMk/>
            <pc:sldMk cId="3997339775" sldId="274"/>
            <ac:spMk id="3111" creationId="{6A0D604F-D992-4E7E-AC12-BB9ABEB6D027}"/>
          </ac:spMkLst>
        </pc:spChg>
        <pc:spChg chg="add del">
          <ac:chgData name="Shabna Begum" userId="a73a9d76cc0eef9b" providerId="LiveId" clId="{11FFC7E5-590D-400F-9A3F-74228EC89552}" dt="2023-02-07T22:09:40.727" v="7244" actId="26606"/>
          <ac:spMkLst>
            <pc:docMk/>
            <pc:sldMk cId="3997339775" sldId="274"/>
            <ac:spMk id="3112" creationId="{2DD44EBC-15A8-4F99-B14E-6F1F43AEA718}"/>
          </ac:spMkLst>
        </pc:spChg>
        <pc:spChg chg="add del">
          <ac:chgData name="Shabna Begum" userId="a73a9d76cc0eef9b" providerId="LiveId" clId="{11FFC7E5-590D-400F-9A3F-74228EC89552}" dt="2023-02-07T22:09:40.727" v="7244" actId="26606"/>
          <ac:spMkLst>
            <pc:docMk/>
            <pc:sldMk cId="3997339775" sldId="274"/>
            <ac:spMk id="3113" creationId="{DD5BDE09-E6AA-45EF-AD90-C3B69748CA74}"/>
          </ac:spMkLst>
        </pc:spChg>
        <pc:spChg chg="add del">
          <ac:chgData name="Shabna Begum" userId="a73a9d76cc0eef9b" providerId="LiveId" clId="{11FFC7E5-590D-400F-9A3F-74228EC89552}" dt="2023-02-07T22:09:40.727" v="7244" actId="26606"/>
          <ac:spMkLst>
            <pc:docMk/>
            <pc:sldMk cId="3997339775" sldId="274"/>
            <ac:spMk id="3114" creationId="{66121546-1A95-4587-8842-664C6813A803}"/>
          </ac:spMkLst>
        </pc:spChg>
        <pc:spChg chg="add del">
          <ac:chgData name="Shabna Begum" userId="a73a9d76cc0eef9b" providerId="LiveId" clId="{11FFC7E5-590D-400F-9A3F-74228EC89552}" dt="2023-02-07T22:09:40.727" v="7244" actId="26606"/>
          <ac:spMkLst>
            <pc:docMk/>
            <pc:sldMk cId="3997339775" sldId="274"/>
            <ac:spMk id="3118" creationId="{2D28E65F-0327-4FCA-935F-5E3DE9F1E678}"/>
          </ac:spMkLst>
        </pc:spChg>
        <pc:spChg chg="add del">
          <ac:chgData name="Shabna Begum" userId="a73a9d76cc0eef9b" providerId="LiveId" clId="{11FFC7E5-590D-400F-9A3F-74228EC89552}" dt="2023-02-07T22:09:45.227" v="7246" actId="26606"/>
          <ac:spMkLst>
            <pc:docMk/>
            <pc:sldMk cId="3997339775" sldId="274"/>
            <ac:spMk id="3120" creationId="{463B06BE-EA23-41F8-95FA-C2121903AA0B}"/>
          </ac:spMkLst>
        </pc:spChg>
        <pc:spChg chg="add del">
          <ac:chgData name="Shabna Begum" userId="a73a9d76cc0eef9b" providerId="LiveId" clId="{11FFC7E5-590D-400F-9A3F-74228EC89552}" dt="2023-02-07T22:09:45.227" v="7246" actId="26606"/>
          <ac:spMkLst>
            <pc:docMk/>
            <pc:sldMk cId="3997339775" sldId="274"/>
            <ac:spMk id="3121" creationId="{DBD58E42-9528-4E37-BD4B-D2153C0E39BE}"/>
          </ac:spMkLst>
        </pc:spChg>
        <pc:spChg chg="add del">
          <ac:chgData name="Shabna Begum" userId="a73a9d76cc0eef9b" providerId="LiveId" clId="{11FFC7E5-590D-400F-9A3F-74228EC89552}" dt="2023-02-07T22:09:45.227" v="7246" actId="26606"/>
          <ac:spMkLst>
            <pc:docMk/>
            <pc:sldMk cId="3997339775" sldId="274"/>
            <ac:spMk id="3122" creationId="{2644B391-9BFE-445C-A9EC-F544BB85FBC7}"/>
          </ac:spMkLst>
        </pc:spChg>
        <pc:spChg chg="add del">
          <ac:chgData name="Shabna Begum" userId="a73a9d76cc0eef9b" providerId="LiveId" clId="{11FFC7E5-590D-400F-9A3F-74228EC89552}" dt="2023-02-07T22:09:45.227" v="7246" actId="26606"/>
          <ac:spMkLst>
            <pc:docMk/>
            <pc:sldMk cId="3997339775" sldId="274"/>
            <ac:spMk id="3123" creationId="{4ABD1344-3ECB-4121-9DA5-5803B789FB24}"/>
          </ac:spMkLst>
        </pc:spChg>
        <pc:spChg chg="add del">
          <ac:chgData name="Shabna Begum" userId="a73a9d76cc0eef9b" providerId="LiveId" clId="{11FFC7E5-590D-400F-9A3F-74228EC89552}" dt="2023-02-07T22:10:10.800" v="7256" actId="26606"/>
          <ac:spMkLst>
            <pc:docMk/>
            <pc:sldMk cId="3997339775" sldId="274"/>
            <ac:spMk id="3128" creationId="{17DBF84D-B6F7-4FF1-96FA-6EE0D57842C9}"/>
          </ac:spMkLst>
        </pc:spChg>
        <pc:spChg chg="add del">
          <ac:chgData name="Shabna Begum" userId="a73a9d76cc0eef9b" providerId="LiveId" clId="{11FFC7E5-590D-400F-9A3F-74228EC89552}" dt="2023-02-07T22:10:10.800" v="7256" actId="26606"/>
          <ac:spMkLst>
            <pc:docMk/>
            <pc:sldMk cId="3997339775" sldId="274"/>
            <ac:spMk id="3129" creationId="{6A0D604F-D992-4E7E-AC12-BB9ABEB6D027}"/>
          </ac:spMkLst>
        </pc:spChg>
        <pc:spChg chg="add del">
          <ac:chgData name="Shabna Begum" userId="a73a9d76cc0eef9b" providerId="LiveId" clId="{11FFC7E5-590D-400F-9A3F-74228EC89552}" dt="2023-02-07T22:10:10.800" v="7256" actId="26606"/>
          <ac:spMkLst>
            <pc:docMk/>
            <pc:sldMk cId="3997339775" sldId="274"/>
            <ac:spMk id="3130" creationId="{2DD44EBC-15A8-4F99-B14E-6F1F43AEA718}"/>
          </ac:spMkLst>
        </pc:spChg>
        <pc:spChg chg="add del">
          <ac:chgData name="Shabna Begum" userId="a73a9d76cc0eef9b" providerId="LiveId" clId="{11FFC7E5-590D-400F-9A3F-74228EC89552}" dt="2023-02-07T22:10:10.800" v="7256" actId="26606"/>
          <ac:spMkLst>
            <pc:docMk/>
            <pc:sldMk cId="3997339775" sldId="274"/>
            <ac:spMk id="3131" creationId="{DD5BDE09-E6AA-45EF-AD90-C3B69748CA74}"/>
          </ac:spMkLst>
        </pc:spChg>
        <pc:spChg chg="add del">
          <ac:chgData name="Shabna Begum" userId="a73a9d76cc0eef9b" providerId="LiveId" clId="{11FFC7E5-590D-400F-9A3F-74228EC89552}" dt="2023-02-07T22:10:10.800" v="7256" actId="26606"/>
          <ac:spMkLst>
            <pc:docMk/>
            <pc:sldMk cId="3997339775" sldId="274"/>
            <ac:spMk id="3132" creationId="{66121546-1A95-4587-8842-664C6813A803}"/>
          </ac:spMkLst>
        </pc:spChg>
        <pc:spChg chg="add del">
          <ac:chgData name="Shabna Begum" userId="a73a9d76cc0eef9b" providerId="LiveId" clId="{11FFC7E5-590D-400F-9A3F-74228EC89552}" dt="2023-02-07T22:10:10.800" v="7256" actId="26606"/>
          <ac:spMkLst>
            <pc:docMk/>
            <pc:sldMk cId="3997339775" sldId="274"/>
            <ac:spMk id="3136" creationId="{2D28E65F-0327-4FCA-935F-5E3DE9F1E678}"/>
          </ac:spMkLst>
        </pc:spChg>
        <pc:spChg chg="add del">
          <ac:chgData name="Shabna Begum" userId="a73a9d76cc0eef9b" providerId="LiveId" clId="{11FFC7E5-590D-400F-9A3F-74228EC89552}" dt="2023-02-07T22:10:46.156" v="7265" actId="26606"/>
          <ac:spMkLst>
            <pc:docMk/>
            <pc:sldMk cId="3997339775" sldId="274"/>
            <ac:spMk id="3137" creationId="{A6020133-135E-4D08-9F4A-D76B87578CCD}"/>
          </ac:spMkLst>
        </pc:spChg>
        <pc:spChg chg="add del">
          <ac:chgData name="Shabna Begum" userId="a73a9d76cc0eef9b" providerId="LiveId" clId="{11FFC7E5-590D-400F-9A3F-74228EC89552}" dt="2023-02-07T22:10:46.156" v="7265" actId="26606"/>
          <ac:spMkLst>
            <pc:docMk/>
            <pc:sldMk cId="3997339775" sldId="274"/>
            <ac:spMk id="3138" creationId="{0E7CA313-2F4B-4574-8399-12EF6A1BF292}"/>
          </ac:spMkLst>
        </pc:spChg>
        <pc:spChg chg="add del">
          <ac:chgData name="Shabna Begum" userId="a73a9d76cc0eef9b" providerId="LiveId" clId="{11FFC7E5-590D-400F-9A3F-74228EC89552}" dt="2023-02-07T22:10:46.156" v="7265" actId="26606"/>
          <ac:spMkLst>
            <pc:docMk/>
            <pc:sldMk cId="3997339775" sldId="274"/>
            <ac:spMk id="3139" creationId="{2644B391-9BFE-445C-A9EC-F544BB85FBC7}"/>
          </ac:spMkLst>
        </pc:spChg>
        <pc:spChg chg="add del">
          <ac:chgData name="Shabna Begum" userId="a73a9d76cc0eef9b" providerId="LiveId" clId="{11FFC7E5-590D-400F-9A3F-74228EC89552}" dt="2023-02-07T22:10:46.156" v="7265" actId="26606"/>
          <ac:spMkLst>
            <pc:docMk/>
            <pc:sldMk cId="3997339775" sldId="274"/>
            <ac:spMk id="3140" creationId="{80F26E69-87D9-4655-AE7B-280A87AA3CAD}"/>
          </ac:spMkLst>
        </pc:spChg>
        <pc:spChg chg="add del">
          <ac:chgData name="Shabna Begum" userId="a73a9d76cc0eef9b" providerId="LiveId" clId="{11FFC7E5-590D-400F-9A3F-74228EC89552}" dt="2023-02-07T22:10:47.114" v="7267" actId="26606"/>
          <ac:spMkLst>
            <pc:docMk/>
            <pc:sldMk cId="3997339775" sldId="274"/>
            <ac:spMk id="3143" creationId="{F08D578D-1402-4AD4-8930-C0999AC7B0F6}"/>
          </ac:spMkLst>
        </pc:spChg>
        <pc:spChg chg="add del">
          <ac:chgData name="Shabna Begum" userId="a73a9d76cc0eef9b" providerId="LiveId" clId="{11FFC7E5-590D-400F-9A3F-74228EC89552}" dt="2023-02-07T22:10:47.114" v="7267" actId="26606"/>
          <ac:spMkLst>
            <pc:docMk/>
            <pc:sldMk cId="3997339775" sldId="274"/>
            <ac:spMk id="3144" creationId="{5A1CB75A-F97C-4FA6-879A-8BD9E78BEB73}"/>
          </ac:spMkLst>
        </pc:spChg>
        <pc:spChg chg="add del">
          <ac:chgData name="Shabna Begum" userId="a73a9d76cc0eef9b" providerId="LiveId" clId="{11FFC7E5-590D-400F-9A3F-74228EC89552}" dt="2023-02-07T22:10:47.114" v="7267" actId="26606"/>
          <ac:spMkLst>
            <pc:docMk/>
            <pc:sldMk cId="3997339775" sldId="274"/>
            <ac:spMk id="3145" creationId="{43D3E7D7-60D4-4E33-A4B2-198353BD16E6}"/>
          </ac:spMkLst>
        </pc:spChg>
        <pc:spChg chg="add del">
          <ac:chgData name="Shabna Begum" userId="a73a9d76cc0eef9b" providerId="LiveId" clId="{11FFC7E5-590D-400F-9A3F-74228EC89552}" dt="2023-02-07T22:10:47.114" v="7267" actId="26606"/>
          <ac:spMkLst>
            <pc:docMk/>
            <pc:sldMk cId="3997339775" sldId="274"/>
            <ac:spMk id="3146" creationId="{C237ED0E-6228-4F95-BC59-F351A774DFF7}"/>
          </ac:spMkLst>
        </pc:spChg>
        <pc:spChg chg="add del">
          <ac:chgData name="Shabna Begum" userId="a73a9d76cc0eef9b" providerId="LiveId" clId="{11FFC7E5-590D-400F-9A3F-74228EC89552}" dt="2023-02-07T22:10:51.608" v="7269" actId="26606"/>
          <ac:spMkLst>
            <pc:docMk/>
            <pc:sldMk cId="3997339775" sldId="274"/>
            <ac:spMk id="3151" creationId="{EA4E4267-CAF0-4C38-8DC6-CD3B1A9F046E}"/>
          </ac:spMkLst>
        </pc:spChg>
        <pc:spChg chg="add del">
          <ac:chgData name="Shabna Begum" userId="a73a9d76cc0eef9b" providerId="LiveId" clId="{11FFC7E5-590D-400F-9A3F-74228EC89552}" dt="2023-02-07T22:10:51.608" v="7269" actId="26606"/>
          <ac:spMkLst>
            <pc:docMk/>
            <pc:sldMk cId="3997339775" sldId="274"/>
            <ac:spMk id="3152" creationId="{0EE3ACC5-126D-4BA4-8B45-7F0B5B839C51}"/>
          </ac:spMkLst>
        </pc:spChg>
        <pc:spChg chg="add del">
          <ac:chgData name="Shabna Begum" userId="a73a9d76cc0eef9b" providerId="LiveId" clId="{11FFC7E5-590D-400F-9A3F-74228EC89552}" dt="2023-02-07T22:10:51.608" v="7269" actId="26606"/>
          <ac:spMkLst>
            <pc:docMk/>
            <pc:sldMk cId="3997339775" sldId="274"/>
            <ac:spMk id="3153" creationId="{AB2868F7-FE10-4289-A5BD-90763C7A2F5A}"/>
          </ac:spMkLst>
        </pc:spChg>
        <pc:spChg chg="add del">
          <ac:chgData name="Shabna Begum" userId="a73a9d76cc0eef9b" providerId="LiveId" clId="{11FFC7E5-590D-400F-9A3F-74228EC89552}" dt="2023-02-07T22:10:51.608" v="7269" actId="26606"/>
          <ac:spMkLst>
            <pc:docMk/>
            <pc:sldMk cId="3997339775" sldId="274"/>
            <ac:spMk id="3154" creationId="{BD94142C-10EE-487C-A327-404FDF358F22}"/>
          </ac:spMkLst>
        </pc:spChg>
        <pc:spChg chg="add del">
          <ac:chgData name="Shabna Begum" userId="a73a9d76cc0eef9b" providerId="LiveId" clId="{11FFC7E5-590D-400F-9A3F-74228EC89552}" dt="2023-02-07T22:10:51.608" v="7269" actId="26606"/>
          <ac:spMkLst>
            <pc:docMk/>
            <pc:sldMk cId="3997339775" sldId="274"/>
            <ac:spMk id="3155" creationId="{5F7FAC2D-7A74-4939-A917-A1A5AF935685}"/>
          </ac:spMkLst>
        </pc:spChg>
        <pc:spChg chg="add del">
          <ac:chgData name="Shabna Begum" userId="a73a9d76cc0eef9b" providerId="LiveId" clId="{11FFC7E5-590D-400F-9A3F-74228EC89552}" dt="2023-02-07T22:10:56.635" v="7271" actId="26606"/>
          <ac:spMkLst>
            <pc:docMk/>
            <pc:sldMk cId="3997339775" sldId="274"/>
            <ac:spMk id="3158" creationId="{A6020133-135E-4D08-9F4A-D76B87578CCD}"/>
          </ac:spMkLst>
        </pc:spChg>
        <pc:spChg chg="add del">
          <ac:chgData name="Shabna Begum" userId="a73a9d76cc0eef9b" providerId="LiveId" clId="{11FFC7E5-590D-400F-9A3F-74228EC89552}" dt="2023-02-07T22:10:56.635" v="7271" actId="26606"/>
          <ac:spMkLst>
            <pc:docMk/>
            <pc:sldMk cId="3997339775" sldId="274"/>
            <ac:spMk id="3159" creationId="{0E7CA313-2F4B-4574-8399-12EF6A1BF292}"/>
          </ac:spMkLst>
        </pc:spChg>
        <pc:spChg chg="add del">
          <ac:chgData name="Shabna Begum" userId="a73a9d76cc0eef9b" providerId="LiveId" clId="{11FFC7E5-590D-400F-9A3F-74228EC89552}" dt="2023-02-07T22:10:56.635" v="7271" actId="26606"/>
          <ac:spMkLst>
            <pc:docMk/>
            <pc:sldMk cId="3997339775" sldId="274"/>
            <ac:spMk id="3160" creationId="{2644B391-9BFE-445C-A9EC-F544BB85FBC7}"/>
          </ac:spMkLst>
        </pc:spChg>
        <pc:spChg chg="add del">
          <ac:chgData name="Shabna Begum" userId="a73a9d76cc0eef9b" providerId="LiveId" clId="{11FFC7E5-590D-400F-9A3F-74228EC89552}" dt="2023-02-07T22:10:56.635" v="7271" actId="26606"/>
          <ac:spMkLst>
            <pc:docMk/>
            <pc:sldMk cId="3997339775" sldId="274"/>
            <ac:spMk id="3161" creationId="{80F26E69-87D9-4655-AE7B-280A87AA3CAD}"/>
          </ac:spMkLst>
        </pc:spChg>
        <pc:spChg chg="add del">
          <ac:chgData name="Shabna Begum" userId="a73a9d76cc0eef9b" providerId="LiveId" clId="{11FFC7E5-590D-400F-9A3F-74228EC89552}" dt="2023-02-07T22:11:36.904" v="7278" actId="26606"/>
          <ac:spMkLst>
            <pc:docMk/>
            <pc:sldMk cId="3997339775" sldId="274"/>
            <ac:spMk id="3164" creationId="{BB4E5764-618B-45CD-B137-77075E60D7E6}"/>
          </ac:spMkLst>
        </pc:spChg>
        <pc:spChg chg="add del">
          <ac:chgData name="Shabna Begum" userId="a73a9d76cc0eef9b" providerId="LiveId" clId="{11FFC7E5-590D-400F-9A3F-74228EC89552}" dt="2023-02-07T22:11:36.904" v="7278" actId="26606"/>
          <ac:spMkLst>
            <pc:docMk/>
            <pc:sldMk cId="3997339775" sldId="274"/>
            <ac:spMk id="3165" creationId="{54C92A03-CEC7-4A69-BAF0-6D91D5DA80E1}"/>
          </ac:spMkLst>
        </pc:spChg>
        <pc:spChg chg="add del">
          <ac:chgData name="Shabna Begum" userId="a73a9d76cc0eef9b" providerId="LiveId" clId="{11FFC7E5-590D-400F-9A3F-74228EC89552}" dt="2023-02-07T22:11:36.904" v="7278" actId="26606"/>
          <ac:spMkLst>
            <pc:docMk/>
            <pc:sldMk cId="3997339775" sldId="274"/>
            <ac:spMk id="3166" creationId="{65F125DB-DDC4-4E82-B74F-B392786F5A66}"/>
          </ac:spMkLst>
        </pc:spChg>
        <pc:spChg chg="add del">
          <ac:chgData name="Shabna Begum" userId="a73a9d76cc0eef9b" providerId="LiveId" clId="{11FFC7E5-590D-400F-9A3F-74228EC89552}" dt="2023-02-07T22:11:36.904" v="7278" actId="26606"/>
          <ac:spMkLst>
            <pc:docMk/>
            <pc:sldMk cId="3997339775" sldId="274"/>
            <ac:spMk id="3167" creationId="{4D74684A-298A-4991-8049-932BE0415595}"/>
          </ac:spMkLst>
        </pc:spChg>
        <pc:spChg chg="add del">
          <ac:chgData name="Shabna Begum" userId="a73a9d76cc0eef9b" providerId="LiveId" clId="{11FFC7E5-590D-400F-9A3F-74228EC89552}" dt="2023-02-07T22:11:33.137" v="7275" actId="26606"/>
          <ac:spMkLst>
            <pc:docMk/>
            <pc:sldMk cId="3997339775" sldId="274"/>
            <ac:spMk id="3175" creationId="{8181C477-311D-4E9C-B8B3-96179F15F814}"/>
          </ac:spMkLst>
        </pc:spChg>
        <pc:spChg chg="add del">
          <ac:chgData name="Shabna Begum" userId="a73a9d76cc0eef9b" providerId="LiveId" clId="{11FFC7E5-590D-400F-9A3F-74228EC89552}" dt="2023-02-07T22:11:33.137" v="7275" actId="26606"/>
          <ac:spMkLst>
            <pc:docMk/>
            <pc:sldMk cId="3997339775" sldId="274"/>
            <ac:spMk id="3177" creationId="{E81B3F29-ED09-41DF-9B9C-1C3445869F85}"/>
          </ac:spMkLst>
        </pc:spChg>
        <pc:spChg chg="add del">
          <ac:chgData name="Shabna Begum" userId="a73a9d76cc0eef9b" providerId="LiveId" clId="{11FFC7E5-590D-400F-9A3F-74228EC89552}" dt="2023-02-07T22:11:33.137" v="7275" actId="26606"/>
          <ac:spMkLst>
            <pc:docMk/>
            <pc:sldMk cId="3997339775" sldId="274"/>
            <ac:spMk id="3179" creationId="{5EF0FE68-24E2-420A-912A-3856757D52C1}"/>
          </ac:spMkLst>
        </pc:spChg>
        <pc:spChg chg="add del">
          <ac:chgData name="Shabna Begum" userId="a73a9d76cc0eef9b" providerId="LiveId" clId="{11FFC7E5-590D-400F-9A3F-74228EC89552}" dt="2023-02-07T22:11:33.137" v="7275" actId="26606"/>
          <ac:spMkLst>
            <pc:docMk/>
            <pc:sldMk cId="3997339775" sldId="274"/>
            <ac:spMk id="3181" creationId="{4FA28DC3-EAC1-4BFD-B040-BB3F1FB11396}"/>
          </ac:spMkLst>
        </pc:spChg>
        <pc:spChg chg="add del">
          <ac:chgData name="Shabna Begum" userId="a73a9d76cc0eef9b" providerId="LiveId" clId="{11FFC7E5-590D-400F-9A3F-74228EC89552}" dt="2023-02-07T22:11:36.873" v="7277" actId="26606"/>
          <ac:spMkLst>
            <pc:docMk/>
            <pc:sldMk cId="3997339775" sldId="274"/>
            <ac:spMk id="3189" creationId="{4C5BA039-0683-44E1-B87C-3E30128D60F3}"/>
          </ac:spMkLst>
        </pc:spChg>
        <pc:spChg chg="add del">
          <ac:chgData name="Shabna Begum" userId="a73a9d76cc0eef9b" providerId="LiveId" clId="{11FFC7E5-590D-400F-9A3F-74228EC89552}" dt="2023-02-07T22:11:36.873" v="7277" actId="26606"/>
          <ac:spMkLst>
            <pc:docMk/>
            <pc:sldMk cId="3997339775" sldId="274"/>
            <ac:spMk id="3190" creationId="{7F24250C-75E4-4A6A-9884-055CF6D2355F}"/>
          </ac:spMkLst>
        </pc:spChg>
        <pc:spChg chg="add del">
          <ac:chgData name="Shabna Begum" userId="a73a9d76cc0eef9b" providerId="LiveId" clId="{11FFC7E5-590D-400F-9A3F-74228EC89552}" dt="2023-02-07T22:11:36.873" v="7277" actId="26606"/>
          <ac:spMkLst>
            <pc:docMk/>
            <pc:sldMk cId="3997339775" sldId="274"/>
            <ac:spMk id="3191" creationId="{9E5C6BAF-B1E2-490E-8E2C-E0238E94FE96}"/>
          </ac:spMkLst>
        </pc:spChg>
        <pc:spChg chg="add del">
          <ac:chgData name="Shabna Begum" userId="a73a9d76cc0eef9b" providerId="LiveId" clId="{11FFC7E5-590D-400F-9A3F-74228EC89552}" dt="2023-02-07T22:14:52.841" v="7457" actId="26606"/>
          <ac:spMkLst>
            <pc:docMk/>
            <pc:sldMk cId="3997339775" sldId="274"/>
            <ac:spMk id="3196" creationId="{AA1926A6-49C3-42C5-9543-EAE0BE8F77C6}"/>
          </ac:spMkLst>
        </pc:spChg>
        <pc:spChg chg="add del">
          <ac:chgData name="Shabna Begum" userId="a73a9d76cc0eef9b" providerId="LiveId" clId="{11FFC7E5-590D-400F-9A3F-74228EC89552}" dt="2023-02-07T22:14:52.841" v="7457" actId="26606"/>
          <ac:spMkLst>
            <pc:docMk/>
            <pc:sldMk cId="3997339775" sldId="274"/>
            <ac:spMk id="3197" creationId="{EFF34CB2-D9B0-473A-A23C-7BC24AC8A7EE}"/>
          </ac:spMkLst>
        </pc:spChg>
        <pc:spChg chg="add del">
          <ac:chgData name="Shabna Begum" userId="a73a9d76cc0eef9b" providerId="LiveId" clId="{11FFC7E5-590D-400F-9A3F-74228EC89552}" dt="2023-02-07T22:14:52.841" v="7457" actId="26606"/>
          <ac:spMkLst>
            <pc:docMk/>
            <pc:sldMk cId="3997339775" sldId="274"/>
            <ac:spMk id="3198" creationId="{ADF89D79-C6EA-4CE4-8BC8-871F9F13346A}"/>
          </ac:spMkLst>
        </pc:spChg>
        <pc:spChg chg="add del">
          <ac:chgData name="Shabna Begum" userId="a73a9d76cc0eef9b" providerId="LiveId" clId="{11FFC7E5-590D-400F-9A3F-74228EC89552}" dt="2023-02-07T22:14:52.841" v="7457" actId="26606"/>
          <ac:spMkLst>
            <pc:docMk/>
            <pc:sldMk cId="3997339775" sldId="274"/>
            <ac:spMk id="3199" creationId="{3A6F9FDE-2540-4153-BE5F-1AB555084C90}"/>
          </ac:spMkLst>
        </pc:spChg>
        <pc:spChg chg="add del">
          <ac:chgData name="Shabna Begum" userId="a73a9d76cc0eef9b" providerId="LiveId" clId="{11FFC7E5-590D-400F-9A3F-74228EC89552}" dt="2023-02-07T22:14:51.820" v="7453" actId="26606"/>
          <ac:spMkLst>
            <pc:docMk/>
            <pc:sldMk cId="3997339775" sldId="274"/>
            <ac:spMk id="3204" creationId="{ABFD00E6-A136-483C-AC74-3EF1B9F11FAF}"/>
          </ac:spMkLst>
        </pc:spChg>
        <pc:spChg chg="add del">
          <ac:chgData name="Shabna Begum" userId="a73a9d76cc0eef9b" providerId="LiveId" clId="{11FFC7E5-590D-400F-9A3F-74228EC89552}" dt="2023-02-07T22:14:51.820" v="7453" actId="26606"/>
          <ac:spMkLst>
            <pc:docMk/>
            <pc:sldMk cId="3997339775" sldId="274"/>
            <ac:spMk id="3206" creationId="{41600FA0-7F6A-496C-A384-A175C1DFCB5F}"/>
          </ac:spMkLst>
        </pc:spChg>
        <pc:spChg chg="add del">
          <ac:chgData name="Shabna Begum" userId="a73a9d76cc0eef9b" providerId="LiveId" clId="{11FFC7E5-590D-400F-9A3F-74228EC89552}" dt="2023-02-07T22:14:51.820" v="7453" actId="26606"/>
          <ac:spMkLst>
            <pc:docMk/>
            <pc:sldMk cId="3997339775" sldId="274"/>
            <ac:spMk id="3208" creationId="{83CBB39A-C757-46DB-BF2C-C24CE109571D}"/>
          </ac:spMkLst>
        </pc:spChg>
        <pc:spChg chg="add del">
          <ac:chgData name="Shabna Begum" userId="a73a9d76cc0eef9b" providerId="LiveId" clId="{11FFC7E5-590D-400F-9A3F-74228EC89552}" dt="2023-02-07T22:14:51.820" v="7453" actId="26606"/>
          <ac:spMkLst>
            <pc:docMk/>
            <pc:sldMk cId="3997339775" sldId="274"/>
            <ac:spMk id="3210" creationId="{1F31CD62-801B-4034-8D62-FD966E1AB706}"/>
          </ac:spMkLst>
        </pc:spChg>
        <pc:spChg chg="add del">
          <ac:chgData name="Shabna Begum" userId="a73a9d76cc0eef9b" providerId="LiveId" clId="{11FFC7E5-590D-400F-9A3F-74228EC89552}" dt="2023-02-07T22:14:51.820" v="7453" actId="26606"/>
          <ac:spMkLst>
            <pc:docMk/>
            <pc:sldMk cId="3997339775" sldId="274"/>
            <ac:spMk id="3218" creationId="{55FD55A2-38FE-407C-9F94-314075185345}"/>
          </ac:spMkLst>
        </pc:spChg>
        <pc:spChg chg="add del">
          <ac:chgData name="Shabna Begum" userId="a73a9d76cc0eef9b" providerId="LiveId" clId="{11FFC7E5-590D-400F-9A3F-74228EC89552}" dt="2023-02-07T22:14:52.809" v="7456" actId="26606"/>
          <ac:spMkLst>
            <pc:docMk/>
            <pc:sldMk cId="3997339775" sldId="274"/>
            <ac:spMk id="3226" creationId="{391159B2-3847-4541-BAAE-D93F71723E70}"/>
          </ac:spMkLst>
        </pc:spChg>
        <pc:spChg chg="add del">
          <ac:chgData name="Shabna Begum" userId="a73a9d76cc0eef9b" providerId="LiveId" clId="{11FFC7E5-590D-400F-9A3F-74228EC89552}" dt="2023-02-07T22:14:52.809" v="7456" actId="26606"/>
          <ac:spMkLst>
            <pc:docMk/>
            <pc:sldMk cId="3997339775" sldId="274"/>
            <ac:spMk id="3227" creationId="{93BDF953-B1FC-408F-A14E-33A8C1DC1B4B}"/>
          </ac:spMkLst>
        </pc:spChg>
        <pc:spChg chg="add del">
          <ac:chgData name="Shabna Begum" userId="a73a9d76cc0eef9b" providerId="LiveId" clId="{11FFC7E5-590D-400F-9A3F-74228EC89552}" dt="2023-02-07T22:14:52.809" v="7456" actId="26606"/>
          <ac:spMkLst>
            <pc:docMk/>
            <pc:sldMk cId="3997339775" sldId="274"/>
            <ac:spMk id="3228" creationId="{17C4AC30-431E-4860-8128-139F9F61E237}"/>
          </ac:spMkLst>
        </pc:spChg>
        <pc:spChg chg="add">
          <ac:chgData name="Shabna Begum" userId="a73a9d76cc0eef9b" providerId="LiveId" clId="{11FFC7E5-590D-400F-9A3F-74228EC89552}" dt="2023-02-07T22:14:52.841" v="7457" actId="26606"/>
          <ac:spMkLst>
            <pc:docMk/>
            <pc:sldMk cId="3997339775" sldId="274"/>
            <ac:spMk id="3233" creationId="{AA1926A6-49C3-42C5-9543-EAE0BE8F77C6}"/>
          </ac:spMkLst>
        </pc:spChg>
        <pc:spChg chg="add">
          <ac:chgData name="Shabna Begum" userId="a73a9d76cc0eef9b" providerId="LiveId" clId="{11FFC7E5-590D-400F-9A3F-74228EC89552}" dt="2023-02-07T22:14:52.841" v="7457" actId="26606"/>
          <ac:spMkLst>
            <pc:docMk/>
            <pc:sldMk cId="3997339775" sldId="274"/>
            <ac:spMk id="3234" creationId="{EFF34CB2-D9B0-473A-A23C-7BC24AC8A7EE}"/>
          </ac:spMkLst>
        </pc:spChg>
        <pc:spChg chg="add">
          <ac:chgData name="Shabna Begum" userId="a73a9d76cc0eef9b" providerId="LiveId" clId="{11FFC7E5-590D-400F-9A3F-74228EC89552}" dt="2023-02-07T22:14:52.841" v="7457" actId="26606"/>
          <ac:spMkLst>
            <pc:docMk/>
            <pc:sldMk cId="3997339775" sldId="274"/>
            <ac:spMk id="3235" creationId="{ADF89D79-C6EA-4CE4-8BC8-871F9F13346A}"/>
          </ac:spMkLst>
        </pc:spChg>
        <pc:spChg chg="add">
          <ac:chgData name="Shabna Begum" userId="a73a9d76cc0eef9b" providerId="LiveId" clId="{11FFC7E5-590D-400F-9A3F-74228EC89552}" dt="2023-02-07T22:14:52.841" v="7457" actId="26606"/>
          <ac:spMkLst>
            <pc:docMk/>
            <pc:sldMk cId="3997339775" sldId="274"/>
            <ac:spMk id="3236" creationId="{3A6F9FDE-2540-4153-BE5F-1AB555084C90}"/>
          </ac:spMkLst>
        </pc:spChg>
        <pc:graphicFrameChg chg="add del modGraphic">
          <ac:chgData name="Shabna Begum" userId="a73a9d76cc0eef9b" providerId="LiveId" clId="{11FFC7E5-590D-400F-9A3F-74228EC89552}" dt="2023-02-07T22:11:53.337" v="7280" actId="478"/>
          <ac:graphicFrameMkLst>
            <pc:docMk/>
            <pc:sldMk cId="3997339775" sldId="274"/>
            <ac:graphicFrameMk id="7" creationId="{61FCA26F-29D3-5207-B922-28E86A263A2C}"/>
          </ac:graphicFrameMkLst>
        </pc:graphicFrameChg>
        <pc:picChg chg="add del mod ord">
          <ac:chgData name="Shabna Begum" userId="a73a9d76cc0eef9b" providerId="LiveId" clId="{11FFC7E5-590D-400F-9A3F-74228EC89552}" dt="2023-02-07T22:16:05.885" v="7468" actId="478"/>
          <ac:picMkLst>
            <pc:docMk/>
            <pc:sldMk cId="3997339775" sldId="274"/>
            <ac:picMk id="4" creationId="{266ED4E0-D334-2365-23AD-606616FF8930}"/>
          </ac:picMkLst>
        </pc:picChg>
        <pc:picChg chg="add mod ord">
          <ac:chgData name="Shabna Begum" userId="a73a9d76cc0eef9b" providerId="LiveId" clId="{11FFC7E5-590D-400F-9A3F-74228EC89552}" dt="2023-02-07T22:14:52.809" v="7456" actId="26606"/>
          <ac:picMkLst>
            <pc:docMk/>
            <pc:sldMk cId="3997339775" sldId="274"/>
            <ac:picMk id="5" creationId="{E2CDF703-8835-190B-F5E5-2AA4D212D74F}"/>
          </ac:picMkLst>
        </pc:picChg>
        <pc:picChg chg="add mod">
          <ac:chgData name="Shabna Begum" userId="a73a9d76cc0eef9b" providerId="LiveId" clId="{11FFC7E5-590D-400F-9A3F-74228EC89552}" dt="2023-02-07T22:16:36.762" v="7476" actId="1076"/>
          <ac:picMkLst>
            <pc:docMk/>
            <pc:sldMk cId="3997339775" sldId="274"/>
            <ac:picMk id="8" creationId="{7FE727AB-AA7F-85BC-3417-A3FCDB1E0684}"/>
          </ac:picMkLst>
        </pc:picChg>
        <pc:picChg chg="add mod ord">
          <ac:chgData name="Shabna Begum" userId="a73a9d76cc0eef9b" providerId="LiveId" clId="{11FFC7E5-590D-400F-9A3F-74228EC89552}" dt="2023-02-07T22:14:52.841" v="7457" actId="26606"/>
          <ac:picMkLst>
            <pc:docMk/>
            <pc:sldMk cId="3997339775" sldId="274"/>
            <ac:picMk id="3074" creationId="{B92975F9-2736-56D5-8D4D-0F640AD2B5EC}"/>
          </ac:picMkLst>
        </pc:picChg>
        <pc:cxnChg chg="add del">
          <ac:chgData name="Shabna Begum" userId="a73a9d76cc0eef9b" providerId="LiveId" clId="{11FFC7E5-590D-400F-9A3F-74228EC89552}" dt="2023-02-07T22:10:56.666" v="7272" actId="26606"/>
          <ac:cxnSpMkLst>
            <pc:docMk/>
            <pc:sldMk cId="3997339775" sldId="274"/>
            <ac:cxnSpMk id="3091" creationId="{A6DE01FA-1462-4638-BA9A-07380B00F405}"/>
          </ac:cxnSpMkLst>
        </pc:cxnChg>
        <pc:cxnChg chg="add del">
          <ac:chgData name="Shabna Begum" userId="a73a9d76cc0eef9b" providerId="LiveId" clId="{11FFC7E5-590D-400F-9A3F-74228EC89552}" dt="2023-02-07T22:10:56.666" v="7272" actId="26606"/>
          <ac:cxnSpMkLst>
            <pc:docMk/>
            <pc:sldMk cId="3997339775" sldId="274"/>
            <ac:cxnSpMk id="3093" creationId="{0EEB6783-DFF6-4785-A66F-330EC2E04C98}"/>
          </ac:cxnSpMkLst>
        </pc:cxnChg>
        <pc:cxnChg chg="add del">
          <ac:chgData name="Shabna Begum" userId="a73a9d76cc0eef9b" providerId="LiveId" clId="{11FFC7E5-590D-400F-9A3F-74228EC89552}" dt="2023-02-07T22:10:56.666" v="7272" actId="26606"/>
          <ac:cxnSpMkLst>
            <pc:docMk/>
            <pc:sldMk cId="3997339775" sldId="274"/>
            <ac:cxnSpMk id="3095" creationId="{EBC54B29-4C88-42A5-940E-9ECB9E0B0310}"/>
          </ac:cxnSpMkLst>
        </pc:cxnChg>
        <pc:cxnChg chg="add del">
          <ac:chgData name="Shabna Begum" userId="a73a9d76cc0eef9b" providerId="LiveId" clId="{11FFC7E5-590D-400F-9A3F-74228EC89552}" dt="2023-02-07T22:09:23.838" v="7240" actId="26606"/>
          <ac:cxnSpMkLst>
            <pc:docMk/>
            <pc:sldMk cId="3997339775" sldId="274"/>
            <ac:cxnSpMk id="3096" creationId="{A207C111-4AF5-46E6-9072-33829E27EC17}"/>
          </ac:cxnSpMkLst>
        </pc:cxnChg>
        <pc:cxnChg chg="add del">
          <ac:chgData name="Shabna Begum" userId="a73a9d76cc0eef9b" providerId="LiveId" clId="{11FFC7E5-590D-400F-9A3F-74228EC89552}" dt="2023-02-07T22:09:23.838" v="7240" actId="26606"/>
          <ac:cxnSpMkLst>
            <pc:docMk/>
            <pc:sldMk cId="3997339775" sldId="274"/>
            <ac:cxnSpMk id="3098" creationId="{51B42FE6-BEAF-413E-A213-73F20F11FDBF}"/>
          </ac:cxnSpMkLst>
        </pc:cxnChg>
        <pc:cxnChg chg="add del">
          <ac:chgData name="Shabna Begum" userId="a73a9d76cc0eef9b" providerId="LiveId" clId="{11FFC7E5-590D-400F-9A3F-74228EC89552}" dt="2023-02-07T22:09:23.838" v="7240" actId="26606"/>
          <ac:cxnSpMkLst>
            <pc:docMk/>
            <pc:sldMk cId="3997339775" sldId="274"/>
            <ac:cxnSpMk id="3100" creationId="{F232A2AC-37C6-4CAC-BAAD-1606F4BB6FF7}"/>
          </ac:cxnSpMkLst>
        </pc:cxnChg>
        <pc:cxnChg chg="add del">
          <ac:chgData name="Shabna Begum" userId="a73a9d76cc0eef9b" providerId="LiveId" clId="{11FFC7E5-590D-400F-9A3F-74228EC89552}" dt="2023-02-07T22:09:35.967" v="7242" actId="26606"/>
          <ac:cxnSpMkLst>
            <pc:docMk/>
            <pc:sldMk cId="3997339775" sldId="274"/>
            <ac:cxnSpMk id="3108" creationId="{A5EECEE2-745A-4C3E-9A46-1B2ACCDC02D0}"/>
          </ac:cxnSpMkLst>
        </pc:cxnChg>
        <pc:cxnChg chg="add del">
          <ac:chgData name="Shabna Begum" userId="a73a9d76cc0eef9b" providerId="LiveId" clId="{11FFC7E5-590D-400F-9A3F-74228EC89552}" dt="2023-02-07T22:10:44.740" v="7263" actId="26606"/>
          <ac:cxnSpMkLst>
            <pc:docMk/>
            <pc:sldMk cId="3997339775" sldId="274"/>
            <ac:cxnSpMk id="3109" creationId="{10777ED6-C75F-413D-B1A7-A87484859406}"/>
          </ac:cxnSpMkLst>
        </pc:cxnChg>
        <pc:cxnChg chg="add del">
          <ac:chgData name="Shabna Begum" userId="a73a9d76cc0eef9b" providerId="LiveId" clId="{11FFC7E5-590D-400F-9A3F-74228EC89552}" dt="2023-02-07T22:09:40.727" v="7244" actId="26606"/>
          <ac:cxnSpMkLst>
            <pc:docMk/>
            <pc:sldMk cId="3997339775" sldId="274"/>
            <ac:cxnSpMk id="3115" creationId="{29917919-FE20-47BF-BF4E-3E407660FD97}"/>
          </ac:cxnSpMkLst>
        </pc:cxnChg>
        <pc:cxnChg chg="add del">
          <ac:chgData name="Shabna Begum" userId="a73a9d76cc0eef9b" providerId="LiveId" clId="{11FFC7E5-590D-400F-9A3F-74228EC89552}" dt="2023-02-07T22:09:40.727" v="7244" actId="26606"/>
          <ac:cxnSpMkLst>
            <pc:docMk/>
            <pc:sldMk cId="3997339775" sldId="274"/>
            <ac:cxnSpMk id="3116" creationId="{DB6C2F95-6201-4319-923C-08F54EB958D7}"/>
          </ac:cxnSpMkLst>
        </pc:cxnChg>
        <pc:cxnChg chg="add del">
          <ac:chgData name="Shabna Begum" userId="a73a9d76cc0eef9b" providerId="LiveId" clId="{11FFC7E5-590D-400F-9A3F-74228EC89552}" dt="2023-02-07T22:09:40.727" v="7244" actId="26606"/>
          <ac:cxnSpMkLst>
            <pc:docMk/>
            <pc:sldMk cId="3997339775" sldId="274"/>
            <ac:cxnSpMk id="3117" creationId="{1CD89C19-CEAF-435B-A08F-CD0FA5A07649}"/>
          </ac:cxnSpMkLst>
        </pc:cxnChg>
        <pc:cxnChg chg="add del">
          <ac:chgData name="Shabna Begum" userId="a73a9d76cc0eef9b" providerId="LiveId" clId="{11FFC7E5-590D-400F-9A3F-74228EC89552}" dt="2023-02-07T22:10:44.740" v="7263" actId="26606"/>
          <ac:cxnSpMkLst>
            <pc:docMk/>
            <pc:sldMk cId="3997339775" sldId="274"/>
            <ac:cxnSpMk id="3119" creationId="{9738CB9E-8778-46C8-9564-691BCFA6C74B}"/>
          </ac:cxnSpMkLst>
        </pc:cxnChg>
        <pc:cxnChg chg="add del">
          <ac:chgData name="Shabna Begum" userId="a73a9d76cc0eef9b" providerId="LiveId" clId="{11FFC7E5-590D-400F-9A3F-74228EC89552}" dt="2023-02-07T22:09:45.227" v="7246" actId="26606"/>
          <ac:cxnSpMkLst>
            <pc:docMk/>
            <pc:sldMk cId="3997339775" sldId="274"/>
            <ac:cxnSpMk id="3124" creationId="{10777ED6-C75F-413D-B1A7-A87484859406}"/>
          </ac:cxnSpMkLst>
        </pc:cxnChg>
        <pc:cxnChg chg="add del">
          <ac:chgData name="Shabna Begum" userId="a73a9d76cc0eef9b" providerId="LiveId" clId="{11FFC7E5-590D-400F-9A3F-74228EC89552}" dt="2023-02-07T22:09:45.227" v="7246" actId="26606"/>
          <ac:cxnSpMkLst>
            <pc:docMk/>
            <pc:sldMk cId="3997339775" sldId="274"/>
            <ac:cxnSpMk id="3125" creationId="{9738CB9E-8778-46C8-9564-691BCFA6C74B}"/>
          </ac:cxnSpMkLst>
        </pc:cxnChg>
        <pc:cxnChg chg="add del">
          <ac:chgData name="Shabna Begum" userId="a73a9d76cc0eef9b" providerId="LiveId" clId="{11FFC7E5-590D-400F-9A3F-74228EC89552}" dt="2023-02-07T22:09:45.227" v="7246" actId="26606"/>
          <ac:cxnSpMkLst>
            <pc:docMk/>
            <pc:sldMk cId="3997339775" sldId="274"/>
            <ac:cxnSpMk id="3126" creationId="{9FAAFDA8-0685-4629-AEF8-A47DD6E975BF}"/>
          </ac:cxnSpMkLst>
        </pc:cxnChg>
        <pc:cxnChg chg="add del">
          <ac:chgData name="Shabna Begum" userId="a73a9d76cc0eef9b" providerId="LiveId" clId="{11FFC7E5-590D-400F-9A3F-74228EC89552}" dt="2023-02-07T22:10:44.740" v="7263" actId="26606"/>
          <ac:cxnSpMkLst>
            <pc:docMk/>
            <pc:sldMk cId="3997339775" sldId="274"/>
            <ac:cxnSpMk id="3127" creationId="{9FAAFDA8-0685-4629-AEF8-A47DD6E975BF}"/>
          </ac:cxnSpMkLst>
        </pc:cxnChg>
        <pc:cxnChg chg="add del">
          <ac:chgData name="Shabna Begum" userId="a73a9d76cc0eef9b" providerId="LiveId" clId="{11FFC7E5-590D-400F-9A3F-74228EC89552}" dt="2023-02-07T22:10:10.800" v="7256" actId="26606"/>
          <ac:cxnSpMkLst>
            <pc:docMk/>
            <pc:sldMk cId="3997339775" sldId="274"/>
            <ac:cxnSpMk id="3133" creationId="{29917919-FE20-47BF-BF4E-3E407660FD97}"/>
          </ac:cxnSpMkLst>
        </pc:cxnChg>
        <pc:cxnChg chg="add del">
          <ac:chgData name="Shabna Begum" userId="a73a9d76cc0eef9b" providerId="LiveId" clId="{11FFC7E5-590D-400F-9A3F-74228EC89552}" dt="2023-02-07T22:10:10.800" v="7256" actId="26606"/>
          <ac:cxnSpMkLst>
            <pc:docMk/>
            <pc:sldMk cId="3997339775" sldId="274"/>
            <ac:cxnSpMk id="3134" creationId="{DB6C2F95-6201-4319-923C-08F54EB958D7}"/>
          </ac:cxnSpMkLst>
        </pc:cxnChg>
        <pc:cxnChg chg="add del">
          <ac:chgData name="Shabna Begum" userId="a73a9d76cc0eef9b" providerId="LiveId" clId="{11FFC7E5-590D-400F-9A3F-74228EC89552}" dt="2023-02-07T22:10:10.800" v="7256" actId="26606"/>
          <ac:cxnSpMkLst>
            <pc:docMk/>
            <pc:sldMk cId="3997339775" sldId="274"/>
            <ac:cxnSpMk id="3135" creationId="{1CD89C19-CEAF-435B-A08F-CD0FA5A07649}"/>
          </ac:cxnSpMkLst>
        </pc:cxnChg>
        <pc:cxnChg chg="add del">
          <ac:chgData name="Shabna Begum" userId="a73a9d76cc0eef9b" providerId="LiveId" clId="{11FFC7E5-590D-400F-9A3F-74228EC89552}" dt="2023-02-07T22:10:46.156" v="7265" actId="26606"/>
          <ac:cxnSpMkLst>
            <pc:docMk/>
            <pc:sldMk cId="3997339775" sldId="274"/>
            <ac:cxnSpMk id="3141" creationId="{A5EECEE2-745A-4C3E-9A46-1B2ACCDC02D0}"/>
          </ac:cxnSpMkLst>
        </pc:cxnChg>
        <pc:cxnChg chg="add del">
          <ac:chgData name="Shabna Begum" userId="a73a9d76cc0eef9b" providerId="LiveId" clId="{11FFC7E5-590D-400F-9A3F-74228EC89552}" dt="2023-02-07T22:10:47.114" v="7267" actId="26606"/>
          <ac:cxnSpMkLst>
            <pc:docMk/>
            <pc:sldMk cId="3997339775" sldId="274"/>
            <ac:cxnSpMk id="3147" creationId="{D2507C2A-970C-43ED-A3BB-D067DBFE8199}"/>
          </ac:cxnSpMkLst>
        </pc:cxnChg>
        <pc:cxnChg chg="add del">
          <ac:chgData name="Shabna Begum" userId="a73a9d76cc0eef9b" providerId="LiveId" clId="{11FFC7E5-590D-400F-9A3F-74228EC89552}" dt="2023-02-07T22:10:47.114" v="7267" actId="26606"/>
          <ac:cxnSpMkLst>
            <pc:docMk/>
            <pc:sldMk cId="3997339775" sldId="274"/>
            <ac:cxnSpMk id="3148" creationId="{F8D30935-E998-4F72-B6DC-8827BE02A702}"/>
          </ac:cxnSpMkLst>
        </pc:cxnChg>
        <pc:cxnChg chg="add del">
          <ac:chgData name="Shabna Begum" userId="a73a9d76cc0eef9b" providerId="LiveId" clId="{11FFC7E5-590D-400F-9A3F-74228EC89552}" dt="2023-02-07T22:10:47.114" v="7267" actId="26606"/>
          <ac:cxnSpMkLst>
            <pc:docMk/>
            <pc:sldMk cId="3997339775" sldId="274"/>
            <ac:cxnSpMk id="3149" creationId="{C74FA0BD-C538-4C78-8FD1-E5650D239B08}"/>
          </ac:cxnSpMkLst>
        </pc:cxnChg>
        <pc:cxnChg chg="add del">
          <ac:chgData name="Shabna Begum" userId="a73a9d76cc0eef9b" providerId="LiveId" clId="{11FFC7E5-590D-400F-9A3F-74228EC89552}" dt="2023-02-07T22:10:51.608" v="7269" actId="26606"/>
          <ac:cxnSpMkLst>
            <pc:docMk/>
            <pc:sldMk cId="3997339775" sldId="274"/>
            <ac:cxnSpMk id="3156" creationId="{FEF09B21-45A0-42EE-9BDC-C4E0932EA624}"/>
          </ac:cxnSpMkLst>
        </pc:cxnChg>
        <pc:cxnChg chg="add del">
          <ac:chgData name="Shabna Begum" userId="a73a9d76cc0eef9b" providerId="LiveId" clId="{11FFC7E5-590D-400F-9A3F-74228EC89552}" dt="2023-02-07T22:10:56.635" v="7271" actId="26606"/>
          <ac:cxnSpMkLst>
            <pc:docMk/>
            <pc:sldMk cId="3997339775" sldId="274"/>
            <ac:cxnSpMk id="3162" creationId="{A5EECEE2-745A-4C3E-9A46-1B2ACCDC02D0}"/>
          </ac:cxnSpMkLst>
        </pc:cxnChg>
        <pc:cxnChg chg="add del">
          <ac:chgData name="Shabna Begum" userId="a73a9d76cc0eef9b" providerId="LiveId" clId="{11FFC7E5-590D-400F-9A3F-74228EC89552}" dt="2023-02-07T22:11:36.904" v="7278" actId="26606"/>
          <ac:cxnSpMkLst>
            <pc:docMk/>
            <pc:sldMk cId="3997339775" sldId="274"/>
            <ac:cxnSpMk id="3168" creationId="{A6DE01FA-1462-4638-BA9A-07380B00F405}"/>
          </ac:cxnSpMkLst>
        </pc:cxnChg>
        <pc:cxnChg chg="add del">
          <ac:chgData name="Shabna Begum" userId="a73a9d76cc0eef9b" providerId="LiveId" clId="{11FFC7E5-590D-400F-9A3F-74228EC89552}" dt="2023-02-07T22:11:36.904" v="7278" actId="26606"/>
          <ac:cxnSpMkLst>
            <pc:docMk/>
            <pc:sldMk cId="3997339775" sldId="274"/>
            <ac:cxnSpMk id="3169" creationId="{0EEB6783-DFF6-4785-A66F-330EC2E04C98}"/>
          </ac:cxnSpMkLst>
        </pc:cxnChg>
        <pc:cxnChg chg="add del">
          <ac:chgData name="Shabna Begum" userId="a73a9d76cc0eef9b" providerId="LiveId" clId="{11FFC7E5-590D-400F-9A3F-74228EC89552}" dt="2023-02-07T22:11:36.904" v="7278" actId="26606"/>
          <ac:cxnSpMkLst>
            <pc:docMk/>
            <pc:sldMk cId="3997339775" sldId="274"/>
            <ac:cxnSpMk id="3170" creationId="{EBC54B29-4C88-42A5-940E-9ECB9E0B0310}"/>
          </ac:cxnSpMkLst>
        </pc:cxnChg>
        <pc:cxnChg chg="add del">
          <ac:chgData name="Shabna Begum" userId="a73a9d76cc0eef9b" providerId="LiveId" clId="{11FFC7E5-590D-400F-9A3F-74228EC89552}" dt="2023-02-07T22:11:33.137" v="7275" actId="26606"/>
          <ac:cxnSpMkLst>
            <pc:docMk/>
            <pc:sldMk cId="3997339775" sldId="274"/>
            <ac:cxnSpMk id="3183" creationId="{18B9EE72-EB2E-4CA0-8935-000AD526294A}"/>
          </ac:cxnSpMkLst>
        </pc:cxnChg>
        <pc:cxnChg chg="add del">
          <ac:chgData name="Shabna Begum" userId="a73a9d76cc0eef9b" providerId="LiveId" clId="{11FFC7E5-590D-400F-9A3F-74228EC89552}" dt="2023-02-07T22:11:33.137" v="7275" actId="26606"/>
          <ac:cxnSpMkLst>
            <pc:docMk/>
            <pc:sldMk cId="3997339775" sldId="274"/>
            <ac:cxnSpMk id="3185" creationId="{3C970151-3FCF-45A2-A0A1-9DFA7A104C54}"/>
          </ac:cxnSpMkLst>
        </pc:cxnChg>
        <pc:cxnChg chg="add del">
          <ac:chgData name="Shabna Begum" userId="a73a9d76cc0eef9b" providerId="LiveId" clId="{11FFC7E5-590D-400F-9A3F-74228EC89552}" dt="2023-02-07T22:11:33.137" v="7275" actId="26606"/>
          <ac:cxnSpMkLst>
            <pc:docMk/>
            <pc:sldMk cId="3997339775" sldId="274"/>
            <ac:cxnSpMk id="3187" creationId="{4E9785ED-6B23-4150-8733-F8149E20F6C8}"/>
          </ac:cxnSpMkLst>
        </pc:cxnChg>
        <pc:cxnChg chg="add del">
          <ac:chgData name="Shabna Begum" userId="a73a9d76cc0eef9b" providerId="LiveId" clId="{11FFC7E5-590D-400F-9A3F-74228EC89552}" dt="2023-02-07T22:11:36.873" v="7277" actId="26606"/>
          <ac:cxnSpMkLst>
            <pc:docMk/>
            <pc:sldMk cId="3997339775" sldId="274"/>
            <ac:cxnSpMk id="3192" creationId="{503E5D32-230D-4AED-A4E7-0967E3A182F1}"/>
          </ac:cxnSpMkLst>
        </pc:cxnChg>
        <pc:cxnChg chg="add del">
          <ac:chgData name="Shabna Begum" userId="a73a9d76cc0eef9b" providerId="LiveId" clId="{11FFC7E5-590D-400F-9A3F-74228EC89552}" dt="2023-02-07T22:11:36.873" v="7277" actId="26606"/>
          <ac:cxnSpMkLst>
            <pc:docMk/>
            <pc:sldMk cId="3997339775" sldId="274"/>
            <ac:cxnSpMk id="3193" creationId="{0DF93DE4-6A6A-4255-9F12-2F1918F32837}"/>
          </ac:cxnSpMkLst>
        </pc:cxnChg>
        <pc:cxnChg chg="add del">
          <ac:chgData name="Shabna Begum" userId="a73a9d76cc0eef9b" providerId="LiveId" clId="{11FFC7E5-590D-400F-9A3F-74228EC89552}" dt="2023-02-07T22:11:36.873" v="7277" actId="26606"/>
          <ac:cxnSpMkLst>
            <pc:docMk/>
            <pc:sldMk cId="3997339775" sldId="274"/>
            <ac:cxnSpMk id="3194" creationId="{A78A5413-15CE-4E26-83B7-C05E471EFB33}"/>
          </ac:cxnSpMkLst>
        </pc:cxnChg>
        <pc:cxnChg chg="add del">
          <ac:chgData name="Shabna Begum" userId="a73a9d76cc0eef9b" providerId="LiveId" clId="{11FFC7E5-590D-400F-9A3F-74228EC89552}" dt="2023-02-07T22:14:51.820" v="7453" actId="26606"/>
          <ac:cxnSpMkLst>
            <pc:docMk/>
            <pc:sldMk cId="3997339775" sldId="274"/>
            <ac:cxnSpMk id="3212" creationId="{524AFA8E-029C-4240-9FB7-3E8310B32ABC}"/>
          </ac:cxnSpMkLst>
        </pc:cxnChg>
        <pc:cxnChg chg="add del">
          <ac:chgData name="Shabna Begum" userId="a73a9d76cc0eef9b" providerId="LiveId" clId="{11FFC7E5-590D-400F-9A3F-74228EC89552}" dt="2023-02-07T22:14:51.820" v="7453" actId="26606"/>
          <ac:cxnSpMkLst>
            <pc:docMk/>
            <pc:sldMk cId="3997339775" sldId="274"/>
            <ac:cxnSpMk id="3214" creationId="{A5859857-9645-4780-9C3B-77C7E41AC2A7}"/>
          </ac:cxnSpMkLst>
        </pc:cxnChg>
        <pc:cxnChg chg="add del">
          <ac:chgData name="Shabna Begum" userId="a73a9d76cc0eef9b" providerId="LiveId" clId="{11FFC7E5-590D-400F-9A3F-74228EC89552}" dt="2023-02-07T22:14:51.820" v="7453" actId="26606"/>
          <ac:cxnSpMkLst>
            <pc:docMk/>
            <pc:sldMk cId="3997339775" sldId="274"/>
            <ac:cxnSpMk id="3216" creationId="{4EC4D835-59FA-4D9C-AD2A-003916884083}"/>
          </ac:cxnSpMkLst>
        </pc:cxnChg>
        <pc:cxnChg chg="add del">
          <ac:chgData name="Shabna Begum" userId="a73a9d76cc0eef9b" providerId="LiveId" clId="{11FFC7E5-590D-400F-9A3F-74228EC89552}" dt="2023-02-07T22:14:51.820" v="7453" actId="26606"/>
          <ac:cxnSpMkLst>
            <pc:docMk/>
            <pc:sldMk cId="3997339775" sldId="274"/>
            <ac:cxnSpMk id="3220" creationId="{490EF45A-7A95-4528-9BEF-9765771752E2}"/>
          </ac:cxnSpMkLst>
        </pc:cxnChg>
        <pc:cxnChg chg="add del">
          <ac:chgData name="Shabna Begum" userId="a73a9d76cc0eef9b" providerId="LiveId" clId="{11FFC7E5-590D-400F-9A3F-74228EC89552}" dt="2023-02-07T22:14:51.820" v="7453" actId="26606"/>
          <ac:cxnSpMkLst>
            <pc:docMk/>
            <pc:sldMk cId="3997339775" sldId="274"/>
            <ac:cxnSpMk id="3222" creationId="{A615B0F6-0EFC-40D4-BAC7-4B910D9C3EEA}"/>
          </ac:cxnSpMkLst>
        </pc:cxnChg>
        <pc:cxnChg chg="add del">
          <ac:chgData name="Shabna Begum" userId="a73a9d76cc0eef9b" providerId="LiveId" clId="{11FFC7E5-590D-400F-9A3F-74228EC89552}" dt="2023-02-07T22:14:51.820" v="7453" actId="26606"/>
          <ac:cxnSpMkLst>
            <pc:docMk/>
            <pc:sldMk cId="3997339775" sldId="274"/>
            <ac:cxnSpMk id="3224" creationId="{ECDC41CC-18B0-404F-952A-91FCED2EB44B}"/>
          </ac:cxnSpMkLst>
        </pc:cxnChg>
        <pc:cxnChg chg="add del">
          <ac:chgData name="Shabna Begum" userId="a73a9d76cc0eef9b" providerId="LiveId" clId="{11FFC7E5-590D-400F-9A3F-74228EC89552}" dt="2023-02-07T22:14:52.809" v="7456" actId="26606"/>
          <ac:cxnSpMkLst>
            <pc:docMk/>
            <pc:sldMk cId="3997339775" sldId="274"/>
            <ac:cxnSpMk id="3229" creationId="{D0C35C70-8DD1-457D-85E7-728F1B0C5284}"/>
          </ac:cxnSpMkLst>
        </pc:cxnChg>
        <pc:cxnChg chg="add del">
          <ac:chgData name="Shabna Begum" userId="a73a9d76cc0eef9b" providerId="LiveId" clId="{11FFC7E5-590D-400F-9A3F-74228EC89552}" dt="2023-02-07T22:14:52.809" v="7456" actId="26606"/>
          <ac:cxnSpMkLst>
            <pc:docMk/>
            <pc:sldMk cId="3997339775" sldId="274"/>
            <ac:cxnSpMk id="3230" creationId="{B71691B1-EF90-41BA-A886-9331EB0364C2}"/>
          </ac:cxnSpMkLst>
        </pc:cxnChg>
        <pc:cxnChg chg="add del">
          <ac:chgData name="Shabna Begum" userId="a73a9d76cc0eef9b" providerId="LiveId" clId="{11FFC7E5-590D-400F-9A3F-74228EC89552}" dt="2023-02-07T22:14:52.809" v="7456" actId="26606"/>
          <ac:cxnSpMkLst>
            <pc:docMk/>
            <pc:sldMk cId="3997339775" sldId="274"/>
            <ac:cxnSpMk id="3231" creationId="{BEB77709-9ED2-4392-8D1E-91E4AB9644E8}"/>
          </ac:cxnSpMkLst>
        </pc:cxnChg>
      </pc:sldChg>
      <pc:sldChg chg="addSp modSp new mod setBg setClrOvrMap">
        <pc:chgData name="Shabna Begum" userId="a73a9d76cc0eef9b" providerId="LiveId" clId="{11FFC7E5-590D-400F-9A3F-74228EC89552}" dt="2023-02-10T13:07:29.532" v="11963" actId="20577"/>
        <pc:sldMkLst>
          <pc:docMk/>
          <pc:sldMk cId="1893522788" sldId="275"/>
        </pc:sldMkLst>
        <pc:spChg chg="mod">
          <ac:chgData name="Shabna Begum" userId="a73a9d76cc0eef9b" providerId="LiveId" clId="{11FFC7E5-590D-400F-9A3F-74228EC89552}" dt="2023-02-10T02:15:44.513" v="11223" actId="26606"/>
          <ac:spMkLst>
            <pc:docMk/>
            <pc:sldMk cId="1893522788" sldId="275"/>
            <ac:spMk id="2" creationId="{F86DDA62-106E-1314-7E84-85BFE9BA5B4C}"/>
          </ac:spMkLst>
        </pc:spChg>
        <pc:spChg chg="mod">
          <ac:chgData name="Shabna Begum" userId="a73a9d76cc0eef9b" providerId="LiveId" clId="{11FFC7E5-590D-400F-9A3F-74228EC89552}" dt="2023-02-10T13:07:29.532" v="11963" actId="20577"/>
          <ac:spMkLst>
            <pc:docMk/>
            <pc:sldMk cId="1893522788" sldId="275"/>
            <ac:spMk id="3" creationId="{10BAAAE2-873E-3ECF-5574-C62BD6F70AE9}"/>
          </ac:spMkLst>
        </pc:spChg>
        <pc:spChg chg="add">
          <ac:chgData name="Shabna Begum" userId="a73a9d76cc0eef9b" providerId="LiveId" clId="{11FFC7E5-590D-400F-9A3F-74228EC89552}" dt="2023-02-10T02:15:44.513" v="11223" actId="26606"/>
          <ac:spMkLst>
            <pc:docMk/>
            <pc:sldMk cId="1893522788" sldId="275"/>
            <ac:spMk id="8" creationId="{052BEFF1-896C-45B1-B02C-96A6A1BC389A}"/>
          </ac:spMkLst>
        </pc:spChg>
        <pc:spChg chg="add">
          <ac:chgData name="Shabna Begum" userId="a73a9d76cc0eef9b" providerId="LiveId" clId="{11FFC7E5-590D-400F-9A3F-74228EC89552}" dt="2023-02-10T02:15:44.513" v="11223" actId="26606"/>
          <ac:spMkLst>
            <pc:docMk/>
            <pc:sldMk cId="1893522788" sldId="275"/>
            <ac:spMk id="10" creationId="{BB237A14-61B1-4C00-A670-5D8D68A8668E}"/>
          </ac:spMkLst>
        </pc:spChg>
        <pc:spChg chg="add">
          <ac:chgData name="Shabna Begum" userId="a73a9d76cc0eef9b" providerId="LiveId" clId="{11FFC7E5-590D-400F-9A3F-74228EC89552}" dt="2023-02-10T02:15:44.513" v="11223" actId="26606"/>
          <ac:spMkLst>
            <pc:docMk/>
            <pc:sldMk cId="1893522788" sldId="275"/>
            <ac:spMk id="12" creationId="{8598F259-6F54-47A3-8D13-1603D786A328}"/>
          </ac:spMkLst>
        </pc:spChg>
        <pc:spChg chg="add">
          <ac:chgData name="Shabna Begum" userId="a73a9d76cc0eef9b" providerId="LiveId" clId="{11FFC7E5-590D-400F-9A3F-74228EC89552}" dt="2023-02-10T02:15:44.513" v="11223" actId="26606"/>
          <ac:spMkLst>
            <pc:docMk/>
            <pc:sldMk cId="1893522788" sldId="275"/>
            <ac:spMk id="14" creationId="{0BA768A8-4FED-4ED8-9E46-6BE72188ECD2}"/>
          </ac:spMkLst>
        </pc:spChg>
      </pc:sldChg>
      <pc:sldChg chg="addSp modSp new mod setBg setClrOvrMap">
        <pc:chgData name="Shabna Begum" userId="a73a9d76cc0eef9b" providerId="LiveId" clId="{11FFC7E5-590D-400F-9A3F-74228EC89552}" dt="2023-02-10T11:34:08.760" v="11477" actId="20577"/>
        <pc:sldMkLst>
          <pc:docMk/>
          <pc:sldMk cId="1374455173" sldId="276"/>
        </pc:sldMkLst>
        <pc:spChg chg="mod">
          <ac:chgData name="Shabna Begum" userId="a73a9d76cc0eef9b" providerId="LiveId" clId="{11FFC7E5-590D-400F-9A3F-74228EC89552}" dt="2023-02-10T01:36:31.847" v="10059" actId="26606"/>
          <ac:spMkLst>
            <pc:docMk/>
            <pc:sldMk cId="1374455173" sldId="276"/>
            <ac:spMk id="2" creationId="{9A1A2926-EDB9-EA10-807C-3FDBC0A3F860}"/>
          </ac:spMkLst>
        </pc:spChg>
        <pc:spChg chg="mod">
          <ac:chgData name="Shabna Begum" userId="a73a9d76cc0eef9b" providerId="LiveId" clId="{11FFC7E5-590D-400F-9A3F-74228EC89552}" dt="2023-02-10T11:34:08.760" v="11477" actId="20577"/>
          <ac:spMkLst>
            <pc:docMk/>
            <pc:sldMk cId="1374455173" sldId="276"/>
            <ac:spMk id="3" creationId="{466180B4-736E-FA2E-D772-3D548985C68F}"/>
          </ac:spMkLst>
        </pc:spChg>
        <pc:spChg chg="add">
          <ac:chgData name="Shabna Begum" userId="a73a9d76cc0eef9b" providerId="LiveId" clId="{11FFC7E5-590D-400F-9A3F-74228EC89552}" dt="2023-02-10T01:36:31.847" v="10059" actId="26606"/>
          <ac:spMkLst>
            <pc:docMk/>
            <pc:sldMk cId="1374455173" sldId="276"/>
            <ac:spMk id="8" creationId="{052BEFF1-896C-45B1-B02C-96A6A1BC389A}"/>
          </ac:spMkLst>
        </pc:spChg>
        <pc:spChg chg="add">
          <ac:chgData name="Shabna Begum" userId="a73a9d76cc0eef9b" providerId="LiveId" clId="{11FFC7E5-590D-400F-9A3F-74228EC89552}" dt="2023-02-10T01:36:31.847" v="10059" actId="26606"/>
          <ac:spMkLst>
            <pc:docMk/>
            <pc:sldMk cId="1374455173" sldId="276"/>
            <ac:spMk id="10" creationId="{BB237A14-61B1-4C00-A670-5D8D68A8668E}"/>
          </ac:spMkLst>
        </pc:spChg>
        <pc:spChg chg="add">
          <ac:chgData name="Shabna Begum" userId="a73a9d76cc0eef9b" providerId="LiveId" clId="{11FFC7E5-590D-400F-9A3F-74228EC89552}" dt="2023-02-10T01:36:31.847" v="10059" actId="26606"/>
          <ac:spMkLst>
            <pc:docMk/>
            <pc:sldMk cId="1374455173" sldId="276"/>
            <ac:spMk id="12" creationId="{8598F259-6F54-47A3-8D13-1603D786A328}"/>
          </ac:spMkLst>
        </pc:spChg>
        <pc:spChg chg="add">
          <ac:chgData name="Shabna Begum" userId="a73a9d76cc0eef9b" providerId="LiveId" clId="{11FFC7E5-590D-400F-9A3F-74228EC89552}" dt="2023-02-10T01:36:31.847" v="10059" actId="26606"/>
          <ac:spMkLst>
            <pc:docMk/>
            <pc:sldMk cId="1374455173" sldId="276"/>
            <ac:spMk id="14" creationId="{0BA768A8-4FED-4ED8-9E46-6BE72188ECD2}"/>
          </ac:spMkLst>
        </pc:spChg>
      </pc:sldChg>
      <pc:sldChg chg="addSp delSp modSp new del mod modClrScheme chgLayout">
        <pc:chgData name="Shabna Begum" userId="a73a9d76cc0eef9b" providerId="LiveId" clId="{11FFC7E5-590D-400F-9A3F-74228EC89552}" dt="2023-02-10T01:39:55.831" v="10071" actId="47"/>
        <pc:sldMkLst>
          <pc:docMk/>
          <pc:sldMk cId="480239198" sldId="277"/>
        </pc:sldMkLst>
        <pc:spChg chg="del">
          <ac:chgData name="Shabna Begum" userId="a73a9d76cc0eef9b" providerId="LiveId" clId="{11FFC7E5-590D-400F-9A3F-74228EC89552}" dt="2023-02-10T01:39:22.886" v="10063" actId="700"/>
          <ac:spMkLst>
            <pc:docMk/>
            <pc:sldMk cId="480239198" sldId="277"/>
            <ac:spMk id="2" creationId="{BC13241B-0642-FE83-9D96-F8AB13BED55B}"/>
          </ac:spMkLst>
        </pc:spChg>
        <pc:spChg chg="del">
          <ac:chgData name="Shabna Begum" userId="a73a9d76cc0eef9b" providerId="LiveId" clId="{11FFC7E5-590D-400F-9A3F-74228EC89552}" dt="2023-02-10T01:39:22.886" v="10063" actId="700"/>
          <ac:spMkLst>
            <pc:docMk/>
            <pc:sldMk cId="480239198" sldId="277"/>
            <ac:spMk id="3" creationId="{BFDE65C1-57A6-9AAB-49E0-4619A2AD6EAB}"/>
          </ac:spMkLst>
        </pc:spChg>
        <pc:spChg chg="add del mod">
          <ac:chgData name="Shabna Begum" userId="a73a9d76cc0eef9b" providerId="LiveId" clId="{11FFC7E5-590D-400F-9A3F-74228EC89552}" dt="2023-02-10T01:39:33.271" v="10067"/>
          <ac:spMkLst>
            <pc:docMk/>
            <pc:sldMk cId="480239198" sldId="277"/>
            <ac:spMk id="5" creationId="{5FF23690-4800-9F08-1507-48A81FA317D3}"/>
          </ac:spMkLst>
        </pc:spChg>
        <pc:spChg chg="add del mod ord">
          <ac:chgData name="Shabna Begum" userId="a73a9d76cc0eef9b" providerId="LiveId" clId="{11FFC7E5-590D-400F-9A3F-74228EC89552}" dt="2023-02-10T01:39:50.546" v="10069" actId="700"/>
          <ac:spMkLst>
            <pc:docMk/>
            <pc:sldMk cId="480239198" sldId="277"/>
            <ac:spMk id="6" creationId="{057DFDAD-F631-E8C8-E4DD-846D6CCD5561}"/>
          </ac:spMkLst>
        </pc:spChg>
        <pc:spChg chg="add del mod">
          <ac:chgData name="Shabna Begum" userId="a73a9d76cc0eef9b" providerId="LiveId" clId="{11FFC7E5-590D-400F-9A3F-74228EC89552}" dt="2023-02-10T01:39:50.546" v="10069" actId="700"/>
          <ac:spMkLst>
            <pc:docMk/>
            <pc:sldMk cId="480239198" sldId="277"/>
            <ac:spMk id="7" creationId="{86DEBF54-4ED9-F9B9-CE80-4130B0886D1C}"/>
          </ac:spMkLst>
        </pc:spChg>
        <pc:spChg chg="add mod ord">
          <ac:chgData name="Shabna Begum" userId="a73a9d76cc0eef9b" providerId="LiveId" clId="{11FFC7E5-590D-400F-9A3F-74228EC89552}" dt="2023-02-10T01:39:50.546" v="10069" actId="700"/>
          <ac:spMkLst>
            <pc:docMk/>
            <pc:sldMk cId="480239198" sldId="277"/>
            <ac:spMk id="8" creationId="{4071BF11-E6E4-CF6F-40A8-5825A2F661A1}"/>
          </ac:spMkLst>
        </pc:spChg>
      </pc:sldChg>
      <pc:sldChg chg="new del">
        <pc:chgData name="Shabna Begum" userId="a73a9d76cc0eef9b" providerId="LiveId" clId="{11FFC7E5-590D-400F-9A3F-74228EC89552}" dt="2023-02-10T01:39:00.119" v="10061" actId="680"/>
        <pc:sldMkLst>
          <pc:docMk/>
          <pc:sldMk cId="779934457" sldId="277"/>
        </pc:sldMkLst>
      </pc:sldChg>
      <pc:sldChg chg="addSp delSp modSp new mod setBg modClrScheme chgLayout">
        <pc:chgData name="Shabna Begum" userId="a73a9d76cc0eef9b" providerId="LiveId" clId="{11FFC7E5-590D-400F-9A3F-74228EC89552}" dt="2023-02-10T12:54:42.489" v="11850" actId="1076"/>
        <pc:sldMkLst>
          <pc:docMk/>
          <pc:sldMk cId="2081156435" sldId="278"/>
        </pc:sldMkLst>
        <pc:spChg chg="del mod ord">
          <ac:chgData name="Shabna Begum" userId="a73a9d76cc0eef9b" providerId="LiveId" clId="{11FFC7E5-590D-400F-9A3F-74228EC89552}" dt="2023-02-10T01:40:08.990" v="10072" actId="700"/>
          <ac:spMkLst>
            <pc:docMk/>
            <pc:sldMk cId="2081156435" sldId="278"/>
            <ac:spMk id="2" creationId="{F9A7EE9B-207A-2699-B819-5C403894F95B}"/>
          </ac:spMkLst>
        </pc:spChg>
        <pc:spChg chg="add mod ord">
          <ac:chgData name="Shabna Begum" userId="a73a9d76cc0eef9b" providerId="LiveId" clId="{11FFC7E5-590D-400F-9A3F-74228EC89552}" dt="2023-02-10T01:43:23.562" v="10100" actId="26606"/>
          <ac:spMkLst>
            <pc:docMk/>
            <pc:sldMk cId="2081156435" sldId="278"/>
            <ac:spMk id="3" creationId="{F33FFBBA-B3DF-FA33-24AA-BAF804ED6F02}"/>
          </ac:spMkLst>
        </pc:spChg>
        <pc:spChg chg="add mod ord">
          <ac:chgData name="Shabna Begum" userId="a73a9d76cc0eef9b" providerId="LiveId" clId="{11FFC7E5-590D-400F-9A3F-74228EC89552}" dt="2023-02-10T12:54:42.489" v="11850" actId="1076"/>
          <ac:spMkLst>
            <pc:docMk/>
            <pc:sldMk cId="2081156435" sldId="278"/>
            <ac:spMk id="4" creationId="{462459EE-CE93-A10E-06A5-6D4F5F0D852A}"/>
          </ac:spMkLst>
        </pc:spChg>
        <pc:spChg chg="add">
          <ac:chgData name="Shabna Begum" userId="a73a9d76cc0eef9b" providerId="LiveId" clId="{11FFC7E5-590D-400F-9A3F-74228EC89552}" dt="2023-02-10T01:43:23.562" v="10100" actId="26606"/>
          <ac:spMkLst>
            <pc:docMk/>
            <pc:sldMk cId="2081156435" sldId="278"/>
            <ac:spMk id="13" creationId="{1653AB08-C531-42A8-AA8D-C2ABAE87CCE6}"/>
          </ac:spMkLst>
        </pc:spChg>
        <pc:spChg chg="add">
          <ac:chgData name="Shabna Begum" userId="a73a9d76cc0eef9b" providerId="LiveId" clId="{11FFC7E5-590D-400F-9A3F-74228EC89552}" dt="2023-02-10T01:43:23.562" v="10100" actId="26606"/>
          <ac:spMkLst>
            <pc:docMk/>
            <pc:sldMk cId="2081156435" sldId="278"/>
            <ac:spMk id="19" creationId="{CED2641B-4430-4CF4-89AB-3FADDD630F25}"/>
          </ac:spMkLst>
        </pc:spChg>
        <pc:picChg chg="add">
          <ac:chgData name="Shabna Begum" userId="a73a9d76cc0eef9b" providerId="LiveId" clId="{11FFC7E5-590D-400F-9A3F-74228EC89552}" dt="2023-02-10T01:43:23.562" v="10100" actId="26606"/>
          <ac:picMkLst>
            <pc:docMk/>
            <pc:sldMk cId="2081156435" sldId="278"/>
            <ac:picMk id="9" creationId="{5D2D844C-AB64-4A03-80BE-33212E61DD07}"/>
          </ac:picMkLst>
        </pc:picChg>
        <pc:picChg chg="add">
          <ac:chgData name="Shabna Begum" userId="a73a9d76cc0eef9b" providerId="LiveId" clId="{11FFC7E5-590D-400F-9A3F-74228EC89552}" dt="2023-02-10T01:43:23.562" v="10100" actId="26606"/>
          <ac:picMkLst>
            <pc:docMk/>
            <pc:sldMk cId="2081156435" sldId="278"/>
            <ac:picMk id="11" creationId="{CAAD0E9B-89C2-4268-98B4-BA7BFFF2C705}"/>
          </ac:picMkLst>
        </pc:picChg>
        <pc:picChg chg="add">
          <ac:chgData name="Shabna Begum" userId="a73a9d76cc0eef9b" providerId="LiveId" clId="{11FFC7E5-590D-400F-9A3F-74228EC89552}" dt="2023-02-10T01:43:23.562" v="10100" actId="26606"/>
          <ac:picMkLst>
            <pc:docMk/>
            <pc:sldMk cId="2081156435" sldId="278"/>
            <ac:picMk id="15" creationId="{72E47EEC-33C8-4EC3-8BFC-BB02B4171FDA}"/>
          </ac:picMkLst>
        </pc:picChg>
        <pc:picChg chg="add">
          <ac:chgData name="Shabna Begum" userId="a73a9d76cc0eef9b" providerId="LiveId" clId="{11FFC7E5-590D-400F-9A3F-74228EC89552}" dt="2023-02-10T01:43:23.562" v="10100" actId="26606"/>
          <ac:picMkLst>
            <pc:docMk/>
            <pc:sldMk cId="2081156435" sldId="278"/>
            <ac:picMk id="17" creationId="{A8BC9CC6-50D5-4C61-9EDE-315A1B5F14E4}"/>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42.pn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6" Type="http://schemas.openxmlformats.org/officeDocument/2006/relationships/image" Target="../media/image45.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5" Type="http://schemas.openxmlformats.org/officeDocument/2006/relationships/image" Target="../media/image4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 Id="rId14" Type="http://schemas.openxmlformats.org/officeDocument/2006/relationships/image" Target="../media/image4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42.pn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6" Type="http://schemas.openxmlformats.org/officeDocument/2006/relationships/image" Target="../media/image45.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5" Type="http://schemas.openxmlformats.org/officeDocument/2006/relationships/image" Target="../media/image4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 Id="rId1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F05437-CE6A-42B0-A8EE-C4E9C90AA9B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D2928F5-3FA0-4E85-B98E-AEEB358444DE}">
      <dgm:prSet/>
      <dgm:spPr/>
      <dgm:t>
        <a:bodyPr/>
        <a:lstStyle/>
        <a:p>
          <a:pPr>
            <a:lnSpc>
              <a:spcPct val="100000"/>
            </a:lnSpc>
          </a:pPr>
          <a:r>
            <a:rPr lang="en-GB" dirty="0"/>
            <a:t>Spa</a:t>
          </a:r>
          <a:endParaRPr lang="en-US" dirty="0"/>
        </a:p>
      </dgm:t>
    </dgm:pt>
    <dgm:pt modelId="{52B4A32C-96D7-4442-B6A6-681677419F73}" type="parTrans" cxnId="{195A87AE-0B53-48F9-AF81-E15AD3F06B15}">
      <dgm:prSet/>
      <dgm:spPr/>
      <dgm:t>
        <a:bodyPr/>
        <a:lstStyle/>
        <a:p>
          <a:endParaRPr lang="en-US"/>
        </a:p>
      </dgm:t>
    </dgm:pt>
    <dgm:pt modelId="{A1B87726-9ACC-478F-BFED-78D30B315932}" type="sibTrans" cxnId="{195A87AE-0B53-48F9-AF81-E15AD3F06B15}">
      <dgm:prSet/>
      <dgm:spPr/>
      <dgm:t>
        <a:bodyPr/>
        <a:lstStyle/>
        <a:p>
          <a:endParaRPr lang="en-US"/>
        </a:p>
      </dgm:t>
    </dgm:pt>
    <dgm:pt modelId="{33CE0BBA-0C3C-4C80-97C9-BE2C349D0C22}">
      <dgm:prSet/>
      <dgm:spPr/>
      <dgm:t>
        <a:bodyPr/>
        <a:lstStyle/>
        <a:p>
          <a:pPr>
            <a:lnSpc>
              <a:spcPct val="100000"/>
            </a:lnSpc>
          </a:pPr>
          <a:r>
            <a:rPr lang="en-GB" dirty="0"/>
            <a:t>Fitness centre</a:t>
          </a:r>
          <a:endParaRPr lang="en-US" dirty="0"/>
        </a:p>
      </dgm:t>
    </dgm:pt>
    <dgm:pt modelId="{08EE22ED-D06F-4A95-9FA0-624D83EDE07F}" type="parTrans" cxnId="{62497547-821E-426D-8F3E-962EB4D53D43}">
      <dgm:prSet/>
      <dgm:spPr/>
      <dgm:t>
        <a:bodyPr/>
        <a:lstStyle/>
        <a:p>
          <a:endParaRPr lang="en-US"/>
        </a:p>
      </dgm:t>
    </dgm:pt>
    <dgm:pt modelId="{4297CA88-C080-4EF8-9606-455BE4BF71DD}" type="sibTrans" cxnId="{62497547-821E-426D-8F3E-962EB4D53D43}">
      <dgm:prSet/>
      <dgm:spPr/>
      <dgm:t>
        <a:bodyPr/>
        <a:lstStyle/>
        <a:p>
          <a:endParaRPr lang="en-US"/>
        </a:p>
      </dgm:t>
    </dgm:pt>
    <dgm:pt modelId="{EEC6B67F-53AC-422F-99BA-7FB6AE672E36}">
      <dgm:prSet/>
      <dgm:spPr/>
      <dgm:t>
        <a:bodyPr/>
        <a:lstStyle/>
        <a:p>
          <a:pPr>
            <a:lnSpc>
              <a:spcPct val="100000"/>
            </a:lnSpc>
          </a:pPr>
          <a:r>
            <a:rPr lang="en-GB" dirty="0"/>
            <a:t>Weddings </a:t>
          </a:r>
          <a:endParaRPr lang="en-US" dirty="0"/>
        </a:p>
      </dgm:t>
    </dgm:pt>
    <dgm:pt modelId="{BE0D9B03-45B5-4039-9D88-6C6CF66D129F}" type="parTrans" cxnId="{F76F8AB6-7DC4-4327-9E73-26A9ABFBC01D}">
      <dgm:prSet/>
      <dgm:spPr/>
      <dgm:t>
        <a:bodyPr/>
        <a:lstStyle/>
        <a:p>
          <a:endParaRPr lang="en-US"/>
        </a:p>
      </dgm:t>
    </dgm:pt>
    <dgm:pt modelId="{0EECCDA8-89A6-4426-A67E-BFFEE0200C0D}" type="sibTrans" cxnId="{F76F8AB6-7DC4-4327-9E73-26A9ABFBC01D}">
      <dgm:prSet/>
      <dgm:spPr/>
      <dgm:t>
        <a:bodyPr/>
        <a:lstStyle/>
        <a:p>
          <a:endParaRPr lang="en-US"/>
        </a:p>
      </dgm:t>
    </dgm:pt>
    <dgm:pt modelId="{1A4768D8-8C6B-4603-8665-96061D7323D4}">
      <dgm:prSet/>
      <dgm:spPr/>
      <dgm:t>
        <a:bodyPr/>
        <a:lstStyle/>
        <a:p>
          <a:pPr>
            <a:lnSpc>
              <a:spcPct val="100000"/>
            </a:lnSpc>
          </a:pPr>
          <a:r>
            <a:rPr lang="en-GB" dirty="0"/>
            <a:t>Meetings</a:t>
          </a:r>
          <a:endParaRPr lang="en-US" dirty="0"/>
        </a:p>
      </dgm:t>
    </dgm:pt>
    <dgm:pt modelId="{29CD32AE-9BFD-4B14-91EB-9673C53439C2}" type="parTrans" cxnId="{01A71FC3-63AB-4356-8129-2C97123A1AC4}">
      <dgm:prSet/>
      <dgm:spPr/>
      <dgm:t>
        <a:bodyPr/>
        <a:lstStyle/>
        <a:p>
          <a:endParaRPr lang="en-US"/>
        </a:p>
      </dgm:t>
    </dgm:pt>
    <dgm:pt modelId="{3FFA1D47-9E12-4678-8021-A8869D3C2E3C}" type="sibTrans" cxnId="{01A71FC3-63AB-4356-8129-2C97123A1AC4}">
      <dgm:prSet/>
      <dgm:spPr/>
      <dgm:t>
        <a:bodyPr/>
        <a:lstStyle/>
        <a:p>
          <a:endParaRPr lang="en-US"/>
        </a:p>
      </dgm:t>
    </dgm:pt>
    <dgm:pt modelId="{A3C78C76-1274-4985-81A2-0C8A3345D619}">
      <dgm:prSet/>
      <dgm:spPr/>
      <dgm:t>
        <a:bodyPr/>
        <a:lstStyle/>
        <a:p>
          <a:pPr>
            <a:lnSpc>
              <a:spcPct val="100000"/>
            </a:lnSpc>
          </a:pPr>
          <a:r>
            <a:rPr lang="en-GB" dirty="0"/>
            <a:t>Yachts</a:t>
          </a:r>
          <a:endParaRPr lang="en-US" dirty="0"/>
        </a:p>
      </dgm:t>
    </dgm:pt>
    <dgm:pt modelId="{B170B9F3-FE8D-45DC-930C-0B4C6C00D1F3}" type="parTrans" cxnId="{4222EC88-001B-48B7-AB98-C9C2D3305026}">
      <dgm:prSet/>
      <dgm:spPr/>
      <dgm:t>
        <a:bodyPr/>
        <a:lstStyle/>
        <a:p>
          <a:endParaRPr lang="en-US"/>
        </a:p>
      </dgm:t>
    </dgm:pt>
    <dgm:pt modelId="{37978142-1EC4-49B2-9B48-778A36E89CD1}" type="sibTrans" cxnId="{4222EC88-001B-48B7-AB98-C9C2D3305026}">
      <dgm:prSet/>
      <dgm:spPr/>
      <dgm:t>
        <a:bodyPr/>
        <a:lstStyle/>
        <a:p>
          <a:endParaRPr lang="en-US"/>
        </a:p>
      </dgm:t>
    </dgm:pt>
    <dgm:pt modelId="{D1BD279D-9C7F-4539-8608-3F8108120A2C}">
      <dgm:prSet/>
      <dgm:spPr/>
      <dgm:t>
        <a:bodyPr/>
        <a:lstStyle/>
        <a:p>
          <a:pPr>
            <a:lnSpc>
              <a:spcPct val="100000"/>
            </a:lnSpc>
          </a:pPr>
          <a:r>
            <a:rPr lang="en-GB" dirty="0"/>
            <a:t>Resorts</a:t>
          </a:r>
          <a:endParaRPr lang="en-US" dirty="0"/>
        </a:p>
      </dgm:t>
    </dgm:pt>
    <dgm:pt modelId="{FB4C7543-3BAC-4FDA-942B-37991D98D6AD}" type="parTrans" cxnId="{E8D74BD8-7C9E-4F48-AA4C-26E533CDC20F}">
      <dgm:prSet/>
      <dgm:spPr/>
      <dgm:t>
        <a:bodyPr/>
        <a:lstStyle/>
        <a:p>
          <a:endParaRPr lang="en-US"/>
        </a:p>
      </dgm:t>
    </dgm:pt>
    <dgm:pt modelId="{0ADD8BBF-99EC-4BFE-A49E-E363D7CAC1AD}" type="sibTrans" cxnId="{E8D74BD8-7C9E-4F48-AA4C-26E533CDC20F}">
      <dgm:prSet/>
      <dgm:spPr/>
      <dgm:t>
        <a:bodyPr/>
        <a:lstStyle/>
        <a:p>
          <a:endParaRPr lang="en-US"/>
        </a:p>
      </dgm:t>
    </dgm:pt>
    <dgm:pt modelId="{CA18E524-148B-45CF-917A-5956DB0EB81C}">
      <dgm:prSet/>
      <dgm:spPr/>
      <dgm:t>
        <a:bodyPr/>
        <a:lstStyle/>
        <a:p>
          <a:pPr>
            <a:lnSpc>
              <a:spcPct val="100000"/>
            </a:lnSpc>
          </a:pPr>
          <a:r>
            <a:rPr lang="en-GB" dirty="0"/>
            <a:t>Bar</a:t>
          </a:r>
          <a:endParaRPr lang="en-US" dirty="0"/>
        </a:p>
      </dgm:t>
    </dgm:pt>
    <dgm:pt modelId="{00FF16AF-BB79-405D-B21B-B2696FF776C7}" type="parTrans" cxnId="{CCD5371E-59A0-4A25-A86A-8CD0F4B4EF69}">
      <dgm:prSet/>
      <dgm:spPr/>
      <dgm:t>
        <a:bodyPr/>
        <a:lstStyle/>
        <a:p>
          <a:endParaRPr lang="en-US"/>
        </a:p>
      </dgm:t>
    </dgm:pt>
    <dgm:pt modelId="{7583E08F-318C-4962-A03C-9C788FA04347}" type="sibTrans" cxnId="{CCD5371E-59A0-4A25-A86A-8CD0F4B4EF69}">
      <dgm:prSet/>
      <dgm:spPr/>
      <dgm:t>
        <a:bodyPr/>
        <a:lstStyle/>
        <a:p>
          <a:endParaRPr lang="en-US"/>
        </a:p>
      </dgm:t>
    </dgm:pt>
    <dgm:pt modelId="{6BD49C07-4024-4B9E-8DDB-280B3D0F8FCF}">
      <dgm:prSet/>
      <dgm:spPr/>
      <dgm:t>
        <a:bodyPr/>
        <a:lstStyle/>
        <a:p>
          <a:pPr>
            <a:lnSpc>
              <a:spcPct val="100000"/>
            </a:lnSpc>
          </a:pPr>
          <a:r>
            <a:rPr lang="en-GB" dirty="0"/>
            <a:t>Casino</a:t>
          </a:r>
          <a:endParaRPr lang="en-US" dirty="0"/>
        </a:p>
      </dgm:t>
    </dgm:pt>
    <dgm:pt modelId="{0BA60A73-263B-41B3-ABE4-64A8E0381C7D}" type="parTrans" cxnId="{CB38A3CE-0830-486D-B044-17E2F332A682}">
      <dgm:prSet/>
      <dgm:spPr/>
      <dgm:t>
        <a:bodyPr/>
        <a:lstStyle/>
        <a:p>
          <a:endParaRPr lang="en-US"/>
        </a:p>
      </dgm:t>
    </dgm:pt>
    <dgm:pt modelId="{CECA7D0F-4D23-4892-8BA2-EE6DB51ABC50}" type="sibTrans" cxnId="{CB38A3CE-0830-486D-B044-17E2F332A682}">
      <dgm:prSet/>
      <dgm:spPr/>
      <dgm:t>
        <a:bodyPr/>
        <a:lstStyle/>
        <a:p>
          <a:endParaRPr lang="en-US"/>
        </a:p>
      </dgm:t>
    </dgm:pt>
    <dgm:pt modelId="{8EF64638-8D50-43B7-B499-FB0FC608B1F3}" type="pres">
      <dgm:prSet presAssocID="{C2F05437-CE6A-42B0-A8EE-C4E9C90AA9B0}" presName="root" presStyleCnt="0">
        <dgm:presLayoutVars>
          <dgm:dir/>
          <dgm:resizeHandles val="exact"/>
        </dgm:presLayoutVars>
      </dgm:prSet>
      <dgm:spPr/>
    </dgm:pt>
    <dgm:pt modelId="{562FC35D-CE3D-46EF-B71B-7707AF42FB51}" type="pres">
      <dgm:prSet presAssocID="{6D2928F5-3FA0-4E85-B98E-AEEB358444DE}" presName="compNode" presStyleCnt="0"/>
      <dgm:spPr/>
    </dgm:pt>
    <dgm:pt modelId="{57E1E2E7-D321-4B90-A79D-4894A9506607}" type="pres">
      <dgm:prSet presAssocID="{6D2928F5-3FA0-4E85-B98E-AEEB358444DE}"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nvelope"/>
        </a:ext>
      </dgm:extLst>
    </dgm:pt>
    <dgm:pt modelId="{7B3CEDC5-0825-49EF-AFFB-CF9193929488}" type="pres">
      <dgm:prSet presAssocID="{6D2928F5-3FA0-4E85-B98E-AEEB358444DE}" presName="spaceRect" presStyleCnt="0"/>
      <dgm:spPr/>
    </dgm:pt>
    <dgm:pt modelId="{60C22B03-4C0F-4BC5-A2C8-7F3490FC368A}" type="pres">
      <dgm:prSet presAssocID="{6D2928F5-3FA0-4E85-B98E-AEEB358444DE}" presName="textRect" presStyleLbl="revTx" presStyleIdx="0" presStyleCnt="8">
        <dgm:presLayoutVars>
          <dgm:chMax val="1"/>
          <dgm:chPref val="1"/>
        </dgm:presLayoutVars>
      </dgm:prSet>
      <dgm:spPr/>
    </dgm:pt>
    <dgm:pt modelId="{628EA6FC-6334-4304-AC89-8AE5F872DA69}" type="pres">
      <dgm:prSet presAssocID="{A1B87726-9ACC-478F-BFED-78D30B315932}" presName="sibTrans" presStyleCnt="0"/>
      <dgm:spPr/>
    </dgm:pt>
    <dgm:pt modelId="{26E03F0E-E4C8-441F-90E8-6937D76F2A15}" type="pres">
      <dgm:prSet presAssocID="{33CE0BBA-0C3C-4C80-97C9-BE2C349D0C22}" presName="compNode" presStyleCnt="0"/>
      <dgm:spPr/>
    </dgm:pt>
    <dgm:pt modelId="{ADD2D9AD-0B88-4746-BB4D-9108CE6C7A2D}" type="pres">
      <dgm:prSet presAssocID="{33CE0BBA-0C3C-4C80-97C9-BE2C349D0C22}"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bbell"/>
        </a:ext>
      </dgm:extLst>
    </dgm:pt>
    <dgm:pt modelId="{11596842-F721-404C-A7E8-34002CC3ABC4}" type="pres">
      <dgm:prSet presAssocID="{33CE0BBA-0C3C-4C80-97C9-BE2C349D0C22}" presName="spaceRect" presStyleCnt="0"/>
      <dgm:spPr/>
    </dgm:pt>
    <dgm:pt modelId="{B46B8728-1A67-4939-9B05-2C51E38A3D81}" type="pres">
      <dgm:prSet presAssocID="{33CE0BBA-0C3C-4C80-97C9-BE2C349D0C22}" presName="textRect" presStyleLbl="revTx" presStyleIdx="1" presStyleCnt="8">
        <dgm:presLayoutVars>
          <dgm:chMax val="1"/>
          <dgm:chPref val="1"/>
        </dgm:presLayoutVars>
      </dgm:prSet>
      <dgm:spPr/>
    </dgm:pt>
    <dgm:pt modelId="{32BADE82-074F-48C5-AB94-1A358F06187F}" type="pres">
      <dgm:prSet presAssocID="{4297CA88-C080-4EF8-9606-455BE4BF71DD}" presName="sibTrans" presStyleCnt="0"/>
      <dgm:spPr/>
    </dgm:pt>
    <dgm:pt modelId="{13698631-685D-4A6D-AC25-9DCE2ADF82F3}" type="pres">
      <dgm:prSet presAssocID="{EEC6B67F-53AC-422F-99BA-7FB6AE672E36}" presName="compNode" presStyleCnt="0"/>
      <dgm:spPr/>
    </dgm:pt>
    <dgm:pt modelId="{E85015C7-2B3E-45EE-8CD2-5D2323A83859}" type="pres">
      <dgm:prSet presAssocID="{EEC6B67F-53AC-422F-99BA-7FB6AE672E36}"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lloons"/>
        </a:ext>
      </dgm:extLst>
    </dgm:pt>
    <dgm:pt modelId="{4A3AB276-F51C-4578-A3B0-0455B5AF7E04}" type="pres">
      <dgm:prSet presAssocID="{EEC6B67F-53AC-422F-99BA-7FB6AE672E36}" presName="spaceRect" presStyleCnt="0"/>
      <dgm:spPr/>
    </dgm:pt>
    <dgm:pt modelId="{EF384BC0-BB68-4EB2-B53C-F12AD4DFE896}" type="pres">
      <dgm:prSet presAssocID="{EEC6B67F-53AC-422F-99BA-7FB6AE672E36}" presName="textRect" presStyleLbl="revTx" presStyleIdx="2" presStyleCnt="8">
        <dgm:presLayoutVars>
          <dgm:chMax val="1"/>
          <dgm:chPref val="1"/>
        </dgm:presLayoutVars>
      </dgm:prSet>
      <dgm:spPr/>
    </dgm:pt>
    <dgm:pt modelId="{93D117ED-66CD-4F0B-9ED9-A1F9C22106A8}" type="pres">
      <dgm:prSet presAssocID="{0EECCDA8-89A6-4426-A67E-BFFEE0200C0D}" presName="sibTrans" presStyleCnt="0"/>
      <dgm:spPr/>
    </dgm:pt>
    <dgm:pt modelId="{E5EAEBDC-0F62-4F4D-94B3-71CEA828F5D3}" type="pres">
      <dgm:prSet presAssocID="{1A4768D8-8C6B-4603-8665-96061D7323D4}" presName="compNode" presStyleCnt="0"/>
      <dgm:spPr/>
    </dgm:pt>
    <dgm:pt modelId="{DFC0B03A-8637-4956-A8F2-5D273826ACD9}" type="pres">
      <dgm:prSet presAssocID="{1A4768D8-8C6B-4603-8665-96061D7323D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BC51AC1F-00DA-428D-95FE-661FDCEEF76A}" type="pres">
      <dgm:prSet presAssocID="{1A4768D8-8C6B-4603-8665-96061D7323D4}" presName="spaceRect" presStyleCnt="0"/>
      <dgm:spPr/>
    </dgm:pt>
    <dgm:pt modelId="{54A41E55-F1C4-4C4E-9595-8F18B7EEA7F8}" type="pres">
      <dgm:prSet presAssocID="{1A4768D8-8C6B-4603-8665-96061D7323D4}" presName="textRect" presStyleLbl="revTx" presStyleIdx="3" presStyleCnt="8">
        <dgm:presLayoutVars>
          <dgm:chMax val="1"/>
          <dgm:chPref val="1"/>
        </dgm:presLayoutVars>
      </dgm:prSet>
      <dgm:spPr/>
    </dgm:pt>
    <dgm:pt modelId="{E9BFF6EE-E28B-43D5-9318-DFAC8893AA0A}" type="pres">
      <dgm:prSet presAssocID="{3FFA1D47-9E12-4678-8021-A8869D3C2E3C}" presName="sibTrans" presStyleCnt="0"/>
      <dgm:spPr/>
    </dgm:pt>
    <dgm:pt modelId="{0A85B1D1-1404-4333-B78A-45EE6562C086}" type="pres">
      <dgm:prSet presAssocID="{A3C78C76-1274-4985-81A2-0C8A3345D619}" presName="compNode" presStyleCnt="0"/>
      <dgm:spPr/>
    </dgm:pt>
    <dgm:pt modelId="{4D28DFBE-2EE8-47BF-8955-F08D210DCE0E}" type="pres">
      <dgm:prSet presAssocID="{A3C78C76-1274-4985-81A2-0C8A3345D61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ruise Ship"/>
        </a:ext>
      </dgm:extLst>
    </dgm:pt>
    <dgm:pt modelId="{4EC6F21C-90CD-4A7D-A0B0-F5E8DA6AE3FA}" type="pres">
      <dgm:prSet presAssocID="{A3C78C76-1274-4985-81A2-0C8A3345D619}" presName="spaceRect" presStyleCnt="0"/>
      <dgm:spPr/>
    </dgm:pt>
    <dgm:pt modelId="{36773E5C-EE54-4259-A98F-C92CA0FB6885}" type="pres">
      <dgm:prSet presAssocID="{A3C78C76-1274-4985-81A2-0C8A3345D619}" presName="textRect" presStyleLbl="revTx" presStyleIdx="4" presStyleCnt="8">
        <dgm:presLayoutVars>
          <dgm:chMax val="1"/>
          <dgm:chPref val="1"/>
        </dgm:presLayoutVars>
      </dgm:prSet>
      <dgm:spPr/>
    </dgm:pt>
    <dgm:pt modelId="{375485D3-877B-4B54-A0DB-87A639B9246D}" type="pres">
      <dgm:prSet presAssocID="{37978142-1EC4-49B2-9B48-778A36E89CD1}" presName="sibTrans" presStyleCnt="0"/>
      <dgm:spPr/>
    </dgm:pt>
    <dgm:pt modelId="{EF3ADAA7-13E0-482B-A80E-7580E095AA70}" type="pres">
      <dgm:prSet presAssocID="{D1BD279D-9C7F-4539-8608-3F8108120A2C}" presName="compNode" presStyleCnt="0"/>
      <dgm:spPr/>
    </dgm:pt>
    <dgm:pt modelId="{B223DD95-9D48-4CA8-A01C-F13EBE4CA0FA}" type="pres">
      <dgm:prSet presAssocID="{D1BD279D-9C7F-4539-8608-3F8108120A2C}"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alm tree"/>
        </a:ext>
      </dgm:extLst>
    </dgm:pt>
    <dgm:pt modelId="{17AFE57A-4D8E-49AA-975A-D5F8CF0EB9ED}" type="pres">
      <dgm:prSet presAssocID="{D1BD279D-9C7F-4539-8608-3F8108120A2C}" presName="spaceRect" presStyleCnt="0"/>
      <dgm:spPr/>
    </dgm:pt>
    <dgm:pt modelId="{99B7F887-C0FC-4113-86C1-4A056DA4D464}" type="pres">
      <dgm:prSet presAssocID="{D1BD279D-9C7F-4539-8608-3F8108120A2C}" presName="textRect" presStyleLbl="revTx" presStyleIdx="5" presStyleCnt="8">
        <dgm:presLayoutVars>
          <dgm:chMax val="1"/>
          <dgm:chPref val="1"/>
        </dgm:presLayoutVars>
      </dgm:prSet>
      <dgm:spPr/>
    </dgm:pt>
    <dgm:pt modelId="{C4E560EB-B394-4B61-BD37-BCBBD8F8CCC0}" type="pres">
      <dgm:prSet presAssocID="{0ADD8BBF-99EC-4BFE-A49E-E363D7CAC1AD}" presName="sibTrans" presStyleCnt="0"/>
      <dgm:spPr/>
    </dgm:pt>
    <dgm:pt modelId="{1A718446-D814-40D6-B410-FE568A9652DD}" type="pres">
      <dgm:prSet presAssocID="{CA18E524-148B-45CF-917A-5956DB0EB81C}" presName="compNode" presStyleCnt="0"/>
      <dgm:spPr/>
    </dgm:pt>
    <dgm:pt modelId="{C4CD34FD-8F1B-4CD6-B76C-324B8F944FFE}" type="pres">
      <dgm:prSet presAssocID="{CA18E524-148B-45CF-917A-5956DB0EB81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ar chart"/>
        </a:ext>
      </dgm:extLst>
    </dgm:pt>
    <dgm:pt modelId="{BE865EC8-F041-481E-AFD6-E7AAEF4D488C}" type="pres">
      <dgm:prSet presAssocID="{CA18E524-148B-45CF-917A-5956DB0EB81C}" presName="spaceRect" presStyleCnt="0"/>
      <dgm:spPr/>
    </dgm:pt>
    <dgm:pt modelId="{88C2C2B1-0AB2-4075-8C8E-372DB3FE08A0}" type="pres">
      <dgm:prSet presAssocID="{CA18E524-148B-45CF-917A-5956DB0EB81C}" presName="textRect" presStyleLbl="revTx" presStyleIdx="6" presStyleCnt="8">
        <dgm:presLayoutVars>
          <dgm:chMax val="1"/>
          <dgm:chPref val="1"/>
        </dgm:presLayoutVars>
      </dgm:prSet>
      <dgm:spPr/>
    </dgm:pt>
    <dgm:pt modelId="{B2B090B1-9188-4672-B7BE-3852B420D585}" type="pres">
      <dgm:prSet presAssocID="{7583E08F-318C-4962-A03C-9C788FA04347}" presName="sibTrans" presStyleCnt="0"/>
      <dgm:spPr/>
    </dgm:pt>
    <dgm:pt modelId="{E2DA60BD-6674-43B8-90C5-357BD303E199}" type="pres">
      <dgm:prSet presAssocID="{6BD49C07-4024-4B9E-8DDB-280B3D0F8FCF}" presName="compNode" presStyleCnt="0"/>
      <dgm:spPr/>
    </dgm:pt>
    <dgm:pt modelId="{3950EEFC-772A-4571-A61A-0FDB21A35FAA}" type="pres">
      <dgm:prSet presAssocID="{6BD49C07-4024-4B9E-8DDB-280B3D0F8FC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Playing Cards"/>
        </a:ext>
      </dgm:extLst>
    </dgm:pt>
    <dgm:pt modelId="{3E7AAAE3-B4CA-4D64-A116-3532FA0BF29F}" type="pres">
      <dgm:prSet presAssocID="{6BD49C07-4024-4B9E-8DDB-280B3D0F8FCF}" presName="spaceRect" presStyleCnt="0"/>
      <dgm:spPr/>
    </dgm:pt>
    <dgm:pt modelId="{3EA38F61-3CF9-4EDF-B802-5A8935170BAE}" type="pres">
      <dgm:prSet presAssocID="{6BD49C07-4024-4B9E-8DDB-280B3D0F8FCF}" presName="textRect" presStyleLbl="revTx" presStyleIdx="7" presStyleCnt="8">
        <dgm:presLayoutVars>
          <dgm:chMax val="1"/>
          <dgm:chPref val="1"/>
        </dgm:presLayoutVars>
      </dgm:prSet>
      <dgm:spPr/>
    </dgm:pt>
  </dgm:ptLst>
  <dgm:cxnLst>
    <dgm:cxn modelId="{EABFB904-406F-4E61-A1EE-F29D3ADBEB68}" type="presOf" srcId="{6D2928F5-3FA0-4E85-B98E-AEEB358444DE}" destId="{60C22B03-4C0F-4BC5-A2C8-7F3490FC368A}" srcOrd="0" destOrd="0" presId="urn:microsoft.com/office/officeart/2018/2/layout/IconLabelList"/>
    <dgm:cxn modelId="{CCD5371E-59A0-4A25-A86A-8CD0F4B4EF69}" srcId="{C2F05437-CE6A-42B0-A8EE-C4E9C90AA9B0}" destId="{CA18E524-148B-45CF-917A-5956DB0EB81C}" srcOrd="6" destOrd="0" parTransId="{00FF16AF-BB79-405D-B21B-B2696FF776C7}" sibTransId="{7583E08F-318C-4962-A03C-9C788FA04347}"/>
    <dgm:cxn modelId="{6B31D62F-1F9F-4441-9ED9-78F224E2E456}" type="presOf" srcId="{CA18E524-148B-45CF-917A-5956DB0EB81C}" destId="{88C2C2B1-0AB2-4075-8C8E-372DB3FE08A0}" srcOrd="0" destOrd="0" presId="urn:microsoft.com/office/officeart/2018/2/layout/IconLabelList"/>
    <dgm:cxn modelId="{6D64E533-9EE8-4750-809D-F642A64AF910}" type="presOf" srcId="{A3C78C76-1274-4985-81A2-0C8A3345D619}" destId="{36773E5C-EE54-4259-A98F-C92CA0FB6885}" srcOrd="0" destOrd="0" presId="urn:microsoft.com/office/officeart/2018/2/layout/IconLabelList"/>
    <dgm:cxn modelId="{13E67A38-E557-48E7-B63E-CC33C40BC575}" type="presOf" srcId="{C2F05437-CE6A-42B0-A8EE-C4E9C90AA9B0}" destId="{8EF64638-8D50-43B7-B499-FB0FC608B1F3}" srcOrd="0" destOrd="0" presId="urn:microsoft.com/office/officeart/2018/2/layout/IconLabelList"/>
    <dgm:cxn modelId="{DCF53561-5B47-41C7-810E-955D85DF4414}" type="presOf" srcId="{6BD49C07-4024-4B9E-8DDB-280B3D0F8FCF}" destId="{3EA38F61-3CF9-4EDF-B802-5A8935170BAE}" srcOrd="0" destOrd="0" presId="urn:microsoft.com/office/officeart/2018/2/layout/IconLabelList"/>
    <dgm:cxn modelId="{62497547-821E-426D-8F3E-962EB4D53D43}" srcId="{C2F05437-CE6A-42B0-A8EE-C4E9C90AA9B0}" destId="{33CE0BBA-0C3C-4C80-97C9-BE2C349D0C22}" srcOrd="1" destOrd="0" parTransId="{08EE22ED-D06F-4A95-9FA0-624D83EDE07F}" sibTransId="{4297CA88-C080-4EF8-9606-455BE4BF71DD}"/>
    <dgm:cxn modelId="{BD8B284F-1ABA-49B4-905A-F7E0298A321C}" type="presOf" srcId="{33CE0BBA-0C3C-4C80-97C9-BE2C349D0C22}" destId="{B46B8728-1A67-4939-9B05-2C51E38A3D81}" srcOrd="0" destOrd="0" presId="urn:microsoft.com/office/officeart/2018/2/layout/IconLabelList"/>
    <dgm:cxn modelId="{03A3BE70-579D-49A7-98AC-C58EEA61285E}" type="presOf" srcId="{D1BD279D-9C7F-4539-8608-3F8108120A2C}" destId="{99B7F887-C0FC-4113-86C1-4A056DA4D464}" srcOrd="0" destOrd="0" presId="urn:microsoft.com/office/officeart/2018/2/layout/IconLabelList"/>
    <dgm:cxn modelId="{9F80D274-3025-461D-A877-B4AC6A1E53F6}" type="presOf" srcId="{EEC6B67F-53AC-422F-99BA-7FB6AE672E36}" destId="{EF384BC0-BB68-4EB2-B53C-F12AD4DFE896}" srcOrd="0" destOrd="0" presId="urn:microsoft.com/office/officeart/2018/2/layout/IconLabelList"/>
    <dgm:cxn modelId="{4222EC88-001B-48B7-AB98-C9C2D3305026}" srcId="{C2F05437-CE6A-42B0-A8EE-C4E9C90AA9B0}" destId="{A3C78C76-1274-4985-81A2-0C8A3345D619}" srcOrd="4" destOrd="0" parTransId="{B170B9F3-FE8D-45DC-930C-0B4C6C00D1F3}" sibTransId="{37978142-1EC4-49B2-9B48-778A36E89CD1}"/>
    <dgm:cxn modelId="{3D408C92-53D0-4811-89F8-E251C863BA7E}" type="presOf" srcId="{1A4768D8-8C6B-4603-8665-96061D7323D4}" destId="{54A41E55-F1C4-4C4E-9595-8F18B7EEA7F8}" srcOrd="0" destOrd="0" presId="urn:microsoft.com/office/officeart/2018/2/layout/IconLabelList"/>
    <dgm:cxn modelId="{195A87AE-0B53-48F9-AF81-E15AD3F06B15}" srcId="{C2F05437-CE6A-42B0-A8EE-C4E9C90AA9B0}" destId="{6D2928F5-3FA0-4E85-B98E-AEEB358444DE}" srcOrd="0" destOrd="0" parTransId="{52B4A32C-96D7-4442-B6A6-681677419F73}" sibTransId="{A1B87726-9ACC-478F-BFED-78D30B315932}"/>
    <dgm:cxn modelId="{F76F8AB6-7DC4-4327-9E73-26A9ABFBC01D}" srcId="{C2F05437-CE6A-42B0-A8EE-C4E9C90AA9B0}" destId="{EEC6B67F-53AC-422F-99BA-7FB6AE672E36}" srcOrd="2" destOrd="0" parTransId="{BE0D9B03-45B5-4039-9D88-6C6CF66D129F}" sibTransId="{0EECCDA8-89A6-4426-A67E-BFFEE0200C0D}"/>
    <dgm:cxn modelId="{01A71FC3-63AB-4356-8129-2C97123A1AC4}" srcId="{C2F05437-CE6A-42B0-A8EE-C4E9C90AA9B0}" destId="{1A4768D8-8C6B-4603-8665-96061D7323D4}" srcOrd="3" destOrd="0" parTransId="{29CD32AE-9BFD-4B14-91EB-9673C53439C2}" sibTransId="{3FFA1D47-9E12-4678-8021-A8869D3C2E3C}"/>
    <dgm:cxn modelId="{CB38A3CE-0830-486D-B044-17E2F332A682}" srcId="{C2F05437-CE6A-42B0-A8EE-C4E9C90AA9B0}" destId="{6BD49C07-4024-4B9E-8DDB-280B3D0F8FCF}" srcOrd="7" destOrd="0" parTransId="{0BA60A73-263B-41B3-ABE4-64A8E0381C7D}" sibTransId="{CECA7D0F-4D23-4892-8BA2-EE6DB51ABC50}"/>
    <dgm:cxn modelId="{E8D74BD8-7C9E-4F48-AA4C-26E533CDC20F}" srcId="{C2F05437-CE6A-42B0-A8EE-C4E9C90AA9B0}" destId="{D1BD279D-9C7F-4539-8608-3F8108120A2C}" srcOrd="5" destOrd="0" parTransId="{FB4C7543-3BAC-4FDA-942B-37991D98D6AD}" sibTransId="{0ADD8BBF-99EC-4BFE-A49E-E363D7CAC1AD}"/>
    <dgm:cxn modelId="{21F53D3B-D5EC-4171-A0A5-C83AB78F3185}" type="presParOf" srcId="{8EF64638-8D50-43B7-B499-FB0FC608B1F3}" destId="{562FC35D-CE3D-46EF-B71B-7707AF42FB51}" srcOrd="0" destOrd="0" presId="urn:microsoft.com/office/officeart/2018/2/layout/IconLabelList"/>
    <dgm:cxn modelId="{5B4071FB-0FFC-49D1-90C8-7D7D795610F6}" type="presParOf" srcId="{562FC35D-CE3D-46EF-B71B-7707AF42FB51}" destId="{57E1E2E7-D321-4B90-A79D-4894A9506607}" srcOrd="0" destOrd="0" presId="urn:microsoft.com/office/officeart/2018/2/layout/IconLabelList"/>
    <dgm:cxn modelId="{DD3182F4-029D-4039-9DCA-7EEEEDD029D4}" type="presParOf" srcId="{562FC35D-CE3D-46EF-B71B-7707AF42FB51}" destId="{7B3CEDC5-0825-49EF-AFFB-CF9193929488}" srcOrd="1" destOrd="0" presId="urn:microsoft.com/office/officeart/2018/2/layout/IconLabelList"/>
    <dgm:cxn modelId="{9D1E61CC-C8EC-4CB6-8DC1-26797CF1E00A}" type="presParOf" srcId="{562FC35D-CE3D-46EF-B71B-7707AF42FB51}" destId="{60C22B03-4C0F-4BC5-A2C8-7F3490FC368A}" srcOrd="2" destOrd="0" presId="urn:microsoft.com/office/officeart/2018/2/layout/IconLabelList"/>
    <dgm:cxn modelId="{90E5D9EA-2630-4A0B-A0F3-8828FB9F7593}" type="presParOf" srcId="{8EF64638-8D50-43B7-B499-FB0FC608B1F3}" destId="{628EA6FC-6334-4304-AC89-8AE5F872DA69}" srcOrd="1" destOrd="0" presId="urn:microsoft.com/office/officeart/2018/2/layout/IconLabelList"/>
    <dgm:cxn modelId="{B38AE5D8-2525-4104-80BD-19E40FC7BCAA}" type="presParOf" srcId="{8EF64638-8D50-43B7-B499-FB0FC608B1F3}" destId="{26E03F0E-E4C8-441F-90E8-6937D76F2A15}" srcOrd="2" destOrd="0" presId="urn:microsoft.com/office/officeart/2018/2/layout/IconLabelList"/>
    <dgm:cxn modelId="{1FDF1B32-3950-4227-AC60-3E2743B4B8A5}" type="presParOf" srcId="{26E03F0E-E4C8-441F-90E8-6937D76F2A15}" destId="{ADD2D9AD-0B88-4746-BB4D-9108CE6C7A2D}" srcOrd="0" destOrd="0" presId="urn:microsoft.com/office/officeart/2018/2/layout/IconLabelList"/>
    <dgm:cxn modelId="{11288FDB-F89E-4D5E-86D4-C0DC94F9554E}" type="presParOf" srcId="{26E03F0E-E4C8-441F-90E8-6937D76F2A15}" destId="{11596842-F721-404C-A7E8-34002CC3ABC4}" srcOrd="1" destOrd="0" presId="urn:microsoft.com/office/officeart/2018/2/layout/IconLabelList"/>
    <dgm:cxn modelId="{EBCC16BD-43B4-4D97-941D-1D091A3CDFBD}" type="presParOf" srcId="{26E03F0E-E4C8-441F-90E8-6937D76F2A15}" destId="{B46B8728-1A67-4939-9B05-2C51E38A3D81}" srcOrd="2" destOrd="0" presId="urn:microsoft.com/office/officeart/2018/2/layout/IconLabelList"/>
    <dgm:cxn modelId="{06A73240-EF3A-4D99-8F86-3778156D1E19}" type="presParOf" srcId="{8EF64638-8D50-43B7-B499-FB0FC608B1F3}" destId="{32BADE82-074F-48C5-AB94-1A358F06187F}" srcOrd="3" destOrd="0" presId="urn:microsoft.com/office/officeart/2018/2/layout/IconLabelList"/>
    <dgm:cxn modelId="{21CBB78C-D1CD-49F0-B59C-1476020711D4}" type="presParOf" srcId="{8EF64638-8D50-43B7-B499-FB0FC608B1F3}" destId="{13698631-685D-4A6D-AC25-9DCE2ADF82F3}" srcOrd="4" destOrd="0" presId="urn:microsoft.com/office/officeart/2018/2/layout/IconLabelList"/>
    <dgm:cxn modelId="{2EB11603-2438-49F5-B8DB-F16056BCFCF0}" type="presParOf" srcId="{13698631-685D-4A6D-AC25-9DCE2ADF82F3}" destId="{E85015C7-2B3E-45EE-8CD2-5D2323A83859}" srcOrd="0" destOrd="0" presId="urn:microsoft.com/office/officeart/2018/2/layout/IconLabelList"/>
    <dgm:cxn modelId="{8F2C74A7-9F8C-4708-AC85-F59A0374A490}" type="presParOf" srcId="{13698631-685D-4A6D-AC25-9DCE2ADF82F3}" destId="{4A3AB276-F51C-4578-A3B0-0455B5AF7E04}" srcOrd="1" destOrd="0" presId="urn:microsoft.com/office/officeart/2018/2/layout/IconLabelList"/>
    <dgm:cxn modelId="{210EEF5E-A133-4C31-826A-0D36DEE7912F}" type="presParOf" srcId="{13698631-685D-4A6D-AC25-9DCE2ADF82F3}" destId="{EF384BC0-BB68-4EB2-B53C-F12AD4DFE896}" srcOrd="2" destOrd="0" presId="urn:microsoft.com/office/officeart/2018/2/layout/IconLabelList"/>
    <dgm:cxn modelId="{92DE8643-A80D-41F4-98C3-4028933FF18E}" type="presParOf" srcId="{8EF64638-8D50-43B7-B499-FB0FC608B1F3}" destId="{93D117ED-66CD-4F0B-9ED9-A1F9C22106A8}" srcOrd="5" destOrd="0" presId="urn:microsoft.com/office/officeart/2018/2/layout/IconLabelList"/>
    <dgm:cxn modelId="{629BDC29-43F1-4961-B2B1-CAE5E08C4E08}" type="presParOf" srcId="{8EF64638-8D50-43B7-B499-FB0FC608B1F3}" destId="{E5EAEBDC-0F62-4F4D-94B3-71CEA828F5D3}" srcOrd="6" destOrd="0" presId="urn:microsoft.com/office/officeart/2018/2/layout/IconLabelList"/>
    <dgm:cxn modelId="{85FECE25-771B-45ED-96E4-87F9B5AA4461}" type="presParOf" srcId="{E5EAEBDC-0F62-4F4D-94B3-71CEA828F5D3}" destId="{DFC0B03A-8637-4956-A8F2-5D273826ACD9}" srcOrd="0" destOrd="0" presId="urn:microsoft.com/office/officeart/2018/2/layout/IconLabelList"/>
    <dgm:cxn modelId="{69B64A0C-9628-4432-B3F7-7AB4C9FDCB78}" type="presParOf" srcId="{E5EAEBDC-0F62-4F4D-94B3-71CEA828F5D3}" destId="{BC51AC1F-00DA-428D-95FE-661FDCEEF76A}" srcOrd="1" destOrd="0" presId="urn:microsoft.com/office/officeart/2018/2/layout/IconLabelList"/>
    <dgm:cxn modelId="{7AE809E0-2282-4976-97B7-3AB5261F8349}" type="presParOf" srcId="{E5EAEBDC-0F62-4F4D-94B3-71CEA828F5D3}" destId="{54A41E55-F1C4-4C4E-9595-8F18B7EEA7F8}" srcOrd="2" destOrd="0" presId="urn:microsoft.com/office/officeart/2018/2/layout/IconLabelList"/>
    <dgm:cxn modelId="{C883F017-75AD-482E-BFC0-4FCDC94662D3}" type="presParOf" srcId="{8EF64638-8D50-43B7-B499-FB0FC608B1F3}" destId="{E9BFF6EE-E28B-43D5-9318-DFAC8893AA0A}" srcOrd="7" destOrd="0" presId="urn:microsoft.com/office/officeart/2018/2/layout/IconLabelList"/>
    <dgm:cxn modelId="{CD23AF0A-D5C6-4735-85FE-BA93FF30C90C}" type="presParOf" srcId="{8EF64638-8D50-43B7-B499-FB0FC608B1F3}" destId="{0A85B1D1-1404-4333-B78A-45EE6562C086}" srcOrd="8" destOrd="0" presId="urn:microsoft.com/office/officeart/2018/2/layout/IconLabelList"/>
    <dgm:cxn modelId="{76695DAA-83BF-4745-9B25-4E7597167408}" type="presParOf" srcId="{0A85B1D1-1404-4333-B78A-45EE6562C086}" destId="{4D28DFBE-2EE8-47BF-8955-F08D210DCE0E}" srcOrd="0" destOrd="0" presId="urn:microsoft.com/office/officeart/2018/2/layout/IconLabelList"/>
    <dgm:cxn modelId="{AE907CB6-924A-48FE-8E83-094FD8C3200C}" type="presParOf" srcId="{0A85B1D1-1404-4333-B78A-45EE6562C086}" destId="{4EC6F21C-90CD-4A7D-A0B0-F5E8DA6AE3FA}" srcOrd="1" destOrd="0" presId="urn:microsoft.com/office/officeart/2018/2/layout/IconLabelList"/>
    <dgm:cxn modelId="{BA16D4C8-294C-4D17-9256-AFDB68A6171E}" type="presParOf" srcId="{0A85B1D1-1404-4333-B78A-45EE6562C086}" destId="{36773E5C-EE54-4259-A98F-C92CA0FB6885}" srcOrd="2" destOrd="0" presId="urn:microsoft.com/office/officeart/2018/2/layout/IconLabelList"/>
    <dgm:cxn modelId="{582A6B0F-9C7F-40B4-AE36-6F90EFAEB037}" type="presParOf" srcId="{8EF64638-8D50-43B7-B499-FB0FC608B1F3}" destId="{375485D3-877B-4B54-A0DB-87A639B9246D}" srcOrd="9" destOrd="0" presId="urn:microsoft.com/office/officeart/2018/2/layout/IconLabelList"/>
    <dgm:cxn modelId="{93A97A19-5463-4E5A-8F35-2B115A4B00F6}" type="presParOf" srcId="{8EF64638-8D50-43B7-B499-FB0FC608B1F3}" destId="{EF3ADAA7-13E0-482B-A80E-7580E095AA70}" srcOrd="10" destOrd="0" presId="urn:microsoft.com/office/officeart/2018/2/layout/IconLabelList"/>
    <dgm:cxn modelId="{A96BE688-190E-46A0-AC97-46A84B917029}" type="presParOf" srcId="{EF3ADAA7-13E0-482B-A80E-7580E095AA70}" destId="{B223DD95-9D48-4CA8-A01C-F13EBE4CA0FA}" srcOrd="0" destOrd="0" presId="urn:microsoft.com/office/officeart/2018/2/layout/IconLabelList"/>
    <dgm:cxn modelId="{67D2C133-5CF3-4B90-B80B-C888C27819F7}" type="presParOf" srcId="{EF3ADAA7-13E0-482B-A80E-7580E095AA70}" destId="{17AFE57A-4D8E-49AA-975A-D5F8CF0EB9ED}" srcOrd="1" destOrd="0" presId="urn:microsoft.com/office/officeart/2018/2/layout/IconLabelList"/>
    <dgm:cxn modelId="{2603E89D-CAA8-46C1-B15C-C5168140673B}" type="presParOf" srcId="{EF3ADAA7-13E0-482B-A80E-7580E095AA70}" destId="{99B7F887-C0FC-4113-86C1-4A056DA4D464}" srcOrd="2" destOrd="0" presId="urn:microsoft.com/office/officeart/2018/2/layout/IconLabelList"/>
    <dgm:cxn modelId="{31926491-B8F7-4F06-B315-65D6F6437F56}" type="presParOf" srcId="{8EF64638-8D50-43B7-B499-FB0FC608B1F3}" destId="{C4E560EB-B394-4B61-BD37-BCBBD8F8CCC0}" srcOrd="11" destOrd="0" presId="urn:microsoft.com/office/officeart/2018/2/layout/IconLabelList"/>
    <dgm:cxn modelId="{385EB619-8886-47C4-9781-BCADDA9CAF9C}" type="presParOf" srcId="{8EF64638-8D50-43B7-B499-FB0FC608B1F3}" destId="{1A718446-D814-40D6-B410-FE568A9652DD}" srcOrd="12" destOrd="0" presId="urn:microsoft.com/office/officeart/2018/2/layout/IconLabelList"/>
    <dgm:cxn modelId="{77D20433-A93E-42AA-B5FB-D263B174AB26}" type="presParOf" srcId="{1A718446-D814-40D6-B410-FE568A9652DD}" destId="{C4CD34FD-8F1B-4CD6-B76C-324B8F944FFE}" srcOrd="0" destOrd="0" presId="urn:microsoft.com/office/officeart/2018/2/layout/IconLabelList"/>
    <dgm:cxn modelId="{C2D5358D-E0F5-4FAA-A753-B4A5F6A8024F}" type="presParOf" srcId="{1A718446-D814-40D6-B410-FE568A9652DD}" destId="{BE865EC8-F041-481E-AFD6-E7AAEF4D488C}" srcOrd="1" destOrd="0" presId="urn:microsoft.com/office/officeart/2018/2/layout/IconLabelList"/>
    <dgm:cxn modelId="{8CB1ABC8-3327-4EC2-B247-17066D5AFDE5}" type="presParOf" srcId="{1A718446-D814-40D6-B410-FE568A9652DD}" destId="{88C2C2B1-0AB2-4075-8C8E-372DB3FE08A0}" srcOrd="2" destOrd="0" presId="urn:microsoft.com/office/officeart/2018/2/layout/IconLabelList"/>
    <dgm:cxn modelId="{893F5BD7-80B9-4C86-987D-C25155F5476F}" type="presParOf" srcId="{8EF64638-8D50-43B7-B499-FB0FC608B1F3}" destId="{B2B090B1-9188-4672-B7BE-3852B420D585}" srcOrd="13" destOrd="0" presId="urn:microsoft.com/office/officeart/2018/2/layout/IconLabelList"/>
    <dgm:cxn modelId="{8F19F100-33D7-4A62-AD93-76E9BC9D7CF3}" type="presParOf" srcId="{8EF64638-8D50-43B7-B499-FB0FC608B1F3}" destId="{E2DA60BD-6674-43B8-90C5-357BD303E199}" srcOrd="14" destOrd="0" presId="urn:microsoft.com/office/officeart/2018/2/layout/IconLabelList"/>
    <dgm:cxn modelId="{60557FB6-D2D1-48D7-A0DA-4611F93F50DF}" type="presParOf" srcId="{E2DA60BD-6674-43B8-90C5-357BD303E199}" destId="{3950EEFC-772A-4571-A61A-0FDB21A35FAA}" srcOrd="0" destOrd="0" presId="urn:microsoft.com/office/officeart/2018/2/layout/IconLabelList"/>
    <dgm:cxn modelId="{698F577B-BB0B-4245-85D1-F8DC47E233A6}" type="presParOf" srcId="{E2DA60BD-6674-43B8-90C5-357BD303E199}" destId="{3E7AAAE3-B4CA-4D64-A116-3532FA0BF29F}" srcOrd="1" destOrd="0" presId="urn:microsoft.com/office/officeart/2018/2/layout/IconLabelList"/>
    <dgm:cxn modelId="{55C5BAB5-2EF5-4CFF-B6A3-27AD0F1EFAA1}" type="presParOf" srcId="{E2DA60BD-6674-43B8-90C5-357BD303E199}" destId="{3EA38F61-3CF9-4EDF-B802-5A8935170BAE}"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1E2E7-D321-4B90-A79D-4894A9506607}">
      <dsp:nvSpPr>
        <dsp:cNvPr id="0" name=""/>
        <dsp:cNvSpPr/>
      </dsp:nvSpPr>
      <dsp:spPr>
        <a:xfrm>
          <a:off x="274403" y="128784"/>
          <a:ext cx="446923" cy="4469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C22B03-4C0F-4BC5-A2C8-7F3490FC368A}">
      <dsp:nvSpPr>
        <dsp:cNvPr id="0" name=""/>
        <dsp:cNvSpPr/>
      </dsp:nvSpPr>
      <dsp:spPr>
        <a:xfrm>
          <a:off x="1283" y="734753"/>
          <a:ext cx="993164" cy="39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Spa</a:t>
          </a:r>
          <a:endParaRPr lang="en-US" sz="1200" kern="1200" dirty="0"/>
        </a:p>
      </dsp:txBody>
      <dsp:txXfrm>
        <a:off x="1283" y="734753"/>
        <a:ext cx="993164" cy="397265"/>
      </dsp:txXfrm>
    </dsp:sp>
    <dsp:sp modelId="{ADD2D9AD-0B88-4746-BB4D-9108CE6C7A2D}">
      <dsp:nvSpPr>
        <dsp:cNvPr id="0" name=""/>
        <dsp:cNvSpPr/>
      </dsp:nvSpPr>
      <dsp:spPr>
        <a:xfrm>
          <a:off x="1441371" y="128784"/>
          <a:ext cx="446923" cy="4469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6B8728-1A67-4939-9B05-2C51E38A3D81}">
      <dsp:nvSpPr>
        <dsp:cNvPr id="0" name=""/>
        <dsp:cNvSpPr/>
      </dsp:nvSpPr>
      <dsp:spPr>
        <a:xfrm>
          <a:off x="1168250" y="734753"/>
          <a:ext cx="993164" cy="39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Fitness centre</a:t>
          </a:r>
          <a:endParaRPr lang="en-US" sz="1200" kern="1200" dirty="0"/>
        </a:p>
      </dsp:txBody>
      <dsp:txXfrm>
        <a:off x="1168250" y="734753"/>
        <a:ext cx="993164" cy="397265"/>
      </dsp:txXfrm>
    </dsp:sp>
    <dsp:sp modelId="{E85015C7-2B3E-45EE-8CD2-5D2323A83859}">
      <dsp:nvSpPr>
        <dsp:cNvPr id="0" name=""/>
        <dsp:cNvSpPr/>
      </dsp:nvSpPr>
      <dsp:spPr>
        <a:xfrm>
          <a:off x="2608338" y="128784"/>
          <a:ext cx="446923" cy="4469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384BC0-BB68-4EB2-B53C-F12AD4DFE896}">
      <dsp:nvSpPr>
        <dsp:cNvPr id="0" name=""/>
        <dsp:cNvSpPr/>
      </dsp:nvSpPr>
      <dsp:spPr>
        <a:xfrm>
          <a:off x="2335218" y="734753"/>
          <a:ext cx="993164" cy="39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Weddings </a:t>
          </a:r>
          <a:endParaRPr lang="en-US" sz="1200" kern="1200" dirty="0"/>
        </a:p>
      </dsp:txBody>
      <dsp:txXfrm>
        <a:off x="2335218" y="734753"/>
        <a:ext cx="993164" cy="397265"/>
      </dsp:txXfrm>
    </dsp:sp>
    <dsp:sp modelId="{DFC0B03A-8637-4956-A8F2-5D273826ACD9}">
      <dsp:nvSpPr>
        <dsp:cNvPr id="0" name=""/>
        <dsp:cNvSpPr/>
      </dsp:nvSpPr>
      <dsp:spPr>
        <a:xfrm>
          <a:off x="274403" y="1380310"/>
          <a:ext cx="446923" cy="4469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A41E55-F1C4-4C4E-9595-8F18B7EEA7F8}">
      <dsp:nvSpPr>
        <dsp:cNvPr id="0" name=""/>
        <dsp:cNvSpPr/>
      </dsp:nvSpPr>
      <dsp:spPr>
        <a:xfrm>
          <a:off x="1283" y="1986279"/>
          <a:ext cx="993164" cy="39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Meetings</a:t>
          </a:r>
          <a:endParaRPr lang="en-US" sz="1200" kern="1200" dirty="0"/>
        </a:p>
      </dsp:txBody>
      <dsp:txXfrm>
        <a:off x="1283" y="1986279"/>
        <a:ext cx="993164" cy="397265"/>
      </dsp:txXfrm>
    </dsp:sp>
    <dsp:sp modelId="{4D28DFBE-2EE8-47BF-8955-F08D210DCE0E}">
      <dsp:nvSpPr>
        <dsp:cNvPr id="0" name=""/>
        <dsp:cNvSpPr/>
      </dsp:nvSpPr>
      <dsp:spPr>
        <a:xfrm>
          <a:off x="1441371" y="1380310"/>
          <a:ext cx="446923" cy="4469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773E5C-EE54-4259-A98F-C92CA0FB6885}">
      <dsp:nvSpPr>
        <dsp:cNvPr id="0" name=""/>
        <dsp:cNvSpPr/>
      </dsp:nvSpPr>
      <dsp:spPr>
        <a:xfrm>
          <a:off x="1168250" y="1986279"/>
          <a:ext cx="993164" cy="39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Yachts</a:t>
          </a:r>
          <a:endParaRPr lang="en-US" sz="1200" kern="1200" dirty="0"/>
        </a:p>
      </dsp:txBody>
      <dsp:txXfrm>
        <a:off x="1168250" y="1986279"/>
        <a:ext cx="993164" cy="397265"/>
      </dsp:txXfrm>
    </dsp:sp>
    <dsp:sp modelId="{B223DD95-9D48-4CA8-A01C-F13EBE4CA0FA}">
      <dsp:nvSpPr>
        <dsp:cNvPr id="0" name=""/>
        <dsp:cNvSpPr/>
      </dsp:nvSpPr>
      <dsp:spPr>
        <a:xfrm>
          <a:off x="2608338" y="1380310"/>
          <a:ext cx="446923" cy="44692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B7F887-C0FC-4113-86C1-4A056DA4D464}">
      <dsp:nvSpPr>
        <dsp:cNvPr id="0" name=""/>
        <dsp:cNvSpPr/>
      </dsp:nvSpPr>
      <dsp:spPr>
        <a:xfrm>
          <a:off x="2335218" y="1986279"/>
          <a:ext cx="993164" cy="39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Resorts</a:t>
          </a:r>
          <a:endParaRPr lang="en-US" sz="1200" kern="1200" dirty="0"/>
        </a:p>
      </dsp:txBody>
      <dsp:txXfrm>
        <a:off x="2335218" y="1986279"/>
        <a:ext cx="993164" cy="397265"/>
      </dsp:txXfrm>
    </dsp:sp>
    <dsp:sp modelId="{C4CD34FD-8F1B-4CD6-B76C-324B8F944FFE}">
      <dsp:nvSpPr>
        <dsp:cNvPr id="0" name=""/>
        <dsp:cNvSpPr/>
      </dsp:nvSpPr>
      <dsp:spPr>
        <a:xfrm>
          <a:off x="857887" y="2631835"/>
          <a:ext cx="446923" cy="44692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8C2C2B1-0AB2-4075-8C8E-372DB3FE08A0}">
      <dsp:nvSpPr>
        <dsp:cNvPr id="0" name=""/>
        <dsp:cNvSpPr/>
      </dsp:nvSpPr>
      <dsp:spPr>
        <a:xfrm>
          <a:off x="584767" y="3237804"/>
          <a:ext cx="993164" cy="39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Bar</a:t>
          </a:r>
          <a:endParaRPr lang="en-US" sz="1200" kern="1200" dirty="0"/>
        </a:p>
      </dsp:txBody>
      <dsp:txXfrm>
        <a:off x="584767" y="3237804"/>
        <a:ext cx="993164" cy="397265"/>
      </dsp:txXfrm>
    </dsp:sp>
    <dsp:sp modelId="{3950EEFC-772A-4571-A61A-0FDB21A35FAA}">
      <dsp:nvSpPr>
        <dsp:cNvPr id="0" name=""/>
        <dsp:cNvSpPr/>
      </dsp:nvSpPr>
      <dsp:spPr>
        <a:xfrm>
          <a:off x="2024854" y="2631835"/>
          <a:ext cx="446923" cy="446923"/>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A38F61-3CF9-4EDF-B802-5A8935170BAE}">
      <dsp:nvSpPr>
        <dsp:cNvPr id="0" name=""/>
        <dsp:cNvSpPr/>
      </dsp:nvSpPr>
      <dsp:spPr>
        <a:xfrm>
          <a:off x="1751734" y="3237804"/>
          <a:ext cx="993164" cy="39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Casino</a:t>
          </a:r>
          <a:endParaRPr lang="en-US" sz="1200" kern="1200" dirty="0"/>
        </a:p>
      </dsp:txBody>
      <dsp:txXfrm>
        <a:off x="1751734" y="3237804"/>
        <a:ext cx="993164" cy="39726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2/10/2023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093670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9451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2/10/2023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760295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4596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16032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88875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04758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2/10/2023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047888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2/10/2023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581570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26444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543699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83851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32B432-ACDA-4023-A761-2BAB76577B62}" type="datetime1">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467421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771269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47480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16027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9A96C99-B8F8-4528-BD05-0E16E943DC09}" type="datetime1">
              <a:rPr lang="en-US" smtClean="0"/>
              <a:t>2/10/2023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357308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3636942-C211-4B28-8DBD-C953E00AF71B}" type="datetime1">
              <a:rPr lang="en-US" smtClean="0"/>
              <a:t>2/10/2023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919894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E8D12A6-918A-48BD-8CB9-CA713993B0EA}" type="datetime1">
              <a:rPr lang="en-US" smtClean="0"/>
              <a:t>2/10/2023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43737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2/10/2023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605687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2/10/2023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27705644"/>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2/10/2023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21473908"/>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2/10/2023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80236229"/>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2/10/2023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99929225"/>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6FA2B21-3FCD-4721-B95C-427943F61125}" type="datetime1">
              <a:rPr lang="en-US" smtClean="0"/>
              <a:t>2/10/2023</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60820926"/>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6FA2B21-3FCD-4721-B95C-427943F61125}" type="datetime1">
              <a:rPr lang="en-US" smtClean="0"/>
              <a:t>2/10/2023</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74435580"/>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894223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00568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image" Target="../media/image5.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4.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2/10/2023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21773872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1" r:id="rId6"/>
    <p:sldLayoutId id="2147483676" r:id="rId7"/>
    <p:sldLayoutId id="2147483677" r:id="rId8"/>
    <p:sldLayoutId id="2147483678" r:id="rId9"/>
    <p:sldLayoutId id="2147483679" r:id="rId10"/>
    <p:sldLayoutId id="2147483680"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6FA2B21-3FCD-4721-B95C-427943F61125}" type="datetime1">
              <a:rPr lang="en-US" smtClean="0"/>
              <a:t>2/10/2023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423633793"/>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jpeg"/><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2.jpeg"/><Relationship Id="rId1" Type="http://schemas.openxmlformats.org/officeDocument/2006/relationships/slideLayout" Target="../slideLayouts/slideLayout20.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3.png"/><Relationship Id="rId7" Type="http://schemas.openxmlformats.org/officeDocument/2006/relationships/image" Target="../media/image17.jpeg"/><Relationship Id="rId2" Type="http://schemas.openxmlformats.org/officeDocument/2006/relationships/image" Target="../media/image2.jpeg"/><Relationship Id="rId1" Type="http://schemas.openxmlformats.org/officeDocument/2006/relationships/slideLayout" Target="../slideLayouts/slideLayout2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20.jpeg"/><Relationship Id="rId4" Type="http://schemas.openxmlformats.org/officeDocument/2006/relationships/image" Target="../media/image4.png"/><Relationship Id="rId9" Type="http://schemas.openxmlformats.org/officeDocument/2006/relationships/image" Target="../media/image19.svg"/></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3.png"/><Relationship Id="rId7" Type="http://schemas.openxmlformats.org/officeDocument/2006/relationships/image" Target="../media/image22.jpeg"/><Relationship Id="rId2" Type="http://schemas.openxmlformats.org/officeDocument/2006/relationships/image" Target="../media/image2.jpeg"/><Relationship Id="rId1" Type="http://schemas.openxmlformats.org/officeDocument/2006/relationships/slideLayout" Target="../slideLayouts/slideLayout19.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jpeg"/><Relationship Id="rId1" Type="http://schemas.openxmlformats.org/officeDocument/2006/relationships/slideLayout" Target="../slideLayouts/slideLayout13.xml"/><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image" Target="../media/image47.jpeg"/><Relationship Id="rId3" Type="http://schemas.openxmlformats.org/officeDocument/2006/relationships/image" Target="../media/image26.jpeg"/><Relationship Id="rId7" Type="http://schemas.openxmlformats.org/officeDocument/2006/relationships/diagramData" Target="../diagrams/data1.xml"/><Relationship Id="rId12" Type="http://schemas.openxmlformats.org/officeDocument/2006/relationships/image" Target="../media/image46.jpeg"/><Relationship Id="rId2" Type="http://schemas.openxmlformats.org/officeDocument/2006/relationships/image" Target="../media/image2.jpeg"/><Relationship Id="rId1" Type="http://schemas.openxmlformats.org/officeDocument/2006/relationships/slideLayout" Target="../slideLayouts/slideLayout13.xml"/><Relationship Id="rId6" Type="http://schemas.openxmlformats.org/officeDocument/2006/relationships/image" Target="../media/image29.png"/><Relationship Id="rId11" Type="http://schemas.microsoft.com/office/2007/relationships/diagramDrawing" Target="../diagrams/drawing1.xml"/><Relationship Id="rId5" Type="http://schemas.openxmlformats.org/officeDocument/2006/relationships/image" Target="../media/image28.jpeg"/><Relationship Id="rId10" Type="http://schemas.openxmlformats.org/officeDocument/2006/relationships/diagramColors" Target="../diagrams/colors1.xml"/><Relationship Id="rId4" Type="http://schemas.openxmlformats.org/officeDocument/2006/relationships/image" Target="../media/image27.jpeg"/><Relationship Id="rId9"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8" Type="http://schemas.openxmlformats.org/officeDocument/2006/relationships/image" Target="../media/image48.gif"/><Relationship Id="rId3" Type="http://schemas.openxmlformats.org/officeDocument/2006/relationships/image" Target="../media/image12.png"/><Relationship Id="rId7"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0.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8" Type="http://schemas.openxmlformats.org/officeDocument/2006/relationships/hyperlink" Target="https://www.destination2.co.uk/hotels/the-ritz-carlton-dubai?pid=google&amp;sid=dxb&amp;gclid=cjwkcaia0jkfbhbieiwaphzxd52vjchdalogq-_jpt7y3swcxo-yzde8zkec1gb-1vk6wwgah48vfxocpf0qavd_bwe" TargetMode="External"/><Relationship Id="rId13" Type="http://schemas.openxmlformats.org/officeDocument/2006/relationships/hyperlink" Target="https://crm.org/articles/ritz-carlton-gold-standards" TargetMode="External"/><Relationship Id="rId3" Type="http://schemas.openxmlformats.org/officeDocument/2006/relationships/image" Target="../media/image4.png"/><Relationship Id="rId7" Type="http://schemas.openxmlformats.org/officeDocument/2006/relationships/hyperlink" Target="https://stephenblandino.com/2016/07/how-the-ritz-carlton-delivers-exceptional-customer-service.html" TargetMode="External"/><Relationship Id="rId12" Type="http://schemas.openxmlformats.org/officeDocument/2006/relationships/hyperlink" Target="https://www.dailymail.co.uk/femail/article-7192633/ITVs-Inside-Ritz-Hotel-reveals-Anna-Wintour-removes-celebrity-portraits-stays.html" TargetMode="External"/><Relationship Id="rId2" Type="http://schemas.openxmlformats.org/officeDocument/2006/relationships/image" Target="../media/image3.png"/><Relationship Id="rId1" Type="http://schemas.openxmlformats.org/officeDocument/2006/relationships/slideLayout" Target="../slideLayouts/slideLayout22.xml"/><Relationship Id="rId6" Type="http://schemas.openxmlformats.org/officeDocument/2006/relationships/image" Target="../media/image51.jpeg"/><Relationship Id="rId11" Type="http://schemas.openxmlformats.org/officeDocument/2006/relationships/hyperlink" Target="https://www.hotelierlife.com/guest-relations-duties-and-responsibilities/" TargetMode="External"/><Relationship Id="rId5" Type="http://schemas.openxmlformats.org/officeDocument/2006/relationships/image" Target="../media/image6.png"/><Relationship Id="rId15" Type="http://schemas.openxmlformats.org/officeDocument/2006/relationships/hyperlink" Target="https://www.linchikwok.net/2019/05/luxury-vs-millennials-and-their.html" TargetMode="External"/><Relationship Id="rId10" Type="http://schemas.openxmlformats.org/officeDocument/2006/relationships/hyperlink" Target="https://www.eposnow.com/uk/resources/importance-of-the-hospitality-industry/#:~:text=Hospitality%20implies%20warmth%2C%20respect%2C%20and,growing%20sectors%20to%20work%20in" TargetMode="External"/><Relationship Id="rId4" Type="http://schemas.openxmlformats.org/officeDocument/2006/relationships/image" Target="../media/image5.png"/><Relationship Id="rId9" Type="http://schemas.openxmlformats.org/officeDocument/2006/relationships/hyperlink" Target="https://www.domain.com.au/sponsor/ritz-carltons-famous-residents/" TargetMode="External"/><Relationship Id="rId14" Type="http://schemas.openxmlformats.org/officeDocument/2006/relationships/hyperlink" Target="https://news.gallup.com/businessjournal/112906/how-ritzcarlton-manages-mystique.aspx"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ritzcarlton.com/en/hotels/china/hong-kong/rooms-suites/the-ritz-carlton-suite" TargetMode="External"/><Relationship Id="rId13" Type="http://schemas.openxmlformats.org/officeDocument/2006/relationships/hyperlink" Target="https://www.xola.com/articles/5-tips-for-how-to-exceed-guest-expectations/" TargetMode="External"/><Relationship Id="rId3" Type="http://schemas.openxmlformats.org/officeDocument/2006/relationships/image" Target="../media/image13.png"/><Relationship Id="rId7" Type="http://schemas.openxmlformats.org/officeDocument/2006/relationships/hyperlink" Target="https://www.ritzcarlton.com/en/hotels/qatar/doha/spa/fitness-center" TargetMode="External"/><Relationship Id="rId12" Type="http://schemas.openxmlformats.org/officeDocument/2006/relationships/hyperlink" Target="https://www.truppglobal.com/blog/10-effective-ways-to-meet-customer-expectations" TargetMode="External"/><Relationship Id="rId2" Type="http://schemas.openxmlformats.org/officeDocument/2006/relationships/image" Target="../media/image12.png"/><Relationship Id="rId1" Type="http://schemas.openxmlformats.org/officeDocument/2006/relationships/slideLayout" Target="../slideLayouts/slideLayout22.xml"/><Relationship Id="rId6" Type="http://schemas.openxmlformats.org/officeDocument/2006/relationships/hyperlink" Target="https://www.ritzcarlton.com/en/about/history" TargetMode="External"/><Relationship Id="rId11" Type="http://schemas.openxmlformats.org/officeDocument/2006/relationships/hyperlink" Target="https://www.triptemptation.com/Around-the-World/in-the/The-Ritz-London" TargetMode="External"/><Relationship Id="rId5" Type="http://schemas.openxmlformats.org/officeDocument/2006/relationships/image" Target="../media/image15.png"/><Relationship Id="rId10" Type="http://schemas.openxmlformats.org/officeDocument/2006/relationships/hyperlink" Target="https://www.thetradeshownetwork.com/trade-show-blog/6-examples-of-good-customer-service-and-what-you-can-learn-from-them" TargetMode="External"/><Relationship Id="rId4" Type="http://schemas.openxmlformats.org/officeDocument/2006/relationships/image" Target="../media/image14.png"/><Relationship Id="rId9" Type="http://schemas.openxmlformats.org/officeDocument/2006/relationships/hyperlink" Target="https://www.theritzlondon.com/why-stay-with-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5000"/>
              </a:schemeClr>
              <a:schemeClr val="bg1">
                <a:shade val="92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3233" name="Rectangle 3203">
            <a:extLst>
              <a:ext uri="{FF2B5EF4-FFF2-40B4-BE49-F238E27FC236}">
                <a16:creationId xmlns:a16="http://schemas.microsoft.com/office/drawing/2014/main" id="{AA1926A6-49C3-42C5-9543-EAE0BE8F7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4466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8F518798-5F50-68F3-0D23-58ACD9B04CD2}"/>
              </a:ext>
            </a:extLst>
          </p:cNvPr>
          <p:cNvSpPr>
            <a:spLocks noGrp="1"/>
          </p:cNvSpPr>
          <p:nvPr>
            <p:ph type="subTitle" idx="1"/>
          </p:nvPr>
        </p:nvSpPr>
        <p:spPr>
          <a:xfrm>
            <a:off x="8560024" y="436729"/>
            <a:ext cx="3238829" cy="5768274"/>
          </a:xfrm>
        </p:spPr>
        <p:txBody>
          <a:bodyPr>
            <a:normAutofit/>
          </a:bodyPr>
          <a:lstStyle/>
          <a:p>
            <a:pPr>
              <a:lnSpc>
                <a:spcPct val="90000"/>
              </a:lnSpc>
              <a:spcAft>
                <a:spcPts val="600"/>
              </a:spcAft>
            </a:pPr>
            <a:endParaRPr lang="en-GB" dirty="0">
              <a:solidFill>
                <a:srgbClr val="FFFFFF"/>
              </a:solidFill>
            </a:endParaRPr>
          </a:p>
          <a:p>
            <a:pPr>
              <a:lnSpc>
                <a:spcPct val="90000"/>
              </a:lnSpc>
              <a:spcAft>
                <a:spcPts val="600"/>
              </a:spcAft>
            </a:pPr>
            <a:endParaRPr lang="en-GB" dirty="0">
              <a:solidFill>
                <a:srgbClr val="FFFFFF"/>
              </a:solidFill>
            </a:endParaRPr>
          </a:p>
          <a:p>
            <a:pPr>
              <a:lnSpc>
                <a:spcPct val="90000"/>
              </a:lnSpc>
              <a:spcAft>
                <a:spcPts val="600"/>
              </a:spcAft>
            </a:pPr>
            <a:endParaRPr lang="en-GB" dirty="0">
              <a:solidFill>
                <a:srgbClr val="FFFFFF"/>
              </a:solidFill>
            </a:endParaRPr>
          </a:p>
          <a:p>
            <a:pPr>
              <a:lnSpc>
                <a:spcPct val="90000"/>
              </a:lnSpc>
              <a:spcAft>
                <a:spcPts val="600"/>
              </a:spcAft>
            </a:pPr>
            <a:endParaRPr lang="en-GB" dirty="0">
              <a:solidFill>
                <a:srgbClr val="FFFFFF"/>
              </a:solidFill>
            </a:endParaRPr>
          </a:p>
          <a:p>
            <a:pPr>
              <a:lnSpc>
                <a:spcPct val="90000"/>
              </a:lnSpc>
              <a:spcAft>
                <a:spcPts val="600"/>
              </a:spcAft>
            </a:pPr>
            <a:endParaRPr lang="en-GB" dirty="0">
              <a:solidFill>
                <a:srgbClr val="FFFFFF"/>
              </a:solidFill>
            </a:endParaRPr>
          </a:p>
          <a:p>
            <a:pPr>
              <a:lnSpc>
                <a:spcPct val="90000"/>
              </a:lnSpc>
              <a:spcAft>
                <a:spcPts val="600"/>
              </a:spcAft>
            </a:pPr>
            <a:r>
              <a:rPr lang="en-GB" sz="2400" dirty="0">
                <a:solidFill>
                  <a:srgbClr val="FFFFFF"/>
                </a:solidFill>
              </a:rPr>
              <a:t>Syeda Shabna Begum</a:t>
            </a:r>
          </a:p>
          <a:p>
            <a:pPr>
              <a:lnSpc>
                <a:spcPct val="90000"/>
              </a:lnSpc>
              <a:spcAft>
                <a:spcPts val="600"/>
              </a:spcAft>
            </a:pPr>
            <a:r>
              <a:rPr lang="en-GB" sz="2400" dirty="0">
                <a:solidFill>
                  <a:srgbClr val="FFFFFF"/>
                </a:solidFill>
              </a:rPr>
              <a:t>Student ID: 2126655</a:t>
            </a:r>
          </a:p>
          <a:p>
            <a:pPr>
              <a:lnSpc>
                <a:spcPct val="90000"/>
              </a:lnSpc>
              <a:spcAft>
                <a:spcPts val="600"/>
              </a:spcAft>
            </a:pPr>
            <a:r>
              <a:rPr lang="en-GB" sz="2400" dirty="0">
                <a:solidFill>
                  <a:srgbClr val="FFFFFF"/>
                </a:solidFill>
              </a:rPr>
              <a:t>Module name: Hospitality and Guest services</a:t>
            </a:r>
          </a:p>
          <a:p>
            <a:pPr>
              <a:lnSpc>
                <a:spcPct val="90000"/>
              </a:lnSpc>
              <a:spcAft>
                <a:spcPts val="600"/>
              </a:spcAft>
            </a:pPr>
            <a:r>
              <a:rPr lang="en-GB" sz="2400" dirty="0">
                <a:solidFill>
                  <a:srgbClr val="FFFFFF"/>
                </a:solidFill>
              </a:rPr>
              <a:t>BMIH4003</a:t>
            </a:r>
          </a:p>
          <a:p>
            <a:pPr>
              <a:lnSpc>
                <a:spcPct val="90000"/>
              </a:lnSpc>
              <a:spcAft>
                <a:spcPts val="600"/>
              </a:spcAft>
            </a:pPr>
            <a:r>
              <a:rPr lang="en-GB" sz="2400" dirty="0">
                <a:solidFill>
                  <a:srgbClr val="FFFFFF"/>
                </a:solidFill>
              </a:rPr>
              <a:t>Lecturer: Muhammad </a:t>
            </a:r>
            <a:r>
              <a:rPr lang="en-GB" sz="2400" dirty="0" err="1">
                <a:solidFill>
                  <a:srgbClr val="FFFFFF"/>
                </a:solidFill>
              </a:rPr>
              <a:t>Cassamo</a:t>
            </a:r>
            <a:endParaRPr lang="en-GB" sz="2400" dirty="0">
              <a:solidFill>
                <a:srgbClr val="FFFFFF"/>
              </a:solidFill>
            </a:endParaRPr>
          </a:p>
          <a:p>
            <a:pPr>
              <a:lnSpc>
                <a:spcPct val="90000"/>
              </a:lnSpc>
              <a:spcAft>
                <a:spcPts val="600"/>
              </a:spcAft>
            </a:pPr>
            <a:endParaRPr lang="en-GB" sz="1200" dirty="0">
              <a:solidFill>
                <a:srgbClr val="FFFFFF"/>
              </a:solidFill>
            </a:endParaRPr>
          </a:p>
        </p:txBody>
      </p:sp>
      <p:sp useBgFill="1">
        <p:nvSpPr>
          <p:cNvPr id="3234" name="Rectangle 3205">
            <a:extLst>
              <a:ext uri="{FF2B5EF4-FFF2-40B4-BE49-F238E27FC236}">
                <a16:creationId xmlns:a16="http://schemas.microsoft.com/office/drawing/2014/main" id="{EFF34CB2-D9B0-473A-A23C-7BC24AC8A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5" name="Rectangle 3207">
            <a:extLst>
              <a:ext uri="{FF2B5EF4-FFF2-40B4-BE49-F238E27FC236}">
                <a16:creationId xmlns:a16="http://schemas.microsoft.com/office/drawing/2014/main" id="{ADF89D79-C6EA-4CE4-8BC8-871F9F133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3074" name="Picture 2" descr="Hotel The Ritz-Carlton Moscow - 5 HRS star hotel in Moscow (Moscow)">
            <a:extLst>
              <a:ext uri="{FF2B5EF4-FFF2-40B4-BE49-F238E27FC236}">
                <a16:creationId xmlns:a16="http://schemas.microsoft.com/office/drawing/2014/main" id="{B92975F9-2736-56D5-8D4D-0F640AD2B5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83" r="11818" b="1"/>
          <a:stretch/>
        </p:blipFill>
        <p:spPr bwMode="auto">
          <a:xfrm>
            <a:off x="858416" y="839752"/>
            <a:ext cx="3515171" cy="3031500"/>
          </a:xfrm>
          <a:prstGeom prst="rect">
            <a:avLst/>
          </a:prstGeom>
          <a:noFill/>
          <a:extLst>
            <a:ext uri="{909E8E84-426E-40DD-AFC4-6F175D3DCCD1}">
              <a14:hiddenFill xmlns:a14="http://schemas.microsoft.com/office/drawing/2010/main">
                <a:solidFill>
                  <a:srgbClr val="FFFFFF"/>
                </a:solidFill>
              </a14:hiddenFill>
            </a:ext>
          </a:extLst>
        </p:spPr>
      </p:pic>
      <p:sp>
        <p:nvSpPr>
          <p:cNvPr id="3236" name="Rectangle 3209">
            <a:extLst>
              <a:ext uri="{FF2B5EF4-FFF2-40B4-BE49-F238E27FC236}">
                <a16:creationId xmlns:a16="http://schemas.microsoft.com/office/drawing/2014/main" id="{3A6F9FDE-2540-4153-BE5F-1AB555084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027" y="839756"/>
            <a:ext cx="2872472" cy="2061986"/>
          </a:xfrm>
          <a:prstGeom prst="rect">
            <a:avLst/>
          </a:prstGeom>
          <a:solidFill>
            <a:srgbClr val="4446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Marriott Logo, symbol, meaning, history, PNG, brand">
            <a:extLst>
              <a:ext uri="{FF2B5EF4-FFF2-40B4-BE49-F238E27FC236}">
                <a16:creationId xmlns:a16="http://schemas.microsoft.com/office/drawing/2014/main" id="{E2CDF703-8835-190B-F5E5-2AA4D212D74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67" r="-2" b="-2"/>
          <a:stretch/>
        </p:blipFill>
        <p:spPr bwMode="auto">
          <a:xfrm>
            <a:off x="858415" y="3953543"/>
            <a:ext cx="3515171" cy="204980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Image result for the ritz carlton logo">
            <a:extLst>
              <a:ext uri="{FF2B5EF4-FFF2-40B4-BE49-F238E27FC236}">
                <a16:creationId xmlns:a16="http://schemas.microsoft.com/office/drawing/2014/main" id="{7FE727AB-AA7F-85BC-3417-A3FCDB1E068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477684" y="3098034"/>
            <a:ext cx="2872473" cy="2412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733977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5" name="Rectangle 1134">
            <a:extLst>
              <a:ext uri="{FF2B5EF4-FFF2-40B4-BE49-F238E27FC236}">
                <a16:creationId xmlns:a16="http://schemas.microsoft.com/office/drawing/2014/main" id="{9891C27D-8C9D-415C-A639-23D76B7B1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6" name="Rectangle 1136">
            <a:extLst>
              <a:ext uri="{FF2B5EF4-FFF2-40B4-BE49-F238E27FC236}">
                <a16:creationId xmlns:a16="http://schemas.microsoft.com/office/drawing/2014/main" id="{E8F4C0D6-B7E0-42D0-A57F-6781017A2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1157" name="Rectangle 1138">
            <a:extLst>
              <a:ext uri="{FF2B5EF4-FFF2-40B4-BE49-F238E27FC236}">
                <a16:creationId xmlns:a16="http://schemas.microsoft.com/office/drawing/2014/main" id="{5B4D6D08-A7F1-4445-BA2E-E449562C0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8" name="Rectangle 1140">
            <a:extLst>
              <a:ext uri="{FF2B5EF4-FFF2-40B4-BE49-F238E27FC236}">
                <a16:creationId xmlns:a16="http://schemas.microsoft.com/office/drawing/2014/main" id="{3A7C1A41-D915-4D26-8D5E-C01B27160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159" name="Rectangle 1142">
            <a:extLst>
              <a:ext uri="{FF2B5EF4-FFF2-40B4-BE49-F238E27FC236}">
                <a16:creationId xmlns:a16="http://schemas.microsoft.com/office/drawing/2014/main" id="{A50B663E-F671-4504-99A8-455955469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27" y="805446"/>
            <a:ext cx="6570161" cy="5244497"/>
          </a:xfrm>
          <a:prstGeom prst="rect">
            <a:avLst/>
          </a:prstGeom>
          <a:noFill/>
          <a:ln w="6350" cap="sq" cmpd="sng" algn="ctr">
            <a:solidFill>
              <a:srgbClr val="404040"/>
            </a:solidFill>
            <a:prstDash val="solid"/>
            <a:miter lim="800000"/>
          </a:ln>
          <a:effectLst/>
        </p:spPr>
      </p:sp>
      <p:sp>
        <p:nvSpPr>
          <p:cNvPr id="1160" name="Rectangle 1144">
            <a:extLst>
              <a:ext uri="{FF2B5EF4-FFF2-40B4-BE49-F238E27FC236}">
                <a16:creationId xmlns:a16="http://schemas.microsoft.com/office/drawing/2014/main" id="{2EF89585-ECD6-4B38-96B1-AD41A1BD4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61" name="Straight Connector 1146">
            <a:extLst>
              <a:ext uri="{FF2B5EF4-FFF2-40B4-BE49-F238E27FC236}">
                <a16:creationId xmlns:a16="http://schemas.microsoft.com/office/drawing/2014/main" id="{1B6FCD50-3FE8-4AB2-B746-2CC0EA9D40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62" name="Straight Connector 1148">
            <a:extLst>
              <a:ext uri="{FF2B5EF4-FFF2-40B4-BE49-F238E27FC236}">
                <a16:creationId xmlns:a16="http://schemas.microsoft.com/office/drawing/2014/main" id="{B3E90108-E441-4AF0-A059-613D076C7C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63" name="Straight Connector 1150">
            <a:extLst>
              <a:ext uri="{FF2B5EF4-FFF2-40B4-BE49-F238E27FC236}">
                <a16:creationId xmlns:a16="http://schemas.microsoft.com/office/drawing/2014/main" id="{0B422045-789A-442D-9E39-6FC4EC452C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026" name="Picture 2" descr="Image result for the ritz carlton logo">
            <a:extLst>
              <a:ext uri="{FF2B5EF4-FFF2-40B4-BE49-F238E27FC236}">
                <a16:creationId xmlns:a16="http://schemas.microsoft.com/office/drawing/2014/main" id="{14A26ED7-5EDE-4BDE-4DA9-012220D9E7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03555" y="1685122"/>
            <a:ext cx="5585505" cy="3891026"/>
          </a:xfrm>
          <a:prstGeom prst="rect">
            <a:avLst/>
          </a:prstGeom>
          <a:noFill/>
          <a:extLst>
            <a:ext uri="{909E8E84-426E-40DD-AFC4-6F175D3DCCD1}">
              <a14:hiddenFill xmlns:a14="http://schemas.microsoft.com/office/drawing/2010/main">
                <a:solidFill>
                  <a:srgbClr val="FFFFFF"/>
                </a:solidFill>
              </a14:hiddenFill>
            </a:ext>
          </a:extLst>
        </p:spPr>
      </p:pic>
      <p:sp>
        <p:nvSpPr>
          <p:cNvPr id="1164" name="Rectangle 1152">
            <a:extLst>
              <a:ext uri="{FF2B5EF4-FFF2-40B4-BE49-F238E27FC236}">
                <a16:creationId xmlns:a16="http://schemas.microsoft.com/office/drawing/2014/main" id="{3F4C63FE-9526-4F8E-BCFD-954D2EF94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7184C-9188-EFF6-9B74-56DE5297992B}"/>
              </a:ext>
            </a:extLst>
          </p:cNvPr>
          <p:cNvSpPr>
            <a:spLocks noGrp="1"/>
          </p:cNvSpPr>
          <p:nvPr>
            <p:ph type="ctrTitle"/>
          </p:nvPr>
        </p:nvSpPr>
        <p:spPr>
          <a:xfrm>
            <a:off x="8566500" y="1452617"/>
            <a:ext cx="3238829" cy="3480794"/>
          </a:xfrm>
        </p:spPr>
        <p:txBody>
          <a:bodyPr>
            <a:normAutofit/>
          </a:bodyPr>
          <a:lstStyle/>
          <a:p>
            <a:r>
              <a:rPr lang="en-GB" sz="3000" dirty="0"/>
              <a:t>The role and importance of quality service, hospitality, and guest services within the hotel Industry</a:t>
            </a:r>
          </a:p>
        </p:txBody>
      </p:sp>
    </p:spTree>
    <p:extLst>
      <p:ext uri="{BB962C8B-B14F-4D97-AF65-F5344CB8AC3E}">
        <p14:creationId xmlns:p14="http://schemas.microsoft.com/office/powerpoint/2010/main" val="64234836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216010F3-BA7F-2E47-AFD8-C64F8E82622F}"/>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29565" r="25341" b="-1"/>
          <a:stretch/>
        </p:blipFill>
        <p:spPr bwMode="auto">
          <a:xfrm>
            <a:off x="1642" y="10"/>
            <a:ext cx="4633038" cy="685799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Stack of magazines on table">
            <a:extLst>
              <a:ext uri="{FF2B5EF4-FFF2-40B4-BE49-F238E27FC236}">
                <a16:creationId xmlns:a16="http://schemas.microsoft.com/office/drawing/2014/main" id="{B97E6F30-12C5-569B-1C71-A978007EE0A2}"/>
              </a:ext>
            </a:extLst>
          </p:cNvPr>
          <p:cNvPicPr>
            <a:picLocks noChangeAspect="1"/>
          </p:cNvPicPr>
          <p:nvPr/>
        </p:nvPicPr>
        <p:blipFill rotWithShape="1">
          <a:blip r:embed="rId4">
            <a:alphaModFix/>
          </a:blip>
          <a:srcRect l="26444" r="-1" b="-1"/>
          <a:stretch/>
        </p:blipFill>
        <p:spPr>
          <a:xfrm>
            <a:off x="4634682" y="10"/>
            <a:ext cx="7557317" cy="6857990"/>
          </a:xfrm>
          <a:prstGeom prst="rect">
            <a:avLst/>
          </a:prstGeom>
        </p:spPr>
      </p:pic>
      <p:sp>
        <p:nvSpPr>
          <p:cNvPr id="2052" name="Rectangle 2054">
            <a:extLst>
              <a:ext uri="{FF2B5EF4-FFF2-40B4-BE49-F238E27FC236}">
                <a16:creationId xmlns:a16="http://schemas.microsoft.com/office/drawing/2014/main" id="{F57FA9DA-8DE7-4D3E-8030-0262CC736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4850" y="0"/>
            <a:ext cx="648876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F93E3E3-25EE-9ED1-F72F-89248806AAFE}"/>
              </a:ext>
            </a:extLst>
          </p:cNvPr>
          <p:cNvSpPr>
            <a:spLocks noGrp="1"/>
          </p:cNvSpPr>
          <p:nvPr>
            <p:ph type="title"/>
          </p:nvPr>
        </p:nvSpPr>
        <p:spPr>
          <a:xfrm>
            <a:off x="4789004" y="295729"/>
            <a:ext cx="5261829" cy="767687"/>
          </a:xfrm>
        </p:spPr>
        <p:txBody>
          <a:bodyPr anchor="b">
            <a:normAutofit/>
          </a:bodyPr>
          <a:lstStyle/>
          <a:p>
            <a:r>
              <a:rPr lang="en-GB" sz="2800" dirty="0"/>
              <a:t>Contents</a:t>
            </a:r>
          </a:p>
        </p:txBody>
      </p:sp>
      <p:sp>
        <p:nvSpPr>
          <p:cNvPr id="2053" name="Rectangle 2056">
            <a:extLst>
              <a:ext uri="{FF2B5EF4-FFF2-40B4-BE49-F238E27FC236}">
                <a16:creationId xmlns:a16="http://schemas.microsoft.com/office/drawing/2014/main" id="{7F7386C1-8702-4011-9E03-7C7572C25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4680" y="1295400"/>
            <a:ext cx="6490519"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7940D6-8624-E9F7-ABDD-9E279A2E6FFD}"/>
              </a:ext>
            </a:extLst>
          </p:cNvPr>
          <p:cNvSpPr>
            <a:spLocks noGrp="1"/>
          </p:cNvSpPr>
          <p:nvPr>
            <p:ph idx="1"/>
          </p:nvPr>
        </p:nvSpPr>
        <p:spPr>
          <a:xfrm>
            <a:off x="4833841" y="1674647"/>
            <a:ext cx="5261039" cy="5115103"/>
          </a:xfrm>
        </p:spPr>
        <p:txBody>
          <a:bodyPr>
            <a:normAutofit fontScale="92500" lnSpcReduction="20000"/>
          </a:bodyPr>
          <a:lstStyle/>
          <a:p>
            <a:r>
              <a:rPr lang="en-GB" dirty="0"/>
              <a:t>Introduction to Ritz-Carlton</a:t>
            </a:r>
          </a:p>
          <a:p>
            <a:r>
              <a:rPr lang="en-GB" dirty="0"/>
              <a:t>Ritz-Carlton’s main consumer’s</a:t>
            </a:r>
          </a:p>
          <a:p>
            <a:r>
              <a:rPr lang="en-GB" dirty="0"/>
              <a:t>Nature, scope and role of the guest services and facilities provided by Ritz-Carlton</a:t>
            </a:r>
          </a:p>
          <a:p>
            <a:r>
              <a:rPr lang="en-GB" dirty="0"/>
              <a:t>The Ritz-Carlton role of guest services</a:t>
            </a:r>
          </a:p>
          <a:p>
            <a:r>
              <a:rPr lang="en-GB" dirty="0"/>
              <a:t>The Ritz-Carlton Facilities</a:t>
            </a:r>
          </a:p>
          <a:p>
            <a:r>
              <a:rPr lang="en-GB" dirty="0"/>
              <a:t>The Ritz-Carlton graph of success</a:t>
            </a:r>
          </a:p>
          <a:p>
            <a:r>
              <a:rPr lang="en-GB" dirty="0"/>
              <a:t>The need to consider the role and function of guest services</a:t>
            </a:r>
          </a:p>
          <a:p>
            <a:r>
              <a:rPr lang="en-GB" dirty="0"/>
              <a:t>Importance of hospitality</a:t>
            </a:r>
          </a:p>
          <a:p>
            <a:r>
              <a:rPr lang="en-GB" dirty="0"/>
              <a:t>How Hotels meet/exceed guests expectations</a:t>
            </a:r>
          </a:p>
          <a:p>
            <a:r>
              <a:rPr lang="en-GB" dirty="0"/>
              <a:t>Conclusion</a:t>
            </a:r>
          </a:p>
          <a:p>
            <a:r>
              <a:rPr lang="en-GB" dirty="0"/>
              <a:t>Reference</a:t>
            </a:r>
          </a:p>
          <a:p>
            <a:endParaRPr lang="en-GB" dirty="0"/>
          </a:p>
        </p:txBody>
      </p:sp>
    </p:spTree>
    <p:extLst>
      <p:ext uri="{BB962C8B-B14F-4D97-AF65-F5344CB8AC3E}">
        <p14:creationId xmlns:p14="http://schemas.microsoft.com/office/powerpoint/2010/main" val="1219409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9223" name="Picture 9222">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225" name="Picture 9224">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9227" name="Oval 9226">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229" name="Picture 9228">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231" name="Picture 9230">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9233" name="Rectangle 9232">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9218" name="Picture 2">
            <a:extLst>
              <a:ext uri="{FF2B5EF4-FFF2-40B4-BE49-F238E27FC236}">
                <a16:creationId xmlns:a16="http://schemas.microsoft.com/office/drawing/2014/main" id="{A99DF6BA-5330-59BB-F4B6-5353915F7C98}"/>
              </a:ext>
            </a:extLst>
          </p:cNvPr>
          <p:cNvPicPr>
            <a:picLocks noChangeAspect="1" noChangeArrowheads="1"/>
          </p:cNvPicPr>
          <p:nvPr/>
        </p:nvPicPr>
        <p:blipFill rotWithShape="1">
          <a:blip r:embed="rId7">
            <a:alphaModFix/>
            <a:extLst>
              <a:ext uri="{28A0092B-C50C-407E-A947-70E740481C1C}">
                <a14:useLocalDpi xmlns:a14="http://schemas.microsoft.com/office/drawing/2010/main" val="0"/>
              </a:ext>
            </a:extLst>
          </a:blip>
          <a:srcRect l="11556"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9235" name="Rectangle 9234">
            <a:extLst>
              <a:ext uri="{FF2B5EF4-FFF2-40B4-BE49-F238E27FC236}">
                <a16:creationId xmlns:a16="http://schemas.microsoft.com/office/drawing/2014/main" id="{529DF628-3DC1-41BF-9730-E680D7FC23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5C404B-0555-8A64-3DE1-C487B37B243E}"/>
              </a:ext>
            </a:extLst>
          </p:cNvPr>
          <p:cNvSpPr>
            <a:spLocks noGrp="1"/>
          </p:cNvSpPr>
          <p:nvPr>
            <p:ph type="title"/>
          </p:nvPr>
        </p:nvSpPr>
        <p:spPr>
          <a:xfrm>
            <a:off x="3491931" y="295728"/>
            <a:ext cx="6557921" cy="767688"/>
          </a:xfrm>
        </p:spPr>
        <p:txBody>
          <a:bodyPr vert="horz" lIns="91440" tIns="45720" rIns="91440" bIns="45720" rtlCol="0" anchor="b">
            <a:normAutofit/>
          </a:bodyPr>
          <a:lstStyle/>
          <a:p>
            <a:pPr>
              <a:lnSpc>
                <a:spcPct val="90000"/>
              </a:lnSpc>
            </a:pPr>
            <a:r>
              <a:rPr lang="en-US" sz="1800" u="sng" dirty="0"/>
              <a:t>Introduction</a:t>
            </a:r>
            <a:r>
              <a:rPr lang="en-US" sz="1500" u="sng" dirty="0"/>
              <a:t>:</a:t>
            </a:r>
            <a:br>
              <a:rPr lang="en-US" sz="1500" dirty="0"/>
            </a:br>
            <a:br>
              <a:rPr lang="en-US" sz="1500" dirty="0"/>
            </a:br>
            <a:r>
              <a:rPr lang="en-US" sz="1500" dirty="0"/>
              <a:t>The Ritz-Carlton</a:t>
            </a:r>
          </a:p>
        </p:txBody>
      </p:sp>
      <p:sp>
        <p:nvSpPr>
          <p:cNvPr id="9237" name="Rectangle 9236">
            <a:extLst>
              <a:ext uri="{FF2B5EF4-FFF2-40B4-BE49-F238E27FC236}">
                <a16:creationId xmlns:a16="http://schemas.microsoft.com/office/drawing/2014/main" id="{623695FD-17A6-460C-AFB4-A56F8DFB4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4D33CF5-C8C5-C945-A6BA-F355DB4D2D8E}"/>
              </a:ext>
            </a:extLst>
          </p:cNvPr>
          <p:cNvSpPr>
            <a:spLocks noGrp="1"/>
          </p:cNvSpPr>
          <p:nvPr>
            <p:ph type="body" sz="half" idx="2"/>
          </p:nvPr>
        </p:nvSpPr>
        <p:spPr>
          <a:xfrm>
            <a:off x="3460791" y="1903221"/>
            <a:ext cx="6557921" cy="4800599"/>
          </a:xfrm>
        </p:spPr>
        <p:txBody>
          <a:bodyPr vert="horz" lIns="91440" tIns="45720" rIns="91440" bIns="45720" rtlCol="0" anchor="t">
            <a:normAutofit/>
          </a:bodyPr>
          <a:lstStyle/>
          <a:p>
            <a:pPr marL="285750" indent="-285750">
              <a:lnSpc>
                <a:spcPct val="90000"/>
              </a:lnSpc>
              <a:buFont typeface="Wingdings 3" charset="2"/>
              <a:buChar char=""/>
            </a:pPr>
            <a:r>
              <a:rPr lang="en-US" sz="1500" dirty="0"/>
              <a:t>Founded and established in U.S by Albert Keller.</a:t>
            </a:r>
          </a:p>
          <a:p>
            <a:pPr marL="285750" indent="-285750">
              <a:lnSpc>
                <a:spcPct val="90000"/>
              </a:lnSpc>
              <a:buFont typeface="Wingdings 3" charset="2"/>
              <a:buChar char=""/>
            </a:pPr>
            <a:r>
              <a:rPr lang="en-US" sz="1500" dirty="0"/>
              <a:t>American multinational company.</a:t>
            </a:r>
          </a:p>
          <a:p>
            <a:pPr marL="285750" indent="-285750">
              <a:lnSpc>
                <a:spcPct val="90000"/>
              </a:lnSpc>
              <a:buFont typeface="Wingdings 3" charset="2"/>
              <a:buChar char=""/>
            </a:pPr>
            <a:r>
              <a:rPr lang="en-US" sz="1500" dirty="0"/>
              <a:t>The hotel embodies the finest luxury experience.</a:t>
            </a:r>
          </a:p>
          <a:p>
            <a:pPr marL="285750" indent="-285750">
              <a:lnSpc>
                <a:spcPct val="90000"/>
              </a:lnSpc>
              <a:buFont typeface="Wingdings 3" charset="2"/>
              <a:buChar char=""/>
            </a:pPr>
            <a:r>
              <a:rPr lang="en-US" sz="1500" dirty="0"/>
              <a:t>Revolutionized hospitality in America by creating luxury in hotel settings.</a:t>
            </a:r>
          </a:p>
          <a:p>
            <a:pPr marL="285750" indent="-285750">
              <a:lnSpc>
                <a:spcPct val="90000"/>
              </a:lnSpc>
              <a:buFont typeface="Wingdings 3" charset="2"/>
              <a:buChar char=""/>
            </a:pPr>
            <a:r>
              <a:rPr lang="en-US" sz="1500" dirty="0"/>
              <a:t>In 1983 The Ritz-Carlton Hotel Company, LLC was formed and rapidly expanding.</a:t>
            </a:r>
          </a:p>
          <a:p>
            <a:pPr marL="285750" indent="-285750">
              <a:lnSpc>
                <a:spcPct val="90000"/>
              </a:lnSpc>
              <a:buFont typeface="Wingdings 3" charset="2"/>
              <a:buChar char=""/>
            </a:pPr>
            <a:r>
              <a:rPr lang="en-US" sz="1500" dirty="0"/>
              <a:t>Expansion of 23 exceptional luxury hotels by 1992 earning its first Malcolm Baldridge National Quality Award. </a:t>
            </a:r>
          </a:p>
          <a:p>
            <a:pPr marL="285750" indent="-285750">
              <a:lnSpc>
                <a:spcPct val="90000"/>
              </a:lnSpc>
              <a:buFont typeface="Wingdings 3" charset="2"/>
              <a:buChar char=""/>
            </a:pPr>
            <a:r>
              <a:rPr lang="en-US" sz="1500" dirty="0"/>
              <a:t>Marriott International purchased brand in 1998.</a:t>
            </a:r>
          </a:p>
          <a:p>
            <a:pPr marL="285750" indent="-285750">
              <a:lnSpc>
                <a:spcPct val="90000"/>
              </a:lnSpc>
              <a:buFont typeface="Wingdings 3" charset="2"/>
              <a:buChar char=""/>
            </a:pPr>
            <a:r>
              <a:rPr lang="en-US" sz="1500" dirty="0"/>
              <a:t>108 luxury hotels and resorts in 30 countries and territories.</a:t>
            </a:r>
          </a:p>
          <a:p>
            <a:pPr marL="285750" indent="-285750">
              <a:lnSpc>
                <a:spcPct val="90000"/>
              </a:lnSpc>
              <a:buFont typeface="Wingdings 3" charset="2"/>
              <a:buChar char=""/>
            </a:pPr>
            <a:r>
              <a:rPr lang="en-US" sz="1500" dirty="0"/>
              <a:t>29,158 rooms.</a:t>
            </a:r>
          </a:p>
          <a:p>
            <a:pPr marL="285750" indent="-285750">
              <a:lnSpc>
                <a:spcPct val="90000"/>
              </a:lnSpc>
              <a:buFont typeface="Wingdings 3" charset="2"/>
              <a:buChar char=""/>
            </a:pPr>
            <a:r>
              <a:rPr lang="en-US" sz="1500" dirty="0"/>
              <a:t>Future plans of an additional 46 hotels with 8,755 rooms.</a:t>
            </a:r>
          </a:p>
          <a:p>
            <a:pPr>
              <a:lnSpc>
                <a:spcPct val="90000"/>
              </a:lnSpc>
            </a:pPr>
            <a:r>
              <a:rPr lang="en-US" sz="1500" dirty="0"/>
              <a:t>                  (The Ritz-Carlton, 2022)</a:t>
            </a:r>
          </a:p>
        </p:txBody>
      </p:sp>
      <p:sp>
        <p:nvSpPr>
          <p:cNvPr id="3" name="TextBox 2">
            <a:extLst>
              <a:ext uri="{FF2B5EF4-FFF2-40B4-BE49-F238E27FC236}">
                <a16:creationId xmlns:a16="http://schemas.microsoft.com/office/drawing/2014/main" id="{AA579F5D-1942-2533-D7B2-016A92BD25A8}"/>
              </a:ext>
            </a:extLst>
          </p:cNvPr>
          <p:cNvSpPr txBox="1"/>
          <p:nvPr/>
        </p:nvSpPr>
        <p:spPr>
          <a:xfrm>
            <a:off x="136478" y="0"/>
            <a:ext cx="3098041" cy="461665"/>
          </a:xfrm>
          <a:prstGeom prst="rect">
            <a:avLst/>
          </a:prstGeom>
          <a:noFill/>
        </p:spPr>
        <p:txBody>
          <a:bodyPr wrap="square" rtlCol="0">
            <a:spAutoFit/>
          </a:bodyPr>
          <a:lstStyle/>
          <a:p>
            <a:pPr algn="ctr"/>
            <a:r>
              <a:rPr lang="en-GB" sz="1200" dirty="0"/>
              <a:t>(The Tradeshow Network Marketing Group, 2018) </a:t>
            </a:r>
          </a:p>
        </p:txBody>
      </p:sp>
    </p:spTree>
    <p:extLst>
      <p:ext uri="{BB962C8B-B14F-4D97-AF65-F5344CB8AC3E}">
        <p14:creationId xmlns:p14="http://schemas.microsoft.com/office/powerpoint/2010/main" val="977883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5279" name="Picture 5207">
            <a:extLst>
              <a:ext uri="{FF2B5EF4-FFF2-40B4-BE49-F238E27FC236}">
                <a16:creationId xmlns:a16="http://schemas.microsoft.com/office/drawing/2014/main" id="{A46FF977-1FC2-4411-A10F-E3EB22EC8B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280" name="Picture 5209">
            <a:extLst>
              <a:ext uri="{FF2B5EF4-FFF2-40B4-BE49-F238E27FC236}">
                <a16:creationId xmlns:a16="http://schemas.microsoft.com/office/drawing/2014/main" id="{9CBFBAC2-BBAA-4C65-95AA-70920AAC01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281" name="Oval 5211">
            <a:extLst>
              <a:ext uri="{FF2B5EF4-FFF2-40B4-BE49-F238E27FC236}">
                <a16:creationId xmlns:a16="http://schemas.microsoft.com/office/drawing/2014/main" id="{BCEAFC9A-0467-4B58-9ED0-1DFDB270C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282" name="Picture 5213">
            <a:extLst>
              <a:ext uri="{FF2B5EF4-FFF2-40B4-BE49-F238E27FC236}">
                <a16:creationId xmlns:a16="http://schemas.microsoft.com/office/drawing/2014/main" id="{E6F803B3-0605-4715-AD48-04562ACD740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5283" name="Picture 5215">
            <a:extLst>
              <a:ext uri="{FF2B5EF4-FFF2-40B4-BE49-F238E27FC236}">
                <a16:creationId xmlns:a16="http://schemas.microsoft.com/office/drawing/2014/main" id="{B6092646-03BD-45DF-BBD5-BAC631C8A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5284" name="Rectangle 5217">
            <a:extLst>
              <a:ext uri="{FF2B5EF4-FFF2-40B4-BE49-F238E27FC236}">
                <a16:creationId xmlns:a16="http://schemas.microsoft.com/office/drawing/2014/main" id="{080FBBF1-114B-4ACF-9D94-77D785712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2ADBAED-3BD8-9ED0-4151-47C3354569CC}"/>
              </a:ext>
            </a:extLst>
          </p:cNvPr>
          <p:cNvSpPr>
            <a:spLocks noGrp="1"/>
          </p:cNvSpPr>
          <p:nvPr>
            <p:ph type="title"/>
          </p:nvPr>
        </p:nvSpPr>
        <p:spPr>
          <a:xfrm>
            <a:off x="646112" y="452718"/>
            <a:ext cx="4798176" cy="1400530"/>
          </a:xfrm>
        </p:spPr>
        <p:txBody>
          <a:bodyPr vert="horz" lIns="91440" tIns="45720" rIns="91440" bIns="45720" rtlCol="0" anchor="t">
            <a:normAutofit/>
          </a:bodyPr>
          <a:lstStyle/>
          <a:p>
            <a:pPr algn="ctr"/>
            <a:r>
              <a:rPr lang="en-US" sz="4200" u="sng" dirty="0"/>
              <a:t>Ritz-Carlton’s main Consumer’s </a:t>
            </a:r>
          </a:p>
        </p:txBody>
      </p:sp>
      <p:sp>
        <p:nvSpPr>
          <p:cNvPr id="5285" name="Rectangle 5219">
            <a:extLst>
              <a:ext uri="{FF2B5EF4-FFF2-40B4-BE49-F238E27FC236}">
                <a16:creationId xmlns:a16="http://schemas.microsoft.com/office/drawing/2014/main" id="{A96B0F1F-8B2D-43CE-910C-1F0839358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86" name="Rounded Rectangle 24">
            <a:extLst>
              <a:ext uri="{FF2B5EF4-FFF2-40B4-BE49-F238E27FC236}">
                <a16:creationId xmlns:a16="http://schemas.microsoft.com/office/drawing/2014/main" id="{92960AD9-5529-433E-BF36-75C61A4DD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ITV's Inside The Ritz Hotel reveals how Anna Wintour removes celebrity  portraits when she stays | Daily Mail Online">
            <a:extLst>
              <a:ext uri="{FF2B5EF4-FFF2-40B4-BE49-F238E27FC236}">
                <a16:creationId xmlns:a16="http://schemas.microsoft.com/office/drawing/2014/main" id="{5B67E41F-B5E2-3077-BFD9-C409682BBBC3}"/>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7264957" y="967430"/>
            <a:ext cx="1590735" cy="2383125"/>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54" name="Graphic 6" descr="Target Audience">
            <a:extLst>
              <a:ext uri="{FF2B5EF4-FFF2-40B4-BE49-F238E27FC236}">
                <a16:creationId xmlns:a16="http://schemas.microsoft.com/office/drawing/2014/main" id="{16DC871C-C20E-729F-5801-582DFF2682C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219246" y="1156275"/>
            <a:ext cx="2005434" cy="2005434"/>
          </a:xfrm>
          <a:prstGeom prst="rect">
            <a:avLst/>
          </a:prstGeom>
          <a:effectLst/>
        </p:spPr>
      </p:pic>
      <p:sp>
        <p:nvSpPr>
          <p:cNvPr id="5287" name="Rectangle 5223">
            <a:extLst>
              <a:ext uri="{FF2B5EF4-FFF2-40B4-BE49-F238E27FC236}">
                <a16:creationId xmlns:a16="http://schemas.microsoft.com/office/drawing/2014/main" id="{B6AA31F2-D4D3-4FC4-A8ED-99F159049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0" name="Text Placeholder 2">
            <a:extLst>
              <a:ext uri="{FF2B5EF4-FFF2-40B4-BE49-F238E27FC236}">
                <a16:creationId xmlns:a16="http://schemas.microsoft.com/office/drawing/2014/main" id="{269D2C5D-9DB3-F966-A652-8CD0895FC604}"/>
              </a:ext>
            </a:extLst>
          </p:cNvPr>
          <p:cNvSpPr>
            <a:spLocks noGrp="1"/>
          </p:cNvSpPr>
          <p:nvPr>
            <p:ph type="body" sz="half" idx="2"/>
          </p:nvPr>
        </p:nvSpPr>
        <p:spPr>
          <a:xfrm>
            <a:off x="646113" y="1600200"/>
            <a:ext cx="4797676" cy="4648199"/>
          </a:xfrm>
        </p:spPr>
        <p:txBody>
          <a:bodyPr vert="horz" lIns="91440" tIns="45720" rIns="91440" bIns="45720" rtlCol="0">
            <a:normAutofit fontScale="92500" lnSpcReduction="10000"/>
          </a:bodyPr>
          <a:lstStyle/>
          <a:p>
            <a:pPr>
              <a:lnSpc>
                <a:spcPct val="90000"/>
              </a:lnSpc>
              <a:buFont typeface="Wingdings 3" charset="2"/>
              <a:buChar char=""/>
            </a:pPr>
            <a:endParaRPr lang="en-US" sz="1700" dirty="0"/>
          </a:p>
          <a:p>
            <a:pPr>
              <a:lnSpc>
                <a:spcPct val="90000"/>
              </a:lnSpc>
              <a:buFont typeface="Wingdings 3" charset="2"/>
              <a:buChar char=""/>
            </a:pPr>
            <a:endParaRPr lang="en-US" sz="1700" dirty="0"/>
          </a:p>
          <a:p>
            <a:pPr algn="ctr">
              <a:lnSpc>
                <a:spcPct val="90000"/>
              </a:lnSpc>
            </a:pPr>
            <a:r>
              <a:rPr lang="en-US" sz="1700" dirty="0"/>
              <a:t>The Ritz-Carlton main consumer’s:</a:t>
            </a:r>
          </a:p>
          <a:p>
            <a:pPr>
              <a:lnSpc>
                <a:spcPct val="90000"/>
              </a:lnSpc>
              <a:buFont typeface="Wingdings 3" charset="2"/>
              <a:buChar char=""/>
            </a:pPr>
            <a:endParaRPr lang="en-US" sz="1700" dirty="0"/>
          </a:p>
          <a:p>
            <a:pPr marL="285750" indent="-285750">
              <a:lnSpc>
                <a:spcPct val="90000"/>
              </a:lnSpc>
              <a:buFont typeface="Wingdings 3" charset="2"/>
              <a:buChar char=""/>
            </a:pPr>
            <a:r>
              <a:rPr lang="en-US" sz="1700" dirty="0"/>
              <a:t>Upper/ middle class target market</a:t>
            </a:r>
          </a:p>
          <a:p>
            <a:pPr marL="285750" indent="-285750">
              <a:lnSpc>
                <a:spcPct val="90000"/>
              </a:lnSpc>
              <a:buFont typeface="Wingdings 3" charset="2"/>
              <a:buChar char=""/>
            </a:pPr>
            <a:r>
              <a:rPr lang="en-US" sz="1700" dirty="0"/>
              <a:t>Celebrities</a:t>
            </a:r>
          </a:p>
          <a:p>
            <a:pPr marL="285750" indent="-285750">
              <a:lnSpc>
                <a:spcPct val="90000"/>
              </a:lnSpc>
              <a:buFont typeface="Wingdings 3" charset="2"/>
              <a:buChar char=""/>
            </a:pPr>
            <a:r>
              <a:rPr lang="en-US" sz="1700" dirty="0"/>
              <a:t>Business executives</a:t>
            </a:r>
          </a:p>
          <a:p>
            <a:pPr marL="285750" indent="-285750">
              <a:lnSpc>
                <a:spcPct val="90000"/>
              </a:lnSpc>
              <a:buFont typeface="Wingdings 3" charset="2"/>
              <a:buChar char=""/>
            </a:pPr>
            <a:r>
              <a:rPr lang="en-US" sz="1700" dirty="0"/>
              <a:t>Families from the upper and upper middle-class section</a:t>
            </a:r>
          </a:p>
          <a:p>
            <a:pPr marL="285750" indent="-285750">
              <a:lnSpc>
                <a:spcPct val="90000"/>
              </a:lnSpc>
              <a:buFont typeface="Wingdings 3" charset="2"/>
              <a:buChar char=""/>
            </a:pPr>
            <a:r>
              <a:rPr lang="en-US" sz="1700" dirty="0"/>
              <a:t>Leisure travelers</a:t>
            </a:r>
          </a:p>
          <a:p>
            <a:pPr marL="285750" indent="-285750">
              <a:lnSpc>
                <a:spcPct val="90000"/>
              </a:lnSpc>
              <a:buFont typeface="Wingdings 3" charset="2"/>
              <a:buChar char=""/>
            </a:pPr>
            <a:r>
              <a:rPr lang="en-US" sz="1700" dirty="0"/>
              <a:t>Corporate</a:t>
            </a:r>
          </a:p>
          <a:p>
            <a:pPr marL="285750" indent="-285750">
              <a:lnSpc>
                <a:spcPct val="90000"/>
              </a:lnSpc>
              <a:buFont typeface="Wingdings 3" charset="2"/>
              <a:buChar char=""/>
            </a:pPr>
            <a:r>
              <a:rPr lang="en-US" sz="1700" dirty="0"/>
              <a:t>Royals </a:t>
            </a:r>
          </a:p>
          <a:p>
            <a:pPr>
              <a:lnSpc>
                <a:spcPct val="90000"/>
              </a:lnSpc>
            </a:pPr>
            <a:r>
              <a:rPr lang="en-US" sz="1700" dirty="0"/>
              <a:t>(</a:t>
            </a:r>
            <a:r>
              <a:rPr lang="en-US" sz="1700" dirty="0" err="1"/>
              <a:t>Shorr</a:t>
            </a:r>
            <a:r>
              <a:rPr lang="en-US" sz="1700" dirty="0"/>
              <a:t>, 2019)</a:t>
            </a:r>
          </a:p>
          <a:p>
            <a:pPr>
              <a:lnSpc>
                <a:spcPct val="90000"/>
              </a:lnSpc>
            </a:pPr>
            <a:r>
              <a:rPr lang="en-US" sz="1700" dirty="0"/>
              <a:t>(Domain, 2023)</a:t>
            </a:r>
          </a:p>
          <a:p>
            <a:pPr marL="285750" indent="-285750">
              <a:lnSpc>
                <a:spcPct val="90000"/>
              </a:lnSpc>
              <a:buFont typeface="Wingdings 3" charset="2"/>
              <a:buChar char=""/>
            </a:pPr>
            <a:endParaRPr lang="en-US" sz="1700" dirty="0"/>
          </a:p>
          <a:p>
            <a:pPr marL="285750" indent="-285750">
              <a:lnSpc>
                <a:spcPct val="90000"/>
              </a:lnSpc>
              <a:buFont typeface="Wingdings 3" charset="2"/>
              <a:buChar char=""/>
            </a:pPr>
            <a:endParaRPr lang="en-US" sz="1700" dirty="0"/>
          </a:p>
          <a:p>
            <a:pPr marL="285750" indent="-285750">
              <a:lnSpc>
                <a:spcPct val="90000"/>
              </a:lnSpc>
              <a:buFont typeface="Wingdings 3" charset="2"/>
              <a:buChar char=""/>
            </a:pPr>
            <a:endParaRPr lang="en-US" sz="1700" dirty="0"/>
          </a:p>
          <a:p>
            <a:pPr>
              <a:lnSpc>
                <a:spcPct val="90000"/>
              </a:lnSpc>
              <a:buFont typeface="Wingdings 3" charset="2"/>
              <a:buChar char=""/>
            </a:pPr>
            <a:endParaRPr lang="en-US" sz="1700" dirty="0"/>
          </a:p>
        </p:txBody>
      </p:sp>
      <p:pic>
        <p:nvPicPr>
          <p:cNvPr id="5" name="Picture 8" descr="ITV's Inside The Ritz Hotel reveals how Anna Wintour removes celebrity  portraits when she stays | Daily Mail Online">
            <a:extLst>
              <a:ext uri="{FF2B5EF4-FFF2-40B4-BE49-F238E27FC236}">
                <a16:creationId xmlns:a16="http://schemas.microsoft.com/office/drawing/2014/main" id="{92DA3C74-6E68-2AB7-BD21-A20E41A9DEAC}"/>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7279158" y="3508487"/>
            <a:ext cx="3720891" cy="2232535"/>
          </a:xfrm>
          <a:prstGeom prst="rect">
            <a:avLst/>
          </a:prstGeom>
          <a:noFill/>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288083F-CF99-B834-CB2A-D6FA49C24697}"/>
              </a:ext>
            </a:extLst>
          </p:cNvPr>
          <p:cNvSpPr txBox="1"/>
          <p:nvPr/>
        </p:nvSpPr>
        <p:spPr>
          <a:xfrm>
            <a:off x="9437914" y="5741022"/>
            <a:ext cx="1786766" cy="276999"/>
          </a:xfrm>
          <a:prstGeom prst="rect">
            <a:avLst/>
          </a:prstGeom>
          <a:noFill/>
        </p:spPr>
        <p:txBody>
          <a:bodyPr wrap="square" rtlCol="0">
            <a:spAutoFit/>
          </a:bodyPr>
          <a:lstStyle/>
          <a:p>
            <a:r>
              <a:rPr lang="en-GB" sz="1200" dirty="0">
                <a:solidFill>
                  <a:schemeClr val="bg1"/>
                </a:solidFill>
              </a:rPr>
              <a:t>(Johnston, 2019) </a:t>
            </a:r>
          </a:p>
        </p:txBody>
      </p:sp>
    </p:spTree>
    <p:extLst>
      <p:ext uri="{BB962C8B-B14F-4D97-AF65-F5344CB8AC3E}">
        <p14:creationId xmlns:p14="http://schemas.microsoft.com/office/powerpoint/2010/main" val="881261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6146" name="Picture 2" descr="how to book the Ritz London ">
            <a:extLst>
              <a:ext uri="{FF2B5EF4-FFF2-40B4-BE49-F238E27FC236}">
                <a16:creationId xmlns:a16="http://schemas.microsoft.com/office/drawing/2014/main" id="{A0A5F40D-7887-404D-D9BA-1A3DCF6C61C5}"/>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178" t="77" r="441" b="1"/>
          <a:stretch/>
        </p:blipFill>
        <p:spPr bwMode="auto">
          <a:xfrm>
            <a:off x="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175" name="Rectangle 6171">
            <a:extLst>
              <a:ext uri="{FF2B5EF4-FFF2-40B4-BE49-F238E27FC236}">
                <a16:creationId xmlns:a16="http://schemas.microsoft.com/office/drawing/2014/main" id="{257A0036-B1EA-413D-9B13-228364CBF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4F33618-BA18-EE97-9C1B-AC2FEC8485A0}"/>
              </a:ext>
            </a:extLst>
          </p:cNvPr>
          <p:cNvSpPr>
            <a:spLocks noGrp="1"/>
          </p:cNvSpPr>
          <p:nvPr>
            <p:ph type="title"/>
          </p:nvPr>
        </p:nvSpPr>
        <p:spPr>
          <a:xfrm>
            <a:off x="3491931" y="295728"/>
            <a:ext cx="6557921" cy="767688"/>
          </a:xfrm>
        </p:spPr>
        <p:txBody>
          <a:bodyPr vert="horz" lIns="91440" tIns="45720" rIns="91440" bIns="45720" rtlCol="0" anchor="b">
            <a:normAutofit/>
          </a:bodyPr>
          <a:lstStyle/>
          <a:p>
            <a:pPr>
              <a:lnSpc>
                <a:spcPct val="90000"/>
              </a:lnSpc>
            </a:pPr>
            <a:r>
              <a:rPr lang="en-US" sz="2400" u="sng"/>
              <a:t>Nature, scope and role of the guest services  and facilities</a:t>
            </a:r>
          </a:p>
        </p:txBody>
      </p:sp>
      <p:sp>
        <p:nvSpPr>
          <p:cNvPr id="6174" name="Rectangle 6173">
            <a:extLst>
              <a:ext uri="{FF2B5EF4-FFF2-40B4-BE49-F238E27FC236}">
                <a16:creationId xmlns:a16="http://schemas.microsoft.com/office/drawing/2014/main" id="{1CDF1138-5525-4EF6-8245-FF3D24E3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176" name="Content Placeholder 6168">
            <a:extLst>
              <a:ext uri="{FF2B5EF4-FFF2-40B4-BE49-F238E27FC236}">
                <a16:creationId xmlns:a16="http://schemas.microsoft.com/office/drawing/2014/main" id="{94D79166-57C4-C482-A246-2A3CCAD4E8B2}"/>
              </a:ext>
            </a:extLst>
          </p:cNvPr>
          <p:cNvSpPr>
            <a:spLocks noGrp="1"/>
          </p:cNvSpPr>
          <p:nvPr>
            <p:ph idx="1"/>
          </p:nvPr>
        </p:nvSpPr>
        <p:spPr>
          <a:xfrm>
            <a:off x="3491932" y="1447800"/>
            <a:ext cx="6557921" cy="4800599"/>
          </a:xfrm>
        </p:spPr>
        <p:txBody>
          <a:bodyPr anchor="t">
            <a:normAutofit/>
          </a:bodyPr>
          <a:lstStyle/>
          <a:p>
            <a:pPr marL="0" indent="0" algn="ctr">
              <a:buNone/>
            </a:pPr>
            <a:r>
              <a:rPr lang="en-US" sz="1800" u="sng" dirty="0"/>
              <a:t>The Ritz-Carlton </a:t>
            </a:r>
          </a:p>
          <a:p>
            <a:pPr marL="0" indent="0">
              <a:buNone/>
            </a:pPr>
            <a:r>
              <a:rPr lang="en-US" sz="1800" dirty="0">
                <a:solidFill>
                  <a:schemeClr val="bg2"/>
                </a:solidFill>
              </a:rPr>
              <a:t>GOLD STANDARDS services for their guest:</a:t>
            </a:r>
          </a:p>
          <a:p>
            <a:pPr marL="0" indent="0">
              <a:buNone/>
            </a:pPr>
            <a:r>
              <a:rPr lang="en-US" sz="1800" dirty="0">
                <a:solidFill>
                  <a:schemeClr val="accent1">
                    <a:lumMod val="75000"/>
                  </a:schemeClr>
                </a:solidFill>
              </a:rPr>
              <a:t>Glamour – Luxury - Opulence</a:t>
            </a:r>
          </a:p>
          <a:p>
            <a:endParaRPr lang="en-US" sz="1800" dirty="0"/>
          </a:p>
          <a:p>
            <a:r>
              <a:rPr lang="en-US" sz="1800" dirty="0"/>
              <a:t>The Credo</a:t>
            </a:r>
          </a:p>
          <a:p>
            <a:r>
              <a:rPr lang="en-US" sz="1800" dirty="0"/>
              <a:t>Motto</a:t>
            </a:r>
          </a:p>
          <a:p>
            <a:r>
              <a:rPr lang="en-US" sz="1800" dirty="0"/>
              <a:t>Three steps of service </a:t>
            </a:r>
          </a:p>
          <a:p>
            <a:r>
              <a:rPr lang="en-US" sz="1800" dirty="0"/>
              <a:t>Service Values</a:t>
            </a:r>
          </a:p>
          <a:p>
            <a:r>
              <a:rPr lang="en-US" sz="1800" dirty="0"/>
              <a:t>The 6</a:t>
            </a:r>
            <a:r>
              <a:rPr lang="en-US" sz="1800" baseline="30000" dirty="0"/>
              <a:t>th</a:t>
            </a:r>
            <a:r>
              <a:rPr lang="en-US" sz="1800" dirty="0"/>
              <a:t> Diamond</a:t>
            </a:r>
          </a:p>
          <a:p>
            <a:r>
              <a:rPr lang="en-US" sz="1800" dirty="0"/>
              <a:t>The employee Promise </a:t>
            </a:r>
          </a:p>
          <a:p>
            <a:endParaRPr lang="en-US" sz="1800" dirty="0"/>
          </a:p>
          <a:p>
            <a:pPr marL="0" indent="0">
              <a:buNone/>
            </a:pPr>
            <a:r>
              <a:rPr lang="en-US" sz="1800" dirty="0"/>
              <a:t>(The Ritz-Carlton, 2022)</a:t>
            </a:r>
          </a:p>
        </p:txBody>
      </p:sp>
      <p:sp>
        <p:nvSpPr>
          <p:cNvPr id="6" name="TextBox 5">
            <a:extLst>
              <a:ext uri="{FF2B5EF4-FFF2-40B4-BE49-F238E27FC236}">
                <a16:creationId xmlns:a16="http://schemas.microsoft.com/office/drawing/2014/main" id="{819CEC37-1A90-C5A8-BAA3-6C6966524553}"/>
              </a:ext>
            </a:extLst>
          </p:cNvPr>
          <p:cNvSpPr txBox="1"/>
          <p:nvPr/>
        </p:nvSpPr>
        <p:spPr>
          <a:xfrm>
            <a:off x="206829" y="174171"/>
            <a:ext cx="2072727" cy="246221"/>
          </a:xfrm>
          <a:prstGeom prst="rect">
            <a:avLst/>
          </a:prstGeom>
          <a:noFill/>
        </p:spPr>
        <p:txBody>
          <a:bodyPr wrap="square" rtlCol="0">
            <a:spAutoFit/>
          </a:bodyPr>
          <a:lstStyle/>
          <a:p>
            <a:r>
              <a:rPr lang="en-GB" sz="1000" dirty="0"/>
              <a:t>(</a:t>
            </a:r>
            <a:r>
              <a:rPr lang="en-GB" sz="1000" dirty="0" err="1"/>
              <a:t>Triptemptation</a:t>
            </a:r>
            <a:r>
              <a:rPr lang="en-GB" sz="1000" dirty="0"/>
              <a:t>, 2014)</a:t>
            </a:r>
          </a:p>
        </p:txBody>
      </p:sp>
    </p:spTree>
    <p:extLst>
      <p:ext uri="{BB962C8B-B14F-4D97-AF65-F5344CB8AC3E}">
        <p14:creationId xmlns:p14="http://schemas.microsoft.com/office/powerpoint/2010/main" val="4009592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9223" name="Picture 9222">
            <a:extLst>
              <a:ext uri="{FF2B5EF4-FFF2-40B4-BE49-F238E27FC236}">
                <a16:creationId xmlns:a16="http://schemas.microsoft.com/office/drawing/2014/main" id="{BED40652-2041-40A8-BD19-21743226681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225" name="Picture 9224">
            <a:extLst>
              <a:ext uri="{FF2B5EF4-FFF2-40B4-BE49-F238E27FC236}">
                <a16:creationId xmlns:a16="http://schemas.microsoft.com/office/drawing/2014/main" id="{3F9E3962-D4A6-4AE1-88E9-74BCE5EB88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9227" name="Oval 9226">
            <a:extLst>
              <a:ext uri="{FF2B5EF4-FFF2-40B4-BE49-F238E27FC236}">
                <a16:creationId xmlns:a16="http://schemas.microsoft.com/office/drawing/2014/main" id="{4C6C9A81-EBD8-4A7D-BE1B-7520E2A46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229" name="Picture 9228">
            <a:extLst>
              <a:ext uri="{FF2B5EF4-FFF2-40B4-BE49-F238E27FC236}">
                <a16:creationId xmlns:a16="http://schemas.microsoft.com/office/drawing/2014/main" id="{79C71F41-5AA1-428C-A1E3-0BD5A76911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9231" name="Picture 9230">
            <a:extLst>
              <a:ext uri="{FF2B5EF4-FFF2-40B4-BE49-F238E27FC236}">
                <a16:creationId xmlns:a16="http://schemas.microsoft.com/office/drawing/2014/main" id="{8AA17048-7FB7-46CB-B99B-8D9D66ECA5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9233" name="Rectangle 9232">
            <a:extLst>
              <a:ext uri="{FF2B5EF4-FFF2-40B4-BE49-F238E27FC236}">
                <a16:creationId xmlns:a16="http://schemas.microsoft.com/office/drawing/2014/main" id="{1CFBC036-F1E2-42B1-B205-11560583B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235" name="Freeform 7">
            <a:extLst>
              <a:ext uri="{FF2B5EF4-FFF2-40B4-BE49-F238E27FC236}">
                <a16:creationId xmlns:a16="http://schemas.microsoft.com/office/drawing/2014/main" id="{D4895BFE-F64B-41CE-869C-71C4A06BD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B3D1961-C74C-EAF6-B84B-03B575FCF06F}"/>
              </a:ext>
            </a:extLst>
          </p:cNvPr>
          <p:cNvSpPr>
            <a:spLocks noGrp="1"/>
          </p:cNvSpPr>
          <p:nvPr>
            <p:ph type="title"/>
          </p:nvPr>
        </p:nvSpPr>
        <p:spPr>
          <a:xfrm>
            <a:off x="648930" y="629267"/>
            <a:ext cx="9252154" cy="1016654"/>
          </a:xfrm>
        </p:spPr>
        <p:txBody>
          <a:bodyPr vert="horz" lIns="91440" tIns="45720" rIns="91440" bIns="45720" rtlCol="0" anchor="t">
            <a:normAutofit fontScale="90000"/>
          </a:bodyPr>
          <a:lstStyle/>
          <a:p>
            <a:pPr algn="ctr"/>
            <a:r>
              <a:rPr lang="en-US" sz="4200" dirty="0">
                <a:solidFill>
                  <a:schemeClr val="tx2">
                    <a:lumMod val="25000"/>
                  </a:schemeClr>
                </a:solidFill>
              </a:rPr>
              <a:t>Creating a 5-star customer experience:</a:t>
            </a:r>
          </a:p>
        </p:txBody>
      </p:sp>
      <p:sp>
        <p:nvSpPr>
          <p:cNvPr id="9237" name="Rectangle 9236">
            <a:extLst>
              <a:ext uri="{FF2B5EF4-FFF2-40B4-BE49-F238E27FC236}">
                <a16:creationId xmlns:a16="http://schemas.microsoft.com/office/drawing/2014/main" id="{0E6FAA9E-989B-4A11-9EF3-1D6E0664B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9" name="Freeform 5">
            <a:extLst>
              <a:ext uri="{FF2B5EF4-FFF2-40B4-BE49-F238E27FC236}">
                <a16:creationId xmlns:a16="http://schemas.microsoft.com/office/drawing/2014/main" id="{EBFDE49C-243A-4B0B-AA88-FCB35F42C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4" name="Text Placeholder 3">
            <a:extLst>
              <a:ext uri="{FF2B5EF4-FFF2-40B4-BE49-F238E27FC236}">
                <a16:creationId xmlns:a16="http://schemas.microsoft.com/office/drawing/2014/main" id="{4B450E6E-75F5-869A-C585-941DC61CC477}"/>
              </a:ext>
            </a:extLst>
          </p:cNvPr>
          <p:cNvSpPr>
            <a:spLocks noGrp="1"/>
          </p:cNvSpPr>
          <p:nvPr>
            <p:ph type="body" sz="half" idx="2"/>
          </p:nvPr>
        </p:nvSpPr>
        <p:spPr>
          <a:xfrm>
            <a:off x="648931" y="2548281"/>
            <a:ext cx="5122606" cy="3658689"/>
          </a:xfrm>
        </p:spPr>
        <p:txBody>
          <a:bodyPr vert="horz" lIns="91440" tIns="45720" rIns="91440" bIns="45720" rtlCol="0">
            <a:normAutofit lnSpcReduction="10000"/>
          </a:bodyPr>
          <a:lstStyle/>
          <a:p>
            <a:pPr>
              <a:buFont typeface="Wingdings 3" charset="2"/>
              <a:buChar char=""/>
            </a:pPr>
            <a:endParaRPr lang="en-US" dirty="0">
              <a:solidFill>
                <a:schemeClr val="bg1"/>
              </a:solidFill>
            </a:endParaRPr>
          </a:p>
          <a:p>
            <a:pPr>
              <a:buFont typeface="Wingdings 3" charset="2"/>
              <a:buChar char=""/>
            </a:pPr>
            <a:r>
              <a:rPr lang="en-US" dirty="0">
                <a:solidFill>
                  <a:schemeClr val="bg1"/>
                </a:solidFill>
              </a:rPr>
              <a:t>Employees: an unmatched asset</a:t>
            </a:r>
          </a:p>
          <a:p>
            <a:pPr>
              <a:buFont typeface="Wingdings 3" charset="2"/>
              <a:buChar char=""/>
            </a:pPr>
            <a:r>
              <a:rPr lang="en-US" dirty="0">
                <a:solidFill>
                  <a:schemeClr val="bg1"/>
                </a:solidFill>
              </a:rPr>
              <a:t> Training </a:t>
            </a:r>
          </a:p>
          <a:p>
            <a:pPr>
              <a:buFont typeface="Wingdings 3" charset="2"/>
              <a:buChar char=""/>
            </a:pPr>
            <a:r>
              <a:rPr lang="en-US" dirty="0">
                <a:solidFill>
                  <a:schemeClr val="bg1"/>
                </a:solidFill>
              </a:rPr>
              <a:t> Employee engagement: a 21-day strategy </a:t>
            </a:r>
          </a:p>
          <a:p>
            <a:pPr>
              <a:buFont typeface="Wingdings 3" charset="2"/>
              <a:buChar char=""/>
            </a:pPr>
            <a:r>
              <a:rPr lang="en-US" dirty="0">
                <a:solidFill>
                  <a:schemeClr val="bg1"/>
                </a:solidFill>
              </a:rPr>
              <a:t> Empowerment</a:t>
            </a:r>
          </a:p>
          <a:p>
            <a:pPr>
              <a:buFont typeface="Wingdings 3" charset="2"/>
              <a:buChar char=""/>
            </a:pPr>
            <a:r>
              <a:rPr lang="en-US" dirty="0">
                <a:solidFill>
                  <a:schemeClr val="bg1"/>
                </a:solidFill>
              </a:rPr>
              <a:t> A rock-solid system</a:t>
            </a:r>
          </a:p>
          <a:p>
            <a:endParaRPr lang="en-US" dirty="0">
              <a:solidFill>
                <a:schemeClr val="bg1"/>
              </a:solidFill>
            </a:endParaRPr>
          </a:p>
          <a:p>
            <a:r>
              <a:rPr lang="en-US" dirty="0">
                <a:solidFill>
                  <a:schemeClr val="bg1"/>
                </a:solidFill>
              </a:rPr>
              <a:t>The Ritz-Carlton’s approach inspires Apple.</a:t>
            </a:r>
          </a:p>
          <a:p>
            <a:r>
              <a:rPr lang="en-US" dirty="0">
                <a:solidFill>
                  <a:schemeClr val="bg1"/>
                </a:solidFill>
              </a:rPr>
              <a:t>(Morin, 2019)</a:t>
            </a:r>
          </a:p>
          <a:p>
            <a:pPr>
              <a:buFont typeface="Wingdings 3" charset="2"/>
              <a:buChar char=""/>
            </a:pPr>
            <a:endParaRPr lang="en-US" dirty="0">
              <a:solidFill>
                <a:schemeClr val="bg1"/>
              </a:solidFill>
            </a:endParaRPr>
          </a:p>
          <a:p>
            <a:pPr>
              <a:buFont typeface="Wingdings 3" charset="2"/>
              <a:buChar char=""/>
            </a:pPr>
            <a:r>
              <a:rPr lang="en-US" dirty="0">
                <a:solidFill>
                  <a:schemeClr val="bg1"/>
                </a:solidFill>
              </a:rPr>
              <a:t>The Ritz-Carlton $2000 rule (The Ritz-Carlton, 2023)</a:t>
            </a:r>
          </a:p>
          <a:p>
            <a:pPr>
              <a:buFont typeface="Wingdings 3" charset="2"/>
              <a:buChar char=""/>
            </a:pPr>
            <a:endParaRPr lang="en-US" dirty="0">
              <a:solidFill>
                <a:schemeClr val="bg1"/>
              </a:solidFill>
            </a:endParaRPr>
          </a:p>
          <a:p>
            <a:pPr>
              <a:buFont typeface="Wingdings 3" charset="2"/>
              <a:buChar char=""/>
            </a:pPr>
            <a:endParaRPr lang="en-US" dirty="0">
              <a:solidFill>
                <a:schemeClr val="bg1"/>
              </a:solidFill>
            </a:endParaRPr>
          </a:p>
        </p:txBody>
      </p:sp>
      <p:pic>
        <p:nvPicPr>
          <p:cNvPr id="9218" name="Picture 2" descr="How the Ritz-Carlton Delivers Exceptional Customer Service | Stephen  Blandino">
            <a:extLst>
              <a:ext uri="{FF2B5EF4-FFF2-40B4-BE49-F238E27FC236}">
                <a16:creationId xmlns:a16="http://schemas.microsoft.com/office/drawing/2014/main" id="{FCC0E888-D7D5-140A-6AEC-14C3DD224019}"/>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tretch>
            <a:fillRect/>
          </a:stretch>
        </p:blipFill>
        <p:spPr bwMode="auto">
          <a:xfrm>
            <a:off x="4643379" y="2432135"/>
            <a:ext cx="4112391" cy="2302939"/>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C815CFD-6761-D398-D1A5-5E7845B6357E}"/>
              </a:ext>
            </a:extLst>
          </p:cNvPr>
          <p:cNvSpPr txBox="1"/>
          <p:nvPr/>
        </p:nvSpPr>
        <p:spPr>
          <a:xfrm>
            <a:off x="5607033" y="4803808"/>
            <a:ext cx="2231202" cy="307777"/>
          </a:xfrm>
          <a:prstGeom prst="rect">
            <a:avLst/>
          </a:prstGeom>
          <a:noFill/>
        </p:spPr>
        <p:txBody>
          <a:bodyPr wrap="square" rtlCol="0">
            <a:spAutoFit/>
          </a:bodyPr>
          <a:lstStyle/>
          <a:p>
            <a:r>
              <a:rPr lang="en-GB" sz="1400" dirty="0">
                <a:solidFill>
                  <a:schemeClr val="tx2">
                    <a:lumMod val="25000"/>
                  </a:schemeClr>
                </a:solidFill>
              </a:rPr>
              <a:t>(</a:t>
            </a:r>
            <a:r>
              <a:rPr lang="en-GB" sz="1400" dirty="0" err="1">
                <a:solidFill>
                  <a:schemeClr val="tx2">
                    <a:lumMod val="25000"/>
                  </a:schemeClr>
                </a:solidFill>
              </a:rPr>
              <a:t>Blandino</a:t>
            </a:r>
            <a:r>
              <a:rPr lang="en-GB" sz="1400" dirty="0">
                <a:solidFill>
                  <a:schemeClr val="tx2">
                    <a:lumMod val="25000"/>
                  </a:schemeClr>
                </a:solidFill>
              </a:rPr>
              <a:t>, 2023)</a:t>
            </a:r>
          </a:p>
        </p:txBody>
      </p:sp>
      <p:pic>
        <p:nvPicPr>
          <p:cNvPr id="3" name="Picture 4">
            <a:extLst>
              <a:ext uri="{FF2B5EF4-FFF2-40B4-BE49-F238E27FC236}">
                <a16:creationId xmlns:a16="http://schemas.microsoft.com/office/drawing/2014/main" id="{03397624-F42A-C7C6-00D8-DAD829A16D7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1890" y="2410717"/>
            <a:ext cx="2819400" cy="23476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512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74D5F-2D15-8ED5-0738-18728D62B90E}"/>
              </a:ext>
            </a:extLst>
          </p:cNvPr>
          <p:cNvSpPr>
            <a:spLocks noGrp="1"/>
          </p:cNvSpPr>
          <p:nvPr>
            <p:ph type="title"/>
          </p:nvPr>
        </p:nvSpPr>
        <p:spPr>
          <a:xfrm>
            <a:off x="5285608" y="452718"/>
            <a:ext cx="4765226" cy="1400530"/>
          </a:xfrm>
        </p:spPr>
        <p:txBody>
          <a:bodyPr>
            <a:normAutofit/>
          </a:bodyPr>
          <a:lstStyle/>
          <a:p>
            <a:pPr>
              <a:lnSpc>
                <a:spcPct val="90000"/>
              </a:lnSpc>
            </a:pPr>
            <a:r>
              <a:rPr lang="en-GB" sz="3600"/>
              <a:t>The Ritz-Carlton role of guest services</a:t>
            </a:r>
          </a:p>
        </p:txBody>
      </p:sp>
      <p:pic>
        <p:nvPicPr>
          <p:cNvPr id="6146" name="Picture 2" descr="How the Ritz Carlton Delivers Emotional Intelligence for Exceptional  Customer Service - Steve Gutzler">
            <a:extLst>
              <a:ext uri="{FF2B5EF4-FFF2-40B4-BE49-F238E27FC236}">
                <a16:creationId xmlns:a16="http://schemas.microsoft.com/office/drawing/2014/main" id="{2E0C87BB-2178-B0D4-B432-6C016F4886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55" r="3" b="3"/>
          <a:stretch/>
        </p:blipFill>
        <p:spPr bwMode="auto">
          <a:xfrm>
            <a:off x="-1" y="13658"/>
            <a:ext cx="4634681" cy="3428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The Ritz-Carlton Suite - Victoria Harbour | The Ritz-Carlton, Hong Kong">
            <a:extLst>
              <a:ext uri="{FF2B5EF4-FFF2-40B4-BE49-F238E27FC236}">
                <a16:creationId xmlns:a16="http://schemas.microsoft.com/office/drawing/2014/main" id="{0AAA9D76-85E1-296D-6CCD-0F6FAB5556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768"/>
          <a:stretch/>
        </p:blipFill>
        <p:spPr bwMode="auto">
          <a:xfrm>
            <a:off x="3222" y="3429001"/>
            <a:ext cx="4634681" cy="342853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EF14966-B9B6-4CAF-477D-350C0455E7F4}"/>
              </a:ext>
            </a:extLst>
          </p:cNvPr>
          <p:cNvSpPr>
            <a:spLocks noGrp="1"/>
          </p:cNvSpPr>
          <p:nvPr>
            <p:ph idx="1"/>
          </p:nvPr>
        </p:nvSpPr>
        <p:spPr>
          <a:xfrm>
            <a:off x="5286589" y="2662058"/>
            <a:ext cx="4764245" cy="4195481"/>
          </a:xfrm>
        </p:spPr>
        <p:txBody>
          <a:bodyPr>
            <a:normAutofit/>
          </a:bodyPr>
          <a:lstStyle/>
          <a:p>
            <a:pPr>
              <a:lnSpc>
                <a:spcPct val="90000"/>
              </a:lnSpc>
            </a:pPr>
            <a:r>
              <a:rPr lang="en-GB" sz="1700" dirty="0"/>
              <a:t>Concierge</a:t>
            </a:r>
          </a:p>
          <a:p>
            <a:pPr>
              <a:lnSpc>
                <a:spcPct val="90000"/>
              </a:lnSpc>
            </a:pPr>
            <a:r>
              <a:rPr lang="en-GB" sz="1700" dirty="0"/>
              <a:t>Ritz butlers</a:t>
            </a:r>
          </a:p>
          <a:p>
            <a:pPr>
              <a:lnSpc>
                <a:spcPct val="90000"/>
              </a:lnSpc>
            </a:pPr>
            <a:r>
              <a:rPr lang="en-GB" sz="1700" dirty="0"/>
              <a:t>Family services</a:t>
            </a:r>
          </a:p>
          <a:p>
            <a:pPr>
              <a:lnSpc>
                <a:spcPct val="90000"/>
              </a:lnSpc>
            </a:pPr>
            <a:r>
              <a:rPr lang="en-GB" sz="1700" dirty="0"/>
              <a:t>The Ritz Rolls-Royce Phantom</a:t>
            </a:r>
          </a:p>
          <a:p>
            <a:pPr>
              <a:lnSpc>
                <a:spcPct val="90000"/>
              </a:lnSpc>
            </a:pPr>
            <a:r>
              <a:rPr lang="en-GB" sz="1700" dirty="0"/>
              <a:t>Culinary Service </a:t>
            </a:r>
          </a:p>
          <a:p>
            <a:pPr marL="0" indent="0">
              <a:lnSpc>
                <a:spcPct val="90000"/>
              </a:lnSpc>
              <a:buNone/>
            </a:pPr>
            <a:r>
              <a:rPr lang="en-GB" sz="1700" dirty="0"/>
              <a:t>(The Ritz London, 2023). </a:t>
            </a:r>
          </a:p>
          <a:p>
            <a:pPr>
              <a:lnSpc>
                <a:spcPct val="90000"/>
              </a:lnSpc>
            </a:pPr>
            <a:endParaRPr lang="en-GB" sz="1700" dirty="0"/>
          </a:p>
          <a:p>
            <a:pPr marL="0" indent="0">
              <a:lnSpc>
                <a:spcPct val="90000"/>
              </a:lnSpc>
              <a:buNone/>
            </a:pPr>
            <a:endParaRPr lang="en-GB" sz="1700" dirty="0"/>
          </a:p>
          <a:p>
            <a:pPr marL="0" indent="0">
              <a:lnSpc>
                <a:spcPct val="90000"/>
              </a:lnSpc>
              <a:buNone/>
            </a:pPr>
            <a:endParaRPr lang="en-GB" sz="1700" dirty="0"/>
          </a:p>
        </p:txBody>
      </p:sp>
      <p:sp>
        <p:nvSpPr>
          <p:cNvPr id="5" name="TextBox 4">
            <a:extLst>
              <a:ext uri="{FF2B5EF4-FFF2-40B4-BE49-F238E27FC236}">
                <a16:creationId xmlns:a16="http://schemas.microsoft.com/office/drawing/2014/main" id="{E4DB6763-2DEE-EF36-3608-81FF8B956925}"/>
              </a:ext>
            </a:extLst>
          </p:cNvPr>
          <p:cNvSpPr txBox="1"/>
          <p:nvPr/>
        </p:nvSpPr>
        <p:spPr>
          <a:xfrm>
            <a:off x="122829" y="6496334"/>
            <a:ext cx="4162567" cy="369332"/>
          </a:xfrm>
          <a:prstGeom prst="rect">
            <a:avLst/>
          </a:prstGeom>
          <a:noFill/>
        </p:spPr>
        <p:txBody>
          <a:bodyPr wrap="square" rtlCol="0">
            <a:spAutoFit/>
          </a:bodyPr>
          <a:lstStyle/>
          <a:p>
            <a:r>
              <a:rPr lang="en-GB" dirty="0"/>
              <a:t>(The Ritz-Carlton Hong Kong, 2022) </a:t>
            </a:r>
          </a:p>
        </p:txBody>
      </p:sp>
    </p:spTree>
    <p:extLst>
      <p:ext uri="{BB962C8B-B14F-4D97-AF65-F5344CB8AC3E}">
        <p14:creationId xmlns:p14="http://schemas.microsoft.com/office/powerpoint/2010/main" val="3334530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B08AD-373E-936E-54C9-41CD311B5B30}"/>
              </a:ext>
            </a:extLst>
          </p:cNvPr>
          <p:cNvSpPr>
            <a:spLocks noGrp="1"/>
          </p:cNvSpPr>
          <p:nvPr>
            <p:ph type="title"/>
          </p:nvPr>
        </p:nvSpPr>
        <p:spPr>
          <a:xfrm>
            <a:off x="187115" y="645996"/>
            <a:ext cx="4239788" cy="1675975"/>
          </a:xfrm>
        </p:spPr>
        <p:txBody>
          <a:bodyPr>
            <a:normAutofit/>
          </a:bodyPr>
          <a:lstStyle/>
          <a:p>
            <a:pPr algn="ctr">
              <a:lnSpc>
                <a:spcPct val="90000"/>
              </a:lnSpc>
            </a:pPr>
            <a:r>
              <a:rPr lang="en-GB" sz="3600" dirty="0">
                <a:solidFill>
                  <a:schemeClr val="bg1"/>
                </a:solidFill>
              </a:rPr>
              <a:t>The Ritz-Carlton facilities</a:t>
            </a:r>
          </a:p>
        </p:txBody>
      </p:sp>
      <p:pic>
        <p:nvPicPr>
          <p:cNvPr id="5134" name="Picture 14" descr="Image result for the ritz carlton bar and casino">
            <a:extLst>
              <a:ext uri="{FF2B5EF4-FFF2-40B4-BE49-F238E27FC236}">
                <a16:creationId xmlns:a16="http://schemas.microsoft.com/office/drawing/2014/main" id="{D3B9E38C-46C2-F043-29D6-1020B752B8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28" r="14784" b="-4"/>
          <a:stretch/>
        </p:blipFill>
        <p:spPr bwMode="auto">
          <a:xfrm>
            <a:off x="4295918" y="380362"/>
            <a:ext cx="2653264" cy="215265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pic>
        <p:nvPicPr>
          <p:cNvPr id="5130" name="Picture 10" descr="Image result for the ritz fitness centre">
            <a:extLst>
              <a:ext uri="{FF2B5EF4-FFF2-40B4-BE49-F238E27FC236}">
                <a16:creationId xmlns:a16="http://schemas.microsoft.com/office/drawing/2014/main" id="{1C8174C7-5FAB-0D81-5298-6EBC6B22EF2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951" r="-4" b="-4"/>
          <a:stretch/>
        </p:blipFill>
        <p:spPr bwMode="auto">
          <a:xfrm>
            <a:off x="8869264" y="331713"/>
            <a:ext cx="2653264" cy="2152831"/>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5142" name="Rectangle 5141">
            <a:extLst>
              <a:ext uri="{FF2B5EF4-FFF2-40B4-BE49-F238E27FC236}">
                <a16:creationId xmlns:a16="http://schemas.microsoft.com/office/drawing/2014/main" id="{6B41991E-FEAE-49BB-BDDD-80639BB61C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128" name="Picture 8">
            <a:extLst>
              <a:ext uri="{FF2B5EF4-FFF2-40B4-BE49-F238E27FC236}">
                <a16:creationId xmlns:a16="http://schemas.microsoft.com/office/drawing/2014/main" id="{256634E9-5308-F8A8-509D-55BBC979A9C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686" r="31332" b="2"/>
          <a:stretch/>
        </p:blipFill>
        <p:spPr bwMode="auto">
          <a:xfrm>
            <a:off x="4364158" y="4452111"/>
            <a:ext cx="2653487" cy="2152831"/>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pic>
        <p:nvPicPr>
          <p:cNvPr id="28" name="Picture 27">
            <a:extLst>
              <a:ext uri="{FF2B5EF4-FFF2-40B4-BE49-F238E27FC236}">
                <a16:creationId xmlns:a16="http://schemas.microsoft.com/office/drawing/2014/main" id="{19A2A3DC-55C8-D6AC-F422-75602EC7F82E}"/>
              </a:ext>
            </a:extLst>
          </p:cNvPr>
          <p:cNvPicPr>
            <a:picLocks noChangeAspect="1"/>
          </p:cNvPicPr>
          <p:nvPr/>
        </p:nvPicPr>
        <p:blipFill rotWithShape="1">
          <a:blip r:embed="rId6"/>
          <a:srcRect l="7846" r="9273" b="2"/>
          <a:stretch/>
        </p:blipFill>
        <p:spPr>
          <a:xfrm>
            <a:off x="8879164" y="4465451"/>
            <a:ext cx="2653263" cy="2152831"/>
          </a:xfrm>
          <a:prstGeom prst="rect">
            <a:avLst/>
          </a:prstGeom>
          <a:effectLst>
            <a:outerShdw blurRad="50800" dist="38100" dir="5400000" algn="t" rotWithShape="0">
              <a:prstClr val="black">
                <a:alpha val="43000"/>
              </a:prstClr>
            </a:outerShdw>
          </a:effectLst>
        </p:spPr>
      </p:pic>
      <p:graphicFrame>
        <p:nvGraphicFramePr>
          <p:cNvPr id="24" name="Content Placeholder 2">
            <a:extLst>
              <a:ext uri="{FF2B5EF4-FFF2-40B4-BE49-F238E27FC236}">
                <a16:creationId xmlns:a16="http://schemas.microsoft.com/office/drawing/2014/main" id="{F1AD1CE3-73B2-4D3C-3E50-C9EA34DF754D}"/>
              </a:ext>
            </a:extLst>
          </p:cNvPr>
          <p:cNvGraphicFramePr>
            <a:graphicFrameLocks noGrp="1"/>
          </p:cNvGraphicFramePr>
          <p:nvPr>
            <p:ph idx="1"/>
            <p:extLst>
              <p:ext uri="{D42A27DB-BD31-4B8C-83A1-F6EECF244321}">
                <p14:modId xmlns:p14="http://schemas.microsoft.com/office/powerpoint/2010/main" val="3575568162"/>
              </p:ext>
            </p:extLst>
          </p:nvPr>
        </p:nvGraphicFramePr>
        <p:xfrm>
          <a:off x="642176" y="2484544"/>
          <a:ext cx="3329666" cy="37638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5136" name="Picture 16" descr="Slide 4 of 4: Long table with flower vases down the middle and leather armchairs lining either side, each with a writing pad in front">
            <a:extLst>
              <a:ext uri="{FF2B5EF4-FFF2-40B4-BE49-F238E27FC236}">
                <a16:creationId xmlns:a16="http://schemas.microsoft.com/office/drawing/2014/main" id="{6E3AF653-9CAA-EB60-A7DF-E2A477E7784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697133" y="2621024"/>
            <a:ext cx="3085088" cy="1743075"/>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D9A8DB7F-6C29-4423-D48D-7E2D9BA2CA8A}"/>
              </a:ext>
            </a:extLst>
          </p:cNvPr>
          <p:cNvSpPr txBox="1"/>
          <p:nvPr/>
        </p:nvSpPr>
        <p:spPr>
          <a:xfrm>
            <a:off x="642176" y="6141493"/>
            <a:ext cx="2988128" cy="369332"/>
          </a:xfrm>
          <a:prstGeom prst="rect">
            <a:avLst/>
          </a:prstGeom>
          <a:noFill/>
        </p:spPr>
        <p:txBody>
          <a:bodyPr wrap="square" rtlCol="0">
            <a:spAutoFit/>
          </a:bodyPr>
          <a:lstStyle/>
          <a:p>
            <a:r>
              <a:rPr lang="en-GB" dirty="0"/>
              <a:t>(The Ritz-Carlton, 2022)</a:t>
            </a:r>
          </a:p>
        </p:txBody>
      </p:sp>
      <p:pic>
        <p:nvPicPr>
          <p:cNvPr id="5138" name="Picture 18" descr="THE RITZ-CARLTON, DUBAI - Updated 2023 (United Arab Emirates)">
            <a:extLst>
              <a:ext uri="{FF2B5EF4-FFF2-40B4-BE49-F238E27FC236}">
                <a16:creationId xmlns:a16="http://schemas.microsoft.com/office/drawing/2014/main" id="{7AAD7B9F-927E-5B6F-2446-C6934F63FA5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886677" y="2621024"/>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6E2575A9-3E96-9960-B37E-6658B458575D}"/>
              </a:ext>
            </a:extLst>
          </p:cNvPr>
          <p:cNvSpPr txBox="1"/>
          <p:nvPr/>
        </p:nvSpPr>
        <p:spPr>
          <a:xfrm>
            <a:off x="8993874" y="2169994"/>
            <a:ext cx="2756847" cy="276999"/>
          </a:xfrm>
          <a:prstGeom prst="rect">
            <a:avLst/>
          </a:prstGeom>
          <a:noFill/>
        </p:spPr>
        <p:txBody>
          <a:bodyPr wrap="square" rtlCol="0">
            <a:spAutoFit/>
          </a:bodyPr>
          <a:lstStyle/>
          <a:p>
            <a:r>
              <a:rPr lang="en-GB" sz="1200" dirty="0"/>
              <a:t>(The Ritz-Carlton Doha, 2022)</a:t>
            </a:r>
          </a:p>
        </p:txBody>
      </p:sp>
      <p:sp>
        <p:nvSpPr>
          <p:cNvPr id="31" name="TextBox 30">
            <a:extLst>
              <a:ext uri="{FF2B5EF4-FFF2-40B4-BE49-F238E27FC236}">
                <a16:creationId xmlns:a16="http://schemas.microsoft.com/office/drawing/2014/main" id="{67693C4E-3B24-F22F-3993-C59F7D7E0854}"/>
              </a:ext>
            </a:extLst>
          </p:cNvPr>
          <p:cNvSpPr txBox="1"/>
          <p:nvPr/>
        </p:nvSpPr>
        <p:spPr>
          <a:xfrm>
            <a:off x="8024884" y="4148919"/>
            <a:ext cx="2412928" cy="261610"/>
          </a:xfrm>
          <a:prstGeom prst="rect">
            <a:avLst/>
          </a:prstGeom>
          <a:noFill/>
        </p:spPr>
        <p:txBody>
          <a:bodyPr wrap="square" rtlCol="0">
            <a:spAutoFit/>
          </a:bodyPr>
          <a:lstStyle/>
          <a:p>
            <a:r>
              <a:rPr lang="en-GB" sz="1100" dirty="0"/>
              <a:t>(The Ritz-Carlton Dubai, 2023)</a:t>
            </a:r>
          </a:p>
        </p:txBody>
      </p:sp>
    </p:spTree>
    <p:extLst>
      <p:ext uri="{BB962C8B-B14F-4D97-AF65-F5344CB8AC3E}">
        <p14:creationId xmlns:p14="http://schemas.microsoft.com/office/powerpoint/2010/main" val="864288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1" name="Rectangle 20">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7">
            <a:extLst>
              <a:ext uri="{FF2B5EF4-FFF2-40B4-BE49-F238E27FC236}">
                <a16:creationId xmlns:a16="http://schemas.microsoft.com/office/drawing/2014/main" id="{0A01F2A2-AEDD-47DC-AFB5-B97CEB9A5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5963C05E-B7E6-D77C-DA82-1EAC6CD86ABD}"/>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sz="4200" dirty="0"/>
              <a:t>The Ritz-Carlton graph of success</a:t>
            </a:r>
          </a:p>
        </p:txBody>
      </p:sp>
      <p:sp>
        <p:nvSpPr>
          <p:cNvPr id="25" name="Rectangle 24">
            <a:extLst>
              <a:ext uri="{FF2B5EF4-FFF2-40B4-BE49-F238E27FC236}">
                <a16:creationId xmlns:a16="http://schemas.microsoft.com/office/drawing/2014/main" id="{DB5AF5F3-AD0A-4EFA-854A-47C780F2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5">
            <a:extLst>
              <a:ext uri="{FF2B5EF4-FFF2-40B4-BE49-F238E27FC236}">
                <a16:creationId xmlns:a16="http://schemas.microsoft.com/office/drawing/2014/main" id="{1E3D6D6C-E192-4135-B1DB-17C71EEBC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6" name="Picture 2" descr="Image result for the ritz carlton logo">
            <a:extLst>
              <a:ext uri="{FF2B5EF4-FFF2-40B4-BE49-F238E27FC236}">
                <a16:creationId xmlns:a16="http://schemas.microsoft.com/office/drawing/2014/main" id="{97793520-3F95-1D04-8681-57CF732E8B9D}"/>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477495" y="2433255"/>
            <a:ext cx="5256767" cy="3662018"/>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B27F1CBD-89DE-1F55-84E1-057548A6282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2004" y="2302565"/>
            <a:ext cx="4446886" cy="452393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BD7C9F4-B3DA-2598-AECE-04D8EC849CED}"/>
              </a:ext>
            </a:extLst>
          </p:cNvPr>
          <p:cNvSpPr txBox="1"/>
          <p:nvPr/>
        </p:nvSpPr>
        <p:spPr>
          <a:xfrm>
            <a:off x="4628890" y="6372999"/>
            <a:ext cx="1794284" cy="276999"/>
          </a:xfrm>
          <a:prstGeom prst="rect">
            <a:avLst/>
          </a:prstGeom>
          <a:noFill/>
        </p:spPr>
        <p:txBody>
          <a:bodyPr wrap="square" rtlCol="0">
            <a:spAutoFit/>
          </a:bodyPr>
          <a:lstStyle/>
          <a:p>
            <a:r>
              <a:rPr lang="en-GB" sz="1200" dirty="0">
                <a:solidFill>
                  <a:schemeClr val="bg1"/>
                </a:solidFill>
              </a:rPr>
              <a:t>(Robison, 2008)</a:t>
            </a:r>
          </a:p>
        </p:txBody>
      </p:sp>
    </p:spTree>
    <p:extLst>
      <p:ext uri="{BB962C8B-B14F-4D97-AF65-F5344CB8AC3E}">
        <p14:creationId xmlns:p14="http://schemas.microsoft.com/office/powerpoint/2010/main" val="743213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solidFill>
                <a:schemeClr val="tx1">
                  <a:alpha val="20000"/>
                </a:schemeClr>
              </a:solidFill>
            </a:endParaRPr>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effectLst/>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1A2926-EDB9-EA10-807C-3FDBC0A3F860}"/>
              </a:ext>
            </a:extLst>
          </p:cNvPr>
          <p:cNvSpPr>
            <a:spLocks noGrp="1"/>
          </p:cNvSpPr>
          <p:nvPr>
            <p:ph type="title"/>
          </p:nvPr>
        </p:nvSpPr>
        <p:spPr>
          <a:xfrm>
            <a:off x="653143" y="1645920"/>
            <a:ext cx="3522879" cy="4470821"/>
          </a:xfrm>
        </p:spPr>
        <p:txBody>
          <a:bodyPr>
            <a:normAutofit/>
          </a:bodyPr>
          <a:lstStyle/>
          <a:p>
            <a:pPr algn="r"/>
            <a:r>
              <a:rPr lang="en-GB" sz="3900">
                <a:solidFill>
                  <a:srgbClr val="FFFFFF"/>
                </a:solidFill>
              </a:rPr>
              <a:t>The need to consider the role and function of guest services in general:</a:t>
            </a:r>
            <a:br>
              <a:rPr lang="en-GB" sz="3900">
                <a:solidFill>
                  <a:srgbClr val="FFFFFF"/>
                </a:solidFill>
              </a:rPr>
            </a:br>
            <a:endParaRPr lang="en-GB" sz="3900">
              <a:solidFill>
                <a:srgbClr val="FFFFFF"/>
              </a:solidFill>
            </a:endParaRPr>
          </a:p>
        </p:txBody>
      </p:sp>
      <p:sp>
        <p:nvSpPr>
          <p:cNvPr id="3" name="Content Placeholder 2">
            <a:extLst>
              <a:ext uri="{FF2B5EF4-FFF2-40B4-BE49-F238E27FC236}">
                <a16:creationId xmlns:a16="http://schemas.microsoft.com/office/drawing/2014/main" id="{466180B4-736E-FA2E-D772-3D548985C68F}"/>
              </a:ext>
            </a:extLst>
          </p:cNvPr>
          <p:cNvSpPr>
            <a:spLocks noGrp="1"/>
          </p:cNvSpPr>
          <p:nvPr>
            <p:ph idx="1"/>
          </p:nvPr>
        </p:nvSpPr>
        <p:spPr>
          <a:xfrm>
            <a:off x="5204109" y="1656311"/>
            <a:ext cx="5919503" cy="4470821"/>
          </a:xfrm>
        </p:spPr>
        <p:txBody>
          <a:bodyPr>
            <a:normAutofit/>
          </a:bodyPr>
          <a:lstStyle/>
          <a:p>
            <a:endParaRPr lang="en-GB" dirty="0"/>
          </a:p>
          <a:p>
            <a:r>
              <a:rPr lang="en-GB" dirty="0"/>
              <a:t>Greeting and welcoming of guests</a:t>
            </a:r>
          </a:p>
          <a:p>
            <a:r>
              <a:rPr lang="en-GB" dirty="0"/>
              <a:t>Be reliable and guest oriented </a:t>
            </a:r>
          </a:p>
          <a:p>
            <a:r>
              <a:rPr lang="en-GB" dirty="0"/>
              <a:t>Escort guest to room</a:t>
            </a:r>
          </a:p>
          <a:p>
            <a:r>
              <a:rPr lang="en-GB" dirty="0"/>
              <a:t>Fond farewell during checkout </a:t>
            </a:r>
          </a:p>
          <a:p>
            <a:r>
              <a:rPr lang="en-GB" dirty="0"/>
              <a:t>Provide quality service</a:t>
            </a:r>
          </a:p>
          <a:p>
            <a:r>
              <a:rPr lang="en-GB" dirty="0"/>
              <a:t>Happy guests</a:t>
            </a:r>
          </a:p>
          <a:p>
            <a:r>
              <a:rPr lang="en-GB" dirty="0"/>
              <a:t>Returning customers</a:t>
            </a:r>
          </a:p>
          <a:p>
            <a:pPr marL="0" indent="0">
              <a:buNone/>
            </a:pPr>
            <a:r>
              <a:rPr lang="en-GB" dirty="0"/>
              <a:t>(Hotelier life, 2020)</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37445517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71F0D-20BF-653F-2299-DEC793CD49EE}"/>
              </a:ext>
            </a:extLst>
          </p:cNvPr>
          <p:cNvSpPr>
            <a:spLocks noGrp="1"/>
          </p:cNvSpPr>
          <p:nvPr>
            <p:ph type="title"/>
          </p:nvPr>
        </p:nvSpPr>
        <p:spPr>
          <a:xfrm>
            <a:off x="6721326" y="363873"/>
            <a:ext cx="3307744" cy="1641986"/>
          </a:xfrm>
        </p:spPr>
        <p:txBody>
          <a:bodyPr>
            <a:normAutofit/>
          </a:bodyPr>
          <a:lstStyle/>
          <a:p>
            <a:r>
              <a:rPr lang="en-GB" sz="3900" dirty="0"/>
              <a:t>Importance of hospitality</a:t>
            </a:r>
          </a:p>
        </p:txBody>
      </p:sp>
      <p:pic>
        <p:nvPicPr>
          <p:cNvPr id="18" name="Picture 4" descr="Hotel reception bell">
            <a:extLst>
              <a:ext uri="{FF2B5EF4-FFF2-40B4-BE49-F238E27FC236}">
                <a16:creationId xmlns:a16="http://schemas.microsoft.com/office/drawing/2014/main" id="{7369B817-70F6-A479-A6C0-9F411B1D2C80}"/>
              </a:ext>
            </a:extLst>
          </p:cNvPr>
          <p:cNvPicPr>
            <a:picLocks noChangeAspect="1"/>
          </p:cNvPicPr>
          <p:nvPr/>
        </p:nvPicPr>
        <p:blipFill rotWithShape="1">
          <a:blip r:embed="rId3"/>
          <a:srcRect l="23388" r="17293" b="-1"/>
          <a:stretch/>
        </p:blipFill>
        <p:spPr>
          <a:xfrm>
            <a:off x="-2" y="10"/>
            <a:ext cx="6094407" cy="6857990"/>
          </a:xfrm>
          <a:prstGeom prst="rect">
            <a:avLst/>
          </a:prstGeom>
        </p:spPr>
      </p:pic>
      <p:sp>
        <p:nvSpPr>
          <p:cNvPr id="19" name="Content Placeholder 2">
            <a:extLst>
              <a:ext uri="{FF2B5EF4-FFF2-40B4-BE49-F238E27FC236}">
                <a16:creationId xmlns:a16="http://schemas.microsoft.com/office/drawing/2014/main" id="{D9667059-6463-0198-97E7-DD3E2327BB90}"/>
              </a:ext>
            </a:extLst>
          </p:cNvPr>
          <p:cNvSpPr>
            <a:spLocks noGrp="1"/>
          </p:cNvSpPr>
          <p:nvPr>
            <p:ph idx="1"/>
          </p:nvPr>
        </p:nvSpPr>
        <p:spPr>
          <a:xfrm>
            <a:off x="6586245" y="2005859"/>
            <a:ext cx="3887792" cy="3809999"/>
          </a:xfrm>
        </p:spPr>
        <p:txBody>
          <a:bodyPr>
            <a:noAutofit/>
          </a:bodyPr>
          <a:lstStyle/>
          <a:p>
            <a:pPr marL="0" indent="0">
              <a:lnSpc>
                <a:spcPct val="90000"/>
              </a:lnSpc>
              <a:buNone/>
            </a:pPr>
            <a:r>
              <a:rPr lang="en-GB" sz="1400" dirty="0"/>
              <a:t>The four main hospitality industry sectors</a:t>
            </a:r>
          </a:p>
          <a:p>
            <a:pPr>
              <a:lnSpc>
                <a:spcPct val="90000"/>
              </a:lnSpc>
            </a:pPr>
            <a:r>
              <a:rPr lang="en-GB" sz="1400" dirty="0"/>
              <a:t>Entertainment and recreation</a:t>
            </a:r>
          </a:p>
          <a:p>
            <a:pPr>
              <a:lnSpc>
                <a:spcPct val="90000"/>
              </a:lnSpc>
            </a:pPr>
            <a:r>
              <a:rPr lang="en-GB" sz="1400" dirty="0"/>
              <a:t>Food &amp; beverage</a:t>
            </a:r>
          </a:p>
          <a:p>
            <a:pPr>
              <a:lnSpc>
                <a:spcPct val="90000"/>
              </a:lnSpc>
            </a:pPr>
            <a:r>
              <a:rPr lang="en-GB" sz="1400" dirty="0"/>
              <a:t>Lodging</a:t>
            </a:r>
          </a:p>
          <a:p>
            <a:pPr>
              <a:lnSpc>
                <a:spcPct val="90000"/>
              </a:lnSpc>
            </a:pPr>
            <a:r>
              <a:rPr lang="en-GB" sz="1400" dirty="0"/>
              <a:t>Travel and tourism</a:t>
            </a:r>
          </a:p>
          <a:p>
            <a:pPr>
              <a:lnSpc>
                <a:spcPct val="90000"/>
              </a:lnSpc>
            </a:pPr>
            <a:endParaRPr lang="en-GB" sz="1400" dirty="0"/>
          </a:p>
          <a:p>
            <a:pPr>
              <a:lnSpc>
                <a:spcPct val="90000"/>
              </a:lnSpc>
            </a:pPr>
            <a:r>
              <a:rPr lang="en-GB" sz="1400" dirty="0"/>
              <a:t>“</a:t>
            </a:r>
            <a:r>
              <a:rPr lang="en-GB" sz="1400" dirty="0" err="1"/>
              <a:t>Hospitalitas</a:t>
            </a:r>
            <a:r>
              <a:rPr lang="en-GB" sz="1400" dirty="0"/>
              <a:t>”</a:t>
            </a:r>
          </a:p>
          <a:p>
            <a:pPr>
              <a:lnSpc>
                <a:spcPct val="90000"/>
              </a:lnSpc>
            </a:pPr>
            <a:r>
              <a:rPr lang="en-GB" sz="1400" dirty="0"/>
              <a:t>Friendliness to guests</a:t>
            </a:r>
          </a:p>
          <a:p>
            <a:pPr>
              <a:lnSpc>
                <a:spcPct val="90000"/>
              </a:lnSpc>
            </a:pPr>
            <a:r>
              <a:rPr lang="en-GB" sz="1400" dirty="0"/>
              <a:t>Improved guest retention</a:t>
            </a:r>
          </a:p>
          <a:p>
            <a:pPr>
              <a:lnSpc>
                <a:spcPct val="90000"/>
              </a:lnSpc>
            </a:pPr>
            <a:r>
              <a:rPr lang="en-GB" sz="1400" dirty="0"/>
              <a:t>Great brand reputation</a:t>
            </a:r>
          </a:p>
          <a:p>
            <a:pPr>
              <a:lnSpc>
                <a:spcPct val="90000"/>
              </a:lnSpc>
            </a:pPr>
            <a:r>
              <a:rPr lang="en-GB" sz="1400" dirty="0"/>
              <a:t>Rewarding industry to work in</a:t>
            </a:r>
          </a:p>
          <a:p>
            <a:pPr>
              <a:lnSpc>
                <a:spcPct val="90000"/>
              </a:lnSpc>
            </a:pPr>
            <a:r>
              <a:rPr lang="en-GB" sz="1400" dirty="0"/>
              <a:t>Lasting impact and memories for guests</a:t>
            </a:r>
          </a:p>
          <a:p>
            <a:pPr>
              <a:lnSpc>
                <a:spcPct val="90000"/>
              </a:lnSpc>
            </a:pPr>
            <a:r>
              <a:rPr lang="en-GB" sz="1400" dirty="0"/>
              <a:t>Build understanding/ appreciation among cultures</a:t>
            </a:r>
          </a:p>
          <a:p>
            <a:pPr marL="0" indent="0">
              <a:lnSpc>
                <a:spcPct val="90000"/>
              </a:lnSpc>
              <a:buNone/>
            </a:pPr>
            <a:r>
              <a:rPr lang="en-GB" sz="1400" dirty="0"/>
              <a:t>(</a:t>
            </a:r>
            <a:r>
              <a:rPr lang="en-GB" sz="1400" dirty="0" err="1"/>
              <a:t>Hendron</a:t>
            </a:r>
            <a:r>
              <a:rPr lang="en-GB" sz="1400" dirty="0"/>
              <a:t>, 2021).</a:t>
            </a:r>
          </a:p>
        </p:txBody>
      </p:sp>
    </p:spTree>
    <p:extLst>
      <p:ext uri="{BB962C8B-B14F-4D97-AF65-F5344CB8AC3E}">
        <p14:creationId xmlns:p14="http://schemas.microsoft.com/office/powerpoint/2010/main" val="1548899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2FE67-DA20-0C03-B287-DB1CB6D0284C}"/>
              </a:ext>
            </a:extLst>
          </p:cNvPr>
          <p:cNvSpPr>
            <a:spLocks noGrp="1"/>
          </p:cNvSpPr>
          <p:nvPr>
            <p:ph type="title"/>
          </p:nvPr>
        </p:nvSpPr>
        <p:spPr>
          <a:xfrm>
            <a:off x="648931" y="629266"/>
            <a:ext cx="4166510" cy="1622321"/>
          </a:xfrm>
        </p:spPr>
        <p:txBody>
          <a:bodyPr>
            <a:normAutofit/>
          </a:bodyPr>
          <a:lstStyle/>
          <a:p>
            <a:pPr>
              <a:lnSpc>
                <a:spcPct val="90000"/>
              </a:lnSpc>
            </a:pPr>
            <a:r>
              <a:rPr lang="en-GB" sz="2600"/>
              <a:t>How hotels meet/exceed guest expectations</a:t>
            </a:r>
            <a:br>
              <a:rPr lang="en-GB" sz="2600"/>
            </a:br>
            <a:endParaRPr lang="en-GB" sz="2600"/>
          </a:p>
        </p:txBody>
      </p:sp>
      <p:sp>
        <p:nvSpPr>
          <p:cNvPr id="3" name="Content Placeholder 2">
            <a:extLst>
              <a:ext uri="{FF2B5EF4-FFF2-40B4-BE49-F238E27FC236}">
                <a16:creationId xmlns:a16="http://schemas.microsoft.com/office/drawing/2014/main" id="{1631EAE1-D145-EF28-8B1C-CABEBE381642}"/>
              </a:ext>
            </a:extLst>
          </p:cNvPr>
          <p:cNvSpPr>
            <a:spLocks noGrp="1"/>
          </p:cNvSpPr>
          <p:nvPr>
            <p:ph idx="1"/>
          </p:nvPr>
        </p:nvSpPr>
        <p:spPr>
          <a:xfrm>
            <a:off x="648931" y="2438400"/>
            <a:ext cx="4166509" cy="3785419"/>
          </a:xfrm>
        </p:spPr>
        <p:txBody>
          <a:bodyPr>
            <a:normAutofit/>
          </a:bodyPr>
          <a:lstStyle/>
          <a:p>
            <a:pPr>
              <a:lnSpc>
                <a:spcPct val="90000"/>
              </a:lnSpc>
            </a:pPr>
            <a:r>
              <a:rPr lang="en-GB" sz="1700" dirty="0"/>
              <a:t>WOW factor-delivering unique experiences</a:t>
            </a:r>
          </a:p>
          <a:p>
            <a:pPr>
              <a:lnSpc>
                <a:spcPct val="90000"/>
              </a:lnSpc>
            </a:pPr>
            <a:r>
              <a:rPr lang="en-GB" sz="1700" dirty="0"/>
              <a:t>Good listener</a:t>
            </a:r>
          </a:p>
          <a:p>
            <a:pPr>
              <a:lnSpc>
                <a:spcPct val="90000"/>
              </a:lnSpc>
            </a:pPr>
            <a:r>
              <a:rPr lang="en-GB" sz="1700" dirty="0"/>
              <a:t>Identify and anticipate needs</a:t>
            </a:r>
          </a:p>
          <a:p>
            <a:pPr>
              <a:lnSpc>
                <a:spcPct val="90000"/>
              </a:lnSpc>
            </a:pPr>
            <a:r>
              <a:rPr lang="en-GB" sz="1700" dirty="0"/>
              <a:t>Make guests feel important and appreciated</a:t>
            </a:r>
          </a:p>
          <a:p>
            <a:pPr>
              <a:lnSpc>
                <a:spcPct val="90000"/>
              </a:lnSpc>
            </a:pPr>
            <a:r>
              <a:rPr lang="en-GB" sz="1700" dirty="0"/>
              <a:t>Going above and beyond</a:t>
            </a:r>
          </a:p>
          <a:p>
            <a:pPr>
              <a:lnSpc>
                <a:spcPct val="90000"/>
              </a:lnSpc>
            </a:pPr>
            <a:r>
              <a:rPr lang="en-GB" sz="1700" dirty="0"/>
              <a:t>Regular feedback from guests</a:t>
            </a:r>
          </a:p>
          <a:p>
            <a:pPr>
              <a:lnSpc>
                <a:spcPct val="90000"/>
              </a:lnSpc>
            </a:pPr>
            <a:r>
              <a:rPr lang="en-GB" sz="1700" dirty="0"/>
              <a:t>Really good guest service</a:t>
            </a:r>
          </a:p>
          <a:p>
            <a:pPr>
              <a:lnSpc>
                <a:spcPct val="90000"/>
              </a:lnSpc>
            </a:pPr>
            <a:r>
              <a:rPr lang="en-GB" sz="1700" dirty="0"/>
              <a:t>Guest needs, wants to feel welcomed </a:t>
            </a:r>
          </a:p>
        </p:txBody>
      </p:sp>
      <p:sp>
        <p:nvSpPr>
          <p:cNvPr id="10247" name="Freeform 31">
            <a:extLst>
              <a:ext uri="{FF2B5EF4-FFF2-40B4-BE49-F238E27FC236}">
                <a16:creationId xmlns:a16="http://schemas.microsoft.com/office/drawing/2014/main" id="{1288C528-6850-4309-8D5E-276D46744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0249" name="Rectangle 10248">
            <a:extLst>
              <a:ext uri="{FF2B5EF4-FFF2-40B4-BE49-F238E27FC236}">
                <a16:creationId xmlns:a16="http://schemas.microsoft.com/office/drawing/2014/main" id="{E83C4BF2-CE85-4725-91F5-903A0C253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Freeform 5">
            <a:extLst>
              <a:ext uri="{FF2B5EF4-FFF2-40B4-BE49-F238E27FC236}">
                <a16:creationId xmlns:a16="http://schemas.microsoft.com/office/drawing/2014/main" id="{F7E85553-125B-468C-B123-443207482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0242" name="Picture 2" descr="10 effective ways to meet customer expectations">
            <a:extLst>
              <a:ext uri="{FF2B5EF4-FFF2-40B4-BE49-F238E27FC236}">
                <a16:creationId xmlns:a16="http://schemas.microsoft.com/office/drawing/2014/main" id="{52B15CCC-CECD-6721-F403-4B6166C21D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3992" y="704054"/>
            <a:ext cx="5449889" cy="5449889"/>
          </a:xfrm>
          <a:prstGeom prst="rect">
            <a:avLst/>
          </a:prstGeom>
          <a:noFill/>
          <a:effectLst/>
          <a:extLst>
            <a:ext uri="{909E8E84-426E-40DD-AFC4-6F175D3DCCD1}">
              <a14:hiddenFill xmlns:a14="http://schemas.microsoft.com/office/drawing/2010/main">
                <a:solidFill>
                  <a:srgbClr val="FFFFFF"/>
                </a:solidFill>
              </a14:hiddenFill>
            </a:ext>
          </a:extLst>
        </p:spPr>
      </p:pic>
      <p:sp>
        <p:nvSpPr>
          <p:cNvPr id="10253" name="Rectangle 10252">
            <a:extLst>
              <a:ext uri="{FF2B5EF4-FFF2-40B4-BE49-F238E27FC236}">
                <a16:creationId xmlns:a16="http://schemas.microsoft.com/office/drawing/2014/main" id="{C1DE0CAB-0099-47AE-8A9D-F0C80866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FF0226C7-D9DA-0789-9618-E55E0430FAF4}"/>
              </a:ext>
            </a:extLst>
          </p:cNvPr>
          <p:cNvSpPr txBox="1"/>
          <p:nvPr/>
        </p:nvSpPr>
        <p:spPr>
          <a:xfrm>
            <a:off x="9335069" y="6153943"/>
            <a:ext cx="2415653" cy="369332"/>
          </a:xfrm>
          <a:prstGeom prst="rect">
            <a:avLst/>
          </a:prstGeom>
          <a:noFill/>
        </p:spPr>
        <p:txBody>
          <a:bodyPr wrap="square" rtlCol="0">
            <a:spAutoFit/>
          </a:bodyPr>
          <a:lstStyle/>
          <a:p>
            <a:r>
              <a:rPr lang="en-GB" dirty="0">
                <a:solidFill>
                  <a:schemeClr val="bg1"/>
                </a:solidFill>
              </a:rPr>
              <a:t>(</a:t>
            </a:r>
            <a:r>
              <a:rPr lang="en-GB" dirty="0" err="1">
                <a:solidFill>
                  <a:schemeClr val="bg1"/>
                </a:solidFill>
              </a:rPr>
              <a:t>TruppGlobal</a:t>
            </a:r>
            <a:r>
              <a:rPr lang="en-GB" dirty="0">
                <a:solidFill>
                  <a:schemeClr val="bg1"/>
                </a:solidFill>
              </a:rPr>
              <a:t>, 2021)</a:t>
            </a:r>
          </a:p>
        </p:txBody>
      </p:sp>
      <p:sp>
        <p:nvSpPr>
          <p:cNvPr id="8" name="TextBox 7">
            <a:extLst>
              <a:ext uri="{FF2B5EF4-FFF2-40B4-BE49-F238E27FC236}">
                <a16:creationId xmlns:a16="http://schemas.microsoft.com/office/drawing/2014/main" id="{403FAB9C-CC99-9644-13E0-E505E71CC336}"/>
              </a:ext>
            </a:extLst>
          </p:cNvPr>
          <p:cNvSpPr txBox="1"/>
          <p:nvPr/>
        </p:nvSpPr>
        <p:spPr>
          <a:xfrm>
            <a:off x="648931" y="5868537"/>
            <a:ext cx="4116591" cy="369332"/>
          </a:xfrm>
          <a:prstGeom prst="rect">
            <a:avLst/>
          </a:prstGeom>
          <a:noFill/>
        </p:spPr>
        <p:txBody>
          <a:bodyPr wrap="square" rtlCol="0">
            <a:spAutoFit/>
          </a:bodyPr>
          <a:lstStyle/>
          <a:p>
            <a:r>
              <a:rPr lang="en-GB" dirty="0"/>
              <a:t>(</a:t>
            </a:r>
            <a:r>
              <a:rPr lang="en-GB" dirty="0" err="1"/>
              <a:t>Xola</a:t>
            </a:r>
            <a:r>
              <a:rPr lang="en-GB" dirty="0"/>
              <a:t>, 2023) </a:t>
            </a:r>
          </a:p>
        </p:txBody>
      </p:sp>
    </p:spTree>
    <p:extLst>
      <p:ext uri="{BB962C8B-B14F-4D97-AF65-F5344CB8AC3E}">
        <p14:creationId xmlns:p14="http://schemas.microsoft.com/office/powerpoint/2010/main" val="127312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solidFill>
                <a:schemeClr val="tx1">
                  <a:alpha val="20000"/>
                </a:schemeClr>
              </a:solidFill>
            </a:endParaRPr>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effectLst/>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86DDA62-106E-1314-7E84-85BFE9BA5B4C}"/>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Conclusion:</a:t>
            </a:r>
            <a:br>
              <a:rPr lang="en-GB">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10BAAAE2-873E-3ECF-5574-C62BD6F70AE9}"/>
              </a:ext>
            </a:extLst>
          </p:cNvPr>
          <p:cNvSpPr>
            <a:spLocks noGrp="1"/>
          </p:cNvSpPr>
          <p:nvPr>
            <p:ph idx="1"/>
          </p:nvPr>
        </p:nvSpPr>
        <p:spPr>
          <a:xfrm>
            <a:off x="5204109" y="1645920"/>
            <a:ext cx="5919503" cy="4470821"/>
          </a:xfrm>
        </p:spPr>
        <p:txBody>
          <a:bodyPr>
            <a:normAutofit/>
          </a:bodyPr>
          <a:lstStyle/>
          <a:p>
            <a:pPr marL="0" indent="0">
              <a:buNone/>
            </a:pPr>
            <a:r>
              <a:rPr lang="en-GB" dirty="0"/>
              <a:t>To summarise the importance of strong service quality enhances guest satisfaction. The goal in hospitality is to make guests feel at home by looking after their needs and also exceeding the guest expectations giving them a unique experience whilst their stay. Providing high quality service and exceeding expectations hotels will improve the relationship between guests and establishments</a:t>
            </a:r>
            <a:r>
              <a:rPr lang="en-GB"/>
              <a:t>, satisfied </a:t>
            </a:r>
            <a:r>
              <a:rPr lang="en-GB" dirty="0"/>
              <a:t>guests will increase revenue and have returning and loyal customers. Without good hospitality the hotel business will not succeed. </a:t>
            </a:r>
          </a:p>
        </p:txBody>
      </p:sp>
    </p:spTree>
    <p:extLst>
      <p:ext uri="{BB962C8B-B14F-4D97-AF65-F5344CB8AC3E}">
        <p14:creationId xmlns:p14="http://schemas.microsoft.com/office/powerpoint/2010/main" val="1893522788"/>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04000"/>
                <a:satMod val="128000"/>
                <a:lumMod val="104000"/>
              </a:schemeClr>
            </a:gs>
            <a:gs pos="100000">
              <a:schemeClr val="bg1">
                <a:shade val="76000"/>
                <a:hueMod val="89000"/>
                <a:satMod val="164000"/>
                <a:lumMod val="68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C0F4014E-6BAF-4F6C-B8CE-81A4D8F88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1" name="Picture 50">
            <a:extLst>
              <a:ext uri="{FF2B5EF4-FFF2-40B4-BE49-F238E27FC236}">
                <a16:creationId xmlns:a16="http://schemas.microsoft.com/office/drawing/2014/main" id="{B891C919-1CCE-4DE8-BCB6-6D4A823AB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3" name="Oval 52">
            <a:extLst>
              <a:ext uri="{FF2B5EF4-FFF2-40B4-BE49-F238E27FC236}">
                <a16:creationId xmlns:a16="http://schemas.microsoft.com/office/drawing/2014/main" id="{845D3C1D-A85C-44EE-A21E-2DAAEC79F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5" name="Picture 54">
            <a:extLst>
              <a:ext uri="{FF2B5EF4-FFF2-40B4-BE49-F238E27FC236}">
                <a16:creationId xmlns:a16="http://schemas.microsoft.com/office/drawing/2014/main" id="{1272C03D-FF5F-4787-9923-252D8F950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57" name="Picture 56">
            <a:extLst>
              <a:ext uri="{FF2B5EF4-FFF2-40B4-BE49-F238E27FC236}">
                <a16:creationId xmlns:a16="http://schemas.microsoft.com/office/drawing/2014/main" id="{809E94B5-14C4-4FFC-A641-4DD9C0733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59" name="Rectangle 58">
            <a:extLst>
              <a:ext uri="{FF2B5EF4-FFF2-40B4-BE49-F238E27FC236}">
                <a16:creationId xmlns:a16="http://schemas.microsoft.com/office/drawing/2014/main" id="{D987E165-75F1-443C-9A05-ADC511C3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4" name="Picture 4" descr="Hotel bell">
            <a:extLst>
              <a:ext uri="{FF2B5EF4-FFF2-40B4-BE49-F238E27FC236}">
                <a16:creationId xmlns:a16="http://schemas.microsoft.com/office/drawing/2014/main" id="{533CF70B-295D-1864-5361-C2E734161028}"/>
              </a:ext>
            </a:extLst>
          </p:cNvPr>
          <p:cNvPicPr>
            <a:picLocks noChangeAspect="1"/>
          </p:cNvPicPr>
          <p:nvPr/>
        </p:nvPicPr>
        <p:blipFill rotWithShape="1">
          <a:blip r:embed="rId6">
            <a:alphaModFix amt="25000"/>
            <a:grayscl/>
          </a:blip>
          <a:srcRect t="15730"/>
          <a:stretch/>
        </p:blipFill>
        <p:spPr>
          <a:xfrm>
            <a:off x="19" y="-1"/>
            <a:ext cx="12191984" cy="6858002"/>
          </a:xfrm>
          <a:prstGeom prst="rect">
            <a:avLst/>
          </a:prstGeom>
        </p:spPr>
      </p:pic>
      <p:sp>
        <p:nvSpPr>
          <p:cNvPr id="2" name="Title 1">
            <a:extLst>
              <a:ext uri="{FF2B5EF4-FFF2-40B4-BE49-F238E27FC236}">
                <a16:creationId xmlns:a16="http://schemas.microsoft.com/office/drawing/2014/main" id="{3F98C100-3385-17CE-B310-2364241CF97D}"/>
              </a:ext>
            </a:extLst>
          </p:cNvPr>
          <p:cNvSpPr>
            <a:spLocks noGrp="1"/>
          </p:cNvSpPr>
          <p:nvPr>
            <p:ph type="title"/>
          </p:nvPr>
        </p:nvSpPr>
        <p:spPr>
          <a:xfrm>
            <a:off x="646111" y="452718"/>
            <a:ext cx="9404723" cy="1400530"/>
          </a:xfrm>
        </p:spPr>
        <p:txBody>
          <a:bodyPr vert="horz" lIns="91440" tIns="45720" rIns="91440" bIns="45720" rtlCol="0" anchor="t">
            <a:normAutofit/>
          </a:bodyPr>
          <a:lstStyle/>
          <a:p>
            <a:r>
              <a:rPr lang="en-US" sz="4200" u="sng"/>
              <a:t>References</a:t>
            </a:r>
          </a:p>
        </p:txBody>
      </p:sp>
      <p:sp>
        <p:nvSpPr>
          <p:cNvPr id="61" name="Rectangle 60">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 Placeholder 2">
            <a:extLst>
              <a:ext uri="{FF2B5EF4-FFF2-40B4-BE49-F238E27FC236}">
                <a16:creationId xmlns:a16="http://schemas.microsoft.com/office/drawing/2014/main" id="{8B86B3FD-79FC-16B8-1A10-71944B61DA53}"/>
              </a:ext>
            </a:extLst>
          </p:cNvPr>
          <p:cNvSpPr>
            <a:spLocks noGrp="1"/>
          </p:cNvSpPr>
          <p:nvPr>
            <p:ph type="body" sz="half" idx="2"/>
          </p:nvPr>
        </p:nvSpPr>
        <p:spPr>
          <a:xfrm>
            <a:off x="210434" y="642866"/>
            <a:ext cx="10167757" cy="6215136"/>
          </a:xfrm>
        </p:spPr>
        <p:txBody>
          <a:bodyPr vert="horz" lIns="91440" tIns="45720" rIns="91440" bIns="45720" rtlCol="0">
            <a:normAutofit fontScale="25000" lnSpcReduction="20000"/>
          </a:bodyPr>
          <a:lstStyle/>
          <a:p>
            <a:pPr>
              <a:lnSpc>
                <a:spcPct val="90000"/>
              </a:lnSpc>
              <a:buFont typeface="Wingdings 3" charset="2"/>
              <a:buChar char=""/>
            </a:pPr>
            <a:endParaRPr lang="en-US" sz="1000" dirty="0"/>
          </a:p>
          <a:p>
            <a:pPr>
              <a:lnSpc>
                <a:spcPct val="90000"/>
              </a:lnSpc>
              <a:buFont typeface="Wingdings 3" charset="2"/>
              <a:buChar char=""/>
            </a:pPr>
            <a:endParaRPr lang="en-US" sz="1000" dirty="0"/>
          </a:p>
          <a:p>
            <a:pPr>
              <a:lnSpc>
                <a:spcPct val="90000"/>
              </a:lnSpc>
            </a:pPr>
            <a:endParaRPr lang="en-US" sz="1200" dirty="0"/>
          </a:p>
          <a:p>
            <a:pPr>
              <a:lnSpc>
                <a:spcPct val="90000"/>
              </a:lnSpc>
              <a:buFont typeface="Wingdings 3" charset="2"/>
              <a:buChar char=""/>
            </a:pPr>
            <a:endParaRPr lang="en-US" sz="4200" dirty="0">
              <a:latin typeface="Arial" panose="020B0604020202020204" pitchFamily="34" charset="0"/>
              <a:cs typeface="Arial" panose="020B0604020202020204" pitchFamily="34" charset="0"/>
            </a:endParaRPr>
          </a:p>
          <a:p>
            <a:pPr>
              <a:lnSpc>
                <a:spcPct val="90000"/>
              </a:lnSpc>
              <a:buFont typeface="Wingdings 3" charset="2"/>
              <a:buChar char=""/>
            </a:pPr>
            <a:endParaRPr lang="en-US" sz="4200" dirty="0">
              <a:latin typeface="Arial" panose="020B0604020202020204" pitchFamily="34" charset="0"/>
              <a:cs typeface="Arial" panose="020B0604020202020204" pitchFamily="34" charset="0"/>
            </a:endParaRPr>
          </a:p>
          <a:p>
            <a:pPr>
              <a:lnSpc>
                <a:spcPct val="90000"/>
              </a:lnSpc>
              <a:buFont typeface="Wingdings 3" charset="2"/>
              <a:buChar char=""/>
            </a:pPr>
            <a:endParaRPr lang="en-US" sz="4200" dirty="0">
              <a:latin typeface="Arial" panose="020B0604020202020204" pitchFamily="34" charset="0"/>
              <a:cs typeface="Arial" panose="020B0604020202020204" pitchFamily="34" charset="0"/>
            </a:endParaRPr>
          </a:p>
          <a:p>
            <a:pPr>
              <a:lnSpc>
                <a:spcPct val="90000"/>
              </a:lnSpc>
              <a:buFont typeface="Wingdings 3" charset="2"/>
              <a:buChar char=""/>
            </a:pPr>
            <a:endParaRPr lang="en-US" sz="4200" dirty="0">
              <a:latin typeface="Arial" panose="020B0604020202020204" pitchFamily="34" charset="0"/>
              <a:cs typeface="Arial" panose="020B0604020202020204" pitchFamily="34" charset="0"/>
            </a:endParaRPr>
          </a:p>
          <a:p>
            <a:pPr>
              <a:lnSpc>
                <a:spcPct val="90000"/>
              </a:lnSpc>
              <a:buFont typeface="Wingdings 3" charset="2"/>
              <a:buChar char=""/>
            </a:pPr>
            <a:endParaRPr lang="en-US" sz="4200" dirty="0">
              <a:latin typeface="Arial" panose="020B0604020202020204" pitchFamily="34" charset="0"/>
              <a:cs typeface="Arial" panose="020B0604020202020204" pitchFamily="34" charset="0"/>
            </a:endParaRPr>
          </a:p>
          <a:p>
            <a:pPr>
              <a:lnSpc>
                <a:spcPct val="90000"/>
              </a:lnSpc>
            </a:pPr>
            <a:endParaRPr lang="en-US" sz="4200" dirty="0">
              <a:latin typeface="Arial" panose="020B0604020202020204" pitchFamily="34" charset="0"/>
              <a:cs typeface="Arial" panose="020B0604020202020204" pitchFamily="34" charset="0"/>
            </a:endParaRPr>
          </a:p>
          <a:p>
            <a:pPr>
              <a:lnSpc>
                <a:spcPct val="90000"/>
              </a:lnSpc>
              <a:buFont typeface="Wingdings 3" charset="2"/>
              <a:buChar char=""/>
            </a:pPr>
            <a:r>
              <a:rPr lang="en-US" sz="5600" dirty="0" err="1">
                <a:latin typeface="Arial" panose="020B0604020202020204" pitchFamily="34" charset="0"/>
                <a:cs typeface="Arial" panose="020B0604020202020204" pitchFamily="34" charset="0"/>
              </a:rPr>
              <a:t>Blandino</a:t>
            </a:r>
            <a:r>
              <a:rPr lang="en-US" sz="5600" dirty="0">
                <a:latin typeface="Arial" panose="020B0604020202020204" pitchFamily="34" charset="0"/>
                <a:cs typeface="Arial" panose="020B0604020202020204" pitchFamily="34" charset="0"/>
              </a:rPr>
              <a:t>, S. (2023)</a:t>
            </a:r>
            <a:r>
              <a:rPr lang="en-US" sz="5600" i="1" dirty="0">
                <a:latin typeface="Arial" panose="020B0604020202020204" pitchFamily="34" charset="0"/>
                <a:cs typeface="Arial" panose="020B0604020202020204" pitchFamily="34" charset="0"/>
              </a:rPr>
              <a:t> HOW THE RITZ-CARLTON DELIVERS EXCEPTIONAL CUSTOMER SERVICE. </a:t>
            </a:r>
            <a:r>
              <a:rPr lang="en-US" sz="5600" dirty="0">
                <a:latin typeface="Arial" panose="020B0604020202020204" pitchFamily="34" charset="0"/>
                <a:cs typeface="Arial" panose="020B0604020202020204" pitchFamily="34" charset="0"/>
              </a:rPr>
              <a:t>Available at : </a:t>
            </a:r>
            <a:r>
              <a:rPr lang="en-GB" sz="5600" dirty="0">
                <a:latin typeface="Arial" panose="020B0604020202020204" pitchFamily="34" charset="0"/>
                <a:cs typeface="Arial" panose="020B0604020202020204" pitchFamily="34" charset="0"/>
                <a:hlinkClick r:id="rId7"/>
              </a:rPr>
              <a:t>How the Ritz-Carlton Delivers Exceptional Customer Service | Stephen </a:t>
            </a:r>
            <a:r>
              <a:rPr lang="en-GB" sz="5600" dirty="0" err="1">
                <a:latin typeface="Arial" panose="020B0604020202020204" pitchFamily="34" charset="0"/>
                <a:cs typeface="Arial" panose="020B0604020202020204" pitchFamily="34" charset="0"/>
                <a:hlinkClick r:id="rId7"/>
              </a:rPr>
              <a:t>Blandino</a:t>
            </a:r>
            <a:r>
              <a:rPr lang="en-US" sz="5600" dirty="0">
                <a:latin typeface="Arial" panose="020B0604020202020204" pitchFamily="34" charset="0"/>
                <a:cs typeface="Arial" panose="020B0604020202020204" pitchFamily="34" charset="0"/>
              </a:rPr>
              <a:t> (Accessed: 27 January 2023).</a:t>
            </a:r>
          </a:p>
          <a:p>
            <a:pPr>
              <a:lnSpc>
                <a:spcPct val="90000"/>
              </a:lnSpc>
              <a:buFont typeface="Wingdings 3" charset="2"/>
              <a:buChar char=""/>
            </a:pPr>
            <a:r>
              <a:rPr lang="en-US" sz="5600" dirty="0">
                <a:latin typeface="Arial" panose="020B0604020202020204" pitchFamily="34" charset="0"/>
                <a:cs typeface="Arial" panose="020B0604020202020204" pitchFamily="34" charset="0"/>
              </a:rPr>
              <a:t>Destination2.co.uk (2023) </a:t>
            </a:r>
            <a:r>
              <a:rPr lang="en-US" sz="5600" i="1" dirty="0">
                <a:latin typeface="Arial" panose="020B0604020202020204" pitchFamily="34" charset="0"/>
                <a:cs typeface="Arial" panose="020B0604020202020204" pitchFamily="34" charset="0"/>
              </a:rPr>
              <a:t>The Ritz-Carlton Dubai. </a:t>
            </a:r>
            <a:r>
              <a:rPr lang="en-US" sz="5600" dirty="0">
                <a:latin typeface="Arial" panose="020B0604020202020204" pitchFamily="34" charset="0"/>
                <a:cs typeface="Arial" panose="020B0604020202020204" pitchFamily="34" charset="0"/>
              </a:rPr>
              <a:t>Available at: </a:t>
            </a:r>
            <a:r>
              <a:rPr lang="en-US" sz="5600" dirty="0">
                <a:latin typeface="Arial" panose="020B0604020202020204" pitchFamily="34" charset="0"/>
                <a:cs typeface="Arial" panose="020B0604020202020204" pitchFamily="34" charset="0"/>
                <a:hlinkClick r:id="rId8"/>
              </a:rPr>
              <a:t>https://www.destination2.co.uk/hotels/the-ritz-carlton-dubai?pid=google&amp;sid=dxb&amp;gclid=cjwkcaia0jkfbhbieiwaphzxd52vjchdalogq-_jpt7y3swcxo-yzde8zkec1gb-1vk6wwgah48vfxocpf0qavd_bwe</a:t>
            </a:r>
            <a:r>
              <a:rPr lang="en-US" sz="5600" dirty="0">
                <a:latin typeface="Arial" panose="020B0604020202020204" pitchFamily="34" charset="0"/>
                <a:cs typeface="Arial" panose="020B0604020202020204" pitchFamily="34" charset="0"/>
              </a:rPr>
              <a:t> (Accessed: 1 February 2023).</a:t>
            </a:r>
          </a:p>
          <a:p>
            <a:pPr>
              <a:lnSpc>
                <a:spcPct val="90000"/>
              </a:lnSpc>
              <a:buFont typeface="Wingdings 3" charset="2"/>
              <a:buChar char=""/>
            </a:pPr>
            <a:r>
              <a:rPr lang="en-US" sz="5600" dirty="0">
                <a:latin typeface="Arial" panose="020B0604020202020204" pitchFamily="34" charset="0"/>
                <a:cs typeface="Arial" panose="020B0604020202020204" pitchFamily="34" charset="0"/>
              </a:rPr>
              <a:t>Domain (2023) </a:t>
            </a:r>
            <a:r>
              <a:rPr lang="en-US" sz="5600" i="1" dirty="0">
                <a:latin typeface="Arial" panose="020B0604020202020204" pitchFamily="34" charset="0"/>
                <a:cs typeface="Arial" panose="020B0604020202020204" pitchFamily="34" charset="0"/>
              </a:rPr>
              <a:t>The Ritz-Carlton’s most famous residents. </a:t>
            </a:r>
            <a:r>
              <a:rPr lang="en-US" sz="5600" dirty="0">
                <a:latin typeface="Arial" panose="020B0604020202020204" pitchFamily="34" charset="0"/>
                <a:cs typeface="Arial" panose="020B0604020202020204" pitchFamily="34" charset="0"/>
              </a:rPr>
              <a:t>Available at: </a:t>
            </a:r>
            <a:r>
              <a:rPr lang="en-GB" sz="5600" dirty="0">
                <a:latin typeface="Arial" panose="020B0604020202020204" pitchFamily="34" charset="0"/>
                <a:cs typeface="Arial" panose="020B0604020202020204" pitchFamily="34" charset="0"/>
                <a:hlinkClick r:id="rId9"/>
              </a:rPr>
              <a:t>The Ritz-Carlton’s most famous residents (domain.com.au)</a:t>
            </a:r>
            <a:r>
              <a:rPr lang="en-US" sz="5600" dirty="0">
                <a:latin typeface="Arial" panose="020B0604020202020204" pitchFamily="34" charset="0"/>
                <a:cs typeface="Arial" panose="020B0604020202020204" pitchFamily="34" charset="0"/>
              </a:rPr>
              <a:t> (Accessed: 27 January 2023).</a:t>
            </a:r>
            <a:r>
              <a:rPr lang="en-US" sz="5600" i="1" dirty="0">
                <a:latin typeface="Arial" panose="020B0604020202020204" pitchFamily="34" charset="0"/>
                <a:cs typeface="Arial" panose="020B0604020202020204" pitchFamily="34" charset="0"/>
              </a:rPr>
              <a:t> </a:t>
            </a:r>
          </a:p>
          <a:p>
            <a:pPr>
              <a:lnSpc>
                <a:spcPct val="90000"/>
              </a:lnSpc>
              <a:buFont typeface="Wingdings 3" charset="2"/>
              <a:buChar char=""/>
            </a:pPr>
            <a:r>
              <a:rPr lang="en-US" sz="5600" dirty="0" err="1">
                <a:latin typeface="Arial" panose="020B0604020202020204" pitchFamily="34" charset="0"/>
                <a:cs typeface="Arial" panose="020B0604020202020204" pitchFamily="34" charset="0"/>
              </a:rPr>
              <a:t>Hendron</a:t>
            </a:r>
            <a:r>
              <a:rPr lang="en-US" sz="5600" dirty="0">
                <a:latin typeface="Arial" panose="020B0604020202020204" pitchFamily="34" charset="0"/>
                <a:cs typeface="Arial" panose="020B0604020202020204" pitchFamily="34" charset="0"/>
              </a:rPr>
              <a:t>, A. (2021) </a:t>
            </a:r>
            <a:r>
              <a:rPr lang="en-US" sz="5600" i="1" dirty="0">
                <a:latin typeface="Arial" panose="020B0604020202020204" pitchFamily="34" charset="0"/>
                <a:cs typeface="Arial" panose="020B0604020202020204" pitchFamily="34" charset="0"/>
              </a:rPr>
              <a:t>The Importance of the Hospitality Industry and Its Four Sectors.</a:t>
            </a:r>
            <a:r>
              <a:rPr lang="en-US" sz="5600" dirty="0">
                <a:latin typeface="Arial" panose="020B0604020202020204" pitchFamily="34" charset="0"/>
                <a:cs typeface="Arial" panose="020B0604020202020204" pitchFamily="34" charset="0"/>
              </a:rPr>
              <a:t> Available at: </a:t>
            </a:r>
            <a:r>
              <a:rPr lang="en-US" sz="5600" dirty="0">
                <a:latin typeface="Arial" panose="020B0604020202020204" pitchFamily="34" charset="0"/>
                <a:cs typeface="Arial" panose="020B0604020202020204" pitchFamily="34" charset="0"/>
                <a:hlinkClick r:id="rId10"/>
              </a:rPr>
              <a:t>https://www.eposnow.com/uk/resources/importance-of-the-hospitality-industry/#:~:text=Hospitality%20implies%20warmth%2C%20respect%2C%20and,growing%20sectors%20to%20work%20in</a:t>
            </a:r>
            <a:r>
              <a:rPr lang="en-US" sz="5600" dirty="0">
                <a:latin typeface="Arial" panose="020B0604020202020204" pitchFamily="34" charset="0"/>
                <a:cs typeface="Arial" panose="020B0604020202020204" pitchFamily="34" charset="0"/>
              </a:rPr>
              <a:t> (Accessed: 1 February 2023).</a:t>
            </a:r>
          </a:p>
          <a:p>
            <a:pPr>
              <a:lnSpc>
                <a:spcPct val="90000"/>
              </a:lnSpc>
              <a:buFont typeface="Wingdings 3" charset="2"/>
              <a:buChar char=""/>
            </a:pPr>
            <a:r>
              <a:rPr lang="en-US" sz="5600" dirty="0">
                <a:latin typeface="Arial" panose="020B0604020202020204" pitchFamily="34" charset="0"/>
                <a:cs typeface="Arial" panose="020B0604020202020204" pitchFamily="34" charset="0"/>
              </a:rPr>
              <a:t>Hotelier life (2020) </a:t>
            </a:r>
            <a:r>
              <a:rPr lang="en-US" sz="5600" i="1" dirty="0">
                <a:latin typeface="Arial" panose="020B0604020202020204" pitchFamily="34" charset="0"/>
                <a:cs typeface="Arial" panose="020B0604020202020204" pitchFamily="34" charset="0"/>
              </a:rPr>
              <a:t>GUEST RELATIONS DUTIES AND RESPONSIBILITIES IN HOTEL. </a:t>
            </a:r>
            <a:r>
              <a:rPr lang="en-US" sz="5600" dirty="0">
                <a:latin typeface="Arial" panose="020B0604020202020204" pitchFamily="34" charset="0"/>
                <a:cs typeface="Arial" panose="020B0604020202020204" pitchFamily="34" charset="0"/>
              </a:rPr>
              <a:t>Available at: </a:t>
            </a:r>
            <a:r>
              <a:rPr lang="en-GB" sz="5600" dirty="0">
                <a:latin typeface="Arial" panose="020B0604020202020204" pitchFamily="34" charset="0"/>
                <a:cs typeface="Arial" panose="020B0604020202020204" pitchFamily="34" charset="0"/>
                <a:hlinkClick r:id="rId11"/>
              </a:rPr>
              <a:t>GUEST RELATIONS DUTIES AND RESPONSIBILITIES IN HOTEL (hotelierlife.com)</a:t>
            </a:r>
            <a:r>
              <a:rPr lang="en-GB" sz="5600" dirty="0">
                <a:latin typeface="Arial" panose="020B0604020202020204" pitchFamily="34" charset="0"/>
                <a:cs typeface="Arial" panose="020B0604020202020204" pitchFamily="34" charset="0"/>
              </a:rPr>
              <a:t> (Accessed: 1 February 2023).</a:t>
            </a:r>
            <a:endParaRPr lang="en-US" sz="5600" dirty="0">
              <a:latin typeface="Arial" panose="020B0604020202020204" pitchFamily="34" charset="0"/>
              <a:cs typeface="Arial" panose="020B0604020202020204" pitchFamily="34" charset="0"/>
            </a:endParaRPr>
          </a:p>
          <a:p>
            <a:pPr>
              <a:lnSpc>
                <a:spcPct val="90000"/>
              </a:lnSpc>
              <a:buFont typeface="Wingdings 3" charset="2"/>
              <a:buChar char=""/>
            </a:pPr>
            <a:r>
              <a:rPr lang="en-US" sz="5600" dirty="0">
                <a:latin typeface="Arial" panose="020B0604020202020204" pitchFamily="34" charset="0"/>
                <a:cs typeface="Arial" panose="020B0604020202020204" pitchFamily="34" charset="0"/>
              </a:rPr>
              <a:t>Johnston, J. (2019) ‘Royal Birthday parties, £5,000 suites and cocktails flecked with gold, staff at The Ritz throw open the doors to reveal what its REALLY like to stay at the gran dame of London hotels’, Mail Online, 28th June. Available at: </a:t>
            </a:r>
            <a:r>
              <a:rPr lang="en-US" sz="5600" dirty="0">
                <a:latin typeface="Arial" panose="020B0604020202020204" pitchFamily="34" charset="0"/>
                <a:cs typeface="Arial" panose="020B0604020202020204" pitchFamily="34" charset="0"/>
                <a:hlinkClick r:id="rId12"/>
              </a:rPr>
              <a:t>ITV's Inside The Ritz Hotel reveals how Anna Wintour removes celebrity portraits when she stays | Daily Mail Online</a:t>
            </a:r>
            <a:r>
              <a:rPr lang="en-US" sz="5600" dirty="0">
                <a:latin typeface="Arial" panose="020B0604020202020204" pitchFamily="34" charset="0"/>
                <a:cs typeface="Arial" panose="020B0604020202020204" pitchFamily="34" charset="0"/>
              </a:rPr>
              <a:t> (Accessed: 27 January 2023). </a:t>
            </a:r>
          </a:p>
          <a:p>
            <a:pPr>
              <a:lnSpc>
                <a:spcPct val="90000"/>
              </a:lnSpc>
              <a:buFont typeface="Wingdings 3" charset="2"/>
              <a:buChar char=""/>
            </a:pPr>
            <a:r>
              <a:rPr lang="en-US" sz="5600" dirty="0">
                <a:latin typeface="Arial" panose="020B0604020202020204" pitchFamily="34" charset="0"/>
                <a:cs typeface="Arial" panose="020B0604020202020204" pitchFamily="34" charset="0"/>
              </a:rPr>
              <a:t>Morin, C. (2019) </a:t>
            </a:r>
            <a:r>
              <a:rPr lang="en-US" sz="5600" i="1" dirty="0">
                <a:latin typeface="Arial" panose="020B0604020202020204" pitchFamily="34" charset="0"/>
                <a:cs typeface="Arial" panose="020B0604020202020204" pitchFamily="34" charset="0"/>
              </a:rPr>
              <a:t>How the Ritz-Carlton Creates a 5 Star Customer Experience. </a:t>
            </a:r>
            <a:r>
              <a:rPr lang="en-US" sz="5600" dirty="0">
                <a:latin typeface="Arial" panose="020B0604020202020204" pitchFamily="34" charset="0"/>
                <a:cs typeface="Arial" panose="020B0604020202020204" pitchFamily="34" charset="0"/>
              </a:rPr>
              <a:t>Available at: </a:t>
            </a:r>
            <a:r>
              <a:rPr lang="en-GB" sz="5600" dirty="0">
                <a:latin typeface="Arial" panose="020B0604020202020204" pitchFamily="34" charset="0"/>
                <a:cs typeface="Arial" panose="020B0604020202020204" pitchFamily="34" charset="0"/>
                <a:hlinkClick r:id="rId13"/>
              </a:rPr>
              <a:t>How the Ritz-Carlton Creates a 5 Star Customer Experience | CRM.org</a:t>
            </a:r>
            <a:r>
              <a:rPr lang="en-US" sz="5600" dirty="0">
                <a:latin typeface="Arial" panose="020B0604020202020204" pitchFamily="34" charset="0"/>
                <a:cs typeface="Arial" panose="020B0604020202020204" pitchFamily="34" charset="0"/>
              </a:rPr>
              <a:t> (Accessed: 27 January 2023).</a:t>
            </a:r>
          </a:p>
          <a:p>
            <a:pPr>
              <a:lnSpc>
                <a:spcPct val="90000"/>
              </a:lnSpc>
              <a:buFont typeface="Wingdings 3" charset="2"/>
              <a:buChar char=""/>
            </a:pPr>
            <a:r>
              <a:rPr lang="en-US" sz="5600" dirty="0" err="1">
                <a:latin typeface="Arial" panose="020B0604020202020204" pitchFamily="34" charset="0"/>
                <a:cs typeface="Arial" panose="020B0604020202020204" pitchFamily="34" charset="0"/>
              </a:rPr>
              <a:t>Robsion</a:t>
            </a:r>
            <a:r>
              <a:rPr lang="en-US" sz="5600" dirty="0">
                <a:latin typeface="Arial" panose="020B0604020202020204" pitchFamily="34" charset="0"/>
                <a:cs typeface="Arial" panose="020B0604020202020204" pitchFamily="34" charset="0"/>
              </a:rPr>
              <a:t>, J. (2008) </a:t>
            </a:r>
            <a:r>
              <a:rPr lang="en-US" sz="5600" i="1" dirty="0">
                <a:latin typeface="Arial" panose="020B0604020202020204" pitchFamily="34" charset="0"/>
                <a:cs typeface="Arial" panose="020B0604020202020204" pitchFamily="34" charset="0"/>
              </a:rPr>
              <a:t>How The Ritz-Carlton manages the Mystique. </a:t>
            </a:r>
            <a:r>
              <a:rPr lang="en-US" sz="5600" dirty="0">
                <a:latin typeface="Arial" panose="020B0604020202020204" pitchFamily="34" charset="0"/>
                <a:cs typeface="Arial" panose="020B0604020202020204" pitchFamily="34" charset="0"/>
              </a:rPr>
              <a:t>Available at: </a:t>
            </a:r>
            <a:r>
              <a:rPr lang="en-US" sz="5600" dirty="0">
                <a:latin typeface="Arial" panose="020B0604020202020204" pitchFamily="34" charset="0"/>
                <a:cs typeface="Arial" panose="020B0604020202020204" pitchFamily="34" charset="0"/>
                <a:hlinkClick r:id="rId14"/>
              </a:rPr>
              <a:t>https://news.gallup.com/businessjournal/112906/how-ritzcarlton-manages-mystique.aspx</a:t>
            </a:r>
            <a:r>
              <a:rPr lang="en-US" sz="5600" dirty="0">
                <a:latin typeface="Arial" panose="020B0604020202020204" pitchFamily="34" charset="0"/>
                <a:cs typeface="Arial" panose="020B0604020202020204" pitchFamily="34" charset="0"/>
              </a:rPr>
              <a:t> (Accessed: 1 February 2023).</a:t>
            </a:r>
            <a:r>
              <a:rPr lang="en-US" sz="5600" i="1" dirty="0">
                <a:latin typeface="Arial" panose="020B0604020202020204" pitchFamily="34" charset="0"/>
                <a:cs typeface="Arial" panose="020B0604020202020204" pitchFamily="34" charset="0"/>
              </a:rPr>
              <a:t> </a:t>
            </a:r>
          </a:p>
          <a:p>
            <a:pPr>
              <a:lnSpc>
                <a:spcPct val="90000"/>
              </a:lnSpc>
              <a:buFont typeface="Wingdings 3" charset="2"/>
              <a:buChar char=""/>
            </a:pPr>
            <a:r>
              <a:rPr lang="en-US" sz="5600" dirty="0" err="1">
                <a:latin typeface="Arial" panose="020B0604020202020204" pitchFamily="34" charset="0"/>
                <a:cs typeface="Arial" panose="020B0604020202020204" pitchFamily="34" charset="0"/>
              </a:rPr>
              <a:t>Shorr</a:t>
            </a:r>
            <a:r>
              <a:rPr lang="en-US" sz="5600" dirty="0">
                <a:latin typeface="Arial" panose="020B0604020202020204" pitchFamily="34" charset="0"/>
                <a:cs typeface="Arial" panose="020B0604020202020204" pitchFamily="34" charset="0"/>
              </a:rPr>
              <a:t>, J. (2019) Luxury vs. </a:t>
            </a:r>
            <a:r>
              <a:rPr lang="en-US" sz="5600" dirty="0" err="1">
                <a:latin typeface="Arial" panose="020B0604020202020204" pitchFamily="34" charset="0"/>
                <a:cs typeface="Arial" panose="020B0604020202020204" pitchFamily="34" charset="0"/>
              </a:rPr>
              <a:t>Millenials</a:t>
            </a:r>
            <a:r>
              <a:rPr lang="en-US" sz="5600" dirty="0">
                <a:latin typeface="Arial" panose="020B0604020202020204" pitchFamily="34" charset="0"/>
                <a:cs typeface="Arial" panose="020B0604020202020204" pitchFamily="34" charset="0"/>
              </a:rPr>
              <a:t> and Their Technology: The Ritz-Carlton. Available at: </a:t>
            </a:r>
            <a:r>
              <a:rPr lang="en-US" sz="5600" dirty="0">
                <a:latin typeface="Arial" panose="020B0604020202020204" pitchFamily="34" charset="0"/>
                <a:cs typeface="Arial" panose="020B0604020202020204" pitchFamily="34" charset="0"/>
                <a:hlinkClick r:id="rId15"/>
              </a:rPr>
              <a:t>Luxury vs. Millennials and Their Technology: The Ritz-Carlton (By Julia </a:t>
            </a:r>
            <a:r>
              <a:rPr lang="en-US" sz="5600" dirty="0" err="1">
                <a:latin typeface="Arial" panose="020B0604020202020204" pitchFamily="34" charset="0"/>
                <a:cs typeface="Arial" panose="020B0604020202020204" pitchFamily="34" charset="0"/>
                <a:hlinkClick r:id="rId15"/>
              </a:rPr>
              <a:t>Shorr</a:t>
            </a:r>
            <a:r>
              <a:rPr lang="en-US" sz="5600" dirty="0">
                <a:latin typeface="Arial" panose="020B0604020202020204" pitchFamily="34" charset="0"/>
                <a:cs typeface="Arial" panose="020B0604020202020204" pitchFamily="34" charset="0"/>
                <a:hlinkClick r:id="rId15"/>
              </a:rPr>
              <a:t>) (linchikwok.net)</a:t>
            </a:r>
            <a:r>
              <a:rPr lang="en-US" sz="5600" dirty="0">
                <a:latin typeface="Arial" panose="020B0604020202020204" pitchFamily="34" charset="0"/>
                <a:cs typeface="Arial" panose="020B0604020202020204" pitchFamily="34" charset="0"/>
              </a:rPr>
              <a:t> (Accessed: 23 January 2023).</a:t>
            </a:r>
          </a:p>
          <a:p>
            <a:pPr>
              <a:lnSpc>
                <a:spcPct val="90000"/>
              </a:lnSpc>
              <a:buFont typeface="Wingdings 3" charset="2"/>
              <a:buChar char=""/>
            </a:pPr>
            <a:endParaRPr lang="en-US" sz="5600" dirty="0">
              <a:latin typeface="Arial" panose="020B0604020202020204" pitchFamily="34" charset="0"/>
              <a:cs typeface="Arial" panose="020B0604020202020204" pitchFamily="34" charset="0"/>
            </a:endParaRPr>
          </a:p>
          <a:p>
            <a:pPr>
              <a:lnSpc>
                <a:spcPct val="90000"/>
              </a:lnSpc>
              <a:buFont typeface="Wingdings 3" charset="2"/>
              <a:buChar char=""/>
            </a:pPr>
            <a:endParaRPr lang="en-US" sz="5600" dirty="0"/>
          </a:p>
          <a:p>
            <a:pPr>
              <a:lnSpc>
                <a:spcPct val="90000"/>
              </a:lnSpc>
              <a:buFont typeface="Wingdings 3" charset="2"/>
              <a:buChar char=""/>
            </a:pPr>
            <a:endParaRPr lang="en-US" sz="1000" dirty="0"/>
          </a:p>
          <a:p>
            <a:pPr>
              <a:lnSpc>
                <a:spcPct val="90000"/>
              </a:lnSpc>
              <a:buFont typeface="Wingdings 3" charset="2"/>
              <a:buChar char=""/>
            </a:pPr>
            <a:endParaRPr lang="en-US" sz="1000" dirty="0"/>
          </a:p>
          <a:p>
            <a:pPr>
              <a:lnSpc>
                <a:spcPct val="90000"/>
              </a:lnSpc>
              <a:buFont typeface="Wingdings 3" charset="2"/>
              <a:buChar char=""/>
            </a:pPr>
            <a:endParaRPr lang="en-US" sz="1000" dirty="0"/>
          </a:p>
          <a:p>
            <a:pPr>
              <a:lnSpc>
                <a:spcPct val="90000"/>
              </a:lnSpc>
              <a:buFont typeface="Wingdings 3" charset="2"/>
              <a:buChar char=""/>
            </a:pPr>
            <a:endParaRPr lang="en-US" sz="1000" dirty="0"/>
          </a:p>
          <a:p>
            <a:pPr>
              <a:lnSpc>
                <a:spcPct val="90000"/>
              </a:lnSpc>
              <a:buFont typeface="Wingdings 3" charset="2"/>
              <a:buChar char=""/>
            </a:pPr>
            <a:endParaRPr lang="en-US" sz="1000" dirty="0"/>
          </a:p>
          <a:p>
            <a:pPr>
              <a:lnSpc>
                <a:spcPct val="90000"/>
              </a:lnSpc>
              <a:buFont typeface="Wingdings 3" charset="2"/>
              <a:buChar char=""/>
            </a:pPr>
            <a:endParaRPr lang="en-US" sz="1000" dirty="0"/>
          </a:p>
          <a:p>
            <a:pPr>
              <a:lnSpc>
                <a:spcPct val="90000"/>
              </a:lnSpc>
              <a:buFont typeface="Wingdings 3" charset="2"/>
              <a:buChar char=""/>
            </a:pPr>
            <a:endParaRPr lang="en-US" sz="1000" dirty="0"/>
          </a:p>
        </p:txBody>
      </p:sp>
    </p:spTree>
    <p:extLst>
      <p:ext uri="{BB962C8B-B14F-4D97-AF65-F5344CB8AC3E}">
        <p14:creationId xmlns:p14="http://schemas.microsoft.com/office/powerpoint/2010/main" val="10807795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2D844C-AB64-4A03-80BE-33212E61D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CAAD0E9B-89C2-4268-98B4-BA7BFFF2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1653AB08-C531-42A8-AA8D-C2ABAE87C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72E47EEC-33C8-4EC3-8BFC-BB02B4171F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A8BC9CC6-50D5-4C61-9EDE-315A1B5F14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9" name="Rectangle 18">
            <a:extLst>
              <a:ext uri="{FF2B5EF4-FFF2-40B4-BE49-F238E27FC236}">
                <a16:creationId xmlns:a16="http://schemas.microsoft.com/office/drawing/2014/main" id="{CED2641B-4430-4CF4-89AB-3FADDD630F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itle 2">
            <a:extLst>
              <a:ext uri="{FF2B5EF4-FFF2-40B4-BE49-F238E27FC236}">
                <a16:creationId xmlns:a16="http://schemas.microsoft.com/office/drawing/2014/main" id="{F33FFBBA-B3DF-FA33-24AA-BAF804ED6F02}"/>
              </a:ext>
            </a:extLst>
          </p:cNvPr>
          <p:cNvSpPr>
            <a:spLocks noGrp="1"/>
          </p:cNvSpPr>
          <p:nvPr>
            <p:ph type="title"/>
          </p:nvPr>
        </p:nvSpPr>
        <p:spPr>
          <a:xfrm>
            <a:off x="646111" y="452718"/>
            <a:ext cx="9404723" cy="1400530"/>
          </a:xfrm>
        </p:spPr>
        <p:txBody>
          <a:bodyPr vert="horz" lIns="91440" tIns="45720" rIns="91440" bIns="45720" rtlCol="0" anchor="t">
            <a:normAutofit/>
          </a:bodyPr>
          <a:lstStyle/>
          <a:p>
            <a:pPr>
              <a:lnSpc>
                <a:spcPct val="90000"/>
              </a:lnSpc>
            </a:pPr>
            <a:r>
              <a:rPr lang="en-US" sz="2300"/>
              <a:t>References </a:t>
            </a:r>
            <a:br>
              <a:rPr lang="en-US" sz="2300"/>
            </a:br>
            <a:br>
              <a:rPr lang="en-US" sz="2300"/>
            </a:br>
            <a:br>
              <a:rPr lang="en-US" sz="2300"/>
            </a:br>
            <a:endParaRPr lang="en-US" sz="2300"/>
          </a:p>
        </p:txBody>
      </p:sp>
      <p:sp>
        <p:nvSpPr>
          <p:cNvPr id="4" name="Text Placeholder 3">
            <a:extLst>
              <a:ext uri="{FF2B5EF4-FFF2-40B4-BE49-F238E27FC236}">
                <a16:creationId xmlns:a16="http://schemas.microsoft.com/office/drawing/2014/main" id="{462459EE-CE93-A10E-06A5-6D4F5F0D852A}"/>
              </a:ext>
            </a:extLst>
          </p:cNvPr>
          <p:cNvSpPr>
            <a:spLocks noGrp="1"/>
          </p:cNvSpPr>
          <p:nvPr>
            <p:ph type="body" sz="half" idx="2"/>
          </p:nvPr>
        </p:nvSpPr>
        <p:spPr>
          <a:xfrm>
            <a:off x="568070" y="1492300"/>
            <a:ext cx="8946541" cy="4195481"/>
          </a:xfrm>
        </p:spPr>
        <p:txBody>
          <a:bodyPr vert="horz" lIns="91440" tIns="45720" rIns="91440" bIns="45720" rtlCol="0">
            <a:normAutofit fontScale="92500" lnSpcReduction="20000"/>
          </a:bodyPr>
          <a:lstStyle/>
          <a:p>
            <a:pPr>
              <a:lnSpc>
                <a:spcPct val="90000"/>
              </a:lnSpc>
              <a:buFont typeface="Wingdings 3" charset="2"/>
              <a:buChar char=""/>
            </a:pPr>
            <a:r>
              <a:rPr lang="en-US" sz="1500" dirty="0">
                <a:latin typeface="Arial" panose="020B0604020202020204" pitchFamily="34" charset="0"/>
                <a:cs typeface="Arial" panose="020B0604020202020204" pitchFamily="34" charset="0"/>
              </a:rPr>
              <a:t>The Ritz-Carlton (2022) THE HISTORY OF THE RITZ-CARLTON COMPANY. Available at: </a:t>
            </a:r>
            <a:r>
              <a:rPr lang="en-US" sz="1500" dirty="0">
                <a:latin typeface="Arial" panose="020B0604020202020204" pitchFamily="34" charset="0"/>
                <a:cs typeface="Arial" panose="020B0604020202020204" pitchFamily="34" charset="0"/>
                <a:hlinkClick r:id="rId6"/>
              </a:rPr>
              <a:t>History (ritzcarlton.com)</a:t>
            </a:r>
            <a:r>
              <a:rPr lang="en-US" sz="1500" dirty="0">
                <a:latin typeface="Arial" panose="020B0604020202020204" pitchFamily="34" charset="0"/>
                <a:cs typeface="Arial" panose="020B0604020202020204" pitchFamily="34" charset="0"/>
              </a:rPr>
              <a:t> (Accessed: 23 January 2023).</a:t>
            </a:r>
          </a:p>
          <a:p>
            <a:pPr>
              <a:lnSpc>
                <a:spcPct val="90000"/>
              </a:lnSpc>
              <a:buFont typeface="Wingdings 3" charset="2"/>
              <a:buChar char=""/>
            </a:pPr>
            <a:r>
              <a:rPr lang="en-US" sz="1500" dirty="0">
                <a:latin typeface="Arial" panose="020B0604020202020204" pitchFamily="34" charset="0"/>
                <a:cs typeface="Arial" panose="020B0604020202020204" pitchFamily="34" charset="0"/>
              </a:rPr>
              <a:t>The Ritz-Carlton Doha (2022) FITNESS CENTER. Available at: </a:t>
            </a:r>
            <a:r>
              <a:rPr lang="en-US" sz="1500" dirty="0">
                <a:latin typeface="Arial" panose="020B0604020202020204" pitchFamily="34" charset="0"/>
                <a:cs typeface="Arial" panose="020B0604020202020204" pitchFamily="34" charset="0"/>
                <a:hlinkClick r:id="rId7"/>
              </a:rPr>
              <a:t>https://www.ritzcarlton.com/en/hotels/qatar/doha/spa/fitness-center</a:t>
            </a:r>
            <a:r>
              <a:rPr lang="en-US" sz="1500" dirty="0">
                <a:latin typeface="Arial" panose="020B0604020202020204" pitchFamily="34" charset="0"/>
                <a:cs typeface="Arial" panose="020B0604020202020204" pitchFamily="34" charset="0"/>
              </a:rPr>
              <a:t> (Accessed: 31 January 2023).</a:t>
            </a:r>
          </a:p>
          <a:p>
            <a:pPr>
              <a:lnSpc>
                <a:spcPct val="90000"/>
              </a:lnSpc>
              <a:buFont typeface="Wingdings 3" charset="2"/>
              <a:buChar char=""/>
            </a:pPr>
            <a:r>
              <a:rPr lang="en-US" sz="1500" dirty="0">
                <a:latin typeface="Arial" panose="020B0604020202020204" pitchFamily="34" charset="0"/>
                <a:cs typeface="Arial" panose="020B0604020202020204" pitchFamily="34" charset="0"/>
              </a:rPr>
              <a:t>The Ritz-Carlton Hong Kong (2022) THE RITZ-CARLTON SUITE- VICTORIA HARBOUR. Available at: </a:t>
            </a:r>
            <a:r>
              <a:rPr lang="en-US" sz="1500" dirty="0">
                <a:latin typeface="Arial" panose="020B0604020202020204" pitchFamily="34" charset="0"/>
                <a:cs typeface="Arial" panose="020B0604020202020204" pitchFamily="34" charset="0"/>
                <a:hlinkClick r:id="rId8"/>
              </a:rPr>
              <a:t>https://www.ritzcarlton.com/en/hotels/china/hong-kong/rooms-suites/the-ritz-carlton-suite</a:t>
            </a:r>
            <a:r>
              <a:rPr lang="en-US" sz="1500" dirty="0">
                <a:latin typeface="Arial" panose="020B0604020202020204" pitchFamily="34" charset="0"/>
                <a:cs typeface="Arial" panose="020B0604020202020204" pitchFamily="34" charset="0"/>
              </a:rPr>
              <a:t> (Accessed: 1 February 2023).</a:t>
            </a:r>
          </a:p>
          <a:p>
            <a:pPr>
              <a:lnSpc>
                <a:spcPct val="90000"/>
              </a:lnSpc>
              <a:buFont typeface="Wingdings 3" charset="2"/>
              <a:buChar char=""/>
            </a:pPr>
            <a:r>
              <a:rPr lang="en-US" sz="1500" dirty="0">
                <a:latin typeface="Arial" panose="020B0604020202020204" pitchFamily="34" charset="0"/>
                <a:cs typeface="Arial" panose="020B0604020202020204" pitchFamily="34" charset="0"/>
              </a:rPr>
              <a:t>The Ritz-London (2023) WHY STAY WITH US?. Available at: </a:t>
            </a:r>
            <a:r>
              <a:rPr lang="en-US" sz="1500" dirty="0">
                <a:latin typeface="Arial" panose="020B0604020202020204" pitchFamily="34" charset="0"/>
                <a:cs typeface="Arial" panose="020B0604020202020204" pitchFamily="34" charset="0"/>
                <a:hlinkClick r:id="rId9"/>
              </a:rPr>
              <a:t>Why Stay With Us: Luxury Hotel Services | The Ritz London</a:t>
            </a:r>
            <a:r>
              <a:rPr lang="en-US" sz="1500" dirty="0">
                <a:latin typeface="Arial" panose="020B0604020202020204" pitchFamily="34" charset="0"/>
                <a:cs typeface="Arial" panose="020B0604020202020204" pitchFamily="34" charset="0"/>
              </a:rPr>
              <a:t>  (Accessed: 30 January 2023).</a:t>
            </a:r>
          </a:p>
          <a:p>
            <a:pPr>
              <a:lnSpc>
                <a:spcPct val="90000"/>
              </a:lnSpc>
              <a:buFont typeface="Wingdings 3" charset="2"/>
              <a:buChar char=""/>
            </a:pPr>
            <a:r>
              <a:rPr lang="en-US" sz="1500" dirty="0">
                <a:latin typeface="Arial" panose="020B0604020202020204" pitchFamily="34" charset="0"/>
                <a:cs typeface="Arial" panose="020B0604020202020204" pitchFamily="34" charset="0"/>
              </a:rPr>
              <a:t>The Tradeshow Network Marketing Group (2018) 6 Examples of Good Customer Service (and What You Can Learn From Them) [blog]. 25 September. Available at: </a:t>
            </a:r>
            <a:r>
              <a:rPr lang="en-US" sz="1500" dirty="0">
                <a:latin typeface="Arial" panose="020B0604020202020204" pitchFamily="34" charset="0"/>
                <a:cs typeface="Arial" panose="020B0604020202020204" pitchFamily="34" charset="0"/>
                <a:hlinkClick r:id="rId10"/>
              </a:rPr>
              <a:t>https://www.thetradeshownetwork.com/trade-show-blog/6-examples-of-good-customer-service-and-what-you-can-learn-from-them</a:t>
            </a:r>
            <a:r>
              <a:rPr lang="en-US" sz="1500" dirty="0">
                <a:latin typeface="Arial" panose="020B0604020202020204" pitchFamily="34" charset="0"/>
                <a:cs typeface="Arial" panose="020B0604020202020204" pitchFamily="34" charset="0"/>
              </a:rPr>
              <a:t> (Accessed: 31 January 2023). </a:t>
            </a:r>
          </a:p>
          <a:p>
            <a:pPr>
              <a:lnSpc>
                <a:spcPct val="90000"/>
              </a:lnSpc>
              <a:buFont typeface="Wingdings 3" charset="2"/>
              <a:buChar char=""/>
            </a:pPr>
            <a:r>
              <a:rPr lang="en-US" sz="1500" dirty="0">
                <a:latin typeface="Arial" panose="020B0604020202020204" pitchFamily="34" charset="0"/>
                <a:cs typeface="Arial" panose="020B0604020202020204" pitchFamily="34" charset="0"/>
              </a:rPr>
              <a:t>Trip Temptation (2014) THE RITZ LONDON 110 years of noble luxury. Available at: </a:t>
            </a:r>
            <a:r>
              <a:rPr lang="en-US" sz="1500" dirty="0">
                <a:latin typeface="Arial" panose="020B0604020202020204" pitchFamily="34" charset="0"/>
                <a:cs typeface="Arial" panose="020B0604020202020204" pitchFamily="34" charset="0"/>
                <a:hlinkClick r:id="rId11"/>
              </a:rPr>
              <a:t>The Ritz London (triptemptation.com)</a:t>
            </a:r>
            <a:r>
              <a:rPr lang="en-US" sz="1500" dirty="0">
                <a:latin typeface="Arial" panose="020B0604020202020204" pitchFamily="34" charset="0"/>
                <a:cs typeface="Arial" panose="020B0604020202020204" pitchFamily="34" charset="0"/>
              </a:rPr>
              <a:t> (Accessed: 26 January 2023).</a:t>
            </a:r>
          </a:p>
          <a:p>
            <a:pPr>
              <a:lnSpc>
                <a:spcPct val="90000"/>
              </a:lnSpc>
              <a:buFont typeface="Wingdings 3" charset="2"/>
              <a:buChar char=""/>
            </a:pPr>
            <a:r>
              <a:rPr lang="en-US" sz="1500" dirty="0" err="1">
                <a:latin typeface="Arial" panose="020B0604020202020204" pitchFamily="34" charset="0"/>
                <a:cs typeface="Arial" panose="020B0604020202020204" pitchFamily="34" charset="0"/>
              </a:rPr>
              <a:t>Trupp</a:t>
            </a:r>
            <a:r>
              <a:rPr lang="en-US" sz="1500" dirty="0">
                <a:latin typeface="Arial" panose="020B0604020202020204" pitchFamily="34" charset="0"/>
                <a:cs typeface="Arial" panose="020B0604020202020204" pitchFamily="34" charset="0"/>
              </a:rPr>
              <a:t> Global (2021) 10 Effective Ways To Meet Customer Expectations. Available at: </a:t>
            </a:r>
            <a:r>
              <a:rPr lang="en-US" sz="1500" dirty="0">
                <a:latin typeface="Arial" panose="020B0604020202020204" pitchFamily="34" charset="0"/>
                <a:cs typeface="Arial" panose="020B0604020202020204" pitchFamily="34" charset="0"/>
                <a:hlinkClick r:id="rId12"/>
              </a:rPr>
              <a:t>https://www.truppglobal.com/blog/10-effective-ways-to-meet-customer-expectations</a:t>
            </a:r>
            <a:r>
              <a:rPr lang="en-US" sz="1500" dirty="0">
                <a:latin typeface="Arial" panose="020B0604020202020204" pitchFamily="34" charset="0"/>
                <a:cs typeface="Arial" panose="020B0604020202020204" pitchFamily="34" charset="0"/>
              </a:rPr>
              <a:t> (Accessed: 1 February 2023).</a:t>
            </a:r>
          </a:p>
          <a:p>
            <a:pPr>
              <a:lnSpc>
                <a:spcPct val="90000"/>
              </a:lnSpc>
              <a:buFont typeface="Wingdings 3" charset="2"/>
              <a:buChar char=""/>
            </a:pPr>
            <a:r>
              <a:rPr lang="en-US" sz="1500" dirty="0" err="1">
                <a:latin typeface="Arial" panose="020B0604020202020204" pitchFamily="34" charset="0"/>
                <a:cs typeface="Arial" panose="020B0604020202020204" pitchFamily="34" charset="0"/>
              </a:rPr>
              <a:t>Xola</a:t>
            </a:r>
            <a:r>
              <a:rPr lang="en-US" sz="1500" dirty="0">
                <a:latin typeface="Arial" panose="020B0604020202020204" pitchFamily="34" charset="0"/>
                <a:cs typeface="Arial" panose="020B0604020202020204" pitchFamily="34" charset="0"/>
              </a:rPr>
              <a:t>, (2023) 5 tips for how to exceed guest expectations. Available at: </a:t>
            </a:r>
            <a:r>
              <a:rPr lang="en-US" sz="1500" dirty="0">
                <a:latin typeface="Arial" panose="020B0604020202020204" pitchFamily="34" charset="0"/>
                <a:cs typeface="Arial" panose="020B0604020202020204" pitchFamily="34" charset="0"/>
                <a:hlinkClick r:id="rId13"/>
              </a:rPr>
              <a:t>https://www.xola.com/articles/5-tips-for-how-to-exceed-guest-expectations/</a:t>
            </a:r>
            <a:r>
              <a:rPr lang="en-US" sz="1500" dirty="0">
                <a:latin typeface="Arial" panose="020B0604020202020204" pitchFamily="34" charset="0"/>
                <a:cs typeface="Arial" panose="020B0604020202020204" pitchFamily="34" charset="0"/>
              </a:rPr>
              <a:t> (Accessed: 1 February 2023).</a:t>
            </a:r>
          </a:p>
          <a:p>
            <a:pPr>
              <a:lnSpc>
                <a:spcPct val="90000"/>
              </a:lnSpc>
              <a:buFont typeface="Wingdings 3" charset="2"/>
              <a:buChar char=""/>
            </a:pPr>
            <a:endParaRPr lang="en-US" sz="1100" dirty="0"/>
          </a:p>
        </p:txBody>
      </p:sp>
    </p:spTree>
    <p:extLst>
      <p:ext uri="{BB962C8B-B14F-4D97-AF65-F5344CB8AC3E}">
        <p14:creationId xmlns:p14="http://schemas.microsoft.com/office/powerpoint/2010/main" val="20811564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Century Gothi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Ion</Template>
  <TotalTime>6917</TotalTime>
  <Words>1396</Words>
  <Application>Microsoft Office PowerPoint</Application>
  <PresentationFormat>Widescreen</PresentationFormat>
  <Paragraphs>178</Paragraphs>
  <Slides>16</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16</vt:i4>
      </vt:variant>
    </vt:vector>
  </HeadingPairs>
  <TitlesOfParts>
    <vt:vector size="23" baseType="lpstr">
      <vt:lpstr>Arial</vt:lpstr>
      <vt:lpstr>Century Gothic</vt:lpstr>
      <vt:lpstr>Garamond</vt:lpstr>
      <vt:lpstr>Gill Sans MT</vt:lpstr>
      <vt:lpstr>Wingdings 3</vt:lpstr>
      <vt:lpstr>SavonVTI</vt:lpstr>
      <vt:lpstr>Ion</vt:lpstr>
      <vt:lpstr>PowerPoint Presentation</vt:lpstr>
      <vt:lpstr>The role and importance of quality service, hospitality, and guest services within the hotel Industry</vt:lpstr>
      <vt:lpstr>Contents</vt:lpstr>
      <vt:lpstr>Introduction:  The Ritz-Carlton</vt:lpstr>
      <vt:lpstr>Ritz-Carlton’s main Consumer’s </vt:lpstr>
      <vt:lpstr>Nature, scope and role of the guest services  and facilities</vt:lpstr>
      <vt:lpstr>Creating a 5-star customer experience:</vt:lpstr>
      <vt:lpstr>The Ritz-Carlton role of guest services</vt:lpstr>
      <vt:lpstr>The Ritz-Carlton facilities</vt:lpstr>
      <vt:lpstr>The Ritz-Carlton graph of success</vt:lpstr>
      <vt:lpstr>The need to consider the role and function of guest services in general: </vt:lpstr>
      <vt:lpstr>Importance of hospitality</vt:lpstr>
      <vt:lpstr>How hotels meet/exceed guest expectations </vt:lpstr>
      <vt:lpstr>Conclusion: </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Shabna Begum</dc:creator>
  <cp:lastModifiedBy>Shabna Begum</cp:lastModifiedBy>
  <cp:revision>1</cp:revision>
  <dcterms:created xsi:type="dcterms:W3CDTF">2023-01-24T22:54:39Z</dcterms:created>
  <dcterms:modified xsi:type="dcterms:W3CDTF">2023-02-10T13:07:35Z</dcterms:modified>
</cp:coreProperties>
</file>