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3" r:id="rId1"/>
  </p:sldMasterIdLst>
  <p:notesMasterIdLst>
    <p:notesMasterId r:id="rId3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4" autoAdjust="0"/>
    <p:restoredTop sz="94660"/>
  </p:normalViewPr>
  <p:slideViewPr>
    <p:cSldViewPr snapToGrid="0">
      <p:cViewPr varScale="1">
        <p:scale>
          <a:sx n="74" d="100"/>
          <a:sy n="74" d="100"/>
        </p:scale>
        <p:origin x="585" y="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753906-06D2-475E-BB18-6DB7300B656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8E835F-4DD1-4798-912B-A492331BEE7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Behaviourism looks at the environmental factors that have an important role in influencing behaviour.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09A5A6-287E-456A-BC38-33A4837B73F3}" type="parTrans" cxnId="{D4FA7D05-C43C-491C-A3EC-32CE8213B94E}">
      <dgm:prSet/>
      <dgm:spPr/>
      <dgm:t>
        <a:bodyPr/>
        <a:lstStyle/>
        <a:p>
          <a:endParaRPr lang="en-US"/>
        </a:p>
      </dgm:t>
    </dgm:pt>
    <dgm:pt modelId="{BDC11D11-B4F9-47D9-B31A-0EB101CB2DCD}" type="sibTrans" cxnId="{D4FA7D05-C43C-491C-A3EC-32CE8213B94E}">
      <dgm:prSet/>
      <dgm:spPr/>
      <dgm:t>
        <a:bodyPr/>
        <a:lstStyle/>
        <a:p>
          <a:endParaRPr lang="en-US"/>
        </a:p>
      </dgm:t>
    </dgm:pt>
    <dgm:pt modelId="{FD6B33ED-A6F4-4BE6-BA7C-59792041DE0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Originated with Ivan Pavlov (1849-1936)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C8F61C0-E84D-446D-8BA3-DDDB84C45D13}" type="parTrans" cxnId="{1A464E1F-7640-4BE2-BB9C-D35920B07401}">
      <dgm:prSet/>
      <dgm:spPr/>
      <dgm:t>
        <a:bodyPr/>
        <a:lstStyle/>
        <a:p>
          <a:endParaRPr lang="en-US"/>
        </a:p>
      </dgm:t>
    </dgm:pt>
    <dgm:pt modelId="{92717658-EF9B-45EB-B4C3-0FF5A45C697D}" type="sibTrans" cxnId="{1A464E1F-7640-4BE2-BB9C-D35920B07401}">
      <dgm:prSet/>
      <dgm:spPr/>
      <dgm:t>
        <a:bodyPr/>
        <a:lstStyle/>
        <a:p>
          <a:endParaRPr lang="en-US"/>
        </a:p>
      </dgm:t>
    </dgm:pt>
    <dgm:pt modelId="{6E5E0F5E-8163-401C-A136-85C29FF873E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Pavlov is known for the theory of </a:t>
          </a:r>
          <a:r>
            <a:rPr lang="en-GB" sz="2000" u="sng" dirty="0">
              <a:latin typeface="Arial" panose="020B0604020202020204" pitchFamily="34" charset="0"/>
              <a:cs typeface="Arial" panose="020B0604020202020204" pitchFamily="34" charset="0"/>
            </a:rPr>
            <a:t>classical conditioning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derived from his observations of salivation in dogs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EB5321-0854-4E5F-8319-E9A3920071AC}" type="parTrans" cxnId="{B5ECC56E-840C-4389-A9F4-719D67AB0D91}">
      <dgm:prSet/>
      <dgm:spPr/>
      <dgm:t>
        <a:bodyPr/>
        <a:lstStyle/>
        <a:p>
          <a:endParaRPr lang="en-US"/>
        </a:p>
      </dgm:t>
    </dgm:pt>
    <dgm:pt modelId="{ABB424CA-0539-4559-8AF1-35E015AF5570}" type="sibTrans" cxnId="{B5ECC56E-840C-4389-A9F4-719D67AB0D91}">
      <dgm:prSet/>
      <dgm:spPr/>
      <dgm:t>
        <a:bodyPr/>
        <a:lstStyle/>
        <a:p>
          <a:endParaRPr lang="en-US"/>
        </a:p>
      </dgm:t>
    </dgm:pt>
    <dgm:pt modelId="{7BB0D956-3060-44D1-AA05-04AB18D697F5}" type="pres">
      <dgm:prSet presAssocID="{B2753906-06D2-475E-BB18-6DB7300B6565}" presName="root" presStyleCnt="0">
        <dgm:presLayoutVars>
          <dgm:dir/>
          <dgm:resizeHandles val="exact"/>
        </dgm:presLayoutVars>
      </dgm:prSet>
      <dgm:spPr/>
    </dgm:pt>
    <dgm:pt modelId="{8C47A26B-62A2-4484-B05F-1A97D7F8AF20}" type="pres">
      <dgm:prSet presAssocID="{E18E835F-4DD1-4798-912B-A492331BEE74}" presName="compNode" presStyleCnt="0"/>
      <dgm:spPr/>
    </dgm:pt>
    <dgm:pt modelId="{2846B962-B0FA-4477-86AD-89386EB2BC99}" type="pres">
      <dgm:prSet presAssocID="{E18E835F-4DD1-4798-912B-A492331BEE74}" presName="bgRect" presStyleLbl="bgShp" presStyleIdx="0" presStyleCnt="3"/>
      <dgm:spPr/>
    </dgm:pt>
    <dgm:pt modelId="{18F0AB85-B3BB-4334-B7B6-EC7F7C0AFFE8}" type="pres">
      <dgm:prSet presAssocID="{E18E835F-4DD1-4798-912B-A492331BEE7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1BE78F5-0F5B-46F2-A863-32ED7E982F4D}" type="pres">
      <dgm:prSet presAssocID="{E18E835F-4DD1-4798-912B-A492331BEE74}" presName="spaceRect" presStyleCnt="0"/>
      <dgm:spPr/>
    </dgm:pt>
    <dgm:pt modelId="{334F7DA6-BE12-4BDB-8DEA-29AA04FE0EA9}" type="pres">
      <dgm:prSet presAssocID="{E18E835F-4DD1-4798-912B-A492331BEE74}" presName="parTx" presStyleLbl="revTx" presStyleIdx="0" presStyleCnt="3">
        <dgm:presLayoutVars>
          <dgm:chMax val="0"/>
          <dgm:chPref val="0"/>
        </dgm:presLayoutVars>
      </dgm:prSet>
      <dgm:spPr/>
    </dgm:pt>
    <dgm:pt modelId="{04AB25E5-35F4-445D-BF65-22D965949D7F}" type="pres">
      <dgm:prSet presAssocID="{BDC11D11-B4F9-47D9-B31A-0EB101CB2DCD}" presName="sibTrans" presStyleCnt="0"/>
      <dgm:spPr/>
    </dgm:pt>
    <dgm:pt modelId="{F93F9A26-BD23-4EF0-859F-834987782072}" type="pres">
      <dgm:prSet presAssocID="{FD6B33ED-A6F4-4BE6-BA7C-59792041DE0F}" presName="compNode" presStyleCnt="0"/>
      <dgm:spPr/>
    </dgm:pt>
    <dgm:pt modelId="{6CEC95ED-9234-46B5-9510-ABF0C52A3FE2}" type="pres">
      <dgm:prSet presAssocID="{FD6B33ED-A6F4-4BE6-BA7C-59792041DE0F}" presName="bgRect" presStyleLbl="bgShp" presStyleIdx="1" presStyleCnt="3"/>
      <dgm:spPr/>
    </dgm:pt>
    <dgm:pt modelId="{A8F3DE47-DE3C-4E4C-A45C-36EDD4A96C3A}" type="pres">
      <dgm:prSet presAssocID="{FD6B33ED-A6F4-4BE6-BA7C-59792041DE0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842C4AEC-D850-4C54-9E3B-75218ED528DA}" type="pres">
      <dgm:prSet presAssocID="{FD6B33ED-A6F4-4BE6-BA7C-59792041DE0F}" presName="spaceRect" presStyleCnt="0"/>
      <dgm:spPr/>
    </dgm:pt>
    <dgm:pt modelId="{9BBDE7CF-0FD2-4A5A-A83C-2222DBCF7200}" type="pres">
      <dgm:prSet presAssocID="{FD6B33ED-A6F4-4BE6-BA7C-59792041DE0F}" presName="parTx" presStyleLbl="revTx" presStyleIdx="1" presStyleCnt="3">
        <dgm:presLayoutVars>
          <dgm:chMax val="0"/>
          <dgm:chPref val="0"/>
        </dgm:presLayoutVars>
      </dgm:prSet>
      <dgm:spPr/>
    </dgm:pt>
    <dgm:pt modelId="{5269B6F5-5459-40B9-AAA5-89D04DB9F8D5}" type="pres">
      <dgm:prSet presAssocID="{92717658-EF9B-45EB-B4C3-0FF5A45C697D}" presName="sibTrans" presStyleCnt="0"/>
      <dgm:spPr/>
    </dgm:pt>
    <dgm:pt modelId="{63178760-5764-4250-97EE-AD810353B66E}" type="pres">
      <dgm:prSet presAssocID="{6E5E0F5E-8163-401C-A136-85C29FF873E7}" presName="compNode" presStyleCnt="0"/>
      <dgm:spPr/>
    </dgm:pt>
    <dgm:pt modelId="{53E6D0F7-0122-46F4-984E-0E72269C9B77}" type="pres">
      <dgm:prSet presAssocID="{6E5E0F5E-8163-401C-A136-85C29FF873E7}" presName="bgRect" presStyleLbl="bgShp" presStyleIdx="2" presStyleCnt="3"/>
      <dgm:spPr/>
    </dgm:pt>
    <dgm:pt modelId="{5B3E4AE0-A9BD-4986-93E0-3934B91F29BB}" type="pres">
      <dgm:prSet presAssocID="{6E5E0F5E-8163-401C-A136-85C29FF873E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g"/>
        </a:ext>
      </dgm:extLst>
    </dgm:pt>
    <dgm:pt modelId="{4F659702-D321-418A-BF6C-4D7AEB1FE17A}" type="pres">
      <dgm:prSet presAssocID="{6E5E0F5E-8163-401C-A136-85C29FF873E7}" presName="spaceRect" presStyleCnt="0"/>
      <dgm:spPr/>
    </dgm:pt>
    <dgm:pt modelId="{4D7E6DFC-1A85-4E49-AEC4-B4B91AB962E6}" type="pres">
      <dgm:prSet presAssocID="{6E5E0F5E-8163-401C-A136-85C29FF873E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4FA7D05-C43C-491C-A3EC-32CE8213B94E}" srcId="{B2753906-06D2-475E-BB18-6DB7300B6565}" destId="{E18E835F-4DD1-4798-912B-A492331BEE74}" srcOrd="0" destOrd="0" parTransId="{E809A5A6-287E-456A-BC38-33A4837B73F3}" sibTransId="{BDC11D11-B4F9-47D9-B31A-0EB101CB2DCD}"/>
    <dgm:cxn modelId="{1A464E1F-7640-4BE2-BB9C-D35920B07401}" srcId="{B2753906-06D2-475E-BB18-6DB7300B6565}" destId="{FD6B33ED-A6F4-4BE6-BA7C-59792041DE0F}" srcOrd="1" destOrd="0" parTransId="{6C8F61C0-E84D-446D-8BA3-DDDB84C45D13}" sibTransId="{92717658-EF9B-45EB-B4C3-0FF5A45C697D}"/>
    <dgm:cxn modelId="{D0EE862A-98E5-4C1E-8217-30A39DBD3EAD}" type="presOf" srcId="{E18E835F-4DD1-4798-912B-A492331BEE74}" destId="{334F7DA6-BE12-4BDB-8DEA-29AA04FE0EA9}" srcOrd="0" destOrd="0" presId="urn:microsoft.com/office/officeart/2018/2/layout/IconVerticalSolidList"/>
    <dgm:cxn modelId="{E5504A2C-704F-4EE5-9AD8-73E8A7CF4384}" type="presOf" srcId="{6E5E0F5E-8163-401C-A136-85C29FF873E7}" destId="{4D7E6DFC-1A85-4E49-AEC4-B4B91AB962E6}" srcOrd="0" destOrd="0" presId="urn:microsoft.com/office/officeart/2018/2/layout/IconVerticalSolidList"/>
    <dgm:cxn modelId="{B5ECC56E-840C-4389-A9F4-719D67AB0D91}" srcId="{B2753906-06D2-475E-BB18-6DB7300B6565}" destId="{6E5E0F5E-8163-401C-A136-85C29FF873E7}" srcOrd="2" destOrd="0" parTransId="{C4EB5321-0854-4E5F-8319-E9A3920071AC}" sibTransId="{ABB424CA-0539-4559-8AF1-35E015AF5570}"/>
    <dgm:cxn modelId="{51DEDD74-7A8A-413A-B744-E542B3B7CD40}" type="presOf" srcId="{FD6B33ED-A6F4-4BE6-BA7C-59792041DE0F}" destId="{9BBDE7CF-0FD2-4A5A-A83C-2222DBCF7200}" srcOrd="0" destOrd="0" presId="urn:microsoft.com/office/officeart/2018/2/layout/IconVerticalSolidList"/>
    <dgm:cxn modelId="{F11C6E83-757D-4378-A721-2F311DF797D6}" type="presOf" srcId="{B2753906-06D2-475E-BB18-6DB7300B6565}" destId="{7BB0D956-3060-44D1-AA05-04AB18D697F5}" srcOrd="0" destOrd="0" presId="urn:microsoft.com/office/officeart/2018/2/layout/IconVerticalSolidList"/>
    <dgm:cxn modelId="{1B04DACE-59B3-436E-A92F-4E8916D8B15A}" type="presParOf" srcId="{7BB0D956-3060-44D1-AA05-04AB18D697F5}" destId="{8C47A26B-62A2-4484-B05F-1A97D7F8AF20}" srcOrd="0" destOrd="0" presId="urn:microsoft.com/office/officeart/2018/2/layout/IconVerticalSolidList"/>
    <dgm:cxn modelId="{AFADC07B-8A17-43FA-885A-717C934BBC83}" type="presParOf" srcId="{8C47A26B-62A2-4484-B05F-1A97D7F8AF20}" destId="{2846B962-B0FA-4477-86AD-89386EB2BC99}" srcOrd="0" destOrd="0" presId="urn:microsoft.com/office/officeart/2018/2/layout/IconVerticalSolidList"/>
    <dgm:cxn modelId="{E6D40BD3-A66E-455A-9C79-A20863A6E469}" type="presParOf" srcId="{8C47A26B-62A2-4484-B05F-1A97D7F8AF20}" destId="{18F0AB85-B3BB-4334-B7B6-EC7F7C0AFFE8}" srcOrd="1" destOrd="0" presId="urn:microsoft.com/office/officeart/2018/2/layout/IconVerticalSolidList"/>
    <dgm:cxn modelId="{1E5F6ACA-D8D3-428F-BD8E-FD1401964902}" type="presParOf" srcId="{8C47A26B-62A2-4484-B05F-1A97D7F8AF20}" destId="{71BE78F5-0F5B-46F2-A863-32ED7E982F4D}" srcOrd="2" destOrd="0" presId="urn:microsoft.com/office/officeart/2018/2/layout/IconVerticalSolidList"/>
    <dgm:cxn modelId="{8F81D5AB-9080-4CE8-A6EA-A4A6D7D05C5D}" type="presParOf" srcId="{8C47A26B-62A2-4484-B05F-1A97D7F8AF20}" destId="{334F7DA6-BE12-4BDB-8DEA-29AA04FE0EA9}" srcOrd="3" destOrd="0" presId="urn:microsoft.com/office/officeart/2018/2/layout/IconVerticalSolidList"/>
    <dgm:cxn modelId="{E93729D4-04D7-4A9A-881A-46BA4D35777C}" type="presParOf" srcId="{7BB0D956-3060-44D1-AA05-04AB18D697F5}" destId="{04AB25E5-35F4-445D-BF65-22D965949D7F}" srcOrd="1" destOrd="0" presId="urn:microsoft.com/office/officeart/2018/2/layout/IconVerticalSolidList"/>
    <dgm:cxn modelId="{C56848F8-60F6-4FDD-877B-A82B36DC3B30}" type="presParOf" srcId="{7BB0D956-3060-44D1-AA05-04AB18D697F5}" destId="{F93F9A26-BD23-4EF0-859F-834987782072}" srcOrd="2" destOrd="0" presId="urn:microsoft.com/office/officeart/2018/2/layout/IconVerticalSolidList"/>
    <dgm:cxn modelId="{B38C97D3-63F4-4F12-BCFC-661EFA28DFC1}" type="presParOf" srcId="{F93F9A26-BD23-4EF0-859F-834987782072}" destId="{6CEC95ED-9234-46B5-9510-ABF0C52A3FE2}" srcOrd="0" destOrd="0" presId="urn:microsoft.com/office/officeart/2018/2/layout/IconVerticalSolidList"/>
    <dgm:cxn modelId="{219EE7C1-9829-4ABE-8131-09A34BAFC134}" type="presParOf" srcId="{F93F9A26-BD23-4EF0-859F-834987782072}" destId="{A8F3DE47-DE3C-4E4C-A45C-36EDD4A96C3A}" srcOrd="1" destOrd="0" presId="urn:microsoft.com/office/officeart/2018/2/layout/IconVerticalSolidList"/>
    <dgm:cxn modelId="{3F250CE1-8FF4-496B-A1CD-CC07689C514C}" type="presParOf" srcId="{F93F9A26-BD23-4EF0-859F-834987782072}" destId="{842C4AEC-D850-4C54-9E3B-75218ED528DA}" srcOrd="2" destOrd="0" presId="urn:microsoft.com/office/officeart/2018/2/layout/IconVerticalSolidList"/>
    <dgm:cxn modelId="{FA8B6A89-D9E1-434E-B6CE-A92C0C6AF86C}" type="presParOf" srcId="{F93F9A26-BD23-4EF0-859F-834987782072}" destId="{9BBDE7CF-0FD2-4A5A-A83C-2222DBCF7200}" srcOrd="3" destOrd="0" presId="urn:microsoft.com/office/officeart/2018/2/layout/IconVerticalSolidList"/>
    <dgm:cxn modelId="{6FAD30A6-CE68-4AE4-ACEB-5848AB8B2C51}" type="presParOf" srcId="{7BB0D956-3060-44D1-AA05-04AB18D697F5}" destId="{5269B6F5-5459-40B9-AAA5-89D04DB9F8D5}" srcOrd="3" destOrd="0" presId="urn:microsoft.com/office/officeart/2018/2/layout/IconVerticalSolidList"/>
    <dgm:cxn modelId="{25CB0438-175E-45A8-8EC1-139A7EED48E9}" type="presParOf" srcId="{7BB0D956-3060-44D1-AA05-04AB18D697F5}" destId="{63178760-5764-4250-97EE-AD810353B66E}" srcOrd="4" destOrd="0" presId="urn:microsoft.com/office/officeart/2018/2/layout/IconVerticalSolidList"/>
    <dgm:cxn modelId="{1878BC3A-2F0F-489B-A4D9-044AE4BCA7C3}" type="presParOf" srcId="{63178760-5764-4250-97EE-AD810353B66E}" destId="{53E6D0F7-0122-46F4-984E-0E72269C9B77}" srcOrd="0" destOrd="0" presId="urn:microsoft.com/office/officeart/2018/2/layout/IconVerticalSolidList"/>
    <dgm:cxn modelId="{3FFEE871-F7ED-437F-A2E7-AE6B028C9206}" type="presParOf" srcId="{63178760-5764-4250-97EE-AD810353B66E}" destId="{5B3E4AE0-A9BD-4986-93E0-3934B91F29BB}" srcOrd="1" destOrd="0" presId="urn:microsoft.com/office/officeart/2018/2/layout/IconVerticalSolidList"/>
    <dgm:cxn modelId="{D08AE507-AAC1-4134-A3FD-A968012022A2}" type="presParOf" srcId="{63178760-5764-4250-97EE-AD810353B66E}" destId="{4F659702-D321-418A-BF6C-4D7AEB1FE17A}" srcOrd="2" destOrd="0" presId="urn:microsoft.com/office/officeart/2018/2/layout/IconVerticalSolidList"/>
    <dgm:cxn modelId="{12FABFC0-2C48-4E7B-BE7F-6811362DBC3A}" type="presParOf" srcId="{63178760-5764-4250-97EE-AD810353B66E}" destId="{4D7E6DFC-1A85-4E49-AEC4-B4B91AB962E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DEC067-A5D8-45EA-8EBD-59C1BA48593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DDCDFAA-34DA-4E1C-8109-69FB52188818}">
      <dgm:prSet/>
      <dgm:spPr/>
      <dgm:t>
        <a:bodyPr/>
        <a:lstStyle/>
        <a:p>
          <a:r>
            <a:rPr lang="en-US"/>
            <a:t>behaviour modification techniques never fail. They are either applied inefficiently or inconsistently, which leads to less than desired change. </a:t>
          </a:r>
        </a:p>
      </dgm:t>
    </dgm:pt>
    <dgm:pt modelId="{2D92DBE4-3DAC-437E-BDBB-AE6B9570FB3C}" type="parTrans" cxnId="{0B623010-A908-442F-92CB-F0EDD72236FB}">
      <dgm:prSet/>
      <dgm:spPr/>
      <dgm:t>
        <a:bodyPr/>
        <a:lstStyle/>
        <a:p>
          <a:endParaRPr lang="en-US"/>
        </a:p>
      </dgm:t>
    </dgm:pt>
    <dgm:pt modelId="{5399CF69-24B5-4469-955C-C44A6D9E15C5}" type="sibTrans" cxnId="{0B623010-A908-442F-92CB-F0EDD72236FB}">
      <dgm:prSet/>
      <dgm:spPr/>
      <dgm:t>
        <a:bodyPr/>
        <a:lstStyle/>
        <a:p>
          <a:endParaRPr lang="en-US"/>
        </a:p>
      </dgm:t>
    </dgm:pt>
    <dgm:pt modelId="{23F121FD-752F-4656-9CCB-F8B66D81214A}">
      <dgm:prSet/>
      <dgm:spPr/>
      <dgm:t>
        <a:bodyPr/>
        <a:lstStyle/>
        <a:p>
          <a:r>
            <a:rPr lang="en-US"/>
            <a:t>all behaviour is maintained, changed, or shaped by the consequences of that behaviour. </a:t>
          </a:r>
        </a:p>
      </dgm:t>
    </dgm:pt>
    <dgm:pt modelId="{B6100C6B-1FB4-44B7-9A3E-B87B86370FC6}" type="parTrans" cxnId="{64099FA7-BBFF-46DC-A2E4-052DB270D457}">
      <dgm:prSet/>
      <dgm:spPr/>
      <dgm:t>
        <a:bodyPr/>
        <a:lstStyle/>
        <a:p>
          <a:endParaRPr lang="en-US"/>
        </a:p>
      </dgm:t>
    </dgm:pt>
    <dgm:pt modelId="{E27753FF-99B8-44E1-916A-9ADBBB79B97A}" type="sibTrans" cxnId="{64099FA7-BBFF-46DC-A2E4-052DB270D457}">
      <dgm:prSet/>
      <dgm:spPr/>
      <dgm:t>
        <a:bodyPr/>
        <a:lstStyle/>
        <a:p>
          <a:endParaRPr lang="en-US"/>
        </a:p>
      </dgm:t>
    </dgm:pt>
    <dgm:pt modelId="{04F9860B-AB12-453A-96A7-149639320D24}" type="pres">
      <dgm:prSet presAssocID="{ECDEC067-A5D8-45EA-8EBD-59C1BA485933}" presName="root" presStyleCnt="0">
        <dgm:presLayoutVars>
          <dgm:dir/>
          <dgm:resizeHandles val="exact"/>
        </dgm:presLayoutVars>
      </dgm:prSet>
      <dgm:spPr/>
    </dgm:pt>
    <dgm:pt modelId="{953B9D58-3295-4840-9530-14690C94F710}" type="pres">
      <dgm:prSet presAssocID="{BDDCDFAA-34DA-4E1C-8109-69FB52188818}" presName="compNode" presStyleCnt="0"/>
      <dgm:spPr/>
    </dgm:pt>
    <dgm:pt modelId="{11CF9352-38CB-457C-89FC-AB98C67AA5BA}" type="pres">
      <dgm:prSet presAssocID="{BDDCDFAA-34DA-4E1C-8109-69FB52188818}" presName="bgRect" presStyleLbl="bgShp" presStyleIdx="0" presStyleCnt="2"/>
      <dgm:spPr/>
    </dgm:pt>
    <dgm:pt modelId="{EECA2277-276A-4D22-8152-6D15D10675BD}" type="pres">
      <dgm:prSet presAssocID="{BDDCDFAA-34DA-4E1C-8109-69FB5218881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1CEF2229-C3B8-4F4F-8A33-F93522AE2A06}" type="pres">
      <dgm:prSet presAssocID="{BDDCDFAA-34DA-4E1C-8109-69FB52188818}" presName="spaceRect" presStyleCnt="0"/>
      <dgm:spPr/>
    </dgm:pt>
    <dgm:pt modelId="{FE90804A-9D69-450A-A797-7C0FCAFC28C2}" type="pres">
      <dgm:prSet presAssocID="{BDDCDFAA-34DA-4E1C-8109-69FB52188818}" presName="parTx" presStyleLbl="revTx" presStyleIdx="0" presStyleCnt="2">
        <dgm:presLayoutVars>
          <dgm:chMax val="0"/>
          <dgm:chPref val="0"/>
        </dgm:presLayoutVars>
      </dgm:prSet>
      <dgm:spPr/>
    </dgm:pt>
    <dgm:pt modelId="{D0B039AF-5189-4EF2-912A-C393D58DC322}" type="pres">
      <dgm:prSet presAssocID="{5399CF69-24B5-4469-955C-C44A6D9E15C5}" presName="sibTrans" presStyleCnt="0"/>
      <dgm:spPr/>
    </dgm:pt>
    <dgm:pt modelId="{FB0D86F2-A349-4B98-B811-55F18CB0EDEA}" type="pres">
      <dgm:prSet presAssocID="{23F121FD-752F-4656-9CCB-F8B66D81214A}" presName="compNode" presStyleCnt="0"/>
      <dgm:spPr/>
    </dgm:pt>
    <dgm:pt modelId="{5D4313C4-87D0-467F-90F9-2E827C2E91FE}" type="pres">
      <dgm:prSet presAssocID="{23F121FD-752F-4656-9CCB-F8B66D81214A}" presName="bgRect" presStyleLbl="bgShp" presStyleIdx="1" presStyleCnt="2"/>
      <dgm:spPr/>
    </dgm:pt>
    <dgm:pt modelId="{E827AE67-3F01-451E-A359-EED2018A532B}" type="pres">
      <dgm:prSet presAssocID="{23F121FD-752F-4656-9CCB-F8B66D81214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0C28596-FB9B-460C-B39D-F4328D8BBECD}" type="pres">
      <dgm:prSet presAssocID="{23F121FD-752F-4656-9CCB-F8B66D81214A}" presName="spaceRect" presStyleCnt="0"/>
      <dgm:spPr/>
    </dgm:pt>
    <dgm:pt modelId="{89A80951-82D3-4A20-8BEB-EAA482B8C0DB}" type="pres">
      <dgm:prSet presAssocID="{23F121FD-752F-4656-9CCB-F8B66D81214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0B623010-A908-442F-92CB-F0EDD72236FB}" srcId="{ECDEC067-A5D8-45EA-8EBD-59C1BA485933}" destId="{BDDCDFAA-34DA-4E1C-8109-69FB52188818}" srcOrd="0" destOrd="0" parTransId="{2D92DBE4-3DAC-437E-BDBB-AE6B9570FB3C}" sibTransId="{5399CF69-24B5-4469-955C-C44A6D9E15C5}"/>
    <dgm:cxn modelId="{64AD3642-C636-4E6D-8496-7338C6B29AA6}" type="presOf" srcId="{23F121FD-752F-4656-9CCB-F8B66D81214A}" destId="{89A80951-82D3-4A20-8BEB-EAA482B8C0DB}" srcOrd="0" destOrd="0" presId="urn:microsoft.com/office/officeart/2018/2/layout/IconVerticalSolidList"/>
    <dgm:cxn modelId="{6D79A575-84D5-41F0-84E7-299CD09FC913}" type="presOf" srcId="{ECDEC067-A5D8-45EA-8EBD-59C1BA485933}" destId="{04F9860B-AB12-453A-96A7-149639320D24}" srcOrd="0" destOrd="0" presId="urn:microsoft.com/office/officeart/2018/2/layout/IconVerticalSolidList"/>
    <dgm:cxn modelId="{64099FA7-BBFF-46DC-A2E4-052DB270D457}" srcId="{ECDEC067-A5D8-45EA-8EBD-59C1BA485933}" destId="{23F121FD-752F-4656-9CCB-F8B66D81214A}" srcOrd="1" destOrd="0" parTransId="{B6100C6B-1FB4-44B7-9A3E-B87B86370FC6}" sibTransId="{E27753FF-99B8-44E1-916A-9ADBBB79B97A}"/>
    <dgm:cxn modelId="{666302F8-617D-438D-8E50-66A1794A5C77}" type="presOf" srcId="{BDDCDFAA-34DA-4E1C-8109-69FB52188818}" destId="{FE90804A-9D69-450A-A797-7C0FCAFC28C2}" srcOrd="0" destOrd="0" presId="urn:microsoft.com/office/officeart/2018/2/layout/IconVerticalSolidList"/>
    <dgm:cxn modelId="{18CA48FC-F401-4F57-906F-98626F2BE3C3}" type="presParOf" srcId="{04F9860B-AB12-453A-96A7-149639320D24}" destId="{953B9D58-3295-4840-9530-14690C94F710}" srcOrd="0" destOrd="0" presId="urn:microsoft.com/office/officeart/2018/2/layout/IconVerticalSolidList"/>
    <dgm:cxn modelId="{0B735053-1255-4741-9524-3E06AC1501B7}" type="presParOf" srcId="{953B9D58-3295-4840-9530-14690C94F710}" destId="{11CF9352-38CB-457C-89FC-AB98C67AA5BA}" srcOrd="0" destOrd="0" presId="urn:microsoft.com/office/officeart/2018/2/layout/IconVerticalSolidList"/>
    <dgm:cxn modelId="{BEB2F4B3-88CC-47D4-8290-150B08B96586}" type="presParOf" srcId="{953B9D58-3295-4840-9530-14690C94F710}" destId="{EECA2277-276A-4D22-8152-6D15D10675BD}" srcOrd="1" destOrd="0" presId="urn:microsoft.com/office/officeart/2018/2/layout/IconVerticalSolidList"/>
    <dgm:cxn modelId="{AC9D76F9-D352-448C-9B67-A47A775549A6}" type="presParOf" srcId="{953B9D58-3295-4840-9530-14690C94F710}" destId="{1CEF2229-C3B8-4F4F-8A33-F93522AE2A06}" srcOrd="2" destOrd="0" presId="urn:microsoft.com/office/officeart/2018/2/layout/IconVerticalSolidList"/>
    <dgm:cxn modelId="{0BFB7BC3-C946-4608-A5DC-ED8BA1CD5978}" type="presParOf" srcId="{953B9D58-3295-4840-9530-14690C94F710}" destId="{FE90804A-9D69-450A-A797-7C0FCAFC28C2}" srcOrd="3" destOrd="0" presId="urn:microsoft.com/office/officeart/2018/2/layout/IconVerticalSolidList"/>
    <dgm:cxn modelId="{5C3D675E-5198-4AD2-9DB1-E1BB29A09017}" type="presParOf" srcId="{04F9860B-AB12-453A-96A7-149639320D24}" destId="{D0B039AF-5189-4EF2-912A-C393D58DC322}" srcOrd="1" destOrd="0" presId="urn:microsoft.com/office/officeart/2018/2/layout/IconVerticalSolidList"/>
    <dgm:cxn modelId="{8FA07761-B004-4A39-8AF0-DC7D3D68BEF3}" type="presParOf" srcId="{04F9860B-AB12-453A-96A7-149639320D24}" destId="{FB0D86F2-A349-4B98-B811-55F18CB0EDEA}" srcOrd="2" destOrd="0" presId="urn:microsoft.com/office/officeart/2018/2/layout/IconVerticalSolidList"/>
    <dgm:cxn modelId="{74F07B40-D943-4D02-8ACE-DA04C76BC710}" type="presParOf" srcId="{FB0D86F2-A349-4B98-B811-55F18CB0EDEA}" destId="{5D4313C4-87D0-467F-90F9-2E827C2E91FE}" srcOrd="0" destOrd="0" presId="urn:microsoft.com/office/officeart/2018/2/layout/IconVerticalSolidList"/>
    <dgm:cxn modelId="{CE4D39B1-551C-455F-BEB6-987984322D4F}" type="presParOf" srcId="{FB0D86F2-A349-4B98-B811-55F18CB0EDEA}" destId="{E827AE67-3F01-451E-A359-EED2018A532B}" srcOrd="1" destOrd="0" presId="urn:microsoft.com/office/officeart/2018/2/layout/IconVerticalSolidList"/>
    <dgm:cxn modelId="{CCFD6D11-FE22-4C72-AF90-ACCA58A82545}" type="presParOf" srcId="{FB0D86F2-A349-4B98-B811-55F18CB0EDEA}" destId="{10C28596-FB9B-460C-B39D-F4328D8BBECD}" srcOrd="2" destOrd="0" presId="urn:microsoft.com/office/officeart/2018/2/layout/IconVerticalSolidList"/>
    <dgm:cxn modelId="{4425B4AA-EE5C-4F69-865C-99048ADE1008}" type="presParOf" srcId="{FB0D86F2-A349-4B98-B811-55F18CB0EDEA}" destId="{89A80951-82D3-4A20-8BEB-EAA482B8C0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B46916-E8D1-4546-9208-4C93ECC06E8E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7FE5A07-1936-445C-8856-578E04A52CEC}">
      <dgm:prSet/>
      <dgm:spPr/>
      <dgm:t>
        <a:bodyPr/>
        <a:lstStyle/>
        <a:p>
          <a:r>
            <a:rPr lang="en-GB"/>
            <a:t>Jane cleans her room.</a:t>
          </a:r>
          <a:endParaRPr lang="en-US"/>
        </a:p>
      </dgm:t>
    </dgm:pt>
    <dgm:pt modelId="{9A0331CE-6B76-44E9-A3AD-AABA8727CC96}" type="parTrans" cxnId="{F903CC61-EAC9-4D77-9654-9E758B394F34}">
      <dgm:prSet/>
      <dgm:spPr/>
      <dgm:t>
        <a:bodyPr/>
        <a:lstStyle/>
        <a:p>
          <a:endParaRPr lang="en-US"/>
        </a:p>
      </dgm:t>
    </dgm:pt>
    <dgm:pt modelId="{CFCF80E1-C050-4073-AAAB-5FA8B83E6532}" type="sibTrans" cxnId="{F903CC61-EAC9-4D77-9654-9E758B394F34}">
      <dgm:prSet/>
      <dgm:spPr/>
      <dgm:t>
        <a:bodyPr/>
        <a:lstStyle/>
        <a:p>
          <a:endParaRPr lang="en-US"/>
        </a:p>
      </dgm:t>
    </dgm:pt>
    <dgm:pt modelId="{B4561A01-66AC-4895-907A-C2EED77BD0A8}">
      <dgm:prSet/>
      <dgm:spPr/>
      <dgm:t>
        <a:bodyPr/>
        <a:lstStyle/>
        <a:p>
          <a:r>
            <a:rPr lang="en-GB"/>
            <a:t>Jane’s parents praise her. </a:t>
          </a:r>
          <a:endParaRPr lang="en-US"/>
        </a:p>
      </dgm:t>
    </dgm:pt>
    <dgm:pt modelId="{2AB04234-03F4-429E-8337-50BB2BA5B4A6}" type="parTrans" cxnId="{AB1BEA60-5348-48E3-8977-CCEF43602300}">
      <dgm:prSet/>
      <dgm:spPr/>
      <dgm:t>
        <a:bodyPr/>
        <a:lstStyle/>
        <a:p>
          <a:endParaRPr lang="en-US"/>
        </a:p>
      </dgm:t>
    </dgm:pt>
    <dgm:pt modelId="{391CC6A5-D45F-4F05-B34D-A2592D97F7E3}" type="sibTrans" cxnId="{AB1BEA60-5348-48E3-8977-CCEF43602300}">
      <dgm:prSet/>
      <dgm:spPr/>
      <dgm:t>
        <a:bodyPr/>
        <a:lstStyle/>
        <a:p>
          <a:endParaRPr lang="en-US"/>
        </a:p>
      </dgm:t>
    </dgm:pt>
    <dgm:pt modelId="{1ECA369B-B02F-4529-9E50-44BBE05CE1F7}">
      <dgm:prSet/>
      <dgm:spPr/>
      <dgm:t>
        <a:bodyPr/>
        <a:lstStyle/>
        <a:p>
          <a:r>
            <a:rPr lang="en-GB"/>
            <a:t>Jane will continue to clean her room.</a:t>
          </a:r>
          <a:endParaRPr lang="en-US"/>
        </a:p>
      </dgm:t>
    </dgm:pt>
    <dgm:pt modelId="{3312EB5A-71A7-4218-A01E-F66CAE328B79}" type="parTrans" cxnId="{2175BC1D-E6A4-4D46-A6FB-4D00472F7ECF}">
      <dgm:prSet/>
      <dgm:spPr/>
      <dgm:t>
        <a:bodyPr/>
        <a:lstStyle/>
        <a:p>
          <a:endParaRPr lang="en-US"/>
        </a:p>
      </dgm:t>
    </dgm:pt>
    <dgm:pt modelId="{360B7BD5-B069-402C-B2FF-88490462BA82}" type="sibTrans" cxnId="{2175BC1D-E6A4-4D46-A6FB-4D00472F7ECF}">
      <dgm:prSet/>
      <dgm:spPr/>
      <dgm:t>
        <a:bodyPr/>
        <a:lstStyle/>
        <a:p>
          <a:endParaRPr lang="en-US"/>
        </a:p>
      </dgm:t>
    </dgm:pt>
    <dgm:pt modelId="{4B448B63-56D7-425B-A464-8F5D6B953BC9}" type="pres">
      <dgm:prSet presAssocID="{14B46916-E8D1-4546-9208-4C93ECC06E8E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786A1931-E0E2-4B2F-920F-E8301BB1937D}" type="pres">
      <dgm:prSet presAssocID="{97FE5A07-1936-445C-8856-578E04A52CEC}" presName="hierRoot1" presStyleCnt="0">
        <dgm:presLayoutVars>
          <dgm:hierBranch val="init"/>
        </dgm:presLayoutVars>
      </dgm:prSet>
      <dgm:spPr/>
    </dgm:pt>
    <dgm:pt modelId="{EBA6366E-0483-4B8D-ACC6-119552FE7A95}" type="pres">
      <dgm:prSet presAssocID="{97FE5A07-1936-445C-8856-578E04A52CEC}" presName="rootComposite1" presStyleCnt="0"/>
      <dgm:spPr/>
    </dgm:pt>
    <dgm:pt modelId="{D8BD5279-348D-4A49-9EE7-0EE98A74B986}" type="pres">
      <dgm:prSet presAssocID="{97FE5A07-1936-445C-8856-578E04A52CEC}" presName="rootText1" presStyleLbl="node0" presStyleIdx="0" presStyleCnt="3">
        <dgm:presLayoutVars>
          <dgm:chPref val="3"/>
        </dgm:presLayoutVars>
      </dgm:prSet>
      <dgm:spPr/>
    </dgm:pt>
    <dgm:pt modelId="{78A61835-6B2B-4BD5-9CAE-E0BC20C46ED2}" type="pres">
      <dgm:prSet presAssocID="{97FE5A07-1936-445C-8856-578E04A52CEC}" presName="rootConnector1" presStyleLbl="node1" presStyleIdx="0" presStyleCnt="0"/>
      <dgm:spPr/>
    </dgm:pt>
    <dgm:pt modelId="{53FB1B63-9FCC-4C5A-9B99-258FB8809FA3}" type="pres">
      <dgm:prSet presAssocID="{97FE5A07-1936-445C-8856-578E04A52CEC}" presName="hierChild2" presStyleCnt="0"/>
      <dgm:spPr/>
    </dgm:pt>
    <dgm:pt modelId="{8ED7C6E1-5D04-4F21-869C-DD98FA61597A}" type="pres">
      <dgm:prSet presAssocID="{97FE5A07-1936-445C-8856-578E04A52CEC}" presName="hierChild3" presStyleCnt="0"/>
      <dgm:spPr/>
    </dgm:pt>
    <dgm:pt modelId="{434BEFC0-3345-4DF8-A49E-134BE27B1511}" type="pres">
      <dgm:prSet presAssocID="{B4561A01-66AC-4895-907A-C2EED77BD0A8}" presName="hierRoot1" presStyleCnt="0">
        <dgm:presLayoutVars>
          <dgm:hierBranch val="init"/>
        </dgm:presLayoutVars>
      </dgm:prSet>
      <dgm:spPr/>
    </dgm:pt>
    <dgm:pt modelId="{A4C86F22-2026-4A43-A54A-4264CD399094}" type="pres">
      <dgm:prSet presAssocID="{B4561A01-66AC-4895-907A-C2EED77BD0A8}" presName="rootComposite1" presStyleCnt="0"/>
      <dgm:spPr/>
    </dgm:pt>
    <dgm:pt modelId="{DDFEA631-DC42-4D06-B12B-3451852072FF}" type="pres">
      <dgm:prSet presAssocID="{B4561A01-66AC-4895-907A-C2EED77BD0A8}" presName="rootText1" presStyleLbl="node0" presStyleIdx="1" presStyleCnt="3">
        <dgm:presLayoutVars>
          <dgm:chPref val="3"/>
        </dgm:presLayoutVars>
      </dgm:prSet>
      <dgm:spPr/>
    </dgm:pt>
    <dgm:pt modelId="{2B26F86E-C065-4284-BE3F-92D717C3B02C}" type="pres">
      <dgm:prSet presAssocID="{B4561A01-66AC-4895-907A-C2EED77BD0A8}" presName="rootConnector1" presStyleLbl="node1" presStyleIdx="0" presStyleCnt="0"/>
      <dgm:spPr/>
    </dgm:pt>
    <dgm:pt modelId="{8E8B0D4A-1526-40E4-AAEF-8D0634BC1DF6}" type="pres">
      <dgm:prSet presAssocID="{B4561A01-66AC-4895-907A-C2EED77BD0A8}" presName="hierChild2" presStyleCnt="0"/>
      <dgm:spPr/>
    </dgm:pt>
    <dgm:pt modelId="{2E2E35A6-E01D-4E9B-AB47-2AC34513435B}" type="pres">
      <dgm:prSet presAssocID="{B4561A01-66AC-4895-907A-C2EED77BD0A8}" presName="hierChild3" presStyleCnt="0"/>
      <dgm:spPr/>
    </dgm:pt>
    <dgm:pt modelId="{494DED7F-B190-4CD9-871A-E1B3FD6ACD92}" type="pres">
      <dgm:prSet presAssocID="{1ECA369B-B02F-4529-9E50-44BBE05CE1F7}" presName="hierRoot1" presStyleCnt="0">
        <dgm:presLayoutVars>
          <dgm:hierBranch val="init"/>
        </dgm:presLayoutVars>
      </dgm:prSet>
      <dgm:spPr/>
    </dgm:pt>
    <dgm:pt modelId="{EC117729-7C24-4154-A055-F39EA016004C}" type="pres">
      <dgm:prSet presAssocID="{1ECA369B-B02F-4529-9E50-44BBE05CE1F7}" presName="rootComposite1" presStyleCnt="0"/>
      <dgm:spPr/>
    </dgm:pt>
    <dgm:pt modelId="{F2363CFC-77E0-4FB9-8097-4BDADE658FC5}" type="pres">
      <dgm:prSet presAssocID="{1ECA369B-B02F-4529-9E50-44BBE05CE1F7}" presName="rootText1" presStyleLbl="node0" presStyleIdx="2" presStyleCnt="3">
        <dgm:presLayoutVars>
          <dgm:chPref val="3"/>
        </dgm:presLayoutVars>
      </dgm:prSet>
      <dgm:spPr/>
    </dgm:pt>
    <dgm:pt modelId="{940E3938-4FEF-43B0-977E-0CC867DE3503}" type="pres">
      <dgm:prSet presAssocID="{1ECA369B-B02F-4529-9E50-44BBE05CE1F7}" presName="rootConnector1" presStyleLbl="node1" presStyleIdx="0" presStyleCnt="0"/>
      <dgm:spPr/>
    </dgm:pt>
    <dgm:pt modelId="{25850F9C-28E4-4434-844D-352495616A14}" type="pres">
      <dgm:prSet presAssocID="{1ECA369B-B02F-4529-9E50-44BBE05CE1F7}" presName="hierChild2" presStyleCnt="0"/>
      <dgm:spPr/>
    </dgm:pt>
    <dgm:pt modelId="{443FC3AA-149B-4BDA-B9C7-1D9B8363DF13}" type="pres">
      <dgm:prSet presAssocID="{1ECA369B-B02F-4529-9E50-44BBE05CE1F7}" presName="hierChild3" presStyleCnt="0"/>
      <dgm:spPr/>
    </dgm:pt>
  </dgm:ptLst>
  <dgm:cxnLst>
    <dgm:cxn modelId="{A3320C06-151D-4297-89A3-59CD390E2649}" type="presOf" srcId="{1ECA369B-B02F-4529-9E50-44BBE05CE1F7}" destId="{F2363CFC-77E0-4FB9-8097-4BDADE658FC5}" srcOrd="0" destOrd="0" presId="urn:microsoft.com/office/officeart/2009/3/layout/HorizontalOrganizationChart"/>
    <dgm:cxn modelId="{2175BC1D-E6A4-4D46-A6FB-4D00472F7ECF}" srcId="{14B46916-E8D1-4546-9208-4C93ECC06E8E}" destId="{1ECA369B-B02F-4529-9E50-44BBE05CE1F7}" srcOrd="2" destOrd="0" parTransId="{3312EB5A-71A7-4218-A01E-F66CAE328B79}" sibTransId="{360B7BD5-B069-402C-B2FF-88490462BA82}"/>
    <dgm:cxn modelId="{AB1BEA60-5348-48E3-8977-CCEF43602300}" srcId="{14B46916-E8D1-4546-9208-4C93ECC06E8E}" destId="{B4561A01-66AC-4895-907A-C2EED77BD0A8}" srcOrd="1" destOrd="0" parTransId="{2AB04234-03F4-429E-8337-50BB2BA5B4A6}" sibTransId="{391CC6A5-D45F-4F05-B34D-A2592D97F7E3}"/>
    <dgm:cxn modelId="{F903CC61-EAC9-4D77-9654-9E758B394F34}" srcId="{14B46916-E8D1-4546-9208-4C93ECC06E8E}" destId="{97FE5A07-1936-445C-8856-578E04A52CEC}" srcOrd="0" destOrd="0" parTransId="{9A0331CE-6B76-44E9-A3AD-AABA8727CC96}" sibTransId="{CFCF80E1-C050-4073-AAAB-5FA8B83E6532}"/>
    <dgm:cxn modelId="{D10FC649-BD76-4374-BA0C-38C03D32C795}" type="presOf" srcId="{B4561A01-66AC-4895-907A-C2EED77BD0A8}" destId="{DDFEA631-DC42-4D06-B12B-3451852072FF}" srcOrd="0" destOrd="0" presId="urn:microsoft.com/office/officeart/2009/3/layout/HorizontalOrganizationChart"/>
    <dgm:cxn modelId="{604F4A50-1E68-4731-B82E-1D2CC431E0DF}" type="presOf" srcId="{97FE5A07-1936-445C-8856-578E04A52CEC}" destId="{78A61835-6B2B-4BD5-9CAE-E0BC20C46ED2}" srcOrd="1" destOrd="0" presId="urn:microsoft.com/office/officeart/2009/3/layout/HorizontalOrganizationChart"/>
    <dgm:cxn modelId="{A0599257-9501-43EB-81CD-D6C9406663A6}" type="presOf" srcId="{B4561A01-66AC-4895-907A-C2EED77BD0A8}" destId="{2B26F86E-C065-4284-BE3F-92D717C3B02C}" srcOrd="1" destOrd="0" presId="urn:microsoft.com/office/officeart/2009/3/layout/HorizontalOrganizationChart"/>
    <dgm:cxn modelId="{D0F61BC4-6968-4D26-80FC-D78EEF47149D}" type="presOf" srcId="{1ECA369B-B02F-4529-9E50-44BBE05CE1F7}" destId="{940E3938-4FEF-43B0-977E-0CC867DE3503}" srcOrd="1" destOrd="0" presId="urn:microsoft.com/office/officeart/2009/3/layout/HorizontalOrganizationChart"/>
    <dgm:cxn modelId="{1C93EEEF-8780-4CB1-904E-7E9B884B8DBF}" type="presOf" srcId="{97FE5A07-1936-445C-8856-578E04A52CEC}" destId="{D8BD5279-348D-4A49-9EE7-0EE98A74B986}" srcOrd="0" destOrd="0" presId="urn:microsoft.com/office/officeart/2009/3/layout/HorizontalOrganizationChart"/>
    <dgm:cxn modelId="{3ED9CDF4-0D14-45ED-AEB2-659453D8ECBF}" type="presOf" srcId="{14B46916-E8D1-4546-9208-4C93ECC06E8E}" destId="{4B448B63-56D7-425B-A464-8F5D6B953BC9}" srcOrd="0" destOrd="0" presId="urn:microsoft.com/office/officeart/2009/3/layout/HorizontalOrganizationChart"/>
    <dgm:cxn modelId="{0C00156F-E31D-4270-84A1-B62EC8B60970}" type="presParOf" srcId="{4B448B63-56D7-425B-A464-8F5D6B953BC9}" destId="{786A1931-E0E2-4B2F-920F-E8301BB1937D}" srcOrd="0" destOrd="0" presId="urn:microsoft.com/office/officeart/2009/3/layout/HorizontalOrganizationChart"/>
    <dgm:cxn modelId="{1DE415C5-5C88-4E01-8BE7-97CE4A30EC6D}" type="presParOf" srcId="{786A1931-E0E2-4B2F-920F-E8301BB1937D}" destId="{EBA6366E-0483-4B8D-ACC6-119552FE7A95}" srcOrd="0" destOrd="0" presId="urn:microsoft.com/office/officeart/2009/3/layout/HorizontalOrganizationChart"/>
    <dgm:cxn modelId="{E119C4FA-1A73-482C-A821-941424E16554}" type="presParOf" srcId="{EBA6366E-0483-4B8D-ACC6-119552FE7A95}" destId="{D8BD5279-348D-4A49-9EE7-0EE98A74B986}" srcOrd="0" destOrd="0" presId="urn:microsoft.com/office/officeart/2009/3/layout/HorizontalOrganizationChart"/>
    <dgm:cxn modelId="{FA28C705-B82C-46E7-8AFC-4D352397A0B1}" type="presParOf" srcId="{EBA6366E-0483-4B8D-ACC6-119552FE7A95}" destId="{78A61835-6B2B-4BD5-9CAE-E0BC20C46ED2}" srcOrd="1" destOrd="0" presId="urn:microsoft.com/office/officeart/2009/3/layout/HorizontalOrganizationChart"/>
    <dgm:cxn modelId="{61A3B6B5-06CC-40C3-9D94-1BA975E9CB0C}" type="presParOf" srcId="{786A1931-E0E2-4B2F-920F-E8301BB1937D}" destId="{53FB1B63-9FCC-4C5A-9B99-258FB8809FA3}" srcOrd="1" destOrd="0" presId="urn:microsoft.com/office/officeart/2009/3/layout/HorizontalOrganizationChart"/>
    <dgm:cxn modelId="{C0A6B0B4-8BEA-4D10-8C74-B7470BD8EA26}" type="presParOf" srcId="{786A1931-E0E2-4B2F-920F-E8301BB1937D}" destId="{8ED7C6E1-5D04-4F21-869C-DD98FA61597A}" srcOrd="2" destOrd="0" presId="urn:microsoft.com/office/officeart/2009/3/layout/HorizontalOrganizationChart"/>
    <dgm:cxn modelId="{D442C22E-7F30-4FEF-B875-8760BD97FA06}" type="presParOf" srcId="{4B448B63-56D7-425B-A464-8F5D6B953BC9}" destId="{434BEFC0-3345-4DF8-A49E-134BE27B1511}" srcOrd="1" destOrd="0" presId="urn:microsoft.com/office/officeart/2009/3/layout/HorizontalOrganizationChart"/>
    <dgm:cxn modelId="{D75E5671-98B6-46EF-9BA7-9814E5A518FB}" type="presParOf" srcId="{434BEFC0-3345-4DF8-A49E-134BE27B1511}" destId="{A4C86F22-2026-4A43-A54A-4264CD399094}" srcOrd="0" destOrd="0" presId="urn:microsoft.com/office/officeart/2009/3/layout/HorizontalOrganizationChart"/>
    <dgm:cxn modelId="{25C22E3C-2411-46EC-9EAE-525C472E0BCC}" type="presParOf" srcId="{A4C86F22-2026-4A43-A54A-4264CD399094}" destId="{DDFEA631-DC42-4D06-B12B-3451852072FF}" srcOrd="0" destOrd="0" presId="urn:microsoft.com/office/officeart/2009/3/layout/HorizontalOrganizationChart"/>
    <dgm:cxn modelId="{6074A46C-3E28-4D18-A629-CB94366103C7}" type="presParOf" srcId="{A4C86F22-2026-4A43-A54A-4264CD399094}" destId="{2B26F86E-C065-4284-BE3F-92D717C3B02C}" srcOrd="1" destOrd="0" presId="urn:microsoft.com/office/officeart/2009/3/layout/HorizontalOrganizationChart"/>
    <dgm:cxn modelId="{87C4AC6A-246D-4188-866E-9123C2B46B7A}" type="presParOf" srcId="{434BEFC0-3345-4DF8-A49E-134BE27B1511}" destId="{8E8B0D4A-1526-40E4-AAEF-8D0634BC1DF6}" srcOrd="1" destOrd="0" presId="urn:microsoft.com/office/officeart/2009/3/layout/HorizontalOrganizationChart"/>
    <dgm:cxn modelId="{A7257355-902B-4C28-9E66-E7D97375416F}" type="presParOf" srcId="{434BEFC0-3345-4DF8-A49E-134BE27B1511}" destId="{2E2E35A6-E01D-4E9B-AB47-2AC34513435B}" srcOrd="2" destOrd="0" presId="urn:microsoft.com/office/officeart/2009/3/layout/HorizontalOrganizationChart"/>
    <dgm:cxn modelId="{6F588C0A-079D-4A5A-9EA1-58BA253221A0}" type="presParOf" srcId="{4B448B63-56D7-425B-A464-8F5D6B953BC9}" destId="{494DED7F-B190-4CD9-871A-E1B3FD6ACD92}" srcOrd="2" destOrd="0" presId="urn:microsoft.com/office/officeart/2009/3/layout/HorizontalOrganizationChart"/>
    <dgm:cxn modelId="{C5EA7564-02C2-4F30-AC99-B1017507EEF6}" type="presParOf" srcId="{494DED7F-B190-4CD9-871A-E1B3FD6ACD92}" destId="{EC117729-7C24-4154-A055-F39EA016004C}" srcOrd="0" destOrd="0" presId="urn:microsoft.com/office/officeart/2009/3/layout/HorizontalOrganizationChart"/>
    <dgm:cxn modelId="{40FF92EB-8A18-40EE-B1AC-F4D627C9D7FE}" type="presParOf" srcId="{EC117729-7C24-4154-A055-F39EA016004C}" destId="{F2363CFC-77E0-4FB9-8097-4BDADE658FC5}" srcOrd="0" destOrd="0" presId="urn:microsoft.com/office/officeart/2009/3/layout/HorizontalOrganizationChart"/>
    <dgm:cxn modelId="{4ED206D8-A02C-45AE-A6D4-47E64AE3AA6F}" type="presParOf" srcId="{EC117729-7C24-4154-A055-F39EA016004C}" destId="{940E3938-4FEF-43B0-977E-0CC867DE3503}" srcOrd="1" destOrd="0" presId="urn:microsoft.com/office/officeart/2009/3/layout/HorizontalOrganizationChart"/>
    <dgm:cxn modelId="{9E0ED358-1CEC-4C98-9DF8-8C6A4AF56598}" type="presParOf" srcId="{494DED7F-B190-4CD9-871A-E1B3FD6ACD92}" destId="{25850F9C-28E4-4434-844D-352495616A14}" srcOrd="1" destOrd="0" presId="urn:microsoft.com/office/officeart/2009/3/layout/HorizontalOrganizationChart"/>
    <dgm:cxn modelId="{B886355D-6703-4E2E-B1A0-5248A567098E}" type="presParOf" srcId="{494DED7F-B190-4CD9-871A-E1B3FD6ACD92}" destId="{443FC3AA-149B-4BDA-B9C7-1D9B8363DF13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A4E0E6D-1E44-4125-B258-C44D91E32DD5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A5259CE-E8C7-4C69-BBE9-247AD33F2DEF}">
      <dgm:prSet/>
      <dgm:spPr/>
      <dgm:t>
        <a:bodyPr/>
        <a:lstStyle/>
        <a:p>
          <a:r>
            <a:rPr lang="en-GB"/>
            <a:t>Kelly brushes her teeth before bed</a:t>
          </a:r>
          <a:endParaRPr lang="en-US"/>
        </a:p>
      </dgm:t>
    </dgm:pt>
    <dgm:pt modelId="{561C9D02-853C-4F59-A18B-40E6F32066DD}" type="parTrans" cxnId="{A9773994-3981-4261-95FD-28ACBAEB4180}">
      <dgm:prSet/>
      <dgm:spPr/>
      <dgm:t>
        <a:bodyPr/>
        <a:lstStyle/>
        <a:p>
          <a:endParaRPr lang="en-US"/>
        </a:p>
      </dgm:t>
    </dgm:pt>
    <dgm:pt modelId="{A23EB78F-5D38-4865-B4DE-64F64DA0D556}" type="sibTrans" cxnId="{A9773994-3981-4261-95FD-28ACBAEB4180}">
      <dgm:prSet/>
      <dgm:spPr/>
      <dgm:t>
        <a:bodyPr/>
        <a:lstStyle/>
        <a:p>
          <a:endParaRPr lang="en-US"/>
        </a:p>
      </dgm:t>
    </dgm:pt>
    <dgm:pt modelId="{1D0250BD-29D0-4E08-857C-059FB0278FA4}">
      <dgm:prSet/>
      <dgm:spPr/>
      <dgm:t>
        <a:bodyPr/>
        <a:lstStyle/>
        <a:p>
          <a:r>
            <a:rPr lang="en-GB"/>
            <a:t>Kelly receives 50p each time</a:t>
          </a:r>
          <a:endParaRPr lang="en-US"/>
        </a:p>
      </dgm:t>
    </dgm:pt>
    <dgm:pt modelId="{9B115614-D6B2-4A9B-A689-05AB46E5839F}" type="parTrans" cxnId="{52286ABA-3D3B-4B0C-A930-7C1662AE1EF2}">
      <dgm:prSet/>
      <dgm:spPr/>
      <dgm:t>
        <a:bodyPr/>
        <a:lstStyle/>
        <a:p>
          <a:endParaRPr lang="en-US"/>
        </a:p>
      </dgm:t>
    </dgm:pt>
    <dgm:pt modelId="{A0E91F47-1FAC-4B59-A701-BB12A379A9B9}" type="sibTrans" cxnId="{52286ABA-3D3B-4B0C-A930-7C1662AE1EF2}">
      <dgm:prSet/>
      <dgm:spPr/>
      <dgm:t>
        <a:bodyPr/>
        <a:lstStyle/>
        <a:p>
          <a:endParaRPr lang="en-US"/>
        </a:p>
      </dgm:t>
    </dgm:pt>
    <dgm:pt modelId="{38C47274-04D2-479C-BFD9-44F8FE0B17DE}">
      <dgm:prSet/>
      <dgm:spPr/>
      <dgm:t>
        <a:bodyPr/>
        <a:lstStyle/>
        <a:p>
          <a:r>
            <a:rPr lang="en-GB"/>
            <a:t>Kelly will continue to brush her teeth before bed</a:t>
          </a:r>
          <a:endParaRPr lang="en-US"/>
        </a:p>
      </dgm:t>
    </dgm:pt>
    <dgm:pt modelId="{C925B629-5BEE-41C4-80F8-08225579227D}" type="parTrans" cxnId="{1CDBFF17-5C4F-45EE-A5EC-9851E58C28FB}">
      <dgm:prSet/>
      <dgm:spPr/>
      <dgm:t>
        <a:bodyPr/>
        <a:lstStyle/>
        <a:p>
          <a:endParaRPr lang="en-US"/>
        </a:p>
      </dgm:t>
    </dgm:pt>
    <dgm:pt modelId="{E1C232FA-436D-4393-A665-B27E032C506D}" type="sibTrans" cxnId="{1CDBFF17-5C4F-45EE-A5EC-9851E58C28FB}">
      <dgm:prSet/>
      <dgm:spPr/>
      <dgm:t>
        <a:bodyPr/>
        <a:lstStyle/>
        <a:p>
          <a:endParaRPr lang="en-US"/>
        </a:p>
      </dgm:t>
    </dgm:pt>
    <dgm:pt modelId="{E96FA31D-C6DF-4DAB-87A9-F14674878476}" type="pres">
      <dgm:prSet presAssocID="{9A4E0E6D-1E44-4125-B258-C44D91E32DD5}" presName="outerComposite" presStyleCnt="0">
        <dgm:presLayoutVars>
          <dgm:chMax val="5"/>
          <dgm:dir/>
          <dgm:resizeHandles val="exact"/>
        </dgm:presLayoutVars>
      </dgm:prSet>
      <dgm:spPr/>
    </dgm:pt>
    <dgm:pt modelId="{9A55749F-FCBF-4E35-A434-686300EE7567}" type="pres">
      <dgm:prSet presAssocID="{9A4E0E6D-1E44-4125-B258-C44D91E32DD5}" presName="dummyMaxCanvas" presStyleCnt="0">
        <dgm:presLayoutVars/>
      </dgm:prSet>
      <dgm:spPr/>
    </dgm:pt>
    <dgm:pt modelId="{33FF6D90-51D6-46FE-AC9C-70FE5E088E15}" type="pres">
      <dgm:prSet presAssocID="{9A4E0E6D-1E44-4125-B258-C44D91E32DD5}" presName="ThreeNodes_1" presStyleLbl="node1" presStyleIdx="0" presStyleCnt="3">
        <dgm:presLayoutVars>
          <dgm:bulletEnabled val="1"/>
        </dgm:presLayoutVars>
      </dgm:prSet>
      <dgm:spPr/>
    </dgm:pt>
    <dgm:pt modelId="{A5B25D87-06BE-45C8-B1FC-656DEA909679}" type="pres">
      <dgm:prSet presAssocID="{9A4E0E6D-1E44-4125-B258-C44D91E32DD5}" presName="ThreeNodes_2" presStyleLbl="node1" presStyleIdx="1" presStyleCnt="3">
        <dgm:presLayoutVars>
          <dgm:bulletEnabled val="1"/>
        </dgm:presLayoutVars>
      </dgm:prSet>
      <dgm:spPr/>
    </dgm:pt>
    <dgm:pt modelId="{E5EF3897-28B8-4991-ACA0-C11F2F23BD38}" type="pres">
      <dgm:prSet presAssocID="{9A4E0E6D-1E44-4125-B258-C44D91E32DD5}" presName="ThreeNodes_3" presStyleLbl="node1" presStyleIdx="2" presStyleCnt="3">
        <dgm:presLayoutVars>
          <dgm:bulletEnabled val="1"/>
        </dgm:presLayoutVars>
      </dgm:prSet>
      <dgm:spPr/>
    </dgm:pt>
    <dgm:pt modelId="{5B237C7D-0EF4-43C9-BA39-BFCF3E588C0A}" type="pres">
      <dgm:prSet presAssocID="{9A4E0E6D-1E44-4125-B258-C44D91E32DD5}" presName="ThreeConn_1-2" presStyleLbl="fgAccFollowNode1" presStyleIdx="0" presStyleCnt="2">
        <dgm:presLayoutVars>
          <dgm:bulletEnabled val="1"/>
        </dgm:presLayoutVars>
      </dgm:prSet>
      <dgm:spPr/>
    </dgm:pt>
    <dgm:pt modelId="{A432712C-37B7-4735-90CB-9FB3B2DF7DF6}" type="pres">
      <dgm:prSet presAssocID="{9A4E0E6D-1E44-4125-B258-C44D91E32DD5}" presName="ThreeConn_2-3" presStyleLbl="fgAccFollowNode1" presStyleIdx="1" presStyleCnt="2">
        <dgm:presLayoutVars>
          <dgm:bulletEnabled val="1"/>
        </dgm:presLayoutVars>
      </dgm:prSet>
      <dgm:spPr/>
    </dgm:pt>
    <dgm:pt modelId="{CBC17EDE-6B59-4EDC-A170-D3CE8189EF7A}" type="pres">
      <dgm:prSet presAssocID="{9A4E0E6D-1E44-4125-B258-C44D91E32DD5}" presName="ThreeNodes_1_text" presStyleLbl="node1" presStyleIdx="2" presStyleCnt="3">
        <dgm:presLayoutVars>
          <dgm:bulletEnabled val="1"/>
        </dgm:presLayoutVars>
      </dgm:prSet>
      <dgm:spPr/>
    </dgm:pt>
    <dgm:pt modelId="{27DF5D60-86F4-417D-8C0E-9E1FA74776A6}" type="pres">
      <dgm:prSet presAssocID="{9A4E0E6D-1E44-4125-B258-C44D91E32DD5}" presName="ThreeNodes_2_text" presStyleLbl="node1" presStyleIdx="2" presStyleCnt="3">
        <dgm:presLayoutVars>
          <dgm:bulletEnabled val="1"/>
        </dgm:presLayoutVars>
      </dgm:prSet>
      <dgm:spPr/>
    </dgm:pt>
    <dgm:pt modelId="{55248B8F-3D20-4039-BA67-B8F3DC7A6BEB}" type="pres">
      <dgm:prSet presAssocID="{9A4E0E6D-1E44-4125-B258-C44D91E32DD5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1CDBFF17-5C4F-45EE-A5EC-9851E58C28FB}" srcId="{9A4E0E6D-1E44-4125-B258-C44D91E32DD5}" destId="{38C47274-04D2-479C-BFD9-44F8FE0B17DE}" srcOrd="2" destOrd="0" parTransId="{C925B629-5BEE-41C4-80F8-08225579227D}" sibTransId="{E1C232FA-436D-4393-A665-B27E032C506D}"/>
    <dgm:cxn modelId="{613F2B2D-F729-4809-85F1-55BD82517BB4}" type="presOf" srcId="{A23EB78F-5D38-4865-B4DE-64F64DA0D556}" destId="{5B237C7D-0EF4-43C9-BA39-BFCF3E588C0A}" srcOrd="0" destOrd="0" presId="urn:microsoft.com/office/officeart/2005/8/layout/vProcess5"/>
    <dgm:cxn modelId="{811AE45B-3FB9-4DAC-BAC0-969C0BAEEA6D}" type="presOf" srcId="{6A5259CE-E8C7-4C69-BBE9-247AD33F2DEF}" destId="{CBC17EDE-6B59-4EDC-A170-D3CE8189EF7A}" srcOrd="1" destOrd="0" presId="urn:microsoft.com/office/officeart/2005/8/layout/vProcess5"/>
    <dgm:cxn modelId="{B33D1C72-16B6-4ED4-BFBE-C891409DE0FE}" type="presOf" srcId="{6A5259CE-E8C7-4C69-BBE9-247AD33F2DEF}" destId="{33FF6D90-51D6-46FE-AC9C-70FE5E088E15}" srcOrd="0" destOrd="0" presId="urn:microsoft.com/office/officeart/2005/8/layout/vProcess5"/>
    <dgm:cxn modelId="{D82F1E7D-5140-4222-8454-1EB5863AAD5B}" type="presOf" srcId="{1D0250BD-29D0-4E08-857C-059FB0278FA4}" destId="{A5B25D87-06BE-45C8-B1FC-656DEA909679}" srcOrd="0" destOrd="0" presId="urn:microsoft.com/office/officeart/2005/8/layout/vProcess5"/>
    <dgm:cxn modelId="{EECE4280-F75D-4F63-807C-63677996EAD7}" type="presOf" srcId="{A0E91F47-1FAC-4B59-A701-BB12A379A9B9}" destId="{A432712C-37B7-4735-90CB-9FB3B2DF7DF6}" srcOrd="0" destOrd="0" presId="urn:microsoft.com/office/officeart/2005/8/layout/vProcess5"/>
    <dgm:cxn modelId="{A9773994-3981-4261-95FD-28ACBAEB4180}" srcId="{9A4E0E6D-1E44-4125-B258-C44D91E32DD5}" destId="{6A5259CE-E8C7-4C69-BBE9-247AD33F2DEF}" srcOrd="0" destOrd="0" parTransId="{561C9D02-853C-4F59-A18B-40E6F32066DD}" sibTransId="{A23EB78F-5D38-4865-B4DE-64F64DA0D556}"/>
    <dgm:cxn modelId="{536734A4-AD49-40F3-9CF1-661793CB1680}" type="presOf" srcId="{9A4E0E6D-1E44-4125-B258-C44D91E32DD5}" destId="{E96FA31D-C6DF-4DAB-87A9-F14674878476}" srcOrd="0" destOrd="0" presId="urn:microsoft.com/office/officeart/2005/8/layout/vProcess5"/>
    <dgm:cxn modelId="{52286ABA-3D3B-4B0C-A930-7C1662AE1EF2}" srcId="{9A4E0E6D-1E44-4125-B258-C44D91E32DD5}" destId="{1D0250BD-29D0-4E08-857C-059FB0278FA4}" srcOrd="1" destOrd="0" parTransId="{9B115614-D6B2-4A9B-A689-05AB46E5839F}" sibTransId="{A0E91F47-1FAC-4B59-A701-BB12A379A9B9}"/>
    <dgm:cxn modelId="{0ABF7FBF-9EAB-419F-9259-1FEEDEF16995}" type="presOf" srcId="{38C47274-04D2-479C-BFD9-44F8FE0B17DE}" destId="{E5EF3897-28B8-4991-ACA0-C11F2F23BD38}" srcOrd="0" destOrd="0" presId="urn:microsoft.com/office/officeart/2005/8/layout/vProcess5"/>
    <dgm:cxn modelId="{8A5063E7-E556-44B4-A25E-4F144E534FE7}" type="presOf" srcId="{1D0250BD-29D0-4E08-857C-059FB0278FA4}" destId="{27DF5D60-86F4-417D-8C0E-9E1FA74776A6}" srcOrd="1" destOrd="0" presId="urn:microsoft.com/office/officeart/2005/8/layout/vProcess5"/>
    <dgm:cxn modelId="{0BCC59EB-2148-4B8A-ABDD-2402FEECB056}" type="presOf" srcId="{38C47274-04D2-479C-BFD9-44F8FE0B17DE}" destId="{55248B8F-3D20-4039-BA67-B8F3DC7A6BEB}" srcOrd="1" destOrd="0" presId="urn:microsoft.com/office/officeart/2005/8/layout/vProcess5"/>
    <dgm:cxn modelId="{8397EE22-5710-4B8B-920C-C2AE0CDF2E35}" type="presParOf" srcId="{E96FA31D-C6DF-4DAB-87A9-F14674878476}" destId="{9A55749F-FCBF-4E35-A434-686300EE7567}" srcOrd="0" destOrd="0" presId="urn:microsoft.com/office/officeart/2005/8/layout/vProcess5"/>
    <dgm:cxn modelId="{ECD32D21-55C6-4C07-8AF2-C204A7D4E371}" type="presParOf" srcId="{E96FA31D-C6DF-4DAB-87A9-F14674878476}" destId="{33FF6D90-51D6-46FE-AC9C-70FE5E088E15}" srcOrd="1" destOrd="0" presId="urn:microsoft.com/office/officeart/2005/8/layout/vProcess5"/>
    <dgm:cxn modelId="{034B87F6-1337-4E6C-AA4A-2350E56BF9E0}" type="presParOf" srcId="{E96FA31D-C6DF-4DAB-87A9-F14674878476}" destId="{A5B25D87-06BE-45C8-B1FC-656DEA909679}" srcOrd="2" destOrd="0" presId="urn:microsoft.com/office/officeart/2005/8/layout/vProcess5"/>
    <dgm:cxn modelId="{669015C0-9576-4823-A3D6-D2BC23185B9B}" type="presParOf" srcId="{E96FA31D-C6DF-4DAB-87A9-F14674878476}" destId="{E5EF3897-28B8-4991-ACA0-C11F2F23BD38}" srcOrd="3" destOrd="0" presId="urn:microsoft.com/office/officeart/2005/8/layout/vProcess5"/>
    <dgm:cxn modelId="{0DD7D458-F7A4-4798-8281-82AFC74E8287}" type="presParOf" srcId="{E96FA31D-C6DF-4DAB-87A9-F14674878476}" destId="{5B237C7D-0EF4-43C9-BA39-BFCF3E588C0A}" srcOrd="4" destOrd="0" presId="urn:microsoft.com/office/officeart/2005/8/layout/vProcess5"/>
    <dgm:cxn modelId="{80845581-6C1B-4C09-B971-8D1051AC7E85}" type="presParOf" srcId="{E96FA31D-C6DF-4DAB-87A9-F14674878476}" destId="{A432712C-37B7-4735-90CB-9FB3B2DF7DF6}" srcOrd="5" destOrd="0" presId="urn:microsoft.com/office/officeart/2005/8/layout/vProcess5"/>
    <dgm:cxn modelId="{1A0632B5-9605-4A2B-BAE4-FA048DDC30BC}" type="presParOf" srcId="{E96FA31D-C6DF-4DAB-87A9-F14674878476}" destId="{CBC17EDE-6B59-4EDC-A170-D3CE8189EF7A}" srcOrd="6" destOrd="0" presId="urn:microsoft.com/office/officeart/2005/8/layout/vProcess5"/>
    <dgm:cxn modelId="{05220D4E-9535-4B54-BA6E-67079E4DF34D}" type="presParOf" srcId="{E96FA31D-C6DF-4DAB-87A9-F14674878476}" destId="{27DF5D60-86F4-417D-8C0E-9E1FA74776A6}" srcOrd="7" destOrd="0" presId="urn:microsoft.com/office/officeart/2005/8/layout/vProcess5"/>
    <dgm:cxn modelId="{F3CDCBDB-0A5E-4ACB-9318-FF6E421E69C1}" type="presParOf" srcId="{E96FA31D-C6DF-4DAB-87A9-F14674878476}" destId="{55248B8F-3D20-4039-BA67-B8F3DC7A6BEB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D60E147-AD7F-4AF9-9A3D-7471ABA0ADAC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525A375-6798-4A99-807B-9F5E122C65C8}">
      <dgm:prSet/>
      <dgm:spPr/>
      <dgm:t>
        <a:bodyPr/>
        <a:lstStyle/>
        <a:p>
          <a:r>
            <a:rPr lang="en-GB"/>
            <a:t>The boys get on quietly with their school work</a:t>
          </a:r>
          <a:endParaRPr lang="en-US"/>
        </a:p>
      </dgm:t>
    </dgm:pt>
    <dgm:pt modelId="{E4A2B8BD-35CF-4D24-B064-9040FBC8DD26}" type="parTrans" cxnId="{8640D437-A4EF-43E0-AAEF-8A41A61F37BA}">
      <dgm:prSet/>
      <dgm:spPr/>
      <dgm:t>
        <a:bodyPr/>
        <a:lstStyle/>
        <a:p>
          <a:endParaRPr lang="en-US"/>
        </a:p>
      </dgm:t>
    </dgm:pt>
    <dgm:pt modelId="{D8FAE037-393D-49B2-99AE-23467EE72BC9}" type="sibTrans" cxnId="{8640D437-A4EF-43E0-AAEF-8A41A61F37BA}">
      <dgm:prSet/>
      <dgm:spPr/>
      <dgm:t>
        <a:bodyPr/>
        <a:lstStyle/>
        <a:p>
          <a:endParaRPr lang="en-US"/>
        </a:p>
      </dgm:t>
    </dgm:pt>
    <dgm:pt modelId="{FE4F9C1C-F99C-4300-924C-AA0B8C1413E9}">
      <dgm:prSet/>
      <dgm:spPr/>
      <dgm:t>
        <a:bodyPr/>
        <a:lstStyle/>
        <a:p>
          <a:r>
            <a:rPr lang="en-GB"/>
            <a:t>The teacher praises and rewards the boys</a:t>
          </a:r>
          <a:endParaRPr lang="en-US"/>
        </a:p>
      </dgm:t>
    </dgm:pt>
    <dgm:pt modelId="{A32838D0-A8A9-4858-B497-698A538B16FA}" type="parTrans" cxnId="{E0A99528-AEEA-49BB-86D8-4D9A59664E6F}">
      <dgm:prSet/>
      <dgm:spPr/>
      <dgm:t>
        <a:bodyPr/>
        <a:lstStyle/>
        <a:p>
          <a:endParaRPr lang="en-US"/>
        </a:p>
      </dgm:t>
    </dgm:pt>
    <dgm:pt modelId="{6E5FC3C0-750B-412B-B674-D0205C9C70AF}" type="sibTrans" cxnId="{E0A99528-AEEA-49BB-86D8-4D9A59664E6F}">
      <dgm:prSet/>
      <dgm:spPr/>
      <dgm:t>
        <a:bodyPr/>
        <a:lstStyle/>
        <a:p>
          <a:endParaRPr lang="en-US"/>
        </a:p>
      </dgm:t>
    </dgm:pt>
    <dgm:pt modelId="{3BCEAFF5-1E36-4DFC-8D0B-6420074E6DD6}">
      <dgm:prSet/>
      <dgm:spPr/>
      <dgm:t>
        <a:bodyPr/>
        <a:lstStyle/>
        <a:p>
          <a:r>
            <a:rPr lang="en-GB"/>
            <a:t>The boys will continue to get on with their work quietly</a:t>
          </a:r>
          <a:endParaRPr lang="en-US"/>
        </a:p>
      </dgm:t>
    </dgm:pt>
    <dgm:pt modelId="{F2739B78-6092-4618-A1A7-6E5F9F518BA2}" type="parTrans" cxnId="{2EAA1097-EC4F-4AA8-B466-F72562D5DAF7}">
      <dgm:prSet/>
      <dgm:spPr/>
      <dgm:t>
        <a:bodyPr/>
        <a:lstStyle/>
        <a:p>
          <a:endParaRPr lang="en-US"/>
        </a:p>
      </dgm:t>
    </dgm:pt>
    <dgm:pt modelId="{7335E0A4-679E-4965-8457-754A1561DD2E}" type="sibTrans" cxnId="{2EAA1097-EC4F-4AA8-B466-F72562D5DAF7}">
      <dgm:prSet/>
      <dgm:spPr/>
      <dgm:t>
        <a:bodyPr/>
        <a:lstStyle/>
        <a:p>
          <a:endParaRPr lang="en-US"/>
        </a:p>
      </dgm:t>
    </dgm:pt>
    <dgm:pt modelId="{38918EE8-7B1D-428B-8715-3378659C70B4}" type="pres">
      <dgm:prSet presAssocID="{3D60E147-AD7F-4AF9-9A3D-7471ABA0ADAC}" presName="outerComposite" presStyleCnt="0">
        <dgm:presLayoutVars>
          <dgm:chMax val="5"/>
          <dgm:dir/>
          <dgm:resizeHandles val="exact"/>
        </dgm:presLayoutVars>
      </dgm:prSet>
      <dgm:spPr/>
    </dgm:pt>
    <dgm:pt modelId="{5CB64640-A43D-4D41-838F-270EDC5AE9C5}" type="pres">
      <dgm:prSet presAssocID="{3D60E147-AD7F-4AF9-9A3D-7471ABA0ADAC}" presName="dummyMaxCanvas" presStyleCnt="0">
        <dgm:presLayoutVars/>
      </dgm:prSet>
      <dgm:spPr/>
    </dgm:pt>
    <dgm:pt modelId="{0EE89711-3E03-4495-A471-FE8A2C1CC8E8}" type="pres">
      <dgm:prSet presAssocID="{3D60E147-AD7F-4AF9-9A3D-7471ABA0ADAC}" presName="ThreeNodes_1" presStyleLbl="node1" presStyleIdx="0" presStyleCnt="3">
        <dgm:presLayoutVars>
          <dgm:bulletEnabled val="1"/>
        </dgm:presLayoutVars>
      </dgm:prSet>
      <dgm:spPr/>
    </dgm:pt>
    <dgm:pt modelId="{0C96B72C-6A52-418B-AE25-C9170678C3D2}" type="pres">
      <dgm:prSet presAssocID="{3D60E147-AD7F-4AF9-9A3D-7471ABA0ADAC}" presName="ThreeNodes_2" presStyleLbl="node1" presStyleIdx="1" presStyleCnt="3">
        <dgm:presLayoutVars>
          <dgm:bulletEnabled val="1"/>
        </dgm:presLayoutVars>
      </dgm:prSet>
      <dgm:spPr/>
    </dgm:pt>
    <dgm:pt modelId="{6B777155-5DAB-4152-B3BC-4D56F08967A5}" type="pres">
      <dgm:prSet presAssocID="{3D60E147-AD7F-4AF9-9A3D-7471ABA0ADAC}" presName="ThreeNodes_3" presStyleLbl="node1" presStyleIdx="2" presStyleCnt="3">
        <dgm:presLayoutVars>
          <dgm:bulletEnabled val="1"/>
        </dgm:presLayoutVars>
      </dgm:prSet>
      <dgm:spPr/>
    </dgm:pt>
    <dgm:pt modelId="{262FD1CB-D6C4-4650-83C9-178FA5592F02}" type="pres">
      <dgm:prSet presAssocID="{3D60E147-AD7F-4AF9-9A3D-7471ABA0ADAC}" presName="ThreeConn_1-2" presStyleLbl="fgAccFollowNode1" presStyleIdx="0" presStyleCnt="2">
        <dgm:presLayoutVars>
          <dgm:bulletEnabled val="1"/>
        </dgm:presLayoutVars>
      </dgm:prSet>
      <dgm:spPr/>
    </dgm:pt>
    <dgm:pt modelId="{DF8A613B-1BE6-47B5-97DC-C59C6463B4BF}" type="pres">
      <dgm:prSet presAssocID="{3D60E147-AD7F-4AF9-9A3D-7471ABA0ADAC}" presName="ThreeConn_2-3" presStyleLbl="fgAccFollowNode1" presStyleIdx="1" presStyleCnt="2">
        <dgm:presLayoutVars>
          <dgm:bulletEnabled val="1"/>
        </dgm:presLayoutVars>
      </dgm:prSet>
      <dgm:spPr/>
    </dgm:pt>
    <dgm:pt modelId="{FF2FFEC3-80E0-4B08-8CFC-0799B78679C7}" type="pres">
      <dgm:prSet presAssocID="{3D60E147-AD7F-4AF9-9A3D-7471ABA0ADAC}" presName="ThreeNodes_1_text" presStyleLbl="node1" presStyleIdx="2" presStyleCnt="3">
        <dgm:presLayoutVars>
          <dgm:bulletEnabled val="1"/>
        </dgm:presLayoutVars>
      </dgm:prSet>
      <dgm:spPr/>
    </dgm:pt>
    <dgm:pt modelId="{C2B5565A-108B-44F7-9B60-F47BB721275E}" type="pres">
      <dgm:prSet presAssocID="{3D60E147-AD7F-4AF9-9A3D-7471ABA0ADAC}" presName="ThreeNodes_2_text" presStyleLbl="node1" presStyleIdx="2" presStyleCnt="3">
        <dgm:presLayoutVars>
          <dgm:bulletEnabled val="1"/>
        </dgm:presLayoutVars>
      </dgm:prSet>
      <dgm:spPr/>
    </dgm:pt>
    <dgm:pt modelId="{1EC6D54E-076A-4E8C-9CDC-6C02B7424155}" type="pres">
      <dgm:prSet presAssocID="{3D60E147-AD7F-4AF9-9A3D-7471ABA0ADA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C20E623-7CAC-4837-BEDE-FB766CB1DFEC}" type="presOf" srcId="{3BCEAFF5-1E36-4DFC-8D0B-6420074E6DD6}" destId="{6B777155-5DAB-4152-B3BC-4D56F08967A5}" srcOrd="0" destOrd="0" presId="urn:microsoft.com/office/officeart/2005/8/layout/vProcess5"/>
    <dgm:cxn modelId="{E0A99528-AEEA-49BB-86D8-4D9A59664E6F}" srcId="{3D60E147-AD7F-4AF9-9A3D-7471ABA0ADAC}" destId="{FE4F9C1C-F99C-4300-924C-AA0B8C1413E9}" srcOrd="1" destOrd="0" parTransId="{A32838D0-A8A9-4858-B497-698A538B16FA}" sibTransId="{6E5FC3C0-750B-412B-B674-D0205C9C70AF}"/>
    <dgm:cxn modelId="{360C922F-76F1-48E2-8E29-57CE92F30C21}" type="presOf" srcId="{FE4F9C1C-F99C-4300-924C-AA0B8C1413E9}" destId="{0C96B72C-6A52-418B-AE25-C9170678C3D2}" srcOrd="0" destOrd="0" presId="urn:microsoft.com/office/officeart/2005/8/layout/vProcess5"/>
    <dgm:cxn modelId="{7C826C30-803F-4B72-926E-BF342AE8F763}" type="presOf" srcId="{C525A375-6798-4A99-807B-9F5E122C65C8}" destId="{0EE89711-3E03-4495-A471-FE8A2C1CC8E8}" srcOrd="0" destOrd="0" presId="urn:microsoft.com/office/officeart/2005/8/layout/vProcess5"/>
    <dgm:cxn modelId="{8640D437-A4EF-43E0-AAEF-8A41A61F37BA}" srcId="{3D60E147-AD7F-4AF9-9A3D-7471ABA0ADAC}" destId="{C525A375-6798-4A99-807B-9F5E122C65C8}" srcOrd="0" destOrd="0" parTransId="{E4A2B8BD-35CF-4D24-B064-9040FBC8DD26}" sibTransId="{D8FAE037-393D-49B2-99AE-23467EE72BC9}"/>
    <dgm:cxn modelId="{DB2C476B-9EED-4D9B-8B8F-D17F828BE9A0}" type="presOf" srcId="{C525A375-6798-4A99-807B-9F5E122C65C8}" destId="{FF2FFEC3-80E0-4B08-8CFC-0799B78679C7}" srcOrd="1" destOrd="0" presId="urn:microsoft.com/office/officeart/2005/8/layout/vProcess5"/>
    <dgm:cxn modelId="{3B81DF50-F3AF-4B41-98EC-9D4F5C12D78A}" type="presOf" srcId="{FE4F9C1C-F99C-4300-924C-AA0B8C1413E9}" destId="{C2B5565A-108B-44F7-9B60-F47BB721275E}" srcOrd="1" destOrd="0" presId="urn:microsoft.com/office/officeart/2005/8/layout/vProcess5"/>
    <dgm:cxn modelId="{9B13C877-0677-4641-BFD1-21325D3B6443}" type="presOf" srcId="{3D60E147-AD7F-4AF9-9A3D-7471ABA0ADAC}" destId="{38918EE8-7B1D-428B-8715-3378659C70B4}" srcOrd="0" destOrd="0" presId="urn:microsoft.com/office/officeart/2005/8/layout/vProcess5"/>
    <dgm:cxn modelId="{8C64FF84-6E1C-48EC-BA01-0BA4B16C84B4}" type="presOf" srcId="{6E5FC3C0-750B-412B-B674-D0205C9C70AF}" destId="{DF8A613B-1BE6-47B5-97DC-C59C6463B4BF}" srcOrd="0" destOrd="0" presId="urn:microsoft.com/office/officeart/2005/8/layout/vProcess5"/>
    <dgm:cxn modelId="{72EC4A96-3987-4BD7-836C-F2657196D8EB}" type="presOf" srcId="{D8FAE037-393D-49B2-99AE-23467EE72BC9}" destId="{262FD1CB-D6C4-4650-83C9-178FA5592F02}" srcOrd="0" destOrd="0" presId="urn:microsoft.com/office/officeart/2005/8/layout/vProcess5"/>
    <dgm:cxn modelId="{2EAA1097-EC4F-4AA8-B466-F72562D5DAF7}" srcId="{3D60E147-AD7F-4AF9-9A3D-7471ABA0ADAC}" destId="{3BCEAFF5-1E36-4DFC-8D0B-6420074E6DD6}" srcOrd="2" destOrd="0" parTransId="{F2739B78-6092-4618-A1A7-6E5F9F518BA2}" sibTransId="{7335E0A4-679E-4965-8457-754A1561DD2E}"/>
    <dgm:cxn modelId="{B097D5C2-5791-4900-ABAA-90E5A9594BB1}" type="presOf" srcId="{3BCEAFF5-1E36-4DFC-8D0B-6420074E6DD6}" destId="{1EC6D54E-076A-4E8C-9CDC-6C02B7424155}" srcOrd="1" destOrd="0" presId="urn:microsoft.com/office/officeart/2005/8/layout/vProcess5"/>
    <dgm:cxn modelId="{BFA07B6D-6542-41A3-B8E0-484C1370965E}" type="presParOf" srcId="{38918EE8-7B1D-428B-8715-3378659C70B4}" destId="{5CB64640-A43D-4D41-838F-270EDC5AE9C5}" srcOrd="0" destOrd="0" presId="urn:microsoft.com/office/officeart/2005/8/layout/vProcess5"/>
    <dgm:cxn modelId="{9E829DAE-7069-47AF-AB9B-D3E1DA3A0879}" type="presParOf" srcId="{38918EE8-7B1D-428B-8715-3378659C70B4}" destId="{0EE89711-3E03-4495-A471-FE8A2C1CC8E8}" srcOrd="1" destOrd="0" presId="urn:microsoft.com/office/officeart/2005/8/layout/vProcess5"/>
    <dgm:cxn modelId="{0DC9FDF9-D965-4D28-910E-B4DAF9FF922C}" type="presParOf" srcId="{38918EE8-7B1D-428B-8715-3378659C70B4}" destId="{0C96B72C-6A52-418B-AE25-C9170678C3D2}" srcOrd="2" destOrd="0" presId="urn:microsoft.com/office/officeart/2005/8/layout/vProcess5"/>
    <dgm:cxn modelId="{A38DCC41-5DC1-4B36-8471-BBEFE6AA86F1}" type="presParOf" srcId="{38918EE8-7B1D-428B-8715-3378659C70B4}" destId="{6B777155-5DAB-4152-B3BC-4D56F08967A5}" srcOrd="3" destOrd="0" presId="urn:microsoft.com/office/officeart/2005/8/layout/vProcess5"/>
    <dgm:cxn modelId="{ABFDFD98-1A96-4E29-A40E-27023AEE1F1F}" type="presParOf" srcId="{38918EE8-7B1D-428B-8715-3378659C70B4}" destId="{262FD1CB-D6C4-4650-83C9-178FA5592F02}" srcOrd="4" destOrd="0" presId="urn:microsoft.com/office/officeart/2005/8/layout/vProcess5"/>
    <dgm:cxn modelId="{1B5A3700-9460-41D3-A032-BE2BAA5D662D}" type="presParOf" srcId="{38918EE8-7B1D-428B-8715-3378659C70B4}" destId="{DF8A613B-1BE6-47B5-97DC-C59C6463B4BF}" srcOrd="5" destOrd="0" presId="urn:microsoft.com/office/officeart/2005/8/layout/vProcess5"/>
    <dgm:cxn modelId="{5AFAD828-F33A-4FEC-9CEC-2AFC6CA5D58E}" type="presParOf" srcId="{38918EE8-7B1D-428B-8715-3378659C70B4}" destId="{FF2FFEC3-80E0-4B08-8CFC-0799B78679C7}" srcOrd="6" destOrd="0" presId="urn:microsoft.com/office/officeart/2005/8/layout/vProcess5"/>
    <dgm:cxn modelId="{00A344F7-B06C-4443-904C-DC7B9C878284}" type="presParOf" srcId="{38918EE8-7B1D-428B-8715-3378659C70B4}" destId="{C2B5565A-108B-44F7-9B60-F47BB721275E}" srcOrd="7" destOrd="0" presId="urn:microsoft.com/office/officeart/2005/8/layout/vProcess5"/>
    <dgm:cxn modelId="{A2592E95-DFA2-4FF0-A504-947F17F673C2}" type="presParOf" srcId="{38918EE8-7B1D-428B-8715-3378659C70B4}" destId="{1EC6D54E-076A-4E8C-9CDC-6C02B7424155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FB2ACEE-7D7B-435A-BA0E-B28FFEBCCE68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8EA0D96-5154-469C-B7F9-21CC66993A43}">
      <dgm:prSet/>
      <dgm:spPr/>
      <dgm:t>
        <a:bodyPr/>
        <a:lstStyle/>
        <a:p>
          <a:r>
            <a:rPr lang="en-GB"/>
            <a:t>Scott says the older boys beat him up; he refuses to go to school. </a:t>
          </a:r>
          <a:endParaRPr lang="en-US"/>
        </a:p>
      </dgm:t>
    </dgm:pt>
    <dgm:pt modelId="{C3AD3EE8-DEFC-46EE-83AB-99CBB40D7420}" type="parTrans" cxnId="{FD71EB4C-F614-40B7-BFEB-E287CA3467AE}">
      <dgm:prSet/>
      <dgm:spPr/>
      <dgm:t>
        <a:bodyPr/>
        <a:lstStyle/>
        <a:p>
          <a:endParaRPr lang="en-US"/>
        </a:p>
      </dgm:t>
    </dgm:pt>
    <dgm:pt modelId="{CEF49C99-844E-4E42-BBF2-34DAAE78D865}" type="sibTrans" cxnId="{FD71EB4C-F614-40B7-BFEB-E287CA3467AE}">
      <dgm:prSet/>
      <dgm:spPr/>
      <dgm:t>
        <a:bodyPr/>
        <a:lstStyle/>
        <a:p>
          <a:endParaRPr lang="en-US"/>
        </a:p>
      </dgm:t>
    </dgm:pt>
    <dgm:pt modelId="{30273B37-D675-4D6A-B24E-A4D3B8A3D702}">
      <dgm:prSet/>
      <dgm:spPr/>
      <dgm:t>
        <a:bodyPr/>
        <a:lstStyle/>
        <a:p>
          <a:r>
            <a:rPr lang="en-GB"/>
            <a:t>Scott’s mum allows him to stay at home</a:t>
          </a:r>
          <a:endParaRPr lang="en-US"/>
        </a:p>
      </dgm:t>
    </dgm:pt>
    <dgm:pt modelId="{BDF247D3-F872-46EE-B07F-5DFF2BACD76B}" type="parTrans" cxnId="{E4CE07DF-736E-4953-9420-3301BC5E3335}">
      <dgm:prSet/>
      <dgm:spPr/>
      <dgm:t>
        <a:bodyPr/>
        <a:lstStyle/>
        <a:p>
          <a:endParaRPr lang="en-US"/>
        </a:p>
      </dgm:t>
    </dgm:pt>
    <dgm:pt modelId="{07AF1C48-5B20-45F4-8CD1-0F8ABCB18384}" type="sibTrans" cxnId="{E4CE07DF-736E-4953-9420-3301BC5E3335}">
      <dgm:prSet/>
      <dgm:spPr/>
      <dgm:t>
        <a:bodyPr/>
        <a:lstStyle/>
        <a:p>
          <a:endParaRPr lang="en-US"/>
        </a:p>
      </dgm:t>
    </dgm:pt>
    <dgm:pt modelId="{1B790379-B34F-491B-930F-BD6BC4725130}">
      <dgm:prSet/>
      <dgm:spPr/>
      <dgm:t>
        <a:bodyPr/>
        <a:lstStyle/>
        <a:p>
          <a:r>
            <a:rPr lang="en-GB"/>
            <a:t>Scott will continue to refuse to go to school</a:t>
          </a:r>
          <a:endParaRPr lang="en-US"/>
        </a:p>
      </dgm:t>
    </dgm:pt>
    <dgm:pt modelId="{77D417D0-0595-48A1-B934-3D5710AD58C1}" type="parTrans" cxnId="{C23B56DE-1F87-4B61-9486-C23CDEF38F14}">
      <dgm:prSet/>
      <dgm:spPr/>
      <dgm:t>
        <a:bodyPr/>
        <a:lstStyle/>
        <a:p>
          <a:endParaRPr lang="en-US"/>
        </a:p>
      </dgm:t>
    </dgm:pt>
    <dgm:pt modelId="{8FB5D9CB-D0B6-410F-8002-121344440957}" type="sibTrans" cxnId="{C23B56DE-1F87-4B61-9486-C23CDEF38F14}">
      <dgm:prSet/>
      <dgm:spPr/>
      <dgm:t>
        <a:bodyPr/>
        <a:lstStyle/>
        <a:p>
          <a:endParaRPr lang="en-US"/>
        </a:p>
      </dgm:t>
    </dgm:pt>
    <dgm:pt modelId="{A71F5CBC-9B45-4834-A7AA-052BA999A65C}" type="pres">
      <dgm:prSet presAssocID="{DFB2ACEE-7D7B-435A-BA0E-B28FFEBCCE68}" presName="outerComposite" presStyleCnt="0">
        <dgm:presLayoutVars>
          <dgm:chMax val="5"/>
          <dgm:dir/>
          <dgm:resizeHandles val="exact"/>
        </dgm:presLayoutVars>
      </dgm:prSet>
      <dgm:spPr/>
    </dgm:pt>
    <dgm:pt modelId="{306294AA-F9EA-43B3-A3E3-AEFC8BB4E49D}" type="pres">
      <dgm:prSet presAssocID="{DFB2ACEE-7D7B-435A-BA0E-B28FFEBCCE68}" presName="dummyMaxCanvas" presStyleCnt="0">
        <dgm:presLayoutVars/>
      </dgm:prSet>
      <dgm:spPr/>
    </dgm:pt>
    <dgm:pt modelId="{4AD4D47B-6FED-4825-9522-5D32F0956DFC}" type="pres">
      <dgm:prSet presAssocID="{DFB2ACEE-7D7B-435A-BA0E-B28FFEBCCE68}" presName="ThreeNodes_1" presStyleLbl="node1" presStyleIdx="0" presStyleCnt="3">
        <dgm:presLayoutVars>
          <dgm:bulletEnabled val="1"/>
        </dgm:presLayoutVars>
      </dgm:prSet>
      <dgm:spPr/>
    </dgm:pt>
    <dgm:pt modelId="{C3E78647-655A-44AB-BF4D-C3F6844F51D4}" type="pres">
      <dgm:prSet presAssocID="{DFB2ACEE-7D7B-435A-BA0E-B28FFEBCCE68}" presName="ThreeNodes_2" presStyleLbl="node1" presStyleIdx="1" presStyleCnt="3">
        <dgm:presLayoutVars>
          <dgm:bulletEnabled val="1"/>
        </dgm:presLayoutVars>
      </dgm:prSet>
      <dgm:spPr/>
    </dgm:pt>
    <dgm:pt modelId="{CB324EFD-A49B-4B72-B7FC-F5706779C48C}" type="pres">
      <dgm:prSet presAssocID="{DFB2ACEE-7D7B-435A-BA0E-B28FFEBCCE68}" presName="ThreeNodes_3" presStyleLbl="node1" presStyleIdx="2" presStyleCnt="3">
        <dgm:presLayoutVars>
          <dgm:bulletEnabled val="1"/>
        </dgm:presLayoutVars>
      </dgm:prSet>
      <dgm:spPr/>
    </dgm:pt>
    <dgm:pt modelId="{A81CA237-5BBE-47D8-B4B0-B8FD9F69C284}" type="pres">
      <dgm:prSet presAssocID="{DFB2ACEE-7D7B-435A-BA0E-B28FFEBCCE68}" presName="ThreeConn_1-2" presStyleLbl="fgAccFollowNode1" presStyleIdx="0" presStyleCnt="2">
        <dgm:presLayoutVars>
          <dgm:bulletEnabled val="1"/>
        </dgm:presLayoutVars>
      </dgm:prSet>
      <dgm:spPr/>
    </dgm:pt>
    <dgm:pt modelId="{F3EC04E6-CA7E-4D58-89B1-416D36E938AB}" type="pres">
      <dgm:prSet presAssocID="{DFB2ACEE-7D7B-435A-BA0E-B28FFEBCCE68}" presName="ThreeConn_2-3" presStyleLbl="fgAccFollowNode1" presStyleIdx="1" presStyleCnt="2">
        <dgm:presLayoutVars>
          <dgm:bulletEnabled val="1"/>
        </dgm:presLayoutVars>
      </dgm:prSet>
      <dgm:spPr/>
    </dgm:pt>
    <dgm:pt modelId="{1F1CE373-9793-43FE-8BE3-40F19A25775D}" type="pres">
      <dgm:prSet presAssocID="{DFB2ACEE-7D7B-435A-BA0E-B28FFEBCCE68}" presName="ThreeNodes_1_text" presStyleLbl="node1" presStyleIdx="2" presStyleCnt="3">
        <dgm:presLayoutVars>
          <dgm:bulletEnabled val="1"/>
        </dgm:presLayoutVars>
      </dgm:prSet>
      <dgm:spPr/>
    </dgm:pt>
    <dgm:pt modelId="{271566ED-BA11-47A6-9820-13A5933F2145}" type="pres">
      <dgm:prSet presAssocID="{DFB2ACEE-7D7B-435A-BA0E-B28FFEBCCE68}" presName="ThreeNodes_2_text" presStyleLbl="node1" presStyleIdx="2" presStyleCnt="3">
        <dgm:presLayoutVars>
          <dgm:bulletEnabled val="1"/>
        </dgm:presLayoutVars>
      </dgm:prSet>
      <dgm:spPr/>
    </dgm:pt>
    <dgm:pt modelId="{6B562369-26FB-43CF-A702-CAFD1C941E5E}" type="pres">
      <dgm:prSet presAssocID="{DFB2ACEE-7D7B-435A-BA0E-B28FFEBCCE68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D91AA19-B4FB-4F8B-A577-91415E34DBF0}" type="presOf" srcId="{DFB2ACEE-7D7B-435A-BA0E-B28FFEBCCE68}" destId="{A71F5CBC-9B45-4834-A7AA-052BA999A65C}" srcOrd="0" destOrd="0" presId="urn:microsoft.com/office/officeart/2005/8/layout/vProcess5"/>
    <dgm:cxn modelId="{8358792C-B2E7-4B41-8719-02385C64F470}" type="presOf" srcId="{07AF1C48-5B20-45F4-8CD1-0F8ABCB18384}" destId="{F3EC04E6-CA7E-4D58-89B1-416D36E938AB}" srcOrd="0" destOrd="0" presId="urn:microsoft.com/office/officeart/2005/8/layout/vProcess5"/>
    <dgm:cxn modelId="{31376F6B-57B7-4FCC-9496-4C8149CF42EF}" type="presOf" srcId="{30273B37-D675-4D6A-B24E-A4D3B8A3D702}" destId="{C3E78647-655A-44AB-BF4D-C3F6844F51D4}" srcOrd="0" destOrd="0" presId="urn:microsoft.com/office/officeart/2005/8/layout/vProcess5"/>
    <dgm:cxn modelId="{FD71EB4C-F614-40B7-BFEB-E287CA3467AE}" srcId="{DFB2ACEE-7D7B-435A-BA0E-B28FFEBCCE68}" destId="{68EA0D96-5154-469C-B7F9-21CC66993A43}" srcOrd="0" destOrd="0" parTransId="{C3AD3EE8-DEFC-46EE-83AB-99CBB40D7420}" sibTransId="{CEF49C99-844E-4E42-BBF2-34DAAE78D865}"/>
    <dgm:cxn modelId="{43EB1B8C-9234-44CD-B300-EAD6A7342653}" type="presOf" srcId="{68EA0D96-5154-469C-B7F9-21CC66993A43}" destId="{4AD4D47B-6FED-4825-9522-5D32F0956DFC}" srcOrd="0" destOrd="0" presId="urn:microsoft.com/office/officeart/2005/8/layout/vProcess5"/>
    <dgm:cxn modelId="{C47C129F-E54D-4ED0-8FB3-D0C3DC3BF0FF}" type="presOf" srcId="{CEF49C99-844E-4E42-BBF2-34DAAE78D865}" destId="{A81CA237-5BBE-47D8-B4B0-B8FD9F69C284}" srcOrd="0" destOrd="0" presId="urn:microsoft.com/office/officeart/2005/8/layout/vProcess5"/>
    <dgm:cxn modelId="{7DA331A2-1DB5-4FEF-B933-0D6403FC1E88}" type="presOf" srcId="{68EA0D96-5154-469C-B7F9-21CC66993A43}" destId="{1F1CE373-9793-43FE-8BE3-40F19A25775D}" srcOrd="1" destOrd="0" presId="urn:microsoft.com/office/officeart/2005/8/layout/vProcess5"/>
    <dgm:cxn modelId="{A645B2C3-0B84-4943-B0EE-14D8CA724031}" type="presOf" srcId="{30273B37-D675-4D6A-B24E-A4D3B8A3D702}" destId="{271566ED-BA11-47A6-9820-13A5933F2145}" srcOrd="1" destOrd="0" presId="urn:microsoft.com/office/officeart/2005/8/layout/vProcess5"/>
    <dgm:cxn modelId="{C23B56DE-1F87-4B61-9486-C23CDEF38F14}" srcId="{DFB2ACEE-7D7B-435A-BA0E-B28FFEBCCE68}" destId="{1B790379-B34F-491B-930F-BD6BC4725130}" srcOrd="2" destOrd="0" parTransId="{77D417D0-0595-48A1-B934-3D5710AD58C1}" sibTransId="{8FB5D9CB-D0B6-410F-8002-121344440957}"/>
    <dgm:cxn modelId="{E4CE07DF-736E-4953-9420-3301BC5E3335}" srcId="{DFB2ACEE-7D7B-435A-BA0E-B28FFEBCCE68}" destId="{30273B37-D675-4D6A-B24E-A4D3B8A3D702}" srcOrd="1" destOrd="0" parTransId="{BDF247D3-F872-46EE-B07F-5DFF2BACD76B}" sibTransId="{07AF1C48-5B20-45F4-8CD1-0F8ABCB18384}"/>
    <dgm:cxn modelId="{A6F438F5-8AA9-45D1-97F0-54002882D4A1}" type="presOf" srcId="{1B790379-B34F-491B-930F-BD6BC4725130}" destId="{CB324EFD-A49B-4B72-B7FC-F5706779C48C}" srcOrd="0" destOrd="0" presId="urn:microsoft.com/office/officeart/2005/8/layout/vProcess5"/>
    <dgm:cxn modelId="{E95910FD-CCCD-4AAF-AD9F-341CE8C48624}" type="presOf" srcId="{1B790379-B34F-491B-930F-BD6BC4725130}" destId="{6B562369-26FB-43CF-A702-CAFD1C941E5E}" srcOrd="1" destOrd="0" presId="urn:microsoft.com/office/officeart/2005/8/layout/vProcess5"/>
    <dgm:cxn modelId="{A3BB4AF9-7254-44D8-A934-DFAFE9E8624B}" type="presParOf" srcId="{A71F5CBC-9B45-4834-A7AA-052BA999A65C}" destId="{306294AA-F9EA-43B3-A3E3-AEFC8BB4E49D}" srcOrd="0" destOrd="0" presId="urn:microsoft.com/office/officeart/2005/8/layout/vProcess5"/>
    <dgm:cxn modelId="{75C8F98E-9E66-4D09-A956-570200C7B83F}" type="presParOf" srcId="{A71F5CBC-9B45-4834-A7AA-052BA999A65C}" destId="{4AD4D47B-6FED-4825-9522-5D32F0956DFC}" srcOrd="1" destOrd="0" presId="urn:microsoft.com/office/officeart/2005/8/layout/vProcess5"/>
    <dgm:cxn modelId="{88C5D491-61F7-421F-8812-26A50AADE9F2}" type="presParOf" srcId="{A71F5CBC-9B45-4834-A7AA-052BA999A65C}" destId="{C3E78647-655A-44AB-BF4D-C3F6844F51D4}" srcOrd="2" destOrd="0" presId="urn:microsoft.com/office/officeart/2005/8/layout/vProcess5"/>
    <dgm:cxn modelId="{4174F804-289A-4AFB-A1EB-6042FC66B656}" type="presParOf" srcId="{A71F5CBC-9B45-4834-A7AA-052BA999A65C}" destId="{CB324EFD-A49B-4B72-B7FC-F5706779C48C}" srcOrd="3" destOrd="0" presId="urn:microsoft.com/office/officeart/2005/8/layout/vProcess5"/>
    <dgm:cxn modelId="{BCF67B71-F2DC-403C-B3D4-E4AE9C9E67CE}" type="presParOf" srcId="{A71F5CBC-9B45-4834-A7AA-052BA999A65C}" destId="{A81CA237-5BBE-47D8-B4B0-B8FD9F69C284}" srcOrd="4" destOrd="0" presId="urn:microsoft.com/office/officeart/2005/8/layout/vProcess5"/>
    <dgm:cxn modelId="{ED3DD66E-9172-40F7-962B-75B163706EE4}" type="presParOf" srcId="{A71F5CBC-9B45-4834-A7AA-052BA999A65C}" destId="{F3EC04E6-CA7E-4D58-89B1-416D36E938AB}" srcOrd="5" destOrd="0" presId="urn:microsoft.com/office/officeart/2005/8/layout/vProcess5"/>
    <dgm:cxn modelId="{71152A45-A34C-4E7E-81AF-4EAE43B5847A}" type="presParOf" srcId="{A71F5CBC-9B45-4834-A7AA-052BA999A65C}" destId="{1F1CE373-9793-43FE-8BE3-40F19A25775D}" srcOrd="6" destOrd="0" presId="urn:microsoft.com/office/officeart/2005/8/layout/vProcess5"/>
    <dgm:cxn modelId="{066F106E-1BAE-49AA-8CC3-4A86643310E8}" type="presParOf" srcId="{A71F5CBC-9B45-4834-A7AA-052BA999A65C}" destId="{271566ED-BA11-47A6-9820-13A5933F2145}" srcOrd="7" destOrd="0" presId="urn:microsoft.com/office/officeart/2005/8/layout/vProcess5"/>
    <dgm:cxn modelId="{1F32F103-279B-4981-8F9F-655A94E1BCAA}" type="presParOf" srcId="{A71F5CBC-9B45-4834-A7AA-052BA999A65C}" destId="{6B562369-26FB-43CF-A702-CAFD1C941E5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305D10E-026C-4AC9-BB70-EEF3F86D98BB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BF24307-4F05-4137-A6D5-D06ECA0398D3}">
      <dgm:prSet/>
      <dgm:spPr/>
      <dgm:t>
        <a:bodyPr/>
        <a:lstStyle/>
        <a:p>
          <a:r>
            <a:rPr lang="en-GB"/>
            <a:t>Kim says she has a headache when it’s time to do her homework.</a:t>
          </a:r>
          <a:endParaRPr lang="en-US"/>
        </a:p>
      </dgm:t>
    </dgm:pt>
    <dgm:pt modelId="{71BC17F1-B260-4748-B511-2F0559EFD230}" type="parTrans" cxnId="{B5358A18-1C3F-4105-A71B-5CF424885706}">
      <dgm:prSet/>
      <dgm:spPr/>
      <dgm:t>
        <a:bodyPr/>
        <a:lstStyle/>
        <a:p>
          <a:endParaRPr lang="en-US"/>
        </a:p>
      </dgm:t>
    </dgm:pt>
    <dgm:pt modelId="{20493D81-21C6-4C7B-B2A7-836663AF6E1C}" type="sibTrans" cxnId="{B5358A18-1C3F-4105-A71B-5CF424885706}">
      <dgm:prSet/>
      <dgm:spPr/>
      <dgm:t>
        <a:bodyPr/>
        <a:lstStyle/>
        <a:p>
          <a:endParaRPr lang="en-US"/>
        </a:p>
      </dgm:t>
    </dgm:pt>
    <dgm:pt modelId="{0C8A73BB-34F1-47D4-905D-259055E25553}">
      <dgm:prSet/>
      <dgm:spPr/>
      <dgm:t>
        <a:bodyPr/>
        <a:lstStyle/>
        <a:p>
          <a:r>
            <a:rPr lang="en-GB"/>
            <a:t>Kim is allowed to go to bed without doing her homework</a:t>
          </a:r>
          <a:endParaRPr lang="en-US"/>
        </a:p>
      </dgm:t>
    </dgm:pt>
    <dgm:pt modelId="{44EF1530-C9C7-4B98-AF0F-2D96D77AAAA4}" type="parTrans" cxnId="{050D3919-738A-451D-A21D-DD1248263B74}">
      <dgm:prSet/>
      <dgm:spPr/>
      <dgm:t>
        <a:bodyPr/>
        <a:lstStyle/>
        <a:p>
          <a:endParaRPr lang="en-US"/>
        </a:p>
      </dgm:t>
    </dgm:pt>
    <dgm:pt modelId="{30ECAFCA-CDD0-4D15-B152-66B18208D0AE}" type="sibTrans" cxnId="{050D3919-738A-451D-A21D-DD1248263B74}">
      <dgm:prSet/>
      <dgm:spPr/>
      <dgm:t>
        <a:bodyPr/>
        <a:lstStyle/>
        <a:p>
          <a:endParaRPr lang="en-US"/>
        </a:p>
      </dgm:t>
    </dgm:pt>
    <dgm:pt modelId="{2696C1CE-F268-4EB9-A4DB-0F723AC9B9DA}">
      <dgm:prSet/>
      <dgm:spPr/>
      <dgm:t>
        <a:bodyPr/>
        <a:lstStyle/>
        <a:p>
          <a:r>
            <a:rPr lang="en-GB"/>
            <a:t>Kim will have a headache whenever there’s homework to be done. </a:t>
          </a:r>
          <a:endParaRPr lang="en-US"/>
        </a:p>
      </dgm:t>
    </dgm:pt>
    <dgm:pt modelId="{15EB5AE7-5EA9-48B4-A140-DBEF69B3332C}" type="parTrans" cxnId="{D1F57FFD-0AC6-4D76-AD27-B3D3800F2AD9}">
      <dgm:prSet/>
      <dgm:spPr/>
      <dgm:t>
        <a:bodyPr/>
        <a:lstStyle/>
        <a:p>
          <a:endParaRPr lang="en-US"/>
        </a:p>
      </dgm:t>
    </dgm:pt>
    <dgm:pt modelId="{7D7BE505-BE19-4EDC-8616-F1C1042EFB1E}" type="sibTrans" cxnId="{D1F57FFD-0AC6-4D76-AD27-B3D3800F2AD9}">
      <dgm:prSet/>
      <dgm:spPr/>
      <dgm:t>
        <a:bodyPr/>
        <a:lstStyle/>
        <a:p>
          <a:endParaRPr lang="en-US"/>
        </a:p>
      </dgm:t>
    </dgm:pt>
    <dgm:pt modelId="{13D64107-F208-4F87-BDB3-3F7DD9B5E479}" type="pres">
      <dgm:prSet presAssocID="{7305D10E-026C-4AC9-BB70-EEF3F86D98BB}" presName="outerComposite" presStyleCnt="0">
        <dgm:presLayoutVars>
          <dgm:chMax val="5"/>
          <dgm:dir/>
          <dgm:resizeHandles val="exact"/>
        </dgm:presLayoutVars>
      </dgm:prSet>
      <dgm:spPr/>
    </dgm:pt>
    <dgm:pt modelId="{2DAF4781-FAD5-4017-BC30-DFA595D17BB6}" type="pres">
      <dgm:prSet presAssocID="{7305D10E-026C-4AC9-BB70-EEF3F86D98BB}" presName="dummyMaxCanvas" presStyleCnt="0">
        <dgm:presLayoutVars/>
      </dgm:prSet>
      <dgm:spPr/>
    </dgm:pt>
    <dgm:pt modelId="{BB668F58-0217-4EB1-9854-A8F45C853925}" type="pres">
      <dgm:prSet presAssocID="{7305D10E-026C-4AC9-BB70-EEF3F86D98BB}" presName="ThreeNodes_1" presStyleLbl="node1" presStyleIdx="0" presStyleCnt="3">
        <dgm:presLayoutVars>
          <dgm:bulletEnabled val="1"/>
        </dgm:presLayoutVars>
      </dgm:prSet>
      <dgm:spPr/>
    </dgm:pt>
    <dgm:pt modelId="{9157C120-D6AD-4BF3-B778-94B570CDA522}" type="pres">
      <dgm:prSet presAssocID="{7305D10E-026C-4AC9-BB70-EEF3F86D98BB}" presName="ThreeNodes_2" presStyleLbl="node1" presStyleIdx="1" presStyleCnt="3">
        <dgm:presLayoutVars>
          <dgm:bulletEnabled val="1"/>
        </dgm:presLayoutVars>
      </dgm:prSet>
      <dgm:spPr/>
    </dgm:pt>
    <dgm:pt modelId="{94FC4E6B-C51C-4B76-8E89-F1093B918E4E}" type="pres">
      <dgm:prSet presAssocID="{7305D10E-026C-4AC9-BB70-EEF3F86D98BB}" presName="ThreeNodes_3" presStyleLbl="node1" presStyleIdx="2" presStyleCnt="3">
        <dgm:presLayoutVars>
          <dgm:bulletEnabled val="1"/>
        </dgm:presLayoutVars>
      </dgm:prSet>
      <dgm:spPr/>
    </dgm:pt>
    <dgm:pt modelId="{1B1EB59F-15FB-4060-9558-C00D94D16DCB}" type="pres">
      <dgm:prSet presAssocID="{7305D10E-026C-4AC9-BB70-EEF3F86D98BB}" presName="ThreeConn_1-2" presStyleLbl="fgAccFollowNode1" presStyleIdx="0" presStyleCnt="2">
        <dgm:presLayoutVars>
          <dgm:bulletEnabled val="1"/>
        </dgm:presLayoutVars>
      </dgm:prSet>
      <dgm:spPr/>
    </dgm:pt>
    <dgm:pt modelId="{E87A1332-976F-433E-AF49-9C0045554CD8}" type="pres">
      <dgm:prSet presAssocID="{7305D10E-026C-4AC9-BB70-EEF3F86D98BB}" presName="ThreeConn_2-3" presStyleLbl="fgAccFollowNode1" presStyleIdx="1" presStyleCnt="2">
        <dgm:presLayoutVars>
          <dgm:bulletEnabled val="1"/>
        </dgm:presLayoutVars>
      </dgm:prSet>
      <dgm:spPr/>
    </dgm:pt>
    <dgm:pt modelId="{68251973-980F-4803-A674-4E11467BBB23}" type="pres">
      <dgm:prSet presAssocID="{7305D10E-026C-4AC9-BB70-EEF3F86D98BB}" presName="ThreeNodes_1_text" presStyleLbl="node1" presStyleIdx="2" presStyleCnt="3">
        <dgm:presLayoutVars>
          <dgm:bulletEnabled val="1"/>
        </dgm:presLayoutVars>
      </dgm:prSet>
      <dgm:spPr/>
    </dgm:pt>
    <dgm:pt modelId="{C402A40E-7139-435E-89EA-738929930A87}" type="pres">
      <dgm:prSet presAssocID="{7305D10E-026C-4AC9-BB70-EEF3F86D98BB}" presName="ThreeNodes_2_text" presStyleLbl="node1" presStyleIdx="2" presStyleCnt="3">
        <dgm:presLayoutVars>
          <dgm:bulletEnabled val="1"/>
        </dgm:presLayoutVars>
      </dgm:prSet>
      <dgm:spPr/>
    </dgm:pt>
    <dgm:pt modelId="{C20219B7-22E2-4030-A13A-6D3B351F2F24}" type="pres">
      <dgm:prSet presAssocID="{7305D10E-026C-4AC9-BB70-EEF3F86D98B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443A002-830D-4CEC-B1FA-5992E5A78C0C}" type="presOf" srcId="{0C8A73BB-34F1-47D4-905D-259055E25553}" destId="{C402A40E-7139-435E-89EA-738929930A87}" srcOrd="1" destOrd="0" presId="urn:microsoft.com/office/officeart/2005/8/layout/vProcess5"/>
    <dgm:cxn modelId="{A111070E-2186-408F-9AB2-F6911732A622}" type="presOf" srcId="{20493D81-21C6-4C7B-B2A7-836663AF6E1C}" destId="{1B1EB59F-15FB-4060-9558-C00D94D16DCB}" srcOrd="0" destOrd="0" presId="urn:microsoft.com/office/officeart/2005/8/layout/vProcess5"/>
    <dgm:cxn modelId="{2AA43212-7FBE-4587-B077-3BBF85AA9DD1}" type="presOf" srcId="{2696C1CE-F268-4EB9-A4DB-0F723AC9B9DA}" destId="{94FC4E6B-C51C-4B76-8E89-F1093B918E4E}" srcOrd="0" destOrd="0" presId="urn:microsoft.com/office/officeart/2005/8/layout/vProcess5"/>
    <dgm:cxn modelId="{B5358A18-1C3F-4105-A71B-5CF424885706}" srcId="{7305D10E-026C-4AC9-BB70-EEF3F86D98BB}" destId="{8BF24307-4F05-4137-A6D5-D06ECA0398D3}" srcOrd="0" destOrd="0" parTransId="{71BC17F1-B260-4748-B511-2F0559EFD230}" sibTransId="{20493D81-21C6-4C7B-B2A7-836663AF6E1C}"/>
    <dgm:cxn modelId="{050D3919-738A-451D-A21D-DD1248263B74}" srcId="{7305D10E-026C-4AC9-BB70-EEF3F86D98BB}" destId="{0C8A73BB-34F1-47D4-905D-259055E25553}" srcOrd="1" destOrd="0" parTransId="{44EF1530-C9C7-4B98-AF0F-2D96D77AAAA4}" sibTransId="{30ECAFCA-CDD0-4D15-B152-66B18208D0AE}"/>
    <dgm:cxn modelId="{51EDE81C-E8FB-4AC0-82E2-A1B321018815}" type="presOf" srcId="{7305D10E-026C-4AC9-BB70-EEF3F86D98BB}" destId="{13D64107-F208-4F87-BDB3-3F7DD9B5E479}" srcOrd="0" destOrd="0" presId="urn:microsoft.com/office/officeart/2005/8/layout/vProcess5"/>
    <dgm:cxn modelId="{63AF8367-ADB4-4B7C-91C3-7733EE5AC34A}" type="presOf" srcId="{0C8A73BB-34F1-47D4-905D-259055E25553}" destId="{9157C120-D6AD-4BF3-B778-94B570CDA522}" srcOrd="0" destOrd="0" presId="urn:microsoft.com/office/officeart/2005/8/layout/vProcess5"/>
    <dgm:cxn modelId="{1369D05A-B387-484F-A8DB-F6195B7F4904}" type="presOf" srcId="{8BF24307-4F05-4137-A6D5-D06ECA0398D3}" destId="{68251973-980F-4803-A674-4E11467BBB23}" srcOrd="1" destOrd="0" presId="urn:microsoft.com/office/officeart/2005/8/layout/vProcess5"/>
    <dgm:cxn modelId="{1766A08B-8AA4-44F7-A404-BDD71FA88749}" type="presOf" srcId="{2696C1CE-F268-4EB9-A4DB-0F723AC9B9DA}" destId="{C20219B7-22E2-4030-A13A-6D3B351F2F24}" srcOrd="1" destOrd="0" presId="urn:microsoft.com/office/officeart/2005/8/layout/vProcess5"/>
    <dgm:cxn modelId="{019425A2-D449-409D-8F91-DC65BF32AED8}" type="presOf" srcId="{30ECAFCA-CDD0-4D15-B152-66B18208D0AE}" destId="{E87A1332-976F-433E-AF49-9C0045554CD8}" srcOrd="0" destOrd="0" presId="urn:microsoft.com/office/officeart/2005/8/layout/vProcess5"/>
    <dgm:cxn modelId="{A6F727FD-CD55-48AC-B928-D4656736B799}" type="presOf" srcId="{8BF24307-4F05-4137-A6D5-D06ECA0398D3}" destId="{BB668F58-0217-4EB1-9854-A8F45C853925}" srcOrd="0" destOrd="0" presId="urn:microsoft.com/office/officeart/2005/8/layout/vProcess5"/>
    <dgm:cxn modelId="{D1F57FFD-0AC6-4D76-AD27-B3D3800F2AD9}" srcId="{7305D10E-026C-4AC9-BB70-EEF3F86D98BB}" destId="{2696C1CE-F268-4EB9-A4DB-0F723AC9B9DA}" srcOrd="2" destOrd="0" parTransId="{15EB5AE7-5EA9-48B4-A140-DBEF69B3332C}" sibTransId="{7D7BE505-BE19-4EDC-8616-F1C1042EFB1E}"/>
    <dgm:cxn modelId="{57EDCC75-1843-4E7E-8428-FF9ECEB935DF}" type="presParOf" srcId="{13D64107-F208-4F87-BDB3-3F7DD9B5E479}" destId="{2DAF4781-FAD5-4017-BC30-DFA595D17BB6}" srcOrd="0" destOrd="0" presId="urn:microsoft.com/office/officeart/2005/8/layout/vProcess5"/>
    <dgm:cxn modelId="{11D918F7-7B3F-4892-ADC2-E71334B00B7E}" type="presParOf" srcId="{13D64107-F208-4F87-BDB3-3F7DD9B5E479}" destId="{BB668F58-0217-4EB1-9854-A8F45C853925}" srcOrd="1" destOrd="0" presId="urn:microsoft.com/office/officeart/2005/8/layout/vProcess5"/>
    <dgm:cxn modelId="{8293D5A5-AEEB-409F-B11F-D940C3771BA1}" type="presParOf" srcId="{13D64107-F208-4F87-BDB3-3F7DD9B5E479}" destId="{9157C120-D6AD-4BF3-B778-94B570CDA522}" srcOrd="2" destOrd="0" presId="urn:microsoft.com/office/officeart/2005/8/layout/vProcess5"/>
    <dgm:cxn modelId="{A95C9E69-EDF5-49D9-9824-BBB57328CB30}" type="presParOf" srcId="{13D64107-F208-4F87-BDB3-3F7DD9B5E479}" destId="{94FC4E6B-C51C-4B76-8E89-F1093B918E4E}" srcOrd="3" destOrd="0" presId="urn:microsoft.com/office/officeart/2005/8/layout/vProcess5"/>
    <dgm:cxn modelId="{1A17EB79-2D14-42BF-8BEF-EDFABF42A9F4}" type="presParOf" srcId="{13D64107-F208-4F87-BDB3-3F7DD9B5E479}" destId="{1B1EB59F-15FB-4060-9558-C00D94D16DCB}" srcOrd="4" destOrd="0" presId="urn:microsoft.com/office/officeart/2005/8/layout/vProcess5"/>
    <dgm:cxn modelId="{20804167-D35A-4C6F-8BF5-6D755859578E}" type="presParOf" srcId="{13D64107-F208-4F87-BDB3-3F7DD9B5E479}" destId="{E87A1332-976F-433E-AF49-9C0045554CD8}" srcOrd="5" destOrd="0" presId="urn:microsoft.com/office/officeart/2005/8/layout/vProcess5"/>
    <dgm:cxn modelId="{5D4BE79E-FD20-4A0D-ABE6-C2D2CA47C41D}" type="presParOf" srcId="{13D64107-F208-4F87-BDB3-3F7DD9B5E479}" destId="{68251973-980F-4803-A674-4E11467BBB23}" srcOrd="6" destOrd="0" presId="urn:microsoft.com/office/officeart/2005/8/layout/vProcess5"/>
    <dgm:cxn modelId="{661CA715-1CAE-4482-B5CD-32885BF1D0FE}" type="presParOf" srcId="{13D64107-F208-4F87-BDB3-3F7DD9B5E479}" destId="{C402A40E-7139-435E-89EA-738929930A87}" srcOrd="7" destOrd="0" presId="urn:microsoft.com/office/officeart/2005/8/layout/vProcess5"/>
    <dgm:cxn modelId="{0A350932-5A95-439E-92BC-8A1DB5CC2314}" type="presParOf" srcId="{13D64107-F208-4F87-BDB3-3F7DD9B5E479}" destId="{C20219B7-22E2-4030-A13A-6D3B351F2F24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7091A46-FF7C-4D95-854C-30A7197FE77F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0F37B1C-FD0E-43EF-A682-8135B9460FEE}">
      <dgm:prSet/>
      <dgm:spPr/>
      <dgm:t>
        <a:bodyPr/>
        <a:lstStyle/>
        <a:p>
          <a:r>
            <a:rPr lang="en-GB"/>
            <a:t>Mark puts his feet up on to the desk even though his teacher has asked him not to</a:t>
          </a:r>
          <a:endParaRPr lang="en-US"/>
        </a:p>
      </dgm:t>
    </dgm:pt>
    <dgm:pt modelId="{DBA34E94-3C31-4B86-B0DC-59D108F19DBB}" type="parTrans" cxnId="{A8054933-2D64-4F49-847F-A2E2F18F28E3}">
      <dgm:prSet/>
      <dgm:spPr/>
      <dgm:t>
        <a:bodyPr/>
        <a:lstStyle/>
        <a:p>
          <a:endParaRPr lang="en-US"/>
        </a:p>
      </dgm:t>
    </dgm:pt>
    <dgm:pt modelId="{BE4A413F-61E4-47D4-9628-1F17A9FC25A5}" type="sibTrans" cxnId="{A8054933-2D64-4F49-847F-A2E2F18F28E3}">
      <dgm:prSet/>
      <dgm:spPr/>
      <dgm:t>
        <a:bodyPr/>
        <a:lstStyle/>
        <a:p>
          <a:endParaRPr lang="en-US"/>
        </a:p>
      </dgm:t>
    </dgm:pt>
    <dgm:pt modelId="{DE24C69C-C9D9-4DA1-86E7-2897DC4E3001}">
      <dgm:prSet/>
      <dgm:spPr/>
      <dgm:t>
        <a:bodyPr/>
        <a:lstStyle/>
        <a:p>
          <a:r>
            <a:rPr lang="en-GB"/>
            <a:t>Mark loses 5 minutes of playtime every time he puts his feet up on the desk</a:t>
          </a:r>
          <a:endParaRPr lang="en-US"/>
        </a:p>
      </dgm:t>
    </dgm:pt>
    <dgm:pt modelId="{82B83060-4621-4C76-BE3C-159E5502791B}" type="parTrans" cxnId="{A440C488-CF0C-492A-B495-7C45DA960782}">
      <dgm:prSet/>
      <dgm:spPr/>
      <dgm:t>
        <a:bodyPr/>
        <a:lstStyle/>
        <a:p>
          <a:endParaRPr lang="en-US"/>
        </a:p>
      </dgm:t>
    </dgm:pt>
    <dgm:pt modelId="{779E8564-0018-4038-8B4A-021194585F5C}" type="sibTrans" cxnId="{A440C488-CF0C-492A-B495-7C45DA960782}">
      <dgm:prSet/>
      <dgm:spPr/>
      <dgm:t>
        <a:bodyPr/>
        <a:lstStyle/>
        <a:p>
          <a:endParaRPr lang="en-US"/>
        </a:p>
      </dgm:t>
    </dgm:pt>
    <dgm:pt modelId="{44A8B6A0-EDA5-44F4-A1E2-009CD02CD2B2}">
      <dgm:prSet/>
      <dgm:spPr/>
      <dgm:t>
        <a:bodyPr/>
        <a:lstStyle/>
        <a:p>
          <a:r>
            <a:rPr lang="en-GB"/>
            <a:t>Mark doesn’t put his feet up on the desk again</a:t>
          </a:r>
          <a:endParaRPr lang="en-US"/>
        </a:p>
      </dgm:t>
    </dgm:pt>
    <dgm:pt modelId="{48673951-A9ED-42B9-9F7D-326CC0C67D4A}" type="parTrans" cxnId="{6E29452C-3DDF-4C06-A07C-9D923E247AF2}">
      <dgm:prSet/>
      <dgm:spPr/>
      <dgm:t>
        <a:bodyPr/>
        <a:lstStyle/>
        <a:p>
          <a:endParaRPr lang="en-US"/>
        </a:p>
      </dgm:t>
    </dgm:pt>
    <dgm:pt modelId="{AB2C15E6-0646-42CB-8B75-6A89FC716C18}" type="sibTrans" cxnId="{6E29452C-3DDF-4C06-A07C-9D923E247AF2}">
      <dgm:prSet/>
      <dgm:spPr/>
      <dgm:t>
        <a:bodyPr/>
        <a:lstStyle/>
        <a:p>
          <a:endParaRPr lang="en-US"/>
        </a:p>
      </dgm:t>
    </dgm:pt>
    <dgm:pt modelId="{C64FB933-E24C-46F0-AF22-0CC23B2E732F}" type="pres">
      <dgm:prSet presAssocID="{27091A46-FF7C-4D95-854C-30A7197FE77F}" presName="outerComposite" presStyleCnt="0">
        <dgm:presLayoutVars>
          <dgm:chMax val="5"/>
          <dgm:dir/>
          <dgm:resizeHandles val="exact"/>
        </dgm:presLayoutVars>
      </dgm:prSet>
      <dgm:spPr/>
    </dgm:pt>
    <dgm:pt modelId="{0043ECE1-9B60-4B77-A385-820265B4908A}" type="pres">
      <dgm:prSet presAssocID="{27091A46-FF7C-4D95-854C-30A7197FE77F}" presName="dummyMaxCanvas" presStyleCnt="0">
        <dgm:presLayoutVars/>
      </dgm:prSet>
      <dgm:spPr/>
    </dgm:pt>
    <dgm:pt modelId="{5C0BC562-3947-4482-9AEB-264A24D3513D}" type="pres">
      <dgm:prSet presAssocID="{27091A46-FF7C-4D95-854C-30A7197FE77F}" presName="ThreeNodes_1" presStyleLbl="node1" presStyleIdx="0" presStyleCnt="3">
        <dgm:presLayoutVars>
          <dgm:bulletEnabled val="1"/>
        </dgm:presLayoutVars>
      </dgm:prSet>
      <dgm:spPr/>
    </dgm:pt>
    <dgm:pt modelId="{408DABFA-3537-41BA-81CC-32B09101F2B2}" type="pres">
      <dgm:prSet presAssocID="{27091A46-FF7C-4D95-854C-30A7197FE77F}" presName="ThreeNodes_2" presStyleLbl="node1" presStyleIdx="1" presStyleCnt="3">
        <dgm:presLayoutVars>
          <dgm:bulletEnabled val="1"/>
        </dgm:presLayoutVars>
      </dgm:prSet>
      <dgm:spPr/>
    </dgm:pt>
    <dgm:pt modelId="{3A5E7ECC-DB2D-4EF5-9B3E-1912487A443C}" type="pres">
      <dgm:prSet presAssocID="{27091A46-FF7C-4D95-854C-30A7197FE77F}" presName="ThreeNodes_3" presStyleLbl="node1" presStyleIdx="2" presStyleCnt="3">
        <dgm:presLayoutVars>
          <dgm:bulletEnabled val="1"/>
        </dgm:presLayoutVars>
      </dgm:prSet>
      <dgm:spPr/>
    </dgm:pt>
    <dgm:pt modelId="{2A07718E-E149-4E48-B059-BD437B75A152}" type="pres">
      <dgm:prSet presAssocID="{27091A46-FF7C-4D95-854C-30A7197FE77F}" presName="ThreeConn_1-2" presStyleLbl="fgAccFollowNode1" presStyleIdx="0" presStyleCnt="2">
        <dgm:presLayoutVars>
          <dgm:bulletEnabled val="1"/>
        </dgm:presLayoutVars>
      </dgm:prSet>
      <dgm:spPr/>
    </dgm:pt>
    <dgm:pt modelId="{33362293-8536-49EE-A4C3-3802E21B1A46}" type="pres">
      <dgm:prSet presAssocID="{27091A46-FF7C-4D95-854C-30A7197FE77F}" presName="ThreeConn_2-3" presStyleLbl="fgAccFollowNode1" presStyleIdx="1" presStyleCnt="2">
        <dgm:presLayoutVars>
          <dgm:bulletEnabled val="1"/>
        </dgm:presLayoutVars>
      </dgm:prSet>
      <dgm:spPr/>
    </dgm:pt>
    <dgm:pt modelId="{E220D10C-D88E-4C47-A80C-A622789B54FF}" type="pres">
      <dgm:prSet presAssocID="{27091A46-FF7C-4D95-854C-30A7197FE77F}" presName="ThreeNodes_1_text" presStyleLbl="node1" presStyleIdx="2" presStyleCnt="3">
        <dgm:presLayoutVars>
          <dgm:bulletEnabled val="1"/>
        </dgm:presLayoutVars>
      </dgm:prSet>
      <dgm:spPr/>
    </dgm:pt>
    <dgm:pt modelId="{B6B8A9FB-AE6F-4395-9F75-A13A8C5CDD1C}" type="pres">
      <dgm:prSet presAssocID="{27091A46-FF7C-4D95-854C-30A7197FE77F}" presName="ThreeNodes_2_text" presStyleLbl="node1" presStyleIdx="2" presStyleCnt="3">
        <dgm:presLayoutVars>
          <dgm:bulletEnabled val="1"/>
        </dgm:presLayoutVars>
      </dgm:prSet>
      <dgm:spPr/>
    </dgm:pt>
    <dgm:pt modelId="{6F32A2E7-6D2B-425B-842A-D61958687B26}" type="pres">
      <dgm:prSet presAssocID="{27091A46-FF7C-4D95-854C-30A7197FE77F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1FB57E08-6ABA-4746-A4BD-66255567BCCB}" type="presOf" srcId="{DE24C69C-C9D9-4DA1-86E7-2897DC4E3001}" destId="{408DABFA-3537-41BA-81CC-32B09101F2B2}" srcOrd="0" destOrd="0" presId="urn:microsoft.com/office/officeart/2005/8/layout/vProcess5"/>
    <dgm:cxn modelId="{6E29452C-3DDF-4C06-A07C-9D923E247AF2}" srcId="{27091A46-FF7C-4D95-854C-30A7197FE77F}" destId="{44A8B6A0-EDA5-44F4-A1E2-009CD02CD2B2}" srcOrd="2" destOrd="0" parTransId="{48673951-A9ED-42B9-9F7D-326CC0C67D4A}" sibTransId="{AB2C15E6-0646-42CB-8B75-6A89FC716C18}"/>
    <dgm:cxn modelId="{0899B42F-605D-4487-B476-14B688E053A9}" type="presOf" srcId="{779E8564-0018-4038-8B4A-021194585F5C}" destId="{33362293-8536-49EE-A4C3-3802E21B1A46}" srcOrd="0" destOrd="0" presId="urn:microsoft.com/office/officeart/2005/8/layout/vProcess5"/>
    <dgm:cxn modelId="{80DF3830-E051-4808-A839-CBF87B361EDA}" type="presOf" srcId="{F0F37B1C-FD0E-43EF-A682-8135B9460FEE}" destId="{5C0BC562-3947-4482-9AEB-264A24D3513D}" srcOrd="0" destOrd="0" presId="urn:microsoft.com/office/officeart/2005/8/layout/vProcess5"/>
    <dgm:cxn modelId="{A8054933-2D64-4F49-847F-A2E2F18F28E3}" srcId="{27091A46-FF7C-4D95-854C-30A7197FE77F}" destId="{F0F37B1C-FD0E-43EF-A682-8135B9460FEE}" srcOrd="0" destOrd="0" parTransId="{DBA34E94-3C31-4B86-B0DC-59D108F19DBB}" sibTransId="{BE4A413F-61E4-47D4-9628-1F17A9FC25A5}"/>
    <dgm:cxn modelId="{73FB5939-943B-49C7-9E72-8EF90D0B916D}" type="presOf" srcId="{27091A46-FF7C-4D95-854C-30A7197FE77F}" destId="{C64FB933-E24C-46F0-AF22-0CC23B2E732F}" srcOrd="0" destOrd="0" presId="urn:microsoft.com/office/officeart/2005/8/layout/vProcess5"/>
    <dgm:cxn modelId="{A073B57A-DFD9-4FB1-A5F5-F705A2566EAA}" type="presOf" srcId="{44A8B6A0-EDA5-44F4-A1E2-009CD02CD2B2}" destId="{3A5E7ECC-DB2D-4EF5-9B3E-1912487A443C}" srcOrd="0" destOrd="0" presId="urn:microsoft.com/office/officeart/2005/8/layout/vProcess5"/>
    <dgm:cxn modelId="{0594ED83-43D7-40DC-B14A-BA440B30E60D}" type="presOf" srcId="{BE4A413F-61E4-47D4-9628-1F17A9FC25A5}" destId="{2A07718E-E149-4E48-B059-BD437B75A152}" srcOrd="0" destOrd="0" presId="urn:microsoft.com/office/officeart/2005/8/layout/vProcess5"/>
    <dgm:cxn modelId="{C76DEB84-816B-4308-BD61-AE6E045AED6B}" type="presOf" srcId="{DE24C69C-C9D9-4DA1-86E7-2897DC4E3001}" destId="{B6B8A9FB-AE6F-4395-9F75-A13A8C5CDD1C}" srcOrd="1" destOrd="0" presId="urn:microsoft.com/office/officeart/2005/8/layout/vProcess5"/>
    <dgm:cxn modelId="{A440C488-CF0C-492A-B495-7C45DA960782}" srcId="{27091A46-FF7C-4D95-854C-30A7197FE77F}" destId="{DE24C69C-C9D9-4DA1-86E7-2897DC4E3001}" srcOrd="1" destOrd="0" parTransId="{82B83060-4621-4C76-BE3C-159E5502791B}" sibTransId="{779E8564-0018-4038-8B4A-021194585F5C}"/>
    <dgm:cxn modelId="{030CEA94-05B3-432E-AB55-D6B11EF521D5}" type="presOf" srcId="{F0F37B1C-FD0E-43EF-A682-8135B9460FEE}" destId="{E220D10C-D88E-4C47-A80C-A622789B54FF}" srcOrd="1" destOrd="0" presId="urn:microsoft.com/office/officeart/2005/8/layout/vProcess5"/>
    <dgm:cxn modelId="{AF09D3F3-789D-41C9-8F78-00960F6BF534}" type="presOf" srcId="{44A8B6A0-EDA5-44F4-A1E2-009CD02CD2B2}" destId="{6F32A2E7-6D2B-425B-842A-D61958687B26}" srcOrd="1" destOrd="0" presId="urn:microsoft.com/office/officeart/2005/8/layout/vProcess5"/>
    <dgm:cxn modelId="{3384A9F6-CAAC-407C-9908-5814D5BF2064}" type="presParOf" srcId="{C64FB933-E24C-46F0-AF22-0CC23B2E732F}" destId="{0043ECE1-9B60-4B77-A385-820265B4908A}" srcOrd="0" destOrd="0" presId="urn:microsoft.com/office/officeart/2005/8/layout/vProcess5"/>
    <dgm:cxn modelId="{77AC2A36-BD8C-4319-AA0D-1191DE5CA492}" type="presParOf" srcId="{C64FB933-E24C-46F0-AF22-0CC23B2E732F}" destId="{5C0BC562-3947-4482-9AEB-264A24D3513D}" srcOrd="1" destOrd="0" presId="urn:microsoft.com/office/officeart/2005/8/layout/vProcess5"/>
    <dgm:cxn modelId="{2467FE6A-2BB5-46A6-B5AB-CD16966F1D72}" type="presParOf" srcId="{C64FB933-E24C-46F0-AF22-0CC23B2E732F}" destId="{408DABFA-3537-41BA-81CC-32B09101F2B2}" srcOrd="2" destOrd="0" presId="urn:microsoft.com/office/officeart/2005/8/layout/vProcess5"/>
    <dgm:cxn modelId="{240455BC-0D0F-4DA5-893E-3594CA865B03}" type="presParOf" srcId="{C64FB933-E24C-46F0-AF22-0CC23B2E732F}" destId="{3A5E7ECC-DB2D-4EF5-9B3E-1912487A443C}" srcOrd="3" destOrd="0" presId="urn:microsoft.com/office/officeart/2005/8/layout/vProcess5"/>
    <dgm:cxn modelId="{62EA6B90-5AC9-4F24-A39F-2C812AD166D9}" type="presParOf" srcId="{C64FB933-E24C-46F0-AF22-0CC23B2E732F}" destId="{2A07718E-E149-4E48-B059-BD437B75A152}" srcOrd="4" destOrd="0" presId="urn:microsoft.com/office/officeart/2005/8/layout/vProcess5"/>
    <dgm:cxn modelId="{32177AB0-B9A3-466F-BBB7-C83822326D45}" type="presParOf" srcId="{C64FB933-E24C-46F0-AF22-0CC23B2E732F}" destId="{33362293-8536-49EE-A4C3-3802E21B1A46}" srcOrd="5" destOrd="0" presId="urn:microsoft.com/office/officeart/2005/8/layout/vProcess5"/>
    <dgm:cxn modelId="{32B310A3-554D-4857-88D3-75DFC5B9079A}" type="presParOf" srcId="{C64FB933-E24C-46F0-AF22-0CC23B2E732F}" destId="{E220D10C-D88E-4C47-A80C-A622789B54FF}" srcOrd="6" destOrd="0" presId="urn:microsoft.com/office/officeart/2005/8/layout/vProcess5"/>
    <dgm:cxn modelId="{32909EC8-30DA-4B6A-B63B-9BE8791D0904}" type="presParOf" srcId="{C64FB933-E24C-46F0-AF22-0CC23B2E732F}" destId="{B6B8A9FB-AE6F-4395-9F75-A13A8C5CDD1C}" srcOrd="7" destOrd="0" presId="urn:microsoft.com/office/officeart/2005/8/layout/vProcess5"/>
    <dgm:cxn modelId="{D69F9034-8A5C-48D2-9DAD-282B5CA241CF}" type="presParOf" srcId="{C64FB933-E24C-46F0-AF22-0CC23B2E732F}" destId="{6F32A2E7-6D2B-425B-842A-D61958687B2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BEFE27B-5656-48EE-A134-28531099ECEF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ED4EFB4-781D-462A-8FE0-82A1D262A381}">
      <dgm:prSet/>
      <dgm:spPr/>
      <dgm:t>
        <a:bodyPr/>
        <a:lstStyle/>
        <a:p>
          <a:r>
            <a:rPr lang="en-GB"/>
            <a:t>The boys wash the car – two Saturdays in a row</a:t>
          </a:r>
          <a:endParaRPr lang="en-US"/>
        </a:p>
      </dgm:t>
    </dgm:pt>
    <dgm:pt modelId="{25634955-C8CA-443D-ABD9-E94818D7A979}" type="parTrans" cxnId="{F48E6B58-400E-4BF6-8397-C670D026FC22}">
      <dgm:prSet/>
      <dgm:spPr/>
      <dgm:t>
        <a:bodyPr/>
        <a:lstStyle/>
        <a:p>
          <a:endParaRPr lang="en-US"/>
        </a:p>
      </dgm:t>
    </dgm:pt>
    <dgm:pt modelId="{0FA60AB5-2E47-496B-8F23-2F0DBF39B4EB}" type="sibTrans" cxnId="{F48E6B58-400E-4BF6-8397-C670D026FC22}">
      <dgm:prSet/>
      <dgm:spPr/>
      <dgm:t>
        <a:bodyPr/>
        <a:lstStyle/>
        <a:p>
          <a:endParaRPr lang="en-US"/>
        </a:p>
      </dgm:t>
    </dgm:pt>
    <dgm:pt modelId="{63470229-0633-4F27-83AD-868C2EE3793D}">
      <dgm:prSet/>
      <dgm:spPr/>
      <dgm:t>
        <a:bodyPr/>
        <a:lstStyle/>
        <a:p>
          <a:r>
            <a:rPr lang="en-GB"/>
            <a:t>Nobody acknowledges that the car has been washed</a:t>
          </a:r>
          <a:endParaRPr lang="en-US"/>
        </a:p>
      </dgm:t>
    </dgm:pt>
    <dgm:pt modelId="{C060928E-2F3E-4B38-9BD8-69A55DF1A69A}" type="parTrans" cxnId="{C4C194FC-D8E5-4ACE-A635-6AC3B25905FB}">
      <dgm:prSet/>
      <dgm:spPr/>
      <dgm:t>
        <a:bodyPr/>
        <a:lstStyle/>
        <a:p>
          <a:endParaRPr lang="en-US"/>
        </a:p>
      </dgm:t>
    </dgm:pt>
    <dgm:pt modelId="{8E90F839-F80D-4A5E-BB5B-31DF6634D519}" type="sibTrans" cxnId="{C4C194FC-D8E5-4ACE-A635-6AC3B25905FB}">
      <dgm:prSet/>
      <dgm:spPr/>
      <dgm:t>
        <a:bodyPr/>
        <a:lstStyle/>
        <a:p>
          <a:endParaRPr lang="en-US"/>
        </a:p>
      </dgm:t>
    </dgm:pt>
    <dgm:pt modelId="{6C894AD8-6B1E-4EFB-8BFE-A24DC80CD6DA}">
      <dgm:prSet/>
      <dgm:spPr/>
      <dgm:t>
        <a:bodyPr/>
        <a:lstStyle/>
        <a:p>
          <a:r>
            <a:rPr lang="en-GB"/>
            <a:t>The boys will stop washing the car</a:t>
          </a:r>
          <a:endParaRPr lang="en-US"/>
        </a:p>
      </dgm:t>
    </dgm:pt>
    <dgm:pt modelId="{644BEC29-0F2E-4BFD-9874-92597A351593}" type="parTrans" cxnId="{14086488-0735-41B1-B092-0F09C8F67A58}">
      <dgm:prSet/>
      <dgm:spPr/>
      <dgm:t>
        <a:bodyPr/>
        <a:lstStyle/>
        <a:p>
          <a:endParaRPr lang="en-US"/>
        </a:p>
      </dgm:t>
    </dgm:pt>
    <dgm:pt modelId="{2A6B38A0-110D-4E59-BAE6-09E09081C7CE}" type="sibTrans" cxnId="{14086488-0735-41B1-B092-0F09C8F67A58}">
      <dgm:prSet/>
      <dgm:spPr/>
      <dgm:t>
        <a:bodyPr/>
        <a:lstStyle/>
        <a:p>
          <a:endParaRPr lang="en-US"/>
        </a:p>
      </dgm:t>
    </dgm:pt>
    <dgm:pt modelId="{DA603D95-794E-4715-B457-012D72DFCB05}" type="pres">
      <dgm:prSet presAssocID="{FBEFE27B-5656-48EE-A134-28531099ECEF}" presName="outerComposite" presStyleCnt="0">
        <dgm:presLayoutVars>
          <dgm:chMax val="5"/>
          <dgm:dir/>
          <dgm:resizeHandles val="exact"/>
        </dgm:presLayoutVars>
      </dgm:prSet>
      <dgm:spPr/>
    </dgm:pt>
    <dgm:pt modelId="{E8EF25B7-164E-4E35-BBA3-6621D47C02D7}" type="pres">
      <dgm:prSet presAssocID="{FBEFE27B-5656-48EE-A134-28531099ECEF}" presName="dummyMaxCanvas" presStyleCnt="0">
        <dgm:presLayoutVars/>
      </dgm:prSet>
      <dgm:spPr/>
    </dgm:pt>
    <dgm:pt modelId="{503AF4C0-DE19-43C0-B7BA-5BA5D0B43F1A}" type="pres">
      <dgm:prSet presAssocID="{FBEFE27B-5656-48EE-A134-28531099ECEF}" presName="ThreeNodes_1" presStyleLbl="node1" presStyleIdx="0" presStyleCnt="3">
        <dgm:presLayoutVars>
          <dgm:bulletEnabled val="1"/>
        </dgm:presLayoutVars>
      </dgm:prSet>
      <dgm:spPr/>
    </dgm:pt>
    <dgm:pt modelId="{792A3B13-EAD4-49FE-84F2-FDCEAFD7CB53}" type="pres">
      <dgm:prSet presAssocID="{FBEFE27B-5656-48EE-A134-28531099ECEF}" presName="ThreeNodes_2" presStyleLbl="node1" presStyleIdx="1" presStyleCnt="3">
        <dgm:presLayoutVars>
          <dgm:bulletEnabled val="1"/>
        </dgm:presLayoutVars>
      </dgm:prSet>
      <dgm:spPr/>
    </dgm:pt>
    <dgm:pt modelId="{603A9189-FE8D-4CEC-A3F4-50341B15ECD5}" type="pres">
      <dgm:prSet presAssocID="{FBEFE27B-5656-48EE-A134-28531099ECEF}" presName="ThreeNodes_3" presStyleLbl="node1" presStyleIdx="2" presStyleCnt="3">
        <dgm:presLayoutVars>
          <dgm:bulletEnabled val="1"/>
        </dgm:presLayoutVars>
      </dgm:prSet>
      <dgm:spPr/>
    </dgm:pt>
    <dgm:pt modelId="{9FB16B31-BF1A-40D7-944B-BD1DB4E59DD6}" type="pres">
      <dgm:prSet presAssocID="{FBEFE27B-5656-48EE-A134-28531099ECEF}" presName="ThreeConn_1-2" presStyleLbl="fgAccFollowNode1" presStyleIdx="0" presStyleCnt="2">
        <dgm:presLayoutVars>
          <dgm:bulletEnabled val="1"/>
        </dgm:presLayoutVars>
      </dgm:prSet>
      <dgm:spPr/>
    </dgm:pt>
    <dgm:pt modelId="{466477BE-B083-414F-A8E4-058AABCDF468}" type="pres">
      <dgm:prSet presAssocID="{FBEFE27B-5656-48EE-A134-28531099ECEF}" presName="ThreeConn_2-3" presStyleLbl="fgAccFollowNode1" presStyleIdx="1" presStyleCnt="2">
        <dgm:presLayoutVars>
          <dgm:bulletEnabled val="1"/>
        </dgm:presLayoutVars>
      </dgm:prSet>
      <dgm:spPr/>
    </dgm:pt>
    <dgm:pt modelId="{BD6C2CA7-66D8-4476-AE34-4AB200AA86F0}" type="pres">
      <dgm:prSet presAssocID="{FBEFE27B-5656-48EE-A134-28531099ECEF}" presName="ThreeNodes_1_text" presStyleLbl="node1" presStyleIdx="2" presStyleCnt="3">
        <dgm:presLayoutVars>
          <dgm:bulletEnabled val="1"/>
        </dgm:presLayoutVars>
      </dgm:prSet>
      <dgm:spPr/>
    </dgm:pt>
    <dgm:pt modelId="{FA9F673C-5754-43E0-A5AE-885F20DE7977}" type="pres">
      <dgm:prSet presAssocID="{FBEFE27B-5656-48EE-A134-28531099ECEF}" presName="ThreeNodes_2_text" presStyleLbl="node1" presStyleIdx="2" presStyleCnt="3">
        <dgm:presLayoutVars>
          <dgm:bulletEnabled val="1"/>
        </dgm:presLayoutVars>
      </dgm:prSet>
      <dgm:spPr/>
    </dgm:pt>
    <dgm:pt modelId="{EE059202-3EAA-44EF-BEFD-E383350F1E6A}" type="pres">
      <dgm:prSet presAssocID="{FBEFE27B-5656-48EE-A134-28531099ECEF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C542D21-326D-4976-A887-1148E0E7F061}" type="presOf" srcId="{6C894AD8-6B1E-4EFB-8BFE-A24DC80CD6DA}" destId="{EE059202-3EAA-44EF-BEFD-E383350F1E6A}" srcOrd="1" destOrd="0" presId="urn:microsoft.com/office/officeart/2005/8/layout/vProcess5"/>
    <dgm:cxn modelId="{E10BAC29-4AD4-4009-A751-296A115F8201}" type="presOf" srcId="{0FA60AB5-2E47-496B-8F23-2F0DBF39B4EB}" destId="{9FB16B31-BF1A-40D7-944B-BD1DB4E59DD6}" srcOrd="0" destOrd="0" presId="urn:microsoft.com/office/officeart/2005/8/layout/vProcess5"/>
    <dgm:cxn modelId="{CD163B3B-1767-4904-8F49-9912B1CDD2D3}" type="presOf" srcId="{FBEFE27B-5656-48EE-A134-28531099ECEF}" destId="{DA603D95-794E-4715-B457-012D72DFCB05}" srcOrd="0" destOrd="0" presId="urn:microsoft.com/office/officeart/2005/8/layout/vProcess5"/>
    <dgm:cxn modelId="{7D22E55B-EAE3-4D4D-AFDF-0E8962E5679C}" type="presOf" srcId="{9ED4EFB4-781D-462A-8FE0-82A1D262A381}" destId="{503AF4C0-DE19-43C0-B7BA-5BA5D0B43F1A}" srcOrd="0" destOrd="0" presId="urn:microsoft.com/office/officeart/2005/8/layout/vProcess5"/>
    <dgm:cxn modelId="{682C055D-C29E-4992-93E1-87F4B444E4E9}" type="presOf" srcId="{63470229-0633-4F27-83AD-868C2EE3793D}" destId="{FA9F673C-5754-43E0-A5AE-885F20DE7977}" srcOrd="1" destOrd="0" presId="urn:microsoft.com/office/officeart/2005/8/layout/vProcess5"/>
    <dgm:cxn modelId="{CB874C63-3429-4526-BEF6-9D1493AD0DB9}" type="presOf" srcId="{63470229-0633-4F27-83AD-868C2EE3793D}" destId="{792A3B13-EAD4-49FE-84F2-FDCEAFD7CB53}" srcOrd="0" destOrd="0" presId="urn:microsoft.com/office/officeart/2005/8/layout/vProcess5"/>
    <dgm:cxn modelId="{1CC4FF68-30F6-4FAB-9218-CF16683831F6}" type="presOf" srcId="{8E90F839-F80D-4A5E-BB5B-31DF6634D519}" destId="{466477BE-B083-414F-A8E4-058AABCDF468}" srcOrd="0" destOrd="0" presId="urn:microsoft.com/office/officeart/2005/8/layout/vProcess5"/>
    <dgm:cxn modelId="{F48E6B58-400E-4BF6-8397-C670D026FC22}" srcId="{FBEFE27B-5656-48EE-A134-28531099ECEF}" destId="{9ED4EFB4-781D-462A-8FE0-82A1D262A381}" srcOrd="0" destOrd="0" parTransId="{25634955-C8CA-443D-ABD9-E94818D7A979}" sibTransId="{0FA60AB5-2E47-496B-8F23-2F0DBF39B4EB}"/>
    <dgm:cxn modelId="{14086488-0735-41B1-B092-0F09C8F67A58}" srcId="{FBEFE27B-5656-48EE-A134-28531099ECEF}" destId="{6C894AD8-6B1E-4EFB-8BFE-A24DC80CD6DA}" srcOrd="2" destOrd="0" parTransId="{644BEC29-0F2E-4BFD-9874-92597A351593}" sibTransId="{2A6B38A0-110D-4E59-BAE6-09E09081C7CE}"/>
    <dgm:cxn modelId="{4D44DEC4-CC7F-4F62-B2A9-A44581EA3171}" type="presOf" srcId="{9ED4EFB4-781D-462A-8FE0-82A1D262A381}" destId="{BD6C2CA7-66D8-4476-AE34-4AB200AA86F0}" srcOrd="1" destOrd="0" presId="urn:microsoft.com/office/officeart/2005/8/layout/vProcess5"/>
    <dgm:cxn modelId="{CE7C7FE3-0929-4DAC-8832-A1E2BD4902A8}" type="presOf" srcId="{6C894AD8-6B1E-4EFB-8BFE-A24DC80CD6DA}" destId="{603A9189-FE8D-4CEC-A3F4-50341B15ECD5}" srcOrd="0" destOrd="0" presId="urn:microsoft.com/office/officeart/2005/8/layout/vProcess5"/>
    <dgm:cxn modelId="{C4C194FC-D8E5-4ACE-A635-6AC3B25905FB}" srcId="{FBEFE27B-5656-48EE-A134-28531099ECEF}" destId="{63470229-0633-4F27-83AD-868C2EE3793D}" srcOrd="1" destOrd="0" parTransId="{C060928E-2F3E-4B38-9BD8-69A55DF1A69A}" sibTransId="{8E90F839-F80D-4A5E-BB5B-31DF6634D519}"/>
    <dgm:cxn modelId="{11E704BB-7779-4B95-8106-1BE90576AD89}" type="presParOf" srcId="{DA603D95-794E-4715-B457-012D72DFCB05}" destId="{E8EF25B7-164E-4E35-BBA3-6621D47C02D7}" srcOrd="0" destOrd="0" presId="urn:microsoft.com/office/officeart/2005/8/layout/vProcess5"/>
    <dgm:cxn modelId="{59ED3D5B-443D-47C7-8A44-4BAD90363082}" type="presParOf" srcId="{DA603D95-794E-4715-B457-012D72DFCB05}" destId="{503AF4C0-DE19-43C0-B7BA-5BA5D0B43F1A}" srcOrd="1" destOrd="0" presId="urn:microsoft.com/office/officeart/2005/8/layout/vProcess5"/>
    <dgm:cxn modelId="{47EE0BE5-4BEC-4D98-9AB0-E2632CC46BAC}" type="presParOf" srcId="{DA603D95-794E-4715-B457-012D72DFCB05}" destId="{792A3B13-EAD4-49FE-84F2-FDCEAFD7CB53}" srcOrd="2" destOrd="0" presId="urn:microsoft.com/office/officeart/2005/8/layout/vProcess5"/>
    <dgm:cxn modelId="{79F4315D-73B6-4DB5-8E96-C56923D8E385}" type="presParOf" srcId="{DA603D95-794E-4715-B457-012D72DFCB05}" destId="{603A9189-FE8D-4CEC-A3F4-50341B15ECD5}" srcOrd="3" destOrd="0" presId="urn:microsoft.com/office/officeart/2005/8/layout/vProcess5"/>
    <dgm:cxn modelId="{4B46DCC6-5773-4726-8843-5ABA1EF64F9C}" type="presParOf" srcId="{DA603D95-794E-4715-B457-012D72DFCB05}" destId="{9FB16B31-BF1A-40D7-944B-BD1DB4E59DD6}" srcOrd="4" destOrd="0" presId="urn:microsoft.com/office/officeart/2005/8/layout/vProcess5"/>
    <dgm:cxn modelId="{A4E54143-2F6D-4F3C-898C-935528CDAD4D}" type="presParOf" srcId="{DA603D95-794E-4715-B457-012D72DFCB05}" destId="{466477BE-B083-414F-A8E4-058AABCDF468}" srcOrd="5" destOrd="0" presId="urn:microsoft.com/office/officeart/2005/8/layout/vProcess5"/>
    <dgm:cxn modelId="{7973F948-92FB-48D6-AABB-E81B06A7663F}" type="presParOf" srcId="{DA603D95-794E-4715-B457-012D72DFCB05}" destId="{BD6C2CA7-66D8-4476-AE34-4AB200AA86F0}" srcOrd="6" destOrd="0" presId="urn:microsoft.com/office/officeart/2005/8/layout/vProcess5"/>
    <dgm:cxn modelId="{491BA564-AE4B-40BB-90B0-76EA603FE4AC}" type="presParOf" srcId="{DA603D95-794E-4715-B457-012D72DFCB05}" destId="{FA9F673C-5754-43E0-A5AE-885F20DE7977}" srcOrd="7" destOrd="0" presId="urn:microsoft.com/office/officeart/2005/8/layout/vProcess5"/>
    <dgm:cxn modelId="{D4A361A4-58E7-4787-A65E-027BD7BF169D}" type="presParOf" srcId="{DA603D95-794E-4715-B457-012D72DFCB05}" destId="{EE059202-3EAA-44EF-BEFD-E383350F1E6A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46B962-B0FA-4477-86AD-89386EB2BC99}">
      <dsp:nvSpPr>
        <dsp:cNvPr id="0" name=""/>
        <dsp:cNvSpPr/>
      </dsp:nvSpPr>
      <dsp:spPr>
        <a:xfrm>
          <a:off x="0" y="586"/>
          <a:ext cx="11206716" cy="137171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F0AB85-B3BB-4334-B7B6-EC7F7C0AFFE8}">
      <dsp:nvSpPr>
        <dsp:cNvPr id="0" name=""/>
        <dsp:cNvSpPr/>
      </dsp:nvSpPr>
      <dsp:spPr>
        <a:xfrm>
          <a:off x="414944" y="309222"/>
          <a:ext cx="754445" cy="7544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4F7DA6-BE12-4BDB-8DEA-29AA04FE0EA9}">
      <dsp:nvSpPr>
        <dsp:cNvPr id="0" name=""/>
        <dsp:cNvSpPr/>
      </dsp:nvSpPr>
      <dsp:spPr>
        <a:xfrm>
          <a:off x="1584334" y="586"/>
          <a:ext cx="9622381" cy="137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174" tIns="145174" rIns="145174" bIns="145174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Behaviourism looks at the environmental factors that have an important role in influencing behaviour.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84334" y="586"/>
        <a:ext cx="9622381" cy="1371718"/>
      </dsp:txXfrm>
    </dsp:sp>
    <dsp:sp modelId="{6CEC95ED-9234-46B5-9510-ABF0C52A3FE2}">
      <dsp:nvSpPr>
        <dsp:cNvPr id="0" name=""/>
        <dsp:cNvSpPr/>
      </dsp:nvSpPr>
      <dsp:spPr>
        <a:xfrm>
          <a:off x="0" y="1715234"/>
          <a:ext cx="11206716" cy="137171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F3DE47-DE3C-4E4C-A45C-36EDD4A96C3A}">
      <dsp:nvSpPr>
        <dsp:cNvPr id="0" name=""/>
        <dsp:cNvSpPr/>
      </dsp:nvSpPr>
      <dsp:spPr>
        <a:xfrm>
          <a:off x="414944" y="2023870"/>
          <a:ext cx="754445" cy="7544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BDE7CF-0FD2-4A5A-A83C-2222DBCF7200}">
      <dsp:nvSpPr>
        <dsp:cNvPr id="0" name=""/>
        <dsp:cNvSpPr/>
      </dsp:nvSpPr>
      <dsp:spPr>
        <a:xfrm>
          <a:off x="1584334" y="1715234"/>
          <a:ext cx="9622381" cy="137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174" tIns="145174" rIns="145174" bIns="145174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Originated with Ivan Pavlov (1849-1936)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84334" y="1715234"/>
        <a:ext cx="9622381" cy="1371718"/>
      </dsp:txXfrm>
    </dsp:sp>
    <dsp:sp modelId="{53E6D0F7-0122-46F4-984E-0E72269C9B77}">
      <dsp:nvSpPr>
        <dsp:cNvPr id="0" name=""/>
        <dsp:cNvSpPr/>
      </dsp:nvSpPr>
      <dsp:spPr>
        <a:xfrm>
          <a:off x="0" y="3429882"/>
          <a:ext cx="11206716" cy="137171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3E4AE0-A9BD-4986-93E0-3934B91F29BB}">
      <dsp:nvSpPr>
        <dsp:cNvPr id="0" name=""/>
        <dsp:cNvSpPr/>
      </dsp:nvSpPr>
      <dsp:spPr>
        <a:xfrm>
          <a:off x="414944" y="3738518"/>
          <a:ext cx="754445" cy="7544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7E6DFC-1A85-4E49-AEC4-B4B91AB962E6}">
      <dsp:nvSpPr>
        <dsp:cNvPr id="0" name=""/>
        <dsp:cNvSpPr/>
      </dsp:nvSpPr>
      <dsp:spPr>
        <a:xfrm>
          <a:off x="1584334" y="3429882"/>
          <a:ext cx="9622381" cy="137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174" tIns="145174" rIns="145174" bIns="145174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Pavlov is known for the theory of </a:t>
          </a:r>
          <a:r>
            <a:rPr lang="en-GB" sz="2000" u="sng" kern="1200" dirty="0">
              <a:latin typeface="Arial" panose="020B0604020202020204" pitchFamily="34" charset="0"/>
              <a:cs typeface="Arial" panose="020B0604020202020204" pitchFamily="34" charset="0"/>
            </a:rPr>
            <a:t>classical conditioning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derived from his observations of salivation in dogs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84334" y="3429882"/>
        <a:ext cx="9622381" cy="13717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CF9352-38CB-457C-89FC-AB98C67AA5BA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CA2277-276A-4D22-8152-6D15D10675BD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90804A-9D69-450A-A797-7C0FCAFC28C2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behaviour modification techniques never fail. They are either applied inefficiently or inconsistently, which leads to less than desired change. </a:t>
          </a:r>
        </a:p>
      </dsp:txBody>
      <dsp:txXfrm>
        <a:off x="1507738" y="707092"/>
        <a:ext cx="9007861" cy="1305401"/>
      </dsp:txXfrm>
    </dsp:sp>
    <dsp:sp modelId="{5D4313C4-87D0-467F-90F9-2E827C2E91FE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27AE67-3F01-451E-A359-EED2018A532B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A80951-82D3-4A20-8BEB-EAA482B8C0DB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all behaviour is maintained, changed, or shaped by the consequences of that behaviour. </a:t>
          </a:r>
        </a:p>
      </dsp:txBody>
      <dsp:txXfrm>
        <a:off x="1507738" y="2338844"/>
        <a:ext cx="9007861" cy="13054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BD5279-348D-4A49-9EE7-0EE98A74B986}">
      <dsp:nvSpPr>
        <dsp:cNvPr id="0" name=""/>
        <dsp:cNvSpPr/>
      </dsp:nvSpPr>
      <dsp:spPr>
        <a:xfrm>
          <a:off x="766420" y="1376"/>
          <a:ext cx="4770888" cy="14551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Jane cleans her room.</a:t>
          </a:r>
          <a:endParaRPr lang="en-US" sz="4400" kern="1200"/>
        </a:p>
      </dsp:txBody>
      <dsp:txXfrm>
        <a:off x="766420" y="1376"/>
        <a:ext cx="4770888" cy="1455121"/>
      </dsp:txXfrm>
    </dsp:sp>
    <dsp:sp modelId="{DDFEA631-DC42-4D06-B12B-3451852072FF}">
      <dsp:nvSpPr>
        <dsp:cNvPr id="0" name=""/>
        <dsp:cNvSpPr/>
      </dsp:nvSpPr>
      <dsp:spPr>
        <a:xfrm>
          <a:off x="766420" y="2052858"/>
          <a:ext cx="4770888" cy="14551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Jane’s parents praise her. </a:t>
          </a:r>
          <a:endParaRPr lang="en-US" sz="4400" kern="1200"/>
        </a:p>
      </dsp:txBody>
      <dsp:txXfrm>
        <a:off x="766420" y="2052858"/>
        <a:ext cx="4770888" cy="1455121"/>
      </dsp:txXfrm>
    </dsp:sp>
    <dsp:sp modelId="{F2363CFC-77E0-4FB9-8097-4BDADE658FC5}">
      <dsp:nvSpPr>
        <dsp:cNvPr id="0" name=""/>
        <dsp:cNvSpPr/>
      </dsp:nvSpPr>
      <dsp:spPr>
        <a:xfrm>
          <a:off x="766420" y="4104341"/>
          <a:ext cx="4770888" cy="14551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Jane will continue to clean her room.</a:t>
          </a:r>
          <a:endParaRPr lang="en-US" sz="4400" kern="1200"/>
        </a:p>
      </dsp:txBody>
      <dsp:txXfrm>
        <a:off x="766420" y="4104341"/>
        <a:ext cx="4770888" cy="14551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FF6D90-51D6-46FE-AC9C-70FE5E088E15}">
      <dsp:nvSpPr>
        <dsp:cNvPr id="0" name=""/>
        <dsp:cNvSpPr/>
      </dsp:nvSpPr>
      <dsp:spPr>
        <a:xfrm>
          <a:off x="0" y="0"/>
          <a:ext cx="5358169" cy="16682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Kelly brushes her teeth before bed</a:t>
          </a:r>
          <a:endParaRPr lang="en-US" sz="3100" kern="1200"/>
        </a:p>
      </dsp:txBody>
      <dsp:txXfrm>
        <a:off x="48861" y="48861"/>
        <a:ext cx="3557996" cy="1570529"/>
      </dsp:txXfrm>
    </dsp:sp>
    <dsp:sp modelId="{A5B25D87-06BE-45C8-B1FC-656DEA909679}">
      <dsp:nvSpPr>
        <dsp:cNvPr id="0" name=""/>
        <dsp:cNvSpPr/>
      </dsp:nvSpPr>
      <dsp:spPr>
        <a:xfrm>
          <a:off x="472779" y="1946293"/>
          <a:ext cx="5358169" cy="1668251"/>
        </a:xfrm>
        <a:prstGeom prst="roundRect">
          <a:avLst>
            <a:gd name="adj" fmla="val 10000"/>
          </a:avLst>
        </a:prstGeom>
        <a:solidFill>
          <a:schemeClr val="accent2">
            <a:hueOff val="419388"/>
            <a:satOff val="-3962"/>
            <a:lumOff val="-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Kelly receives 50p each time</a:t>
          </a:r>
          <a:endParaRPr lang="en-US" sz="3100" kern="1200"/>
        </a:p>
      </dsp:txBody>
      <dsp:txXfrm>
        <a:off x="521640" y="1995154"/>
        <a:ext cx="3703304" cy="1570529"/>
      </dsp:txXfrm>
    </dsp:sp>
    <dsp:sp modelId="{E5EF3897-28B8-4991-ACA0-C11F2F23BD38}">
      <dsp:nvSpPr>
        <dsp:cNvPr id="0" name=""/>
        <dsp:cNvSpPr/>
      </dsp:nvSpPr>
      <dsp:spPr>
        <a:xfrm>
          <a:off x="945559" y="3892587"/>
          <a:ext cx="5358169" cy="1668251"/>
        </a:xfrm>
        <a:prstGeom prst="roundRect">
          <a:avLst>
            <a:gd name="adj" fmla="val 10000"/>
          </a:avLst>
        </a:prstGeom>
        <a:solidFill>
          <a:schemeClr val="accent2">
            <a:hueOff val="838775"/>
            <a:satOff val="-7923"/>
            <a:lumOff val="-82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Kelly will continue to brush her teeth before bed</a:t>
          </a:r>
          <a:endParaRPr lang="en-US" sz="3100" kern="1200"/>
        </a:p>
      </dsp:txBody>
      <dsp:txXfrm>
        <a:off x="994420" y="3941448"/>
        <a:ext cx="3703304" cy="1570529"/>
      </dsp:txXfrm>
    </dsp:sp>
    <dsp:sp modelId="{5B237C7D-0EF4-43C9-BA39-BFCF3E588C0A}">
      <dsp:nvSpPr>
        <dsp:cNvPr id="0" name=""/>
        <dsp:cNvSpPr/>
      </dsp:nvSpPr>
      <dsp:spPr>
        <a:xfrm>
          <a:off x="4273806" y="1265090"/>
          <a:ext cx="1084363" cy="108436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517788" y="1265090"/>
        <a:ext cx="596399" cy="815983"/>
      </dsp:txXfrm>
    </dsp:sp>
    <dsp:sp modelId="{A432712C-37B7-4735-90CB-9FB3B2DF7DF6}">
      <dsp:nvSpPr>
        <dsp:cNvPr id="0" name=""/>
        <dsp:cNvSpPr/>
      </dsp:nvSpPr>
      <dsp:spPr>
        <a:xfrm>
          <a:off x="4746585" y="3200262"/>
          <a:ext cx="1084363" cy="108436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887755"/>
            <a:satOff val="-13107"/>
            <a:lumOff val="-136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887755"/>
              <a:satOff val="-13107"/>
              <a:lumOff val="-136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990567" y="3200262"/>
        <a:ext cx="596399" cy="81598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E89711-3E03-4495-A471-FE8A2C1CC8E8}">
      <dsp:nvSpPr>
        <dsp:cNvPr id="0" name=""/>
        <dsp:cNvSpPr/>
      </dsp:nvSpPr>
      <dsp:spPr>
        <a:xfrm>
          <a:off x="0" y="0"/>
          <a:ext cx="5358169" cy="16682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boys get on quietly with their school work</a:t>
          </a:r>
          <a:endParaRPr lang="en-US" sz="2700" kern="1200"/>
        </a:p>
      </dsp:txBody>
      <dsp:txXfrm>
        <a:off x="48861" y="48861"/>
        <a:ext cx="3557996" cy="1570529"/>
      </dsp:txXfrm>
    </dsp:sp>
    <dsp:sp modelId="{0C96B72C-6A52-418B-AE25-C9170678C3D2}">
      <dsp:nvSpPr>
        <dsp:cNvPr id="0" name=""/>
        <dsp:cNvSpPr/>
      </dsp:nvSpPr>
      <dsp:spPr>
        <a:xfrm>
          <a:off x="472779" y="1946293"/>
          <a:ext cx="5358169" cy="166825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teacher praises and rewards the boys</a:t>
          </a:r>
          <a:endParaRPr lang="en-US" sz="2700" kern="1200"/>
        </a:p>
      </dsp:txBody>
      <dsp:txXfrm>
        <a:off x="521640" y="1995154"/>
        <a:ext cx="3703304" cy="1570529"/>
      </dsp:txXfrm>
    </dsp:sp>
    <dsp:sp modelId="{6B777155-5DAB-4152-B3BC-4D56F08967A5}">
      <dsp:nvSpPr>
        <dsp:cNvPr id="0" name=""/>
        <dsp:cNvSpPr/>
      </dsp:nvSpPr>
      <dsp:spPr>
        <a:xfrm>
          <a:off x="945559" y="3892587"/>
          <a:ext cx="5358169" cy="166825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boys will continue to get on with their work quietly</a:t>
          </a:r>
          <a:endParaRPr lang="en-US" sz="2700" kern="1200"/>
        </a:p>
      </dsp:txBody>
      <dsp:txXfrm>
        <a:off x="994420" y="3941448"/>
        <a:ext cx="3703304" cy="1570529"/>
      </dsp:txXfrm>
    </dsp:sp>
    <dsp:sp modelId="{262FD1CB-D6C4-4650-83C9-178FA5592F02}">
      <dsp:nvSpPr>
        <dsp:cNvPr id="0" name=""/>
        <dsp:cNvSpPr/>
      </dsp:nvSpPr>
      <dsp:spPr>
        <a:xfrm>
          <a:off x="4273806" y="1265090"/>
          <a:ext cx="1084363" cy="108436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517788" y="1265090"/>
        <a:ext cx="596399" cy="815983"/>
      </dsp:txXfrm>
    </dsp:sp>
    <dsp:sp modelId="{DF8A613B-1BE6-47B5-97DC-C59C6463B4BF}">
      <dsp:nvSpPr>
        <dsp:cNvPr id="0" name=""/>
        <dsp:cNvSpPr/>
      </dsp:nvSpPr>
      <dsp:spPr>
        <a:xfrm>
          <a:off x="4746585" y="3200262"/>
          <a:ext cx="1084363" cy="108436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990567" y="3200262"/>
        <a:ext cx="596399" cy="81598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D4D47B-6FED-4825-9522-5D32F0956DFC}">
      <dsp:nvSpPr>
        <dsp:cNvPr id="0" name=""/>
        <dsp:cNvSpPr/>
      </dsp:nvSpPr>
      <dsp:spPr>
        <a:xfrm>
          <a:off x="0" y="0"/>
          <a:ext cx="5358169" cy="16682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Scott says the older boys beat him up; he refuses to go to school. </a:t>
          </a:r>
          <a:endParaRPr lang="en-US" sz="2500" kern="1200"/>
        </a:p>
      </dsp:txBody>
      <dsp:txXfrm>
        <a:off x="48861" y="48861"/>
        <a:ext cx="3557996" cy="1570529"/>
      </dsp:txXfrm>
    </dsp:sp>
    <dsp:sp modelId="{C3E78647-655A-44AB-BF4D-C3F6844F51D4}">
      <dsp:nvSpPr>
        <dsp:cNvPr id="0" name=""/>
        <dsp:cNvSpPr/>
      </dsp:nvSpPr>
      <dsp:spPr>
        <a:xfrm>
          <a:off x="472779" y="1946293"/>
          <a:ext cx="5358169" cy="166825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Scott’s mum allows him to stay at home</a:t>
          </a:r>
          <a:endParaRPr lang="en-US" sz="2500" kern="1200"/>
        </a:p>
      </dsp:txBody>
      <dsp:txXfrm>
        <a:off x="521640" y="1995154"/>
        <a:ext cx="3703304" cy="1570529"/>
      </dsp:txXfrm>
    </dsp:sp>
    <dsp:sp modelId="{CB324EFD-A49B-4B72-B7FC-F5706779C48C}">
      <dsp:nvSpPr>
        <dsp:cNvPr id="0" name=""/>
        <dsp:cNvSpPr/>
      </dsp:nvSpPr>
      <dsp:spPr>
        <a:xfrm>
          <a:off x="945559" y="3892587"/>
          <a:ext cx="5358169" cy="166825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Scott will continue to refuse to go to school</a:t>
          </a:r>
          <a:endParaRPr lang="en-US" sz="2500" kern="1200"/>
        </a:p>
      </dsp:txBody>
      <dsp:txXfrm>
        <a:off x="994420" y="3941448"/>
        <a:ext cx="3703304" cy="1570529"/>
      </dsp:txXfrm>
    </dsp:sp>
    <dsp:sp modelId="{A81CA237-5BBE-47D8-B4B0-B8FD9F69C284}">
      <dsp:nvSpPr>
        <dsp:cNvPr id="0" name=""/>
        <dsp:cNvSpPr/>
      </dsp:nvSpPr>
      <dsp:spPr>
        <a:xfrm>
          <a:off x="4273806" y="1265090"/>
          <a:ext cx="1084363" cy="108436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517788" y="1265090"/>
        <a:ext cx="596399" cy="815983"/>
      </dsp:txXfrm>
    </dsp:sp>
    <dsp:sp modelId="{F3EC04E6-CA7E-4D58-89B1-416D36E938AB}">
      <dsp:nvSpPr>
        <dsp:cNvPr id="0" name=""/>
        <dsp:cNvSpPr/>
      </dsp:nvSpPr>
      <dsp:spPr>
        <a:xfrm>
          <a:off x="4746585" y="3200262"/>
          <a:ext cx="1084363" cy="108436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990567" y="3200262"/>
        <a:ext cx="596399" cy="81598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668F58-0217-4EB1-9854-A8F45C853925}">
      <dsp:nvSpPr>
        <dsp:cNvPr id="0" name=""/>
        <dsp:cNvSpPr/>
      </dsp:nvSpPr>
      <dsp:spPr>
        <a:xfrm>
          <a:off x="0" y="0"/>
          <a:ext cx="5347956" cy="16592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Kim says she has a headache when it’s time to do her homework.</a:t>
          </a:r>
          <a:endParaRPr lang="en-US" sz="2400" kern="1200"/>
        </a:p>
      </dsp:txBody>
      <dsp:txXfrm>
        <a:off x="48597" y="48597"/>
        <a:ext cx="3557528" cy="1562026"/>
      </dsp:txXfrm>
    </dsp:sp>
    <dsp:sp modelId="{9157C120-D6AD-4BF3-B778-94B570CDA522}">
      <dsp:nvSpPr>
        <dsp:cNvPr id="0" name=""/>
        <dsp:cNvSpPr/>
      </dsp:nvSpPr>
      <dsp:spPr>
        <a:xfrm>
          <a:off x="471878" y="1935757"/>
          <a:ext cx="5347956" cy="1659220"/>
        </a:xfrm>
        <a:prstGeom prst="roundRect">
          <a:avLst>
            <a:gd name="adj" fmla="val 10000"/>
          </a:avLst>
        </a:prstGeom>
        <a:solidFill>
          <a:schemeClr val="accent2">
            <a:hueOff val="419388"/>
            <a:satOff val="-3962"/>
            <a:lumOff val="-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Kim is allowed to go to bed without doing her homework</a:t>
          </a:r>
          <a:endParaRPr lang="en-US" sz="2400" kern="1200"/>
        </a:p>
      </dsp:txBody>
      <dsp:txXfrm>
        <a:off x="520475" y="1984354"/>
        <a:ext cx="3700391" cy="1562026"/>
      </dsp:txXfrm>
    </dsp:sp>
    <dsp:sp modelId="{94FC4E6B-C51C-4B76-8E89-F1093B918E4E}">
      <dsp:nvSpPr>
        <dsp:cNvPr id="0" name=""/>
        <dsp:cNvSpPr/>
      </dsp:nvSpPr>
      <dsp:spPr>
        <a:xfrm>
          <a:off x="943757" y="3871514"/>
          <a:ext cx="5347956" cy="1659220"/>
        </a:xfrm>
        <a:prstGeom prst="roundRect">
          <a:avLst>
            <a:gd name="adj" fmla="val 10000"/>
          </a:avLst>
        </a:prstGeom>
        <a:solidFill>
          <a:schemeClr val="accent2">
            <a:hueOff val="838775"/>
            <a:satOff val="-7923"/>
            <a:lumOff val="-82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Kim will have a headache whenever there’s homework to be done. </a:t>
          </a:r>
          <a:endParaRPr lang="en-US" sz="2400" kern="1200"/>
        </a:p>
      </dsp:txBody>
      <dsp:txXfrm>
        <a:off x="992354" y="3920111"/>
        <a:ext cx="3700391" cy="1562026"/>
      </dsp:txXfrm>
    </dsp:sp>
    <dsp:sp modelId="{1B1EB59F-15FB-4060-9558-C00D94D16DCB}">
      <dsp:nvSpPr>
        <dsp:cNvPr id="0" name=""/>
        <dsp:cNvSpPr/>
      </dsp:nvSpPr>
      <dsp:spPr>
        <a:xfrm>
          <a:off x="4269463" y="1258242"/>
          <a:ext cx="1078493" cy="107849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512124" y="1258242"/>
        <a:ext cx="593171" cy="811566"/>
      </dsp:txXfrm>
    </dsp:sp>
    <dsp:sp modelId="{E87A1332-976F-433E-AF49-9C0045554CD8}">
      <dsp:nvSpPr>
        <dsp:cNvPr id="0" name=""/>
        <dsp:cNvSpPr/>
      </dsp:nvSpPr>
      <dsp:spPr>
        <a:xfrm>
          <a:off x="4741342" y="3182937"/>
          <a:ext cx="1078493" cy="107849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887755"/>
            <a:satOff val="-13107"/>
            <a:lumOff val="-136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887755"/>
              <a:satOff val="-13107"/>
              <a:lumOff val="-136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984003" y="3182937"/>
        <a:ext cx="593171" cy="81156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0BC562-3947-4482-9AEB-264A24D3513D}">
      <dsp:nvSpPr>
        <dsp:cNvPr id="0" name=""/>
        <dsp:cNvSpPr/>
      </dsp:nvSpPr>
      <dsp:spPr>
        <a:xfrm>
          <a:off x="0" y="0"/>
          <a:ext cx="5347956" cy="16592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Mark puts his feet up on to the desk even though his teacher has asked him not to</a:t>
          </a:r>
          <a:endParaRPr lang="en-US" sz="2400" kern="1200"/>
        </a:p>
      </dsp:txBody>
      <dsp:txXfrm>
        <a:off x="48597" y="48597"/>
        <a:ext cx="3557528" cy="1562026"/>
      </dsp:txXfrm>
    </dsp:sp>
    <dsp:sp modelId="{408DABFA-3537-41BA-81CC-32B09101F2B2}">
      <dsp:nvSpPr>
        <dsp:cNvPr id="0" name=""/>
        <dsp:cNvSpPr/>
      </dsp:nvSpPr>
      <dsp:spPr>
        <a:xfrm>
          <a:off x="471878" y="1935757"/>
          <a:ext cx="5347956" cy="16592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Mark loses 5 minutes of playtime every time he puts his feet up on the desk</a:t>
          </a:r>
          <a:endParaRPr lang="en-US" sz="2400" kern="1200"/>
        </a:p>
      </dsp:txBody>
      <dsp:txXfrm>
        <a:off x="520475" y="1984354"/>
        <a:ext cx="3700391" cy="1562026"/>
      </dsp:txXfrm>
    </dsp:sp>
    <dsp:sp modelId="{3A5E7ECC-DB2D-4EF5-9B3E-1912487A443C}">
      <dsp:nvSpPr>
        <dsp:cNvPr id="0" name=""/>
        <dsp:cNvSpPr/>
      </dsp:nvSpPr>
      <dsp:spPr>
        <a:xfrm>
          <a:off x="943757" y="3871514"/>
          <a:ext cx="5347956" cy="165922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Mark doesn’t put his feet up on the desk again</a:t>
          </a:r>
          <a:endParaRPr lang="en-US" sz="2400" kern="1200"/>
        </a:p>
      </dsp:txBody>
      <dsp:txXfrm>
        <a:off x="992354" y="3920111"/>
        <a:ext cx="3700391" cy="1562026"/>
      </dsp:txXfrm>
    </dsp:sp>
    <dsp:sp modelId="{2A07718E-E149-4E48-B059-BD437B75A152}">
      <dsp:nvSpPr>
        <dsp:cNvPr id="0" name=""/>
        <dsp:cNvSpPr/>
      </dsp:nvSpPr>
      <dsp:spPr>
        <a:xfrm>
          <a:off x="4269463" y="1258242"/>
          <a:ext cx="1078493" cy="107849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512124" y="1258242"/>
        <a:ext cx="593171" cy="811566"/>
      </dsp:txXfrm>
    </dsp:sp>
    <dsp:sp modelId="{33362293-8536-49EE-A4C3-3802E21B1A46}">
      <dsp:nvSpPr>
        <dsp:cNvPr id="0" name=""/>
        <dsp:cNvSpPr/>
      </dsp:nvSpPr>
      <dsp:spPr>
        <a:xfrm>
          <a:off x="4741342" y="3182937"/>
          <a:ext cx="1078493" cy="107849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984003" y="3182937"/>
        <a:ext cx="593171" cy="81156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3AF4C0-DE19-43C0-B7BA-5BA5D0B43F1A}">
      <dsp:nvSpPr>
        <dsp:cNvPr id="0" name=""/>
        <dsp:cNvSpPr/>
      </dsp:nvSpPr>
      <dsp:spPr>
        <a:xfrm>
          <a:off x="0" y="0"/>
          <a:ext cx="5347956" cy="16592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boys wash the car – two Saturdays in a row</a:t>
          </a:r>
          <a:endParaRPr lang="en-US" sz="2600" kern="1200"/>
        </a:p>
      </dsp:txBody>
      <dsp:txXfrm>
        <a:off x="48597" y="48597"/>
        <a:ext cx="3557528" cy="1562026"/>
      </dsp:txXfrm>
    </dsp:sp>
    <dsp:sp modelId="{792A3B13-EAD4-49FE-84F2-FDCEAFD7CB53}">
      <dsp:nvSpPr>
        <dsp:cNvPr id="0" name=""/>
        <dsp:cNvSpPr/>
      </dsp:nvSpPr>
      <dsp:spPr>
        <a:xfrm>
          <a:off x="471878" y="1935757"/>
          <a:ext cx="5347956" cy="1659220"/>
        </a:xfrm>
        <a:prstGeom prst="roundRect">
          <a:avLst>
            <a:gd name="adj" fmla="val 10000"/>
          </a:avLst>
        </a:prstGeom>
        <a:solidFill>
          <a:schemeClr val="accent2">
            <a:hueOff val="419388"/>
            <a:satOff val="-3962"/>
            <a:lumOff val="-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Nobody acknowledges that the car has been washed</a:t>
          </a:r>
          <a:endParaRPr lang="en-US" sz="2600" kern="1200"/>
        </a:p>
      </dsp:txBody>
      <dsp:txXfrm>
        <a:off x="520475" y="1984354"/>
        <a:ext cx="3700391" cy="1562026"/>
      </dsp:txXfrm>
    </dsp:sp>
    <dsp:sp modelId="{603A9189-FE8D-4CEC-A3F4-50341B15ECD5}">
      <dsp:nvSpPr>
        <dsp:cNvPr id="0" name=""/>
        <dsp:cNvSpPr/>
      </dsp:nvSpPr>
      <dsp:spPr>
        <a:xfrm>
          <a:off x="943757" y="3871514"/>
          <a:ext cx="5347956" cy="1659220"/>
        </a:xfrm>
        <a:prstGeom prst="roundRect">
          <a:avLst>
            <a:gd name="adj" fmla="val 10000"/>
          </a:avLst>
        </a:prstGeom>
        <a:solidFill>
          <a:schemeClr val="accent2">
            <a:hueOff val="838775"/>
            <a:satOff val="-7923"/>
            <a:lumOff val="-82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boys will stop washing the car</a:t>
          </a:r>
          <a:endParaRPr lang="en-US" sz="2600" kern="1200"/>
        </a:p>
      </dsp:txBody>
      <dsp:txXfrm>
        <a:off x="992354" y="3920111"/>
        <a:ext cx="3700391" cy="1562026"/>
      </dsp:txXfrm>
    </dsp:sp>
    <dsp:sp modelId="{9FB16B31-BF1A-40D7-944B-BD1DB4E59DD6}">
      <dsp:nvSpPr>
        <dsp:cNvPr id="0" name=""/>
        <dsp:cNvSpPr/>
      </dsp:nvSpPr>
      <dsp:spPr>
        <a:xfrm>
          <a:off x="4269463" y="1258242"/>
          <a:ext cx="1078493" cy="107849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512124" y="1258242"/>
        <a:ext cx="593171" cy="811566"/>
      </dsp:txXfrm>
    </dsp:sp>
    <dsp:sp modelId="{466477BE-B083-414F-A8E4-058AABCDF468}">
      <dsp:nvSpPr>
        <dsp:cNvPr id="0" name=""/>
        <dsp:cNvSpPr/>
      </dsp:nvSpPr>
      <dsp:spPr>
        <a:xfrm>
          <a:off x="4741342" y="3182937"/>
          <a:ext cx="1078493" cy="107849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887755"/>
            <a:satOff val="-13107"/>
            <a:lumOff val="-136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887755"/>
              <a:satOff val="-13107"/>
              <a:lumOff val="-136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984003" y="3182937"/>
        <a:ext cx="593171" cy="8115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084959-77FE-4D68-AD1C-075EB01B7F75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9D444A-EEF5-4ED8-9673-E669D27E1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586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1179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80526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76304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348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3035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5312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66754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88584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5071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07157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8042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1/13/2021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88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52" r:id="rId5"/>
    <p:sldLayoutId id="2147483857" r:id="rId6"/>
    <p:sldLayoutId id="2147483853" r:id="rId7"/>
    <p:sldLayoutId id="2147483854" r:id="rId8"/>
    <p:sldLayoutId id="2147483855" r:id="rId9"/>
    <p:sldLayoutId id="2147483856" r:id="rId10"/>
    <p:sldLayoutId id="214748385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hqumfpxuzI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_ctJqjlrHA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0D67C33-B124-4AFB-9B43-B9D33A90EB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51" r="22097" b="-1"/>
          <a:stretch/>
        </p:blipFill>
        <p:spPr>
          <a:xfrm>
            <a:off x="5101771" y="10"/>
            <a:ext cx="7094361" cy="6857989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A34066D6-1B59-4642-A86D-39464CEE9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527208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8" name="Arc 47">
            <a:extLst>
              <a:ext uri="{FF2B5EF4-FFF2-40B4-BE49-F238E27FC236}">
                <a16:creationId xmlns:a16="http://schemas.microsoft.com/office/drawing/2014/main" id="{18E928D9-3091-4385-B979-265D55AD0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3011">
            <a:off x="1718653" y="7008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7D2AC1-FB0A-473C-91D2-F25117B355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4622" y="1718386"/>
            <a:ext cx="4092525" cy="2798604"/>
          </a:xfrm>
        </p:spPr>
        <p:txBody>
          <a:bodyPr>
            <a:noAutofit/>
          </a:bodyPr>
          <a:lstStyle/>
          <a:p>
            <a:r>
              <a:rPr lang="en-GB" sz="4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Exploring Behaviour and Interventions in the Learning Environment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83D629-53EF-4F06-B502-0FAF7E182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4621" y="5011563"/>
            <a:ext cx="4092525" cy="2292581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SJIE 4004</a:t>
            </a:r>
          </a:p>
          <a:p>
            <a:endParaRPr lang="en-GB" sz="28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Lianne Bowen</a:t>
            </a:r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7D602432-D774-4CF5-94E8-7D52D0105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1186" y="4626633"/>
            <a:ext cx="491961" cy="491961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CBF9EBB4-5078-47B2-AAA0-DF4A88D81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27932" y="5011563"/>
            <a:ext cx="731558" cy="731558"/>
          </a:xfrm>
          <a:prstGeom prst="rect">
            <a:avLst/>
          </a:prstGeom>
          <a:noFill/>
          <a:ln w="127000">
            <a:solidFill>
              <a:schemeClr val="accent2">
                <a:lumMod val="75000"/>
              </a:schemeClr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4206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BDE67B-89A0-4C9F-BACA-F88EC46DD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EAD8C-D1B1-44E2-A6D2-5F0B86FF3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lvl="0" fontAlgn="base" hangingPunct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introduce students to the factors that influence children’s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in learning environments.</a:t>
            </a:r>
          </a:p>
          <a:p>
            <a:pPr marL="0" lvl="0" indent="0" fontAlgn="base" hangingPunc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fontAlgn="base" hangingPunct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familiarise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students with a range of practical interventions that support positive interpersonal relationships and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within the learning environment.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5787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C9EF09-1244-4805-BE52-8E67C060C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0B0DC-4E72-44B8-91DB-6DB275508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 fontAlgn="base" hangingPunc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module, the student should be able to demonstrate the ability to:</a:t>
            </a:r>
          </a:p>
          <a:p>
            <a:pPr lvl="1" fontAlgn="base" hangingPunct="0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demonstrate an understanding of the factors that influence children’s behaviour in learning environments;</a:t>
            </a:r>
          </a:p>
          <a:p>
            <a:pPr lvl="1" fontAlgn="base" hangingPunct="0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demonstrate knowledge of the personal characteristics that influence children’s behaviour in the learning environment;</a:t>
            </a:r>
          </a:p>
          <a:p>
            <a:pPr lvl="1" fontAlgn="base" hangingPunct="0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understand and evaluate a range of practical interventions devised to promote positive behaviours; </a:t>
            </a:r>
          </a:p>
          <a:p>
            <a:pPr lvl="1" fontAlgn="base" hangingPunct="0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organise their knowledge and learning using 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a range of information resources and present their work at the appropriate level.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5749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9CCE39-DF1D-4001-914D-C4A366228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3472131" cy="5571066"/>
          </a:xfrm>
        </p:spPr>
        <p:txBody>
          <a:bodyPr>
            <a:normAutofit/>
          </a:bodyPr>
          <a:lstStyle/>
          <a:p>
            <a:r>
              <a:rPr lang="en-GB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1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2083818-DEC7-4CE4-AC90-A421421CB985}"/>
              </a:ext>
            </a:extLst>
          </p:cNvPr>
          <p:cNvGrpSpPr/>
          <p:nvPr/>
        </p:nvGrpSpPr>
        <p:grpSpPr>
          <a:xfrm>
            <a:off x="4627605" y="662509"/>
            <a:ext cx="6621003" cy="5552024"/>
            <a:chOff x="4589632" y="653693"/>
            <a:chExt cx="6621003" cy="5552024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BA82C5D6-8CAD-4A8C-B5DA-C9AC5241026E}"/>
                </a:ext>
              </a:extLst>
            </p:cNvPr>
            <p:cNvSpPr/>
            <p:nvPr/>
          </p:nvSpPr>
          <p:spPr>
            <a:xfrm>
              <a:off x="4589632" y="662507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Rectangle 7" descr="Calculator">
              <a:extLst>
                <a:ext uri="{FF2B5EF4-FFF2-40B4-BE49-F238E27FC236}">
                  <a16:creationId xmlns:a16="http://schemas.microsoft.com/office/drawing/2014/main" id="{6EF11111-6643-418B-89D0-FCA88630B460}"/>
                </a:ext>
              </a:extLst>
            </p:cNvPr>
            <p:cNvSpPr/>
            <p:nvPr/>
          </p:nvSpPr>
          <p:spPr>
            <a:xfrm>
              <a:off x="5068724" y="1018856"/>
              <a:ext cx="871075" cy="871075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95E53B1-3E47-4217-A819-E6A4419773EB}"/>
                </a:ext>
              </a:extLst>
            </p:cNvPr>
            <p:cNvSpPr/>
            <p:nvPr/>
          </p:nvSpPr>
          <p:spPr>
            <a:xfrm>
              <a:off x="6090574" y="653693"/>
              <a:ext cx="2836678" cy="1583774"/>
            </a:xfrm>
            <a:custGeom>
              <a:avLst/>
              <a:gdLst>
                <a:gd name="connsiteX0" fmla="*/ 0 w 2836678"/>
                <a:gd name="connsiteY0" fmla="*/ 0 h 1583774"/>
                <a:gd name="connsiteX1" fmla="*/ 2836678 w 2836678"/>
                <a:gd name="connsiteY1" fmla="*/ 0 h 1583774"/>
                <a:gd name="connsiteX2" fmla="*/ 2836678 w 2836678"/>
                <a:gd name="connsiteY2" fmla="*/ 1583774 h 1583774"/>
                <a:gd name="connsiteX3" fmla="*/ 0 w 2836678"/>
                <a:gd name="connsiteY3" fmla="*/ 1583774 h 1583774"/>
                <a:gd name="connsiteX4" fmla="*/ 0 w 283667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36678" h="1583774">
                  <a:moveTo>
                    <a:pt x="0" y="0"/>
                  </a:moveTo>
                  <a:lnTo>
                    <a:pt x="2836678" y="0"/>
                  </a:lnTo>
                  <a:lnTo>
                    <a:pt x="283667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Assessment 1 </a:t>
              </a: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– 50%</a:t>
              </a:r>
              <a:endParaRPr lang="en-US" sz="18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78C00E0-0C07-43E6-B933-60E00B2D5F64}"/>
                </a:ext>
              </a:extLst>
            </p:cNvPr>
            <p:cNvSpPr/>
            <p:nvPr/>
          </p:nvSpPr>
          <p:spPr>
            <a:xfrm>
              <a:off x="6269909" y="1870703"/>
              <a:ext cx="4230913" cy="75103"/>
            </a:xfrm>
            <a:custGeom>
              <a:avLst/>
              <a:gdLst>
                <a:gd name="connsiteX0" fmla="*/ 0 w 4230913"/>
                <a:gd name="connsiteY0" fmla="*/ 0 h 75103"/>
                <a:gd name="connsiteX1" fmla="*/ 4230913 w 4230913"/>
                <a:gd name="connsiteY1" fmla="*/ 0 h 75103"/>
                <a:gd name="connsiteX2" fmla="*/ 4230913 w 4230913"/>
                <a:gd name="connsiteY2" fmla="*/ 75103 h 75103"/>
                <a:gd name="connsiteX3" fmla="*/ 0 w 4230913"/>
                <a:gd name="connsiteY3" fmla="*/ 75103 h 75103"/>
                <a:gd name="connsiteX4" fmla="*/ 0 w 4230913"/>
                <a:gd name="connsiteY4" fmla="*/ 0 h 75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0913" h="75103">
                  <a:moveTo>
                    <a:pt x="0" y="0"/>
                  </a:moveTo>
                  <a:lnTo>
                    <a:pt x="4230913" y="0"/>
                  </a:lnTo>
                  <a:lnTo>
                    <a:pt x="4230913" y="75103"/>
                  </a:lnTo>
                  <a:lnTo>
                    <a:pt x="0" y="751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6536" tIns="36536" rIns="36536" bIns="36536" numCol="1" spcCol="1270" anchor="ctr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Written Assignment (1500 words)</a:t>
              </a:r>
              <a:endParaRPr lang="en-US" sz="20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9D53C915-BA68-40FB-BDDD-8EE769CF8031}"/>
                </a:ext>
              </a:extLst>
            </p:cNvPr>
            <p:cNvSpPr/>
            <p:nvPr/>
          </p:nvSpPr>
          <p:spPr>
            <a:xfrm>
              <a:off x="4589632" y="2642225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5" name="Rectangle 14" descr="Head with Gears">
              <a:extLst>
                <a:ext uri="{FF2B5EF4-FFF2-40B4-BE49-F238E27FC236}">
                  <a16:creationId xmlns:a16="http://schemas.microsoft.com/office/drawing/2014/main" id="{4E65F6E3-1904-4C9D-A377-D9EED824D1ED}"/>
                </a:ext>
              </a:extLst>
            </p:cNvPr>
            <p:cNvSpPr/>
            <p:nvPr/>
          </p:nvSpPr>
          <p:spPr>
            <a:xfrm>
              <a:off x="5068724" y="2998574"/>
              <a:ext cx="871075" cy="871075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7D4F70E-1B4D-46C8-B48F-219B316D8FAA}"/>
                </a:ext>
              </a:extLst>
            </p:cNvPr>
            <p:cNvSpPr/>
            <p:nvPr/>
          </p:nvSpPr>
          <p:spPr>
            <a:xfrm>
              <a:off x="6120325" y="2637109"/>
              <a:ext cx="4470891" cy="1583774"/>
            </a:xfrm>
            <a:custGeom>
              <a:avLst/>
              <a:gdLst>
                <a:gd name="connsiteX0" fmla="*/ 0 w 4470891"/>
                <a:gd name="connsiteY0" fmla="*/ 0 h 1583774"/>
                <a:gd name="connsiteX1" fmla="*/ 4470891 w 4470891"/>
                <a:gd name="connsiteY1" fmla="*/ 0 h 1583774"/>
                <a:gd name="connsiteX2" fmla="*/ 4470891 w 4470891"/>
                <a:gd name="connsiteY2" fmla="*/ 1583774 h 1583774"/>
                <a:gd name="connsiteX3" fmla="*/ 0 w 4470891"/>
                <a:gd name="connsiteY3" fmla="*/ 1583774 h 1583774"/>
                <a:gd name="connsiteX4" fmla="*/ 0 w 4470891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70891" h="1583774">
                  <a:moveTo>
                    <a:pt x="0" y="0"/>
                  </a:moveTo>
                  <a:lnTo>
                    <a:pt x="4470891" y="0"/>
                  </a:lnTo>
                  <a:lnTo>
                    <a:pt x="4470891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Essay Question: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Discuss a range of factors that influence children’s behaviour (both positively and negatively) in a learning environment.</a:t>
              </a:r>
              <a:endParaRPr lang="en-US" sz="18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3E045676-CDDD-4F69-9FA1-33B9F022E52B}"/>
                </a:ext>
              </a:extLst>
            </p:cNvPr>
            <p:cNvSpPr/>
            <p:nvPr/>
          </p:nvSpPr>
          <p:spPr>
            <a:xfrm>
              <a:off x="4589632" y="4621943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D6AF52B-2487-43F3-87D1-A5E2EE29F6AF}"/>
                </a:ext>
              </a:extLst>
            </p:cNvPr>
            <p:cNvSpPr/>
            <p:nvPr/>
          </p:nvSpPr>
          <p:spPr>
            <a:xfrm>
              <a:off x="6098037" y="4621943"/>
              <a:ext cx="5112598" cy="1583774"/>
            </a:xfrm>
            <a:custGeom>
              <a:avLst/>
              <a:gdLst>
                <a:gd name="connsiteX0" fmla="*/ 0 w 5112598"/>
                <a:gd name="connsiteY0" fmla="*/ 0 h 1583774"/>
                <a:gd name="connsiteX1" fmla="*/ 5112598 w 5112598"/>
                <a:gd name="connsiteY1" fmla="*/ 0 h 1583774"/>
                <a:gd name="connsiteX2" fmla="*/ 5112598 w 5112598"/>
                <a:gd name="connsiteY2" fmla="*/ 1583774 h 1583774"/>
                <a:gd name="connsiteX3" fmla="*/ 0 w 5112598"/>
                <a:gd name="connsiteY3" fmla="*/ 1583774 h 1583774"/>
                <a:gd name="connsiteX4" fmla="*/ 0 w 511259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12598" h="1583774">
                  <a:moveTo>
                    <a:pt x="0" y="0"/>
                  </a:moveTo>
                  <a:lnTo>
                    <a:pt x="5112598" y="0"/>
                  </a:lnTo>
                  <a:lnTo>
                    <a:pt x="511259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Submission Date: 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14</a:t>
              </a:r>
              <a:r>
                <a:rPr lang="en-GB" sz="1800" b="0" kern="1200" baseline="30000" dirty="0">
                  <a:latin typeface="Arial" panose="020B0604020202020204" pitchFamily="34" charset="0"/>
                  <a:cs typeface="Arial" panose="020B0604020202020204" pitchFamily="34" charset="0"/>
                </a:rPr>
                <a:t>th</a:t>
              </a:r>
              <a:r>
                <a:rPr lang="en-GB" sz="18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 March 2021 (23:59</a:t>
              </a:r>
              <a:r>
                <a:rPr lang="en-GB" sz="1800" b="0" kern="1200" dirty="0"/>
                <a:t>)</a:t>
              </a:r>
              <a:endParaRPr lang="en-US" sz="1800" b="0" kern="1200" dirty="0"/>
            </a:p>
          </p:txBody>
        </p:sp>
      </p:grpSp>
      <p:pic>
        <p:nvPicPr>
          <p:cNvPr id="21" name="Graphic 20" descr="Share with solid fill">
            <a:extLst>
              <a:ext uri="{FF2B5EF4-FFF2-40B4-BE49-F238E27FC236}">
                <a16:creationId xmlns:a16="http://schemas.microsoft.com/office/drawing/2014/main" id="{D29E576F-7BDA-421B-A6A1-1B511BA9AB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063372" y="491592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2732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9CCE39-DF1D-4001-914D-C4A366228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3284828" cy="5571066"/>
          </a:xfrm>
        </p:spPr>
        <p:txBody>
          <a:bodyPr>
            <a:normAutofit/>
          </a:bodyPr>
          <a:lstStyle/>
          <a:p>
            <a:r>
              <a:rPr lang="en-GB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 2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2083818-DEC7-4CE4-AC90-A421421CB985}"/>
              </a:ext>
            </a:extLst>
          </p:cNvPr>
          <p:cNvGrpSpPr/>
          <p:nvPr/>
        </p:nvGrpSpPr>
        <p:grpSpPr>
          <a:xfrm>
            <a:off x="4627605" y="662509"/>
            <a:ext cx="6621003" cy="5552024"/>
            <a:chOff x="4589632" y="653693"/>
            <a:chExt cx="6621003" cy="5552024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BA82C5D6-8CAD-4A8C-B5DA-C9AC5241026E}"/>
                </a:ext>
              </a:extLst>
            </p:cNvPr>
            <p:cNvSpPr/>
            <p:nvPr/>
          </p:nvSpPr>
          <p:spPr>
            <a:xfrm>
              <a:off x="4589632" y="662507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Rectangle 7" descr="Calculator">
              <a:extLst>
                <a:ext uri="{FF2B5EF4-FFF2-40B4-BE49-F238E27FC236}">
                  <a16:creationId xmlns:a16="http://schemas.microsoft.com/office/drawing/2014/main" id="{6EF11111-6643-418B-89D0-FCA88630B460}"/>
                </a:ext>
              </a:extLst>
            </p:cNvPr>
            <p:cNvSpPr/>
            <p:nvPr/>
          </p:nvSpPr>
          <p:spPr>
            <a:xfrm>
              <a:off x="5068724" y="1018856"/>
              <a:ext cx="871075" cy="871075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95E53B1-3E47-4217-A819-E6A4419773EB}"/>
                </a:ext>
              </a:extLst>
            </p:cNvPr>
            <p:cNvSpPr/>
            <p:nvPr/>
          </p:nvSpPr>
          <p:spPr>
            <a:xfrm>
              <a:off x="6090574" y="653693"/>
              <a:ext cx="2836678" cy="1583774"/>
            </a:xfrm>
            <a:custGeom>
              <a:avLst/>
              <a:gdLst>
                <a:gd name="connsiteX0" fmla="*/ 0 w 2836678"/>
                <a:gd name="connsiteY0" fmla="*/ 0 h 1583774"/>
                <a:gd name="connsiteX1" fmla="*/ 2836678 w 2836678"/>
                <a:gd name="connsiteY1" fmla="*/ 0 h 1583774"/>
                <a:gd name="connsiteX2" fmla="*/ 2836678 w 2836678"/>
                <a:gd name="connsiteY2" fmla="*/ 1583774 h 1583774"/>
                <a:gd name="connsiteX3" fmla="*/ 0 w 2836678"/>
                <a:gd name="connsiteY3" fmla="*/ 1583774 h 1583774"/>
                <a:gd name="connsiteX4" fmla="*/ 0 w 283667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36678" h="1583774">
                  <a:moveTo>
                    <a:pt x="0" y="0"/>
                  </a:moveTo>
                  <a:lnTo>
                    <a:pt x="2836678" y="0"/>
                  </a:lnTo>
                  <a:lnTo>
                    <a:pt x="283667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Assessment </a:t>
              </a:r>
              <a:r>
                <a:rPr lang="en-GB" b="1" dirty="0"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 </a:t>
              </a: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– 50%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78C00E0-0C07-43E6-B933-60E00B2D5F64}"/>
                </a:ext>
              </a:extLst>
            </p:cNvPr>
            <p:cNvSpPr/>
            <p:nvPr/>
          </p:nvSpPr>
          <p:spPr>
            <a:xfrm>
              <a:off x="6269909" y="1870703"/>
              <a:ext cx="4230913" cy="75103"/>
            </a:xfrm>
            <a:custGeom>
              <a:avLst/>
              <a:gdLst>
                <a:gd name="connsiteX0" fmla="*/ 0 w 4230913"/>
                <a:gd name="connsiteY0" fmla="*/ 0 h 75103"/>
                <a:gd name="connsiteX1" fmla="*/ 4230913 w 4230913"/>
                <a:gd name="connsiteY1" fmla="*/ 0 h 75103"/>
                <a:gd name="connsiteX2" fmla="*/ 4230913 w 4230913"/>
                <a:gd name="connsiteY2" fmla="*/ 75103 h 75103"/>
                <a:gd name="connsiteX3" fmla="*/ 0 w 4230913"/>
                <a:gd name="connsiteY3" fmla="*/ 75103 h 75103"/>
                <a:gd name="connsiteX4" fmla="*/ 0 w 4230913"/>
                <a:gd name="connsiteY4" fmla="*/ 0 h 75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0913" h="75103">
                  <a:moveTo>
                    <a:pt x="0" y="0"/>
                  </a:moveTo>
                  <a:lnTo>
                    <a:pt x="4230913" y="0"/>
                  </a:lnTo>
                  <a:lnTo>
                    <a:pt x="4230913" y="75103"/>
                  </a:lnTo>
                  <a:lnTo>
                    <a:pt x="0" y="751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6536" tIns="36536" rIns="36536" bIns="36536" numCol="1" spcCol="1270" anchor="ctr" anchorCtr="0">
              <a:noAutofit/>
            </a:bodyPr>
            <a:lstStyle/>
            <a:p>
              <a:pPr marL="0" marR="0" lvl="0" indent="0" algn="l" defTabSz="8890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Personal Project (1500 words)</a:t>
              </a: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9D53C915-BA68-40FB-BDDD-8EE769CF8031}"/>
                </a:ext>
              </a:extLst>
            </p:cNvPr>
            <p:cNvSpPr/>
            <p:nvPr/>
          </p:nvSpPr>
          <p:spPr>
            <a:xfrm>
              <a:off x="4589632" y="2642225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5" name="Rectangle 14" descr="Head with Gears">
              <a:extLst>
                <a:ext uri="{FF2B5EF4-FFF2-40B4-BE49-F238E27FC236}">
                  <a16:creationId xmlns:a16="http://schemas.microsoft.com/office/drawing/2014/main" id="{4E65F6E3-1904-4C9D-A377-D9EED824D1ED}"/>
                </a:ext>
              </a:extLst>
            </p:cNvPr>
            <p:cNvSpPr/>
            <p:nvPr/>
          </p:nvSpPr>
          <p:spPr>
            <a:xfrm>
              <a:off x="5068724" y="2998574"/>
              <a:ext cx="871075" cy="871075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7D4F70E-1B4D-46C8-B48F-219B316D8FAA}"/>
                </a:ext>
              </a:extLst>
            </p:cNvPr>
            <p:cNvSpPr/>
            <p:nvPr/>
          </p:nvSpPr>
          <p:spPr>
            <a:xfrm>
              <a:off x="6120325" y="2637109"/>
              <a:ext cx="4470891" cy="1583774"/>
            </a:xfrm>
            <a:custGeom>
              <a:avLst/>
              <a:gdLst>
                <a:gd name="connsiteX0" fmla="*/ 0 w 4470891"/>
                <a:gd name="connsiteY0" fmla="*/ 0 h 1583774"/>
                <a:gd name="connsiteX1" fmla="*/ 4470891 w 4470891"/>
                <a:gd name="connsiteY1" fmla="*/ 0 h 1583774"/>
                <a:gd name="connsiteX2" fmla="*/ 4470891 w 4470891"/>
                <a:gd name="connsiteY2" fmla="*/ 1583774 h 1583774"/>
                <a:gd name="connsiteX3" fmla="*/ 0 w 4470891"/>
                <a:gd name="connsiteY3" fmla="*/ 1583774 h 1583774"/>
                <a:gd name="connsiteX4" fmla="*/ 0 w 4470891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70891" h="1583774">
                  <a:moveTo>
                    <a:pt x="0" y="0"/>
                  </a:moveTo>
                  <a:lnTo>
                    <a:pt x="4470891" y="0"/>
                  </a:lnTo>
                  <a:lnTo>
                    <a:pt x="4470891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Personal Project:</a:t>
              </a:r>
            </a:p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Identify, describe and evaluate a range of practical interventions devised to promote positive behaviour within your learning environment. 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3E045676-CDDD-4F69-9FA1-33B9F022E52B}"/>
                </a:ext>
              </a:extLst>
            </p:cNvPr>
            <p:cNvSpPr/>
            <p:nvPr/>
          </p:nvSpPr>
          <p:spPr>
            <a:xfrm>
              <a:off x="4589632" y="4621943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D6AF52B-2487-43F3-87D1-A5E2EE29F6AF}"/>
                </a:ext>
              </a:extLst>
            </p:cNvPr>
            <p:cNvSpPr/>
            <p:nvPr/>
          </p:nvSpPr>
          <p:spPr>
            <a:xfrm>
              <a:off x="6098037" y="4621943"/>
              <a:ext cx="5112598" cy="1583774"/>
            </a:xfrm>
            <a:custGeom>
              <a:avLst/>
              <a:gdLst>
                <a:gd name="connsiteX0" fmla="*/ 0 w 5112598"/>
                <a:gd name="connsiteY0" fmla="*/ 0 h 1583774"/>
                <a:gd name="connsiteX1" fmla="*/ 5112598 w 5112598"/>
                <a:gd name="connsiteY1" fmla="*/ 0 h 1583774"/>
                <a:gd name="connsiteX2" fmla="*/ 5112598 w 5112598"/>
                <a:gd name="connsiteY2" fmla="*/ 1583774 h 1583774"/>
                <a:gd name="connsiteX3" fmla="*/ 0 w 5112598"/>
                <a:gd name="connsiteY3" fmla="*/ 1583774 h 1583774"/>
                <a:gd name="connsiteX4" fmla="*/ 0 w 511259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12598" h="1583774">
                  <a:moveTo>
                    <a:pt x="0" y="0"/>
                  </a:moveTo>
                  <a:lnTo>
                    <a:pt x="5112598" y="0"/>
                  </a:lnTo>
                  <a:lnTo>
                    <a:pt x="511259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Submission Date: </a:t>
              </a:r>
            </a:p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14</a:t>
              </a:r>
              <a:r>
                <a:rPr kumimoji="0" lang="en-GB" sz="1800" b="0" i="0" u="none" strike="noStrike" kern="1200" cap="none" spc="0" normalizeH="0" baseline="3000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th</a:t>
              </a: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 March 2021 (23:59</a:t>
              </a: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venir Next LT Pro"/>
                  <a:ea typeface="+mn-ea"/>
                  <a:cs typeface="+mn-cs"/>
                </a:rPr>
                <a:t>)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</p:grpSp>
      <p:pic>
        <p:nvPicPr>
          <p:cNvPr id="21" name="Graphic 20" descr="Share with solid fill">
            <a:extLst>
              <a:ext uri="{FF2B5EF4-FFF2-40B4-BE49-F238E27FC236}">
                <a16:creationId xmlns:a16="http://schemas.microsoft.com/office/drawing/2014/main" id="{D29E576F-7BDA-421B-A6A1-1B511BA9AB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063372" y="491592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6500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930EBA3-4D2E-42E8-B828-834555328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E80A30D-C83C-4449-A304-EBEDF0348923}"/>
              </a:ext>
            </a:extLst>
          </p:cNvPr>
          <p:cNvSpPr txBox="1"/>
          <p:nvPr/>
        </p:nvSpPr>
        <p:spPr>
          <a:xfrm>
            <a:off x="795110" y="1831753"/>
            <a:ext cx="7052461" cy="2780919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b="1" kern="1200" dirty="0" err="1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Behaviour</a:t>
            </a:r>
            <a:r>
              <a:rPr lang="en-US" sz="46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Modification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b="1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457200" indent="-45720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kern="1200" dirty="0" err="1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Behaviour</a:t>
            </a:r>
            <a:r>
              <a:rPr lang="en-US" sz="2600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modification is a treatment approach which focuses on changing </a:t>
            </a:r>
            <a:r>
              <a:rPr lang="en-US" sz="2600" kern="1200" dirty="0" err="1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behaviour</a:t>
            </a:r>
            <a:r>
              <a:rPr lang="en-US" sz="2600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</a:pPr>
            <a:endParaRPr lang="en-US" sz="2600" kern="1200" dirty="0">
              <a:solidFill>
                <a:schemeClr val="tx1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457200" indent="-45720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600" kern="1200" dirty="0">
              <a:solidFill>
                <a:schemeClr val="tx1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6" name="Graphic 5" descr="Brain in head">
            <a:extLst>
              <a:ext uri="{FF2B5EF4-FFF2-40B4-BE49-F238E27FC236}">
                <a16:creationId xmlns:a16="http://schemas.microsoft.com/office/drawing/2014/main" id="{08D0A37F-D29C-411D-ABD6-3CC01B1A3A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49944" y="1064829"/>
            <a:ext cx="5850384" cy="5850384"/>
          </a:xfrm>
          <a:custGeom>
            <a:avLst/>
            <a:gdLst/>
            <a:ahLst/>
            <a:cxnLst/>
            <a:rect l="l" t="t" r="r" b="b"/>
            <a:pathLst>
              <a:path w="6094252" h="6857998">
                <a:moveTo>
                  <a:pt x="0" y="0"/>
                </a:moveTo>
                <a:lnTo>
                  <a:pt x="5898122" y="0"/>
                </a:lnTo>
                <a:cubicBezTo>
                  <a:pt x="6006442" y="0"/>
                  <a:pt x="6094252" y="87810"/>
                  <a:pt x="6094252" y="196130"/>
                </a:cubicBezTo>
                <a:lnTo>
                  <a:pt x="6094252" y="6661869"/>
                </a:lnTo>
                <a:cubicBezTo>
                  <a:pt x="6094252" y="6756649"/>
                  <a:pt x="6027023" y="6835726"/>
                  <a:pt x="5937649" y="6854015"/>
                </a:cubicBezTo>
                <a:lnTo>
                  <a:pt x="5898132" y="6857998"/>
                </a:lnTo>
                <a:lnTo>
                  <a:pt x="0" y="6857998"/>
                </a:lnTo>
                <a:close/>
              </a:path>
            </a:pathLst>
          </a:cu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28AA953-F4F9-4DC5-97C7-491F4AF93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7079" y="5607717"/>
            <a:ext cx="513442" cy="499514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9777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A1A15-F330-48D9-9929-CE9A749337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Behaviourism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A5718CF-3BF5-45CF-894C-B10BE9514D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2324350"/>
              </p:ext>
            </p:extLst>
          </p:nvPr>
        </p:nvGraphicFramePr>
        <p:xfrm>
          <a:off x="542261" y="1690688"/>
          <a:ext cx="11206716" cy="48021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185B666B-7520-4967-8A2A-1FBFD8E19F7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3620424"/>
            <a:ext cx="954386" cy="942715"/>
          </a:xfrm>
          <a:prstGeom prst="rect">
            <a:avLst/>
          </a:prstGeom>
          <a:effectLst>
            <a:softEdge rad="88900"/>
          </a:effectLst>
        </p:spPr>
      </p:pic>
    </p:spTree>
    <p:extLst>
      <p:ext uri="{BB962C8B-B14F-4D97-AF65-F5344CB8AC3E}">
        <p14:creationId xmlns:p14="http://schemas.microsoft.com/office/powerpoint/2010/main" val="31732802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37DCE-8880-40F6-9257-6A277B383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Pavlov’s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Experiement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Action Button: Movie 2">
            <a:hlinkClick r:id="rId2" highlightClick="1"/>
            <a:extLst>
              <a:ext uri="{FF2B5EF4-FFF2-40B4-BE49-F238E27FC236}">
                <a16:creationId xmlns:a16="http://schemas.microsoft.com/office/drawing/2014/main" id="{3A3DF19A-2366-443A-993B-761410233BA5}"/>
              </a:ext>
            </a:extLst>
          </p:cNvPr>
          <p:cNvSpPr/>
          <p:nvPr/>
        </p:nvSpPr>
        <p:spPr>
          <a:xfrm>
            <a:off x="4659086" y="2725781"/>
            <a:ext cx="2627130" cy="1785257"/>
          </a:xfrm>
          <a:prstGeom prst="actionButtonMovie">
            <a:avLst/>
          </a:prstGeom>
          <a:solidFill>
            <a:srgbClr val="5A82CB"/>
          </a:solidFill>
          <a:ln w="22225" cap="flat" cmpd="sng" algn="ctr">
            <a:solidFill>
              <a:srgbClr val="000000"/>
            </a:solidFill>
            <a:prstDash val="solid"/>
          </a:ln>
          <a:effectLst/>
        </p:spPr>
        <p:txBody>
          <a:bodyPr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204040303010108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57188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16BA2-28E7-4049-9BC2-E9BCEA01D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B.F. Skinner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AEBAE-DAC2-48CB-BD2B-DAB3B5E25E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 Added the concepts of </a:t>
            </a:r>
            <a:r>
              <a:rPr lang="en-GB" altLang="en-US" u="sng" dirty="0"/>
              <a:t>reinforcement </a:t>
            </a:r>
            <a:r>
              <a:rPr lang="en-GB" altLang="en-US" dirty="0"/>
              <a:t>and </a:t>
            </a:r>
            <a:r>
              <a:rPr lang="en-GB" altLang="en-US" u="sng" dirty="0"/>
              <a:t>punishment </a:t>
            </a:r>
            <a:r>
              <a:rPr lang="en-GB" altLang="en-US" dirty="0"/>
              <a:t>in his theory of </a:t>
            </a:r>
            <a:r>
              <a:rPr lang="en-GB" altLang="en-US" i="1" dirty="0"/>
              <a:t>operant conditioning</a:t>
            </a:r>
          </a:p>
          <a:p>
            <a:endParaRPr lang="en-GB" dirty="0"/>
          </a:p>
        </p:txBody>
      </p:sp>
      <p:sp>
        <p:nvSpPr>
          <p:cNvPr id="5" name="Action Button: Movie 2">
            <a:hlinkClick r:id="rId2" highlightClick="1"/>
            <a:extLst>
              <a:ext uri="{FF2B5EF4-FFF2-40B4-BE49-F238E27FC236}">
                <a16:creationId xmlns:a16="http://schemas.microsoft.com/office/drawing/2014/main" id="{96C84060-9A07-4995-9A5A-34646A293B94}"/>
              </a:ext>
            </a:extLst>
          </p:cNvPr>
          <p:cNvSpPr/>
          <p:nvPr/>
        </p:nvSpPr>
        <p:spPr>
          <a:xfrm>
            <a:off x="4737462" y="3558688"/>
            <a:ext cx="1976847" cy="1213609"/>
          </a:xfrm>
          <a:prstGeom prst="actionButtonMovie">
            <a:avLst/>
          </a:prstGeom>
          <a:solidFill>
            <a:schemeClr val="accent5"/>
          </a:solidFill>
          <a:ln w="34925" cap="flat" cmpd="sng" algn="ctr">
            <a:solidFill>
              <a:srgbClr val="000000"/>
            </a:solidFill>
            <a:prstDash val="solid"/>
          </a:ln>
          <a:effectLst/>
        </p:spPr>
        <p:txBody>
          <a:bodyPr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204040303010108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28582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D57E26-ACFB-4C66-8217-0E53BF826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Behaviour Modification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E4971-8AE3-4A34-AEBF-15CA5917D9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spcBef>
                <a:spcPct val="0"/>
              </a:spcBef>
              <a:buNone/>
            </a:pPr>
            <a:r>
              <a:rPr lang="en-US" altLang="en-US" err="1">
                <a:latin typeface="Verdana" panose="020B0604030504040204" pitchFamily="34" charset="0"/>
                <a:cs typeface="Times New Roman" panose="02020603050405020304" pitchFamily="18" charset="0"/>
              </a:rPr>
              <a:t>Behaviour</a:t>
            </a:r>
            <a:r>
              <a:rPr lang="en-US" altLang="en-US">
                <a:latin typeface="Verdana" panose="020B0604030504040204" pitchFamily="34" charset="0"/>
                <a:cs typeface="Times New Roman" panose="02020603050405020304" pitchFamily="18" charset="0"/>
              </a:rPr>
              <a:t> modification assumes that:</a:t>
            </a:r>
          </a:p>
          <a:p>
            <a:pPr>
              <a:spcBef>
                <a:spcPct val="0"/>
              </a:spcBef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Char char="•"/>
            </a:pPr>
            <a:r>
              <a:rPr lang="en-US" altLang="en-US">
                <a:latin typeface="Verdana" panose="020B0604030504040204" pitchFamily="34" charset="0"/>
                <a:cs typeface="Times New Roman" panose="02020603050405020304" pitchFamily="18" charset="0"/>
              </a:rPr>
              <a:t>observable and measurable </a:t>
            </a:r>
            <a:r>
              <a:rPr lang="en-US" altLang="en-US" err="1">
                <a:latin typeface="Verdana" panose="020B0604030504040204" pitchFamily="34" charset="0"/>
                <a:cs typeface="Times New Roman" panose="02020603050405020304" pitchFamily="18" charset="0"/>
              </a:rPr>
              <a:t>behaviours</a:t>
            </a:r>
            <a:r>
              <a:rPr lang="en-US" altLang="en-US">
                <a:latin typeface="Verdana" panose="020B0604030504040204" pitchFamily="34" charset="0"/>
                <a:cs typeface="Times New Roman" panose="02020603050405020304" pitchFamily="18" charset="0"/>
              </a:rPr>
              <a:t> are good targets for change. </a:t>
            </a:r>
          </a:p>
          <a:p>
            <a:pPr>
              <a:spcBef>
                <a:spcPct val="0"/>
              </a:spcBef>
              <a:buFontTx/>
              <a:buChar char="•"/>
            </a:pPr>
            <a:endParaRPr lang="en-GB" altLang="en-US" dirty="0"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Char char="•"/>
            </a:pPr>
            <a:r>
              <a:rPr lang="en-US" altLang="en-US">
                <a:latin typeface="Verdana" panose="020B0604030504040204" pitchFamily="34" charset="0"/>
                <a:cs typeface="Times New Roman" panose="02020603050405020304" pitchFamily="18" charset="0"/>
              </a:rPr>
              <a:t>methods can be developed for defining, observing, and measuring </a:t>
            </a:r>
            <a:r>
              <a:rPr lang="en-US" altLang="en-US" err="1">
                <a:latin typeface="Verdana" panose="020B0604030504040204" pitchFamily="34" charset="0"/>
                <a:cs typeface="Times New Roman" panose="02020603050405020304" pitchFamily="18" charset="0"/>
              </a:rPr>
              <a:t>behaviours</a:t>
            </a:r>
            <a:r>
              <a:rPr lang="en-US" altLang="en-US">
                <a:latin typeface="Verdana" panose="020B0604030504040204" pitchFamily="34" charset="0"/>
                <a:cs typeface="Times New Roman" panose="02020603050405020304" pitchFamily="18" charset="0"/>
              </a:rPr>
              <a:t>, and designing effective interventions. </a:t>
            </a:r>
            <a:endParaRPr lang="en-GB" altLang="en-US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941171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01956D-85CC-49A3-ABD2-C69DA90ED4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7496074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65113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0E86F-43B6-4298-BEEB-81D2AAD86E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7246"/>
            <a:ext cx="10515600" cy="4318121"/>
          </a:xfrm>
        </p:spPr>
        <p:txBody>
          <a:bodyPr/>
          <a:lstStyle/>
          <a:p>
            <a:pPr>
              <a:spcBef>
                <a:spcPct val="0"/>
              </a:spcBef>
              <a:buFontTx/>
              <a:buChar char="•"/>
            </a:pPr>
            <a:r>
              <a:rPr lang="en-US" altLang="en-US" dirty="0">
                <a:solidFill>
                  <a:srgbClr val="333333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although there are certain limits, e.g. emotional influences related to ADHD/depression, all children function more effectively under the right set of consequences. </a:t>
            </a:r>
          </a:p>
          <a:p>
            <a:pPr>
              <a:spcBef>
                <a:spcPct val="0"/>
              </a:spcBef>
              <a:buFontTx/>
              <a:buChar char="•"/>
            </a:pPr>
            <a:endParaRPr lang="en-GB" altLang="en-US" dirty="0"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Char char="•"/>
            </a:pPr>
            <a:r>
              <a:rPr lang="en-US" altLang="en-US" i="1" dirty="0">
                <a:solidFill>
                  <a:srgbClr val="333333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reinforcers </a:t>
            </a:r>
            <a:r>
              <a:rPr lang="en-US" altLang="en-US" dirty="0">
                <a:solidFill>
                  <a:srgbClr val="333333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are consequences that strengthen </a:t>
            </a:r>
            <a:r>
              <a:rPr lang="en-US" altLang="en-US" dirty="0" err="1">
                <a:solidFill>
                  <a:srgbClr val="333333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behaviour</a:t>
            </a:r>
            <a:r>
              <a:rPr lang="en-US" altLang="en-US" dirty="0">
                <a:solidFill>
                  <a:srgbClr val="333333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spcBef>
                <a:spcPct val="0"/>
              </a:spcBef>
              <a:buFontTx/>
              <a:buChar char="•"/>
            </a:pPr>
            <a:endParaRPr lang="en-GB" altLang="en-US" dirty="0"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Char char="•"/>
            </a:pPr>
            <a:r>
              <a:rPr lang="en-US" altLang="en-US" i="1" dirty="0">
                <a:solidFill>
                  <a:srgbClr val="333333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punishments </a:t>
            </a:r>
            <a:r>
              <a:rPr lang="en-US" altLang="en-US" dirty="0">
                <a:solidFill>
                  <a:srgbClr val="333333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are consequences that weaken </a:t>
            </a:r>
            <a:r>
              <a:rPr lang="en-US" altLang="en-US" dirty="0" err="1">
                <a:solidFill>
                  <a:srgbClr val="333333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behaviour</a:t>
            </a:r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3792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39D33-D023-426A-A64C-B343DEF5BF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  <a:buNone/>
            </a:pPr>
            <a:r>
              <a:rPr lang="en-US" altLang="en-US" sz="2600" dirty="0">
                <a:latin typeface="Verdana" panose="020B0604030504040204" pitchFamily="34" charset="0"/>
                <a:cs typeface="Times New Roman" panose="02020603050405020304" pitchFamily="18" charset="0"/>
              </a:rPr>
              <a:t>To be effective through </a:t>
            </a:r>
            <a:r>
              <a:rPr lang="en-US" altLang="en-US" sz="2600" b="1" i="1" dirty="0">
                <a:latin typeface="Verdana" panose="020B0604030504040204" pitchFamily="34" charset="0"/>
                <a:cs typeface="Times New Roman" panose="02020603050405020304" pitchFamily="18" charset="0"/>
              </a:rPr>
              <a:t>Reinforcement</a:t>
            </a:r>
            <a:r>
              <a:rPr lang="en-US" altLang="en-US" sz="2600" b="1" dirty="0">
                <a:latin typeface="Verdana" panose="020B0604030504040204" pitchFamily="34" charset="0"/>
                <a:cs typeface="Times New Roman" panose="02020603050405020304" pitchFamily="18" charset="0"/>
              </a:rPr>
              <a:t> or </a:t>
            </a:r>
            <a:r>
              <a:rPr lang="en-US" altLang="en-US" sz="2600" b="1" i="1" dirty="0">
                <a:latin typeface="Verdana" panose="020B0604030504040204" pitchFamily="34" charset="0"/>
                <a:cs typeface="Times New Roman" panose="02020603050405020304" pitchFamily="18" charset="0"/>
              </a:rPr>
              <a:t>Punishment</a:t>
            </a:r>
            <a:r>
              <a:rPr lang="en-US" altLang="en-US" sz="2600" b="1" dirty="0">
                <a:latin typeface="Verdana" panose="020B0604030504040204" pitchFamily="34" charset="0"/>
                <a:cs typeface="Times New Roman" panose="02020603050405020304" pitchFamily="18" charset="0"/>
              </a:rPr>
              <a:t>: </a:t>
            </a:r>
          </a:p>
          <a:p>
            <a:pPr>
              <a:spcBef>
                <a:spcPct val="0"/>
              </a:spcBef>
              <a:buNone/>
            </a:pPr>
            <a:endParaRPr lang="en-GB" altLang="en-US" sz="2600" dirty="0"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AutoNum type="arabicPeriod"/>
            </a:pPr>
            <a:r>
              <a:rPr lang="en-US" altLang="en-US" sz="2600" dirty="0">
                <a:latin typeface="Verdana" panose="020B0604030504040204" pitchFamily="34" charset="0"/>
                <a:cs typeface="Times New Roman" panose="02020603050405020304" pitchFamily="18" charset="0"/>
              </a:rPr>
              <a:t>always follows </a:t>
            </a:r>
            <a:r>
              <a:rPr lang="en-US" altLang="en-US" sz="2600" dirty="0" err="1">
                <a:latin typeface="Verdana" panose="020B0604030504040204" pitchFamily="34" charset="0"/>
                <a:cs typeface="Times New Roman" panose="02020603050405020304" pitchFamily="18" charset="0"/>
              </a:rPr>
              <a:t>behaviour</a:t>
            </a:r>
            <a:r>
              <a:rPr lang="en-US" altLang="en-US" sz="2600" dirty="0">
                <a:latin typeface="Verdana" panose="020B0604030504040204" pitchFamily="34" charset="0"/>
                <a:cs typeface="Times New Roman" panose="02020603050405020304" pitchFamily="18" charset="0"/>
              </a:rPr>
              <a:t>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 sz="26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600" dirty="0">
                <a:latin typeface="Verdana" panose="020B0604030504040204" pitchFamily="34" charset="0"/>
                <a:cs typeface="Times New Roman" panose="02020603050405020304" pitchFamily="18" charset="0"/>
              </a:rPr>
              <a:t>2. follows as soon as possible after  the </a:t>
            </a:r>
            <a:r>
              <a:rPr lang="en-US" altLang="en-US" sz="2600" dirty="0" err="1">
                <a:latin typeface="Verdana" panose="020B0604030504040204" pitchFamily="34" charset="0"/>
                <a:cs typeface="Times New Roman" panose="02020603050405020304" pitchFamily="18" charset="0"/>
              </a:rPr>
              <a:t>behaviour</a:t>
            </a:r>
            <a:endParaRPr lang="en-US" altLang="en-US" sz="2600" dirty="0">
              <a:latin typeface="Verdana" panose="020B060403050404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600" dirty="0">
              <a:latin typeface="Verdana" panose="020B060403050404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600" dirty="0">
                <a:latin typeface="Verdana" panose="020B0604030504040204" pitchFamily="34" charset="0"/>
                <a:cs typeface="Times New Roman" panose="02020603050405020304" pitchFamily="18" charset="0"/>
              </a:rPr>
              <a:t>3. fits the target </a:t>
            </a:r>
            <a:r>
              <a:rPr lang="en-US" altLang="en-US" sz="2600" dirty="0" err="1">
                <a:latin typeface="Verdana" panose="020B0604030504040204" pitchFamily="34" charset="0"/>
                <a:cs typeface="Times New Roman" panose="02020603050405020304" pitchFamily="18" charset="0"/>
              </a:rPr>
              <a:t>behaviour</a:t>
            </a:r>
            <a:r>
              <a:rPr lang="en-US" altLang="en-US" sz="2600" dirty="0">
                <a:latin typeface="Verdana" panose="020B060403050404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600" dirty="0">
              <a:latin typeface="Verdana" panose="020B060403050404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600" dirty="0">
                <a:latin typeface="Verdana" panose="020B0604030504040204" pitchFamily="34" charset="0"/>
                <a:cs typeface="Times New Roman" panose="02020603050405020304" pitchFamily="18" charset="0"/>
              </a:rPr>
              <a:t>4. must be meaningful to the child.</a:t>
            </a:r>
            <a:endParaRPr lang="en-GB" altLang="en-US" sz="2600" dirty="0">
              <a:latin typeface="Arial" panose="020B0604020202020204" pitchFamily="34" charset="0"/>
            </a:endParaRPr>
          </a:p>
          <a:p>
            <a:endParaRPr lang="en-GB" sz="2600" dirty="0"/>
          </a:p>
        </p:txBody>
      </p:sp>
      <p:sp>
        <p:nvSpPr>
          <p:cNvPr id="49" name="Arc 4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73846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AFC454B-A080-4D23-B177-6D5356C6E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501E05-FE83-4DC3-A798-683A459F0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1939159"/>
            <a:ext cx="7644627" cy="275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Positive Reinforcement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E15C6-234C-4D16-AEA3-1C6ABF8B1C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 positive response to a behaviour -  likely to increase the reoccurrence of that behaviour.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58029" y="3334786"/>
            <a:ext cx="1942241" cy="1889551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Arc 19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474479" y="1096414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83475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9AB259-4439-4DF0-B918-8E5C8851B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Positive Reinforcement Examples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8EFD8F-456F-46D8-B461-44F94E0FC3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2879172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14831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62E6D9-AEFC-4745-9561-71A7E5D1D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506B19-37A5-4A2A-92BE-32B5675A1A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0409661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12419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7C2EAB-F505-45C6-8DC3-A751924C1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EF7FF5-4A6C-4DC5-8508-BC77F1E855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1034934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52850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AFC454B-A080-4D23-B177-6D5356C6E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0A3CE-7550-4354-B0B5-41D4A0704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1939159"/>
            <a:ext cx="7644627" cy="275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Negative Reinforcement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47111A-7624-4D1C-AA4C-C1E9D7F37A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Removal of an unpleasant consequence that’s currently in place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58029" y="3334786"/>
            <a:ext cx="1942241" cy="1889551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Arc 19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474479" y="1096414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3901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6D01E9-91DC-42BC-A096-59621F04D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Negative Reinforcement Examples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E75B90-9709-4A89-B2BE-929D3741E8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5947144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620103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A9B88-0339-41F6-8233-ABA1C9424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018" y="623300"/>
            <a:ext cx="3864429" cy="557106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Negative Reinforcement Examples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84A794-1EDC-4C49-9C4A-0FE6B82F0A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9067368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7396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AFC454B-A080-4D23-B177-6D5356C6E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B45B85-6460-4361-BA8A-DBCAC4848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1939159"/>
            <a:ext cx="7644627" cy="275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Punishment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741F0D-1F11-4485-910B-AC5F3C48D4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 negative consequence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58029" y="3334786"/>
            <a:ext cx="1942241" cy="1889551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Arc 19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474479" y="1096414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65531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AB6482-8ADC-4B71-A7C4-CC8794E55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Punishment Examples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EABACF-49AF-494B-B2B0-82F728CC80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5974357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13099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AFC454B-A080-4D23-B177-6D5356C6E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7E6E7B-D629-4A16-A6F4-328A418E4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1939159"/>
            <a:ext cx="7644627" cy="275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Extinction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5496B0-AED1-4665-B919-7F21FF85B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en-US" sz="2400" dirty="0"/>
              <a:t>A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4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behaviour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fading away, usually because it is being ignored, or receives no noticeable response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58029" y="3334786"/>
            <a:ext cx="1942241" cy="1889551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Arc 19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474479" y="1096414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792899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4A15C6-6E96-426C-B2CC-1854F4193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Extinction Examples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65EBAE-73E4-4747-8917-C1EE8AA63F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0527461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96709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F7411-BA8B-4A7E-9FD1-7FF42B0593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355" y="1128940"/>
            <a:ext cx="5387502" cy="4351338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  <a:buNone/>
            </a:pPr>
            <a:r>
              <a:rPr lang="en-US" altLang="en-US" sz="2600" dirty="0">
                <a:latin typeface="Verdana" panose="020B0604030504040204" pitchFamily="34" charset="0"/>
                <a:cs typeface="Times New Roman" panose="02020603050405020304" pitchFamily="18" charset="0"/>
              </a:rPr>
              <a:t>Reinforcement and punishment can be equally effective in reducing specific target </a:t>
            </a:r>
            <a:r>
              <a:rPr lang="en-US" altLang="en-US" sz="2600" dirty="0" err="1">
                <a:latin typeface="Verdana" panose="020B0604030504040204" pitchFamily="34" charset="0"/>
                <a:cs typeface="Times New Roman" panose="02020603050405020304" pitchFamily="18" charset="0"/>
              </a:rPr>
              <a:t>behaviours</a:t>
            </a:r>
            <a:r>
              <a:rPr lang="en-US" altLang="en-US" sz="2600" dirty="0">
                <a:latin typeface="Verdana" panose="020B0604030504040204" pitchFamily="34" charset="0"/>
                <a:cs typeface="Times New Roman" panose="02020603050405020304" pitchFamily="18" charset="0"/>
              </a:rPr>
              <a:t> in the classroom.</a:t>
            </a:r>
          </a:p>
          <a:p>
            <a:pPr>
              <a:spcBef>
                <a:spcPct val="0"/>
              </a:spcBef>
              <a:buNone/>
            </a:pPr>
            <a:endParaRPr lang="en-US" altLang="en-US" sz="2600" dirty="0">
              <a:latin typeface="Verdana" panose="020B060403050404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None/>
            </a:pPr>
            <a:r>
              <a:rPr lang="en-US" altLang="en-US" sz="2600" dirty="0">
                <a:latin typeface="Verdana" panose="020B0604030504040204" pitchFamily="34" charset="0"/>
                <a:cs typeface="Times New Roman" panose="02020603050405020304" pitchFamily="18" charset="0"/>
              </a:rPr>
              <a:t>However…</a:t>
            </a:r>
          </a:p>
          <a:p>
            <a:pPr marL="0" indent="0">
              <a:buNone/>
            </a:pPr>
            <a:r>
              <a:rPr lang="en-US" altLang="en-US" sz="2600" dirty="0">
                <a:latin typeface="Verdana" panose="020B0604030504040204" pitchFamily="34" charset="0"/>
                <a:cs typeface="Times New Roman" panose="02020603050405020304" pitchFamily="18" charset="0"/>
              </a:rPr>
              <a:t>reinforcement is far more effective in helping children develop alternative, more functional </a:t>
            </a:r>
            <a:r>
              <a:rPr lang="en-US" altLang="en-US" sz="2600" dirty="0" err="1">
                <a:latin typeface="Verdana" panose="020B0604030504040204" pitchFamily="34" charset="0"/>
                <a:cs typeface="Times New Roman" panose="02020603050405020304" pitchFamily="18" charset="0"/>
              </a:rPr>
              <a:t>behaviours</a:t>
            </a:r>
            <a:r>
              <a:rPr lang="en-US" altLang="en-US" sz="2600" dirty="0">
                <a:latin typeface="Verdana" panose="020B0604030504040204" pitchFamily="34" charset="0"/>
                <a:cs typeface="Times New Roman" panose="02020603050405020304" pitchFamily="18" charset="0"/>
              </a:rPr>
              <a:t>. </a:t>
            </a:r>
            <a:endParaRPr lang="en-GB" altLang="en-US" sz="26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C954F5-73EE-460D-8312-9A63A75C95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05"/>
          <a:stretch/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097959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75485C-F238-4D6F-9E35-E3BB0A7CFA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82" y="946656"/>
            <a:ext cx="4777381" cy="4794943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8973F-6A46-420C-9FA2-CD8EB0E77F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210491"/>
            <a:ext cx="5458838" cy="4966472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400" dirty="0">
                <a:latin typeface="Verdana" panose="020B0604030504040204" pitchFamily="34" charset="0"/>
                <a:cs typeface="Times New Roman" panose="02020603050405020304" pitchFamily="18" charset="0"/>
              </a:rPr>
              <a:t>When Jeremy was in year 3, his teacher told him he would receive a tally mark if she looked over and saw that he was tipping back in his chair.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>
              <a:latin typeface="Verdana" panose="020B060403050404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400" dirty="0">
                <a:latin typeface="Verdana" panose="020B0604030504040204" pitchFamily="34" charset="0"/>
                <a:cs typeface="Times New Roman" panose="02020603050405020304" pitchFamily="18" charset="0"/>
              </a:rPr>
              <a:t>She taped an X under each chair leg to remind him not to lean back.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>
              <a:latin typeface="Verdana" panose="020B060403050404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400" dirty="0">
                <a:latin typeface="Verdana" panose="020B0604030504040204" pitchFamily="34" charset="0"/>
                <a:cs typeface="Times New Roman" panose="02020603050405020304" pitchFamily="18" charset="0"/>
              </a:rPr>
              <a:t>A more positive approach to this would be…</a:t>
            </a:r>
            <a:endParaRPr lang="en-GB" altLang="en-US" sz="2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802903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DA031A-2EE2-46A6-8D41-295D979A5B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344" y="922057"/>
            <a:ext cx="4777381" cy="5013885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29CE3-42E7-42B4-A2D9-E194E61E4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sz="2400"/>
              <a:t>…</a:t>
            </a:r>
            <a:r>
              <a:rPr lang="en-US" altLang="en-US" sz="2400">
                <a:latin typeface="Verdana" panose="020B0604030504040204" pitchFamily="34" charset="0"/>
                <a:cs typeface="Times New Roman" panose="02020603050405020304" pitchFamily="18" charset="0"/>
              </a:rPr>
              <a:t>to let Jeremy, earn a tally mark each time she looked over and saw that all four legs were down.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Verdana" panose="020B060403050404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Verdana" panose="020B060403050404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400">
                <a:latin typeface="Verdana" panose="020B0604030504040204" pitchFamily="34" charset="0"/>
                <a:cs typeface="Times New Roman" panose="02020603050405020304" pitchFamily="18" charset="0"/>
              </a:rPr>
              <a:t>This would reinforce the desired behaviour. </a:t>
            </a:r>
            <a:endParaRPr lang="en-US" altLang="en-US" sz="2400">
              <a:latin typeface="Arial" panose="020B0604020202020204" pitchFamily="34" charset="0"/>
            </a:endParaRP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4803386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29312-E104-49C5-818C-EAF3498E8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349" y="373833"/>
            <a:ext cx="12416246" cy="1325563"/>
          </a:xfr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333333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To Manage </a:t>
            </a:r>
            <a:r>
              <a:rPr lang="en-US" altLang="en-US" b="1" dirty="0" err="1">
                <a:solidFill>
                  <a:srgbClr val="333333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Behaviour</a:t>
            </a:r>
            <a:r>
              <a:rPr lang="en-US" altLang="en-US" b="1" dirty="0">
                <a:solidFill>
                  <a:srgbClr val="333333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 through Consequences:</a:t>
            </a:r>
            <a:br>
              <a:rPr lang="en-US" altLang="en-US" dirty="0">
                <a:solidFill>
                  <a:srgbClr val="333333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7143B-CB3C-47DD-88D2-206E3992C5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074" y="1398905"/>
            <a:ext cx="10535196" cy="3859742"/>
          </a:xfrm>
        </p:spPr>
        <p:txBody>
          <a:bodyPr>
            <a:normAutofit/>
          </a:bodyPr>
          <a:lstStyle/>
          <a:p>
            <a:pPr marL="514350" indent="-514350">
              <a:spcBef>
                <a:spcPct val="0"/>
              </a:spcBef>
              <a:buFont typeface="+mj-lt"/>
              <a:buAutoNum type="arabicPeriod"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AutoNum type="arabicPeriod"/>
            </a:pPr>
            <a:r>
              <a:rPr lang="en-US" altLang="en-US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problem must be defined, usually by count or description.</a:t>
            </a:r>
          </a:p>
          <a:p>
            <a:pPr>
              <a:spcBef>
                <a:spcPct val="0"/>
              </a:spcBef>
              <a:buClrTx/>
              <a:buSzTx/>
              <a:buFontTx/>
              <a:buAutoNum type="arabicPeriod"/>
            </a:pPr>
            <a:endParaRPr lang="en-GB" altLang="en-US" dirty="0">
              <a:solidFill>
                <a:srgbClr val="333333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AutoNum type="arabicPeriod"/>
            </a:pPr>
            <a:r>
              <a:rPr lang="en-US" altLang="en-US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Design a way to change the </a:t>
            </a:r>
            <a:r>
              <a:rPr lang="en-US" altLang="en-US" dirty="0" err="1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altLang="en-US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spcBef>
                <a:spcPct val="0"/>
              </a:spcBef>
              <a:buClrTx/>
              <a:buSzTx/>
              <a:buFontTx/>
              <a:buAutoNum type="arabicPeriod"/>
            </a:pPr>
            <a:endParaRPr lang="en-GB" altLang="en-US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AutoNum type="arabicPeriod"/>
            </a:pPr>
            <a:r>
              <a:rPr lang="en-US" altLang="en-US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Identify an effective reinforcer.</a:t>
            </a:r>
          </a:p>
          <a:p>
            <a:pPr>
              <a:spcBef>
                <a:spcPct val="0"/>
              </a:spcBef>
              <a:buClrTx/>
              <a:buSzTx/>
              <a:buFontTx/>
              <a:buAutoNum type="arabicPeriod"/>
            </a:pPr>
            <a:endParaRPr lang="en-GB" altLang="en-US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AutoNum type="arabicPeriod"/>
            </a:pPr>
            <a:r>
              <a:rPr lang="en-US" altLang="en-US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Apply the reinforcer consistently to shape or change </a:t>
            </a:r>
            <a:r>
              <a:rPr lang="en-US" altLang="en-US" dirty="0" err="1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altLang="en-US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5317675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SketchyVTI">
      <a:dk1>
        <a:srgbClr val="000000"/>
      </a:dk1>
      <a:lt1>
        <a:srgbClr val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Festival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886</Words>
  <Application>Microsoft Office PowerPoint</Application>
  <PresentationFormat>Widescreen</PresentationFormat>
  <Paragraphs>116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Aharoni</vt:lpstr>
      <vt:lpstr>Arial</vt:lpstr>
      <vt:lpstr>Avenir Next LT Pro</vt:lpstr>
      <vt:lpstr>Calibri</vt:lpstr>
      <vt:lpstr>Franklin Gothic Book</vt:lpstr>
      <vt:lpstr>Verdana</vt:lpstr>
      <vt:lpstr>ShapesVTI</vt:lpstr>
      <vt:lpstr>Exploring Behaviour and Interventions in the Learning Environment</vt:lpstr>
      <vt:lpstr>Module Aims</vt:lpstr>
      <vt:lpstr>Learning Outcomes</vt:lpstr>
      <vt:lpstr>Assessment 1</vt:lpstr>
      <vt:lpstr>Assessment  2</vt:lpstr>
      <vt:lpstr>PowerPoint Presentation</vt:lpstr>
      <vt:lpstr>Behaviourism </vt:lpstr>
      <vt:lpstr>Pavlov’s Experiement</vt:lpstr>
      <vt:lpstr>B.F. Skinner</vt:lpstr>
      <vt:lpstr>Behaviour Modification</vt:lpstr>
      <vt:lpstr>PowerPoint Presentation</vt:lpstr>
      <vt:lpstr>PowerPoint Presentation</vt:lpstr>
      <vt:lpstr>PowerPoint Presentation</vt:lpstr>
      <vt:lpstr>Positive Reinforcement</vt:lpstr>
      <vt:lpstr>Positive Reinforcement Examples</vt:lpstr>
      <vt:lpstr>PowerPoint Presentation</vt:lpstr>
      <vt:lpstr>PowerPoint Presentation</vt:lpstr>
      <vt:lpstr>Negative Reinforcement</vt:lpstr>
      <vt:lpstr>Negative Reinforcement Examples</vt:lpstr>
      <vt:lpstr>Negative Reinforcement Examples</vt:lpstr>
      <vt:lpstr>Punishment</vt:lpstr>
      <vt:lpstr>Punishment Examples</vt:lpstr>
      <vt:lpstr>Extinction</vt:lpstr>
      <vt:lpstr>Extinction Examples</vt:lpstr>
      <vt:lpstr>PowerPoint Presentation</vt:lpstr>
      <vt:lpstr>PowerPoint Presentation</vt:lpstr>
      <vt:lpstr>PowerPoint Presentation</vt:lpstr>
      <vt:lpstr>To Manage Behaviour through Consequences: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Behaviour and Interventions in the Learning Environment</dc:title>
  <dc:creator>Lianne Bowen</dc:creator>
  <cp:lastModifiedBy>Lianne Bowen</cp:lastModifiedBy>
  <cp:revision>4</cp:revision>
  <dcterms:created xsi:type="dcterms:W3CDTF">2021-01-11T15:32:45Z</dcterms:created>
  <dcterms:modified xsi:type="dcterms:W3CDTF">2021-01-13T18:34:47Z</dcterms:modified>
</cp:coreProperties>
</file>