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9"/>
  </p:notesMasterIdLst>
  <p:handoutMasterIdLst>
    <p:handoutMasterId r:id="rId50"/>
  </p:handoutMasterIdLst>
  <p:sldIdLst>
    <p:sldId id="283" r:id="rId5"/>
    <p:sldId id="325" r:id="rId6"/>
    <p:sldId id="369" r:id="rId7"/>
    <p:sldId id="382" r:id="rId8"/>
    <p:sldId id="286" r:id="rId9"/>
    <p:sldId id="321" r:id="rId10"/>
    <p:sldId id="302" r:id="rId11"/>
    <p:sldId id="256" r:id="rId12"/>
    <p:sldId id="284" r:id="rId13"/>
    <p:sldId id="315" r:id="rId14"/>
    <p:sldId id="313" r:id="rId15"/>
    <p:sldId id="264" r:id="rId16"/>
    <p:sldId id="384" r:id="rId17"/>
    <p:sldId id="294" r:id="rId18"/>
    <p:sldId id="383" r:id="rId19"/>
    <p:sldId id="316" r:id="rId20"/>
    <p:sldId id="266" r:id="rId21"/>
    <p:sldId id="318" r:id="rId22"/>
    <p:sldId id="269" r:id="rId23"/>
    <p:sldId id="272" r:id="rId24"/>
    <p:sldId id="274" r:id="rId25"/>
    <p:sldId id="285" r:id="rId26"/>
    <p:sldId id="277" r:id="rId27"/>
    <p:sldId id="280" r:id="rId28"/>
    <p:sldId id="278" r:id="rId29"/>
    <p:sldId id="279" r:id="rId30"/>
    <p:sldId id="319" r:id="rId31"/>
    <p:sldId id="320" r:id="rId32"/>
    <p:sldId id="291" r:id="rId33"/>
    <p:sldId id="322" r:id="rId34"/>
    <p:sldId id="258" r:id="rId35"/>
    <p:sldId id="259" r:id="rId36"/>
    <p:sldId id="323" r:id="rId37"/>
    <p:sldId id="270" r:id="rId38"/>
    <p:sldId id="324" r:id="rId39"/>
    <p:sldId id="281" r:id="rId40"/>
    <p:sldId id="273" r:id="rId41"/>
    <p:sldId id="282" r:id="rId42"/>
    <p:sldId id="326" r:id="rId43"/>
    <p:sldId id="327" r:id="rId44"/>
    <p:sldId id="379" r:id="rId45"/>
    <p:sldId id="300" r:id="rId46"/>
    <p:sldId id="380" r:id="rId47"/>
    <p:sldId id="293" r:id="rId48"/>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3A2F"/>
    <a:srgbClr val="474134"/>
    <a:srgbClr val="554D3D"/>
    <a:srgbClr val="595515"/>
    <a:srgbClr val="5A532C"/>
    <a:srgbClr val="5B542C"/>
    <a:srgbClr val="59522B"/>
    <a:srgbClr val="5D562D"/>
    <a:srgbClr val="655D31"/>
    <a:srgbClr val="6B6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C43705-268A-4062-8493-F7E4645DA0A1}" v="23" dt="2024-10-08T21:03:06.870"/>
  </p1510:revLst>
</p1510:revInfo>
</file>

<file path=ppt/tableStyles.xml><?xml version="1.0" encoding="utf-8"?>
<a:tblStyleLst xmlns:a="http://schemas.openxmlformats.org/drawingml/2006/main" def="{5C22544A-7EE6-4342-B048-85BDC9FD1C3A}">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07" autoAdjust="0"/>
    <p:restoredTop sz="80754" autoAdjust="0"/>
  </p:normalViewPr>
  <p:slideViewPr>
    <p:cSldViewPr snapToGrid="0" showGuides="1">
      <p:cViewPr varScale="1">
        <p:scale>
          <a:sx n="62" d="100"/>
          <a:sy n="62" d="100"/>
        </p:scale>
        <p:origin x="528" y="43"/>
      </p:cViewPr>
      <p:guideLst>
        <p:guide orient="horz" pos="2184"/>
        <p:guide pos="3840"/>
      </p:guideLst>
    </p:cSldViewPr>
  </p:slideViewPr>
  <p:notesTextViewPr>
    <p:cViewPr>
      <p:scale>
        <a:sx n="1" d="1"/>
        <a:sy n="1" d="1"/>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8/10/relationships/authors" Target="authors.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CFC70-A59A-436E-B5FF-ACFE56745B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3F64115D-CE3E-4E24-8B01-89E99FA55CC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3897A043-98E2-428B-BF43-7BD7903D25FA}" type="datetimeFigureOut">
              <a:rPr lang="en-GB" smtClean="0"/>
              <a:t>23/09/2026</a:t>
            </a:fld>
            <a:endParaRPr lang="en-GB"/>
          </a:p>
        </p:txBody>
      </p:sp>
      <p:sp>
        <p:nvSpPr>
          <p:cNvPr id="4" name="Footer Placeholder 3">
            <a:extLst>
              <a:ext uri="{FF2B5EF4-FFF2-40B4-BE49-F238E27FC236}">
                <a16:creationId xmlns:a16="http://schemas.microsoft.com/office/drawing/2014/main" id="{7B8008DC-4974-4910-8C2F-F08C99A577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8BD3AA9C-7324-4A0F-BA80-C41F39C6FD2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3D94777C-A8D2-4F46-A66E-A1890EBDE03D}" type="slidenum">
              <a:rPr lang="en-GB" smtClean="0"/>
              <a:t>‹#›</a:t>
            </a:fld>
            <a:endParaRPr lang="en-GB"/>
          </a:p>
        </p:txBody>
      </p:sp>
    </p:spTree>
    <p:extLst>
      <p:ext uri="{BB962C8B-B14F-4D97-AF65-F5344CB8AC3E}">
        <p14:creationId xmlns:p14="http://schemas.microsoft.com/office/powerpoint/2010/main" val="22741606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8A26648-F114-4402-B049-AA57EA7F2020}" type="datetimeFigureOut">
              <a:rPr lang="en-GB" smtClean="0"/>
              <a:t>23/09/2026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E22815FE-BC4D-474E-9AA3-6983BC3D8777}" type="slidenum">
              <a:rPr lang="en-GB" smtClean="0"/>
              <a:t>‹#›</a:t>
            </a:fld>
            <a:endParaRPr lang="en-GB"/>
          </a:p>
        </p:txBody>
      </p:sp>
    </p:spTree>
    <p:extLst>
      <p:ext uri="{BB962C8B-B14F-4D97-AF65-F5344CB8AC3E}">
        <p14:creationId xmlns:p14="http://schemas.microsoft.com/office/powerpoint/2010/main" val="3613559664"/>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pexels.com/@francesco-ungaro?utm_content=attributionCopyText&amp;utm_medium=referral&amp;utm_source=pexels"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pexels.com/photo/ancient-architecture-art-carved-stones-96928/?utm_content=attributionCopyText&amp;utm_medium=referral&amp;utm_source=pexel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ixabay.com/users/morhamedufmg-1003717/?utm_source=link-attribution&amp;utm_medium=referral&amp;utm_campaign=image&amp;utm_content=756620"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pixabay.com/?utm_source=link-attribution&amp;utm_medium=referral&amp;utm_campaign=image&amp;utm_content=756620"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ixabay.com/users/TheDigitalArtist-202249/?utm_source=link-attribution&amp;utm_medium=referral&amp;utm_campaign=image&amp;utm_content=1845962"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pixabay.com/?utm_source=link-attribution&amp;utm_medium=referral&amp;utm_campaign=image&amp;utm_content=1845962"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pixabay.com/photos/?utm_source=link-attribution&amp;utm_medium=referral&amp;utm_campaign=image&amp;utm_content=1030832"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pixabay.com/?utm_source=link-attribution&amp;utm_medium=referral&amp;utm_campaign=image&amp;utm_content=1030832"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2815FE-BC4D-474E-9AA3-6983BC3D8777}" type="slidenum">
              <a:rPr lang="en-GB" smtClean="0"/>
              <a:t>1</a:t>
            </a:fld>
            <a:endParaRPr lang="en-GB"/>
          </a:p>
        </p:txBody>
      </p:sp>
    </p:spTree>
    <p:extLst>
      <p:ext uri="{BB962C8B-B14F-4D97-AF65-F5344CB8AC3E}">
        <p14:creationId xmlns:p14="http://schemas.microsoft.com/office/powerpoint/2010/main" val="287724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E22815FE-BC4D-474E-9AA3-6983BC3D8777}" type="slidenum">
              <a:rPr lang="en-GB" smtClean="0"/>
              <a:t>2</a:t>
            </a:fld>
            <a:endParaRPr lang="en-GB"/>
          </a:p>
        </p:txBody>
      </p:sp>
    </p:spTree>
    <p:extLst>
      <p:ext uri="{BB962C8B-B14F-4D97-AF65-F5344CB8AC3E}">
        <p14:creationId xmlns:p14="http://schemas.microsoft.com/office/powerpoint/2010/main" val="1265257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by </a:t>
            </a:r>
            <a:r>
              <a:rPr lang="en-US" b="1" dirty="0">
                <a:hlinkClick r:id="rId3"/>
              </a:rPr>
              <a:t>Francesco Ungaro</a:t>
            </a:r>
            <a:r>
              <a:rPr lang="en-US"/>
              <a:t> from </a:t>
            </a:r>
            <a:r>
              <a:rPr lang="en-US" b="1" dirty="0">
                <a:hlinkClick r:id="rId4"/>
              </a:rPr>
              <a:t>Pexels</a:t>
            </a:r>
            <a:endParaRPr lang="en-US"/>
          </a:p>
        </p:txBody>
      </p:sp>
      <p:sp>
        <p:nvSpPr>
          <p:cNvPr id="4" name="Slide Number Placeholder 3"/>
          <p:cNvSpPr>
            <a:spLocks noGrp="1"/>
          </p:cNvSpPr>
          <p:nvPr>
            <p:ph type="sldNum" sz="quarter" idx="5"/>
          </p:nvPr>
        </p:nvSpPr>
        <p:spPr/>
        <p:txBody>
          <a:bodyPr/>
          <a:lstStyle/>
          <a:p>
            <a:fld id="{EE45CCE1-DABA-430E-8E02-1AD8D8F0AADF}" type="slidenum">
              <a:rPr lang="en-GB"/>
              <a:t>5</a:t>
            </a:fld>
            <a:endParaRPr lang="en-GB"/>
          </a:p>
        </p:txBody>
      </p:sp>
    </p:spTree>
    <p:extLst>
      <p:ext uri="{BB962C8B-B14F-4D97-AF65-F5344CB8AC3E}">
        <p14:creationId xmlns:p14="http://schemas.microsoft.com/office/powerpoint/2010/main" val="2296153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45CCE1-DABA-430E-8E02-1AD8D8F0AADF}" type="slidenum">
              <a:rPr lang="en-GB" smtClean="0"/>
              <a:t>8</a:t>
            </a:fld>
            <a:endParaRPr lang="en-GB"/>
          </a:p>
        </p:txBody>
      </p:sp>
    </p:spTree>
    <p:extLst>
      <p:ext uri="{BB962C8B-B14F-4D97-AF65-F5344CB8AC3E}">
        <p14:creationId xmlns:p14="http://schemas.microsoft.com/office/powerpoint/2010/main" val="93862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by </a:t>
            </a:r>
            <a:r>
              <a:rPr lang="en-US" u="sng" dirty="0">
                <a:hlinkClick r:id="rId3"/>
              </a:rPr>
              <a:t>morhamedufmg</a:t>
            </a:r>
            <a:r>
              <a:rPr lang="en-US"/>
              <a:t> from </a:t>
            </a:r>
            <a:r>
              <a:rPr lang="en-US" u="sng" dirty="0">
                <a:hlinkClick r:id="rId4"/>
              </a:rPr>
              <a:t>Pixabay</a:t>
            </a:r>
            <a:endParaRPr lang="en-US"/>
          </a:p>
        </p:txBody>
      </p:sp>
      <p:sp>
        <p:nvSpPr>
          <p:cNvPr id="4" name="Slide Number Placeholder 3"/>
          <p:cNvSpPr>
            <a:spLocks noGrp="1"/>
          </p:cNvSpPr>
          <p:nvPr>
            <p:ph type="sldNum" sz="quarter" idx="5"/>
          </p:nvPr>
        </p:nvSpPr>
        <p:spPr/>
        <p:txBody>
          <a:bodyPr/>
          <a:lstStyle/>
          <a:p>
            <a:fld id="{EE45CCE1-DABA-430E-8E02-1AD8D8F0AADF}" type="slidenum">
              <a:rPr lang="en-GB"/>
              <a:t>9</a:t>
            </a:fld>
            <a:endParaRPr lang="en-GB"/>
          </a:p>
        </p:txBody>
      </p:sp>
    </p:spTree>
    <p:extLst>
      <p:ext uri="{BB962C8B-B14F-4D97-AF65-F5344CB8AC3E}">
        <p14:creationId xmlns:p14="http://schemas.microsoft.com/office/powerpoint/2010/main" val="1716428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10</a:t>
            </a:fld>
            <a:endParaRPr lang="en-GB"/>
          </a:p>
        </p:txBody>
      </p:sp>
    </p:spTree>
    <p:extLst>
      <p:ext uri="{BB962C8B-B14F-4D97-AF65-F5344CB8AC3E}">
        <p14:creationId xmlns:p14="http://schemas.microsoft.com/office/powerpoint/2010/main" val="2081136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45CCE1-DABA-430E-8E02-1AD8D8F0AADF}" type="slidenum">
              <a:rPr lang="en-GB"/>
              <a:t>12</a:t>
            </a:fld>
            <a:endParaRPr lang="en-GB"/>
          </a:p>
        </p:txBody>
      </p:sp>
    </p:spTree>
    <p:extLst>
      <p:ext uri="{BB962C8B-B14F-4D97-AF65-F5344CB8AC3E}">
        <p14:creationId xmlns:p14="http://schemas.microsoft.com/office/powerpoint/2010/main" val="26772607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6E283-E072-46C6-938B-D1260EBDB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4A0DFD-49C7-E955-93AC-F454EF471C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6B0722-32E2-B5C6-BE4C-A64E88A6EA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FC1DE1-EBCA-5C7E-661C-B05AE960A843}"/>
              </a:ext>
            </a:extLst>
          </p:cNvPr>
          <p:cNvSpPr>
            <a:spLocks noGrp="1"/>
          </p:cNvSpPr>
          <p:nvPr>
            <p:ph type="sldNum" sz="quarter" idx="5"/>
          </p:nvPr>
        </p:nvSpPr>
        <p:spPr/>
        <p:txBody>
          <a:bodyPr/>
          <a:lstStyle/>
          <a:p>
            <a:fld id="{EE45CCE1-DABA-430E-8E02-1AD8D8F0AADF}" type="slidenum">
              <a:rPr lang="en-GB"/>
              <a:t>13</a:t>
            </a:fld>
            <a:endParaRPr lang="en-GB"/>
          </a:p>
        </p:txBody>
      </p:sp>
    </p:spTree>
    <p:extLst>
      <p:ext uri="{BB962C8B-B14F-4D97-AF65-F5344CB8AC3E}">
        <p14:creationId xmlns:p14="http://schemas.microsoft.com/office/powerpoint/2010/main" val="2417852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14</a:t>
            </a:fld>
            <a:endParaRPr lang="en-GB"/>
          </a:p>
        </p:txBody>
      </p:sp>
    </p:spTree>
    <p:extLst>
      <p:ext uri="{BB962C8B-B14F-4D97-AF65-F5344CB8AC3E}">
        <p14:creationId xmlns:p14="http://schemas.microsoft.com/office/powerpoint/2010/main" val="523534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15</a:t>
            </a:fld>
            <a:endParaRPr lang="en-GB"/>
          </a:p>
        </p:txBody>
      </p:sp>
    </p:spTree>
    <p:extLst>
      <p:ext uri="{BB962C8B-B14F-4D97-AF65-F5344CB8AC3E}">
        <p14:creationId xmlns:p14="http://schemas.microsoft.com/office/powerpoint/2010/main" val="789917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by </a:t>
            </a:r>
            <a:r>
              <a:rPr lang="en-US" u="sng" dirty="0">
                <a:hlinkClick r:id="rId3"/>
              </a:rPr>
              <a:t>Pete Linforth</a:t>
            </a:r>
            <a:r>
              <a:rPr lang="en-US"/>
              <a:t> from </a:t>
            </a:r>
            <a:r>
              <a:rPr lang="en-US" u="sng" dirty="0">
                <a:hlinkClick r:id="rId4"/>
              </a:rPr>
              <a:t>Pixabay</a:t>
            </a:r>
            <a:r>
              <a:rPr lang="en-US" dirty="0"/>
              <a:t>  </a:t>
            </a:r>
          </a:p>
        </p:txBody>
      </p:sp>
      <p:sp>
        <p:nvSpPr>
          <p:cNvPr id="4" name="Slide Number Placeholder 3"/>
          <p:cNvSpPr>
            <a:spLocks noGrp="1"/>
          </p:cNvSpPr>
          <p:nvPr>
            <p:ph type="sldNum" sz="quarter" idx="5"/>
          </p:nvPr>
        </p:nvSpPr>
        <p:spPr/>
        <p:txBody>
          <a:bodyPr/>
          <a:lstStyle/>
          <a:p>
            <a:fld id="{EE45CCE1-DABA-430E-8E02-1AD8D8F0AADF}" type="slidenum">
              <a:rPr lang="en-GB"/>
              <a:t>16</a:t>
            </a:fld>
            <a:endParaRPr lang="en-GB"/>
          </a:p>
        </p:txBody>
      </p:sp>
    </p:spTree>
    <p:extLst>
      <p:ext uri="{BB962C8B-B14F-4D97-AF65-F5344CB8AC3E}">
        <p14:creationId xmlns:p14="http://schemas.microsoft.com/office/powerpoint/2010/main" val="4277269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17</a:t>
            </a:fld>
            <a:endParaRPr lang="en-GB"/>
          </a:p>
        </p:txBody>
      </p:sp>
    </p:spTree>
    <p:extLst>
      <p:ext uri="{BB962C8B-B14F-4D97-AF65-F5344CB8AC3E}">
        <p14:creationId xmlns:p14="http://schemas.microsoft.com/office/powerpoint/2010/main" val="46949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18</a:t>
            </a:fld>
            <a:endParaRPr lang="en-GB"/>
          </a:p>
        </p:txBody>
      </p:sp>
    </p:spTree>
    <p:extLst>
      <p:ext uri="{BB962C8B-B14F-4D97-AF65-F5344CB8AC3E}">
        <p14:creationId xmlns:p14="http://schemas.microsoft.com/office/powerpoint/2010/main" val="1266642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err="1">
              <a:cs typeface="Calibri"/>
            </a:endParaRPr>
          </a:p>
        </p:txBody>
      </p:sp>
      <p:sp>
        <p:nvSpPr>
          <p:cNvPr id="4" name="Slide Number Placeholder 3"/>
          <p:cNvSpPr>
            <a:spLocks noGrp="1"/>
          </p:cNvSpPr>
          <p:nvPr>
            <p:ph type="sldNum" sz="quarter" idx="5"/>
          </p:nvPr>
        </p:nvSpPr>
        <p:spPr/>
        <p:txBody>
          <a:bodyPr/>
          <a:lstStyle/>
          <a:p>
            <a:fld id="{EE45CCE1-DABA-430E-8E02-1AD8D8F0AADF}" type="slidenum">
              <a:rPr lang="en-GB"/>
              <a:t>21</a:t>
            </a:fld>
            <a:endParaRPr lang="en-GB"/>
          </a:p>
        </p:txBody>
      </p:sp>
    </p:spTree>
    <p:extLst>
      <p:ext uri="{BB962C8B-B14F-4D97-AF65-F5344CB8AC3E}">
        <p14:creationId xmlns:p14="http://schemas.microsoft.com/office/powerpoint/2010/main" val="53558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45CCE1-DABA-430E-8E02-1AD8D8F0AADF}" type="slidenum">
              <a:rPr lang="en-GB"/>
              <a:t>22</a:t>
            </a:fld>
            <a:endParaRPr lang="en-GB"/>
          </a:p>
        </p:txBody>
      </p:sp>
    </p:spTree>
    <p:extLst>
      <p:ext uri="{BB962C8B-B14F-4D97-AF65-F5344CB8AC3E}">
        <p14:creationId xmlns:p14="http://schemas.microsoft.com/office/powerpoint/2010/main" val="27434650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E22815FE-BC4D-474E-9AA3-6983BC3D8777}" type="slidenum">
              <a:rPr lang="en-GB" smtClean="0"/>
              <a:t>23</a:t>
            </a:fld>
            <a:endParaRPr lang="en-GB"/>
          </a:p>
        </p:txBody>
      </p:sp>
    </p:spTree>
    <p:extLst>
      <p:ext uri="{BB962C8B-B14F-4D97-AF65-F5344CB8AC3E}">
        <p14:creationId xmlns:p14="http://schemas.microsoft.com/office/powerpoint/2010/main" val="3308034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by </a:t>
            </a:r>
            <a:r>
              <a:rPr lang="en-US" u="sng" dirty="0">
                <a:hlinkClick r:id="rId3"/>
              </a:rPr>
              <a:t>Free-Photos</a:t>
            </a:r>
            <a:r>
              <a:rPr lang="en-US" dirty="0"/>
              <a:t> from </a:t>
            </a:r>
            <a:r>
              <a:rPr lang="en-US" u="sng" dirty="0">
                <a:hlinkClick r:id="rId4"/>
              </a:rPr>
              <a:t>Pixabay</a:t>
            </a:r>
            <a:endParaRPr lang="en-US" dirty="0"/>
          </a:p>
        </p:txBody>
      </p:sp>
      <p:sp>
        <p:nvSpPr>
          <p:cNvPr id="4" name="Slide Number Placeholder 3"/>
          <p:cNvSpPr>
            <a:spLocks noGrp="1"/>
          </p:cNvSpPr>
          <p:nvPr>
            <p:ph type="sldNum" sz="quarter" idx="5"/>
          </p:nvPr>
        </p:nvSpPr>
        <p:spPr/>
        <p:txBody>
          <a:bodyPr/>
          <a:lstStyle/>
          <a:p>
            <a:fld id="{EE45CCE1-DABA-430E-8E02-1AD8D8F0AADF}" type="slidenum">
              <a:rPr lang="en-GB"/>
              <a:t>24</a:t>
            </a:fld>
            <a:endParaRPr lang="en-GB"/>
          </a:p>
        </p:txBody>
      </p:sp>
    </p:spTree>
    <p:extLst>
      <p:ext uri="{BB962C8B-B14F-4D97-AF65-F5344CB8AC3E}">
        <p14:creationId xmlns:p14="http://schemas.microsoft.com/office/powerpoint/2010/main" val="3694280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E22815FE-BC4D-474E-9AA3-6983BC3D8777}" type="slidenum">
              <a:rPr lang="en-GB" smtClean="0"/>
              <a:t>29</a:t>
            </a:fld>
            <a:endParaRPr lang="en-GB"/>
          </a:p>
        </p:txBody>
      </p:sp>
    </p:spTree>
    <p:extLst>
      <p:ext uri="{BB962C8B-B14F-4D97-AF65-F5344CB8AC3E}">
        <p14:creationId xmlns:p14="http://schemas.microsoft.com/office/powerpoint/2010/main" val="5814091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CA9D059-3A63-4E0D-A0C3-89821D544F4D}" type="slidenum">
              <a:rPr lang="en-GB"/>
              <a:t>31</a:t>
            </a:fld>
            <a:endParaRPr lang="en-GB"/>
          </a:p>
        </p:txBody>
      </p:sp>
    </p:spTree>
    <p:extLst>
      <p:ext uri="{BB962C8B-B14F-4D97-AF65-F5344CB8AC3E}">
        <p14:creationId xmlns:p14="http://schemas.microsoft.com/office/powerpoint/2010/main" val="4006725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CA9D059-3A63-4E0D-A0C3-89821D544F4D}" type="slidenum">
              <a:rPr lang="en-GB"/>
              <a:t>32</a:t>
            </a:fld>
            <a:endParaRPr lang="en-GB"/>
          </a:p>
        </p:txBody>
      </p:sp>
    </p:spTree>
    <p:extLst>
      <p:ext uri="{BB962C8B-B14F-4D97-AF65-F5344CB8AC3E}">
        <p14:creationId xmlns:p14="http://schemas.microsoft.com/office/powerpoint/2010/main" val="171333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A9D059-3A63-4E0D-A0C3-89821D544F4D}" type="slidenum">
              <a:rPr lang="en-GB"/>
              <a:t>33</a:t>
            </a:fld>
            <a:endParaRPr lang="en-GB"/>
          </a:p>
        </p:txBody>
      </p:sp>
    </p:spTree>
    <p:extLst>
      <p:ext uri="{BB962C8B-B14F-4D97-AF65-F5344CB8AC3E}">
        <p14:creationId xmlns:p14="http://schemas.microsoft.com/office/powerpoint/2010/main" val="311649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CA9D059-3A63-4E0D-A0C3-89821D544F4D}" type="slidenum">
              <a:rPr lang="en-GB"/>
              <a:t>35</a:t>
            </a:fld>
            <a:endParaRPr lang="en-GB"/>
          </a:p>
        </p:txBody>
      </p:sp>
    </p:spTree>
    <p:extLst>
      <p:ext uri="{BB962C8B-B14F-4D97-AF65-F5344CB8AC3E}">
        <p14:creationId xmlns:p14="http://schemas.microsoft.com/office/powerpoint/2010/main" val="3894391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CA9D059-3A63-4E0D-A0C3-89821D544F4D}" type="slidenum">
              <a:rPr lang="en-GB"/>
              <a:t>36</a:t>
            </a:fld>
            <a:endParaRPr lang="en-GB"/>
          </a:p>
        </p:txBody>
      </p:sp>
    </p:spTree>
    <p:extLst>
      <p:ext uri="{BB962C8B-B14F-4D97-AF65-F5344CB8AC3E}">
        <p14:creationId xmlns:p14="http://schemas.microsoft.com/office/powerpoint/2010/main" val="30703209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E22815FE-BC4D-474E-9AA3-6983BC3D8777}" type="slidenum">
              <a:rPr lang="en-GB" smtClean="0"/>
              <a:t>38</a:t>
            </a:fld>
            <a:endParaRPr lang="en-GB"/>
          </a:p>
        </p:txBody>
      </p:sp>
    </p:spTree>
    <p:extLst>
      <p:ext uri="{BB962C8B-B14F-4D97-AF65-F5344CB8AC3E}">
        <p14:creationId xmlns:p14="http://schemas.microsoft.com/office/powerpoint/2010/main" val="3139106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CA9D059-3A63-4E0D-A0C3-89821D544F4D}" type="slidenum">
              <a:rPr lang="en-GB"/>
              <a:t>40</a:t>
            </a:fld>
            <a:endParaRPr lang="en-GB"/>
          </a:p>
        </p:txBody>
      </p:sp>
    </p:spTree>
    <p:extLst>
      <p:ext uri="{BB962C8B-B14F-4D97-AF65-F5344CB8AC3E}">
        <p14:creationId xmlns:p14="http://schemas.microsoft.com/office/powerpoint/2010/main" val="25745972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C4C34F5-803F-40D4-A229-72AF85B04C8D}" type="slidenum">
              <a:t>42</a:t>
            </a:fld>
            <a:endParaRPr lang="en-GB"/>
          </a:p>
        </p:txBody>
      </p:sp>
    </p:spTree>
    <p:extLst>
      <p:ext uri="{BB962C8B-B14F-4D97-AF65-F5344CB8AC3E}">
        <p14:creationId xmlns:p14="http://schemas.microsoft.com/office/powerpoint/2010/main" val="41184177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E22815FE-BC4D-474E-9AA3-6983BC3D8777}" type="slidenum">
              <a:rPr lang="en-GB" smtClean="0"/>
              <a:t>44</a:t>
            </a:fld>
            <a:endParaRPr lang="en-GB"/>
          </a:p>
        </p:txBody>
      </p:sp>
    </p:spTree>
    <p:extLst>
      <p:ext uri="{BB962C8B-B14F-4D97-AF65-F5344CB8AC3E}">
        <p14:creationId xmlns:p14="http://schemas.microsoft.com/office/powerpoint/2010/main" val="2632322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0177DF1D-D731-86FC-22F9-00221AD8C227}"/>
              </a:ext>
            </a:extLst>
          </p:cNvPr>
          <p:cNvSpPr>
            <a:spLocks noGrp="1"/>
          </p:cNvSpPr>
          <p:nvPr>
            <p:ph type="pic" sz="quarter" idx="10"/>
          </p:nvPr>
        </p:nvSpPr>
        <p:spPr>
          <a:xfrm>
            <a:off x="1289143" y="440217"/>
            <a:ext cx="9613711" cy="2327086"/>
          </a:xfrm>
          <a:ln w="15875">
            <a:solidFill>
              <a:schemeClr val="accent1"/>
            </a:solidFill>
          </a:ln>
        </p:spPr>
        <p:txBody>
          <a:bodyPr rtlCol="0" anchor="ctr">
            <a:noAutofit/>
          </a:bodyPr>
          <a:lstStyle>
            <a:lvl1pPr marL="0" indent="0" algn="ctr">
              <a:buNone/>
              <a:defRPr lang="en-GB">
                <a:solidFill>
                  <a:schemeClr val="accent1"/>
                </a:solidFill>
              </a:defRPr>
            </a:lvl1pPr>
          </a:lstStyle>
          <a:p>
            <a:pPr rtl="0"/>
            <a:r>
              <a:rPr lang="en-US"/>
              <a:t>Click icon to add picture</a:t>
            </a:r>
            <a:endParaRPr lang="en-GB" dirty="0"/>
          </a:p>
        </p:txBody>
      </p:sp>
      <p:sp>
        <p:nvSpPr>
          <p:cNvPr id="2" name="Title 1">
            <a:extLst>
              <a:ext uri="{FF2B5EF4-FFF2-40B4-BE49-F238E27FC236}">
                <a16:creationId xmlns:a16="http://schemas.microsoft.com/office/drawing/2014/main" id="{C7A4FE67-D925-EFE3-2BA5-C28DA7C030D8}"/>
              </a:ext>
            </a:extLst>
          </p:cNvPr>
          <p:cNvSpPr>
            <a:spLocks noGrp="1"/>
          </p:cNvSpPr>
          <p:nvPr>
            <p:ph type="ctrTitle"/>
          </p:nvPr>
        </p:nvSpPr>
        <p:spPr>
          <a:xfrm>
            <a:off x="1143000" y="3236976"/>
            <a:ext cx="6867144" cy="2386584"/>
          </a:xfrm>
        </p:spPr>
        <p:txBody>
          <a:bodyPr rtlCol="0" anchor="b">
            <a:noAutofit/>
          </a:bodyPr>
          <a:lstStyle>
            <a:lvl1pPr algn="l">
              <a:defRPr lang="en-GB" sz="6600">
                <a:solidFill>
                  <a:schemeClr val="accent1"/>
                </a:solidFill>
              </a:defRPr>
            </a:lvl1pPr>
          </a:lstStyle>
          <a:p>
            <a:pPr rtl="0"/>
            <a:r>
              <a:rPr lang="en-US"/>
              <a:t>Click to edit Master title style</a:t>
            </a:r>
            <a:endParaRPr lang="en-GB"/>
          </a:p>
        </p:txBody>
      </p:sp>
      <p:sp>
        <p:nvSpPr>
          <p:cNvPr id="3" name="Subtitle 2">
            <a:extLst>
              <a:ext uri="{FF2B5EF4-FFF2-40B4-BE49-F238E27FC236}">
                <a16:creationId xmlns:a16="http://schemas.microsoft.com/office/drawing/2014/main" id="{33D58524-513B-3FD2-4ED0-CB0CA3A3DF58}"/>
              </a:ext>
            </a:extLst>
          </p:cNvPr>
          <p:cNvSpPr>
            <a:spLocks noGrp="1"/>
          </p:cNvSpPr>
          <p:nvPr>
            <p:ph type="subTitle" idx="1"/>
          </p:nvPr>
        </p:nvSpPr>
        <p:spPr>
          <a:xfrm>
            <a:off x="6327648" y="5971032"/>
            <a:ext cx="3776472" cy="530352"/>
          </a:xfrm>
        </p:spPr>
        <p:txBody>
          <a:bodyPr rtlCol="0">
            <a:noAutofit/>
          </a:bodyPr>
          <a:lstStyle>
            <a:lvl1pPr marL="0" indent="0" algn="ctr">
              <a:buNone/>
              <a:defRPr lang="en-GB" sz="2000">
                <a:solidFill>
                  <a:schemeClr val="accent1"/>
                </a:solidFill>
                <a:latin typeface="Gill Sans Nova Light" panose="020B0302020104020203" pitchFamily="34" charset="0"/>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cxnSp>
        <p:nvCxnSpPr>
          <p:cNvPr id="8" name="Straight Connector 7">
            <a:extLst>
              <a:ext uri="{FF2B5EF4-FFF2-40B4-BE49-F238E27FC236}">
                <a16:creationId xmlns:a16="http://schemas.microsoft.com/office/drawing/2014/main" id="{AAA2A54F-058C-EF24-C892-91614AF2D7E8}"/>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A313A15-57C2-5BD9-DE2B-442792010C50}"/>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9D750DB-651A-3C95-E822-712897C2D5A4}"/>
              </a:ext>
            </a:extLst>
          </p:cNvPr>
          <p:cNvCxnSpPr>
            <a:cxnSpLocks/>
          </p:cNvCxnSpPr>
          <p:nvPr userDrawn="1"/>
        </p:nvCxnSpPr>
        <p:spPr>
          <a:xfrm>
            <a:off x="398366" y="3226467"/>
            <a:ext cx="11395267" cy="443"/>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136281F-EE75-A92A-B85E-00B02B5C0B67}"/>
              </a:ext>
            </a:extLst>
          </p:cNvPr>
          <p:cNvCxnSpPr>
            <a:cxnSpLocks/>
          </p:cNvCxnSpPr>
          <p:nvPr userDrawn="1"/>
        </p:nvCxnSpPr>
        <p:spPr>
          <a:xfrm>
            <a:off x="-11430" y="6165891"/>
            <a:ext cx="6339792"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5B98AA9-64E2-C5F9-3E90-D02F312EDC52}"/>
              </a:ext>
            </a:extLst>
          </p:cNvPr>
          <p:cNvCxnSpPr>
            <a:cxnSpLocks/>
          </p:cNvCxnSpPr>
          <p:nvPr userDrawn="1"/>
        </p:nvCxnSpPr>
        <p:spPr>
          <a:xfrm>
            <a:off x="10103564" y="6165891"/>
            <a:ext cx="208843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440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495544" y="0"/>
            <a:ext cx="4370832" cy="2194560"/>
          </a:xfrm>
        </p:spPr>
        <p:txBody>
          <a:bodyPr rtlCol="0"/>
          <a:lstStyle>
            <a:lvl1pPr algn="l">
              <a:defRPr lang="en-GB" sz="7200"/>
            </a:lvl1pPr>
          </a:lstStyle>
          <a:p>
            <a:pPr rtl="0"/>
            <a:r>
              <a:rPr lang="en-US"/>
              <a:t>Click to edit Master title style</a:t>
            </a:r>
            <a:endParaRPr lang="en-GB"/>
          </a:p>
        </p:txBody>
      </p:sp>
      <p:sp>
        <p:nvSpPr>
          <p:cNvPr id="13" name="Picture Placeholder 12">
            <a:extLst>
              <a:ext uri="{FF2B5EF4-FFF2-40B4-BE49-F238E27FC236}">
                <a16:creationId xmlns:a16="http://schemas.microsoft.com/office/drawing/2014/main" id="{54A61420-31F3-2DF5-A319-19A8896350EA}"/>
              </a:ext>
            </a:extLst>
          </p:cNvPr>
          <p:cNvSpPr>
            <a:spLocks noGrp="1"/>
          </p:cNvSpPr>
          <p:nvPr>
            <p:ph type="pic" sz="quarter" idx="13"/>
          </p:nvPr>
        </p:nvSpPr>
        <p:spPr>
          <a:xfrm>
            <a:off x="1" y="3810"/>
            <a:ext cx="4856184" cy="6850379"/>
          </a:xfrm>
          <a:ln w="15875">
            <a:solidFill>
              <a:schemeClr val="tx1"/>
            </a:solidFill>
          </a:ln>
        </p:spPr>
        <p:txBody>
          <a:bodyPr rtlCol="0"/>
          <a:lstStyle>
            <a:defPPr>
              <a:defRPr lang="en-GB"/>
            </a:defPPr>
          </a:lstStyle>
          <a:p>
            <a:pPr rtl="0"/>
            <a:r>
              <a:rPr lang="en-US"/>
              <a:t>Click icon to add picture</a:t>
            </a:r>
            <a:endParaRPr lang="en-GB" dirty="0"/>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4856185" y="2212849"/>
            <a:ext cx="7335814" cy="4645152"/>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616354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32D5F1B-4B4F-5C42-0EFC-AE54D2C4EC2F}"/>
              </a:ext>
            </a:extLst>
          </p:cNvPr>
          <p:cNvSpPr>
            <a:spLocks noGrp="1"/>
          </p:cNvSpPr>
          <p:nvPr>
            <p:ph type="pic" sz="quarter" idx="10"/>
          </p:nvPr>
        </p:nvSpPr>
        <p:spPr>
          <a:xfrm>
            <a:off x="0" y="0"/>
            <a:ext cx="12192000" cy="6858000"/>
          </a:xfrm>
          <a:solidFill>
            <a:schemeClr val="accent2">
              <a:lumMod val="40000"/>
              <a:lumOff val="60000"/>
            </a:schemeClr>
          </a:solidFill>
        </p:spPr>
        <p:txBody>
          <a:bodyPr rtlCol="0"/>
          <a:lstStyle>
            <a:lvl1pPr marL="0" indent="0">
              <a:buNone/>
              <a:defRPr lang="en-GB"/>
            </a:lvl1pPr>
          </a:lstStyle>
          <a:p>
            <a:pPr rtl="0"/>
            <a:r>
              <a:rPr lang="en-US"/>
              <a:t>Click icon to add picture</a:t>
            </a:r>
            <a:endParaRPr lang="en-GB" dirty="0"/>
          </a:p>
        </p:txBody>
      </p:sp>
      <p:sp>
        <p:nvSpPr>
          <p:cNvPr id="2" name="Title 1">
            <a:extLst>
              <a:ext uri="{FF2B5EF4-FFF2-40B4-BE49-F238E27FC236}">
                <a16:creationId xmlns:a16="http://schemas.microsoft.com/office/drawing/2014/main" id="{FE63A1AE-C2A2-3984-EE25-E51E8DD651B1}"/>
              </a:ext>
            </a:extLst>
          </p:cNvPr>
          <p:cNvSpPr>
            <a:spLocks noGrp="1"/>
          </p:cNvSpPr>
          <p:nvPr>
            <p:ph type="title"/>
          </p:nvPr>
        </p:nvSpPr>
        <p:spPr>
          <a:xfrm>
            <a:off x="1508760" y="1188720"/>
            <a:ext cx="9171432" cy="4480560"/>
          </a:xfrm>
          <a:ln w="15875">
            <a:solidFill>
              <a:schemeClr val="accent1"/>
            </a:solidFill>
          </a:ln>
        </p:spPr>
        <p:txBody>
          <a:bodyPr lIns="365760" bIns="640080" rtlCol="0" anchor="ctr"/>
          <a:lstStyle>
            <a:lvl1pPr>
              <a:defRPr lang="en-GB" sz="7200">
                <a:solidFill>
                  <a:schemeClr val="accent1"/>
                </a:solidFill>
              </a:defRPr>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C27A141F-6D41-3734-9073-FB0B24ECBB3C}"/>
              </a:ext>
            </a:extLst>
          </p:cNvPr>
          <p:cNvSpPr>
            <a:spLocks noGrp="1"/>
          </p:cNvSpPr>
          <p:nvPr>
            <p:ph type="body" idx="1"/>
          </p:nvPr>
        </p:nvSpPr>
        <p:spPr>
          <a:xfrm>
            <a:off x="6665976" y="5102352"/>
            <a:ext cx="2889504" cy="365760"/>
          </a:xfrm>
        </p:spPr>
        <p:txBody>
          <a:bodyPr rtlCol="0"/>
          <a:lstStyle>
            <a:lvl1pPr marL="0" indent="0" algn="ctr">
              <a:lnSpc>
                <a:spcPct val="100000"/>
              </a:lnSpc>
              <a:spcBef>
                <a:spcPts val="0"/>
              </a:spcBef>
              <a:buNone/>
              <a:defRPr lang="en-GB" sz="18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Tree>
    <p:extLst>
      <p:ext uri="{BB962C8B-B14F-4D97-AF65-F5344CB8AC3E}">
        <p14:creationId xmlns:p14="http://schemas.microsoft.com/office/powerpoint/2010/main" val="3941374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picture">
    <p:bg>
      <p:bgPr>
        <a:solidFill>
          <a:schemeClr val="accent4">
            <a:lumMod val="50000"/>
          </a:schemeClr>
        </a:solidFill>
        <a:effectLst/>
      </p:bgPr>
    </p:b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B66CC86A-5147-8A3A-D69B-E3F6DBACAE98}"/>
              </a:ext>
            </a:extLst>
          </p:cNvPr>
          <p:cNvSpPr>
            <a:spLocks noGrp="1"/>
          </p:cNvSpPr>
          <p:nvPr>
            <p:ph type="pic" sz="quarter" idx="13"/>
          </p:nvPr>
        </p:nvSpPr>
        <p:spPr>
          <a:xfrm>
            <a:off x="1636301" y="928122"/>
            <a:ext cx="3251199" cy="5001754"/>
          </a:xfrm>
          <a:ln w="15875">
            <a:solidFill>
              <a:schemeClr val="accent1"/>
            </a:solidFill>
          </a:ln>
        </p:spPr>
        <p:txBody>
          <a:bodyPr rtlCol="0" anchor="ctr"/>
          <a:lstStyle>
            <a:lvl1pPr marL="0" indent="0" algn="ctr">
              <a:buNone/>
              <a:defRPr lang="en-GB">
                <a:solidFill>
                  <a:schemeClr val="accent1"/>
                </a:solidFill>
              </a:defRPr>
            </a:lvl1pPr>
          </a:lstStyle>
          <a:p>
            <a:pPr rtl="0"/>
            <a:r>
              <a:rPr lang="en-US"/>
              <a:t>Click icon to add picture</a:t>
            </a:r>
            <a:endParaRPr lang="en-GB" dirty="0"/>
          </a:p>
        </p:txBody>
      </p: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0" y="1225296"/>
            <a:ext cx="4718304" cy="1645920"/>
          </a:xfrm>
        </p:spPr>
        <p:txBody>
          <a:bodyPr rtlCol="0"/>
          <a:lstStyle>
            <a:lvl1pPr>
              <a:defRPr lang="en-GB" baseline="0">
                <a:solidFill>
                  <a:schemeClr val="accent1"/>
                </a:solidFill>
              </a:defRPr>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6400800" y="2898648"/>
            <a:ext cx="4370832" cy="2029968"/>
          </a:xfrm>
        </p:spPr>
        <p:txBody>
          <a:bodyPr rtlCol="0"/>
          <a:lstStyle>
            <a:lvl1pPr marL="0" indent="0">
              <a:lnSpc>
                <a:spcPct val="100000"/>
              </a:lnSpc>
              <a:buNone/>
              <a:defRPr lang="en-GB" sz="1800">
                <a:solidFill>
                  <a:schemeClr val="accent1"/>
                </a:solidFill>
              </a:defRPr>
            </a:lvl1pPr>
            <a:lvl2pPr marL="566928" indent="-283464">
              <a:lnSpc>
                <a:spcPct val="100000"/>
              </a:lnSpc>
              <a:buFont typeface="Wingdings" panose="05000000000000000000" pitchFamily="2" charset="2"/>
              <a:buChar char="§"/>
              <a:defRPr lang="en-GB" sz="1600">
                <a:solidFill>
                  <a:schemeClr val="accent1"/>
                </a:solidFill>
              </a:defRPr>
            </a:lvl2pPr>
            <a:lvl3pPr marL="850392" indent="-283464">
              <a:lnSpc>
                <a:spcPct val="100000"/>
              </a:lnSpc>
              <a:buFont typeface="Wingdings" panose="05000000000000000000" pitchFamily="2" charset="2"/>
              <a:buChar char="§"/>
              <a:defRPr lang="en-GB" sz="1400">
                <a:solidFill>
                  <a:schemeClr val="accent1"/>
                </a:solidFill>
              </a:defRPr>
            </a:lvl3pPr>
            <a:lvl4pPr marL="1133856" indent="-283464">
              <a:lnSpc>
                <a:spcPct val="100000"/>
              </a:lnSpc>
              <a:buFont typeface="Wingdings" panose="05000000000000000000" pitchFamily="2" charset="2"/>
              <a:buChar char="§"/>
              <a:defRPr lang="en-GB" sz="1200">
                <a:solidFill>
                  <a:schemeClr val="accent1"/>
                </a:solidFill>
              </a:defRPr>
            </a:lvl4pPr>
            <a:lvl5pPr marL="1417320" indent="-283464">
              <a:lnSpc>
                <a:spcPct val="100000"/>
              </a:lnSpc>
              <a:buFont typeface="Wingdings" panose="05000000000000000000" pitchFamily="2" charset="2"/>
              <a:buChar char="§"/>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8" name="Straight Connector 7">
            <a:extLst>
              <a:ext uri="{FF2B5EF4-FFF2-40B4-BE49-F238E27FC236}">
                <a16:creationId xmlns:a16="http://schemas.microsoft.com/office/drawing/2014/main" id="{011CC225-384C-A7E8-AFBF-89D35684100D}"/>
              </a:ext>
            </a:extLst>
          </p:cNvPr>
          <p:cNvCxnSpPr>
            <a:cxnSpLocks/>
          </p:cNvCxnSpPr>
          <p:nvPr userDrawn="1"/>
        </p:nvCxnSpPr>
        <p:spPr>
          <a:xfrm>
            <a:off x="0" y="395159"/>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59E07A8-FF17-EE00-CEAE-9071F30D748F}"/>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352F90E-8B45-B50A-6BB9-250D96DE376E}"/>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3915D5E-49E8-33A0-1B5E-9B7880A4BC60}"/>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E56D179-21F4-E208-F1F2-385E53DC3F00}"/>
              </a:ext>
            </a:extLst>
          </p:cNvPr>
          <p:cNvCxnSpPr>
            <a:cxnSpLocks/>
          </p:cNvCxnSpPr>
          <p:nvPr userDrawn="1"/>
        </p:nvCxnSpPr>
        <p:spPr>
          <a:xfrm flipV="1">
            <a:off x="6096000" y="395159"/>
            <a:ext cx="0" cy="6044326"/>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34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54864"/>
            <a:ext cx="8165592" cy="969264"/>
          </a:xfrm>
        </p:spPr>
        <p:txBody>
          <a:bodyPr rtlCol="0"/>
          <a:lstStyle>
            <a:lvl1pPr algn="ctr">
              <a:defRPr lang="en-GB"/>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987552" y="1444752"/>
            <a:ext cx="10287000" cy="45628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defPPr>
              <a:defRPr lang="en-GB"/>
            </a:defPPr>
          </a:lstStyle>
          <a:p>
            <a:pPr rtl="0"/>
            <a:r>
              <a:rPr lang="en-GB"/>
              <a:t>20XX</a:t>
            </a:r>
            <a:endParaRPr lang="en-GB" dirty="0"/>
          </a:p>
        </p:txBody>
      </p:sp>
      <p:cxnSp>
        <p:nvCxnSpPr>
          <p:cNvPr id="8" name="Straight Connector 7">
            <a:extLst>
              <a:ext uri="{FF2B5EF4-FFF2-40B4-BE49-F238E27FC236}">
                <a16:creationId xmlns:a16="http://schemas.microsoft.com/office/drawing/2014/main" id="{61B47E35-6C3A-C32C-9037-4D421B7FAE15}"/>
              </a:ext>
            </a:extLst>
          </p:cNvPr>
          <p:cNvCxnSpPr>
            <a:cxnSpLocks/>
          </p:cNvCxnSpPr>
          <p:nvPr userDrawn="1"/>
        </p:nvCxnSpPr>
        <p:spPr>
          <a:xfrm>
            <a:off x="398366" y="103195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8DBFA4F-F38F-EF0F-7457-5210BB03F444}"/>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68DEE4A-F4AB-FB9A-FDD7-3AFBB5A2740B}"/>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C921DE1-D458-FC03-01B4-9ECBDF8B6F27}"/>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492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x4">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 y="466344"/>
            <a:ext cx="3236976" cy="996696"/>
          </a:xfrm>
        </p:spPr>
        <p:txBody>
          <a:bodyPr rtlCol="0"/>
          <a:lstStyle>
            <a:lvl1pPr>
              <a:defRPr lang="en-GB">
                <a:solidFill>
                  <a:schemeClr val="accent1"/>
                </a:solidFill>
              </a:defRPr>
            </a:lvl1pPr>
          </a:lstStyle>
          <a:p>
            <a:pPr rtl="0"/>
            <a:r>
              <a:rPr lang="en-US"/>
              <a:t>Click to edit Master title style</a:t>
            </a:r>
            <a:endParaRPr lang="en-GB"/>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630936" y="1618488"/>
            <a:ext cx="1819656" cy="466344"/>
          </a:xfrm>
        </p:spPr>
        <p:txBody>
          <a:bodyPr rtlCol="0" anchor="t"/>
          <a:lstStyle>
            <a:lvl1pPr marL="0" indent="0">
              <a:lnSpc>
                <a:spcPct val="100000"/>
              </a:lnSpc>
              <a:spcBef>
                <a:spcPts val="0"/>
              </a:spcBef>
              <a:buNone/>
              <a:defRPr lang="en-GB" sz="18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3584448" y="1618488"/>
            <a:ext cx="1819656" cy="466344"/>
          </a:xfrm>
        </p:spPr>
        <p:txBody>
          <a:bodyPr rtlCol="0" anchor="t"/>
          <a:lstStyle>
            <a:lvl1pPr marL="0" indent="0">
              <a:lnSpc>
                <a:spcPct val="100000"/>
              </a:lnSpc>
              <a:spcBef>
                <a:spcPts val="0"/>
              </a:spcBef>
              <a:buNone/>
              <a:defRPr lang="en-GB" sz="18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6483096" y="1618488"/>
            <a:ext cx="1819656" cy="466344"/>
          </a:xfrm>
        </p:spPr>
        <p:txBody>
          <a:bodyPr rtlCol="0" anchor="t"/>
          <a:lstStyle>
            <a:lvl1pPr marL="0" indent="0">
              <a:lnSpc>
                <a:spcPct val="100000"/>
              </a:lnSpc>
              <a:spcBef>
                <a:spcPts val="0"/>
              </a:spcBef>
              <a:buNone/>
              <a:defRPr lang="en-GB" sz="18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9528048" y="1618488"/>
            <a:ext cx="1819656" cy="466344"/>
          </a:xfrm>
        </p:spPr>
        <p:txBody>
          <a:bodyPr rtlCol="0" anchor="t"/>
          <a:lstStyle>
            <a:lvl1pPr marL="0" indent="0">
              <a:lnSpc>
                <a:spcPct val="100000"/>
              </a:lnSpc>
              <a:spcBef>
                <a:spcPts val="0"/>
              </a:spcBef>
              <a:buNone/>
              <a:defRPr lang="en-GB" sz="18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630936" y="2414016"/>
            <a:ext cx="2167128" cy="310896"/>
          </a:xfrm>
        </p:spPr>
        <p:txBody>
          <a:bodyPr rtlCol="0" anchor="t"/>
          <a:lstStyle>
            <a:lvl1pPr marL="0" indent="0">
              <a:lnSpc>
                <a:spcPct val="100000"/>
              </a:lnSpc>
              <a:spcBef>
                <a:spcPts val="0"/>
              </a:spcBef>
              <a:buNone/>
              <a:defRPr lang="en-GB" sz="14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3584448" y="2414016"/>
            <a:ext cx="2167128" cy="310896"/>
          </a:xfrm>
        </p:spPr>
        <p:txBody>
          <a:bodyPr rtlCol="0" anchor="t"/>
          <a:lstStyle>
            <a:lvl1pPr marL="0" indent="0">
              <a:lnSpc>
                <a:spcPct val="100000"/>
              </a:lnSpc>
              <a:spcBef>
                <a:spcPts val="0"/>
              </a:spcBef>
              <a:buNone/>
              <a:defRPr lang="en-GB" sz="14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6483096" y="2414016"/>
            <a:ext cx="2167128" cy="310896"/>
          </a:xfrm>
        </p:spPr>
        <p:txBody>
          <a:bodyPr rtlCol="0" anchor="t"/>
          <a:lstStyle>
            <a:lvl1pPr marL="0" indent="0">
              <a:lnSpc>
                <a:spcPct val="100000"/>
              </a:lnSpc>
              <a:spcBef>
                <a:spcPts val="0"/>
              </a:spcBef>
              <a:buNone/>
              <a:defRPr lang="en-GB" sz="14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9528048" y="2414016"/>
            <a:ext cx="2167128" cy="310896"/>
          </a:xfrm>
        </p:spPr>
        <p:txBody>
          <a:bodyPr rtlCol="0" anchor="t"/>
          <a:lstStyle>
            <a:lvl1pPr marL="0" indent="0">
              <a:lnSpc>
                <a:spcPct val="100000"/>
              </a:lnSpc>
              <a:spcBef>
                <a:spcPts val="0"/>
              </a:spcBef>
              <a:buNone/>
              <a:defRPr lang="en-GB" sz="14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740664" y="2852928"/>
            <a:ext cx="1892808" cy="2715768"/>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685032" y="2852928"/>
            <a:ext cx="1892808" cy="2715768"/>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6601968" y="2852928"/>
            <a:ext cx="1892808" cy="2715768"/>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9546336" y="2852928"/>
            <a:ext cx="1892808" cy="2715768"/>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cxnSp>
        <p:nvCxnSpPr>
          <p:cNvPr id="17" name="Straight Connector 16">
            <a:extLst>
              <a:ext uri="{FF2B5EF4-FFF2-40B4-BE49-F238E27FC236}">
                <a16:creationId xmlns:a16="http://schemas.microsoft.com/office/drawing/2014/main" id="{0E26C148-CFEE-21C0-96F3-EBC299FD2285}"/>
              </a:ext>
            </a:extLst>
          </p:cNvPr>
          <p:cNvCxnSpPr>
            <a:cxnSpLocks/>
          </p:cNvCxnSpPr>
          <p:nvPr userDrawn="1"/>
        </p:nvCxnSpPr>
        <p:spPr>
          <a:xfrm>
            <a:off x="6585357" y="2355475"/>
            <a:ext cx="1925203"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5BFA673-0676-EDA2-B7AA-6FA05B486C17}"/>
              </a:ext>
            </a:extLst>
          </p:cNvPr>
          <p:cNvCxnSpPr>
            <a:cxnSpLocks/>
          </p:cNvCxnSpPr>
          <p:nvPr userDrawn="1"/>
        </p:nvCxnSpPr>
        <p:spPr>
          <a:xfrm>
            <a:off x="9628632" y="2361693"/>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5B0A4BB-506D-F90C-BF18-B86999FDC27A}"/>
              </a:ext>
            </a:extLst>
          </p:cNvPr>
          <p:cNvCxnSpPr>
            <a:cxnSpLocks/>
          </p:cNvCxnSpPr>
          <p:nvPr userDrawn="1"/>
        </p:nvCxnSpPr>
        <p:spPr>
          <a:xfrm>
            <a:off x="729735" y="2354726"/>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1E4F1002-8ECA-FF8D-84D1-D74BB9C00127}"/>
              </a:ext>
            </a:extLst>
          </p:cNvPr>
          <p:cNvCxnSpPr>
            <a:cxnSpLocks/>
          </p:cNvCxnSpPr>
          <p:nvPr userDrawn="1"/>
        </p:nvCxnSpPr>
        <p:spPr>
          <a:xfrm>
            <a:off x="3672459" y="2349116"/>
            <a:ext cx="1929384"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9" name="Straight Connector 8">
            <a:extLst>
              <a:ext uri="{FF2B5EF4-FFF2-40B4-BE49-F238E27FC236}">
                <a16:creationId xmlns:a16="http://schemas.microsoft.com/office/drawing/2014/main" id="{C60493A2-A97C-AF3D-B912-358EF45F61BD}"/>
              </a:ext>
            </a:extLst>
          </p:cNvPr>
          <p:cNvCxnSpPr>
            <a:cxnSpLocks/>
          </p:cNvCxnSpPr>
          <p:nvPr userDrawn="1"/>
        </p:nvCxnSpPr>
        <p:spPr>
          <a:xfrm>
            <a:off x="3866404" y="929468"/>
            <a:ext cx="832559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35BFB79-CBB3-07C6-9054-B6A67EB74CD0}"/>
              </a:ext>
            </a:extLst>
          </p:cNvPr>
          <p:cNvCxnSpPr>
            <a:cxnSpLocks/>
          </p:cNvCxnSpPr>
          <p:nvPr userDrawn="1"/>
        </p:nvCxnSpPr>
        <p:spPr>
          <a:xfrm>
            <a:off x="0" y="397080"/>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2D070E1-5B92-2362-47F1-B8BCB4EFFA48}"/>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930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x8">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192024"/>
            <a:ext cx="8165592" cy="722376"/>
          </a:xfrm>
        </p:spPr>
        <p:txBody>
          <a:bodyPr rtlCol="0"/>
          <a:lstStyle>
            <a:lvl1pPr algn="ctr">
              <a:defRPr lang="en-GB">
                <a:solidFill>
                  <a:schemeClr val="accent1"/>
                </a:solidFill>
              </a:defRPr>
            </a:lvl1pPr>
          </a:lstStyle>
          <a:p>
            <a:pPr rtl="0"/>
            <a:r>
              <a:rPr lang="en-US"/>
              <a:t>Click to edit Master title style</a:t>
            </a:r>
            <a:endParaRPr lang="en-GB"/>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1101852" y="1261872"/>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992124" y="2889504"/>
            <a:ext cx="1828800"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1060704" y="315468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Picture Placeholder 31">
            <a:extLst>
              <a:ext uri="{FF2B5EF4-FFF2-40B4-BE49-F238E27FC236}">
                <a16:creationId xmlns:a16="http://schemas.microsoft.com/office/drawing/2014/main" id="{19E34216-9950-3FAF-F3B8-AB91DE926287}"/>
              </a:ext>
            </a:extLst>
          </p:cNvPr>
          <p:cNvSpPr>
            <a:spLocks noGrp="1"/>
          </p:cNvSpPr>
          <p:nvPr>
            <p:ph type="pic" sz="quarter" idx="27"/>
          </p:nvPr>
        </p:nvSpPr>
        <p:spPr>
          <a:xfrm>
            <a:off x="1101852" y="3877056"/>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45" name="Text Placeholder 2">
            <a:extLst>
              <a:ext uri="{FF2B5EF4-FFF2-40B4-BE49-F238E27FC236}">
                <a16:creationId xmlns:a16="http://schemas.microsoft.com/office/drawing/2014/main" id="{C3F46F42-C5D7-B0CE-E3C5-46117B70A93B}"/>
              </a:ext>
            </a:extLst>
          </p:cNvPr>
          <p:cNvSpPr>
            <a:spLocks noGrp="1"/>
          </p:cNvSpPr>
          <p:nvPr>
            <p:ph type="body" idx="35"/>
          </p:nvPr>
        </p:nvSpPr>
        <p:spPr>
          <a:xfrm>
            <a:off x="978408" y="5477256"/>
            <a:ext cx="1856232"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1" name="Text Placeholder 2">
            <a:extLst>
              <a:ext uri="{FF2B5EF4-FFF2-40B4-BE49-F238E27FC236}">
                <a16:creationId xmlns:a16="http://schemas.microsoft.com/office/drawing/2014/main" id="{F01F58CE-C433-DC58-1D16-405DC2D82D88}"/>
              </a:ext>
            </a:extLst>
          </p:cNvPr>
          <p:cNvSpPr>
            <a:spLocks noGrp="1"/>
          </p:cNvSpPr>
          <p:nvPr>
            <p:ph type="body" idx="31"/>
          </p:nvPr>
        </p:nvSpPr>
        <p:spPr>
          <a:xfrm>
            <a:off x="1060704" y="576072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962764" y="1261872"/>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3853036" y="2889504"/>
            <a:ext cx="1828800"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3921616" y="315468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5" name="Picture Placeholder 31">
            <a:extLst>
              <a:ext uri="{FF2B5EF4-FFF2-40B4-BE49-F238E27FC236}">
                <a16:creationId xmlns:a16="http://schemas.microsoft.com/office/drawing/2014/main" id="{D8E671C2-9C83-AF2B-0C7A-D8CE14204636}"/>
              </a:ext>
            </a:extLst>
          </p:cNvPr>
          <p:cNvSpPr>
            <a:spLocks noGrp="1"/>
          </p:cNvSpPr>
          <p:nvPr>
            <p:ph type="pic" sz="quarter" idx="28"/>
          </p:nvPr>
        </p:nvSpPr>
        <p:spPr>
          <a:xfrm>
            <a:off x="3962764" y="3877056"/>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47" name="Text Placeholder 2">
            <a:extLst>
              <a:ext uri="{FF2B5EF4-FFF2-40B4-BE49-F238E27FC236}">
                <a16:creationId xmlns:a16="http://schemas.microsoft.com/office/drawing/2014/main" id="{1E0C8150-95EC-3B89-D427-0C4AD56ABB9E}"/>
              </a:ext>
            </a:extLst>
          </p:cNvPr>
          <p:cNvSpPr>
            <a:spLocks noGrp="1"/>
          </p:cNvSpPr>
          <p:nvPr>
            <p:ph type="body" idx="37"/>
          </p:nvPr>
        </p:nvSpPr>
        <p:spPr>
          <a:xfrm>
            <a:off x="3839320" y="5477256"/>
            <a:ext cx="1856232"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3" name="Text Placeholder 2">
            <a:extLst>
              <a:ext uri="{FF2B5EF4-FFF2-40B4-BE49-F238E27FC236}">
                <a16:creationId xmlns:a16="http://schemas.microsoft.com/office/drawing/2014/main" id="{8B6CA730-8E8F-2283-CFDB-358748B1ED30}"/>
              </a:ext>
            </a:extLst>
          </p:cNvPr>
          <p:cNvSpPr>
            <a:spLocks noGrp="1"/>
          </p:cNvSpPr>
          <p:nvPr>
            <p:ph type="body" idx="33"/>
          </p:nvPr>
        </p:nvSpPr>
        <p:spPr>
          <a:xfrm>
            <a:off x="3921616" y="576072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6841853" y="1261872"/>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6732125" y="2889504"/>
            <a:ext cx="1828800"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6800705" y="315468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8" name="Picture Placeholder 31">
            <a:extLst>
              <a:ext uri="{FF2B5EF4-FFF2-40B4-BE49-F238E27FC236}">
                <a16:creationId xmlns:a16="http://schemas.microsoft.com/office/drawing/2014/main" id="{385AF281-7DED-566C-E62C-76BBF2A795A8}"/>
              </a:ext>
            </a:extLst>
          </p:cNvPr>
          <p:cNvSpPr>
            <a:spLocks noGrp="1"/>
          </p:cNvSpPr>
          <p:nvPr>
            <p:ph type="pic" sz="quarter" idx="29"/>
          </p:nvPr>
        </p:nvSpPr>
        <p:spPr>
          <a:xfrm>
            <a:off x="6841853" y="3877056"/>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48" name="Text Placeholder 2">
            <a:extLst>
              <a:ext uri="{FF2B5EF4-FFF2-40B4-BE49-F238E27FC236}">
                <a16:creationId xmlns:a16="http://schemas.microsoft.com/office/drawing/2014/main" id="{D1C2E707-78B6-51F1-8B2D-EA2147D58C21}"/>
              </a:ext>
            </a:extLst>
          </p:cNvPr>
          <p:cNvSpPr>
            <a:spLocks noGrp="1"/>
          </p:cNvSpPr>
          <p:nvPr>
            <p:ph type="body" idx="38"/>
          </p:nvPr>
        </p:nvSpPr>
        <p:spPr>
          <a:xfrm>
            <a:off x="6718409" y="5477256"/>
            <a:ext cx="1856232"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4" name="Text Placeholder 2">
            <a:extLst>
              <a:ext uri="{FF2B5EF4-FFF2-40B4-BE49-F238E27FC236}">
                <a16:creationId xmlns:a16="http://schemas.microsoft.com/office/drawing/2014/main" id="{9E91D85A-CBAB-980E-5BD9-3BCF8CEAC7EA}"/>
              </a:ext>
            </a:extLst>
          </p:cNvPr>
          <p:cNvSpPr>
            <a:spLocks noGrp="1"/>
          </p:cNvSpPr>
          <p:nvPr>
            <p:ph type="body" idx="34"/>
          </p:nvPr>
        </p:nvSpPr>
        <p:spPr>
          <a:xfrm>
            <a:off x="6800705" y="576072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9685057" y="1261872"/>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9575329" y="2889504"/>
            <a:ext cx="1828800"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9643909" y="315468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0" name="Picture Placeholder 31">
            <a:extLst>
              <a:ext uri="{FF2B5EF4-FFF2-40B4-BE49-F238E27FC236}">
                <a16:creationId xmlns:a16="http://schemas.microsoft.com/office/drawing/2014/main" id="{5993608C-B818-3AD4-B4D3-28D2DF627D0D}"/>
              </a:ext>
            </a:extLst>
          </p:cNvPr>
          <p:cNvSpPr>
            <a:spLocks noGrp="1"/>
          </p:cNvSpPr>
          <p:nvPr>
            <p:ph type="pic" sz="quarter" idx="30"/>
          </p:nvPr>
        </p:nvSpPr>
        <p:spPr>
          <a:xfrm>
            <a:off x="9685057" y="3877056"/>
            <a:ext cx="1609344" cy="1609344"/>
          </a:xfrm>
          <a:solidFill>
            <a:schemeClr val="tx2">
              <a:lumMod val="60000"/>
              <a:lumOff val="40000"/>
            </a:schemeClr>
          </a:solidFill>
          <a:ln w="15875">
            <a:solidFill>
              <a:schemeClr val="bg1"/>
            </a:solidFill>
          </a:ln>
        </p:spPr>
        <p:txBody>
          <a:bodyPr rtlCol="0" anchor="ctr"/>
          <a:lstStyle>
            <a:lvl1pPr marL="0" indent="0" algn="ctr">
              <a:buNone/>
              <a:defRPr lang="en-GB" sz="1200"/>
            </a:lvl1pPr>
          </a:lstStyle>
          <a:p>
            <a:pPr rtl="0"/>
            <a:r>
              <a:rPr lang="en-US"/>
              <a:t>Click icon to add picture</a:t>
            </a:r>
            <a:endParaRPr lang="en-GB" dirty="0"/>
          </a:p>
        </p:txBody>
      </p:sp>
      <p:sp>
        <p:nvSpPr>
          <p:cNvPr id="46" name="Text Placeholder 4">
            <a:extLst>
              <a:ext uri="{FF2B5EF4-FFF2-40B4-BE49-F238E27FC236}">
                <a16:creationId xmlns:a16="http://schemas.microsoft.com/office/drawing/2014/main" id="{0E307E95-A0E7-5F5C-DFF3-F33EF29FFC32}"/>
              </a:ext>
            </a:extLst>
          </p:cNvPr>
          <p:cNvSpPr>
            <a:spLocks noGrp="1"/>
          </p:cNvSpPr>
          <p:nvPr>
            <p:ph type="body" sz="quarter" idx="36"/>
          </p:nvPr>
        </p:nvSpPr>
        <p:spPr>
          <a:xfrm>
            <a:off x="9561613" y="5477256"/>
            <a:ext cx="1856232" cy="310896"/>
          </a:xfrm>
        </p:spPr>
        <p:txBody>
          <a:bodyPr lIns="0" rIns="0" rtlCol="0" anchor="ctr"/>
          <a:lstStyle>
            <a:lvl1pPr marL="0" indent="0" algn="ctr">
              <a:lnSpc>
                <a:spcPct val="100000"/>
              </a:lnSpc>
              <a:spcBef>
                <a:spcPts val="0"/>
              </a:spcBef>
              <a:buNone/>
              <a:defRPr lang="en-GB" sz="1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2" name="Text Placeholder 4">
            <a:extLst>
              <a:ext uri="{FF2B5EF4-FFF2-40B4-BE49-F238E27FC236}">
                <a16:creationId xmlns:a16="http://schemas.microsoft.com/office/drawing/2014/main" id="{93D6B271-D0F0-7CDA-BE9D-BD03B6C47BAB}"/>
              </a:ext>
            </a:extLst>
          </p:cNvPr>
          <p:cNvSpPr>
            <a:spLocks noGrp="1"/>
          </p:cNvSpPr>
          <p:nvPr>
            <p:ph type="body" sz="quarter" idx="32"/>
          </p:nvPr>
        </p:nvSpPr>
        <p:spPr>
          <a:xfrm>
            <a:off x="9643909" y="5760720"/>
            <a:ext cx="1691640" cy="466344"/>
          </a:xfrm>
          <a:solidFill>
            <a:schemeClr val="accent2"/>
          </a:solidFill>
        </p:spPr>
        <p:txBody>
          <a:bodyPr lIns="0" rIns="0" rtlCol="0" anchor="t"/>
          <a:lstStyle>
            <a:lvl1pPr marL="0" indent="0" algn="ctr">
              <a:lnSpc>
                <a:spcPct val="100000"/>
              </a:lnSpc>
              <a:spcBef>
                <a:spcPts val="0"/>
              </a:spcBef>
              <a:buNone/>
              <a:defRPr lang="en-GB" sz="12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7" name="Straight Connector 6">
            <a:extLst>
              <a:ext uri="{FF2B5EF4-FFF2-40B4-BE49-F238E27FC236}">
                <a16:creationId xmlns:a16="http://schemas.microsoft.com/office/drawing/2014/main" id="{BB211C01-E0D3-34B5-C635-7ED6C7C89E9C}"/>
              </a:ext>
            </a:extLst>
          </p:cNvPr>
          <p:cNvCxnSpPr>
            <a:cxnSpLocks/>
          </p:cNvCxnSpPr>
          <p:nvPr userDrawn="1"/>
        </p:nvCxnSpPr>
        <p:spPr>
          <a:xfrm>
            <a:off x="0" y="3300220"/>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D4CCE68-630E-A4CE-AF43-3FB81EADDF21}"/>
              </a:ext>
            </a:extLst>
          </p:cNvPr>
          <p:cNvCxnSpPr>
            <a:cxnSpLocks/>
          </p:cNvCxnSpPr>
          <p:nvPr userDrawn="1"/>
        </p:nvCxnSpPr>
        <p:spPr>
          <a:xfrm>
            <a:off x="398366" y="1042465"/>
            <a:ext cx="1139526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40AA902-F568-9A37-2C1B-1E3659DBE780}"/>
              </a:ext>
            </a:extLst>
          </p:cNvPr>
          <p:cNvCxnSpPr>
            <a:cxnSpLocks/>
          </p:cNvCxnSpPr>
          <p:nvPr userDrawn="1"/>
        </p:nvCxnSpPr>
        <p:spPr>
          <a:xfrm flipV="1">
            <a:off x="398367"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94CF9AA-8029-6D34-457C-9FC583E8DFD4}"/>
              </a:ext>
            </a:extLst>
          </p:cNvPr>
          <p:cNvCxnSpPr>
            <a:cxnSpLocks/>
          </p:cNvCxnSpPr>
          <p:nvPr userDrawn="1"/>
        </p:nvCxnSpPr>
        <p:spPr>
          <a:xfrm flipV="1">
            <a:off x="11793633" y="0"/>
            <a:ext cx="0" cy="68580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4CAFEB8-8359-AC67-8760-CFF0FC604D80}"/>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7E393C7-F0CA-6CFE-7A57-82D059DF9D96}"/>
              </a:ext>
            </a:extLst>
          </p:cNvPr>
          <p:cNvCxnSpPr>
            <a:cxnSpLocks/>
          </p:cNvCxnSpPr>
          <p:nvPr userDrawn="1"/>
        </p:nvCxnSpPr>
        <p:spPr>
          <a:xfrm>
            <a:off x="0" y="5915157"/>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2972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slid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941832" y="1005840"/>
            <a:ext cx="7187184" cy="4251960"/>
          </a:xfrm>
        </p:spPr>
        <p:txBody>
          <a:bodyPr rtlCol="0" anchor="b"/>
          <a:lstStyle>
            <a:lvl1pPr>
              <a:lnSpc>
                <a:spcPct val="100000"/>
              </a:lnSpc>
              <a:defRPr lang="en-GB" sz="5400"/>
            </a:lvl1pPr>
          </a:lstStyle>
          <a:p>
            <a:pPr rtl="0"/>
            <a:r>
              <a:rPr lang="en-US"/>
              <a:t>Click to edit Master title style</a:t>
            </a:r>
            <a:endParaRPr lang="en-GB"/>
          </a:p>
        </p:txBody>
      </p:sp>
      <p:sp>
        <p:nvSpPr>
          <p:cNvPr id="19" name="Subtitle 2">
            <a:extLst>
              <a:ext uri="{FF2B5EF4-FFF2-40B4-BE49-F238E27FC236}">
                <a16:creationId xmlns:a16="http://schemas.microsoft.com/office/drawing/2014/main" id="{BE3754CA-7CD5-66C6-9A94-42B6D2AEC1C0}"/>
              </a:ext>
            </a:extLst>
          </p:cNvPr>
          <p:cNvSpPr>
            <a:spLocks noGrp="1"/>
          </p:cNvSpPr>
          <p:nvPr>
            <p:ph type="subTitle" idx="1"/>
          </p:nvPr>
        </p:nvSpPr>
        <p:spPr>
          <a:xfrm>
            <a:off x="941832" y="5312664"/>
            <a:ext cx="2889504" cy="365760"/>
          </a:xfrm>
          <a:solidFill>
            <a:schemeClr val="accent3"/>
          </a:solidFill>
        </p:spPr>
        <p:txBody>
          <a:bodyPr rtlCol="0">
            <a:noAutofit/>
          </a:bodyPr>
          <a:lstStyle>
            <a:lvl1pPr marL="0" indent="0" algn="l">
              <a:buNone/>
              <a:defRPr lang="en-GB" sz="1800">
                <a:solidFill>
                  <a:schemeClr val="tx1"/>
                </a:solidFill>
                <a:latin typeface="Gill Sans Nova Light" panose="020B0302020104020203" pitchFamily="34" charset="0"/>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Picture Placeholder 22">
            <a:extLst>
              <a:ext uri="{FF2B5EF4-FFF2-40B4-BE49-F238E27FC236}">
                <a16:creationId xmlns:a16="http://schemas.microsoft.com/office/drawing/2014/main" id="{47150B01-E47B-1FE6-D289-46641618F640}"/>
              </a:ext>
            </a:extLst>
          </p:cNvPr>
          <p:cNvSpPr>
            <a:spLocks noGrp="1"/>
          </p:cNvSpPr>
          <p:nvPr>
            <p:ph type="pic" sz="quarter" idx="13"/>
          </p:nvPr>
        </p:nvSpPr>
        <p:spPr>
          <a:xfrm>
            <a:off x="8937714" y="1028362"/>
            <a:ext cx="2451100" cy="4800597"/>
          </a:xfrm>
          <a:ln w="15875">
            <a:solidFill>
              <a:schemeClr val="tx1"/>
            </a:solidFill>
          </a:ln>
        </p:spPr>
        <p:txBody>
          <a:bodyPr rtlCol="0" anchor="ctr"/>
          <a:lstStyle>
            <a:lvl1pPr marL="0" indent="0" algn="ctr">
              <a:buNone/>
              <a:defRPr lang="en-GB" sz="1800"/>
            </a:lvl1pPr>
          </a:lstStyle>
          <a:p>
            <a:pPr rtl="0"/>
            <a:r>
              <a:rPr lang="en-US"/>
              <a:t>Click icon to add picture</a:t>
            </a:r>
            <a:endParaRPr lang="en-GB" dirty="0"/>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tx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tx1"/>
                </a:solidFill>
              </a:defRPr>
            </a:lvl1pPr>
          </a:lstStyle>
          <a:p>
            <a:pPr rtl="0"/>
            <a:r>
              <a:rPr lang="en-GB"/>
              <a:t>presentation title</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tx1"/>
                </a:solidFill>
              </a:defRPr>
            </a:lvl1pPr>
          </a:lstStyle>
          <a:p>
            <a:pPr rtl="0"/>
            <a:r>
              <a:rPr lang="en-GB"/>
              <a:t>20XX</a:t>
            </a:r>
            <a:endParaRPr lang="en-GB" dirty="0"/>
          </a:p>
        </p:txBody>
      </p:sp>
      <p:cxnSp>
        <p:nvCxnSpPr>
          <p:cNvPr id="8" name="Straight Connector 7">
            <a:extLst>
              <a:ext uri="{FF2B5EF4-FFF2-40B4-BE49-F238E27FC236}">
                <a16:creationId xmlns:a16="http://schemas.microsoft.com/office/drawing/2014/main" id="{52C5A325-67B4-EB21-61D9-11A62C1149D0}"/>
              </a:ext>
            </a:extLst>
          </p:cNvPr>
          <p:cNvCxnSpPr>
            <a:cxnSpLocks/>
          </p:cNvCxnSpPr>
          <p:nvPr userDrawn="1"/>
        </p:nvCxnSpPr>
        <p:spPr>
          <a:xfrm>
            <a:off x="0" y="395159"/>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966DF71-8DDC-0AE8-6067-6C8BDF66AEE6}"/>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D53E1C8-4CA4-75B1-C371-4A379986E7A8}"/>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74A3361-4A2D-2ED2-946A-46EA9B3FCC96}"/>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9A1A3AD-F519-2787-F127-4698F8E5CA39}"/>
              </a:ext>
            </a:extLst>
          </p:cNvPr>
          <p:cNvCxnSpPr>
            <a:cxnSpLocks/>
          </p:cNvCxnSpPr>
          <p:nvPr userDrawn="1"/>
        </p:nvCxnSpPr>
        <p:spPr>
          <a:xfrm>
            <a:off x="0" y="5516519"/>
            <a:ext cx="9144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65322AF-E7A0-773B-0886-72337FA4AC8E}"/>
              </a:ext>
            </a:extLst>
          </p:cNvPr>
          <p:cNvCxnSpPr>
            <a:cxnSpLocks/>
            <a:stCxn id="19" idx="3"/>
          </p:cNvCxnSpPr>
          <p:nvPr userDrawn="1"/>
        </p:nvCxnSpPr>
        <p:spPr>
          <a:xfrm>
            <a:off x="3831336" y="5495544"/>
            <a:ext cx="836066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44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ltiple content">
    <p:bg>
      <p:bgPr>
        <a:solidFill>
          <a:schemeClr val="accent1"/>
        </a:solidFill>
        <a:effectLst/>
      </p:bgPr>
    </p:bg>
    <p:spTree>
      <p:nvGrpSpPr>
        <p:cNvPr id="1" name=""/>
        <p:cNvGrpSpPr/>
        <p:nvPr/>
      </p:nvGrpSpPr>
      <p:grpSpPr>
        <a:xfrm>
          <a:off x="0" y="0"/>
          <a:ext cx="0" cy="0"/>
          <a:chOff x="0" y="0"/>
          <a:chExt cx="0" cy="0"/>
        </a:xfrm>
      </p:grpSpPr>
      <p:sp>
        <p:nvSpPr>
          <p:cNvPr id="40" name="Picture Placeholder 39">
            <a:extLst>
              <a:ext uri="{FF2B5EF4-FFF2-40B4-BE49-F238E27FC236}">
                <a16:creationId xmlns:a16="http://schemas.microsoft.com/office/drawing/2014/main" id="{5CCC7076-FFA4-750E-431A-0BE2B1B6F2EB}"/>
              </a:ext>
            </a:extLst>
          </p:cNvPr>
          <p:cNvSpPr>
            <a:spLocks noGrp="1"/>
          </p:cNvSpPr>
          <p:nvPr>
            <p:ph type="pic" sz="quarter" idx="20"/>
          </p:nvPr>
        </p:nvSpPr>
        <p:spPr>
          <a:xfrm>
            <a:off x="547796" y="1652080"/>
            <a:ext cx="4406901" cy="3124681"/>
          </a:xfrm>
          <a:ln w="15875">
            <a:solidFill>
              <a:schemeClr val="tx1"/>
            </a:solidFill>
          </a:ln>
        </p:spPr>
        <p:txBody>
          <a:bodyPr rtlCol="0" anchor="ctr"/>
          <a:lstStyle>
            <a:lvl1pPr marL="0" indent="0" algn="ctr">
              <a:buNone/>
              <a:defRPr lang="en-GB" sz="1800"/>
            </a:lvl1pPr>
          </a:lstStyle>
          <a:p>
            <a:pPr rtl="0"/>
            <a:r>
              <a:rPr lang="en-US"/>
              <a:t>Click icon to add picture</a:t>
            </a:r>
            <a:endParaRPr lang="en-GB" dirty="0"/>
          </a:p>
        </p:txBody>
      </p:sp>
      <p:cxnSp>
        <p:nvCxnSpPr>
          <p:cNvPr id="9" name="Straight Connector 8">
            <a:extLst>
              <a:ext uri="{FF2B5EF4-FFF2-40B4-BE49-F238E27FC236}">
                <a16:creationId xmlns:a16="http://schemas.microsoft.com/office/drawing/2014/main" id="{EBF410FA-6919-A95F-E465-F3650BC704A5}"/>
              </a:ext>
            </a:extLst>
          </p:cNvPr>
          <p:cNvCxnSpPr>
            <a:cxnSpLocks/>
          </p:cNvCxnSpPr>
          <p:nvPr userDrawn="1"/>
        </p:nvCxnSpPr>
        <p:spPr>
          <a:xfrm>
            <a:off x="0" y="1037308"/>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56D016C-FD2C-0B4B-A727-8A7CAF4A9846}"/>
              </a:ext>
            </a:extLst>
          </p:cNvPr>
          <p:cNvCxnSpPr>
            <a:cxnSpLocks/>
          </p:cNvCxnSpPr>
          <p:nvPr userDrawn="1"/>
        </p:nvCxnSpPr>
        <p:spPr>
          <a:xfrm flipV="1">
            <a:off x="5476731" y="1037308"/>
            <a:ext cx="0" cy="5402177"/>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A79FE8F-AD7E-5CA6-4AC2-165DA0C9BEF5}"/>
              </a:ext>
            </a:extLst>
          </p:cNvPr>
          <p:cNvCxnSpPr>
            <a:cxnSpLocks/>
          </p:cNvCxnSpPr>
          <p:nvPr userDrawn="1"/>
        </p:nvCxnSpPr>
        <p:spPr>
          <a:xfrm flipV="1">
            <a:off x="8792556" y="1027906"/>
            <a:ext cx="0" cy="5411579"/>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1AA6A48-79F7-A000-AA19-3EB390EBAFAF}"/>
              </a:ext>
            </a:extLst>
          </p:cNvPr>
          <p:cNvCxnSpPr>
            <a:cxnSpLocks/>
          </p:cNvCxnSpPr>
          <p:nvPr userDrawn="1"/>
        </p:nvCxnSpPr>
        <p:spPr>
          <a:xfrm>
            <a:off x="5476731" y="3833413"/>
            <a:ext cx="671526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D2FB9E0-941D-A849-6C69-C8A3BDD784D2}"/>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467868" y="54864"/>
            <a:ext cx="11256264" cy="969264"/>
          </a:xfrm>
        </p:spPr>
        <p:txBody>
          <a:bodyPr rtlCol="0"/>
          <a:lstStyle>
            <a:lvl1pPr algn="ctr">
              <a:defRPr lang="en-GB"/>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9023483" y="1802860"/>
            <a:ext cx="2843784" cy="1827340"/>
          </a:xfrm>
        </p:spPr>
        <p:txBody>
          <a:bodyPr rtlCol="0"/>
          <a:lstStyle>
            <a:lvl1pPr marL="0" indent="0">
              <a:lnSpc>
                <a:spcPct val="100000"/>
              </a:lnSpc>
              <a:spcBef>
                <a:spcPts val="0"/>
              </a:spcBef>
              <a:buNone/>
              <a:defRPr lang="en-GB" sz="1800"/>
            </a:lvl1pPr>
          </a:lstStyle>
          <a:p>
            <a:pPr lvl="0" rtl="0"/>
            <a:r>
              <a:rPr lang="en-US"/>
              <a:t>Click to edit Master text styles</a:t>
            </a:r>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defPPr>
              <a:defRPr lang="en-GB"/>
            </a:defPPr>
          </a:lstStyle>
          <a:p>
            <a:pPr rtl="0"/>
            <a:r>
              <a:rPr lang="en-GB"/>
              <a:t>20XX</a:t>
            </a:r>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endParaRPr lang="en-GB" dirty="0"/>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sp>
        <p:nvSpPr>
          <p:cNvPr id="29" name="Content Placeholder 2">
            <a:extLst>
              <a:ext uri="{FF2B5EF4-FFF2-40B4-BE49-F238E27FC236}">
                <a16:creationId xmlns:a16="http://schemas.microsoft.com/office/drawing/2014/main" id="{F9E7CC0C-0A82-6C16-C499-CE38E6A5E1A6}"/>
              </a:ext>
            </a:extLst>
          </p:cNvPr>
          <p:cNvSpPr>
            <a:spLocks noGrp="1"/>
          </p:cNvSpPr>
          <p:nvPr>
            <p:ph idx="13"/>
          </p:nvPr>
        </p:nvSpPr>
        <p:spPr>
          <a:xfrm>
            <a:off x="5634474" y="1802860"/>
            <a:ext cx="2843784" cy="1827340"/>
          </a:xfrm>
        </p:spPr>
        <p:txBody>
          <a:bodyPr rtlCol="0"/>
          <a:lstStyle>
            <a:lvl1pPr marL="0" indent="0">
              <a:lnSpc>
                <a:spcPct val="100000"/>
              </a:lnSpc>
              <a:spcBef>
                <a:spcPts val="0"/>
              </a:spcBef>
              <a:buNone/>
              <a:defRPr lang="en-GB" sz="1800"/>
            </a:lvl1pPr>
          </a:lstStyle>
          <a:p>
            <a:pPr lvl="0" rtl="0"/>
            <a:r>
              <a:rPr lang="en-US"/>
              <a:t>Click to edit Master text styles</a:t>
            </a:r>
          </a:p>
        </p:txBody>
      </p:sp>
      <p:sp>
        <p:nvSpPr>
          <p:cNvPr id="31" name="Text Placeholder 30">
            <a:extLst>
              <a:ext uri="{FF2B5EF4-FFF2-40B4-BE49-F238E27FC236}">
                <a16:creationId xmlns:a16="http://schemas.microsoft.com/office/drawing/2014/main" id="{57CEC54D-1FD6-3F78-8B9D-D145F9B1C3F3}"/>
              </a:ext>
            </a:extLst>
          </p:cNvPr>
          <p:cNvSpPr>
            <a:spLocks noGrp="1"/>
          </p:cNvSpPr>
          <p:nvPr>
            <p:ph type="body" sz="quarter" idx="14"/>
          </p:nvPr>
        </p:nvSpPr>
        <p:spPr>
          <a:xfrm>
            <a:off x="5634474" y="1279472"/>
            <a:ext cx="2843784" cy="466344"/>
          </a:xfrm>
        </p:spPr>
        <p:txBody>
          <a:bodyPr rtlCol="0"/>
          <a:lstStyle>
            <a:lvl1pPr marL="0" indent="0">
              <a:lnSpc>
                <a:spcPct val="100000"/>
              </a:lnSpc>
              <a:spcBef>
                <a:spcPts val="0"/>
              </a:spcBef>
              <a:buNone/>
              <a:defRPr lang="en-GB" sz="2400">
                <a:latin typeface="+mj-lt"/>
              </a:defRPr>
            </a:lvl1pPr>
          </a:lstStyle>
          <a:p>
            <a:pPr lvl="0" rtl="0"/>
            <a:r>
              <a:rPr lang="en-US"/>
              <a:t>Click to edit Master text styles</a:t>
            </a:r>
          </a:p>
        </p:txBody>
      </p:sp>
      <p:sp>
        <p:nvSpPr>
          <p:cNvPr id="32" name="Text Placeholder 30">
            <a:extLst>
              <a:ext uri="{FF2B5EF4-FFF2-40B4-BE49-F238E27FC236}">
                <a16:creationId xmlns:a16="http://schemas.microsoft.com/office/drawing/2014/main" id="{A61EC6ED-86B0-89B9-F4F3-A17A7F150D11}"/>
              </a:ext>
            </a:extLst>
          </p:cNvPr>
          <p:cNvSpPr>
            <a:spLocks noGrp="1"/>
          </p:cNvSpPr>
          <p:nvPr>
            <p:ph type="body" sz="quarter" idx="15"/>
          </p:nvPr>
        </p:nvSpPr>
        <p:spPr>
          <a:xfrm>
            <a:off x="9023483" y="1278001"/>
            <a:ext cx="2843784" cy="466344"/>
          </a:xfrm>
        </p:spPr>
        <p:txBody>
          <a:bodyPr rtlCol="0"/>
          <a:lstStyle>
            <a:lvl1pPr marL="0" indent="0">
              <a:lnSpc>
                <a:spcPct val="100000"/>
              </a:lnSpc>
              <a:spcBef>
                <a:spcPts val="0"/>
              </a:spcBef>
              <a:buNone/>
              <a:defRPr lang="en-GB" sz="2400">
                <a:latin typeface="+mj-lt"/>
              </a:defRPr>
            </a:lvl1pPr>
          </a:lstStyle>
          <a:p>
            <a:pPr lvl="0" rtl="0"/>
            <a:r>
              <a:rPr lang="en-US"/>
              <a:t>Click to edit Master text styles</a:t>
            </a:r>
          </a:p>
        </p:txBody>
      </p:sp>
      <p:sp>
        <p:nvSpPr>
          <p:cNvPr id="33" name="Content Placeholder 2">
            <a:extLst>
              <a:ext uri="{FF2B5EF4-FFF2-40B4-BE49-F238E27FC236}">
                <a16:creationId xmlns:a16="http://schemas.microsoft.com/office/drawing/2014/main" id="{3D51AA82-3529-805D-5461-E1C5DC523EBF}"/>
              </a:ext>
            </a:extLst>
          </p:cNvPr>
          <p:cNvSpPr>
            <a:spLocks noGrp="1"/>
          </p:cNvSpPr>
          <p:nvPr>
            <p:ph idx="16"/>
          </p:nvPr>
        </p:nvSpPr>
        <p:spPr>
          <a:xfrm>
            <a:off x="9023483" y="4599432"/>
            <a:ext cx="2843784" cy="1645950"/>
          </a:xfrm>
        </p:spPr>
        <p:txBody>
          <a:bodyPr rtlCol="0"/>
          <a:lstStyle>
            <a:lvl1pPr marL="0" indent="0">
              <a:lnSpc>
                <a:spcPct val="100000"/>
              </a:lnSpc>
              <a:spcBef>
                <a:spcPts val="0"/>
              </a:spcBef>
              <a:buNone/>
              <a:defRPr lang="en-GB" sz="1800"/>
            </a:lvl1pPr>
          </a:lstStyle>
          <a:p>
            <a:pPr lvl="0" rtl="0"/>
            <a:r>
              <a:rPr lang="en-US"/>
              <a:t>Click to edit Master text styles</a:t>
            </a:r>
          </a:p>
        </p:txBody>
      </p:sp>
      <p:sp>
        <p:nvSpPr>
          <p:cNvPr id="34" name="Content Placeholder 2">
            <a:extLst>
              <a:ext uri="{FF2B5EF4-FFF2-40B4-BE49-F238E27FC236}">
                <a16:creationId xmlns:a16="http://schemas.microsoft.com/office/drawing/2014/main" id="{52A58E13-B509-86DD-D9FA-FE6B76B706CE}"/>
              </a:ext>
            </a:extLst>
          </p:cNvPr>
          <p:cNvSpPr>
            <a:spLocks noGrp="1"/>
          </p:cNvSpPr>
          <p:nvPr>
            <p:ph idx="17"/>
          </p:nvPr>
        </p:nvSpPr>
        <p:spPr>
          <a:xfrm>
            <a:off x="5634474" y="4599432"/>
            <a:ext cx="2843784" cy="1645950"/>
          </a:xfrm>
        </p:spPr>
        <p:txBody>
          <a:bodyPr rtlCol="0"/>
          <a:lstStyle>
            <a:lvl1pPr marL="0" indent="0">
              <a:lnSpc>
                <a:spcPct val="100000"/>
              </a:lnSpc>
              <a:spcBef>
                <a:spcPts val="0"/>
              </a:spcBef>
              <a:buNone/>
              <a:defRPr lang="en-GB" sz="1800"/>
            </a:lvl1pPr>
          </a:lstStyle>
          <a:p>
            <a:pPr lvl="0" rtl="0"/>
            <a:r>
              <a:rPr lang="en-US"/>
              <a:t>Click to edit Master text styles</a:t>
            </a:r>
          </a:p>
        </p:txBody>
      </p:sp>
      <p:sp>
        <p:nvSpPr>
          <p:cNvPr id="35" name="Text Placeholder 30">
            <a:extLst>
              <a:ext uri="{FF2B5EF4-FFF2-40B4-BE49-F238E27FC236}">
                <a16:creationId xmlns:a16="http://schemas.microsoft.com/office/drawing/2014/main" id="{D3275BA4-1A29-81A8-890F-A2019D6AD1A2}"/>
              </a:ext>
            </a:extLst>
          </p:cNvPr>
          <p:cNvSpPr>
            <a:spLocks noGrp="1"/>
          </p:cNvSpPr>
          <p:nvPr>
            <p:ph type="body" sz="quarter" idx="18"/>
          </p:nvPr>
        </p:nvSpPr>
        <p:spPr>
          <a:xfrm>
            <a:off x="5634474" y="4078224"/>
            <a:ext cx="2843784" cy="466344"/>
          </a:xfrm>
        </p:spPr>
        <p:txBody>
          <a:bodyPr rtlCol="0"/>
          <a:lstStyle>
            <a:lvl1pPr marL="0" indent="0">
              <a:lnSpc>
                <a:spcPct val="100000"/>
              </a:lnSpc>
              <a:spcBef>
                <a:spcPts val="0"/>
              </a:spcBef>
              <a:buNone/>
              <a:defRPr lang="en-GB" sz="2400">
                <a:latin typeface="+mj-lt"/>
              </a:defRPr>
            </a:lvl1pPr>
          </a:lstStyle>
          <a:p>
            <a:pPr lvl="0" rtl="0"/>
            <a:r>
              <a:rPr lang="en-US"/>
              <a:t>Click to edit Master text styles</a:t>
            </a:r>
          </a:p>
        </p:txBody>
      </p:sp>
      <p:sp>
        <p:nvSpPr>
          <p:cNvPr id="36" name="Text Placeholder 30">
            <a:extLst>
              <a:ext uri="{FF2B5EF4-FFF2-40B4-BE49-F238E27FC236}">
                <a16:creationId xmlns:a16="http://schemas.microsoft.com/office/drawing/2014/main" id="{97742C31-A952-F092-74D6-5D432DBE4955}"/>
              </a:ext>
            </a:extLst>
          </p:cNvPr>
          <p:cNvSpPr>
            <a:spLocks noGrp="1"/>
          </p:cNvSpPr>
          <p:nvPr>
            <p:ph type="body" sz="quarter" idx="19"/>
          </p:nvPr>
        </p:nvSpPr>
        <p:spPr>
          <a:xfrm>
            <a:off x="9023483" y="4078224"/>
            <a:ext cx="2843784" cy="466344"/>
          </a:xfrm>
        </p:spPr>
        <p:txBody>
          <a:bodyPr rtlCol="0"/>
          <a:lstStyle>
            <a:lvl1pPr marL="0" indent="0">
              <a:lnSpc>
                <a:spcPct val="100000"/>
              </a:lnSpc>
              <a:spcBef>
                <a:spcPts val="0"/>
              </a:spcBef>
              <a:buNone/>
              <a:defRPr lang="en-GB" sz="2400">
                <a:latin typeface="+mj-lt"/>
              </a:defRPr>
            </a:lvl1pPr>
          </a:lstStyle>
          <a:p>
            <a:pPr lvl="0" rtl="0"/>
            <a:r>
              <a:rPr lang="en-US"/>
              <a:t>Click to edit Master text styles</a:t>
            </a:r>
          </a:p>
        </p:txBody>
      </p:sp>
      <p:sp>
        <p:nvSpPr>
          <p:cNvPr id="41" name="Content Placeholder 2">
            <a:extLst>
              <a:ext uri="{FF2B5EF4-FFF2-40B4-BE49-F238E27FC236}">
                <a16:creationId xmlns:a16="http://schemas.microsoft.com/office/drawing/2014/main" id="{1AF03A42-3FAC-6EF4-3C19-01EADE20F3D9}"/>
              </a:ext>
            </a:extLst>
          </p:cNvPr>
          <p:cNvSpPr>
            <a:spLocks noGrp="1"/>
          </p:cNvSpPr>
          <p:nvPr>
            <p:ph idx="21"/>
          </p:nvPr>
        </p:nvSpPr>
        <p:spPr>
          <a:xfrm>
            <a:off x="1207008" y="5788152"/>
            <a:ext cx="3858768" cy="532461"/>
          </a:xfrm>
        </p:spPr>
        <p:txBody>
          <a:bodyPr rtlCol="0"/>
          <a:lstStyle>
            <a:lvl1pPr marL="0" indent="0">
              <a:lnSpc>
                <a:spcPct val="100000"/>
              </a:lnSpc>
              <a:spcBef>
                <a:spcPts val="0"/>
              </a:spcBef>
              <a:buNone/>
              <a:defRPr lang="en-GB" sz="1800"/>
            </a:lvl1pPr>
          </a:lstStyle>
          <a:p>
            <a:pPr lvl="0" rtl="0"/>
            <a:r>
              <a:rPr lang="en-US"/>
              <a:t>Click to edit Master text styles</a:t>
            </a:r>
          </a:p>
        </p:txBody>
      </p:sp>
      <p:sp>
        <p:nvSpPr>
          <p:cNvPr id="42" name="Text Placeholder 30">
            <a:extLst>
              <a:ext uri="{FF2B5EF4-FFF2-40B4-BE49-F238E27FC236}">
                <a16:creationId xmlns:a16="http://schemas.microsoft.com/office/drawing/2014/main" id="{D4A2DF13-0ACD-F5E4-200D-EF0469F75D0D}"/>
              </a:ext>
            </a:extLst>
          </p:cNvPr>
          <p:cNvSpPr>
            <a:spLocks noGrp="1"/>
          </p:cNvSpPr>
          <p:nvPr>
            <p:ph type="body" sz="quarter" idx="22"/>
          </p:nvPr>
        </p:nvSpPr>
        <p:spPr>
          <a:xfrm>
            <a:off x="1207008" y="5266944"/>
            <a:ext cx="3858768" cy="466344"/>
          </a:xfrm>
        </p:spPr>
        <p:txBody>
          <a:bodyPr rtlCol="0"/>
          <a:lstStyle>
            <a:lvl1pPr marL="0" indent="0">
              <a:lnSpc>
                <a:spcPct val="100000"/>
              </a:lnSpc>
              <a:spcBef>
                <a:spcPts val="0"/>
              </a:spcBef>
              <a:buNone/>
              <a:defRPr lang="en-GB" sz="2400">
                <a:latin typeface="+mj-lt"/>
              </a:defRPr>
            </a:lvl1pPr>
          </a:lstStyle>
          <a:p>
            <a:pPr lvl="0" rtl="0"/>
            <a:r>
              <a:rPr lang="en-US"/>
              <a:t>Click to edit Master text styles</a:t>
            </a:r>
          </a:p>
        </p:txBody>
      </p:sp>
      <p:sp>
        <p:nvSpPr>
          <p:cNvPr id="44" name="Text Placeholder 43">
            <a:extLst>
              <a:ext uri="{FF2B5EF4-FFF2-40B4-BE49-F238E27FC236}">
                <a16:creationId xmlns:a16="http://schemas.microsoft.com/office/drawing/2014/main" id="{7B805FCC-6D7A-F1CC-3B04-A84A068DBB1F}"/>
              </a:ext>
            </a:extLst>
          </p:cNvPr>
          <p:cNvSpPr>
            <a:spLocks noGrp="1"/>
          </p:cNvSpPr>
          <p:nvPr>
            <p:ph type="body" sz="quarter" idx="23" hasCustomPrompt="1"/>
          </p:nvPr>
        </p:nvSpPr>
        <p:spPr>
          <a:xfrm>
            <a:off x="11695176" y="3310128"/>
            <a:ext cx="292608" cy="292608"/>
          </a:xfrm>
          <a:prstGeom prst="ellipse">
            <a:avLst/>
          </a:prstGeom>
          <a:ln w="15875">
            <a:solidFill>
              <a:schemeClr val="tx1"/>
            </a:solidFill>
          </a:ln>
        </p:spPr>
        <p:txBody>
          <a:bodyPr lIns="0" tIns="0" rIns="0" bIns="0" rtlCol="0" anchor="ctr"/>
          <a:lstStyle>
            <a:lvl1pPr marL="0" indent="0" algn="ctr">
              <a:buNone/>
              <a:defRPr lang="en-GB" sz="1600">
                <a:latin typeface="+mj-lt"/>
              </a:defRPr>
            </a:lvl1pPr>
          </a:lstStyle>
          <a:p>
            <a:pPr lvl="0" rtl="0"/>
            <a:r>
              <a:rPr lang="en-GB"/>
              <a:t>X</a:t>
            </a:r>
          </a:p>
        </p:txBody>
      </p:sp>
      <p:sp>
        <p:nvSpPr>
          <p:cNvPr id="45" name="Text Placeholder 43">
            <a:extLst>
              <a:ext uri="{FF2B5EF4-FFF2-40B4-BE49-F238E27FC236}">
                <a16:creationId xmlns:a16="http://schemas.microsoft.com/office/drawing/2014/main" id="{FEE3F2FF-41FC-A05B-F6EB-A97A7D1B0644}"/>
              </a:ext>
            </a:extLst>
          </p:cNvPr>
          <p:cNvSpPr>
            <a:spLocks noGrp="1"/>
          </p:cNvSpPr>
          <p:nvPr>
            <p:ph type="body" sz="quarter" idx="24" hasCustomPrompt="1"/>
          </p:nvPr>
        </p:nvSpPr>
        <p:spPr>
          <a:xfrm>
            <a:off x="11695176" y="5897880"/>
            <a:ext cx="292608" cy="292608"/>
          </a:xfrm>
          <a:prstGeom prst="ellipse">
            <a:avLst/>
          </a:prstGeom>
          <a:ln w="15875">
            <a:solidFill>
              <a:schemeClr val="tx1"/>
            </a:solidFill>
          </a:ln>
        </p:spPr>
        <p:txBody>
          <a:bodyPr lIns="0" tIns="0" rIns="0" bIns="0" rtlCol="0" anchor="ctr"/>
          <a:lstStyle>
            <a:lvl1pPr marL="0" indent="0" algn="ctr">
              <a:buNone/>
              <a:defRPr lang="en-GB" sz="1600">
                <a:latin typeface="+mj-lt"/>
              </a:defRPr>
            </a:lvl1pPr>
          </a:lstStyle>
          <a:p>
            <a:pPr lvl="0" rtl="0"/>
            <a:r>
              <a:rPr lang="en-GB"/>
              <a:t>X</a:t>
            </a:r>
          </a:p>
        </p:txBody>
      </p:sp>
      <p:sp>
        <p:nvSpPr>
          <p:cNvPr id="46" name="Text Placeholder 43">
            <a:extLst>
              <a:ext uri="{FF2B5EF4-FFF2-40B4-BE49-F238E27FC236}">
                <a16:creationId xmlns:a16="http://schemas.microsoft.com/office/drawing/2014/main" id="{271E6249-39AB-A674-474B-129F0FC28F0A}"/>
              </a:ext>
            </a:extLst>
          </p:cNvPr>
          <p:cNvSpPr>
            <a:spLocks noGrp="1"/>
          </p:cNvSpPr>
          <p:nvPr>
            <p:ph type="body" sz="quarter" idx="25" hasCustomPrompt="1"/>
          </p:nvPr>
        </p:nvSpPr>
        <p:spPr>
          <a:xfrm>
            <a:off x="8293608" y="3310128"/>
            <a:ext cx="292608" cy="292608"/>
          </a:xfrm>
          <a:prstGeom prst="ellipse">
            <a:avLst/>
          </a:prstGeom>
          <a:ln w="15875">
            <a:solidFill>
              <a:schemeClr val="tx1"/>
            </a:solidFill>
          </a:ln>
        </p:spPr>
        <p:txBody>
          <a:bodyPr lIns="0" tIns="0" rIns="0" bIns="0" rtlCol="0" anchor="ctr"/>
          <a:lstStyle>
            <a:lvl1pPr marL="0" indent="0" algn="ctr">
              <a:buNone/>
              <a:defRPr lang="en-GB" sz="1600">
                <a:latin typeface="+mj-lt"/>
              </a:defRPr>
            </a:lvl1pPr>
          </a:lstStyle>
          <a:p>
            <a:pPr lvl="0" rtl="0"/>
            <a:r>
              <a:rPr lang="en-GB"/>
              <a:t>X</a:t>
            </a:r>
          </a:p>
        </p:txBody>
      </p:sp>
      <p:sp>
        <p:nvSpPr>
          <p:cNvPr id="47" name="Text Placeholder 43">
            <a:extLst>
              <a:ext uri="{FF2B5EF4-FFF2-40B4-BE49-F238E27FC236}">
                <a16:creationId xmlns:a16="http://schemas.microsoft.com/office/drawing/2014/main" id="{1743218C-8B3C-DC33-5CD2-D82FA77A522E}"/>
              </a:ext>
            </a:extLst>
          </p:cNvPr>
          <p:cNvSpPr>
            <a:spLocks noGrp="1"/>
          </p:cNvSpPr>
          <p:nvPr>
            <p:ph type="body" sz="quarter" idx="26" hasCustomPrompt="1"/>
          </p:nvPr>
        </p:nvSpPr>
        <p:spPr>
          <a:xfrm>
            <a:off x="8293608" y="5897880"/>
            <a:ext cx="292608" cy="292608"/>
          </a:xfrm>
          <a:prstGeom prst="ellipse">
            <a:avLst/>
          </a:prstGeom>
          <a:ln w="15875">
            <a:solidFill>
              <a:schemeClr val="tx1"/>
            </a:solidFill>
          </a:ln>
        </p:spPr>
        <p:txBody>
          <a:bodyPr lIns="0" tIns="0" rIns="0" bIns="0" rtlCol="0" anchor="ctr"/>
          <a:lstStyle>
            <a:lvl1pPr marL="0" indent="0" algn="ctr">
              <a:buNone/>
              <a:defRPr lang="en-GB" sz="1600">
                <a:latin typeface="+mj-lt"/>
              </a:defRPr>
            </a:lvl1pPr>
          </a:lstStyle>
          <a:p>
            <a:pPr lvl="0" rtl="0"/>
            <a:r>
              <a:rPr lang="en-GB"/>
              <a:t>X</a:t>
            </a:r>
          </a:p>
        </p:txBody>
      </p:sp>
      <p:sp>
        <p:nvSpPr>
          <p:cNvPr id="48" name="Text Placeholder 43">
            <a:extLst>
              <a:ext uri="{FF2B5EF4-FFF2-40B4-BE49-F238E27FC236}">
                <a16:creationId xmlns:a16="http://schemas.microsoft.com/office/drawing/2014/main" id="{6018CAD3-E7B7-16B7-5631-0C3F7C38C530}"/>
              </a:ext>
            </a:extLst>
          </p:cNvPr>
          <p:cNvSpPr>
            <a:spLocks noGrp="1"/>
          </p:cNvSpPr>
          <p:nvPr>
            <p:ph type="body" sz="quarter" idx="27" hasCustomPrompt="1"/>
          </p:nvPr>
        </p:nvSpPr>
        <p:spPr>
          <a:xfrm>
            <a:off x="548640" y="5330952"/>
            <a:ext cx="512064" cy="512064"/>
          </a:xfrm>
          <a:prstGeom prst="ellipse">
            <a:avLst/>
          </a:prstGeom>
          <a:ln w="15875">
            <a:solidFill>
              <a:schemeClr val="tx1"/>
            </a:solidFill>
          </a:ln>
        </p:spPr>
        <p:txBody>
          <a:bodyPr lIns="0" tIns="0" rIns="0" bIns="0" rtlCol="0" anchor="ctr"/>
          <a:lstStyle>
            <a:lvl1pPr marL="0" indent="0" algn="ctr">
              <a:buNone/>
              <a:defRPr lang="en-GB" sz="1600">
                <a:latin typeface="+mj-lt"/>
              </a:defRPr>
            </a:lvl1pPr>
          </a:lstStyle>
          <a:p>
            <a:pPr lvl="0" rtl="0"/>
            <a:r>
              <a:rPr lang="en-GB"/>
              <a:t>X</a:t>
            </a:r>
          </a:p>
        </p:txBody>
      </p:sp>
    </p:spTree>
    <p:extLst>
      <p:ext uri="{BB962C8B-B14F-4D97-AF65-F5344CB8AC3E}">
        <p14:creationId xmlns:p14="http://schemas.microsoft.com/office/powerpoint/2010/main" val="654059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p:bg>
      <p:bgPr>
        <a:solidFill>
          <a:schemeClr val="tx2"/>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2FEDE488-304D-8F7B-7181-CB5794855926}"/>
              </a:ext>
            </a:extLst>
          </p:cNvPr>
          <p:cNvCxnSpPr>
            <a:cxnSpLocks/>
          </p:cNvCxnSpPr>
          <p:nvPr userDrawn="1"/>
        </p:nvCxnSpPr>
        <p:spPr>
          <a:xfrm>
            <a:off x="1565155" y="1983947"/>
            <a:ext cx="10626845"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640080" y="73152"/>
            <a:ext cx="3227832" cy="969264"/>
          </a:xfrm>
        </p:spPr>
        <p:txBody>
          <a:bodyPr rtlCol="0"/>
          <a:lstStyle>
            <a:lvl1pPr>
              <a:defRPr lang="en-GB">
                <a:solidFill>
                  <a:schemeClr val="accent1"/>
                </a:solidFill>
              </a:defRPr>
            </a:lvl1pPr>
          </a:lstStyle>
          <a:p>
            <a:pPr rtl="0"/>
            <a:r>
              <a:rPr lang="en-US"/>
              <a:t>Click to edit Master title style</a:t>
            </a:r>
            <a:endParaRPr lang="en-GB"/>
          </a:p>
        </p:txBody>
      </p:sp>
      <p:sp>
        <p:nvSpPr>
          <p:cNvPr id="32" name="Picture Placeholder 31">
            <a:extLst>
              <a:ext uri="{FF2B5EF4-FFF2-40B4-BE49-F238E27FC236}">
                <a16:creationId xmlns:a16="http://schemas.microsoft.com/office/drawing/2014/main" id="{87F13219-232C-C38C-7D86-D48FAC7D8270}"/>
              </a:ext>
            </a:extLst>
          </p:cNvPr>
          <p:cNvSpPr>
            <a:spLocks noGrp="1"/>
          </p:cNvSpPr>
          <p:nvPr>
            <p:ph type="pic" sz="quarter" idx="22"/>
          </p:nvPr>
        </p:nvSpPr>
        <p:spPr>
          <a:xfrm>
            <a:off x="594360" y="1481328"/>
            <a:ext cx="969264" cy="969264"/>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19" name="Text Placeholder 2">
            <a:extLst>
              <a:ext uri="{FF2B5EF4-FFF2-40B4-BE49-F238E27FC236}">
                <a16:creationId xmlns:a16="http://schemas.microsoft.com/office/drawing/2014/main" id="{CB1722C2-4C66-F8BA-B3DD-6199116EFB25}"/>
              </a:ext>
            </a:extLst>
          </p:cNvPr>
          <p:cNvSpPr>
            <a:spLocks noGrp="1"/>
          </p:cNvSpPr>
          <p:nvPr>
            <p:ph type="body" idx="1"/>
          </p:nvPr>
        </p:nvSpPr>
        <p:spPr>
          <a:xfrm>
            <a:off x="512064" y="2743200"/>
            <a:ext cx="1389888" cy="466344"/>
          </a:xfrm>
        </p:spPr>
        <p:txBody>
          <a:bodyPr rtlCol="0" anchor="ctr"/>
          <a:lstStyle>
            <a:lvl1pPr marL="0" indent="0">
              <a:lnSpc>
                <a:spcPct val="100000"/>
              </a:lnSpc>
              <a:spcBef>
                <a:spcPts val="0"/>
              </a:spcBef>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4" name="Text Placeholder 2">
            <a:extLst>
              <a:ext uri="{FF2B5EF4-FFF2-40B4-BE49-F238E27FC236}">
                <a16:creationId xmlns:a16="http://schemas.microsoft.com/office/drawing/2014/main" id="{68F906E4-47B1-BEE5-E30F-146C6869BF2D}"/>
              </a:ext>
            </a:extLst>
          </p:cNvPr>
          <p:cNvSpPr>
            <a:spLocks noGrp="1"/>
          </p:cNvSpPr>
          <p:nvPr>
            <p:ph type="body" idx="17"/>
          </p:nvPr>
        </p:nvSpPr>
        <p:spPr>
          <a:xfrm>
            <a:off x="512064" y="3218688"/>
            <a:ext cx="1801368" cy="1481328"/>
          </a:xfrm>
        </p:spPr>
        <p:txBody>
          <a:bodyPr rtlCol="0" anchor="t"/>
          <a:lstStyle>
            <a:lvl1pPr marL="0" indent="0">
              <a:lnSpc>
                <a:spcPct val="100000"/>
              </a:lnSpc>
              <a:spcBef>
                <a:spcPts val="0"/>
              </a:spcBef>
              <a:buNone/>
              <a:defRPr lang="en-GB" sz="18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3" name="Picture Placeholder 31">
            <a:extLst>
              <a:ext uri="{FF2B5EF4-FFF2-40B4-BE49-F238E27FC236}">
                <a16:creationId xmlns:a16="http://schemas.microsoft.com/office/drawing/2014/main" id="{F8C639A8-0897-2015-9829-94E98335DF21}"/>
              </a:ext>
            </a:extLst>
          </p:cNvPr>
          <p:cNvSpPr>
            <a:spLocks noGrp="1"/>
          </p:cNvSpPr>
          <p:nvPr>
            <p:ph type="pic" sz="quarter" idx="23"/>
          </p:nvPr>
        </p:nvSpPr>
        <p:spPr>
          <a:xfrm>
            <a:off x="3017520" y="1481328"/>
            <a:ext cx="969264" cy="969264"/>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21" name="Text Placeholder 2">
            <a:extLst>
              <a:ext uri="{FF2B5EF4-FFF2-40B4-BE49-F238E27FC236}">
                <a16:creationId xmlns:a16="http://schemas.microsoft.com/office/drawing/2014/main" id="{EEF857FA-9C5E-BED3-1ABB-A734EE39340B}"/>
              </a:ext>
            </a:extLst>
          </p:cNvPr>
          <p:cNvSpPr>
            <a:spLocks noGrp="1"/>
          </p:cNvSpPr>
          <p:nvPr>
            <p:ph type="body" idx="14"/>
          </p:nvPr>
        </p:nvSpPr>
        <p:spPr>
          <a:xfrm>
            <a:off x="2916936" y="2743200"/>
            <a:ext cx="1389888" cy="466344"/>
          </a:xfrm>
        </p:spPr>
        <p:txBody>
          <a:bodyPr rtlCol="0" anchor="ctr"/>
          <a:lstStyle>
            <a:lvl1pPr marL="0" indent="0">
              <a:lnSpc>
                <a:spcPct val="100000"/>
              </a:lnSpc>
              <a:spcBef>
                <a:spcPts val="0"/>
              </a:spcBef>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6" name="Text Placeholder 2">
            <a:extLst>
              <a:ext uri="{FF2B5EF4-FFF2-40B4-BE49-F238E27FC236}">
                <a16:creationId xmlns:a16="http://schemas.microsoft.com/office/drawing/2014/main" id="{5C6EFDC5-2080-3126-AB93-FB89817B2C28}"/>
              </a:ext>
            </a:extLst>
          </p:cNvPr>
          <p:cNvSpPr>
            <a:spLocks noGrp="1"/>
          </p:cNvSpPr>
          <p:nvPr>
            <p:ph type="body" idx="19"/>
          </p:nvPr>
        </p:nvSpPr>
        <p:spPr>
          <a:xfrm>
            <a:off x="2916936" y="3218688"/>
            <a:ext cx="1801368" cy="1481328"/>
          </a:xfrm>
        </p:spPr>
        <p:txBody>
          <a:bodyPr rtlCol="0" anchor="t"/>
          <a:lstStyle>
            <a:lvl1pPr marL="0" indent="0">
              <a:lnSpc>
                <a:spcPct val="100000"/>
              </a:lnSpc>
              <a:spcBef>
                <a:spcPts val="0"/>
              </a:spcBef>
              <a:buNone/>
              <a:defRPr lang="en-GB" sz="18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4" name="Picture Placeholder 31">
            <a:extLst>
              <a:ext uri="{FF2B5EF4-FFF2-40B4-BE49-F238E27FC236}">
                <a16:creationId xmlns:a16="http://schemas.microsoft.com/office/drawing/2014/main" id="{6CBA6ABC-D5D1-9758-59EA-8DE549CC612D}"/>
              </a:ext>
            </a:extLst>
          </p:cNvPr>
          <p:cNvSpPr>
            <a:spLocks noGrp="1"/>
          </p:cNvSpPr>
          <p:nvPr>
            <p:ph type="pic" sz="quarter" idx="24"/>
          </p:nvPr>
        </p:nvSpPr>
        <p:spPr>
          <a:xfrm>
            <a:off x="5440680" y="1481328"/>
            <a:ext cx="969264" cy="969264"/>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22" name="Text Placeholder 2">
            <a:extLst>
              <a:ext uri="{FF2B5EF4-FFF2-40B4-BE49-F238E27FC236}">
                <a16:creationId xmlns:a16="http://schemas.microsoft.com/office/drawing/2014/main" id="{F990F14B-1D1F-AA8D-BB23-FA8F7EEF666B}"/>
              </a:ext>
            </a:extLst>
          </p:cNvPr>
          <p:cNvSpPr>
            <a:spLocks noGrp="1"/>
          </p:cNvSpPr>
          <p:nvPr>
            <p:ph type="body" idx="15"/>
          </p:nvPr>
        </p:nvSpPr>
        <p:spPr>
          <a:xfrm>
            <a:off x="5358384" y="2743200"/>
            <a:ext cx="1389888" cy="466344"/>
          </a:xfrm>
        </p:spPr>
        <p:txBody>
          <a:bodyPr rtlCol="0" anchor="ctr"/>
          <a:lstStyle>
            <a:lvl1pPr marL="0" indent="0">
              <a:lnSpc>
                <a:spcPct val="100000"/>
              </a:lnSpc>
              <a:spcBef>
                <a:spcPts val="0"/>
              </a:spcBef>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7" name="Text Placeholder 2">
            <a:extLst>
              <a:ext uri="{FF2B5EF4-FFF2-40B4-BE49-F238E27FC236}">
                <a16:creationId xmlns:a16="http://schemas.microsoft.com/office/drawing/2014/main" id="{D6CD9CDA-E122-F6EB-30B5-26D7E17771AB}"/>
              </a:ext>
            </a:extLst>
          </p:cNvPr>
          <p:cNvSpPr>
            <a:spLocks noGrp="1"/>
          </p:cNvSpPr>
          <p:nvPr>
            <p:ph type="body" idx="20"/>
          </p:nvPr>
        </p:nvSpPr>
        <p:spPr>
          <a:xfrm>
            <a:off x="5358384" y="3218688"/>
            <a:ext cx="1801368" cy="1481328"/>
          </a:xfrm>
        </p:spPr>
        <p:txBody>
          <a:bodyPr rtlCol="0" anchor="t"/>
          <a:lstStyle>
            <a:lvl1pPr marL="0" indent="0">
              <a:lnSpc>
                <a:spcPct val="100000"/>
              </a:lnSpc>
              <a:spcBef>
                <a:spcPts val="0"/>
              </a:spcBef>
              <a:buNone/>
              <a:defRPr lang="en-GB" sz="18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5" name="Picture Placeholder 31">
            <a:extLst>
              <a:ext uri="{FF2B5EF4-FFF2-40B4-BE49-F238E27FC236}">
                <a16:creationId xmlns:a16="http://schemas.microsoft.com/office/drawing/2014/main" id="{8AC38C98-F011-6729-EA3D-B9F72D88DBB5}"/>
              </a:ext>
            </a:extLst>
          </p:cNvPr>
          <p:cNvSpPr>
            <a:spLocks noGrp="1"/>
          </p:cNvSpPr>
          <p:nvPr>
            <p:ph type="pic" sz="quarter" idx="25"/>
          </p:nvPr>
        </p:nvSpPr>
        <p:spPr>
          <a:xfrm>
            <a:off x="7744968" y="1481328"/>
            <a:ext cx="969264" cy="969264"/>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23" name="Text Placeholder 2">
            <a:extLst>
              <a:ext uri="{FF2B5EF4-FFF2-40B4-BE49-F238E27FC236}">
                <a16:creationId xmlns:a16="http://schemas.microsoft.com/office/drawing/2014/main" id="{01D32DAF-E8E7-6294-0961-BC9CCFB6F413}"/>
              </a:ext>
            </a:extLst>
          </p:cNvPr>
          <p:cNvSpPr>
            <a:spLocks noGrp="1"/>
          </p:cNvSpPr>
          <p:nvPr>
            <p:ph type="body" idx="16"/>
          </p:nvPr>
        </p:nvSpPr>
        <p:spPr>
          <a:xfrm>
            <a:off x="7644384" y="2743200"/>
            <a:ext cx="1389888" cy="466344"/>
          </a:xfrm>
        </p:spPr>
        <p:txBody>
          <a:bodyPr rtlCol="0" anchor="ctr"/>
          <a:lstStyle>
            <a:lvl1pPr marL="0" indent="0">
              <a:lnSpc>
                <a:spcPct val="100000"/>
              </a:lnSpc>
              <a:spcBef>
                <a:spcPts val="0"/>
              </a:spcBef>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8" name="Text Placeholder 2">
            <a:extLst>
              <a:ext uri="{FF2B5EF4-FFF2-40B4-BE49-F238E27FC236}">
                <a16:creationId xmlns:a16="http://schemas.microsoft.com/office/drawing/2014/main" id="{C9875650-BD0D-32C5-3819-F8C14365B414}"/>
              </a:ext>
            </a:extLst>
          </p:cNvPr>
          <p:cNvSpPr>
            <a:spLocks noGrp="1"/>
          </p:cNvSpPr>
          <p:nvPr>
            <p:ph type="body" idx="21"/>
          </p:nvPr>
        </p:nvSpPr>
        <p:spPr>
          <a:xfrm>
            <a:off x="7644384" y="3218688"/>
            <a:ext cx="1801368" cy="1481328"/>
          </a:xfrm>
        </p:spPr>
        <p:txBody>
          <a:bodyPr rtlCol="0" anchor="t"/>
          <a:lstStyle>
            <a:lvl1pPr marL="0" indent="0">
              <a:lnSpc>
                <a:spcPct val="100000"/>
              </a:lnSpc>
              <a:spcBef>
                <a:spcPts val="0"/>
              </a:spcBef>
              <a:buNone/>
              <a:defRPr lang="en-GB" sz="18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6" name="Picture Placeholder 31">
            <a:extLst>
              <a:ext uri="{FF2B5EF4-FFF2-40B4-BE49-F238E27FC236}">
                <a16:creationId xmlns:a16="http://schemas.microsoft.com/office/drawing/2014/main" id="{40E68EB8-B0D8-E5D4-CE19-45219E4D7038}"/>
              </a:ext>
            </a:extLst>
          </p:cNvPr>
          <p:cNvSpPr>
            <a:spLocks noGrp="1"/>
          </p:cNvSpPr>
          <p:nvPr>
            <p:ph type="pic" sz="quarter" idx="26"/>
          </p:nvPr>
        </p:nvSpPr>
        <p:spPr>
          <a:xfrm>
            <a:off x="10204704" y="1481328"/>
            <a:ext cx="969264" cy="969264"/>
          </a:xfrm>
          <a:solidFill>
            <a:schemeClr val="tx2">
              <a:lumMod val="60000"/>
              <a:lumOff val="40000"/>
            </a:schemeClr>
          </a:solidFill>
          <a:ln w="15875">
            <a:solidFill>
              <a:schemeClr val="accent1"/>
            </a:solidFill>
          </a:ln>
        </p:spPr>
        <p:txBody>
          <a:bodyPr rtlCol="0" anchor="ctr"/>
          <a:lstStyle>
            <a:lvl1pPr marL="0" indent="0" algn="ctr">
              <a:buNone/>
              <a:defRPr lang="en-GB" sz="1200"/>
            </a:lvl1pPr>
          </a:lstStyle>
          <a:p>
            <a:pPr rtl="0"/>
            <a:r>
              <a:rPr lang="en-US"/>
              <a:t>Click icon to add picture</a:t>
            </a:r>
            <a:endParaRPr lang="en-GB" dirty="0"/>
          </a:p>
        </p:txBody>
      </p:sp>
      <p:sp>
        <p:nvSpPr>
          <p:cNvPr id="20" name="Text Placeholder 4">
            <a:extLst>
              <a:ext uri="{FF2B5EF4-FFF2-40B4-BE49-F238E27FC236}">
                <a16:creationId xmlns:a16="http://schemas.microsoft.com/office/drawing/2014/main" id="{7D1D0610-E513-F5EA-0393-622F692CA0F2}"/>
              </a:ext>
            </a:extLst>
          </p:cNvPr>
          <p:cNvSpPr>
            <a:spLocks noGrp="1"/>
          </p:cNvSpPr>
          <p:nvPr>
            <p:ph type="body" sz="quarter" idx="3"/>
          </p:nvPr>
        </p:nvSpPr>
        <p:spPr>
          <a:xfrm>
            <a:off x="10113264" y="2743200"/>
            <a:ext cx="1389888" cy="466344"/>
          </a:xfrm>
        </p:spPr>
        <p:txBody>
          <a:bodyPr rtlCol="0" anchor="ctr"/>
          <a:lstStyle>
            <a:lvl1pPr marL="0" indent="0">
              <a:lnSpc>
                <a:spcPct val="100000"/>
              </a:lnSpc>
              <a:spcBef>
                <a:spcPts val="0"/>
              </a:spcBef>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5" name="Text Placeholder 4">
            <a:extLst>
              <a:ext uri="{FF2B5EF4-FFF2-40B4-BE49-F238E27FC236}">
                <a16:creationId xmlns:a16="http://schemas.microsoft.com/office/drawing/2014/main" id="{3BF37293-4E33-5570-29ED-04EB525DD199}"/>
              </a:ext>
            </a:extLst>
          </p:cNvPr>
          <p:cNvSpPr>
            <a:spLocks noGrp="1"/>
          </p:cNvSpPr>
          <p:nvPr>
            <p:ph type="body" sz="quarter" idx="18"/>
          </p:nvPr>
        </p:nvSpPr>
        <p:spPr>
          <a:xfrm>
            <a:off x="10113264" y="3218688"/>
            <a:ext cx="1801368" cy="1481328"/>
          </a:xfrm>
        </p:spPr>
        <p:txBody>
          <a:bodyPr rtlCol="0" anchor="t"/>
          <a:lstStyle>
            <a:lvl1pPr marL="0" indent="0">
              <a:lnSpc>
                <a:spcPct val="100000"/>
              </a:lnSpc>
              <a:spcBef>
                <a:spcPts val="0"/>
              </a:spcBef>
              <a:buNone/>
              <a:defRPr lang="en-GB" sz="1800" b="0">
                <a:solidFill>
                  <a:schemeClr val="accent1"/>
                </a:solidFill>
                <a:latin typeface="+mn-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8" name="Straight Connector 7">
            <a:extLst>
              <a:ext uri="{FF2B5EF4-FFF2-40B4-BE49-F238E27FC236}">
                <a16:creationId xmlns:a16="http://schemas.microsoft.com/office/drawing/2014/main" id="{DEEA677E-8DEA-5E75-BA4B-23D1BA7F8E99}"/>
              </a:ext>
            </a:extLst>
          </p:cNvPr>
          <p:cNvCxnSpPr>
            <a:cxnSpLocks/>
          </p:cNvCxnSpPr>
          <p:nvPr userDrawn="1"/>
        </p:nvCxnSpPr>
        <p:spPr>
          <a:xfrm>
            <a:off x="3866404" y="522548"/>
            <a:ext cx="832559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B3319DB-4A46-5428-C6CC-D0751895D66F}"/>
              </a:ext>
            </a:extLst>
          </p:cNvPr>
          <p:cNvCxnSpPr>
            <a:cxnSpLocks/>
          </p:cNvCxnSpPr>
          <p:nvPr userDrawn="1"/>
        </p:nvCxnSpPr>
        <p:spPr>
          <a:xfrm>
            <a:off x="0" y="5757057"/>
            <a:ext cx="85048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2B810B-B523-F767-647B-12432989B2E9}"/>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Text Placeholder 16">
            <a:extLst>
              <a:ext uri="{FF2B5EF4-FFF2-40B4-BE49-F238E27FC236}">
                <a16:creationId xmlns:a16="http://schemas.microsoft.com/office/drawing/2014/main" id="{2A089CB3-1FD6-52E9-890B-0C5EC799D8A1}"/>
              </a:ext>
            </a:extLst>
          </p:cNvPr>
          <p:cNvSpPr>
            <a:spLocks noGrp="1"/>
          </p:cNvSpPr>
          <p:nvPr>
            <p:ph type="body" sz="quarter" idx="13"/>
          </p:nvPr>
        </p:nvSpPr>
        <p:spPr>
          <a:xfrm>
            <a:off x="8836655" y="5143104"/>
            <a:ext cx="3355345" cy="1252728"/>
          </a:xfrm>
        </p:spPr>
        <p:txBody>
          <a:bodyPr rtlCol="0" anchor="ctr"/>
          <a:lstStyle>
            <a:lvl1pPr marL="0" indent="0">
              <a:buNone/>
              <a:defRPr lang="en-GB" sz="4000">
                <a:solidFill>
                  <a:schemeClr val="accent1"/>
                </a:solidFill>
                <a:latin typeface="+mj-lt"/>
              </a:defRPr>
            </a:lvl1pPr>
          </a:lstStyle>
          <a:p>
            <a:pPr lvl="0" rtl="0"/>
            <a:r>
              <a:rPr lang="en-US"/>
              <a:t>Click to edit Master text styles</a:t>
            </a:r>
          </a:p>
        </p:txBody>
      </p:sp>
    </p:spTree>
    <p:extLst>
      <p:ext uri="{BB962C8B-B14F-4D97-AF65-F5344CB8AC3E}">
        <p14:creationId xmlns:p14="http://schemas.microsoft.com/office/powerpoint/2010/main" val="1961278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0672C-3B98-424B-3047-A14FF403A81D}"/>
              </a:ext>
            </a:extLst>
          </p:cNvPr>
          <p:cNvSpPr>
            <a:spLocks noGrp="1"/>
          </p:cNvSpPr>
          <p:nvPr>
            <p:ph type="title"/>
          </p:nvPr>
        </p:nvSpPr>
        <p:spPr>
          <a:xfrm>
            <a:off x="466344" y="36576"/>
            <a:ext cx="5294376" cy="969264"/>
          </a:xfrm>
        </p:spPr>
        <p:txBody>
          <a:bodyPr rtlCol="0"/>
          <a:lstStyle>
            <a:lvl1pPr>
              <a:lnSpc>
                <a:spcPct val="100000"/>
              </a:lnSpc>
              <a:defRPr lang="en-GB">
                <a:solidFill>
                  <a:schemeClr val="accent1"/>
                </a:solidFill>
              </a:defRPr>
            </a:lvl1pPr>
          </a:lstStyle>
          <a:p>
            <a:pPr rtl="0"/>
            <a:r>
              <a:rPr lang="en-US"/>
              <a:t>Click to edit Master title style</a:t>
            </a:r>
            <a:endParaRPr lang="en-GB"/>
          </a:p>
        </p:txBody>
      </p:sp>
      <p:sp>
        <p:nvSpPr>
          <p:cNvPr id="22" name="Picture Placeholder 20">
            <a:extLst>
              <a:ext uri="{FF2B5EF4-FFF2-40B4-BE49-F238E27FC236}">
                <a16:creationId xmlns:a16="http://schemas.microsoft.com/office/drawing/2014/main" id="{656258F0-1496-C756-9648-B7772E2B1113}"/>
              </a:ext>
            </a:extLst>
          </p:cNvPr>
          <p:cNvSpPr>
            <a:spLocks noGrp="1"/>
          </p:cNvSpPr>
          <p:nvPr>
            <p:ph type="pic" sz="quarter" idx="13"/>
          </p:nvPr>
        </p:nvSpPr>
        <p:spPr>
          <a:xfrm>
            <a:off x="444501" y="1592221"/>
            <a:ext cx="5207000" cy="4292599"/>
          </a:xfrm>
          <a:ln w="15875">
            <a:solidFill>
              <a:schemeClr val="accent1"/>
            </a:solidFill>
          </a:ln>
        </p:spPr>
        <p:txBody>
          <a:bodyPr rtlCol="0" anchor="ctr"/>
          <a:lstStyle>
            <a:lvl1pPr marL="0" indent="0" algn="ctr">
              <a:buFontTx/>
              <a:buNone/>
              <a:defRPr lang="en-GB">
                <a:solidFill>
                  <a:schemeClr val="accent1"/>
                </a:solidFill>
              </a:defRPr>
            </a:lvl1pPr>
          </a:lstStyle>
          <a:p>
            <a:pPr rtl="0"/>
            <a:r>
              <a:rPr lang="en-US"/>
              <a:t>Click icon to add picture</a:t>
            </a:r>
            <a:endParaRPr lang="en-GB" dirty="0"/>
          </a:p>
        </p:txBody>
      </p:sp>
      <p:sp>
        <p:nvSpPr>
          <p:cNvPr id="3" name="Text Placeholder 2">
            <a:extLst>
              <a:ext uri="{FF2B5EF4-FFF2-40B4-BE49-F238E27FC236}">
                <a16:creationId xmlns:a16="http://schemas.microsoft.com/office/drawing/2014/main" id="{39399D7D-8B9F-47AD-ACF1-0FAA45069006}"/>
              </a:ext>
            </a:extLst>
          </p:cNvPr>
          <p:cNvSpPr>
            <a:spLocks noGrp="1"/>
          </p:cNvSpPr>
          <p:nvPr>
            <p:ph type="body" idx="1"/>
          </p:nvPr>
        </p:nvSpPr>
        <p:spPr>
          <a:xfrm>
            <a:off x="6565392" y="740664"/>
            <a:ext cx="5157787" cy="466344"/>
          </a:xfrm>
        </p:spPr>
        <p:txBody>
          <a:bodyPr rtlCol="0" anchor="ctr"/>
          <a:lstStyle>
            <a:lvl1pPr marL="0" indent="0">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FD2E9DC0-11F7-BF92-00BF-7C7E94670C1C}"/>
              </a:ext>
            </a:extLst>
          </p:cNvPr>
          <p:cNvSpPr>
            <a:spLocks noGrp="1"/>
          </p:cNvSpPr>
          <p:nvPr>
            <p:ph sz="half" idx="2"/>
          </p:nvPr>
        </p:nvSpPr>
        <p:spPr>
          <a:xfrm>
            <a:off x="6565392" y="1417320"/>
            <a:ext cx="5157787" cy="2029968"/>
          </a:xfrm>
        </p:spPr>
        <p:txBody>
          <a:bodyPr rtlCol="0"/>
          <a:lstStyle>
            <a:lvl1pPr>
              <a:lnSpc>
                <a:spcPct val="100000"/>
              </a:lnSpc>
              <a:spcBef>
                <a:spcPts val="1800"/>
              </a:spcBef>
              <a:defRPr lang="en-GB" sz="1800">
                <a:solidFill>
                  <a:schemeClr val="accent1"/>
                </a:solidFill>
              </a:defRPr>
            </a:lvl1pPr>
            <a:lvl2pPr>
              <a:lnSpc>
                <a:spcPct val="100000"/>
              </a:lnSpc>
              <a:spcBef>
                <a:spcPts val="600"/>
              </a:spcBef>
              <a:defRPr lang="en-GB" sz="1600">
                <a:solidFill>
                  <a:schemeClr val="accent1"/>
                </a:solidFill>
              </a:defRPr>
            </a:lvl2pPr>
            <a:lvl3pPr>
              <a:lnSpc>
                <a:spcPct val="100000"/>
              </a:lnSpc>
              <a:spcBef>
                <a:spcPts val="600"/>
              </a:spcBef>
              <a:defRPr lang="en-GB" sz="1400">
                <a:solidFill>
                  <a:schemeClr val="accent1"/>
                </a:solidFill>
              </a:defRPr>
            </a:lvl3pPr>
            <a:lvl4pPr>
              <a:lnSpc>
                <a:spcPct val="100000"/>
              </a:lnSpc>
              <a:spcBef>
                <a:spcPts val="600"/>
              </a:spcBef>
              <a:defRPr lang="en-GB" sz="1200">
                <a:solidFill>
                  <a:schemeClr val="accent1"/>
                </a:solidFill>
              </a:defRPr>
            </a:lvl4pPr>
            <a:lvl5pPr>
              <a:lnSpc>
                <a:spcPct val="100000"/>
              </a:lnSpc>
              <a:spcBef>
                <a:spcPts val="60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FA110F4B-383C-979A-7C67-60731A902CCF}"/>
              </a:ext>
            </a:extLst>
          </p:cNvPr>
          <p:cNvSpPr>
            <a:spLocks noGrp="1"/>
          </p:cNvSpPr>
          <p:nvPr>
            <p:ph type="body" sz="quarter" idx="3"/>
          </p:nvPr>
        </p:nvSpPr>
        <p:spPr>
          <a:xfrm>
            <a:off x="6565392" y="3941064"/>
            <a:ext cx="5183188" cy="466344"/>
          </a:xfrm>
        </p:spPr>
        <p:txBody>
          <a:bodyPr rtlCol="0" anchor="ctr"/>
          <a:lstStyle>
            <a:lvl1pPr marL="0" indent="0">
              <a:buNone/>
              <a:defRPr lang="en-GB" sz="2400" b="0">
                <a:solidFill>
                  <a:schemeClr val="accent1"/>
                </a:solidFill>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0758E51B-C92F-F9B7-5D67-2EE0685CCF12}"/>
              </a:ext>
            </a:extLst>
          </p:cNvPr>
          <p:cNvSpPr>
            <a:spLocks noGrp="1"/>
          </p:cNvSpPr>
          <p:nvPr>
            <p:ph sz="quarter" idx="4"/>
          </p:nvPr>
        </p:nvSpPr>
        <p:spPr>
          <a:xfrm>
            <a:off x="6565392" y="4485555"/>
            <a:ext cx="5183188" cy="1197864"/>
          </a:xfrm>
        </p:spPr>
        <p:txBody>
          <a:bodyPr rtlCol="0"/>
          <a:lstStyle>
            <a:lvl1pPr>
              <a:lnSpc>
                <a:spcPct val="100000"/>
              </a:lnSpc>
              <a:spcBef>
                <a:spcPts val="1800"/>
              </a:spcBef>
              <a:defRPr lang="en-GB" sz="1800">
                <a:solidFill>
                  <a:schemeClr val="accent1"/>
                </a:solidFill>
              </a:defRPr>
            </a:lvl1pPr>
            <a:lvl2pPr>
              <a:lnSpc>
                <a:spcPct val="100000"/>
              </a:lnSpc>
              <a:spcBef>
                <a:spcPts val="600"/>
              </a:spcBef>
              <a:defRPr lang="en-GB" sz="1600">
                <a:solidFill>
                  <a:schemeClr val="accent1"/>
                </a:solidFill>
              </a:defRPr>
            </a:lvl2pPr>
            <a:lvl3pPr>
              <a:lnSpc>
                <a:spcPct val="100000"/>
              </a:lnSpc>
              <a:spcBef>
                <a:spcPts val="600"/>
              </a:spcBef>
              <a:defRPr lang="en-GB" sz="1400">
                <a:solidFill>
                  <a:schemeClr val="accent1"/>
                </a:solidFill>
              </a:defRPr>
            </a:lvl3pPr>
            <a:lvl4pPr>
              <a:lnSpc>
                <a:spcPct val="100000"/>
              </a:lnSpc>
              <a:spcBef>
                <a:spcPts val="600"/>
              </a:spcBef>
              <a:defRPr lang="en-GB" sz="1200">
                <a:solidFill>
                  <a:schemeClr val="accent1"/>
                </a:solidFill>
              </a:defRPr>
            </a:lvl4pPr>
            <a:lvl5pPr>
              <a:lnSpc>
                <a:spcPct val="100000"/>
              </a:lnSpc>
              <a:spcBef>
                <a:spcPts val="60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9" name="Slide Number Placeholder 8">
            <a:extLst>
              <a:ext uri="{FF2B5EF4-FFF2-40B4-BE49-F238E27FC236}">
                <a16:creationId xmlns:a16="http://schemas.microsoft.com/office/drawing/2014/main" id="{2F376A9B-4626-290B-917F-B57D35120DB4}"/>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8" name="Footer Placeholder 7">
            <a:extLst>
              <a:ext uri="{FF2B5EF4-FFF2-40B4-BE49-F238E27FC236}">
                <a16:creationId xmlns:a16="http://schemas.microsoft.com/office/drawing/2014/main" id="{7147E33F-E2CD-B99B-7A79-CDC2550A1465}"/>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7" name="Date Placeholder 6">
            <a:extLst>
              <a:ext uri="{FF2B5EF4-FFF2-40B4-BE49-F238E27FC236}">
                <a16:creationId xmlns:a16="http://schemas.microsoft.com/office/drawing/2014/main" id="{7427C822-3603-1035-6BD5-07AEADACE876}"/>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11" name="Straight Connector 10">
            <a:extLst>
              <a:ext uri="{FF2B5EF4-FFF2-40B4-BE49-F238E27FC236}">
                <a16:creationId xmlns:a16="http://schemas.microsoft.com/office/drawing/2014/main" id="{BE816DB4-C374-189A-F1F8-5F1B43EC2B71}"/>
              </a:ext>
            </a:extLst>
          </p:cNvPr>
          <p:cNvCxnSpPr>
            <a:cxnSpLocks/>
          </p:cNvCxnSpPr>
          <p:nvPr userDrawn="1"/>
        </p:nvCxnSpPr>
        <p:spPr>
          <a:xfrm>
            <a:off x="0" y="1037557"/>
            <a:ext cx="6096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FEC7540-FB09-0AE1-04FF-3706800F4DB6}"/>
              </a:ext>
            </a:extLst>
          </p:cNvPr>
          <p:cNvCxnSpPr>
            <a:cxnSpLocks/>
          </p:cNvCxnSpPr>
          <p:nvPr userDrawn="1"/>
        </p:nvCxnSpPr>
        <p:spPr>
          <a:xfrm flipV="1">
            <a:off x="6096000" y="0"/>
            <a:ext cx="0" cy="643948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69421D4-0B4D-95CB-4FCB-E139DCBAD9BB}"/>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848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B0F0B75-DD75-7194-E40A-3AA5DD203B15}"/>
              </a:ext>
            </a:extLst>
          </p:cNvPr>
          <p:cNvSpPr/>
          <p:nvPr userDrawn="1"/>
        </p:nvSpPr>
        <p:spPr>
          <a:xfrm>
            <a:off x="3886830" y="1031243"/>
            <a:ext cx="7906804" cy="54062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solidFill>
                <a:schemeClr val="accent4">
                  <a:lumMod val="20000"/>
                  <a:lumOff val="80000"/>
                </a:schemeClr>
              </a:solidFill>
            </a:endParaRPr>
          </a:p>
        </p:txBody>
      </p:sp>
      <p:sp>
        <p:nvSpPr>
          <p:cNvPr id="9" name="Rectangle 8">
            <a:extLst>
              <a:ext uri="{FF2B5EF4-FFF2-40B4-BE49-F238E27FC236}">
                <a16:creationId xmlns:a16="http://schemas.microsoft.com/office/drawing/2014/main" id="{AEB85F28-9AE2-01CA-E801-96F2F2ACC4FE}"/>
              </a:ext>
            </a:extLst>
          </p:cNvPr>
          <p:cNvSpPr/>
          <p:nvPr userDrawn="1"/>
        </p:nvSpPr>
        <p:spPr>
          <a:xfrm>
            <a:off x="409046" y="1042071"/>
            <a:ext cx="3455590" cy="5395417"/>
          </a:xfrm>
          <a:prstGeom prst="rect">
            <a:avLst/>
          </a:prstGeom>
          <a:solidFill>
            <a:schemeClr val="accent6">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2039112" y="64008"/>
            <a:ext cx="8165592" cy="969264"/>
          </a:xfrm>
        </p:spPr>
        <p:txBody>
          <a:bodyPr rtlCol="0"/>
          <a:lstStyle>
            <a:lvl1pPr algn="ctr">
              <a:defRPr lang="en-GB"/>
            </a:lvl1pPr>
          </a:lstStyle>
          <a:p>
            <a:pPr rtl="0"/>
            <a:r>
              <a:rPr lang="en-US"/>
              <a:t>Click to edit Master title style</a:t>
            </a:r>
            <a:endParaRPr lang="en-GB"/>
          </a:p>
        </p:txBody>
      </p:sp>
      <p:sp>
        <p:nvSpPr>
          <p:cNvPr id="21" name="Text Placeholder 2">
            <a:extLst>
              <a:ext uri="{FF2B5EF4-FFF2-40B4-BE49-F238E27FC236}">
                <a16:creationId xmlns:a16="http://schemas.microsoft.com/office/drawing/2014/main" id="{77B3A0F7-4877-4804-831D-E094CB4C49B3}"/>
              </a:ext>
            </a:extLst>
          </p:cNvPr>
          <p:cNvSpPr>
            <a:spLocks noGrp="1"/>
          </p:cNvSpPr>
          <p:nvPr>
            <p:ph type="body" idx="13"/>
          </p:nvPr>
        </p:nvSpPr>
        <p:spPr>
          <a:xfrm>
            <a:off x="667512" y="1673352"/>
            <a:ext cx="2907792" cy="466344"/>
          </a:xfrm>
        </p:spPr>
        <p:txBody>
          <a:bodyPr rtlCol="0" anchor="ctr"/>
          <a:lstStyle>
            <a:lvl1pPr marL="0" indent="0">
              <a:lnSpc>
                <a:spcPct val="100000"/>
              </a:lnSpc>
              <a:spcBef>
                <a:spcPts val="0"/>
              </a:spcBef>
              <a:buNone/>
              <a:defRPr lang="en-GB" sz="24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 name="Content Placeholder 2">
            <a:extLst>
              <a:ext uri="{FF2B5EF4-FFF2-40B4-BE49-F238E27FC236}">
                <a16:creationId xmlns:a16="http://schemas.microsoft.com/office/drawing/2014/main" id="{D53F374C-57DC-E207-D494-6986428A2D60}"/>
              </a:ext>
            </a:extLst>
          </p:cNvPr>
          <p:cNvSpPr>
            <a:spLocks noGrp="1"/>
          </p:cNvSpPr>
          <p:nvPr>
            <p:ph idx="1"/>
          </p:nvPr>
        </p:nvSpPr>
        <p:spPr>
          <a:xfrm>
            <a:off x="4114800" y="1307592"/>
            <a:ext cx="7598664" cy="1197864"/>
          </a:xfrm>
        </p:spPr>
        <p:txBody>
          <a:bodyPr rtlCol="0" anchor="ctr"/>
          <a:lstStyle>
            <a:lvl1pPr marL="283464">
              <a:lnSpc>
                <a:spcPct val="100000"/>
              </a:lnSpc>
              <a:spcBef>
                <a:spcPts val="0"/>
              </a:spcBef>
              <a:defRPr lang="en-GB" sz="1800"/>
            </a:lvl1pPr>
            <a:lvl2pPr>
              <a:lnSpc>
                <a:spcPct val="100000"/>
              </a:lnSpc>
              <a:spcBef>
                <a:spcPts val="0"/>
              </a:spcBef>
              <a:defRPr lang="en-GB" sz="1600"/>
            </a:lvl2pPr>
            <a:lvl3pPr>
              <a:lnSpc>
                <a:spcPct val="100000"/>
              </a:lnSpc>
              <a:spcBef>
                <a:spcPts val="0"/>
              </a:spcBef>
              <a:defRPr lang="en-GB" sz="1400"/>
            </a:lvl3pPr>
            <a:lvl4pPr>
              <a:lnSpc>
                <a:spcPct val="100000"/>
              </a:lnSpc>
              <a:spcBef>
                <a:spcPts val="0"/>
              </a:spcBef>
              <a:defRPr lang="en-GB" sz="1200"/>
            </a:lvl4pPr>
            <a:lvl5pPr>
              <a:lnSpc>
                <a:spcPct val="100000"/>
              </a:lnSpc>
              <a:spcBef>
                <a:spcPts val="0"/>
              </a:spcBef>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5" name="Text Placeholder 4">
            <a:extLst>
              <a:ext uri="{FF2B5EF4-FFF2-40B4-BE49-F238E27FC236}">
                <a16:creationId xmlns:a16="http://schemas.microsoft.com/office/drawing/2014/main" id="{5160F9ED-11F2-C22D-919C-AD28524B1305}"/>
              </a:ext>
            </a:extLst>
          </p:cNvPr>
          <p:cNvSpPr>
            <a:spLocks noGrp="1"/>
          </p:cNvSpPr>
          <p:nvPr>
            <p:ph type="body" sz="quarter" idx="14"/>
          </p:nvPr>
        </p:nvSpPr>
        <p:spPr>
          <a:xfrm>
            <a:off x="667512" y="3452264"/>
            <a:ext cx="2907792" cy="466344"/>
          </a:xfrm>
        </p:spPr>
        <p:txBody>
          <a:bodyPr rtlCol="0" anchor="ctr"/>
          <a:lstStyle>
            <a:lvl1pPr marL="0" indent="0">
              <a:lnSpc>
                <a:spcPct val="100000"/>
              </a:lnSpc>
              <a:spcBef>
                <a:spcPts val="0"/>
              </a:spcBef>
              <a:buNone/>
              <a:defRPr lang="en-GB" sz="24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17" name="Content Placeholder 2">
            <a:extLst>
              <a:ext uri="{FF2B5EF4-FFF2-40B4-BE49-F238E27FC236}">
                <a16:creationId xmlns:a16="http://schemas.microsoft.com/office/drawing/2014/main" id="{8C5B491A-910D-96D7-7910-D672B6313334}"/>
              </a:ext>
            </a:extLst>
          </p:cNvPr>
          <p:cNvSpPr>
            <a:spLocks noGrp="1"/>
          </p:cNvSpPr>
          <p:nvPr>
            <p:ph idx="15"/>
          </p:nvPr>
        </p:nvSpPr>
        <p:spPr>
          <a:xfrm>
            <a:off x="4123102" y="3086504"/>
            <a:ext cx="7598664" cy="1197864"/>
          </a:xfrm>
        </p:spPr>
        <p:txBody>
          <a:bodyPr rtlCol="0" anchor="ctr"/>
          <a:lstStyle>
            <a:lvl1pPr marL="283464">
              <a:lnSpc>
                <a:spcPct val="100000"/>
              </a:lnSpc>
              <a:spcBef>
                <a:spcPts val="0"/>
              </a:spcBef>
              <a:defRPr lang="en-GB" sz="1800"/>
            </a:lvl1pPr>
            <a:lvl2pPr>
              <a:lnSpc>
                <a:spcPct val="100000"/>
              </a:lnSpc>
              <a:spcBef>
                <a:spcPts val="0"/>
              </a:spcBef>
              <a:defRPr lang="en-GB" sz="1600"/>
            </a:lvl2pPr>
            <a:lvl3pPr>
              <a:lnSpc>
                <a:spcPct val="100000"/>
              </a:lnSpc>
              <a:spcBef>
                <a:spcPts val="0"/>
              </a:spcBef>
              <a:defRPr lang="en-GB" sz="1400"/>
            </a:lvl3pPr>
            <a:lvl4pPr>
              <a:lnSpc>
                <a:spcPct val="100000"/>
              </a:lnSpc>
              <a:spcBef>
                <a:spcPts val="0"/>
              </a:spcBef>
              <a:defRPr lang="en-GB" sz="1200"/>
            </a:lvl4pPr>
            <a:lvl5pPr>
              <a:lnSpc>
                <a:spcPct val="100000"/>
              </a:lnSpc>
              <a:spcBef>
                <a:spcPts val="0"/>
              </a:spcBef>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2" name="Text Placeholder 4">
            <a:extLst>
              <a:ext uri="{FF2B5EF4-FFF2-40B4-BE49-F238E27FC236}">
                <a16:creationId xmlns:a16="http://schemas.microsoft.com/office/drawing/2014/main" id="{C7845D54-C197-EEDA-099F-45ED6EC803CE}"/>
              </a:ext>
            </a:extLst>
          </p:cNvPr>
          <p:cNvSpPr>
            <a:spLocks noGrp="1"/>
          </p:cNvSpPr>
          <p:nvPr>
            <p:ph type="body" sz="quarter" idx="3"/>
          </p:nvPr>
        </p:nvSpPr>
        <p:spPr>
          <a:xfrm>
            <a:off x="667512" y="5288457"/>
            <a:ext cx="2907792" cy="466344"/>
          </a:xfrm>
        </p:spPr>
        <p:txBody>
          <a:bodyPr rtlCol="0" anchor="ctr"/>
          <a:lstStyle>
            <a:lvl1pPr marL="0" indent="0">
              <a:lnSpc>
                <a:spcPct val="100000"/>
              </a:lnSpc>
              <a:spcBef>
                <a:spcPts val="0"/>
              </a:spcBef>
              <a:buNone/>
              <a:defRPr lang="en-GB" sz="24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19" name="Content Placeholder 2">
            <a:extLst>
              <a:ext uri="{FF2B5EF4-FFF2-40B4-BE49-F238E27FC236}">
                <a16:creationId xmlns:a16="http://schemas.microsoft.com/office/drawing/2014/main" id="{B00C50B6-D96C-CEAF-4897-329D7DBC41E1}"/>
              </a:ext>
            </a:extLst>
          </p:cNvPr>
          <p:cNvSpPr>
            <a:spLocks noGrp="1"/>
          </p:cNvSpPr>
          <p:nvPr>
            <p:ph idx="16"/>
          </p:nvPr>
        </p:nvSpPr>
        <p:spPr>
          <a:xfrm>
            <a:off x="4114800" y="4922697"/>
            <a:ext cx="7598664" cy="1197864"/>
          </a:xfrm>
        </p:spPr>
        <p:txBody>
          <a:bodyPr rtlCol="0" anchor="ctr"/>
          <a:lstStyle>
            <a:lvl1pPr marL="283464">
              <a:lnSpc>
                <a:spcPct val="100000"/>
              </a:lnSpc>
              <a:spcBef>
                <a:spcPts val="0"/>
              </a:spcBef>
              <a:defRPr lang="en-GB" sz="1800"/>
            </a:lvl1pPr>
            <a:lvl2pPr>
              <a:lnSpc>
                <a:spcPct val="100000"/>
              </a:lnSpc>
              <a:spcBef>
                <a:spcPts val="0"/>
              </a:spcBef>
              <a:defRPr lang="en-GB" sz="1600"/>
            </a:lvl2pPr>
            <a:lvl3pPr>
              <a:lnSpc>
                <a:spcPct val="100000"/>
              </a:lnSpc>
              <a:spcBef>
                <a:spcPts val="0"/>
              </a:spcBef>
              <a:defRPr lang="en-GB" sz="1400"/>
            </a:lvl3pPr>
            <a:lvl4pPr>
              <a:lnSpc>
                <a:spcPct val="100000"/>
              </a:lnSpc>
              <a:spcBef>
                <a:spcPts val="0"/>
              </a:spcBef>
              <a:defRPr lang="en-GB" sz="1200"/>
            </a:lvl4pPr>
            <a:lvl5pPr>
              <a:lnSpc>
                <a:spcPct val="100000"/>
              </a:lnSpc>
              <a:spcBef>
                <a:spcPts val="0"/>
              </a:spcBef>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defPPr>
              <a:defRPr lang="en-GB"/>
            </a:defPPr>
          </a:lstStyle>
          <a:p>
            <a:pPr rtl="0"/>
            <a:r>
              <a:rPr lang="en-GB"/>
              <a:t>20XX</a:t>
            </a:r>
            <a:endParaRPr lang="en-GB" dirty="0"/>
          </a:p>
        </p:txBody>
      </p:sp>
      <p:cxnSp>
        <p:nvCxnSpPr>
          <p:cNvPr id="8" name="Straight Connector 7">
            <a:extLst>
              <a:ext uri="{FF2B5EF4-FFF2-40B4-BE49-F238E27FC236}">
                <a16:creationId xmlns:a16="http://schemas.microsoft.com/office/drawing/2014/main" id="{B8A273E5-D639-4F22-9056-01A62C38E224}"/>
              </a:ext>
            </a:extLst>
          </p:cNvPr>
          <p:cNvCxnSpPr>
            <a:cxnSpLocks/>
          </p:cNvCxnSpPr>
          <p:nvPr userDrawn="1"/>
        </p:nvCxnSpPr>
        <p:spPr>
          <a:xfrm>
            <a:off x="398366" y="103869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96F1646-E658-90F3-D203-86B50D2F5DEF}"/>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793165-641B-DB78-F1A5-573C6041DE9A}"/>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121FCC-C1AD-FD70-0727-3D611AEFAAD4}"/>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890A2E-4E9B-29B4-124F-FBBCB462EB7C}"/>
              </a:ext>
            </a:extLst>
          </p:cNvPr>
          <p:cNvCxnSpPr>
            <a:cxnSpLocks/>
          </p:cNvCxnSpPr>
          <p:nvPr userDrawn="1"/>
        </p:nvCxnSpPr>
        <p:spPr>
          <a:xfrm>
            <a:off x="398366" y="2767098"/>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256AAD6-732C-A795-FCB1-69CE94E3F1C4}"/>
              </a:ext>
            </a:extLst>
          </p:cNvPr>
          <p:cNvCxnSpPr>
            <a:cxnSpLocks/>
          </p:cNvCxnSpPr>
          <p:nvPr userDrawn="1"/>
        </p:nvCxnSpPr>
        <p:spPr>
          <a:xfrm>
            <a:off x="398366" y="4603773"/>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2162417-AD43-4C6C-A3F2-EC7D979B702A}"/>
              </a:ext>
            </a:extLst>
          </p:cNvPr>
          <p:cNvCxnSpPr>
            <a:cxnSpLocks/>
          </p:cNvCxnSpPr>
          <p:nvPr userDrawn="1"/>
        </p:nvCxnSpPr>
        <p:spPr>
          <a:xfrm flipV="1">
            <a:off x="3864636" y="1031243"/>
            <a:ext cx="0" cy="54072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73487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5A4D4F6-5B85-FBD0-E507-B32E94BF2066}"/>
              </a:ext>
            </a:extLst>
          </p:cNvPr>
          <p:cNvSpPr/>
          <p:nvPr userDrawn="1"/>
        </p:nvSpPr>
        <p:spPr>
          <a:xfrm>
            <a:off x="3886830" y="1031243"/>
            <a:ext cx="7906804" cy="54062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solidFill>
                <a:schemeClr val="accent4">
                  <a:lumMod val="20000"/>
                  <a:lumOff val="80000"/>
                </a:schemeClr>
              </a:solidFill>
            </a:endParaRPr>
          </a:p>
        </p:txBody>
      </p:sp>
      <p:sp>
        <p:nvSpPr>
          <p:cNvPr id="11" name="Rectangle 10">
            <a:extLst>
              <a:ext uri="{FF2B5EF4-FFF2-40B4-BE49-F238E27FC236}">
                <a16:creationId xmlns:a16="http://schemas.microsoft.com/office/drawing/2014/main" id="{FD7666C5-50ED-BD11-EBB3-5068C0F8FE27}"/>
              </a:ext>
            </a:extLst>
          </p:cNvPr>
          <p:cNvSpPr/>
          <p:nvPr userDrawn="1"/>
        </p:nvSpPr>
        <p:spPr>
          <a:xfrm>
            <a:off x="409046" y="1042071"/>
            <a:ext cx="3455590" cy="5395417"/>
          </a:xfrm>
          <a:prstGeom prst="rect">
            <a:avLst/>
          </a:prstGeom>
          <a:solidFill>
            <a:schemeClr val="accent6">
              <a:lumMod val="40000"/>
              <a:lumOff val="6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23" name="Title 1">
            <a:extLst>
              <a:ext uri="{FF2B5EF4-FFF2-40B4-BE49-F238E27FC236}">
                <a16:creationId xmlns:a16="http://schemas.microsoft.com/office/drawing/2014/main" id="{2EAF0B87-8A17-7C9D-202E-F0AC8A92072C}"/>
              </a:ext>
            </a:extLst>
          </p:cNvPr>
          <p:cNvSpPr>
            <a:spLocks noGrp="1"/>
          </p:cNvSpPr>
          <p:nvPr>
            <p:ph type="title"/>
          </p:nvPr>
        </p:nvSpPr>
        <p:spPr>
          <a:xfrm>
            <a:off x="2039112" y="64008"/>
            <a:ext cx="8165592" cy="969264"/>
          </a:xfrm>
        </p:spPr>
        <p:txBody>
          <a:bodyPr rtlCol="0"/>
          <a:lstStyle>
            <a:lvl1pPr algn="ctr">
              <a:defRPr lang="en-GB"/>
            </a:lvl1pPr>
          </a:lstStyle>
          <a:p>
            <a:pPr rtl="0"/>
            <a:r>
              <a:rPr lang="en-US"/>
              <a:t>Click to edit Master title style</a:t>
            </a:r>
            <a:endParaRPr lang="en-GB"/>
          </a:p>
        </p:txBody>
      </p:sp>
      <p:sp>
        <p:nvSpPr>
          <p:cNvPr id="34" name="Text Placeholder 2">
            <a:extLst>
              <a:ext uri="{FF2B5EF4-FFF2-40B4-BE49-F238E27FC236}">
                <a16:creationId xmlns:a16="http://schemas.microsoft.com/office/drawing/2014/main" id="{C766325D-8175-9B95-4BB6-87E3195AAD33}"/>
              </a:ext>
            </a:extLst>
          </p:cNvPr>
          <p:cNvSpPr>
            <a:spLocks noGrp="1"/>
          </p:cNvSpPr>
          <p:nvPr>
            <p:ph type="body" idx="13"/>
          </p:nvPr>
        </p:nvSpPr>
        <p:spPr>
          <a:xfrm>
            <a:off x="667512" y="2155720"/>
            <a:ext cx="2907792" cy="466344"/>
          </a:xfrm>
        </p:spPr>
        <p:txBody>
          <a:bodyPr rtlCol="0" anchor="ctr"/>
          <a:lstStyle>
            <a:lvl1pPr marL="0" indent="0">
              <a:lnSpc>
                <a:spcPct val="100000"/>
              </a:lnSpc>
              <a:spcBef>
                <a:spcPts val="0"/>
              </a:spcBef>
              <a:buNone/>
              <a:defRPr lang="en-GB" sz="24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24" name="Content Placeholder 2">
            <a:extLst>
              <a:ext uri="{FF2B5EF4-FFF2-40B4-BE49-F238E27FC236}">
                <a16:creationId xmlns:a16="http://schemas.microsoft.com/office/drawing/2014/main" id="{5F9AFE21-B015-59CC-B869-6CA584CD8768}"/>
              </a:ext>
            </a:extLst>
          </p:cNvPr>
          <p:cNvSpPr>
            <a:spLocks noGrp="1"/>
          </p:cNvSpPr>
          <p:nvPr>
            <p:ph idx="1"/>
          </p:nvPr>
        </p:nvSpPr>
        <p:spPr>
          <a:xfrm>
            <a:off x="4114800" y="1283336"/>
            <a:ext cx="7598664" cy="2211112"/>
          </a:xfrm>
        </p:spPr>
        <p:txBody>
          <a:bodyPr rtlCol="0" anchor="ctr"/>
          <a:lstStyle>
            <a:lvl1pPr marL="283464">
              <a:lnSpc>
                <a:spcPct val="100000"/>
              </a:lnSpc>
              <a:spcBef>
                <a:spcPts val="0"/>
              </a:spcBef>
              <a:defRPr lang="en-GB" sz="1800"/>
            </a:lvl1pPr>
            <a:lvl2pPr>
              <a:lnSpc>
                <a:spcPct val="100000"/>
              </a:lnSpc>
              <a:spcBef>
                <a:spcPts val="0"/>
              </a:spcBef>
              <a:defRPr lang="en-GB" sz="1600"/>
            </a:lvl2pPr>
            <a:lvl3pPr>
              <a:lnSpc>
                <a:spcPct val="100000"/>
              </a:lnSpc>
              <a:spcBef>
                <a:spcPts val="0"/>
              </a:spcBef>
              <a:defRPr lang="en-GB" sz="1400"/>
            </a:lvl3pPr>
            <a:lvl4pPr>
              <a:lnSpc>
                <a:spcPct val="100000"/>
              </a:lnSpc>
              <a:spcBef>
                <a:spcPts val="0"/>
              </a:spcBef>
              <a:defRPr lang="en-GB" sz="1200"/>
            </a:lvl4pPr>
            <a:lvl5pPr>
              <a:lnSpc>
                <a:spcPct val="100000"/>
              </a:lnSpc>
              <a:spcBef>
                <a:spcPts val="0"/>
              </a:spcBef>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5" name="Text Placeholder 4">
            <a:extLst>
              <a:ext uri="{FF2B5EF4-FFF2-40B4-BE49-F238E27FC236}">
                <a16:creationId xmlns:a16="http://schemas.microsoft.com/office/drawing/2014/main" id="{81CCD754-FDAD-02A0-CC23-AE197F4DA1BE}"/>
              </a:ext>
            </a:extLst>
          </p:cNvPr>
          <p:cNvSpPr>
            <a:spLocks noGrp="1"/>
          </p:cNvSpPr>
          <p:nvPr>
            <p:ph type="body" sz="quarter" idx="3"/>
          </p:nvPr>
        </p:nvSpPr>
        <p:spPr>
          <a:xfrm>
            <a:off x="667512" y="4856116"/>
            <a:ext cx="2907792" cy="466344"/>
          </a:xfrm>
        </p:spPr>
        <p:txBody>
          <a:bodyPr rtlCol="0" anchor="ctr"/>
          <a:lstStyle>
            <a:lvl1pPr marL="0" indent="0">
              <a:lnSpc>
                <a:spcPct val="100000"/>
              </a:lnSpc>
              <a:spcBef>
                <a:spcPts val="0"/>
              </a:spcBef>
              <a:buNone/>
              <a:defRPr lang="en-GB" sz="24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6" name="Content Placeholder 2">
            <a:extLst>
              <a:ext uri="{FF2B5EF4-FFF2-40B4-BE49-F238E27FC236}">
                <a16:creationId xmlns:a16="http://schemas.microsoft.com/office/drawing/2014/main" id="{8DA3CBCD-145A-E531-00B6-F66E3BB91D36}"/>
              </a:ext>
            </a:extLst>
          </p:cNvPr>
          <p:cNvSpPr>
            <a:spLocks noGrp="1"/>
          </p:cNvSpPr>
          <p:nvPr>
            <p:ph idx="16"/>
          </p:nvPr>
        </p:nvSpPr>
        <p:spPr>
          <a:xfrm>
            <a:off x="4114800" y="3983732"/>
            <a:ext cx="7598664" cy="2211112"/>
          </a:xfrm>
        </p:spPr>
        <p:txBody>
          <a:bodyPr rtlCol="0" anchor="ctr"/>
          <a:lstStyle>
            <a:lvl1pPr marL="283464">
              <a:lnSpc>
                <a:spcPct val="100000"/>
              </a:lnSpc>
              <a:spcBef>
                <a:spcPts val="0"/>
              </a:spcBef>
              <a:defRPr lang="en-GB" sz="1800"/>
            </a:lvl1pPr>
            <a:lvl2pPr>
              <a:lnSpc>
                <a:spcPct val="100000"/>
              </a:lnSpc>
              <a:spcBef>
                <a:spcPts val="0"/>
              </a:spcBef>
              <a:defRPr lang="en-GB" sz="1600"/>
            </a:lvl2pPr>
            <a:lvl3pPr>
              <a:lnSpc>
                <a:spcPct val="100000"/>
              </a:lnSpc>
              <a:spcBef>
                <a:spcPts val="0"/>
              </a:spcBef>
              <a:defRPr lang="en-GB" sz="1400"/>
            </a:lvl3pPr>
            <a:lvl4pPr>
              <a:lnSpc>
                <a:spcPct val="100000"/>
              </a:lnSpc>
              <a:spcBef>
                <a:spcPts val="0"/>
              </a:spcBef>
              <a:defRPr lang="en-GB" sz="1200"/>
            </a:lvl4pPr>
            <a:lvl5pPr>
              <a:lnSpc>
                <a:spcPct val="100000"/>
              </a:lnSpc>
              <a:spcBef>
                <a:spcPts val="0"/>
              </a:spcBef>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7" name="Slide Number Placeholder 5">
            <a:extLst>
              <a:ext uri="{FF2B5EF4-FFF2-40B4-BE49-F238E27FC236}">
                <a16:creationId xmlns:a16="http://schemas.microsoft.com/office/drawing/2014/main" id="{C8C7A88B-B5E6-DF17-298C-3F1D6F2BB4B3}"/>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sp>
        <p:nvSpPr>
          <p:cNvPr id="26" name="Footer Placeholder 4">
            <a:extLst>
              <a:ext uri="{FF2B5EF4-FFF2-40B4-BE49-F238E27FC236}">
                <a16:creationId xmlns:a16="http://schemas.microsoft.com/office/drawing/2014/main" id="{F6BF98F2-CC55-EA67-AFEB-3B9BDA92BA8E}"/>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endParaRPr lang="en-GB" dirty="0"/>
          </a:p>
        </p:txBody>
      </p:sp>
      <p:sp>
        <p:nvSpPr>
          <p:cNvPr id="25" name="Date Placeholder 3">
            <a:extLst>
              <a:ext uri="{FF2B5EF4-FFF2-40B4-BE49-F238E27FC236}">
                <a16:creationId xmlns:a16="http://schemas.microsoft.com/office/drawing/2014/main" id="{80D6DCDD-07F4-F7F0-12E1-CAF3B5CCCE7E}"/>
              </a:ext>
            </a:extLst>
          </p:cNvPr>
          <p:cNvSpPr>
            <a:spLocks noGrp="1"/>
          </p:cNvSpPr>
          <p:nvPr>
            <p:ph type="dt" sz="half" idx="10"/>
          </p:nvPr>
        </p:nvSpPr>
        <p:spPr>
          <a:xfrm>
            <a:off x="10622471" y="6517634"/>
            <a:ext cx="950260" cy="274320"/>
          </a:xfrm>
        </p:spPr>
        <p:txBody>
          <a:bodyPr rtlCol="0"/>
          <a:lstStyle>
            <a:defPPr>
              <a:defRPr lang="en-GB"/>
            </a:defPPr>
          </a:lstStyle>
          <a:p>
            <a:pPr rtl="0"/>
            <a:r>
              <a:rPr lang="en-GB"/>
              <a:t>20XX</a:t>
            </a:r>
            <a:endParaRPr lang="en-GB" dirty="0"/>
          </a:p>
        </p:txBody>
      </p:sp>
      <p:cxnSp>
        <p:nvCxnSpPr>
          <p:cNvPr id="28" name="Straight Connector 27">
            <a:extLst>
              <a:ext uri="{FF2B5EF4-FFF2-40B4-BE49-F238E27FC236}">
                <a16:creationId xmlns:a16="http://schemas.microsoft.com/office/drawing/2014/main" id="{F526EBCF-823D-784A-BF8D-A377758CEB81}"/>
              </a:ext>
            </a:extLst>
          </p:cNvPr>
          <p:cNvCxnSpPr>
            <a:cxnSpLocks/>
          </p:cNvCxnSpPr>
          <p:nvPr userDrawn="1"/>
        </p:nvCxnSpPr>
        <p:spPr>
          <a:xfrm>
            <a:off x="398366" y="103869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D6E25F4-4D19-CCBB-9F09-7369C86AAD57}"/>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6A4D074-D2CA-D6E0-115B-1CEDA471F0F3}"/>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B039A31-257E-2036-4142-307DD91B05CC}"/>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39C06B9-E1A2-A881-C800-86FBB69963F9}"/>
              </a:ext>
            </a:extLst>
          </p:cNvPr>
          <p:cNvCxnSpPr>
            <a:cxnSpLocks/>
          </p:cNvCxnSpPr>
          <p:nvPr userDrawn="1"/>
        </p:nvCxnSpPr>
        <p:spPr>
          <a:xfrm>
            <a:off x="398366" y="3739090"/>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DDBBDAB-1770-6117-02A2-DF798EAD6320}"/>
              </a:ext>
            </a:extLst>
          </p:cNvPr>
          <p:cNvCxnSpPr>
            <a:cxnSpLocks/>
          </p:cNvCxnSpPr>
          <p:nvPr userDrawn="1"/>
        </p:nvCxnSpPr>
        <p:spPr>
          <a:xfrm flipV="1">
            <a:off x="3864636" y="1031243"/>
            <a:ext cx="0" cy="54072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7785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mmary">
    <p:bg>
      <p:bgPr>
        <a:solidFill>
          <a:schemeClr val="accent4">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833872" y="4389120"/>
            <a:ext cx="4709160" cy="1645920"/>
          </a:xfrm>
        </p:spPr>
        <p:txBody>
          <a:bodyPr rtlCol="0"/>
          <a:lstStyle>
            <a:lvl1pPr algn="ctr">
              <a:defRPr lang="en-GB" sz="7200">
                <a:solidFill>
                  <a:schemeClr val="accent1"/>
                </a:solidFill>
              </a:defRPr>
            </a:lvl1pPr>
          </a:lstStyle>
          <a:p>
            <a:pPr rtl="0"/>
            <a:r>
              <a:rPr lang="en-US"/>
              <a:t>Click to edit Master title style</a:t>
            </a:r>
            <a:endParaRPr lang="en-GB"/>
          </a:p>
        </p:txBody>
      </p:sp>
      <p:sp>
        <p:nvSpPr>
          <p:cNvPr id="23" name="Content Placeholder 2">
            <a:extLst>
              <a:ext uri="{FF2B5EF4-FFF2-40B4-BE49-F238E27FC236}">
                <a16:creationId xmlns:a16="http://schemas.microsoft.com/office/drawing/2014/main" id="{FD728F67-F092-A253-7F58-A329D8F43858}"/>
              </a:ext>
            </a:extLst>
          </p:cNvPr>
          <p:cNvSpPr>
            <a:spLocks noGrp="1"/>
          </p:cNvSpPr>
          <p:nvPr>
            <p:ph idx="1"/>
          </p:nvPr>
        </p:nvSpPr>
        <p:spPr>
          <a:xfrm>
            <a:off x="2011680" y="2130552"/>
            <a:ext cx="8165592" cy="1755648"/>
          </a:xfrm>
        </p:spPr>
        <p:txBody>
          <a:bodyPr rtlCol="0"/>
          <a:lstStyle>
            <a:lvl1pPr marL="0" indent="0">
              <a:lnSpc>
                <a:spcPct val="100000"/>
              </a:lnSpc>
              <a:buNone/>
              <a:defRPr lang="en-GB" sz="1800">
                <a:solidFill>
                  <a:schemeClr val="accent1"/>
                </a:solidFill>
              </a:defRPr>
            </a:lvl1pPr>
            <a:lvl2pPr marL="566928" indent="-283464">
              <a:lnSpc>
                <a:spcPct val="100000"/>
              </a:lnSpc>
              <a:buFont typeface="Wingdings" panose="05000000000000000000" pitchFamily="2" charset="2"/>
              <a:buChar char="§"/>
              <a:defRPr lang="en-GB" sz="1600">
                <a:solidFill>
                  <a:schemeClr val="accent1"/>
                </a:solidFill>
              </a:defRPr>
            </a:lvl2pPr>
            <a:lvl3pPr marL="850392" indent="-283464">
              <a:lnSpc>
                <a:spcPct val="100000"/>
              </a:lnSpc>
              <a:buFont typeface="Wingdings" panose="05000000000000000000" pitchFamily="2" charset="2"/>
              <a:buChar char="§"/>
              <a:defRPr lang="en-GB" sz="1400">
                <a:solidFill>
                  <a:schemeClr val="accent1"/>
                </a:solidFill>
              </a:defRPr>
            </a:lvl3pPr>
            <a:lvl4pPr marL="1133856" indent="-283464">
              <a:lnSpc>
                <a:spcPct val="100000"/>
              </a:lnSpc>
              <a:buFont typeface="Wingdings" panose="05000000000000000000" pitchFamily="2" charset="2"/>
              <a:buChar char="§"/>
              <a:defRPr lang="en-GB" sz="1200">
                <a:solidFill>
                  <a:schemeClr val="accent1"/>
                </a:solidFill>
              </a:defRPr>
            </a:lvl4pPr>
            <a:lvl5pPr marL="1417320" indent="-283464">
              <a:lnSpc>
                <a:spcPct val="100000"/>
              </a:lnSpc>
              <a:buFont typeface="Wingdings" panose="05000000000000000000" pitchFamily="2" charset="2"/>
              <a:buChar char="§"/>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Slide Number Placeholder 5">
            <a:extLst>
              <a:ext uri="{FF2B5EF4-FFF2-40B4-BE49-F238E27FC236}">
                <a16:creationId xmlns:a16="http://schemas.microsoft.com/office/drawing/2014/main" id="{2101ABA6-5EA3-1AE9-0825-523073F786ED}"/>
              </a:ext>
            </a:extLst>
          </p:cNvPr>
          <p:cNvSpPr>
            <a:spLocks noGrp="1"/>
          </p:cNvSpPr>
          <p:nvPr>
            <p:ph type="sldNum" sz="quarter" idx="12"/>
          </p:nvPr>
        </p:nvSpPr>
        <p:spPr>
          <a:xfrm>
            <a:off x="616640" y="6517634"/>
            <a:ext cx="950258" cy="274320"/>
          </a:xfrm>
          <a:prstGeom prst="rect">
            <a:avLst/>
          </a:prstGeom>
        </p:spPr>
        <p:txBody>
          <a:bodyPr rtlCol="0"/>
          <a:lstStyle>
            <a:lvl1pPr>
              <a:defRPr lang="en-GB">
                <a:solidFill>
                  <a:schemeClr val="accent1"/>
                </a:solidFill>
              </a:defRPr>
            </a:lvl1pPr>
          </a:lstStyle>
          <a:p>
            <a:pPr rtl="0"/>
            <a:fld id="{84D792B7-0397-C047-AE12-1A03F7E3DC83}" type="slidenum">
              <a:rPr lang="en-GB" smtClean="0"/>
              <a:pPr/>
              <a:t>‹#›</a:t>
            </a:fld>
            <a:endParaRPr lang="en-GB" dirty="0"/>
          </a:p>
        </p:txBody>
      </p:sp>
      <p:sp>
        <p:nvSpPr>
          <p:cNvPr id="5" name="Footer Placeholder 4">
            <a:extLst>
              <a:ext uri="{FF2B5EF4-FFF2-40B4-BE49-F238E27FC236}">
                <a16:creationId xmlns:a16="http://schemas.microsoft.com/office/drawing/2014/main" id="{726C5317-E14C-8E61-2C1E-0430778E8A0C}"/>
              </a:ext>
            </a:extLst>
          </p:cNvPr>
          <p:cNvSpPr>
            <a:spLocks noGrp="1"/>
          </p:cNvSpPr>
          <p:nvPr>
            <p:ph type="ftr" sz="quarter" idx="11"/>
          </p:nvPr>
        </p:nvSpPr>
        <p:spPr>
          <a:xfrm>
            <a:off x="4808250" y="6517634"/>
            <a:ext cx="2572870" cy="274320"/>
          </a:xfrm>
          <a:prstGeom prst="rect">
            <a:avLst/>
          </a:prstGeom>
        </p:spPr>
        <p:txBody>
          <a:bodyPr rtlCol="0"/>
          <a:lstStyle>
            <a:lvl1pPr>
              <a:defRPr lang="en-GB">
                <a:solidFill>
                  <a:schemeClr val="accent1"/>
                </a:solidFill>
              </a:defRPr>
            </a:lvl1pPr>
          </a:lstStyle>
          <a:p>
            <a:pPr rtl="0"/>
            <a:r>
              <a:rPr lang="en-GB"/>
              <a:t>presentation title</a:t>
            </a:r>
            <a:endParaRPr lang="en-GB" dirty="0"/>
          </a:p>
        </p:txBody>
      </p:sp>
      <p:sp>
        <p:nvSpPr>
          <p:cNvPr id="4" name="Date Placeholder 3">
            <a:extLst>
              <a:ext uri="{FF2B5EF4-FFF2-40B4-BE49-F238E27FC236}">
                <a16:creationId xmlns:a16="http://schemas.microsoft.com/office/drawing/2014/main" id="{5A514D0E-ED92-E1A4-0E78-546375A0A63E}"/>
              </a:ext>
            </a:extLst>
          </p:cNvPr>
          <p:cNvSpPr>
            <a:spLocks noGrp="1"/>
          </p:cNvSpPr>
          <p:nvPr>
            <p:ph type="dt" sz="half" idx="10"/>
          </p:nvPr>
        </p:nvSpPr>
        <p:spPr/>
        <p:txBody>
          <a:bodyPr rtlCol="0"/>
          <a:lstStyle>
            <a:lvl1pPr>
              <a:defRPr lang="en-GB">
                <a:solidFill>
                  <a:schemeClr val="accent1"/>
                </a:solidFill>
              </a:defRPr>
            </a:lvl1pPr>
          </a:lstStyle>
          <a:p>
            <a:pPr rtl="0"/>
            <a:r>
              <a:rPr lang="en-GB"/>
              <a:t>20XX</a:t>
            </a:r>
            <a:endParaRPr lang="en-GB" dirty="0"/>
          </a:p>
        </p:txBody>
      </p:sp>
      <p:cxnSp>
        <p:nvCxnSpPr>
          <p:cNvPr id="16" name="Straight Connector 15">
            <a:extLst>
              <a:ext uri="{FF2B5EF4-FFF2-40B4-BE49-F238E27FC236}">
                <a16:creationId xmlns:a16="http://schemas.microsoft.com/office/drawing/2014/main" id="{B9E5CB43-9C58-7065-8F71-3D1335DCA2E8}"/>
              </a:ext>
            </a:extLst>
          </p:cNvPr>
          <p:cNvCxnSpPr>
            <a:cxnSpLocks/>
          </p:cNvCxnSpPr>
          <p:nvPr userDrawn="1"/>
        </p:nvCxnSpPr>
        <p:spPr>
          <a:xfrm>
            <a:off x="0" y="6439485"/>
            <a:ext cx="12192000"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D7C51743-4A18-4275-9C86-2A02654EB16B}"/>
              </a:ext>
            </a:extLst>
          </p:cNvPr>
          <p:cNvSpPr/>
          <p:nvPr userDrawn="1"/>
        </p:nvSpPr>
        <p:spPr>
          <a:xfrm>
            <a:off x="1509823" y="1188365"/>
            <a:ext cx="9172353" cy="4481269"/>
          </a:xfrm>
          <a:prstGeom prst="rect">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20" name="Straight Connector 19">
            <a:extLst>
              <a:ext uri="{FF2B5EF4-FFF2-40B4-BE49-F238E27FC236}">
                <a16:creationId xmlns:a16="http://schemas.microsoft.com/office/drawing/2014/main" id="{50105206-25D5-CAFF-D01A-6C366A0DDD06}"/>
              </a:ext>
            </a:extLst>
          </p:cNvPr>
          <p:cNvCxnSpPr>
            <a:cxnSpLocks/>
          </p:cNvCxnSpPr>
          <p:nvPr userDrawn="1"/>
        </p:nvCxnSpPr>
        <p:spPr>
          <a:xfrm>
            <a:off x="0" y="5208047"/>
            <a:ext cx="5837756"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68D0A6-8634-2DEB-AE13-929FDDFD954E}"/>
              </a:ext>
            </a:extLst>
          </p:cNvPr>
          <p:cNvCxnSpPr>
            <a:cxnSpLocks/>
          </p:cNvCxnSpPr>
          <p:nvPr userDrawn="1"/>
        </p:nvCxnSpPr>
        <p:spPr>
          <a:xfrm>
            <a:off x="10546079" y="5220132"/>
            <a:ext cx="1645921"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668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BD26-4C3C-C934-E3C5-C4ABD369E612}"/>
              </a:ext>
            </a:extLst>
          </p:cNvPr>
          <p:cNvSpPr>
            <a:spLocks noGrp="1"/>
          </p:cNvSpPr>
          <p:nvPr>
            <p:ph type="title"/>
          </p:nvPr>
        </p:nvSpPr>
        <p:spPr>
          <a:xfrm>
            <a:off x="5495544" y="731520"/>
            <a:ext cx="5952744" cy="1645920"/>
          </a:xfrm>
        </p:spPr>
        <p:txBody>
          <a:bodyPr rtlCol="0"/>
          <a:lstStyle>
            <a:lvl1pPr algn="l">
              <a:defRPr lang="en-GB" sz="7200"/>
            </a:lvl1pPr>
          </a:lstStyle>
          <a:p>
            <a:pPr rtl="0"/>
            <a:r>
              <a:rPr lang="en-US"/>
              <a:t>Click to edit Master title style</a:t>
            </a:r>
            <a:endParaRPr lang="en-GB"/>
          </a:p>
        </p:txBody>
      </p:sp>
      <p:sp>
        <p:nvSpPr>
          <p:cNvPr id="20" name="Picture Placeholder 19">
            <a:extLst>
              <a:ext uri="{FF2B5EF4-FFF2-40B4-BE49-F238E27FC236}">
                <a16:creationId xmlns:a16="http://schemas.microsoft.com/office/drawing/2014/main" id="{2AA6941D-E239-2A54-E6C1-1574E59717D1}"/>
              </a:ext>
            </a:extLst>
          </p:cNvPr>
          <p:cNvSpPr>
            <a:spLocks noGrp="1"/>
          </p:cNvSpPr>
          <p:nvPr>
            <p:ph type="pic" sz="quarter" idx="13"/>
          </p:nvPr>
        </p:nvSpPr>
        <p:spPr>
          <a:xfrm>
            <a:off x="0" y="0"/>
            <a:ext cx="4872540" cy="6858000"/>
          </a:xfrm>
          <a:ln w="15875">
            <a:solidFill>
              <a:schemeClr val="tx1"/>
            </a:solidFill>
          </a:ln>
        </p:spPr>
        <p:txBody>
          <a:bodyPr rtlCol="0" anchor="ctr"/>
          <a:lstStyle>
            <a:lvl1pPr marL="0" indent="0" algn="ctr">
              <a:buNone/>
              <a:defRPr lang="en-GB"/>
            </a:lvl1pPr>
          </a:lstStyle>
          <a:p>
            <a:pPr rtl="0"/>
            <a:r>
              <a:rPr lang="en-US"/>
              <a:t>Click icon to add picture</a:t>
            </a:r>
            <a:endParaRPr lang="en-GB" dirty="0"/>
          </a:p>
        </p:txBody>
      </p:sp>
      <p:cxnSp>
        <p:nvCxnSpPr>
          <p:cNvPr id="9" name="Straight Connector 8">
            <a:extLst>
              <a:ext uri="{FF2B5EF4-FFF2-40B4-BE49-F238E27FC236}">
                <a16:creationId xmlns:a16="http://schemas.microsoft.com/office/drawing/2014/main" id="{644C3332-D605-38F6-7D05-D7B329747768}"/>
              </a:ext>
            </a:extLst>
          </p:cNvPr>
          <p:cNvCxnSpPr>
            <a:cxnSpLocks/>
          </p:cNvCxnSpPr>
          <p:nvPr userDrawn="1"/>
        </p:nvCxnSpPr>
        <p:spPr>
          <a:xfrm>
            <a:off x="4863079" y="4150757"/>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7B2C081-8C69-001E-872F-68A1B1E48B94}"/>
              </a:ext>
            </a:extLst>
          </p:cNvPr>
          <p:cNvCxnSpPr>
            <a:cxnSpLocks/>
          </p:cNvCxnSpPr>
          <p:nvPr userDrawn="1"/>
        </p:nvCxnSpPr>
        <p:spPr>
          <a:xfrm>
            <a:off x="4872540" y="5515589"/>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5613557-EA43-56E7-5DE1-8A9813B2D7EB}"/>
              </a:ext>
            </a:extLst>
          </p:cNvPr>
          <p:cNvCxnSpPr>
            <a:cxnSpLocks/>
          </p:cNvCxnSpPr>
          <p:nvPr userDrawn="1"/>
        </p:nvCxnSpPr>
        <p:spPr>
          <a:xfrm>
            <a:off x="4872540" y="2766534"/>
            <a:ext cx="7328921"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 Placeholder 21">
            <a:extLst>
              <a:ext uri="{FF2B5EF4-FFF2-40B4-BE49-F238E27FC236}">
                <a16:creationId xmlns:a16="http://schemas.microsoft.com/office/drawing/2014/main" id="{0CA79F44-DB47-D961-5554-E6CEF0F31D75}"/>
              </a:ext>
            </a:extLst>
          </p:cNvPr>
          <p:cNvSpPr>
            <a:spLocks noGrp="1"/>
          </p:cNvSpPr>
          <p:nvPr>
            <p:ph type="body" sz="quarter" idx="14"/>
          </p:nvPr>
        </p:nvSpPr>
        <p:spPr>
          <a:xfrm>
            <a:off x="5495545" y="3191256"/>
            <a:ext cx="5953506" cy="731520"/>
          </a:xfrm>
        </p:spPr>
        <p:txBody>
          <a:bodyPr rtlCol="0" anchor="ctr"/>
          <a:lstStyle>
            <a:lvl1pPr marL="0" indent="0">
              <a:spcBef>
                <a:spcPts val="0"/>
              </a:spcBef>
              <a:buNone/>
              <a:defRPr lang="en-GB" sz="2400" baseline="0">
                <a:latin typeface="+mj-lt"/>
              </a:defRPr>
            </a:lvl1pPr>
          </a:lstStyle>
          <a:p>
            <a:pPr lvl="0" rtl="0"/>
            <a:r>
              <a:rPr lang="en-US"/>
              <a:t>Click to edit Master text styles</a:t>
            </a:r>
          </a:p>
        </p:txBody>
      </p:sp>
      <p:sp>
        <p:nvSpPr>
          <p:cNvPr id="23" name="Text Placeholder 21">
            <a:extLst>
              <a:ext uri="{FF2B5EF4-FFF2-40B4-BE49-F238E27FC236}">
                <a16:creationId xmlns:a16="http://schemas.microsoft.com/office/drawing/2014/main" id="{D8CB894C-EA47-EEFE-AB8C-A9B9B10EDFAC}"/>
              </a:ext>
            </a:extLst>
          </p:cNvPr>
          <p:cNvSpPr>
            <a:spLocks noGrp="1"/>
          </p:cNvSpPr>
          <p:nvPr>
            <p:ph type="body" sz="quarter" idx="15"/>
          </p:nvPr>
        </p:nvSpPr>
        <p:spPr>
          <a:xfrm>
            <a:off x="5494782" y="4498848"/>
            <a:ext cx="5953506" cy="731520"/>
          </a:xfrm>
        </p:spPr>
        <p:txBody>
          <a:bodyPr rtlCol="0" anchor="ctr"/>
          <a:lstStyle>
            <a:lvl1pPr marL="0" indent="0">
              <a:spcBef>
                <a:spcPts val="0"/>
              </a:spcBef>
              <a:buNone/>
              <a:defRPr lang="en-GB" sz="2400" baseline="0">
                <a:latin typeface="+mj-lt"/>
              </a:defRPr>
            </a:lvl1pPr>
          </a:lstStyle>
          <a:p>
            <a:pPr lvl="0" rtl="0"/>
            <a:r>
              <a:rPr lang="en-US"/>
              <a:t>Click to edit Master text styles</a:t>
            </a:r>
          </a:p>
        </p:txBody>
      </p:sp>
      <p:sp>
        <p:nvSpPr>
          <p:cNvPr id="24" name="Text Placeholder 21">
            <a:extLst>
              <a:ext uri="{FF2B5EF4-FFF2-40B4-BE49-F238E27FC236}">
                <a16:creationId xmlns:a16="http://schemas.microsoft.com/office/drawing/2014/main" id="{B3C09B13-9367-B435-A76A-9DBB1332FC5F}"/>
              </a:ext>
            </a:extLst>
          </p:cNvPr>
          <p:cNvSpPr>
            <a:spLocks noGrp="1"/>
          </p:cNvSpPr>
          <p:nvPr>
            <p:ph type="body" sz="quarter" idx="16"/>
          </p:nvPr>
        </p:nvSpPr>
        <p:spPr>
          <a:xfrm>
            <a:off x="5494782" y="5797296"/>
            <a:ext cx="5953506" cy="731520"/>
          </a:xfrm>
        </p:spPr>
        <p:txBody>
          <a:bodyPr rtlCol="0" anchor="ctr"/>
          <a:lstStyle>
            <a:lvl1pPr marL="0" indent="0">
              <a:spcBef>
                <a:spcPts val="0"/>
              </a:spcBef>
              <a:buNone/>
              <a:defRPr lang="en-GB" sz="2400" baseline="0">
                <a:latin typeface="+mj-lt"/>
              </a:defRPr>
            </a:lvl1pPr>
          </a:lstStyle>
          <a:p>
            <a:pPr lvl="0" rtl="0"/>
            <a:r>
              <a:rPr lang="en-US"/>
              <a:t>Click to edit Master text styles</a:t>
            </a:r>
          </a:p>
        </p:txBody>
      </p:sp>
    </p:spTree>
    <p:extLst>
      <p:ext uri="{BB962C8B-B14F-4D97-AF65-F5344CB8AC3E}">
        <p14:creationId xmlns:p14="http://schemas.microsoft.com/office/powerpoint/2010/main" val="16141012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77913A3-071A-44D9-E59A-B9C86D99FF3B}"/>
              </a:ext>
            </a:extLst>
          </p:cNvPr>
          <p:cNvSpPr>
            <a:spLocks noGrp="1"/>
          </p:cNvSpPr>
          <p:nvPr>
            <p:ph type="title"/>
          </p:nvPr>
        </p:nvSpPr>
        <p:spPr>
          <a:xfrm>
            <a:off x="2039112" y="54864"/>
            <a:ext cx="8165592" cy="969264"/>
          </a:xfrm>
        </p:spPr>
        <p:txBody>
          <a:bodyPr rtlCol="0"/>
          <a:lstStyle>
            <a:lvl1pPr algn="ctr">
              <a:defRPr lang="en-GB"/>
            </a:lvl1pPr>
          </a:lstStyle>
          <a:p>
            <a:pPr rtl="0"/>
            <a:r>
              <a:rPr lang="en-US"/>
              <a:t>Click to edit Master title style</a:t>
            </a:r>
            <a:endParaRPr lang="en-GB"/>
          </a:p>
        </p:txBody>
      </p:sp>
      <p:sp>
        <p:nvSpPr>
          <p:cNvPr id="5" name="Slide Number Placeholder 4">
            <a:extLst>
              <a:ext uri="{FF2B5EF4-FFF2-40B4-BE49-F238E27FC236}">
                <a16:creationId xmlns:a16="http://schemas.microsoft.com/office/drawing/2014/main" id="{E9A67C02-F658-3749-9924-99BDA9C11E7A}"/>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sp>
        <p:nvSpPr>
          <p:cNvPr id="4" name="Footer Placeholder 3">
            <a:extLst>
              <a:ext uri="{FF2B5EF4-FFF2-40B4-BE49-F238E27FC236}">
                <a16:creationId xmlns:a16="http://schemas.microsoft.com/office/drawing/2014/main" id="{CB7120C0-232E-AD3B-138D-B65A7AD49C94}"/>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endParaRPr lang="en-GB" dirty="0"/>
          </a:p>
        </p:txBody>
      </p:sp>
      <p:sp>
        <p:nvSpPr>
          <p:cNvPr id="3" name="Date Placeholder 2">
            <a:extLst>
              <a:ext uri="{FF2B5EF4-FFF2-40B4-BE49-F238E27FC236}">
                <a16:creationId xmlns:a16="http://schemas.microsoft.com/office/drawing/2014/main" id="{7110ABD4-B26A-0940-A80F-399F8FCAD992}"/>
              </a:ext>
            </a:extLst>
          </p:cNvPr>
          <p:cNvSpPr>
            <a:spLocks noGrp="1"/>
          </p:cNvSpPr>
          <p:nvPr>
            <p:ph type="dt" sz="half" idx="10"/>
          </p:nvPr>
        </p:nvSpPr>
        <p:spPr/>
        <p:txBody>
          <a:bodyPr rtlCol="0"/>
          <a:lstStyle>
            <a:defPPr>
              <a:defRPr lang="en-GB"/>
            </a:defPPr>
          </a:lstStyle>
          <a:p>
            <a:pPr rtl="0"/>
            <a:r>
              <a:rPr lang="en-GB"/>
              <a:t>20XX</a:t>
            </a:r>
            <a:endParaRPr lang="en-GB" dirty="0"/>
          </a:p>
        </p:txBody>
      </p:sp>
      <p:cxnSp>
        <p:nvCxnSpPr>
          <p:cNvPr id="7" name="Straight Connector 6">
            <a:extLst>
              <a:ext uri="{FF2B5EF4-FFF2-40B4-BE49-F238E27FC236}">
                <a16:creationId xmlns:a16="http://schemas.microsoft.com/office/drawing/2014/main" id="{394864F6-8550-2BFC-DC03-2BB296DF2E95}"/>
              </a:ext>
            </a:extLst>
          </p:cNvPr>
          <p:cNvCxnSpPr>
            <a:cxnSpLocks/>
          </p:cNvCxnSpPr>
          <p:nvPr userDrawn="1"/>
        </p:nvCxnSpPr>
        <p:spPr>
          <a:xfrm>
            <a:off x="398366" y="1031955"/>
            <a:ext cx="11395267"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4D95A92E-7815-7546-3201-42AEFA654F4C}"/>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FF23430-1681-F3A4-F071-7C338746014B}"/>
              </a:ext>
            </a:extLst>
          </p:cNvPr>
          <p:cNvCxnSpPr>
            <a:cxnSpLocks/>
          </p:cNvCxnSpPr>
          <p:nvPr userDrawn="1"/>
        </p:nvCxnSpPr>
        <p:spPr>
          <a:xfrm flipV="1">
            <a:off x="398367"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7B44D2F-F976-B752-100E-E994C9F0206A}"/>
              </a:ext>
            </a:extLst>
          </p:cNvPr>
          <p:cNvCxnSpPr>
            <a:cxnSpLocks/>
          </p:cNvCxnSpPr>
          <p:nvPr userDrawn="1"/>
        </p:nvCxnSpPr>
        <p:spPr>
          <a:xfrm flipV="1">
            <a:off x="11793633" y="0"/>
            <a:ext cx="0" cy="68580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9439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AC1505-F26B-3039-38E3-3A7F7CC7F364}"/>
              </a:ext>
            </a:extLst>
          </p:cNvPr>
          <p:cNvSpPr>
            <a:spLocks noGrp="1"/>
          </p:cNvSpPr>
          <p:nvPr>
            <p:ph type="dt" sz="half" idx="10"/>
          </p:nvPr>
        </p:nvSpPr>
        <p:spPr/>
        <p:txBody>
          <a:bodyPr rtlCol="0"/>
          <a:lstStyle>
            <a:defPPr>
              <a:defRPr lang="en-GB"/>
            </a:defPPr>
          </a:lstStyle>
          <a:p>
            <a:pPr rtl="0"/>
            <a:r>
              <a:rPr lang="en-GB"/>
              <a:t>20XX</a:t>
            </a:r>
            <a:endParaRPr lang="en-GB" dirty="0"/>
          </a:p>
        </p:txBody>
      </p:sp>
      <p:sp>
        <p:nvSpPr>
          <p:cNvPr id="3" name="Footer Placeholder 2">
            <a:extLst>
              <a:ext uri="{FF2B5EF4-FFF2-40B4-BE49-F238E27FC236}">
                <a16:creationId xmlns:a16="http://schemas.microsoft.com/office/drawing/2014/main" id="{962C2A94-01A4-034C-9AE7-87CF1238308E}"/>
              </a:ext>
            </a:extLst>
          </p:cNvPr>
          <p:cNvSpPr>
            <a:spLocks noGrp="1"/>
          </p:cNvSpPr>
          <p:nvPr>
            <p:ph type="ftr" sz="quarter" idx="11"/>
          </p:nvPr>
        </p:nvSpPr>
        <p:spPr>
          <a:xfrm>
            <a:off x="4808250" y="6517634"/>
            <a:ext cx="2572870" cy="274320"/>
          </a:xfrm>
          <a:prstGeom prst="rect">
            <a:avLst/>
          </a:prstGeom>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5E45BEB7-6CEE-98EF-C00B-19BF6407E318}"/>
              </a:ext>
            </a:extLst>
          </p:cNvPr>
          <p:cNvSpPr>
            <a:spLocks noGrp="1"/>
          </p:cNvSpPr>
          <p:nvPr>
            <p:ph type="sldNum" sz="quarter" idx="12"/>
          </p:nvPr>
        </p:nvSpPr>
        <p:spPr>
          <a:xfrm>
            <a:off x="616640" y="6517634"/>
            <a:ext cx="950258" cy="274320"/>
          </a:xfrm>
          <a:prstGeom prst="rect">
            <a:avLst/>
          </a:prstGeom>
        </p:spPr>
        <p:txBody>
          <a:bodyPr rtlCol="0"/>
          <a:lstStyle>
            <a:defPPr>
              <a:defRPr lang="en-GB"/>
            </a:defPPr>
          </a:lstStyle>
          <a:p>
            <a:pPr rtl="0"/>
            <a:fld id="{84D792B7-0397-C047-AE12-1A03F7E3DC83}" type="slidenum">
              <a:rPr lang="en-GB" smtClean="0"/>
              <a:t>‹#›</a:t>
            </a:fld>
            <a:endParaRPr lang="en-GB" dirty="0"/>
          </a:p>
        </p:txBody>
      </p:sp>
      <p:cxnSp>
        <p:nvCxnSpPr>
          <p:cNvPr id="6" name="Straight Connector 5">
            <a:extLst>
              <a:ext uri="{FF2B5EF4-FFF2-40B4-BE49-F238E27FC236}">
                <a16:creationId xmlns:a16="http://schemas.microsoft.com/office/drawing/2014/main" id="{74912249-F431-4F6C-4213-30FF47C81741}"/>
              </a:ext>
            </a:extLst>
          </p:cNvPr>
          <p:cNvCxnSpPr>
            <a:cxnSpLocks/>
          </p:cNvCxnSpPr>
          <p:nvPr userDrawn="1"/>
        </p:nvCxnSpPr>
        <p:spPr>
          <a:xfrm>
            <a:off x="0" y="6439485"/>
            <a:ext cx="1219200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0187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9/23/2026</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5967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D15AA5F-2C28-9886-0D00-5D18198ECEB4}"/>
              </a:ext>
            </a:extLst>
          </p:cNvPr>
          <p:cNvSpPr>
            <a:spLocks noGrp="1"/>
          </p:cNvSpPr>
          <p:nvPr>
            <p:ph type="dt" sz="half" idx="2"/>
          </p:nvPr>
        </p:nvSpPr>
        <p:spPr>
          <a:xfrm>
            <a:off x="10622471" y="6517634"/>
            <a:ext cx="950260" cy="274320"/>
          </a:xfrm>
          <a:prstGeom prst="rect">
            <a:avLst/>
          </a:prstGeom>
        </p:spPr>
        <p:txBody>
          <a:bodyPr vert="horz" lIns="91440" tIns="45720" rIns="91440" bIns="45720" rtlCol="0" anchor="ctr">
            <a:noAutofit/>
          </a:bodyPr>
          <a:lstStyle>
            <a:lvl1pPr algn="l">
              <a:defRPr lang="en-GB" sz="1200" spc="300" baseline="0">
                <a:solidFill>
                  <a:schemeClr val="tx1"/>
                </a:solidFill>
                <a:latin typeface="Gill Sans Nova Light" panose="020B0302020104020203" pitchFamily="34" charset="0"/>
              </a:defRPr>
            </a:lvl1pPr>
          </a:lstStyle>
          <a:p>
            <a:pPr rtl="0"/>
            <a:r>
              <a:rPr lang="en-GB"/>
              <a:t>20XX</a:t>
            </a:r>
            <a:endParaRPr lang="en-GB" dirty="0"/>
          </a:p>
        </p:txBody>
      </p:sp>
      <p:sp>
        <p:nvSpPr>
          <p:cNvPr id="2" name="Title Placeholder 1">
            <a:extLst>
              <a:ext uri="{FF2B5EF4-FFF2-40B4-BE49-F238E27FC236}">
                <a16:creationId xmlns:a16="http://schemas.microsoft.com/office/drawing/2014/main" id="{03922ECB-9F56-BDF6-8792-01F55B2EA5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1B62B5B1-8D0B-68C6-B628-3FF8E5DCD2D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Slide Number Placeholder 5">
            <a:extLst>
              <a:ext uri="{FF2B5EF4-FFF2-40B4-BE49-F238E27FC236}">
                <a16:creationId xmlns:a16="http://schemas.microsoft.com/office/drawing/2014/main" id="{ABEF9CC0-D93B-C416-BCCE-87441F99C058}"/>
              </a:ext>
            </a:extLst>
          </p:cNvPr>
          <p:cNvSpPr>
            <a:spLocks noGrp="1"/>
          </p:cNvSpPr>
          <p:nvPr>
            <p:ph type="sldNum" sz="quarter" idx="4"/>
          </p:nvPr>
        </p:nvSpPr>
        <p:spPr>
          <a:xfrm>
            <a:off x="616640" y="6517634"/>
            <a:ext cx="950258" cy="274320"/>
          </a:xfrm>
          <a:prstGeom prst="rect">
            <a:avLst/>
          </a:prstGeom>
        </p:spPr>
        <p:txBody>
          <a:bodyPr vert="horz" lIns="91440" tIns="45720" rIns="91440" bIns="45720" rtlCol="0" anchor="ctr">
            <a:noAutofit/>
          </a:bodyPr>
          <a:lstStyle>
            <a:lvl1pPr algn="l">
              <a:defRPr lang="en-GB" sz="1200" spc="300" baseline="0">
                <a:solidFill>
                  <a:schemeClr val="tx1"/>
                </a:solidFill>
                <a:latin typeface="Gill Sans Nova Light" panose="020B0302020104020203" pitchFamily="34" charset="0"/>
              </a:defRPr>
            </a:lvl1pPr>
          </a:lstStyle>
          <a:p>
            <a:pPr rtl="0"/>
            <a:fld id="{84D792B7-0397-C047-AE12-1A03F7E3DC83}" type="slidenum">
              <a:rPr lang="en-GB" smtClean="0"/>
              <a:pPr/>
              <a:t>‹#›</a:t>
            </a:fld>
            <a:endParaRPr lang="en-GB" dirty="0"/>
          </a:p>
        </p:txBody>
      </p:sp>
      <p:sp>
        <p:nvSpPr>
          <p:cNvPr id="13" name="Footer Placeholder 4">
            <a:extLst>
              <a:ext uri="{FF2B5EF4-FFF2-40B4-BE49-F238E27FC236}">
                <a16:creationId xmlns:a16="http://schemas.microsoft.com/office/drawing/2014/main" id="{54253F60-8B31-6272-41B3-5C95D6A908C3}"/>
              </a:ext>
            </a:extLst>
          </p:cNvPr>
          <p:cNvSpPr>
            <a:spLocks noGrp="1"/>
          </p:cNvSpPr>
          <p:nvPr>
            <p:ph type="ftr" sz="quarter" idx="3"/>
          </p:nvPr>
        </p:nvSpPr>
        <p:spPr>
          <a:xfrm>
            <a:off x="4808250" y="6517634"/>
            <a:ext cx="2572870" cy="274320"/>
          </a:xfrm>
          <a:prstGeom prst="rect">
            <a:avLst/>
          </a:prstGeom>
        </p:spPr>
        <p:txBody>
          <a:bodyPr vert="horz" lIns="91440" tIns="45720" rIns="91440" bIns="45720" rtlCol="0" anchor="ctr">
            <a:noAutofit/>
          </a:bodyPr>
          <a:lstStyle>
            <a:lvl1pPr algn="ctr">
              <a:defRPr lang="en-GB" sz="1200" spc="300" baseline="0">
                <a:solidFill>
                  <a:schemeClr val="tx1"/>
                </a:solidFill>
                <a:latin typeface="Gill Sans Nova Light" panose="020B0302020104020203" pitchFamily="34" charset="0"/>
              </a:defRPr>
            </a:lvl1pPr>
          </a:lstStyle>
          <a:p>
            <a:pPr rtl="0"/>
            <a:r>
              <a:rPr lang="en-GB"/>
              <a:t>presentation title</a:t>
            </a:r>
            <a:endParaRPr lang="en-GB" dirty="0"/>
          </a:p>
        </p:txBody>
      </p:sp>
    </p:spTree>
    <p:extLst>
      <p:ext uri="{BB962C8B-B14F-4D97-AF65-F5344CB8AC3E}">
        <p14:creationId xmlns:p14="http://schemas.microsoft.com/office/powerpoint/2010/main" val="1053202087"/>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60" r:id="rId4"/>
    <p:sldLayoutId id="2147483670" r:id="rId5"/>
    <p:sldLayoutId id="2147483668" r:id="rId6"/>
    <p:sldLayoutId id="2147483669" r:id="rId7"/>
    <p:sldLayoutId id="2147483667" r:id="rId8"/>
    <p:sldLayoutId id="2147483666" r:id="rId9"/>
    <p:sldLayoutId id="2147483665" r:id="rId10"/>
    <p:sldLayoutId id="2147483653" r:id="rId11"/>
    <p:sldLayoutId id="2147483664" r:id="rId12"/>
    <p:sldLayoutId id="2147483671" r:id="rId13"/>
    <p:sldLayoutId id="2147483663" r:id="rId14"/>
    <p:sldLayoutId id="2147483662" r:id="rId15"/>
    <p:sldLayoutId id="2147483654" r:id="rId16"/>
    <p:sldLayoutId id="2147483655" r:id="rId17"/>
    <p:sldLayoutId id="2147483672" r:id="rId18"/>
  </p:sldLayoutIdLst>
  <p:hf hdr="0"/>
  <p:txStyles>
    <p:titleStyle>
      <a:lvl1pPr algn="l" defTabSz="914400" rtl="0" eaLnBrk="1" latinLnBrk="0" hangingPunct="1">
        <a:lnSpc>
          <a:spcPct val="90000"/>
        </a:lnSpc>
        <a:spcBef>
          <a:spcPct val="0"/>
        </a:spcBef>
        <a:buNone/>
        <a:defRPr lang="en-GB" sz="4000" kern="1200">
          <a:solidFill>
            <a:schemeClr val="tx1"/>
          </a:solidFill>
          <a:latin typeface="+mj-lt"/>
          <a:ea typeface="+mj-ea"/>
          <a:cs typeface="+mj-cs"/>
        </a:defRPr>
      </a:lvl1pPr>
    </p:titleStyle>
    <p:bodyStyle>
      <a:lvl1pPr marL="283464" indent="-283464" algn="l" defTabSz="914400" rtl="0" eaLnBrk="1" latinLnBrk="0" hangingPunct="1">
        <a:lnSpc>
          <a:spcPct val="90000"/>
        </a:lnSpc>
        <a:spcBef>
          <a:spcPts val="1000"/>
        </a:spcBef>
        <a:buFont typeface="Wingdings" panose="05000000000000000000" pitchFamily="2" charset="2"/>
        <a:buChar char="§"/>
        <a:defRPr lang="en-GB" sz="2800" kern="1200">
          <a:solidFill>
            <a:schemeClr val="tx1"/>
          </a:solidFill>
          <a:latin typeface="+mn-lt"/>
          <a:ea typeface="+mn-ea"/>
          <a:cs typeface="+mn-cs"/>
        </a:defRPr>
      </a:lvl1pPr>
      <a:lvl2pPr marL="566928" indent="-283464" algn="l" defTabSz="914400" rtl="0" eaLnBrk="1" latinLnBrk="0" hangingPunct="1">
        <a:lnSpc>
          <a:spcPct val="90000"/>
        </a:lnSpc>
        <a:spcBef>
          <a:spcPts val="500"/>
        </a:spcBef>
        <a:buFont typeface="Wingdings" panose="05000000000000000000" pitchFamily="2" charset="2"/>
        <a:buChar char="§"/>
        <a:defRPr lang="en-GB" sz="2400" kern="1200">
          <a:solidFill>
            <a:schemeClr val="tx1"/>
          </a:solidFill>
          <a:latin typeface="+mn-lt"/>
          <a:ea typeface="+mn-ea"/>
          <a:cs typeface="+mn-cs"/>
        </a:defRPr>
      </a:lvl2pPr>
      <a:lvl3pPr marL="850392" indent="-283464" algn="l" defTabSz="914400" rtl="0" eaLnBrk="1" latinLnBrk="0" hangingPunct="1">
        <a:lnSpc>
          <a:spcPct val="90000"/>
        </a:lnSpc>
        <a:spcBef>
          <a:spcPts val="500"/>
        </a:spcBef>
        <a:buFont typeface="Wingdings" panose="05000000000000000000" pitchFamily="2" charset="2"/>
        <a:buChar char="§"/>
        <a:defRPr lang="en-GB" sz="2000" kern="1200">
          <a:solidFill>
            <a:schemeClr val="tx1"/>
          </a:solidFill>
          <a:latin typeface="+mn-lt"/>
          <a:ea typeface="+mn-ea"/>
          <a:cs typeface="+mn-cs"/>
        </a:defRPr>
      </a:lvl3pPr>
      <a:lvl4pPr marL="1133856" indent="-283464" algn="l" defTabSz="914400" rtl="0" eaLnBrk="1" latinLnBrk="0" hangingPunct="1">
        <a:lnSpc>
          <a:spcPct val="90000"/>
        </a:lnSpc>
        <a:spcBef>
          <a:spcPts val="500"/>
        </a:spcBef>
        <a:buFont typeface="Wingdings" panose="05000000000000000000" pitchFamily="2" charset="2"/>
        <a:buChar char="§"/>
        <a:defRPr lang="en-GB" sz="1800" kern="1200">
          <a:solidFill>
            <a:schemeClr val="tx1"/>
          </a:solidFill>
          <a:latin typeface="+mn-lt"/>
          <a:ea typeface="+mn-ea"/>
          <a:cs typeface="+mn-cs"/>
        </a:defRPr>
      </a:lvl4pPr>
      <a:lvl5pPr marL="1417320" indent="-283464" algn="l" defTabSz="914400" rtl="0" eaLnBrk="1" latinLnBrk="0" hangingPunct="1">
        <a:lnSpc>
          <a:spcPct val="90000"/>
        </a:lnSpc>
        <a:spcBef>
          <a:spcPts val="500"/>
        </a:spcBef>
        <a:buFont typeface="Wingdings" panose="05000000000000000000" pitchFamily="2" charset="2"/>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hyperlink" Target="mailto:https://www.youtube.com/watch?v=1RWOpQXTlt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7.xml"/><Relationship Id="rId1" Type="http://schemas.openxmlformats.org/officeDocument/2006/relationships/slideLayout" Target="../slideLayouts/slideLayout9.xml"/><Relationship Id="rId5" Type="http://schemas.openxmlformats.org/officeDocument/2006/relationships/image" Target="../media/image41.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B1341B-74CE-99E1-8A79-DB717AB6EAEF}"/>
              </a:ext>
            </a:extLst>
          </p:cNvPr>
          <p:cNvSpPr>
            <a:spLocks noGrp="1"/>
          </p:cNvSpPr>
          <p:nvPr>
            <p:ph type="title"/>
          </p:nvPr>
        </p:nvSpPr>
        <p:spPr>
          <a:xfrm>
            <a:off x="941832" y="1005840"/>
            <a:ext cx="10340684" cy="4251960"/>
          </a:xfrm>
        </p:spPr>
        <p:txBody>
          <a:bodyPr rtlCol="0" anchor="b">
            <a:normAutofit/>
          </a:bodyPr>
          <a:lstStyle>
            <a:defPPr>
              <a:defRPr lang="en-GB"/>
            </a:defPPr>
          </a:lstStyle>
          <a:p>
            <a:pPr rtl="0"/>
            <a:r>
              <a:rPr lang="en-GB" dirty="0"/>
              <a:t>Week 2: Mental Health through time</a:t>
            </a:r>
            <a:br>
              <a:rPr lang="en-GB" dirty="0"/>
            </a:br>
            <a:r>
              <a:rPr lang="en-GB" dirty="0"/>
              <a:t>ECPS4026</a:t>
            </a:r>
          </a:p>
        </p:txBody>
      </p:sp>
      <p:sp>
        <p:nvSpPr>
          <p:cNvPr id="13" name="Subtitle 2">
            <a:extLst>
              <a:ext uri="{FF2B5EF4-FFF2-40B4-BE49-F238E27FC236}">
                <a16:creationId xmlns:a16="http://schemas.microsoft.com/office/drawing/2014/main" id="{FD4DA84F-8A3E-6D39-DDF9-5CA67759AF86}"/>
              </a:ext>
            </a:extLst>
          </p:cNvPr>
          <p:cNvSpPr>
            <a:spLocks noGrp="1"/>
          </p:cNvSpPr>
          <p:nvPr>
            <p:ph type="subTitle" idx="1"/>
          </p:nvPr>
        </p:nvSpPr>
        <p:spPr>
          <a:xfrm>
            <a:off x="941832" y="5312664"/>
            <a:ext cx="2889504" cy="365760"/>
          </a:xfrm>
        </p:spPr>
        <p:txBody>
          <a:bodyPr/>
          <a:lstStyle/>
          <a:p>
            <a:endParaRPr lang="en-US"/>
          </a:p>
        </p:txBody>
      </p:sp>
      <p:sp>
        <p:nvSpPr>
          <p:cNvPr id="17" name="Slide Number Placeholder 4">
            <a:extLst>
              <a:ext uri="{FF2B5EF4-FFF2-40B4-BE49-F238E27FC236}">
                <a16:creationId xmlns:a16="http://schemas.microsoft.com/office/drawing/2014/main" id="{04ACAA60-E0E7-DA53-D8F8-002978A00462}"/>
              </a:ext>
            </a:extLst>
          </p:cNvPr>
          <p:cNvSpPr>
            <a:spLocks noGrp="1"/>
          </p:cNvSpPr>
          <p:nvPr>
            <p:ph type="sldNum" sz="quarter" idx="12"/>
          </p:nvPr>
        </p:nvSpPr>
        <p:spPr>
          <a:xfrm>
            <a:off x="616640" y="6517634"/>
            <a:ext cx="950258" cy="274320"/>
          </a:xfrm>
        </p:spPr>
        <p:txBody>
          <a:bodyPr/>
          <a:lstStyle/>
          <a:p>
            <a:pPr rtl="0">
              <a:spcAft>
                <a:spcPts val="600"/>
              </a:spcAft>
            </a:pPr>
            <a:fld id="{84D792B7-0397-C047-AE12-1A03F7E3DC83}" type="slidenum">
              <a:rPr lang="en-GB" smtClean="0"/>
              <a:pPr rtl="0">
                <a:spcAft>
                  <a:spcPts val="600"/>
                </a:spcAft>
              </a:pPr>
              <a:t>1</a:t>
            </a:fld>
            <a:endParaRPr lang="en-GB"/>
          </a:p>
        </p:txBody>
      </p:sp>
    </p:spTree>
    <p:extLst>
      <p:ext uri="{BB962C8B-B14F-4D97-AF65-F5344CB8AC3E}">
        <p14:creationId xmlns:p14="http://schemas.microsoft.com/office/powerpoint/2010/main" val="1479628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3628F4C-3378-9ED7-E896-B3D417687B54}"/>
              </a:ext>
            </a:extLst>
          </p:cNvPr>
          <p:cNvSpPr>
            <a:spLocks noGrp="1"/>
          </p:cNvSpPr>
          <p:nvPr>
            <p:ph type="title"/>
          </p:nvPr>
        </p:nvSpPr>
        <p:spPr/>
        <p:txBody>
          <a:bodyPr/>
          <a:lstStyle/>
          <a:p>
            <a:r>
              <a:rPr lang="en-GB" dirty="0"/>
              <a:t>Mental Health</a:t>
            </a:r>
          </a:p>
        </p:txBody>
      </p:sp>
      <p:sp>
        <p:nvSpPr>
          <p:cNvPr id="11" name="Text Placeholder 10">
            <a:extLst>
              <a:ext uri="{FF2B5EF4-FFF2-40B4-BE49-F238E27FC236}">
                <a16:creationId xmlns:a16="http://schemas.microsoft.com/office/drawing/2014/main" id="{25ACF638-2555-B5AF-1A82-68FADC7D43B2}"/>
              </a:ext>
            </a:extLst>
          </p:cNvPr>
          <p:cNvSpPr>
            <a:spLocks noGrp="1"/>
          </p:cNvSpPr>
          <p:nvPr>
            <p:ph type="body" idx="13"/>
          </p:nvPr>
        </p:nvSpPr>
        <p:spPr/>
        <p:txBody>
          <a:bodyPr/>
          <a:lstStyle/>
          <a:p>
            <a:r>
              <a:rPr lang="en-GB" dirty="0"/>
              <a:t>Mental Health</a:t>
            </a:r>
          </a:p>
        </p:txBody>
      </p:sp>
      <p:sp>
        <p:nvSpPr>
          <p:cNvPr id="9" name="Content Placeholder 8">
            <a:extLst>
              <a:ext uri="{FF2B5EF4-FFF2-40B4-BE49-F238E27FC236}">
                <a16:creationId xmlns:a16="http://schemas.microsoft.com/office/drawing/2014/main" id="{F12B2C73-39AA-5FE7-D11E-0CDA5DF4AB76}"/>
              </a:ext>
            </a:extLst>
          </p:cNvPr>
          <p:cNvSpPr>
            <a:spLocks noGrp="1"/>
          </p:cNvSpPr>
          <p:nvPr>
            <p:ph idx="1"/>
          </p:nvPr>
        </p:nvSpPr>
        <p:spPr>
          <a:xfrm>
            <a:off x="4114800" y="1033272"/>
            <a:ext cx="7598664" cy="1700286"/>
          </a:xfrm>
        </p:spPr>
        <p:txBody>
          <a:bodyPr/>
          <a:lstStyle/>
          <a:p>
            <a:r>
              <a:rPr lang="en-GB" sz="2800" dirty="0"/>
              <a:t>A generic term that refers to the quality of an individual’s general psychological functioning</a:t>
            </a:r>
          </a:p>
        </p:txBody>
      </p:sp>
      <p:sp>
        <p:nvSpPr>
          <p:cNvPr id="12" name="Text Placeholder 11">
            <a:extLst>
              <a:ext uri="{FF2B5EF4-FFF2-40B4-BE49-F238E27FC236}">
                <a16:creationId xmlns:a16="http://schemas.microsoft.com/office/drawing/2014/main" id="{A90FF607-9009-DAE5-DC94-912CEE089C7C}"/>
              </a:ext>
            </a:extLst>
          </p:cNvPr>
          <p:cNvSpPr>
            <a:spLocks noGrp="1"/>
          </p:cNvSpPr>
          <p:nvPr>
            <p:ph type="body" sz="quarter" idx="14"/>
          </p:nvPr>
        </p:nvSpPr>
        <p:spPr>
          <a:xfrm>
            <a:off x="540589" y="3452264"/>
            <a:ext cx="3232029" cy="466344"/>
          </a:xfrm>
        </p:spPr>
        <p:txBody>
          <a:bodyPr/>
          <a:lstStyle/>
          <a:p>
            <a:r>
              <a:rPr lang="en-GB" dirty="0"/>
              <a:t>Psychopathology</a:t>
            </a:r>
          </a:p>
        </p:txBody>
      </p:sp>
      <p:sp>
        <p:nvSpPr>
          <p:cNvPr id="13" name="Content Placeholder 12">
            <a:extLst>
              <a:ext uri="{FF2B5EF4-FFF2-40B4-BE49-F238E27FC236}">
                <a16:creationId xmlns:a16="http://schemas.microsoft.com/office/drawing/2014/main" id="{B7ABC0D1-2046-2E3A-4609-F1AB3CEEDA10}"/>
              </a:ext>
            </a:extLst>
          </p:cNvPr>
          <p:cNvSpPr>
            <a:spLocks noGrp="1"/>
          </p:cNvSpPr>
          <p:nvPr>
            <p:ph idx="15"/>
          </p:nvPr>
        </p:nvSpPr>
        <p:spPr/>
        <p:txBody>
          <a:bodyPr/>
          <a:lstStyle/>
          <a:p>
            <a:r>
              <a:rPr lang="en-GB" sz="2800" dirty="0"/>
              <a:t>A systemic study of abnormal experience, cognition and behaviour – the pathology of mental disorders</a:t>
            </a:r>
          </a:p>
          <a:p>
            <a:endParaRPr lang="en-GB" dirty="0"/>
          </a:p>
        </p:txBody>
      </p:sp>
      <p:sp>
        <p:nvSpPr>
          <p:cNvPr id="10" name="Text Placeholder 9">
            <a:extLst>
              <a:ext uri="{FF2B5EF4-FFF2-40B4-BE49-F238E27FC236}">
                <a16:creationId xmlns:a16="http://schemas.microsoft.com/office/drawing/2014/main" id="{0875EF75-CD56-C6B7-CC08-B27F9ED303A9}"/>
              </a:ext>
            </a:extLst>
          </p:cNvPr>
          <p:cNvSpPr>
            <a:spLocks noGrp="1"/>
          </p:cNvSpPr>
          <p:nvPr>
            <p:ph type="body" sz="quarter" idx="3"/>
          </p:nvPr>
        </p:nvSpPr>
        <p:spPr/>
        <p:txBody>
          <a:bodyPr/>
          <a:lstStyle/>
          <a:p>
            <a:r>
              <a:rPr lang="en-GB" dirty="0"/>
              <a:t>Actually - What is Normal?</a:t>
            </a:r>
          </a:p>
        </p:txBody>
      </p:sp>
      <p:sp>
        <p:nvSpPr>
          <p:cNvPr id="5" name="Slide Number Placeholder 4">
            <a:extLst>
              <a:ext uri="{FF2B5EF4-FFF2-40B4-BE49-F238E27FC236}">
                <a16:creationId xmlns:a16="http://schemas.microsoft.com/office/drawing/2014/main" id="{210BD427-DE75-253C-AC87-C1841DD5AE48}"/>
              </a:ext>
            </a:extLst>
          </p:cNvPr>
          <p:cNvSpPr>
            <a:spLocks noGrp="1"/>
          </p:cNvSpPr>
          <p:nvPr>
            <p:ph type="sldNum" sz="quarter" idx="12"/>
          </p:nvPr>
        </p:nvSpPr>
        <p:spPr/>
        <p:txBody>
          <a:bodyPr/>
          <a:lstStyle/>
          <a:p>
            <a:pPr rtl="0"/>
            <a:fld id="{84D792B7-0397-C047-AE12-1A03F7E3DC83}" type="slidenum">
              <a:rPr lang="en-GB" smtClean="0"/>
              <a:pPr rtl="0"/>
              <a:t>2</a:t>
            </a:fld>
            <a:endParaRPr lang="en-GB" dirty="0"/>
          </a:p>
        </p:txBody>
      </p:sp>
      <p:pic>
        <p:nvPicPr>
          <p:cNvPr id="4" name="Content Placeholder 3">
            <a:extLst>
              <a:ext uri="{FF2B5EF4-FFF2-40B4-BE49-F238E27FC236}">
                <a16:creationId xmlns:a16="http://schemas.microsoft.com/office/drawing/2014/main" id="{CE737F5C-D768-8FBF-803F-0A01CF63D26B}"/>
              </a:ext>
            </a:extLst>
          </p:cNvPr>
          <p:cNvPicPr>
            <a:picLocks noGrp="1" noChangeAspect="1"/>
          </p:cNvPicPr>
          <p:nvPr>
            <p:ph idx="16"/>
          </p:nvPr>
        </p:nvPicPr>
        <p:blipFill>
          <a:blip r:embed="rId3"/>
          <a:stretch>
            <a:fillRect/>
          </a:stretch>
        </p:blipFill>
        <p:spPr>
          <a:xfrm>
            <a:off x="6096000" y="4637314"/>
            <a:ext cx="4108704" cy="1880320"/>
          </a:xfrm>
          <a:prstGeom prst="rect">
            <a:avLst/>
          </a:prstGeom>
        </p:spPr>
      </p:pic>
    </p:spTree>
    <p:extLst>
      <p:ext uri="{BB962C8B-B14F-4D97-AF65-F5344CB8AC3E}">
        <p14:creationId xmlns:p14="http://schemas.microsoft.com/office/powerpoint/2010/main" val="4054955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
            <a:ext cx="7125113" cy="1600199"/>
          </a:xfrm>
        </p:spPr>
        <p:txBody>
          <a:bodyPr/>
          <a:lstStyle/>
          <a:p>
            <a:pPr algn="ctr"/>
            <a:r>
              <a:rPr lang="en-GB" b="1" dirty="0">
                <a:solidFill>
                  <a:schemeClr val="tx2">
                    <a:lumMod val="50000"/>
                  </a:schemeClr>
                </a:solidFill>
              </a:rPr>
              <a:t>What is ‘Normal’?</a:t>
            </a:r>
          </a:p>
        </p:txBody>
      </p:sp>
      <p:sp>
        <p:nvSpPr>
          <p:cNvPr id="3" name="Content Placeholder 2"/>
          <p:cNvSpPr>
            <a:spLocks noGrp="1"/>
          </p:cNvSpPr>
          <p:nvPr>
            <p:ph idx="1"/>
          </p:nvPr>
        </p:nvSpPr>
        <p:spPr>
          <a:xfrm>
            <a:off x="471715" y="1340768"/>
            <a:ext cx="11321142" cy="5688632"/>
          </a:xfrm>
          <a:prstGeom prst="rect">
            <a:avLst/>
          </a:prstGeom>
        </p:spPr>
        <p:txBody>
          <a:bodyPr>
            <a:normAutofit fontScale="25000" lnSpcReduction="20000"/>
          </a:bodyPr>
          <a:lstStyle/>
          <a:p>
            <a:pPr>
              <a:buNone/>
            </a:pPr>
            <a:endParaRPr lang="en-GB" dirty="0">
              <a:solidFill>
                <a:schemeClr val="tx2">
                  <a:lumMod val="50000"/>
                </a:schemeClr>
              </a:solidFill>
              <a:latin typeface="Californian FB" panose="0207040306080B030204" pitchFamily="18" charset="0"/>
            </a:endParaRPr>
          </a:p>
          <a:p>
            <a:pPr>
              <a:buFont typeface="Wingdings" pitchFamily="2" charset="2"/>
              <a:buChar char="v"/>
            </a:pPr>
            <a:endParaRPr lang="en-GB" dirty="0">
              <a:solidFill>
                <a:schemeClr val="tx2">
                  <a:lumMod val="50000"/>
                </a:schemeClr>
              </a:solidFill>
              <a:latin typeface="Californian FB" panose="0207040306080B030204" pitchFamily="18" charset="0"/>
            </a:endParaRPr>
          </a:p>
          <a:p>
            <a:pPr>
              <a:buFont typeface="Wingdings" pitchFamily="2" charset="2"/>
              <a:buChar char="v"/>
            </a:pPr>
            <a:r>
              <a:rPr lang="en-GB" sz="11100" dirty="0">
                <a:solidFill>
                  <a:schemeClr val="tx2">
                    <a:lumMod val="50000"/>
                  </a:schemeClr>
                </a:solidFill>
              </a:rPr>
              <a:t>Social norms are widely held standards (beliefs and attitudes) that people use to make judgments about where behaviours are situated on such scales as good-bad, right-wrong, justified-unjustified, acceptable-unacceptable</a:t>
            </a:r>
          </a:p>
          <a:p>
            <a:pPr>
              <a:buFont typeface="Wingdings" pitchFamily="2" charset="2"/>
              <a:buChar char="v"/>
            </a:pPr>
            <a:endParaRPr lang="en-GB" sz="11100" dirty="0">
              <a:solidFill>
                <a:schemeClr val="tx2">
                  <a:lumMod val="50000"/>
                </a:schemeClr>
              </a:solidFill>
            </a:endParaRPr>
          </a:p>
          <a:p>
            <a:pPr>
              <a:buFont typeface="Wingdings" pitchFamily="2" charset="2"/>
              <a:buChar char="v"/>
            </a:pPr>
            <a:r>
              <a:rPr lang="en-GB" sz="11100" dirty="0">
                <a:solidFill>
                  <a:schemeClr val="tx2">
                    <a:lumMod val="50000"/>
                  </a:schemeClr>
                </a:solidFill>
              </a:rPr>
              <a:t>‘Good’ mental health = ‘Sanity’ = ‘Normal’</a:t>
            </a:r>
          </a:p>
          <a:p>
            <a:pPr>
              <a:buFont typeface="Wingdings" pitchFamily="2" charset="2"/>
              <a:buChar char="v"/>
            </a:pPr>
            <a:endParaRPr lang="en-GB" sz="11100" dirty="0">
              <a:solidFill>
                <a:schemeClr val="tx2">
                  <a:lumMod val="50000"/>
                </a:schemeClr>
              </a:solidFill>
            </a:endParaRPr>
          </a:p>
          <a:p>
            <a:pPr>
              <a:buFont typeface="Wingdings" pitchFamily="2" charset="2"/>
              <a:buChar char="v"/>
            </a:pPr>
            <a:r>
              <a:rPr lang="en-GB" sz="11100" dirty="0">
                <a:solidFill>
                  <a:schemeClr val="tx2">
                    <a:lumMod val="50000"/>
                  </a:schemeClr>
                </a:solidFill>
              </a:rPr>
              <a:t>‘Bad’ mental health =‘Insanity’= ‘Abnormal’</a:t>
            </a:r>
          </a:p>
          <a:p>
            <a:pPr>
              <a:buFont typeface="Wingdings" pitchFamily="2" charset="2"/>
              <a:buChar char="v"/>
            </a:pPr>
            <a:endParaRPr lang="en-GB" sz="11100" dirty="0">
              <a:solidFill>
                <a:schemeClr val="tx2">
                  <a:lumMod val="50000"/>
                </a:schemeClr>
              </a:solidFill>
            </a:endParaRPr>
          </a:p>
          <a:p>
            <a:pPr>
              <a:buFont typeface="Wingdings" pitchFamily="2" charset="2"/>
              <a:buChar char="v"/>
            </a:pPr>
            <a:r>
              <a:rPr lang="en-GB" sz="11100" dirty="0">
                <a:solidFill>
                  <a:schemeClr val="tx2">
                    <a:lumMod val="50000"/>
                  </a:schemeClr>
                </a:solidFill>
              </a:rPr>
              <a:t>Mental Illness = Disease</a:t>
            </a:r>
          </a:p>
          <a:p>
            <a:pPr>
              <a:buNone/>
            </a:pPr>
            <a:endParaRPr lang="en-GB" sz="11100" dirty="0">
              <a:solidFill>
                <a:schemeClr val="tx2">
                  <a:lumMod val="50000"/>
                </a:schemeClr>
              </a:solidFill>
            </a:endParaRPr>
          </a:p>
          <a:p>
            <a:pPr algn="ctr">
              <a:buFont typeface="Wingdings" pitchFamily="2" charset="2"/>
              <a:buChar char="v"/>
            </a:pPr>
            <a:r>
              <a:rPr lang="en-GB" sz="11100" dirty="0">
                <a:solidFill>
                  <a:schemeClr val="tx2">
                    <a:lumMod val="50000"/>
                  </a:schemeClr>
                </a:solidFill>
              </a:rPr>
              <a:t>Do you agree with this?</a:t>
            </a:r>
          </a:p>
          <a:p>
            <a:pPr>
              <a:buNone/>
            </a:pPr>
            <a:endParaRPr lang="en-GB" sz="8600" dirty="0">
              <a:solidFill>
                <a:schemeClr val="tx2">
                  <a:lumMod val="50000"/>
                </a:schemeClr>
              </a:solidFill>
              <a:latin typeface="Californian FB" panose="0207040306080B030204" pitchFamily="18" charset="0"/>
            </a:endParaRPr>
          </a:p>
          <a:p>
            <a:pPr>
              <a:buNone/>
            </a:pPr>
            <a:endParaRPr lang="en-GB" sz="8600" dirty="0">
              <a:solidFill>
                <a:schemeClr val="tx2">
                  <a:lumMod val="50000"/>
                </a:schemeClr>
              </a:solidFill>
              <a:latin typeface="Californian FB" panose="0207040306080B030204" pitchFamily="18" charset="0"/>
            </a:endParaRPr>
          </a:p>
          <a:p>
            <a:pPr>
              <a:buFont typeface="Wingdings" pitchFamily="2" charset="2"/>
              <a:buChar char="v"/>
            </a:pPr>
            <a:endParaRPr lang="en-GB" sz="8600" dirty="0">
              <a:solidFill>
                <a:schemeClr val="tx2">
                  <a:lumMod val="50000"/>
                </a:schemeClr>
              </a:solidFill>
              <a:latin typeface="Californian FB" panose="0207040306080B030204" pitchFamily="18" charset="0"/>
            </a:endParaRPr>
          </a:p>
        </p:txBody>
      </p:sp>
      <p:pic>
        <p:nvPicPr>
          <p:cNvPr id="1026" name="Picture 2" descr="C:\Users\Andrea\Pictures\bigstock_Brain_Waves_10453853_1.jpg"/>
          <p:cNvPicPr>
            <a:picLocks noChangeAspect="1" noChangeArrowheads="1"/>
          </p:cNvPicPr>
          <p:nvPr/>
        </p:nvPicPr>
        <p:blipFill>
          <a:blip r:embed="rId2" cstate="print"/>
          <a:srcRect/>
          <a:stretch>
            <a:fillRect/>
          </a:stretch>
        </p:blipFill>
        <p:spPr bwMode="auto">
          <a:xfrm>
            <a:off x="9821981" y="58575"/>
            <a:ext cx="1807451" cy="1355588"/>
          </a:xfrm>
          <a:prstGeom prst="rect">
            <a:avLst/>
          </a:prstGeom>
          <a:noFill/>
        </p:spPr>
      </p:pic>
    </p:spTree>
    <p:extLst>
      <p:ext uri="{BB962C8B-B14F-4D97-AF65-F5344CB8AC3E}">
        <p14:creationId xmlns:p14="http://schemas.microsoft.com/office/powerpoint/2010/main" val="231167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Yellow question mark">
            <a:extLst>
              <a:ext uri="{FF2B5EF4-FFF2-40B4-BE49-F238E27FC236}">
                <a16:creationId xmlns:a16="http://schemas.microsoft.com/office/drawing/2014/main" id="{DA686E3E-BB08-CA4F-8D3E-E1B0539D40C7}"/>
              </a:ext>
            </a:extLst>
          </p:cNvPr>
          <p:cNvPicPr>
            <a:picLocks noChangeAspect="1"/>
          </p:cNvPicPr>
          <p:nvPr/>
        </p:nvPicPr>
        <p:blipFill>
          <a:blip r:embed="rId2"/>
          <a:srcRect b="6250"/>
          <a:stretch/>
        </p:blipFill>
        <p:spPr>
          <a:xfrm>
            <a:off x="20" y="10"/>
            <a:ext cx="12191980" cy="6857990"/>
          </a:xfrm>
          <a:prstGeom prst="rect">
            <a:avLst/>
          </a:prstGeom>
          <a:noFill/>
          <a:ln w="15875">
            <a:solidFill>
              <a:schemeClr val="tx1"/>
            </a:solidFill>
          </a:ln>
        </p:spPr>
      </p:pic>
      <p:sp>
        <p:nvSpPr>
          <p:cNvPr id="8" name="Title 2">
            <a:extLst>
              <a:ext uri="{FF2B5EF4-FFF2-40B4-BE49-F238E27FC236}">
                <a16:creationId xmlns:a16="http://schemas.microsoft.com/office/drawing/2014/main" id="{DB4390CE-E530-B6DB-6807-72B158EFE189}"/>
              </a:ext>
            </a:extLst>
          </p:cNvPr>
          <p:cNvSpPr>
            <a:spLocks noGrp="1"/>
          </p:cNvSpPr>
          <p:nvPr>
            <p:ph type="title"/>
          </p:nvPr>
        </p:nvSpPr>
        <p:spPr>
          <a:xfrm>
            <a:off x="1508760" y="1188720"/>
            <a:ext cx="9171432" cy="4480560"/>
          </a:xfrm>
        </p:spPr>
        <p:txBody>
          <a:bodyPr/>
          <a:lstStyle/>
          <a:p>
            <a:r>
              <a:rPr lang="en-US" sz="4400" b="1" dirty="0">
                <a:solidFill>
                  <a:schemeClr val="tx2">
                    <a:lumMod val="20000"/>
                    <a:lumOff val="80000"/>
                  </a:schemeClr>
                </a:solidFill>
              </a:rPr>
              <a:t>Is psychological distress an illness or a normal part of being human?</a:t>
            </a:r>
            <a:br>
              <a:rPr lang="en-US" sz="4400" b="1" dirty="0">
                <a:solidFill>
                  <a:schemeClr val="tx1"/>
                </a:solidFill>
              </a:rPr>
            </a:br>
            <a:endParaRPr lang="en-US" sz="4400" b="1" dirty="0"/>
          </a:p>
        </p:txBody>
      </p:sp>
      <p:sp>
        <p:nvSpPr>
          <p:cNvPr id="4" name="Cloud Callout 3"/>
          <p:cNvSpPr/>
          <p:nvPr/>
        </p:nvSpPr>
        <p:spPr>
          <a:xfrm>
            <a:off x="6665976" y="5102352"/>
            <a:ext cx="2889504" cy="3657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ormAutofit/>
          </a:bodyPr>
          <a:lstStyle/>
          <a:p>
            <a:pPr algn="ctr">
              <a:lnSpc>
                <a:spcPct val="90000"/>
              </a:lnSpc>
              <a:spcAft>
                <a:spcPts val="600"/>
              </a:spcAft>
            </a:pPr>
            <a:r>
              <a:rPr lang="en-US" sz="1000" kern="1200" dirty="0">
                <a:solidFill>
                  <a:schemeClr val="accent1"/>
                </a:solidFill>
                <a:latin typeface="+mn-lt"/>
                <a:ea typeface="+mn-ea"/>
                <a:cs typeface="+mn-cs"/>
              </a:rPr>
              <a:t>Is psychological distress an illness or a normal part of being human?</a:t>
            </a:r>
          </a:p>
        </p:txBody>
      </p:sp>
    </p:spTree>
    <p:extLst>
      <p:ext uri="{BB962C8B-B14F-4D97-AF65-F5344CB8AC3E}">
        <p14:creationId xmlns:p14="http://schemas.microsoft.com/office/powerpoint/2010/main" val="247494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living, cat, building, sitting&#10;&#10;Description automatically generated">
            <a:extLst>
              <a:ext uri="{FF2B5EF4-FFF2-40B4-BE49-F238E27FC236}">
                <a16:creationId xmlns:a16="http://schemas.microsoft.com/office/drawing/2014/main" id="{EFB0D90C-F599-48F4-AB9E-28A0CF1EB16C}"/>
              </a:ext>
            </a:extLst>
          </p:cNvPr>
          <p:cNvPicPr>
            <a:picLocks noChangeAspect="1"/>
          </p:cNvPicPr>
          <p:nvPr/>
        </p:nvPicPr>
        <p:blipFill rotWithShape="1">
          <a:blip r:embed="rId3"/>
          <a:srcRect l="11471" r="13660" b="1"/>
          <a:stretch/>
        </p:blipFill>
        <p:spPr>
          <a:xfrm>
            <a:off x="4883023"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2" name="Title 1">
            <a:extLst>
              <a:ext uri="{FF2B5EF4-FFF2-40B4-BE49-F238E27FC236}">
                <a16:creationId xmlns:a16="http://schemas.microsoft.com/office/drawing/2014/main" id="{8A6C3992-E3B7-4007-957F-FAE285E9F3B0}"/>
              </a:ext>
            </a:extLst>
          </p:cNvPr>
          <p:cNvSpPr>
            <a:spLocks noGrp="1"/>
          </p:cNvSpPr>
          <p:nvPr>
            <p:ph type="title"/>
          </p:nvPr>
        </p:nvSpPr>
        <p:spPr>
          <a:xfrm>
            <a:off x="374904" y="856488"/>
            <a:ext cx="4992624" cy="1173761"/>
          </a:xfrm>
        </p:spPr>
        <p:txBody>
          <a:bodyPr anchor="b">
            <a:normAutofit/>
          </a:bodyPr>
          <a:lstStyle/>
          <a:p>
            <a:r>
              <a:rPr lang="en-GB" sz="3400" dirty="0"/>
              <a:t>Belief in spirits and demons</a:t>
            </a:r>
          </a:p>
        </p:txBody>
      </p:sp>
      <p:sp>
        <p:nvSpPr>
          <p:cNvPr id="3" name="Content Placeholder 2">
            <a:extLst>
              <a:ext uri="{FF2B5EF4-FFF2-40B4-BE49-F238E27FC236}">
                <a16:creationId xmlns:a16="http://schemas.microsoft.com/office/drawing/2014/main" id="{7C42DBE8-7F7D-4BEB-B70C-038BC6CECB14}"/>
              </a:ext>
            </a:extLst>
          </p:cNvPr>
          <p:cNvSpPr>
            <a:spLocks noGrp="1"/>
          </p:cNvSpPr>
          <p:nvPr>
            <p:ph idx="1"/>
          </p:nvPr>
        </p:nvSpPr>
        <p:spPr>
          <a:xfrm>
            <a:off x="374904" y="2522949"/>
            <a:ext cx="5065776" cy="3402363"/>
          </a:xfrm>
        </p:spPr>
        <p:txBody>
          <a:bodyPr vert="horz" lIns="91440" tIns="45720" rIns="91440" bIns="45720" rtlCol="0" anchor="t">
            <a:normAutofit/>
          </a:bodyPr>
          <a:lstStyle/>
          <a:p>
            <a:r>
              <a:rPr lang="en-GB" sz="2400" dirty="0"/>
              <a:t>Throughout history and in many different cultures there has been a belief that spirits can invade the body and cause illness.</a:t>
            </a:r>
          </a:p>
          <a:p>
            <a:r>
              <a:rPr lang="en-GB" sz="2400" dirty="0"/>
              <a:t>Any behaviours, illnesses and ailments that could not be explained would be blamed on the supernatural (spirits, gods, demons).</a:t>
            </a:r>
          </a:p>
        </p:txBody>
      </p:sp>
    </p:spTree>
    <p:extLst>
      <p:ext uri="{BB962C8B-B14F-4D97-AF65-F5344CB8AC3E}">
        <p14:creationId xmlns:p14="http://schemas.microsoft.com/office/powerpoint/2010/main" val="3555980925"/>
      </p:ext>
    </p:extLst>
  </p:cSld>
  <p:clrMapOvr>
    <a:masterClrMapping/>
  </p:clrMapOvr>
  <mc:AlternateContent xmlns:mc="http://schemas.openxmlformats.org/markup-compatibility/2006" xmlns:p14="http://schemas.microsoft.com/office/powerpoint/2010/main">
    <mc:Choice Requires="p14">
      <p:transition spd="slow" p14:dur="2000" advTm="37598"/>
    </mc:Choice>
    <mc:Fallback xmlns="">
      <p:transition spd="slow" advTm="3759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DDFA-5573-279B-A119-F5B2FA52E535}"/>
              </a:ext>
            </a:extLst>
          </p:cNvPr>
          <p:cNvSpPr>
            <a:spLocks noGrp="1"/>
          </p:cNvSpPr>
          <p:nvPr>
            <p:ph type="title"/>
          </p:nvPr>
        </p:nvSpPr>
        <p:spPr/>
        <p:txBody>
          <a:bodyPr/>
          <a:lstStyle/>
          <a:p>
            <a:r>
              <a:rPr lang="en-GB" dirty="0"/>
              <a:t>Group Discussion</a:t>
            </a:r>
          </a:p>
        </p:txBody>
      </p:sp>
      <p:sp>
        <p:nvSpPr>
          <p:cNvPr id="4" name="Slide Number Placeholder 3">
            <a:extLst>
              <a:ext uri="{FF2B5EF4-FFF2-40B4-BE49-F238E27FC236}">
                <a16:creationId xmlns:a16="http://schemas.microsoft.com/office/drawing/2014/main" id="{5584753C-1C58-79EB-C3AE-99B1F47C0852}"/>
              </a:ext>
            </a:extLst>
          </p:cNvPr>
          <p:cNvSpPr>
            <a:spLocks noGrp="1"/>
          </p:cNvSpPr>
          <p:nvPr>
            <p:ph type="sldNum" sz="quarter" idx="12"/>
          </p:nvPr>
        </p:nvSpPr>
        <p:spPr/>
        <p:txBody>
          <a:bodyPr/>
          <a:lstStyle/>
          <a:p>
            <a:pPr rtl="0"/>
            <a:fld id="{84D792B7-0397-C047-AE12-1A03F7E3DC83}" type="slidenum">
              <a:rPr lang="en-GB" smtClean="0"/>
              <a:t>6</a:t>
            </a:fld>
            <a:endParaRPr lang="en-GB" dirty="0"/>
          </a:p>
        </p:txBody>
      </p:sp>
      <p:sp>
        <p:nvSpPr>
          <p:cNvPr id="7" name="Thought Bubble: Cloud 6">
            <a:extLst>
              <a:ext uri="{FF2B5EF4-FFF2-40B4-BE49-F238E27FC236}">
                <a16:creationId xmlns:a16="http://schemas.microsoft.com/office/drawing/2014/main" id="{539B1AAF-A2EC-84B5-4D20-D423FCFF8A73}"/>
              </a:ext>
            </a:extLst>
          </p:cNvPr>
          <p:cNvSpPr>
            <a:spLocks noGrp="1" noRot="1" noMove="1" noResize="1" noEditPoints="1" noAdjustHandles="1" noChangeArrowheads="1" noChangeShapeType="1"/>
          </p:cNvSpPr>
          <p:nvPr/>
        </p:nvSpPr>
        <p:spPr>
          <a:xfrm>
            <a:off x="2039112" y="1754038"/>
            <a:ext cx="8726654" cy="3916392"/>
          </a:xfrm>
          <a:prstGeom prst="cloud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accent1">
                    <a:lumMod val="25000"/>
                  </a:schemeClr>
                </a:solidFill>
              </a:rPr>
              <a:t>How have our views of Religion changed over the centuries ?</a:t>
            </a:r>
          </a:p>
        </p:txBody>
      </p:sp>
    </p:spTree>
    <p:extLst>
      <p:ext uri="{BB962C8B-B14F-4D97-AF65-F5344CB8AC3E}">
        <p14:creationId xmlns:p14="http://schemas.microsoft.com/office/powerpoint/2010/main" val="883675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00235-65C7-3991-1CF0-7BB60C48FC3C}"/>
              </a:ext>
            </a:extLst>
          </p:cNvPr>
          <p:cNvSpPr>
            <a:spLocks noGrp="1"/>
          </p:cNvSpPr>
          <p:nvPr>
            <p:ph type="title"/>
          </p:nvPr>
        </p:nvSpPr>
        <p:spPr/>
        <p:txBody>
          <a:bodyPr/>
          <a:lstStyle/>
          <a:p>
            <a:r>
              <a:rPr lang="en-GB" dirty="0"/>
              <a:t>Time for a break</a:t>
            </a:r>
          </a:p>
        </p:txBody>
      </p:sp>
      <p:pic>
        <p:nvPicPr>
          <p:cNvPr id="7" name="Content Placeholder 6">
            <a:extLst>
              <a:ext uri="{FF2B5EF4-FFF2-40B4-BE49-F238E27FC236}">
                <a16:creationId xmlns:a16="http://schemas.microsoft.com/office/drawing/2014/main" id="{A45E50DB-D858-DAC3-5015-65D3DDF00144}"/>
              </a:ext>
            </a:extLst>
          </p:cNvPr>
          <p:cNvPicPr>
            <a:picLocks noGrp="1" noChangeAspect="1"/>
          </p:cNvPicPr>
          <p:nvPr>
            <p:ph idx="1"/>
          </p:nvPr>
        </p:nvPicPr>
        <p:blipFill>
          <a:blip r:embed="rId2"/>
          <a:stretch>
            <a:fillRect/>
          </a:stretch>
        </p:blipFill>
        <p:spPr>
          <a:xfrm>
            <a:off x="376519" y="1014052"/>
            <a:ext cx="11426158" cy="5364298"/>
          </a:xfrm>
          <a:prstGeom prst="rect">
            <a:avLst/>
          </a:prstGeom>
        </p:spPr>
      </p:pic>
    </p:spTree>
    <p:extLst>
      <p:ext uri="{BB962C8B-B14F-4D97-AF65-F5344CB8AC3E}">
        <p14:creationId xmlns:p14="http://schemas.microsoft.com/office/powerpoint/2010/main" val="4137203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1832" y="1005840"/>
            <a:ext cx="7187184" cy="4251960"/>
          </a:xfrm>
        </p:spPr>
        <p:txBody>
          <a:bodyPr anchor="b">
            <a:normAutofit/>
          </a:bodyPr>
          <a:lstStyle/>
          <a:p>
            <a:pPr>
              <a:lnSpc>
                <a:spcPct val="90000"/>
              </a:lnSpc>
            </a:pPr>
            <a:br>
              <a:rPr lang="en-GB" sz="4200" dirty="0"/>
            </a:br>
            <a:br>
              <a:rPr lang="en-GB" sz="4200" dirty="0"/>
            </a:br>
            <a:r>
              <a:rPr lang="en-GB" sz="4200" dirty="0">
                <a:latin typeface="+mn-lt"/>
              </a:rPr>
              <a:t>Beliefs and Views of Madness in the Prehistoric and Ancient World</a:t>
            </a:r>
          </a:p>
        </p:txBody>
      </p:sp>
      <p:sp>
        <p:nvSpPr>
          <p:cNvPr id="3" name="Subtitle 2"/>
          <p:cNvSpPr>
            <a:spLocks noGrp="1"/>
          </p:cNvSpPr>
          <p:nvPr>
            <p:ph type="subTitle" idx="1"/>
          </p:nvPr>
        </p:nvSpPr>
        <p:spPr>
          <a:xfrm>
            <a:off x="941832" y="5312664"/>
            <a:ext cx="2889504" cy="365760"/>
          </a:xfrm>
        </p:spPr>
        <p:txBody>
          <a:bodyPr vert="horz" lIns="91440" tIns="45720" rIns="91440" bIns="45720" rtlCol="0">
            <a:normAutofit/>
          </a:bodyPr>
          <a:lstStyle/>
          <a:p>
            <a:pPr>
              <a:spcAft>
                <a:spcPts val="600"/>
              </a:spcAft>
            </a:pPr>
            <a:endParaRPr lang="en-GB" sz="1400"/>
          </a:p>
          <a:p>
            <a:pPr>
              <a:spcAft>
                <a:spcPts val="600"/>
              </a:spcAft>
            </a:pPr>
            <a:endParaRPr lang="en-GB" sz="1400"/>
          </a:p>
        </p:txBody>
      </p:sp>
      <p:pic>
        <p:nvPicPr>
          <p:cNvPr id="5" name="Picture 5" descr="A picture containing building, outdoor, water, bridge&#10;&#10;Description automatically generated">
            <a:extLst>
              <a:ext uri="{FF2B5EF4-FFF2-40B4-BE49-F238E27FC236}">
                <a16:creationId xmlns:a16="http://schemas.microsoft.com/office/drawing/2014/main" id="{9AF75062-D9BD-44EA-A29B-D7F7A9191609}"/>
              </a:ext>
            </a:extLst>
          </p:cNvPr>
          <p:cNvPicPr>
            <a:picLocks noChangeAspect="1"/>
          </p:cNvPicPr>
          <p:nvPr/>
        </p:nvPicPr>
        <p:blipFill rotWithShape="1">
          <a:blip r:embed="rId3"/>
          <a:srcRect l="30005" r="41275"/>
          <a:stretch/>
        </p:blipFill>
        <p:spPr>
          <a:xfrm>
            <a:off x="8937714" y="1028362"/>
            <a:ext cx="2451100" cy="4800597"/>
          </a:xfrm>
          <a:prstGeom prst="rect">
            <a:avLst/>
          </a:prstGeom>
          <a:noFill/>
          <a:ln w="15875">
            <a:solidFill>
              <a:schemeClr val="tx1"/>
            </a:solidFill>
          </a:ln>
        </p:spPr>
      </p:pic>
    </p:spTree>
    <p:extLst>
      <p:ext uri="{BB962C8B-B14F-4D97-AF65-F5344CB8AC3E}">
        <p14:creationId xmlns:p14="http://schemas.microsoft.com/office/powerpoint/2010/main" val="10985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group of stuffed animals&#10;&#10;Description automatically generated">
            <a:extLst>
              <a:ext uri="{FF2B5EF4-FFF2-40B4-BE49-F238E27FC236}">
                <a16:creationId xmlns:a16="http://schemas.microsoft.com/office/drawing/2014/main" id="{5267A3FA-AD72-4B82-9F59-98D079273559}"/>
              </a:ext>
            </a:extLst>
          </p:cNvPr>
          <p:cNvPicPr>
            <a:picLocks noGrp="1" noChangeAspect="1"/>
          </p:cNvPicPr>
          <p:nvPr>
            <p:ph idx="1"/>
          </p:nvPr>
        </p:nvPicPr>
        <p:blipFill rotWithShape="1">
          <a:blip r:embed="rId3"/>
          <a:srcRect t="6412" b="9633"/>
          <a:stretch/>
        </p:blipFill>
        <p:spPr>
          <a:xfrm>
            <a:off x="20" y="10"/>
            <a:ext cx="12191980" cy="6857990"/>
          </a:xfrm>
          <a:prstGeom prst="rect">
            <a:avLst/>
          </a:prstGeom>
        </p:spPr>
      </p:pic>
      <p:sp>
        <p:nvSpPr>
          <p:cNvPr id="2" name="Title 1">
            <a:extLst>
              <a:ext uri="{FF2B5EF4-FFF2-40B4-BE49-F238E27FC236}">
                <a16:creationId xmlns:a16="http://schemas.microsoft.com/office/drawing/2014/main" id="{08D5E1FF-A6CC-49B7-BE24-F32762A26A83}"/>
              </a:ext>
            </a:extLst>
          </p:cNvPr>
          <p:cNvSpPr>
            <a:spLocks noGrp="1"/>
          </p:cNvSpPr>
          <p:nvPr>
            <p:ph type="title"/>
          </p:nvPr>
        </p:nvSpPr>
        <p:spPr>
          <a:xfrm>
            <a:off x="2103121" y="4727173"/>
            <a:ext cx="7985759" cy="868823"/>
          </a:xfrm>
        </p:spPr>
        <p:txBody>
          <a:bodyPr vert="horz" lIns="91440" tIns="45720" rIns="91440" bIns="45720" rtlCol="0" anchor="b">
            <a:normAutofit fontScale="90000"/>
          </a:bodyPr>
          <a:lstStyle/>
          <a:p>
            <a:pPr algn="ctr"/>
            <a:r>
              <a:rPr lang="en-US">
                <a:solidFill>
                  <a:schemeClr val="bg1"/>
                </a:solidFill>
              </a:rPr>
              <a:t>The Ancient Greeks and Madness</a:t>
            </a:r>
          </a:p>
        </p:txBody>
      </p:sp>
    </p:spTree>
    <p:extLst>
      <p:ext uri="{BB962C8B-B14F-4D97-AF65-F5344CB8AC3E}">
        <p14:creationId xmlns:p14="http://schemas.microsoft.com/office/powerpoint/2010/main" val="4172609988"/>
      </p:ext>
    </p:extLst>
  </p:cSld>
  <p:clrMapOvr>
    <a:masterClrMapping/>
  </p:clrMapOvr>
  <mc:AlternateContent xmlns:mc="http://schemas.openxmlformats.org/markup-compatibility/2006" xmlns:p14="http://schemas.microsoft.com/office/powerpoint/2010/main">
    <mc:Choice Requires="p14">
      <p:transition spd="slow" p14:dur="2000" advTm="5454"/>
    </mc:Choice>
    <mc:Fallback xmlns="">
      <p:transition spd="slow" advTm="545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04A28-A4A9-486E-BDBE-117D0970ED86}"/>
              </a:ext>
            </a:extLst>
          </p:cNvPr>
          <p:cNvSpPr>
            <a:spLocks noGrp="1"/>
          </p:cNvSpPr>
          <p:nvPr>
            <p:ph type="title"/>
          </p:nvPr>
        </p:nvSpPr>
        <p:spPr>
          <a:xfrm>
            <a:off x="612648" y="1078992"/>
            <a:ext cx="6268770" cy="1536192"/>
          </a:xfrm>
        </p:spPr>
        <p:txBody>
          <a:bodyPr anchor="b">
            <a:normAutofit/>
          </a:bodyPr>
          <a:lstStyle/>
          <a:p>
            <a:r>
              <a:rPr lang="en-GB" sz="5200"/>
              <a:t>Ancient Greek gods</a:t>
            </a:r>
          </a:p>
        </p:txBody>
      </p:sp>
      <p:sp>
        <p:nvSpPr>
          <p:cNvPr id="3" name="Content Placeholder 2">
            <a:extLst>
              <a:ext uri="{FF2B5EF4-FFF2-40B4-BE49-F238E27FC236}">
                <a16:creationId xmlns:a16="http://schemas.microsoft.com/office/drawing/2014/main" id="{6A1B85D6-F5B9-45E6-AB4F-5A20DE43C15D}"/>
              </a:ext>
            </a:extLst>
          </p:cNvPr>
          <p:cNvSpPr>
            <a:spLocks noGrp="1"/>
          </p:cNvSpPr>
          <p:nvPr>
            <p:ph idx="1"/>
          </p:nvPr>
        </p:nvSpPr>
        <p:spPr>
          <a:xfrm>
            <a:off x="615458" y="2690782"/>
            <a:ext cx="6880292" cy="3605182"/>
          </a:xfrm>
        </p:spPr>
        <p:txBody>
          <a:bodyPr vert="horz" lIns="91440" tIns="45720" rIns="91440" bIns="45720" rtlCol="0">
            <a:normAutofit/>
          </a:bodyPr>
          <a:lstStyle/>
          <a:p>
            <a:pPr marL="0" indent="0">
              <a:buNone/>
            </a:pPr>
            <a:r>
              <a:rPr lang="en-GB" sz="4000" dirty="0"/>
              <a:t>Ancient Greek and Roman perspectives focus on causation and cure as both determined by the Gods</a:t>
            </a:r>
          </a:p>
          <a:p>
            <a:endParaRPr lang="en-GB" sz="1800" dirty="0"/>
          </a:p>
        </p:txBody>
      </p:sp>
      <p:pic>
        <p:nvPicPr>
          <p:cNvPr id="4" name="Picture 4" descr="A statue of a person&#10;&#10;Description automatically generated">
            <a:extLst>
              <a:ext uri="{FF2B5EF4-FFF2-40B4-BE49-F238E27FC236}">
                <a16:creationId xmlns:a16="http://schemas.microsoft.com/office/drawing/2014/main" id="{18161B36-682A-440C-82C8-D7685F46E2A5}"/>
              </a:ext>
            </a:extLst>
          </p:cNvPr>
          <p:cNvPicPr>
            <a:picLocks noChangeAspect="1"/>
          </p:cNvPicPr>
          <p:nvPr/>
        </p:nvPicPr>
        <p:blipFill rotWithShape="1">
          <a:blip r:embed="rId3"/>
          <a:srcRect r="-2" b="7579"/>
          <a:stretch/>
        </p:blipFill>
        <p:spPr>
          <a:xfrm>
            <a:off x="7684006" y="10"/>
            <a:ext cx="4507993" cy="6857990"/>
          </a:xfrm>
          <a:prstGeom prst="rect">
            <a:avLst/>
          </a:prstGeom>
        </p:spPr>
      </p:pic>
    </p:spTree>
    <p:extLst>
      <p:ext uri="{BB962C8B-B14F-4D97-AF65-F5344CB8AC3E}">
        <p14:creationId xmlns:p14="http://schemas.microsoft.com/office/powerpoint/2010/main" val="4062901201"/>
      </p:ext>
    </p:extLst>
  </p:cSld>
  <p:clrMapOvr>
    <a:masterClrMapping/>
  </p:clrMapOvr>
  <mc:AlternateContent xmlns:mc="http://schemas.openxmlformats.org/markup-compatibility/2006" xmlns:p14="http://schemas.microsoft.com/office/powerpoint/2010/main">
    <mc:Choice Requires="p14">
      <p:transition spd="slow" p14:dur="2000" advTm="18282"/>
    </mc:Choice>
    <mc:Fallback xmlns="">
      <p:transition spd="slow" advTm="1828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DD976-198F-4570-8416-FBD991952D9C}"/>
              </a:ext>
            </a:extLst>
          </p:cNvPr>
          <p:cNvSpPr>
            <a:spLocks noGrp="1"/>
          </p:cNvSpPr>
          <p:nvPr>
            <p:ph type="title"/>
          </p:nvPr>
        </p:nvSpPr>
        <p:spPr>
          <a:xfrm>
            <a:off x="5495544" y="0"/>
            <a:ext cx="4370832" cy="2194560"/>
          </a:xfrm>
        </p:spPr>
        <p:txBody>
          <a:bodyPr anchor="ctr">
            <a:normAutofit/>
          </a:bodyPr>
          <a:lstStyle/>
          <a:p>
            <a:r>
              <a:rPr lang="en-GB" sz="4000"/>
              <a:t>The Influence of Ancient Greece</a:t>
            </a:r>
          </a:p>
        </p:txBody>
      </p:sp>
      <p:pic>
        <p:nvPicPr>
          <p:cNvPr id="4" name="Picture 4" descr="A sculpture of a person&#10;&#10;Description automatically generated">
            <a:extLst>
              <a:ext uri="{FF2B5EF4-FFF2-40B4-BE49-F238E27FC236}">
                <a16:creationId xmlns:a16="http://schemas.microsoft.com/office/drawing/2014/main" id="{3D072FC4-D594-44B1-9F88-9834B3BE49E5}"/>
              </a:ext>
            </a:extLst>
          </p:cNvPr>
          <p:cNvPicPr>
            <a:picLocks noChangeAspect="1"/>
          </p:cNvPicPr>
          <p:nvPr/>
        </p:nvPicPr>
        <p:blipFill rotWithShape="1">
          <a:blip r:embed="rId2"/>
          <a:srcRect l="28653" r="32004" b="1"/>
          <a:stretch/>
        </p:blipFill>
        <p:spPr>
          <a:xfrm>
            <a:off x="1" y="3810"/>
            <a:ext cx="4856184" cy="6850379"/>
          </a:xfrm>
          <a:prstGeom prst="rect">
            <a:avLst/>
          </a:prstGeom>
          <a:noFill/>
          <a:ln w="15875">
            <a:solidFill>
              <a:schemeClr val="tx1"/>
            </a:solidFill>
          </a:ln>
        </p:spPr>
      </p:pic>
      <p:sp>
        <p:nvSpPr>
          <p:cNvPr id="3" name="Content Placeholder 2">
            <a:extLst>
              <a:ext uri="{FF2B5EF4-FFF2-40B4-BE49-F238E27FC236}">
                <a16:creationId xmlns:a16="http://schemas.microsoft.com/office/drawing/2014/main" id="{6497FECE-FFC9-4388-A671-AE9CBF4BED47}"/>
              </a:ext>
            </a:extLst>
          </p:cNvPr>
          <p:cNvSpPr>
            <a:spLocks noGrp="1"/>
          </p:cNvSpPr>
          <p:nvPr>
            <p:ph idx="1"/>
          </p:nvPr>
        </p:nvSpPr>
        <p:spPr>
          <a:xfrm>
            <a:off x="4856185" y="2212849"/>
            <a:ext cx="7335814" cy="4645152"/>
          </a:xfrm>
        </p:spPr>
        <p:txBody>
          <a:bodyPr vert="horz" lIns="91440" tIns="45720" rIns="91440" bIns="45720" rtlCol="0">
            <a:normAutofit/>
          </a:bodyPr>
          <a:lstStyle/>
          <a:p>
            <a:r>
              <a:rPr lang="en-GB" sz="2400"/>
              <a:t>Despite being an ancient civilisation, the influence of Greek thought and ideas about madness continued well into the 19th century and to some degree into our current understanding of mental health today.</a:t>
            </a:r>
          </a:p>
          <a:p>
            <a:r>
              <a:rPr lang="en-GB" sz="2400"/>
              <a:t>The idea that madness can be caused by physiological dysfunction and can be treated through talking therapy is not a new idea and is in evidence within the ancient Greek texts.</a:t>
            </a:r>
          </a:p>
          <a:p>
            <a:r>
              <a:rPr lang="en-GB" sz="2400"/>
              <a:t>In addition, the Greeks were keen observers and meticulously recorded their observations and experiments, again underpinning our ideas of the scientific method today.</a:t>
            </a:r>
          </a:p>
        </p:txBody>
      </p:sp>
    </p:spTree>
    <p:extLst>
      <p:ext uri="{BB962C8B-B14F-4D97-AF65-F5344CB8AC3E}">
        <p14:creationId xmlns:p14="http://schemas.microsoft.com/office/powerpoint/2010/main" val="2601347"/>
      </p:ext>
    </p:extLst>
  </p:cSld>
  <p:clrMapOvr>
    <a:masterClrMapping/>
  </p:clrMapOvr>
  <mc:AlternateContent xmlns:mc="http://schemas.openxmlformats.org/markup-compatibility/2006" xmlns:p14="http://schemas.microsoft.com/office/powerpoint/2010/main">
    <mc:Choice Requires="p14">
      <p:transition spd="slow" p14:dur="2000" advTm="36891"/>
    </mc:Choice>
    <mc:Fallback xmlns="">
      <p:transition spd="slow" advTm="3689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plant, outdoor, sitting, bird&#10;&#10;Description automatically generated">
            <a:extLst>
              <a:ext uri="{FF2B5EF4-FFF2-40B4-BE49-F238E27FC236}">
                <a16:creationId xmlns:a16="http://schemas.microsoft.com/office/drawing/2014/main" id="{27F5B5CA-FB9E-4DA9-A09F-86A8495CAEE6}"/>
              </a:ext>
            </a:extLst>
          </p:cNvPr>
          <p:cNvPicPr>
            <a:picLocks noChangeAspect="1"/>
          </p:cNvPicPr>
          <p:nvPr/>
        </p:nvPicPr>
        <p:blipFill rotWithShape="1">
          <a:blip r:embed="rId3">
            <a:alphaModFix amt="40000"/>
          </a:blip>
          <a:srcRect t="19285" b="5715"/>
          <a:stretch/>
        </p:blipFill>
        <p:spPr>
          <a:xfrm>
            <a:off x="20" y="10"/>
            <a:ext cx="12191979" cy="6857990"/>
          </a:xfrm>
          <a:prstGeom prst="rect">
            <a:avLst/>
          </a:prstGeom>
        </p:spPr>
      </p:pic>
      <p:sp>
        <p:nvSpPr>
          <p:cNvPr id="2" name="Title 1">
            <a:extLst>
              <a:ext uri="{FF2B5EF4-FFF2-40B4-BE49-F238E27FC236}">
                <a16:creationId xmlns:a16="http://schemas.microsoft.com/office/drawing/2014/main" id="{A85926C4-EBC2-4AE2-989C-48F594D2B1DD}"/>
              </a:ext>
            </a:extLst>
          </p:cNvPr>
          <p:cNvSpPr>
            <a:spLocks noGrp="1"/>
          </p:cNvSpPr>
          <p:nvPr>
            <p:ph type="title"/>
          </p:nvPr>
        </p:nvSpPr>
        <p:spPr>
          <a:xfrm>
            <a:off x="841249" y="941832"/>
            <a:ext cx="10506456" cy="2057400"/>
          </a:xfrm>
        </p:spPr>
        <p:txBody>
          <a:bodyPr anchor="b">
            <a:normAutofit/>
          </a:bodyPr>
          <a:lstStyle/>
          <a:p>
            <a:r>
              <a:rPr lang="en-GB" sz="5000"/>
              <a:t>Greek Magico-Religious Medicine</a:t>
            </a:r>
          </a:p>
        </p:txBody>
      </p:sp>
      <p:sp>
        <p:nvSpPr>
          <p:cNvPr id="3" name="Content Placeholder 2">
            <a:extLst>
              <a:ext uri="{FF2B5EF4-FFF2-40B4-BE49-F238E27FC236}">
                <a16:creationId xmlns:a16="http://schemas.microsoft.com/office/drawing/2014/main" id="{D2A80F2C-3FF4-44B3-B4F6-44C952A5703B}"/>
              </a:ext>
            </a:extLst>
          </p:cNvPr>
          <p:cNvSpPr>
            <a:spLocks noGrp="1"/>
          </p:cNvSpPr>
          <p:nvPr>
            <p:ph idx="1"/>
          </p:nvPr>
        </p:nvSpPr>
        <p:spPr>
          <a:xfrm>
            <a:off x="841248" y="3502152"/>
            <a:ext cx="10506456" cy="2670048"/>
          </a:xfrm>
        </p:spPr>
        <p:txBody>
          <a:bodyPr vert="horz" lIns="91440" tIns="45720" rIns="91440" bIns="45720" rtlCol="0">
            <a:normAutofit/>
          </a:bodyPr>
          <a:lstStyle/>
          <a:p>
            <a:r>
              <a:rPr lang="en-GB" sz="3200" dirty="0"/>
              <a:t>Sickness was viewed as a disease that affected the human body. It was sent by the gods and spirits and as such early healers would do nothing to heal that area of the body, instead they would try to appease the gods.</a:t>
            </a:r>
          </a:p>
        </p:txBody>
      </p:sp>
    </p:spTree>
    <p:extLst>
      <p:ext uri="{BB962C8B-B14F-4D97-AF65-F5344CB8AC3E}">
        <p14:creationId xmlns:p14="http://schemas.microsoft.com/office/powerpoint/2010/main" val="610494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57AF6-AE66-9B2F-EE7E-206DA9228D59}"/>
            </a:ext>
          </a:extLst>
        </p:cNvPr>
        <p:cNvGrpSpPr/>
        <p:nvPr/>
      </p:nvGrpSpPr>
      <p:grpSpPr>
        <a:xfrm>
          <a:off x="0" y="0"/>
          <a:ext cx="0" cy="0"/>
          <a:chOff x="0" y="0"/>
          <a:chExt cx="0" cy="0"/>
        </a:xfrm>
      </p:grpSpPr>
      <p:pic>
        <p:nvPicPr>
          <p:cNvPr id="4" name="Picture 4" descr="A picture containing plant, outdoor, sitting, bird&#10;&#10;Description automatically generated">
            <a:extLst>
              <a:ext uri="{FF2B5EF4-FFF2-40B4-BE49-F238E27FC236}">
                <a16:creationId xmlns:a16="http://schemas.microsoft.com/office/drawing/2014/main" id="{CCD5C877-5547-996D-EA74-093A72351BC8}"/>
              </a:ext>
            </a:extLst>
          </p:cNvPr>
          <p:cNvPicPr>
            <a:picLocks noChangeAspect="1"/>
          </p:cNvPicPr>
          <p:nvPr/>
        </p:nvPicPr>
        <p:blipFill rotWithShape="1">
          <a:blip r:embed="rId3">
            <a:alphaModFix amt="40000"/>
          </a:blip>
          <a:srcRect t="19285" b="5715"/>
          <a:stretch/>
        </p:blipFill>
        <p:spPr>
          <a:xfrm>
            <a:off x="20" y="10"/>
            <a:ext cx="12191979" cy="6857990"/>
          </a:xfrm>
          <a:prstGeom prst="rect">
            <a:avLst/>
          </a:prstGeom>
        </p:spPr>
      </p:pic>
      <p:sp>
        <p:nvSpPr>
          <p:cNvPr id="3" name="Content Placeholder 2">
            <a:extLst>
              <a:ext uri="{FF2B5EF4-FFF2-40B4-BE49-F238E27FC236}">
                <a16:creationId xmlns:a16="http://schemas.microsoft.com/office/drawing/2014/main" id="{993A619E-7886-A379-D1BE-7DD74884ECCB}"/>
              </a:ext>
            </a:extLst>
          </p:cNvPr>
          <p:cNvSpPr>
            <a:spLocks noGrp="1"/>
          </p:cNvSpPr>
          <p:nvPr>
            <p:ph idx="1"/>
          </p:nvPr>
        </p:nvSpPr>
        <p:spPr>
          <a:xfrm>
            <a:off x="841248" y="2461404"/>
            <a:ext cx="10506456" cy="3710796"/>
          </a:xfrm>
        </p:spPr>
        <p:txBody>
          <a:bodyPr vert="horz" lIns="91440" tIns="45720" rIns="91440" bIns="45720" rtlCol="0">
            <a:normAutofit/>
          </a:bodyPr>
          <a:lstStyle/>
          <a:p>
            <a:r>
              <a:rPr lang="en-GB" sz="4000" dirty="0"/>
              <a:t>BC stands for ‘Before Christ’</a:t>
            </a:r>
          </a:p>
          <a:p>
            <a:r>
              <a:rPr lang="en-GB" sz="4000" dirty="0"/>
              <a:t>BCE – ‘Before Common Era’ ( A secular alternative)</a:t>
            </a:r>
          </a:p>
          <a:p>
            <a:r>
              <a:rPr lang="en-GB" sz="4000" dirty="0"/>
              <a:t>CE – ‘Common Era’</a:t>
            </a:r>
          </a:p>
          <a:p>
            <a:r>
              <a:rPr lang="en-GB" sz="4000" dirty="0"/>
              <a:t>Equivalent to AD – Anno Domini)</a:t>
            </a:r>
          </a:p>
          <a:p>
            <a:endParaRPr lang="en-GB" sz="3200" dirty="0"/>
          </a:p>
        </p:txBody>
      </p:sp>
    </p:spTree>
    <p:extLst>
      <p:ext uri="{BB962C8B-B14F-4D97-AF65-F5344CB8AC3E}">
        <p14:creationId xmlns:p14="http://schemas.microsoft.com/office/powerpoint/2010/main" val="1221669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B9492-545B-4B2B-911D-ACA9B5FC215A}"/>
              </a:ext>
            </a:extLst>
          </p:cNvPr>
          <p:cNvSpPr>
            <a:spLocks noGrp="1"/>
          </p:cNvSpPr>
          <p:nvPr>
            <p:ph type="title"/>
          </p:nvPr>
        </p:nvSpPr>
        <p:spPr>
          <a:xfrm>
            <a:off x="612648" y="1078992"/>
            <a:ext cx="6268770" cy="1536192"/>
          </a:xfrm>
        </p:spPr>
        <p:txBody>
          <a:bodyPr anchor="b">
            <a:normAutofit/>
          </a:bodyPr>
          <a:lstStyle/>
          <a:p>
            <a:r>
              <a:rPr lang="en-GB" sz="5200"/>
              <a:t>Ancient Greek Philosophers</a:t>
            </a:r>
          </a:p>
        </p:txBody>
      </p:sp>
      <p:sp>
        <p:nvSpPr>
          <p:cNvPr id="3" name="Content Placeholder 2">
            <a:extLst>
              <a:ext uri="{FF2B5EF4-FFF2-40B4-BE49-F238E27FC236}">
                <a16:creationId xmlns:a16="http://schemas.microsoft.com/office/drawing/2014/main" id="{89131E8A-8D7B-4B27-8240-E7A02195B498}"/>
              </a:ext>
            </a:extLst>
          </p:cNvPr>
          <p:cNvSpPr>
            <a:spLocks noGrp="1"/>
          </p:cNvSpPr>
          <p:nvPr>
            <p:ph idx="1"/>
          </p:nvPr>
        </p:nvSpPr>
        <p:spPr>
          <a:xfrm>
            <a:off x="615458" y="2490158"/>
            <a:ext cx="7125312" cy="3691186"/>
          </a:xfrm>
        </p:spPr>
        <p:txBody>
          <a:bodyPr vert="horz" lIns="91440" tIns="45720" rIns="91440" bIns="45720" rtlCol="0">
            <a:noAutofit/>
          </a:bodyPr>
          <a:lstStyle/>
          <a:p>
            <a:pPr>
              <a:lnSpc>
                <a:spcPct val="100000"/>
              </a:lnSpc>
            </a:pPr>
            <a:r>
              <a:rPr lang="en-GB" sz="2400" dirty="0"/>
              <a:t>Socrates, Plato and Hippocrates</a:t>
            </a:r>
          </a:p>
          <a:p>
            <a:pPr>
              <a:lnSpc>
                <a:spcPct val="100000"/>
              </a:lnSpc>
            </a:pPr>
            <a:r>
              <a:rPr lang="en-GB" sz="2400" dirty="0"/>
              <a:t>Socrates (470-299BCE) limited written text, but perhaps the most famous philosopher. </a:t>
            </a:r>
          </a:p>
          <a:p>
            <a:pPr>
              <a:lnSpc>
                <a:spcPct val="100000"/>
              </a:lnSpc>
            </a:pPr>
            <a:r>
              <a:rPr lang="en-GB" sz="2400" dirty="0"/>
              <a:t>Plato (428-348 BCE) The </a:t>
            </a:r>
            <a:r>
              <a:rPr lang="en-GB" sz="2400" dirty="0" err="1"/>
              <a:t>Logistikon</a:t>
            </a:r>
            <a:r>
              <a:rPr lang="en-GB" sz="2400" dirty="0"/>
              <a:t>, The </a:t>
            </a:r>
            <a:r>
              <a:rPr lang="en-GB" sz="2400" dirty="0" err="1"/>
              <a:t>Epitumetikon</a:t>
            </a:r>
            <a:r>
              <a:rPr lang="en-GB" sz="2400" dirty="0"/>
              <a:t> and </a:t>
            </a:r>
            <a:r>
              <a:rPr lang="en-GB" sz="2400" dirty="0" err="1"/>
              <a:t>Thumoeides</a:t>
            </a:r>
            <a:r>
              <a:rPr lang="en-GB" sz="2400" dirty="0"/>
              <a:t>.</a:t>
            </a:r>
          </a:p>
          <a:p>
            <a:pPr>
              <a:lnSpc>
                <a:spcPct val="100000"/>
              </a:lnSpc>
            </a:pPr>
            <a:r>
              <a:rPr lang="en-GB" sz="2400" dirty="0"/>
              <a:t>Hippocrates (460-370 BCE). Founder of modern medicine.</a:t>
            </a:r>
          </a:p>
          <a:p>
            <a:pPr>
              <a:lnSpc>
                <a:spcPct val="100000"/>
              </a:lnSpc>
            </a:pPr>
            <a:r>
              <a:rPr lang="en-GB" sz="2400" dirty="0"/>
              <a:t>Aristotle (384-322 BCE) further developed the humoral theories.</a:t>
            </a:r>
          </a:p>
        </p:txBody>
      </p:sp>
      <p:pic>
        <p:nvPicPr>
          <p:cNvPr id="4" name="Picture 4" descr="A sculpture of a person&#10;&#10;Description automatically generated">
            <a:extLst>
              <a:ext uri="{FF2B5EF4-FFF2-40B4-BE49-F238E27FC236}">
                <a16:creationId xmlns:a16="http://schemas.microsoft.com/office/drawing/2014/main" id="{3EF76E15-E6E0-4F0C-96A7-961B8536A4E3}"/>
              </a:ext>
            </a:extLst>
          </p:cNvPr>
          <p:cNvPicPr>
            <a:picLocks noChangeAspect="1"/>
          </p:cNvPicPr>
          <p:nvPr/>
        </p:nvPicPr>
        <p:blipFill rotWithShape="1">
          <a:blip r:embed="rId3"/>
          <a:srcRect l="11075" r="96"/>
          <a:stretch/>
        </p:blipFill>
        <p:spPr>
          <a:xfrm>
            <a:off x="7684006" y="10"/>
            <a:ext cx="4507993" cy="6857990"/>
          </a:xfrm>
          <a:prstGeom prst="rect">
            <a:avLst/>
          </a:prstGeom>
        </p:spPr>
      </p:pic>
    </p:spTree>
    <p:extLst>
      <p:ext uri="{BB962C8B-B14F-4D97-AF65-F5344CB8AC3E}">
        <p14:creationId xmlns:p14="http://schemas.microsoft.com/office/powerpoint/2010/main" val="2397812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1D2D5A-F8A4-A374-F448-703F610FCAEA}"/>
              </a:ext>
            </a:extLst>
          </p:cNvPr>
          <p:cNvPicPr>
            <a:picLocks noChangeAspect="1"/>
          </p:cNvPicPr>
          <p:nvPr/>
        </p:nvPicPr>
        <p:blipFill>
          <a:blip r:embed="rId3"/>
          <a:stretch>
            <a:fillRect/>
          </a:stretch>
        </p:blipFill>
        <p:spPr>
          <a:xfrm>
            <a:off x="-341086" y="0"/>
            <a:ext cx="12192000" cy="6858000"/>
          </a:xfrm>
          <a:prstGeom prst="rect">
            <a:avLst/>
          </a:prstGeom>
          <a:noFill/>
        </p:spPr>
      </p:pic>
      <p:sp>
        <p:nvSpPr>
          <p:cNvPr id="2" name="Title 1">
            <a:extLst>
              <a:ext uri="{FF2B5EF4-FFF2-40B4-BE49-F238E27FC236}">
                <a16:creationId xmlns:a16="http://schemas.microsoft.com/office/drawing/2014/main" id="{69BB9492-545B-4B2B-911D-ACA9B5FC215A}"/>
              </a:ext>
            </a:extLst>
          </p:cNvPr>
          <p:cNvSpPr>
            <a:spLocks noGrp="1"/>
          </p:cNvSpPr>
          <p:nvPr>
            <p:ph type="title"/>
          </p:nvPr>
        </p:nvSpPr>
        <p:spPr>
          <a:xfrm>
            <a:off x="1508760" y="1188720"/>
            <a:ext cx="9171432" cy="4480560"/>
          </a:xfrm>
        </p:spPr>
        <p:txBody>
          <a:bodyPr anchor="ctr">
            <a:normAutofit/>
          </a:bodyPr>
          <a:lstStyle/>
          <a:p>
            <a:r>
              <a:rPr lang="en-GB" dirty="0"/>
              <a:t>Plato’s Allegory of the cave</a:t>
            </a:r>
          </a:p>
        </p:txBody>
      </p:sp>
      <p:sp>
        <p:nvSpPr>
          <p:cNvPr id="3" name="Content Placeholder 2">
            <a:extLst>
              <a:ext uri="{FF2B5EF4-FFF2-40B4-BE49-F238E27FC236}">
                <a16:creationId xmlns:a16="http://schemas.microsoft.com/office/drawing/2014/main" id="{89131E8A-8D7B-4B27-8240-E7A02195B498}"/>
              </a:ext>
            </a:extLst>
          </p:cNvPr>
          <p:cNvSpPr>
            <a:spLocks noGrp="1"/>
          </p:cNvSpPr>
          <p:nvPr>
            <p:ph type="body" idx="1"/>
          </p:nvPr>
        </p:nvSpPr>
        <p:spPr>
          <a:xfrm>
            <a:off x="5406571" y="4194629"/>
            <a:ext cx="4148909" cy="1273483"/>
          </a:xfrm>
        </p:spPr>
        <p:txBody>
          <a:bodyPr vert="horz" lIns="91440" tIns="45720" rIns="91440" bIns="45720" rtlCol="0">
            <a:normAutofit/>
          </a:bodyPr>
          <a:lstStyle/>
          <a:p>
            <a:pPr>
              <a:spcAft>
                <a:spcPts val="600"/>
              </a:spcAft>
            </a:pPr>
            <a:r>
              <a:rPr lang="en-GB" sz="2800" dirty="0">
                <a:solidFill>
                  <a:schemeClr val="bg1"/>
                </a:solidFill>
                <a:hlinkClick r:id="rId4">
                  <a:extLst>
                    <a:ext uri="{A12FA001-AC4F-418D-AE19-62706E023703}">
                      <ahyp:hlinkClr xmlns:ahyp="http://schemas.microsoft.com/office/drawing/2018/hyperlinkcolor" val="tx"/>
                    </a:ext>
                  </a:extLst>
                </a:hlinkClick>
              </a:rPr>
              <a:t>Plato's Allegory of the Cave</a:t>
            </a:r>
            <a:endParaRPr lang="en-GB" sz="2800" dirty="0">
              <a:solidFill>
                <a:schemeClr val="bg1"/>
              </a:solidFill>
            </a:endParaRPr>
          </a:p>
        </p:txBody>
      </p:sp>
    </p:spTree>
    <p:extLst>
      <p:ext uri="{BB962C8B-B14F-4D97-AF65-F5344CB8AC3E}">
        <p14:creationId xmlns:p14="http://schemas.microsoft.com/office/powerpoint/2010/main" val="1775663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waterfall, star, water, wave&#10;&#10;Description automatically generated">
            <a:extLst>
              <a:ext uri="{FF2B5EF4-FFF2-40B4-BE49-F238E27FC236}">
                <a16:creationId xmlns:a16="http://schemas.microsoft.com/office/drawing/2014/main" id="{C70695B9-C7DD-4AAD-8D22-98AF93555B17}"/>
              </a:ext>
            </a:extLst>
          </p:cNvPr>
          <p:cNvPicPr>
            <a:picLocks noGrp="1" noChangeAspect="1"/>
          </p:cNvPicPr>
          <p:nvPr>
            <p:ph idx="1"/>
          </p:nvPr>
        </p:nvPicPr>
        <p:blipFill rotWithShape="1">
          <a:blip r:embed="rId3"/>
          <a:srcRect l="8390" r="2343" b="2"/>
          <a:stretch/>
        </p:blipFill>
        <p:spPr>
          <a:xfrm>
            <a:off x="5329146" y="10"/>
            <a:ext cx="6862854"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2" name="Title 1">
            <a:extLst>
              <a:ext uri="{FF2B5EF4-FFF2-40B4-BE49-F238E27FC236}">
                <a16:creationId xmlns:a16="http://schemas.microsoft.com/office/drawing/2014/main" id="{E31D519A-0429-43BB-87EE-EA5019004835}"/>
              </a:ext>
            </a:extLst>
          </p:cNvPr>
          <p:cNvSpPr>
            <a:spLocks noGrp="1"/>
          </p:cNvSpPr>
          <p:nvPr>
            <p:ph type="title"/>
          </p:nvPr>
        </p:nvSpPr>
        <p:spPr>
          <a:xfrm>
            <a:off x="477980" y="1122363"/>
            <a:ext cx="5357871" cy="3204134"/>
          </a:xfrm>
        </p:spPr>
        <p:txBody>
          <a:bodyPr vert="horz" lIns="91440" tIns="45720" rIns="91440" bIns="45720" rtlCol="0" anchor="b">
            <a:normAutofit/>
          </a:bodyPr>
          <a:lstStyle/>
          <a:p>
            <a:r>
              <a:rPr lang="en-US" sz="4400" dirty="0"/>
              <a:t>What is your understanding of Epilepsy?</a:t>
            </a:r>
          </a:p>
        </p:txBody>
      </p:sp>
    </p:spTree>
    <p:extLst>
      <p:ext uri="{BB962C8B-B14F-4D97-AF65-F5344CB8AC3E}">
        <p14:creationId xmlns:p14="http://schemas.microsoft.com/office/powerpoint/2010/main" val="3595237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B1726-03DB-4E9D-ADB4-5F010FD249A4}"/>
              </a:ext>
            </a:extLst>
          </p:cNvPr>
          <p:cNvSpPr>
            <a:spLocks noGrp="1"/>
          </p:cNvSpPr>
          <p:nvPr>
            <p:ph type="title"/>
          </p:nvPr>
        </p:nvSpPr>
        <p:spPr>
          <a:xfrm>
            <a:off x="612648" y="1078992"/>
            <a:ext cx="6268770" cy="1536192"/>
          </a:xfrm>
        </p:spPr>
        <p:txBody>
          <a:bodyPr anchor="b">
            <a:normAutofit fontScale="90000"/>
          </a:bodyPr>
          <a:lstStyle/>
          <a:p>
            <a:r>
              <a:rPr lang="en-GB" sz="3600"/>
              <a:t>Early Greek understanding of Epilepsy</a:t>
            </a:r>
          </a:p>
        </p:txBody>
      </p:sp>
      <p:sp>
        <p:nvSpPr>
          <p:cNvPr id="3" name="Content Placeholder 2">
            <a:extLst>
              <a:ext uri="{FF2B5EF4-FFF2-40B4-BE49-F238E27FC236}">
                <a16:creationId xmlns:a16="http://schemas.microsoft.com/office/drawing/2014/main" id="{8D25A066-0E2A-476D-98FD-11002AF6C343}"/>
              </a:ext>
            </a:extLst>
          </p:cNvPr>
          <p:cNvSpPr>
            <a:spLocks noGrp="1"/>
          </p:cNvSpPr>
          <p:nvPr>
            <p:ph idx="1"/>
          </p:nvPr>
        </p:nvSpPr>
        <p:spPr>
          <a:xfrm>
            <a:off x="615458" y="2894629"/>
            <a:ext cx="6268770" cy="3286715"/>
          </a:xfrm>
        </p:spPr>
        <p:txBody>
          <a:bodyPr vert="horz" lIns="91440" tIns="45720" rIns="91440" bIns="45720" rtlCol="0">
            <a:normAutofit/>
          </a:bodyPr>
          <a:lstStyle/>
          <a:p>
            <a:r>
              <a:rPr lang="en-GB" sz="2400" dirty="0"/>
              <a:t>In ancient times, Epilepsy was viewed as a visible illness.</a:t>
            </a:r>
          </a:p>
          <a:p>
            <a:r>
              <a:rPr lang="en-GB" sz="2400" dirty="0"/>
              <a:t>In ancient times it was seen as a miasma or an unpleasant smell or vapour.</a:t>
            </a:r>
          </a:p>
          <a:p>
            <a:r>
              <a:rPr lang="en-GB" sz="2400" dirty="0"/>
              <a:t>Believed to be a mist that had been draped over the individual by the gods.</a:t>
            </a:r>
          </a:p>
        </p:txBody>
      </p:sp>
      <p:pic>
        <p:nvPicPr>
          <p:cNvPr id="4" name="Picture 4" descr="A picture containing dark, looking, fire, light&#10;&#10;Description automatically generated">
            <a:extLst>
              <a:ext uri="{FF2B5EF4-FFF2-40B4-BE49-F238E27FC236}">
                <a16:creationId xmlns:a16="http://schemas.microsoft.com/office/drawing/2014/main" id="{444E2EF9-B281-45E9-803C-94A2BF83EE37}"/>
              </a:ext>
            </a:extLst>
          </p:cNvPr>
          <p:cNvPicPr>
            <a:picLocks noChangeAspect="1"/>
          </p:cNvPicPr>
          <p:nvPr/>
        </p:nvPicPr>
        <p:blipFill rotWithShape="1">
          <a:blip r:embed="rId3"/>
          <a:srcRect r="15183"/>
          <a:stretch/>
        </p:blipFill>
        <p:spPr>
          <a:xfrm>
            <a:off x="7684006" y="10"/>
            <a:ext cx="4507993" cy="6857990"/>
          </a:xfrm>
          <a:prstGeom prst="rect">
            <a:avLst/>
          </a:prstGeom>
        </p:spPr>
      </p:pic>
    </p:spTree>
    <p:extLst>
      <p:ext uri="{BB962C8B-B14F-4D97-AF65-F5344CB8AC3E}">
        <p14:creationId xmlns:p14="http://schemas.microsoft.com/office/powerpoint/2010/main" val="962346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3976D-F4D1-46AD-A798-B39A222C884E}"/>
              </a:ext>
            </a:extLst>
          </p:cNvPr>
          <p:cNvSpPr>
            <a:spLocks noGrp="1"/>
          </p:cNvSpPr>
          <p:nvPr>
            <p:ph type="title"/>
          </p:nvPr>
        </p:nvSpPr>
        <p:spPr>
          <a:xfrm>
            <a:off x="612648" y="1078992"/>
            <a:ext cx="6268770" cy="1536192"/>
          </a:xfrm>
        </p:spPr>
        <p:txBody>
          <a:bodyPr anchor="b">
            <a:normAutofit fontScale="90000"/>
          </a:bodyPr>
          <a:lstStyle/>
          <a:p>
            <a:r>
              <a:rPr lang="en-GB" sz="5200"/>
              <a:t>Sacred Disease and Hippocrates</a:t>
            </a:r>
          </a:p>
        </p:txBody>
      </p:sp>
      <p:sp>
        <p:nvSpPr>
          <p:cNvPr id="3" name="Content Placeholder 2">
            <a:extLst>
              <a:ext uri="{FF2B5EF4-FFF2-40B4-BE49-F238E27FC236}">
                <a16:creationId xmlns:a16="http://schemas.microsoft.com/office/drawing/2014/main" id="{A24C70B5-4E03-47FB-B648-04DAA39AD705}"/>
              </a:ext>
            </a:extLst>
          </p:cNvPr>
          <p:cNvSpPr>
            <a:spLocks noGrp="1"/>
          </p:cNvSpPr>
          <p:nvPr>
            <p:ph idx="1"/>
          </p:nvPr>
        </p:nvSpPr>
        <p:spPr>
          <a:xfrm>
            <a:off x="615458" y="2859683"/>
            <a:ext cx="7068548" cy="3644633"/>
          </a:xfrm>
        </p:spPr>
        <p:txBody>
          <a:bodyPr vert="horz" lIns="91440" tIns="45720" rIns="91440" bIns="45720" rtlCol="0">
            <a:noAutofit/>
          </a:bodyPr>
          <a:lstStyle/>
          <a:p>
            <a:pPr>
              <a:lnSpc>
                <a:spcPct val="100000"/>
              </a:lnSpc>
            </a:pPr>
            <a:r>
              <a:rPr lang="en-GB" sz="2400" dirty="0"/>
              <a:t>In 400BC Hippocrates sought to prove that madness and other illnesses were caused by illness within the body, rather than the ill favour of the gods.</a:t>
            </a:r>
          </a:p>
          <a:p>
            <a:pPr>
              <a:lnSpc>
                <a:spcPct val="100000"/>
              </a:lnSpc>
            </a:pPr>
            <a:r>
              <a:rPr lang="en-GB" sz="2400" dirty="0"/>
              <a:t>5th Century BCE ‘The Sacred Disease’ – Epilepsy</a:t>
            </a:r>
          </a:p>
          <a:p>
            <a:pPr>
              <a:lnSpc>
                <a:spcPct val="100000"/>
              </a:lnSpc>
            </a:pPr>
            <a:r>
              <a:rPr lang="en-GB" sz="2400" dirty="0"/>
              <a:t>The Hippocratic writings were to have a huge influence on the development of medicine even into the 19th century.</a:t>
            </a:r>
          </a:p>
        </p:txBody>
      </p:sp>
      <p:pic>
        <p:nvPicPr>
          <p:cNvPr id="4" name="Picture 4" descr="A sculpture of a person&#10;&#10;Description automatically generated">
            <a:extLst>
              <a:ext uri="{FF2B5EF4-FFF2-40B4-BE49-F238E27FC236}">
                <a16:creationId xmlns:a16="http://schemas.microsoft.com/office/drawing/2014/main" id="{8DA3A972-8F39-4D0A-B8B8-F8BABBFBFD0C}"/>
              </a:ext>
            </a:extLst>
          </p:cNvPr>
          <p:cNvPicPr>
            <a:picLocks noChangeAspect="1"/>
          </p:cNvPicPr>
          <p:nvPr/>
        </p:nvPicPr>
        <p:blipFill rotWithShape="1">
          <a:blip r:embed="rId3"/>
          <a:srcRect l="12355"/>
          <a:stretch/>
        </p:blipFill>
        <p:spPr>
          <a:xfrm>
            <a:off x="7684006" y="10"/>
            <a:ext cx="4507993" cy="6857990"/>
          </a:xfrm>
          <a:prstGeom prst="rect">
            <a:avLst/>
          </a:prstGeom>
        </p:spPr>
      </p:pic>
    </p:spTree>
    <p:extLst>
      <p:ext uri="{BB962C8B-B14F-4D97-AF65-F5344CB8AC3E}">
        <p14:creationId xmlns:p14="http://schemas.microsoft.com/office/powerpoint/2010/main" val="3131694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82F19-87AC-45A9-854F-359E51D6AC88}"/>
              </a:ext>
            </a:extLst>
          </p:cNvPr>
          <p:cNvSpPr>
            <a:spLocks noGrp="1"/>
          </p:cNvSpPr>
          <p:nvPr>
            <p:ph type="title"/>
          </p:nvPr>
        </p:nvSpPr>
        <p:spPr>
          <a:xfrm>
            <a:off x="411480" y="987552"/>
            <a:ext cx="4485861" cy="1088136"/>
          </a:xfrm>
        </p:spPr>
        <p:txBody>
          <a:bodyPr anchor="b">
            <a:normAutofit/>
          </a:bodyPr>
          <a:lstStyle/>
          <a:p>
            <a:r>
              <a:rPr lang="en-GB" sz="3400"/>
              <a:t>Sacred Disease</a:t>
            </a:r>
          </a:p>
        </p:txBody>
      </p:sp>
      <p:sp>
        <p:nvSpPr>
          <p:cNvPr id="3" name="Content Placeholder 2">
            <a:extLst>
              <a:ext uri="{FF2B5EF4-FFF2-40B4-BE49-F238E27FC236}">
                <a16:creationId xmlns:a16="http://schemas.microsoft.com/office/drawing/2014/main" id="{BC456377-B141-4F28-B887-11E400623EEB}"/>
              </a:ext>
            </a:extLst>
          </p:cNvPr>
          <p:cNvSpPr>
            <a:spLocks noGrp="1"/>
          </p:cNvSpPr>
          <p:nvPr>
            <p:ph idx="1"/>
          </p:nvPr>
        </p:nvSpPr>
        <p:spPr>
          <a:xfrm>
            <a:off x="411479" y="2214113"/>
            <a:ext cx="4936898" cy="4058671"/>
          </a:xfrm>
        </p:spPr>
        <p:txBody>
          <a:bodyPr vert="horz" lIns="91440" tIns="45720" rIns="91440" bIns="45720" rtlCol="0" anchor="t">
            <a:noAutofit/>
          </a:bodyPr>
          <a:lstStyle/>
          <a:p>
            <a:pPr>
              <a:lnSpc>
                <a:spcPct val="100000"/>
              </a:lnSpc>
            </a:pPr>
            <a:r>
              <a:rPr lang="en-GB" sz="2400" dirty="0"/>
              <a:t>Hippocrates was critical of the methods used to treat and cure, believing "witch-doctors, quacks and charlatans" were calling upon the gods for a quick heal to screen their own failure to give appropriate and adequate treatment invoking a divine element to hide their inadequacies</a:t>
            </a:r>
            <a:r>
              <a:rPr lang="en-GB" sz="2000" dirty="0"/>
              <a:t>.</a:t>
            </a:r>
          </a:p>
        </p:txBody>
      </p:sp>
      <p:pic>
        <p:nvPicPr>
          <p:cNvPr id="4" name="Picture 4" descr="A pot with food in it&#10;&#10;Description automatically generated">
            <a:extLst>
              <a:ext uri="{FF2B5EF4-FFF2-40B4-BE49-F238E27FC236}">
                <a16:creationId xmlns:a16="http://schemas.microsoft.com/office/drawing/2014/main" id="{AD3C4121-0AA1-4D31-9B01-37866FDD6C3B}"/>
              </a:ext>
            </a:extLst>
          </p:cNvPr>
          <p:cNvPicPr>
            <a:picLocks noChangeAspect="1"/>
          </p:cNvPicPr>
          <p:nvPr/>
        </p:nvPicPr>
        <p:blipFill rotWithShape="1">
          <a:blip r:embed="rId2"/>
          <a:srcRect l="4820" r="28176" b="-1"/>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1351951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table, shirt&#10;&#10;Description automatically generated">
            <a:extLst>
              <a:ext uri="{FF2B5EF4-FFF2-40B4-BE49-F238E27FC236}">
                <a16:creationId xmlns:a16="http://schemas.microsoft.com/office/drawing/2014/main" id="{FA02BB24-26AB-44F8-9C54-8CEABFAA40AB}"/>
              </a:ext>
            </a:extLst>
          </p:cNvPr>
          <p:cNvPicPr>
            <a:picLocks noChangeAspect="1"/>
          </p:cNvPicPr>
          <p:nvPr/>
        </p:nvPicPr>
        <p:blipFill rotWithShape="1">
          <a:blip r:embed="rId2"/>
          <a:srcRect l="1311" r="9699"/>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2" name="Title 1">
            <a:extLst>
              <a:ext uri="{FF2B5EF4-FFF2-40B4-BE49-F238E27FC236}">
                <a16:creationId xmlns:a16="http://schemas.microsoft.com/office/drawing/2014/main" id="{B8BFFAC0-F028-4A79-ACF7-187DD8EEC902}"/>
              </a:ext>
            </a:extLst>
          </p:cNvPr>
          <p:cNvSpPr>
            <a:spLocks noGrp="1"/>
          </p:cNvSpPr>
          <p:nvPr>
            <p:ph type="title"/>
          </p:nvPr>
        </p:nvSpPr>
        <p:spPr>
          <a:xfrm>
            <a:off x="374904" y="1380336"/>
            <a:ext cx="4992624" cy="719736"/>
          </a:xfrm>
        </p:spPr>
        <p:txBody>
          <a:bodyPr anchor="ctr">
            <a:normAutofit fontScale="90000"/>
          </a:bodyPr>
          <a:lstStyle/>
          <a:p>
            <a:r>
              <a:rPr lang="en-GB" sz="3400" dirty="0"/>
              <a:t>The Hippocratic Corpus – The Four Humours</a:t>
            </a:r>
          </a:p>
        </p:txBody>
      </p:sp>
      <p:sp>
        <p:nvSpPr>
          <p:cNvPr id="3" name="Content Placeholder 2">
            <a:extLst>
              <a:ext uri="{FF2B5EF4-FFF2-40B4-BE49-F238E27FC236}">
                <a16:creationId xmlns:a16="http://schemas.microsoft.com/office/drawing/2014/main" id="{8A075630-795E-4EAF-94A9-54CDE0301700}"/>
              </a:ext>
            </a:extLst>
          </p:cNvPr>
          <p:cNvSpPr>
            <a:spLocks noGrp="1"/>
          </p:cNvSpPr>
          <p:nvPr>
            <p:ph idx="1"/>
          </p:nvPr>
        </p:nvSpPr>
        <p:spPr>
          <a:xfrm>
            <a:off x="374904" y="2522949"/>
            <a:ext cx="5065776" cy="3402363"/>
          </a:xfrm>
        </p:spPr>
        <p:txBody>
          <a:bodyPr vert="horz" lIns="91440" tIns="45720" rIns="91440" bIns="45720" rtlCol="0" anchor="t">
            <a:normAutofit/>
          </a:bodyPr>
          <a:lstStyle/>
          <a:p>
            <a:r>
              <a:rPr lang="en-GB" sz="3200" dirty="0"/>
              <a:t>The concept of the Four Humours was introduced by Greek physicians around 6th and 4th centuries BCE.</a:t>
            </a:r>
          </a:p>
        </p:txBody>
      </p:sp>
    </p:spTree>
    <p:extLst>
      <p:ext uri="{BB962C8B-B14F-4D97-AF65-F5344CB8AC3E}">
        <p14:creationId xmlns:p14="http://schemas.microsoft.com/office/powerpoint/2010/main" val="338423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74AC9-EB64-4AE8-8CC7-58AFED0F0476}"/>
              </a:ext>
            </a:extLst>
          </p:cNvPr>
          <p:cNvSpPr>
            <a:spLocks noGrp="1"/>
          </p:cNvSpPr>
          <p:nvPr>
            <p:ph type="title"/>
          </p:nvPr>
        </p:nvSpPr>
        <p:spPr>
          <a:xfrm>
            <a:off x="838199" y="1159017"/>
            <a:ext cx="4571999" cy="1432754"/>
          </a:xfrm>
        </p:spPr>
        <p:txBody>
          <a:bodyPr anchor="b">
            <a:normAutofit fontScale="90000"/>
          </a:bodyPr>
          <a:lstStyle/>
          <a:p>
            <a:r>
              <a:rPr lang="en-GB" sz="3600" dirty="0"/>
              <a:t>Brief Introduction to the Four Humours</a:t>
            </a:r>
          </a:p>
        </p:txBody>
      </p:sp>
      <p:sp>
        <p:nvSpPr>
          <p:cNvPr id="3" name="Content Placeholder 2">
            <a:extLst>
              <a:ext uri="{FF2B5EF4-FFF2-40B4-BE49-F238E27FC236}">
                <a16:creationId xmlns:a16="http://schemas.microsoft.com/office/drawing/2014/main" id="{8561B1B6-E4BA-4793-A041-11108982F358}"/>
              </a:ext>
            </a:extLst>
          </p:cNvPr>
          <p:cNvSpPr>
            <a:spLocks noGrp="1"/>
          </p:cNvSpPr>
          <p:nvPr>
            <p:ph idx="1"/>
          </p:nvPr>
        </p:nvSpPr>
        <p:spPr>
          <a:xfrm>
            <a:off x="442823" y="2697193"/>
            <a:ext cx="5911969" cy="3697856"/>
          </a:xfrm>
        </p:spPr>
        <p:txBody>
          <a:bodyPr vert="horz" lIns="91440" tIns="45720" rIns="91440" bIns="45720" rtlCol="0">
            <a:normAutofit/>
          </a:bodyPr>
          <a:lstStyle/>
          <a:p>
            <a:pPr marL="0" indent="0">
              <a:buNone/>
            </a:pPr>
            <a:r>
              <a:rPr lang="en-GB" sz="2400" dirty="0"/>
              <a:t>Each of us have four basic elements within the body:</a:t>
            </a:r>
          </a:p>
          <a:p>
            <a:pPr marL="0" indent="0">
              <a:buNone/>
            </a:pPr>
            <a:r>
              <a:rPr lang="en-GB" sz="2400" dirty="0"/>
              <a:t>Blood, Phlegm, Yellow Bile and Black Bile.</a:t>
            </a:r>
          </a:p>
          <a:p>
            <a:pPr marL="0" indent="0">
              <a:buNone/>
            </a:pPr>
            <a:r>
              <a:rPr lang="en-GB" sz="2400" dirty="0"/>
              <a:t>Each is fighting for supremacy within the body</a:t>
            </a:r>
          </a:p>
          <a:p>
            <a:pPr marL="0" indent="0">
              <a:buNone/>
            </a:pPr>
            <a:r>
              <a:rPr lang="en-GB" sz="2400" dirty="0"/>
              <a:t>When one of these elements becomes elevated it will give rise to different temperaments, illnesses and conditions.</a:t>
            </a:r>
          </a:p>
        </p:txBody>
      </p:sp>
      <p:pic>
        <p:nvPicPr>
          <p:cNvPr id="4" name="Picture 4" descr="A picture containing diagram&#10;&#10;Description automatically generated">
            <a:extLst>
              <a:ext uri="{FF2B5EF4-FFF2-40B4-BE49-F238E27FC236}">
                <a16:creationId xmlns:a16="http://schemas.microsoft.com/office/drawing/2014/main" id="{33D4EC2D-115D-4736-873E-47B4BBE48F7E}"/>
              </a:ext>
            </a:extLst>
          </p:cNvPr>
          <p:cNvPicPr>
            <a:picLocks noChangeAspect="1"/>
          </p:cNvPicPr>
          <p:nvPr/>
        </p:nvPicPr>
        <p:blipFill rotWithShape="1">
          <a:blip r:embed="rId3"/>
          <a:srcRect l="1539" r="455" b="-2"/>
          <a:stretch/>
        </p:blipFill>
        <p:spPr>
          <a:xfrm>
            <a:off x="6190488" y="566928"/>
            <a:ext cx="5157216" cy="5286197"/>
          </a:xfrm>
          <a:prstGeom prst="rect">
            <a:avLst/>
          </a:prstGeom>
        </p:spPr>
      </p:pic>
    </p:spTree>
    <p:extLst>
      <p:ext uri="{BB962C8B-B14F-4D97-AF65-F5344CB8AC3E}">
        <p14:creationId xmlns:p14="http://schemas.microsoft.com/office/powerpoint/2010/main" val="15054957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FFD59-B9B8-4E95-8FAA-FECF2E3A4E2E}"/>
              </a:ext>
            </a:extLst>
          </p:cNvPr>
          <p:cNvSpPr>
            <a:spLocks noGrp="1"/>
          </p:cNvSpPr>
          <p:nvPr>
            <p:ph type="title"/>
          </p:nvPr>
        </p:nvSpPr>
        <p:spPr>
          <a:xfrm>
            <a:off x="838199" y="564211"/>
            <a:ext cx="4571999" cy="1747998"/>
          </a:xfrm>
        </p:spPr>
        <p:txBody>
          <a:bodyPr anchor="b">
            <a:normAutofit/>
          </a:bodyPr>
          <a:lstStyle/>
          <a:p>
            <a:r>
              <a:rPr lang="en-GB" sz="3600" dirty="0"/>
              <a:t>The Four Humours</a:t>
            </a:r>
          </a:p>
        </p:txBody>
      </p:sp>
      <p:sp>
        <p:nvSpPr>
          <p:cNvPr id="3" name="Content Placeholder 2">
            <a:extLst>
              <a:ext uri="{FF2B5EF4-FFF2-40B4-BE49-F238E27FC236}">
                <a16:creationId xmlns:a16="http://schemas.microsoft.com/office/drawing/2014/main" id="{46D161F2-CE69-49F0-A5C6-B65221AD1A23}"/>
              </a:ext>
            </a:extLst>
          </p:cNvPr>
          <p:cNvSpPr>
            <a:spLocks noGrp="1"/>
          </p:cNvSpPr>
          <p:nvPr>
            <p:ph idx="1"/>
          </p:nvPr>
        </p:nvSpPr>
        <p:spPr>
          <a:xfrm>
            <a:off x="838199" y="2626716"/>
            <a:ext cx="4571999" cy="3762435"/>
          </a:xfrm>
        </p:spPr>
        <p:txBody>
          <a:bodyPr vert="horz" lIns="91440" tIns="45720" rIns="91440" bIns="45720" rtlCol="0">
            <a:normAutofit/>
          </a:bodyPr>
          <a:lstStyle/>
          <a:p>
            <a:pPr>
              <a:lnSpc>
                <a:spcPct val="100000"/>
              </a:lnSpc>
            </a:pPr>
            <a:r>
              <a:rPr lang="en-GB" sz="1700" dirty="0"/>
              <a:t>Blood makes the body hot and wet</a:t>
            </a:r>
          </a:p>
          <a:p>
            <a:pPr>
              <a:lnSpc>
                <a:spcPct val="100000"/>
              </a:lnSpc>
            </a:pPr>
            <a:r>
              <a:rPr lang="en-GB" sz="1700" dirty="0"/>
              <a:t>Phlegm makes the body cold and wet and is made of secretions such as sweat and tears</a:t>
            </a:r>
          </a:p>
          <a:p>
            <a:pPr>
              <a:lnSpc>
                <a:spcPct val="100000"/>
              </a:lnSpc>
            </a:pPr>
            <a:r>
              <a:rPr lang="en-GB" sz="1700" dirty="0"/>
              <a:t>Yellow bile makes the body hot and dry</a:t>
            </a:r>
          </a:p>
          <a:p>
            <a:pPr>
              <a:lnSpc>
                <a:spcPct val="100000"/>
              </a:lnSpc>
            </a:pPr>
            <a:r>
              <a:rPr lang="en-GB" sz="1700" dirty="0"/>
              <a:t>Black bile makes the body cold and dry and is found in the spleen, dark stools and blood.</a:t>
            </a:r>
          </a:p>
          <a:p>
            <a:pPr>
              <a:lnSpc>
                <a:spcPct val="100000"/>
              </a:lnSpc>
            </a:pPr>
            <a:r>
              <a:rPr lang="en-GB" sz="1700" dirty="0"/>
              <a:t>When a person is in good health, all four aspects are in harmony with each other. Pain and illness is caused if one of these elements is either defective or in excess</a:t>
            </a:r>
          </a:p>
        </p:txBody>
      </p:sp>
      <p:pic>
        <p:nvPicPr>
          <p:cNvPr id="4" name="Picture 4" descr="A group of people standing next to a window&#10;&#10;Description automatically generated">
            <a:extLst>
              <a:ext uri="{FF2B5EF4-FFF2-40B4-BE49-F238E27FC236}">
                <a16:creationId xmlns:a16="http://schemas.microsoft.com/office/drawing/2014/main" id="{293A9C60-B1F2-40E7-9E73-692F04A0D0CF}"/>
              </a:ext>
            </a:extLst>
          </p:cNvPr>
          <p:cNvPicPr>
            <a:picLocks noChangeAspect="1"/>
          </p:cNvPicPr>
          <p:nvPr/>
        </p:nvPicPr>
        <p:blipFill rotWithShape="1">
          <a:blip r:embed="rId3"/>
          <a:srcRect l="7687" r="9962" b="2"/>
          <a:stretch/>
        </p:blipFill>
        <p:spPr>
          <a:xfrm>
            <a:off x="6190488" y="566928"/>
            <a:ext cx="5157216" cy="5286197"/>
          </a:xfrm>
          <a:prstGeom prst="rect">
            <a:avLst/>
          </a:prstGeom>
        </p:spPr>
      </p:pic>
    </p:spTree>
    <p:extLst>
      <p:ext uri="{BB962C8B-B14F-4D97-AF65-F5344CB8AC3E}">
        <p14:creationId xmlns:p14="http://schemas.microsoft.com/office/powerpoint/2010/main" val="1379201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group of clouds in the sky&#10;&#10;Description automatically generated">
            <a:extLst>
              <a:ext uri="{FF2B5EF4-FFF2-40B4-BE49-F238E27FC236}">
                <a16:creationId xmlns:a16="http://schemas.microsoft.com/office/drawing/2014/main" id="{115C18A1-4742-4D79-BEA2-53268C207657}"/>
              </a:ext>
            </a:extLst>
          </p:cNvPr>
          <p:cNvPicPr>
            <a:picLocks noChangeAspect="1"/>
          </p:cNvPicPr>
          <p:nvPr/>
        </p:nvPicPr>
        <p:blipFill rotWithShape="1">
          <a:blip r:embed="rId3"/>
          <a:srcRect l="28861" r="-1" b="-1"/>
          <a:stretch/>
        </p:blipFill>
        <p:spPr>
          <a:xfrm>
            <a:off x="5532993" y="10"/>
            <a:ext cx="6659007"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2" name="Title 1">
            <a:extLst>
              <a:ext uri="{FF2B5EF4-FFF2-40B4-BE49-F238E27FC236}">
                <a16:creationId xmlns:a16="http://schemas.microsoft.com/office/drawing/2014/main" id="{48F09597-92AF-4F63-A8A5-7446F79E9CF8}"/>
              </a:ext>
            </a:extLst>
          </p:cNvPr>
          <p:cNvSpPr>
            <a:spLocks noGrp="1"/>
          </p:cNvSpPr>
          <p:nvPr>
            <p:ph type="title"/>
          </p:nvPr>
        </p:nvSpPr>
        <p:spPr>
          <a:xfrm>
            <a:off x="374904" y="856488"/>
            <a:ext cx="4992624" cy="1741107"/>
          </a:xfrm>
        </p:spPr>
        <p:txBody>
          <a:bodyPr anchor="b">
            <a:normAutofit/>
          </a:bodyPr>
          <a:lstStyle/>
          <a:p>
            <a:r>
              <a:rPr lang="en-GB" sz="3400" dirty="0"/>
              <a:t>The Sacred Disease and Hippocratic Ideas</a:t>
            </a:r>
          </a:p>
        </p:txBody>
      </p:sp>
      <p:sp>
        <p:nvSpPr>
          <p:cNvPr id="3" name="Content Placeholder 2">
            <a:extLst>
              <a:ext uri="{FF2B5EF4-FFF2-40B4-BE49-F238E27FC236}">
                <a16:creationId xmlns:a16="http://schemas.microsoft.com/office/drawing/2014/main" id="{3F6A14B2-1857-4D00-BA35-D932D78338C3}"/>
              </a:ext>
            </a:extLst>
          </p:cNvPr>
          <p:cNvSpPr>
            <a:spLocks noGrp="1"/>
          </p:cNvSpPr>
          <p:nvPr>
            <p:ph idx="1"/>
          </p:nvPr>
        </p:nvSpPr>
        <p:spPr>
          <a:xfrm>
            <a:off x="374904" y="2597595"/>
            <a:ext cx="6014248" cy="3878920"/>
          </a:xfrm>
        </p:spPr>
        <p:txBody>
          <a:bodyPr vert="horz" lIns="91440" tIns="45720" rIns="91440" bIns="45720" rtlCol="0" anchor="t">
            <a:normAutofit/>
          </a:bodyPr>
          <a:lstStyle/>
          <a:p>
            <a:pPr>
              <a:lnSpc>
                <a:spcPct val="100000"/>
              </a:lnSpc>
            </a:pPr>
            <a:r>
              <a:rPr lang="en-GB" sz="2000" dirty="0"/>
              <a:t>According to the Hippocratic texts, disease is caused by both internal (diet, exercise, age, constitution) and external (wind changes, climate, external temperature) conditions.</a:t>
            </a:r>
          </a:p>
          <a:p>
            <a:pPr>
              <a:lnSpc>
                <a:spcPct val="100000"/>
              </a:lnSpc>
            </a:pPr>
            <a:r>
              <a:rPr lang="en-GB" sz="2000" dirty="0"/>
              <a:t>Epilepsy was specifically caused by weather conditions such as too much warmth, too cold or winds.</a:t>
            </a:r>
          </a:p>
          <a:p>
            <a:pPr>
              <a:lnSpc>
                <a:spcPct val="100000"/>
              </a:lnSpc>
            </a:pPr>
            <a:r>
              <a:rPr lang="en-GB" sz="2000" dirty="0"/>
              <a:t>Hippocrates suggested that the cure for Epilepsy would be found if the physician was able to balance out these conditions.</a:t>
            </a:r>
          </a:p>
        </p:txBody>
      </p:sp>
    </p:spTree>
    <p:extLst>
      <p:ext uri="{BB962C8B-B14F-4D97-AF65-F5344CB8AC3E}">
        <p14:creationId xmlns:p14="http://schemas.microsoft.com/office/powerpoint/2010/main" val="1880453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tree in a forest&#10;&#10;Description automatically generated">
            <a:extLst>
              <a:ext uri="{FF2B5EF4-FFF2-40B4-BE49-F238E27FC236}">
                <a16:creationId xmlns:a16="http://schemas.microsoft.com/office/drawing/2014/main" id="{5732AAFE-4D06-4BD0-8001-A4A40AC7D669}"/>
              </a:ext>
            </a:extLst>
          </p:cNvPr>
          <p:cNvPicPr>
            <a:picLocks noChangeAspect="1"/>
          </p:cNvPicPr>
          <p:nvPr/>
        </p:nvPicPr>
        <p:blipFill rotWithShape="1">
          <a:blip r:embed="rId3"/>
          <a:srcRect l="2450" r="13176" b="-1"/>
          <a:stretch/>
        </p:blipFill>
        <p:spPr>
          <a:xfrm>
            <a:off x="6994869" y="10"/>
            <a:ext cx="5197130" cy="6857990"/>
          </a:xfrm>
          <a:prstGeom prst="rect">
            <a:avLst/>
          </a:prstGeom>
        </p:spPr>
      </p:pic>
      <p:sp>
        <p:nvSpPr>
          <p:cNvPr id="2" name="Title 1">
            <a:extLst>
              <a:ext uri="{FF2B5EF4-FFF2-40B4-BE49-F238E27FC236}">
                <a16:creationId xmlns:a16="http://schemas.microsoft.com/office/drawing/2014/main" id="{59E9FAC7-C782-463E-9352-C03C7485447D}"/>
              </a:ext>
            </a:extLst>
          </p:cNvPr>
          <p:cNvSpPr>
            <a:spLocks noGrp="1"/>
          </p:cNvSpPr>
          <p:nvPr>
            <p:ph type="title"/>
          </p:nvPr>
        </p:nvSpPr>
        <p:spPr>
          <a:xfrm>
            <a:off x="371094" y="1161288"/>
            <a:ext cx="3438144" cy="673336"/>
          </a:xfrm>
        </p:spPr>
        <p:txBody>
          <a:bodyPr anchor="b">
            <a:normAutofit/>
          </a:bodyPr>
          <a:lstStyle/>
          <a:p>
            <a:r>
              <a:rPr lang="en-GB" sz="2800" dirty="0"/>
              <a:t>Madness</a:t>
            </a:r>
          </a:p>
        </p:txBody>
      </p:sp>
      <p:sp>
        <p:nvSpPr>
          <p:cNvPr id="3" name="Content Placeholder 2">
            <a:extLst>
              <a:ext uri="{FF2B5EF4-FFF2-40B4-BE49-F238E27FC236}">
                <a16:creationId xmlns:a16="http://schemas.microsoft.com/office/drawing/2014/main" id="{19A29766-D4C1-4179-A97C-A4071537EDB0}"/>
              </a:ext>
            </a:extLst>
          </p:cNvPr>
          <p:cNvSpPr>
            <a:spLocks noGrp="1"/>
          </p:cNvSpPr>
          <p:nvPr>
            <p:ph idx="1"/>
          </p:nvPr>
        </p:nvSpPr>
        <p:spPr>
          <a:xfrm>
            <a:off x="371094" y="1956932"/>
            <a:ext cx="6309268" cy="4432220"/>
          </a:xfrm>
        </p:spPr>
        <p:txBody>
          <a:bodyPr vert="horz" lIns="91440" tIns="45720" rIns="91440" bIns="45720" rtlCol="0" anchor="t">
            <a:noAutofit/>
          </a:bodyPr>
          <a:lstStyle/>
          <a:p>
            <a:pPr>
              <a:lnSpc>
                <a:spcPct val="100000"/>
              </a:lnSpc>
            </a:pPr>
            <a:r>
              <a:rPr lang="en-GB" sz="2000" dirty="0"/>
              <a:t>Believed to be caused by an imbalance of the humours:</a:t>
            </a:r>
          </a:p>
          <a:p>
            <a:pPr>
              <a:lnSpc>
                <a:spcPct val="100000"/>
              </a:lnSpc>
            </a:pPr>
            <a:r>
              <a:rPr lang="en-GB" sz="2000" dirty="0"/>
              <a:t>Nightmares and night terrors caused by too much blood in the body (warming the brain)</a:t>
            </a:r>
          </a:p>
          <a:p>
            <a:pPr>
              <a:lnSpc>
                <a:spcPct val="100000"/>
              </a:lnSpc>
            </a:pPr>
            <a:r>
              <a:rPr lang="en-GB" sz="2000" dirty="0"/>
              <a:t>An individual who was too quiet had too much phlegm</a:t>
            </a:r>
          </a:p>
          <a:p>
            <a:pPr>
              <a:lnSpc>
                <a:spcPct val="100000"/>
              </a:lnSpc>
            </a:pPr>
            <a:r>
              <a:rPr lang="en-GB" sz="2000" dirty="0"/>
              <a:t>Those that are fidgety and can't keep still, shout, or up to no good have too much bile</a:t>
            </a:r>
          </a:p>
          <a:p>
            <a:pPr>
              <a:lnSpc>
                <a:spcPct val="100000"/>
              </a:lnSpc>
            </a:pPr>
            <a:r>
              <a:rPr lang="en-GB" sz="2000" dirty="0"/>
              <a:t>And those who are low in mood are melancholic, which derives from the Greek meaning black (</a:t>
            </a:r>
            <a:r>
              <a:rPr lang="en-GB" sz="2000" dirty="0" err="1"/>
              <a:t>melan</a:t>
            </a:r>
            <a:r>
              <a:rPr lang="en-GB" sz="2000" dirty="0"/>
              <a:t>) and bile (chole).</a:t>
            </a:r>
          </a:p>
        </p:txBody>
      </p:sp>
    </p:spTree>
    <p:extLst>
      <p:ext uri="{BB962C8B-B14F-4D97-AF65-F5344CB8AC3E}">
        <p14:creationId xmlns:p14="http://schemas.microsoft.com/office/powerpoint/2010/main" val="3989795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hat, bag, shirt&#10;&#10;Description automatically generated">
            <a:extLst>
              <a:ext uri="{FF2B5EF4-FFF2-40B4-BE49-F238E27FC236}">
                <a16:creationId xmlns:a16="http://schemas.microsoft.com/office/drawing/2014/main" id="{854561A4-627D-4700-805F-85D3E28DB9DD}"/>
              </a:ext>
            </a:extLst>
          </p:cNvPr>
          <p:cNvPicPr>
            <a:picLocks noChangeAspect="1"/>
          </p:cNvPicPr>
          <p:nvPr/>
        </p:nvPicPr>
        <p:blipFill rotWithShape="1">
          <a:blip r:embed="rId2"/>
          <a:srcRect l="18722" r="16800" b="1"/>
          <a:stretch/>
        </p:blipFill>
        <p:spPr>
          <a:xfrm>
            <a:off x="4883023"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2" name="Title 1">
            <a:extLst>
              <a:ext uri="{FF2B5EF4-FFF2-40B4-BE49-F238E27FC236}">
                <a16:creationId xmlns:a16="http://schemas.microsoft.com/office/drawing/2014/main" id="{3B834361-6BA9-4990-95B1-56D8E33C6B2D}"/>
              </a:ext>
            </a:extLst>
          </p:cNvPr>
          <p:cNvSpPr>
            <a:spLocks noGrp="1"/>
          </p:cNvSpPr>
          <p:nvPr>
            <p:ph type="title"/>
          </p:nvPr>
        </p:nvSpPr>
        <p:spPr>
          <a:xfrm>
            <a:off x="374904" y="856488"/>
            <a:ext cx="4992624" cy="1173761"/>
          </a:xfrm>
        </p:spPr>
        <p:txBody>
          <a:bodyPr anchor="b">
            <a:normAutofit/>
          </a:bodyPr>
          <a:lstStyle/>
          <a:p>
            <a:r>
              <a:rPr lang="en-GB" sz="3400" dirty="0"/>
              <a:t>Consider……</a:t>
            </a:r>
          </a:p>
        </p:txBody>
      </p:sp>
      <p:sp>
        <p:nvSpPr>
          <p:cNvPr id="3" name="Content Placeholder 2">
            <a:extLst>
              <a:ext uri="{FF2B5EF4-FFF2-40B4-BE49-F238E27FC236}">
                <a16:creationId xmlns:a16="http://schemas.microsoft.com/office/drawing/2014/main" id="{703062B3-7F36-4CFF-B0F7-3951FCC092E3}"/>
              </a:ext>
            </a:extLst>
          </p:cNvPr>
          <p:cNvSpPr>
            <a:spLocks noGrp="1"/>
          </p:cNvSpPr>
          <p:nvPr>
            <p:ph idx="1"/>
          </p:nvPr>
        </p:nvSpPr>
        <p:spPr>
          <a:xfrm>
            <a:off x="374904" y="2225615"/>
            <a:ext cx="5721096" cy="3699697"/>
          </a:xfrm>
        </p:spPr>
        <p:txBody>
          <a:bodyPr vert="horz" lIns="91440" tIns="45720" rIns="91440" bIns="45720" rtlCol="0" anchor="t">
            <a:normAutofit/>
          </a:bodyPr>
          <a:lstStyle/>
          <a:p>
            <a:r>
              <a:rPr lang="en-GB" sz="2400" dirty="0"/>
              <a:t>The Greeks even had ideas about women's 'problems' and hysteria!</a:t>
            </a:r>
            <a:endParaRPr lang="en-US" sz="2400" dirty="0"/>
          </a:p>
          <a:p>
            <a:r>
              <a:rPr lang="en-GB" sz="2400" dirty="0"/>
              <a:t>Spend a few minutes, just considering what you know about a woman's monthly cycle, pregnancy and menopause and how it might affect the temperament of a woman!</a:t>
            </a:r>
          </a:p>
          <a:p>
            <a:r>
              <a:rPr lang="en-GB" sz="2400" dirty="0"/>
              <a:t>Give yourself about five minutes to reflect on this one.</a:t>
            </a:r>
          </a:p>
        </p:txBody>
      </p:sp>
    </p:spTree>
    <p:extLst>
      <p:ext uri="{BB962C8B-B14F-4D97-AF65-F5344CB8AC3E}">
        <p14:creationId xmlns:p14="http://schemas.microsoft.com/office/powerpoint/2010/main" val="1971012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CC5C8-4A0F-497E-A141-1DBA23D19A63}"/>
              </a:ext>
            </a:extLst>
          </p:cNvPr>
          <p:cNvSpPr>
            <a:spLocks noGrp="1"/>
          </p:cNvSpPr>
          <p:nvPr>
            <p:ph type="title"/>
          </p:nvPr>
        </p:nvSpPr>
        <p:spPr>
          <a:xfrm>
            <a:off x="838199" y="564211"/>
            <a:ext cx="4571999" cy="1753822"/>
          </a:xfrm>
        </p:spPr>
        <p:txBody>
          <a:bodyPr anchor="b">
            <a:normAutofit/>
          </a:bodyPr>
          <a:lstStyle/>
          <a:p>
            <a:r>
              <a:rPr lang="en-GB" sz="3600" dirty="0"/>
              <a:t>Hysteria – the female disorder!</a:t>
            </a:r>
          </a:p>
        </p:txBody>
      </p:sp>
      <p:sp>
        <p:nvSpPr>
          <p:cNvPr id="3" name="Content Placeholder 2">
            <a:extLst>
              <a:ext uri="{FF2B5EF4-FFF2-40B4-BE49-F238E27FC236}">
                <a16:creationId xmlns:a16="http://schemas.microsoft.com/office/drawing/2014/main" id="{059DA516-C075-40F2-BEC2-204ED906E568}"/>
              </a:ext>
            </a:extLst>
          </p:cNvPr>
          <p:cNvSpPr>
            <a:spLocks noGrp="1"/>
          </p:cNvSpPr>
          <p:nvPr>
            <p:ph idx="1"/>
          </p:nvPr>
        </p:nvSpPr>
        <p:spPr>
          <a:xfrm>
            <a:off x="838199" y="2265873"/>
            <a:ext cx="5352289" cy="3948552"/>
          </a:xfrm>
        </p:spPr>
        <p:txBody>
          <a:bodyPr vert="horz" lIns="91440" tIns="45720" rIns="91440" bIns="45720" rtlCol="0">
            <a:normAutofit lnSpcReduction="10000"/>
          </a:bodyPr>
          <a:lstStyle/>
          <a:p>
            <a:r>
              <a:rPr lang="en-GB" sz="2400" dirty="0"/>
              <a:t>According to Hippocratic text "the womb is the origin of all diseases".</a:t>
            </a:r>
          </a:p>
          <a:p>
            <a:r>
              <a:rPr lang="en-GB" sz="2400" dirty="0">
                <a:ea typeface="+mn-lt"/>
                <a:cs typeface="+mn-lt"/>
              </a:rPr>
              <a:t>Puberty, pregnancy, menopause, suppressed menstruation all have the potential to cause problems for the female. The internal equilibrium is set off balance, thus causing a variety of complaints.</a:t>
            </a:r>
            <a:endParaRPr lang="en-GB" sz="2400" dirty="0"/>
          </a:p>
          <a:p>
            <a:r>
              <a:rPr lang="en-GB" sz="2400" dirty="0">
                <a:ea typeface="+mn-lt"/>
                <a:cs typeface="+mn-lt"/>
              </a:rPr>
              <a:t>It was these ideas that were taken up by Galen and later moved into Western ideas about medicine.</a:t>
            </a:r>
            <a:endParaRPr lang="en-GB" sz="2400" dirty="0"/>
          </a:p>
          <a:p>
            <a:endParaRPr lang="en-GB" sz="1800" dirty="0"/>
          </a:p>
        </p:txBody>
      </p:sp>
      <p:pic>
        <p:nvPicPr>
          <p:cNvPr id="4" name="Picture 4" descr="A picture containing sculpture, building, sitting, indoor&#10;&#10;Description automatically generated">
            <a:extLst>
              <a:ext uri="{FF2B5EF4-FFF2-40B4-BE49-F238E27FC236}">
                <a16:creationId xmlns:a16="http://schemas.microsoft.com/office/drawing/2014/main" id="{CA7D2BEB-32F4-4A35-B22D-41FCFAB6399F}"/>
              </a:ext>
            </a:extLst>
          </p:cNvPr>
          <p:cNvPicPr>
            <a:picLocks noChangeAspect="1"/>
          </p:cNvPicPr>
          <p:nvPr/>
        </p:nvPicPr>
        <p:blipFill rotWithShape="1">
          <a:blip r:embed="rId2"/>
          <a:srcRect b="8518"/>
          <a:stretch/>
        </p:blipFill>
        <p:spPr>
          <a:xfrm>
            <a:off x="6190488" y="566928"/>
            <a:ext cx="5157216" cy="5286197"/>
          </a:xfrm>
          <a:prstGeom prst="rect">
            <a:avLst/>
          </a:prstGeom>
        </p:spPr>
      </p:pic>
    </p:spTree>
    <p:extLst>
      <p:ext uri="{BB962C8B-B14F-4D97-AF65-F5344CB8AC3E}">
        <p14:creationId xmlns:p14="http://schemas.microsoft.com/office/powerpoint/2010/main" val="1608220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outdoor, building, fence, wooden&#10;&#10;Description automatically generated">
            <a:extLst>
              <a:ext uri="{FF2B5EF4-FFF2-40B4-BE49-F238E27FC236}">
                <a16:creationId xmlns:a16="http://schemas.microsoft.com/office/drawing/2014/main" id="{BEB944BC-C2E9-44B9-B50E-3228BB7859DE}"/>
              </a:ext>
            </a:extLst>
          </p:cNvPr>
          <p:cNvPicPr>
            <a:picLocks noChangeAspect="1"/>
          </p:cNvPicPr>
          <p:nvPr/>
        </p:nvPicPr>
        <p:blipFill rotWithShape="1">
          <a:blip r:embed="rId2">
            <a:alphaModFix amt="40000"/>
          </a:blip>
          <a:srcRect t="11626" r="-1" b="3844"/>
          <a:stretch/>
        </p:blipFill>
        <p:spPr>
          <a:xfrm>
            <a:off x="20" y="10"/>
            <a:ext cx="12191979" cy="6857990"/>
          </a:xfrm>
          <a:prstGeom prst="rect">
            <a:avLst/>
          </a:prstGeom>
        </p:spPr>
      </p:pic>
      <p:sp>
        <p:nvSpPr>
          <p:cNvPr id="2" name="Title 1">
            <a:extLst>
              <a:ext uri="{FF2B5EF4-FFF2-40B4-BE49-F238E27FC236}">
                <a16:creationId xmlns:a16="http://schemas.microsoft.com/office/drawing/2014/main" id="{F359EBD0-FABD-4057-9221-6E1B657287B2}"/>
              </a:ext>
            </a:extLst>
          </p:cNvPr>
          <p:cNvSpPr>
            <a:spLocks noGrp="1"/>
          </p:cNvSpPr>
          <p:nvPr>
            <p:ph type="title"/>
          </p:nvPr>
        </p:nvSpPr>
        <p:spPr>
          <a:xfrm>
            <a:off x="841249" y="941832"/>
            <a:ext cx="10506456" cy="2057400"/>
          </a:xfrm>
        </p:spPr>
        <p:txBody>
          <a:bodyPr anchor="b">
            <a:normAutofit/>
          </a:bodyPr>
          <a:lstStyle/>
          <a:p>
            <a:r>
              <a:rPr lang="en-GB" sz="5000"/>
              <a:t>Treatments for madness</a:t>
            </a:r>
          </a:p>
        </p:txBody>
      </p:sp>
      <p:sp>
        <p:nvSpPr>
          <p:cNvPr id="3" name="Content Placeholder 2">
            <a:extLst>
              <a:ext uri="{FF2B5EF4-FFF2-40B4-BE49-F238E27FC236}">
                <a16:creationId xmlns:a16="http://schemas.microsoft.com/office/drawing/2014/main" id="{4EBAFA4B-1584-49B6-BC87-94387BA1A799}"/>
              </a:ext>
            </a:extLst>
          </p:cNvPr>
          <p:cNvSpPr>
            <a:spLocks noGrp="1"/>
          </p:cNvSpPr>
          <p:nvPr>
            <p:ph idx="1"/>
          </p:nvPr>
        </p:nvSpPr>
        <p:spPr>
          <a:xfrm>
            <a:off x="841248" y="3502152"/>
            <a:ext cx="10506456" cy="2670048"/>
          </a:xfrm>
        </p:spPr>
        <p:txBody>
          <a:bodyPr vert="horz" lIns="91440" tIns="45720" rIns="91440" bIns="45720" rtlCol="0">
            <a:normAutofit/>
          </a:bodyPr>
          <a:lstStyle/>
          <a:p>
            <a:r>
              <a:rPr lang="en-GB" sz="2000" dirty="0"/>
              <a:t>A table of mental health conditions and treatments that were suggested by the Greeks is available on Moodle.</a:t>
            </a:r>
          </a:p>
          <a:p>
            <a:r>
              <a:rPr lang="en-GB" sz="2000" dirty="0"/>
              <a:t>Tyson, P., Khanam Davies, S. and Torn, A (2020) Madness. History, Concepts and Controversies. Oxon: Routledge.</a:t>
            </a:r>
          </a:p>
        </p:txBody>
      </p:sp>
    </p:spTree>
    <p:extLst>
      <p:ext uri="{BB962C8B-B14F-4D97-AF65-F5344CB8AC3E}">
        <p14:creationId xmlns:p14="http://schemas.microsoft.com/office/powerpoint/2010/main" val="3181889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Macro Photography of Pepper Powder Stock Photo">
            <a:extLst>
              <a:ext uri="{FF2B5EF4-FFF2-40B4-BE49-F238E27FC236}">
                <a16:creationId xmlns:a16="http://schemas.microsoft.com/office/drawing/2014/main" id="{146A313C-DA3E-F81A-FE93-E231D3B8E8BB}"/>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t="37323" r="-1" b="26277"/>
          <a:stretch/>
        </p:blipFill>
        <p:spPr bwMode="auto">
          <a:xfrm>
            <a:off x="1289143" y="440217"/>
            <a:ext cx="9613711" cy="2730686"/>
          </a:xfrm>
          <a:prstGeom prst="rect">
            <a:avLst/>
          </a:prstGeom>
          <a:solidFill>
            <a:srgbClr val="FFFFFF"/>
          </a:solidFill>
        </p:spPr>
      </p:pic>
      <p:sp>
        <p:nvSpPr>
          <p:cNvPr id="2" name="Title 1">
            <a:extLst>
              <a:ext uri="{FF2B5EF4-FFF2-40B4-BE49-F238E27FC236}">
                <a16:creationId xmlns:a16="http://schemas.microsoft.com/office/drawing/2014/main" id="{1A5C5523-CF3A-F0D3-BB1A-FFAA89F7C340}"/>
              </a:ext>
            </a:extLst>
          </p:cNvPr>
          <p:cNvSpPr>
            <a:spLocks noGrp="1"/>
          </p:cNvSpPr>
          <p:nvPr>
            <p:ph type="ctrTitle"/>
          </p:nvPr>
        </p:nvSpPr>
        <p:spPr>
          <a:xfrm>
            <a:off x="1143000" y="3236976"/>
            <a:ext cx="6867144" cy="2386584"/>
          </a:xfrm>
        </p:spPr>
        <p:txBody>
          <a:bodyPr vert="horz" lIns="91440" tIns="45720" rIns="91440" bIns="45720" rtlCol="0" anchor="b">
            <a:normAutofit/>
          </a:bodyPr>
          <a:lstStyle/>
          <a:p>
            <a:r>
              <a:rPr lang="en-US" sz="6100" dirty="0"/>
              <a:t>Four Humors Activity</a:t>
            </a:r>
          </a:p>
        </p:txBody>
      </p:sp>
      <p:sp>
        <p:nvSpPr>
          <p:cNvPr id="1031" name="Subtitle 3">
            <a:extLst>
              <a:ext uri="{FF2B5EF4-FFF2-40B4-BE49-F238E27FC236}">
                <a16:creationId xmlns:a16="http://schemas.microsoft.com/office/drawing/2014/main" id="{1CA7D112-833F-95B6-CF6F-5E7491B78E2F}"/>
              </a:ext>
            </a:extLst>
          </p:cNvPr>
          <p:cNvSpPr>
            <a:spLocks noGrp="1"/>
          </p:cNvSpPr>
          <p:nvPr>
            <p:ph type="subTitle" idx="1"/>
          </p:nvPr>
        </p:nvSpPr>
        <p:spPr>
          <a:xfrm>
            <a:off x="6327648" y="5971032"/>
            <a:ext cx="3776472" cy="530352"/>
          </a:xfrm>
        </p:spPr>
        <p:txBody>
          <a:bodyPr/>
          <a:lstStyle/>
          <a:p>
            <a:endParaRPr lang="en-US"/>
          </a:p>
        </p:txBody>
      </p:sp>
    </p:spTree>
    <p:extLst>
      <p:ext uri="{BB962C8B-B14F-4D97-AF65-F5344CB8AC3E}">
        <p14:creationId xmlns:p14="http://schemas.microsoft.com/office/powerpoint/2010/main" val="894591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7BA72-039E-DC2E-355E-F1172D227B9F}"/>
              </a:ext>
            </a:extLst>
          </p:cNvPr>
          <p:cNvSpPr>
            <a:spLocks noGrp="1"/>
          </p:cNvSpPr>
          <p:nvPr>
            <p:ph type="title"/>
          </p:nvPr>
        </p:nvSpPr>
        <p:spPr>
          <a:xfrm>
            <a:off x="466344" y="276044"/>
            <a:ext cx="5294376" cy="729795"/>
          </a:xfrm>
        </p:spPr>
        <p:txBody>
          <a:bodyPr rtlCol="0"/>
          <a:lstStyle>
            <a:defPPr>
              <a:defRPr lang="en-GB"/>
            </a:defPPr>
          </a:lstStyle>
          <a:p>
            <a:r>
              <a:rPr lang="en-GB" sz="2000" dirty="0"/>
              <a:t>Greek influences on Modern Understanding</a:t>
            </a:r>
            <a:br>
              <a:rPr lang="en-GB" sz="2000" dirty="0"/>
            </a:br>
            <a:endParaRPr lang="en-GB" sz="2000" dirty="0"/>
          </a:p>
        </p:txBody>
      </p:sp>
      <p:sp>
        <p:nvSpPr>
          <p:cNvPr id="4" name="Content Placeholder 3">
            <a:extLst>
              <a:ext uri="{FF2B5EF4-FFF2-40B4-BE49-F238E27FC236}">
                <a16:creationId xmlns:a16="http://schemas.microsoft.com/office/drawing/2014/main" id="{49BC2971-7886-2287-75E6-F484F930D599}"/>
              </a:ext>
            </a:extLst>
          </p:cNvPr>
          <p:cNvSpPr>
            <a:spLocks noGrp="1"/>
          </p:cNvSpPr>
          <p:nvPr>
            <p:ph sz="half" idx="2"/>
          </p:nvPr>
        </p:nvSpPr>
        <p:spPr>
          <a:xfrm>
            <a:off x="6360031" y="1493988"/>
            <a:ext cx="4575869" cy="4623347"/>
          </a:xfrm>
        </p:spPr>
        <p:txBody>
          <a:bodyPr rtlCol="0"/>
          <a:lstStyle>
            <a:defPPr>
              <a:defRPr lang="en-GB"/>
            </a:defPPr>
          </a:lstStyle>
          <a:p>
            <a:r>
              <a:rPr lang="en-GB" sz="2400" dirty="0"/>
              <a:t>Greek philosophy and Western European medicinal understanding (14th century – 19th century).</a:t>
            </a:r>
          </a:p>
          <a:p>
            <a:r>
              <a:rPr lang="en-GB" sz="2400" dirty="0"/>
              <a:t>Ideas of Freud</a:t>
            </a:r>
          </a:p>
          <a:p>
            <a:r>
              <a:rPr lang="en-GB" sz="2400" dirty="0"/>
              <a:t>Distinct symptoms and treatments for different psychological disorders</a:t>
            </a:r>
          </a:p>
          <a:p>
            <a:r>
              <a:rPr lang="en-GB" sz="2400" dirty="0"/>
              <a:t>Galen</a:t>
            </a:r>
          </a:p>
          <a:p>
            <a:pPr rtl="0"/>
            <a:endParaRPr lang="en-GB" dirty="0"/>
          </a:p>
        </p:txBody>
      </p:sp>
      <p:sp>
        <p:nvSpPr>
          <p:cNvPr id="15" name="Slide Number Placeholder 14">
            <a:extLst>
              <a:ext uri="{FF2B5EF4-FFF2-40B4-BE49-F238E27FC236}">
                <a16:creationId xmlns:a16="http://schemas.microsoft.com/office/drawing/2014/main" id="{1A815897-F8B8-2427-BC3B-2B4F48408A55}"/>
              </a:ext>
            </a:extLst>
          </p:cNvPr>
          <p:cNvSpPr>
            <a:spLocks noGrp="1"/>
          </p:cNvSpPr>
          <p:nvPr>
            <p:ph type="sldNum" sz="quarter" idx="12"/>
          </p:nvPr>
        </p:nvSpPr>
        <p:spPr/>
        <p:txBody>
          <a:bodyPr rtlCol="0"/>
          <a:lstStyle>
            <a:defPPr>
              <a:defRPr lang="en-GB"/>
            </a:defPPr>
          </a:lstStyle>
          <a:p>
            <a:pPr rtl="0"/>
            <a:fld id="{84D792B7-0397-C047-AE12-1A03F7E3DC83}" type="slidenum">
              <a:rPr lang="en-GB" smtClean="0"/>
              <a:pPr rtl="0"/>
              <a:t>29</a:t>
            </a:fld>
            <a:endParaRPr lang="en-GB" dirty="0"/>
          </a:p>
        </p:txBody>
      </p:sp>
      <p:sp>
        <p:nvSpPr>
          <p:cNvPr id="14" name="Footer Placeholder 13">
            <a:extLst>
              <a:ext uri="{FF2B5EF4-FFF2-40B4-BE49-F238E27FC236}">
                <a16:creationId xmlns:a16="http://schemas.microsoft.com/office/drawing/2014/main" id="{65ECF71F-9B83-DC76-FA0B-F6ED68A71B51}"/>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13" name="Date Placeholder 12">
            <a:extLst>
              <a:ext uri="{FF2B5EF4-FFF2-40B4-BE49-F238E27FC236}">
                <a16:creationId xmlns:a16="http://schemas.microsoft.com/office/drawing/2014/main" id="{BC0CFEBF-213D-E499-0C6B-AC54D1E989A9}"/>
              </a:ext>
            </a:extLst>
          </p:cNvPr>
          <p:cNvSpPr>
            <a:spLocks noGrp="1"/>
          </p:cNvSpPr>
          <p:nvPr>
            <p:ph type="dt" sz="half" idx="10"/>
          </p:nvPr>
        </p:nvSpPr>
        <p:spPr/>
        <p:txBody>
          <a:bodyPr rtlCol="0"/>
          <a:lstStyle>
            <a:defPPr>
              <a:defRPr lang="en-GB"/>
            </a:defPPr>
          </a:lstStyle>
          <a:p>
            <a:pPr rtl="0"/>
            <a:r>
              <a:rPr lang="en-GB"/>
              <a:t>20XX</a:t>
            </a:r>
            <a:endParaRPr lang="en-GB" dirty="0"/>
          </a:p>
        </p:txBody>
      </p:sp>
      <p:sp>
        <p:nvSpPr>
          <p:cNvPr id="10" name="Picture Placeholder 9">
            <a:extLst>
              <a:ext uri="{FF2B5EF4-FFF2-40B4-BE49-F238E27FC236}">
                <a16:creationId xmlns:a16="http://schemas.microsoft.com/office/drawing/2014/main" id="{B0905E12-420C-A5AE-91D7-D4FB5C0FC980}"/>
              </a:ext>
            </a:extLst>
          </p:cNvPr>
          <p:cNvSpPr>
            <a:spLocks noGrp="1"/>
          </p:cNvSpPr>
          <p:nvPr>
            <p:ph type="pic" sz="quarter" idx="13"/>
          </p:nvPr>
        </p:nvSpPr>
        <p:spPr/>
        <p:txBody>
          <a:bodyPr/>
          <a:lstStyle/>
          <a:p>
            <a:endParaRPr lang="en-GB"/>
          </a:p>
        </p:txBody>
      </p:sp>
      <p:pic>
        <p:nvPicPr>
          <p:cNvPr id="11" name="Picture 4" descr="A picture containing text, book&#10;&#10;Description automatically generated">
            <a:extLst>
              <a:ext uri="{FF2B5EF4-FFF2-40B4-BE49-F238E27FC236}">
                <a16:creationId xmlns:a16="http://schemas.microsoft.com/office/drawing/2014/main" id="{2D1B27EE-BB81-417A-5126-51918E2555ED}"/>
              </a:ext>
            </a:extLst>
          </p:cNvPr>
          <p:cNvPicPr>
            <a:picLocks noChangeAspect="1"/>
          </p:cNvPicPr>
          <p:nvPr/>
        </p:nvPicPr>
        <p:blipFill>
          <a:blip r:embed="rId3"/>
          <a:stretch>
            <a:fillRect/>
          </a:stretch>
        </p:blipFill>
        <p:spPr>
          <a:xfrm>
            <a:off x="814319" y="1005840"/>
            <a:ext cx="4097657" cy="5321632"/>
          </a:xfrm>
          <a:prstGeom prst="rect">
            <a:avLst/>
          </a:prstGeom>
        </p:spPr>
      </p:pic>
    </p:spTree>
    <p:extLst>
      <p:ext uri="{BB962C8B-B14F-4D97-AF65-F5344CB8AC3E}">
        <p14:creationId xmlns:p14="http://schemas.microsoft.com/office/powerpoint/2010/main" val="5658025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85FD3FC9-6854-483B-A5B6-4C1E0BE1B1F9}"/>
              </a:ext>
            </a:extLst>
          </p:cNvPr>
          <p:cNvPicPr>
            <a:picLocks noChangeAspect="1"/>
          </p:cNvPicPr>
          <p:nvPr/>
        </p:nvPicPr>
        <p:blipFill rotWithShape="1">
          <a:blip r:embed="rId2">
            <a:alphaModFix amt="70000"/>
          </a:blip>
          <a:srcRect t="11998" r="6" b="8059"/>
          <a:stretch/>
        </p:blipFill>
        <p:spPr>
          <a:xfrm>
            <a:off x="20" y="10"/>
            <a:ext cx="12188932" cy="6856614"/>
          </a:xfrm>
          <a:prstGeom prst="rect">
            <a:avLst/>
          </a:prstGeom>
        </p:spPr>
      </p:pic>
      <p:sp>
        <p:nvSpPr>
          <p:cNvPr id="2" name="Title 1"/>
          <p:cNvSpPr>
            <a:spLocks noGrp="1"/>
          </p:cNvSpPr>
          <p:nvPr>
            <p:ph type="ctrTitle"/>
          </p:nvPr>
        </p:nvSpPr>
        <p:spPr>
          <a:xfrm>
            <a:off x="994404" y="731040"/>
            <a:ext cx="10191942" cy="5180929"/>
          </a:xfrm>
        </p:spPr>
        <p:txBody>
          <a:bodyPr>
            <a:normAutofit fontScale="90000"/>
          </a:bodyPr>
          <a:lstStyle/>
          <a:p>
            <a:br>
              <a:rPr lang="en-GB" sz="6600" dirty="0">
                <a:cs typeface="Arial"/>
              </a:rPr>
            </a:br>
            <a:br>
              <a:rPr lang="en-GB" sz="6600" dirty="0">
                <a:cs typeface="Arial"/>
              </a:rPr>
            </a:br>
            <a:r>
              <a:rPr lang="en-GB" sz="6600" dirty="0">
                <a:solidFill>
                  <a:schemeClr val="bg2"/>
                </a:solidFill>
                <a:cs typeface="Arial"/>
              </a:rPr>
              <a:t>consider what you already know about the early Christian ideas relating to madness</a:t>
            </a:r>
            <a:endParaRPr lang="en-GB" sz="6600" dirty="0">
              <a:solidFill>
                <a:schemeClr val="bg2"/>
              </a:solidFill>
            </a:endParaRPr>
          </a:p>
        </p:txBody>
      </p:sp>
    </p:spTree>
    <p:extLst>
      <p:ext uri="{BB962C8B-B14F-4D97-AF65-F5344CB8AC3E}">
        <p14:creationId xmlns:p14="http://schemas.microsoft.com/office/powerpoint/2010/main" val="7864598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80EE8-C327-4A79-99B9-86410402966B}"/>
              </a:ext>
            </a:extLst>
          </p:cNvPr>
          <p:cNvSpPr>
            <a:spLocks noGrp="1"/>
          </p:cNvSpPr>
          <p:nvPr>
            <p:ph type="title"/>
          </p:nvPr>
        </p:nvSpPr>
        <p:spPr>
          <a:xfrm>
            <a:off x="1198182" y="1"/>
            <a:ext cx="5605358" cy="1086927"/>
          </a:xfrm>
        </p:spPr>
        <p:txBody>
          <a:bodyPr>
            <a:normAutofit fontScale="90000"/>
          </a:bodyPr>
          <a:lstStyle/>
          <a:p>
            <a:r>
              <a:rPr lang="en-GB" dirty="0"/>
              <a:t>King of Israel and Prophets</a:t>
            </a:r>
          </a:p>
        </p:txBody>
      </p:sp>
      <p:sp>
        <p:nvSpPr>
          <p:cNvPr id="3" name="Content Placeholder 2">
            <a:extLst>
              <a:ext uri="{FF2B5EF4-FFF2-40B4-BE49-F238E27FC236}">
                <a16:creationId xmlns:a16="http://schemas.microsoft.com/office/drawing/2014/main" id="{5E022475-664C-4339-9803-693E5CF90C60}"/>
              </a:ext>
            </a:extLst>
          </p:cNvPr>
          <p:cNvSpPr>
            <a:spLocks noGrp="1"/>
          </p:cNvSpPr>
          <p:nvPr>
            <p:ph idx="1"/>
          </p:nvPr>
        </p:nvSpPr>
        <p:spPr>
          <a:xfrm>
            <a:off x="1185755" y="1857556"/>
            <a:ext cx="5604997" cy="4255532"/>
          </a:xfrm>
        </p:spPr>
        <p:txBody>
          <a:bodyPr vert="horz" lIns="91440" tIns="45720" rIns="91440" bIns="45720" rtlCol="0">
            <a:normAutofit/>
          </a:bodyPr>
          <a:lstStyle/>
          <a:p>
            <a:r>
              <a:rPr lang="en-GB" sz="3600" dirty="0">
                <a:cs typeface="Arial"/>
              </a:rPr>
              <a:t>Hebrew teachings in the Old Testament of the Bible demonstrate that the earliest perceptions of madness were that it was sent by God. </a:t>
            </a:r>
          </a:p>
        </p:txBody>
      </p:sp>
      <p:pic>
        <p:nvPicPr>
          <p:cNvPr id="4" name="Picture 4" descr="A close up of a stone building&#10;&#10;Description automatically generated">
            <a:extLst>
              <a:ext uri="{FF2B5EF4-FFF2-40B4-BE49-F238E27FC236}">
                <a16:creationId xmlns:a16="http://schemas.microsoft.com/office/drawing/2014/main" id="{901CEE1E-BA35-40C7-A033-009395A4457C}"/>
              </a:ext>
            </a:extLst>
          </p:cNvPr>
          <p:cNvPicPr>
            <a:picLocks noChangeAspect="1"/>
          </p:cNvPicPr>
          <p:nvPr/>
        </p:nvPicPr>
        <p:blipFill rotWithShape="1">
          <a:blip r:embed="rId3"/>
          <a:srcRect t="4775" r="2" b="13048"/>
          <a:stretch/>
        </p:blipFill>
        <p:spPr>
          <a:xfrm>
            <a:off x="7172627" y="567942"/>
            <a:ext cx="4817466" cy="5716862"/>
          </a:xfrm>
          <a:prstGeom prst="rect">
            <a:avLst/>
          </a:prstGeom>
        </p:spPr>
      </p:pic>
    </p:spTree>
    <p:extLst>
      <p:ext uri="{BB962C8B-B14F-4D97-AF65-F5344CB8AC3E}">
        <p14:creationId xmlns:p14="http://schemas.microsoft.com/office/powerpoint/2010/main" val="2596532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BF6E5-33B8-4087-AACE-4C447857990F}"/>
              </a:ext>
            </a:extLst>
          </p:cNvPr>
          <p:cNvSpPr>
            <a:spLocks noGrp="1"/>
          </p:cNvSpPr>
          <p:nvPr>
            <p:ph idx="1"/>
          </p:nvPr>
        </p:nvSpPr>
        <p:spPr>
          <a:xfrm>
            <a:off x="1185756" y="2384474"/>
            <a:ext cx="4987488" cy="3728613"/>
          </a:xfrm>
        </p:spPr>
        <p:txBody>
          <a:bodyPr vert="horz" lIns="91440" tIns="45720" rIns="91440" bIns="45720" rtlCol="0">
            <a:normAutofit/>
          </a:bodyPr>
          <a:lstStyle/>
          <a:p>
            <a:r>
              <a:rPr lang="en-GB" sz="3600" dirty="0">
                <a:cs typeface="Arial"/>
              </a:rPr>
              <a:t>Prophets, those who hallucinated or spoke of prophetic dreams -Messengers of God</a:t>
            </a:r>
          </a:p>
          <a:p>
            <a:r>
              <a:rPr lang="en-GB" sz="3600" dirty="0">
                <a:cs typeface="Arial"/>
              </a:rPr>
              <a:t>Viewed with suspicion and put to death?</a:t>
            </a:r>
          </a:p>
        </p:txBody>
      </p:sp>
      <p:pic>
        <p:nvPicPr>
          <p:cNvPr id="4" name="Picture 4" descr="A picture containing diagram&#10;&#10;Description automatically generated">
            <a:extLst>
              <a:ext uri="{FF2B5EF4-FFF2-40B4-BE49-F238E27FC236}">
                <a16:creationId xmlns:a16="http://schemas.microsoft.com/office/drawing/2014/main" id="{A799B814-EC16-431E-8CC3-0963D50A7B90}"/>
              </a:ext>
            </a:extLst>
          </p:cNvPr>
          <p:cNvPicPr>
            <a:picLocks noChangeAspect="1"/>
          </p:cNvPicPr>
          <p:nvPr/>
        </p:nvPicPr>
        <p:blipFill rotWithShape="1">
          <a:blip r:embed="rId3"/>
          <a:srcRect l="3250" r="2252" b="2"/>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spTree>
    <p:extLst>
      <p:ext uri="{BB962C8B-B14F-4D97-AF65-F5344CB8AC3E}">
        <p14:creationId xmlns:p14="http://schemas.microsoft.com/office/powerpoint/2010/main" val="3026760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16CE8-3FCE-4B3F-A7E2-4062B18809B1}"/>
              </a:ext>
            </a:extLst>
          </p:cNvPr>
          <p:cNvSpPr>
            <a:spLocks noGrp="1"/>
          </p:cNvSpPr>
          <p:nvPr>
            <p:ph type="title"/>
          </p:nvPr>
        </p:nvSpPr>
        <p:spPr>
          <a:xfrm>
            <a:off x="1198182" y="559813"/>
            <a:ext cx="5605358" cy="1664573"/>
          </a:xfrm>
        </p:spPr>
        <p:txBody>
          <a:bodyPr>
            <a:normAutofit/>
          </a:bodyPr>
          <a:lstStyle/>
          <a:p>
            <a:r>
              <a:rPr lang="en-GB"/>
              <a:t>Story of Saul</a:t>
            </a:r>
          </a:p>
        </p:txBody>
      </p:sp>
      <p:sp>
        <p:nvSpPr>
          <p:cNvPr id="3" name="Content Placeholder 2">
            <a:extLst>
              <a:ext uri="{FF2B5EF4-FFF2-40B4-BE49-F238E27FC236}">
                <a16:creationId xmlns:a16="http://schemas.microsoft.com/office/drawing/2014/main" id="{F1C420B3-2352-43A9-A666-9BA2B481E2CE}"/>
              </a:ext>
            </a:extLst>
          </p:cNvPr>
          <p:cNvSpPr>
            <a:spLocks noGrp="1"/>
          </p:cNvSpPr>
          <p:nvPr>
            <p:ph idx="1"/>
          </p:nvPr>
        </p:nvSpPr>
        <p:spPr>
          <a:xfrm>
            <a:off x="1185755" y="2384474"/>
            <a:ext cx="5604997" cy="3728613"/>
          </a:xfrm>
        </p:spPr>
        <p:txBody>
          <a:bodyPr vert="horz" lIns="91440" tIns="45720" rIns="91440" bIns="45720" rtlCol="0">
            <a:noAutofit/>
          </a:bodyPr>
          <a:lstStyle/>
          <a:p>
            <a:pPr>
              <a:lnSpc>
                <a:spcPct val="100000"/>
              </a:lnSpc>
            </a:pPr>
            <a:r>
              <a:rPr lang="en-GB" sz="2400" dirty="0">
                <a:cs typeface="Arial"/>
              </a:rPr>
              <a:t>Saul was the first King of Israel - 1,000 years BC.</a:t>
            </a:r>
          </a:p>
          <a:p>
            <a:pPr>
              <a:lnSpc>
                <a:spcPct val="100000"/>
              </a:lnSpc>
            </a:pPr>
            <a:r>
              <a:rPr lang="en-GB" sz="2400" dirty="0">
                <a:cs typeface="Arial"/>
              </a:rPr>
              <a:t>The story endeavours to tell of Saul, not listening to the prophet Samuel, disobeying and falling out of favour with God.</a:t>
            </a:r>
          </a:p>
          <a:p>
            <a:pPr>
              <a:lnSpc>
                <a:spcPct val="100000"/>
              </a:lnSpc>
            </a:pPr>
            <a:r>
              <a:rPr lang="en-GB" sz="2400" dirty="0">
                <a:cs typeface="Arial"/>
              </a:rPr>
              <a:t>As a result of God's displeasure Saul was tormented by a demon/evil spirit, which eventually led to suicide.</a:t>
            </a:r>
          </a:p>
        </p:txBody>
      </p:sp>
      <p:pic>
        <p:nvPicPr>
          <p:cNvPr id="4" name="Picture 4" descr="A vintage photo of a person&#10;&#10;Description automatically generated">
            <a:extLst>
              <a:ext uri="{FF2B5EF4-FFF2-40B4-BE49-F238E27FC236}">
                <a16:creationId xmlns:a16="http://schemas.microsoft.com/office/drawing/2014/main" id="{84747FED-D055-4E2A-AA6B-693043D9DBB2}"/>
              </a:ext>
            </a:extLst>
          </p:cNvPr>
          <p:cNvPicPr>
            <a:picLocks noChangeAspect="1"/>
          </p:cNvPicPr>
          <p:nvPr/>
        </p:nvPicPr>
        <p:blipFill rotWithShape="1">
          <a:blip r:embed="rId3"/>
          <a:srcRect r="8518"/>
          <a:stretch/>
        </p:blipFill>
        <p:spPr>
          <a:xfrm>
            <a:off x="7188594" y="10"/>
            <a:ext cx="5003406" cy="6857990"/>
          </a:xfrm>
          <a:prstGeom prst="rect">
            <a:avLst/>
          </a:prstGeom>
        </p:spPr>
      </p:pic>
    </p:spTree>
    <p:extLst>
      <p:ext uri="{BB962C8B-B14F-4D97-AF65-F5344CB8AC3E}">
        <p14:creationId xmlns:p14="http://schemas.microsoft.com/office/powerpoint/2010/main" val="2423003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F3195-76FC-4906-B422-DA28656ED420}"/>
              </a:ext>
            </a:extLst>
          </p:cNvPr>
          <p:cNvSpPr>
            <a:spLocks noGrp="1"/>
          </p:cNvSpPr>
          <p:nvPr>
            <p:ph type="title"/>
          </p:nvPr>
        </p:nvSpPr>
        <p:spPr>
          <a:xfrm>
            <a:off x="1198182" y="1"/>
            <a:ext cx="5605358" cy="1109931"/>
          </a:xfrm>
        </p:spPr>
        <p:txBody>
          <a:bodyPr>
            <a:normAutofit fontScale="90000"/>
          </a:bodyPr>
          <a:lstStyle/>
          <a:p>
            <a:r>
              <a:rPr lang="en-GB" dirty="0"/>
              <a:t>Evil spirts and Madness</a:t>
            </a:r>
          </a:p>
        </p:txBody>
      </p:sp>
      <p:sp>
        <p:nvSpPr>
          <p:cNvPr id="3" name="Content Placeholder 2">
            <a:extLst>
              <a:ext uri="{FF2B5EF4-FFF2-40B4-BE49-F238E27FC236}">
                <a16:creationId xmlns:a16="http://schemas.microsoft.com/office/drawing/2014/main" id="{1D0867A1-70CA-4A14-B9A3-3536826A00EF}"/>
              </a:ext>
            </a:extLst>
          </p:cNvPr>
          <p:cNvSpPr>
            <a:spLocks noGrp="1"/>
          </p:cNvSpPr>
          <p:nvPr>
            <p:ph idx="1"/>
          </p:nvPr>
        </p:nvSpPr>
        <p:spPr>
          <a:xfrm>
            <a:off x="1185755" y="2384474"/>
            <a:ext cx="5604997" cy="3728613"/>
          </a:xfrm>
        </p:spPr>
        <p:txBody>
          <a:bodyPr vert="horz" lIns="91440" tIns="45720" rIns="91440" bIns="45720" rtlCol="0">
            <a:normAutofit/>
          </a:bodyPr>
          <a:lstStyle/>
          <a:p>
            <a:r>
              <a:rPr lang="en-GB" sz="3600" dirty="0">
                <a:cs typeface="Arial"/>
              </a:rPr>
              <a:t>The idea that madness was caused by God's displeasure and was an invasion of the body by evil spirts continued well into the 17th Century.</a:t>
            </a:r>
          </a:p>
          <a:p>
            <a:endParaRPr lang="en-GB" sz="3600" dirty="0">
              <a:ea typeface="+mn-lt"/>
              <a:cs typeface="+mn-lt"/>
            </a:endParaRPr>
          </a:p>
          <a:p>
            <a:endParaRPr lang="en-GB" sz="1800" dirty="0">
              <a:cs typeface="Arial"/>
            </a:endParaRPr>
          </a:p>
        </p:txBody>
      </p:sp>
      <p:pic>
        <p:nvPicPr>
          <p:cNvPr id="4" name="Picture 4" descr="A person wearing a hat&#10;&#10;Description automatically generated">
            <a:extLst>
              <a:ext uri="{FF2B5EF4-FFF2-40B4-BE49-F238E27FC236}">
                <a16:creationId xmlns:a16="http://schemas.microsoft.com/office/drawing/2014/main" id="{68BA4289-1682-405F-8BB4-7E4EB02DFFEA}"/>
              </a:ext>
            </a:extLst>
          </p:cNvPr>
          <p:cNvPicPr>
            <a:picLocks noChangeAspect="1"/>
          </p:cNvPicPr>
          <p:nvPr/>
        </p:nvPicPr>
        <p:blipFill>
          <a:blip r:embed="rId2"/>
          <a:stretch>
            <a:fillRect/>
          </a:stretch>
        </p:blipFill>
        <p:spPr>
          <a:xfrm>
            <a:off x="7592886" y="567942"/>
            <a:ext cx="3976947" cy="5716862"/>
          </a:xfrm>
          <a:prstGeom prst="rect">
            <a:avLst/>
          </a:prstGeom>
        </p:spPr>
      </p:pic>
    </p:spTree>
    <p:extLst>
      <p:ext uri="{BB962C8B-B14F-4D97-AF65-F5344CB8AC3E}">
        <p14:creationId xmlns:p14="http://schemas.microsoft.com/office/powerpoint/2010/main" val="4139718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text&#10;&#10;Description automatically generated">
            <a:extLst>
              <a:ext uri="{FF2B5EF4-FFF2-40B4-BE49-F238E27FC236}">
                <a16:creationId xmlns:a16="http://schemas.microsoft.com/office/drawing/2014/main" id="{02C21E4E-FB01-43CF-99D0-A24BE449E182}"/>
              </a:ext>
            </a:extLst>
          </p:cNvPr>
          <p:cNvPicPr>
            <a:picLocks noGrp="1" noChangeAspect="1"/>
          </p:cNvPicPr>
          <p:nvPr>
            <p:ph idx="1"/>
          </p:nvPr>
        </p:nvPicPr>
        <p:blipFill rotWithShape="1">
          <a:blip r:embed="rId3">
            <a:alphaModFix/>
          </a:blip>
          <a:srcRect l="5" r="1" b="1"/>
          <a:stretch/>
        </p:blipFill>
        <p:spPr>
          <a:xfrm>
            <a:off x="20" y="10"/>
            <a:ext cx="12188932" cy="6856614"/>
          </a:xfrm>
          <a:prstGeom prst="rect">
            <a:avLst/>
          </a:prstGeom>
        </p:spPr>
      </p:pic>
      <p:sp>
        <p:nvSpPr>
          <p:cNvPr id="2" name="Title 1">
            <a:extLst>
              <a:ext uri="{FF2B5EF4-FFF2-40B4-BE49-F238E27FC236}">
                <a16:creationId xmlns:a16="http://schemas.microsoft.com/office/drawing/2014/main" id="{57182035-6040-4399-AD6E-BE078341887A}"/>
              </a:ext>
            </a:extLst>
          </p:cNvPr>
          <p:cNvSpPr>
            <a:spLocks noGrp="1"/>
          </p:cNvSpPr>
          <p:nvPr>
            <p:ph type="title"/>
          </p:nvPr>
        </p:nvSpPr>
        <p:spPr>
          <a:xfrm>
            <a:off x="996275" y="156477"/>
            <a:ext cx="10190071" cy="1515091"/>
          </a:xfrm>
        </p:spPr>
        <p:txBody>
          <a:bodyPr vert="horz" lIns="91440" tIns="45720" rIns="91440" bIns="45720" rtlCol="0" anchor="b">
            <a:normAutofit/>
          </a:bodyPr>
          <a:lstStyle/>
          <a:p>
            <a:pPr algn="ctr"/>
            <a:r>
              <a:rPr lang="en-US" sz="5400" kern="1200">
                <a:solidFill>
                  <a:srgbClr val="FFFFFF"/>
                </a:solidFill>
                <a:latin typeface="+mj-lt"/>
                <a:ea typeface="+mj-ea"/>
                <a:cs typeface="+mj-cs"/>
              </a:rPr>
              <a:t>Islam</a:t>
            </a:r>
          </a:p>
        </p:txBody>
      </p:sp>
    </p:spTree>
    <p:extLst>
      <p:ext uri="{BB962C8B-B14F-4D97-AF65-F5344CB8AC3E}">
        <p14:creationId xmlns:p14="http://schemas.microsoft.com/office/powerpoint/2010/main" val="22257111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AAD73-30ED-40DF-8E7C-E032C2330BEC}"/>
              </a:ext>
            </a:extLst>
          </p:cNvPr>
          <p:cNvSpPr>
            <a:spLocks noGrp="1"/>
          </p:cNvSpPr>
          <p:nvPr>
            <p:ph type="title"/>
          </p:nvPr>
        </p:nvSpPr>
        <p:spPr>
          <a:xfrm>
            <a:off x="1198182" y="1"/>
            <a:ext cx="8210361" cy="994912"/>
          </a:xfrm>
        </p:spPr>
        <p:txBody>
          <a:bodyPr>
            <a:normAutofit fontScale="90000"/>
          </a:bodyPr>
          <a:lstStyle/>
          <a:p>
            <a:pPr>
              <a:lnSpc>
                <a:spcPct val="90000"/>
              </a:lnSpc>
            </a:pPr>
            <a:r>
              <a:rPr lang="en-GB" sz="3700" dirty="0"/>
              <a:t>Early Islamic Understanding of Madness</a:t>
            </a:r>
          </a:p>
        </p:txBody>
      </p:sp>
      <p:sp>
        <p:nvSpPr>
          <p:cNvPr id="3" name="Content Placeholder 2">
            <a:extLst>
              <a:ext uri="{FF2B5EF4-FFF2-40B4-BE49-F238E27FC236}">
                <a16:creationId xmlns:a16="http://schemas.microsoft.com/office/drawing/2014/main" id="{6A18D23B-5B31-4897-88CA-0AF2FDAC3BE2}"/>
              </a:ext>
            </a:extLst>
          </p:cNvPr>
          <p:cNvSpPr>
            <a:spLocks noGrp="1"/>
          </p:cNvSpPr>
          <p:nvPr>
            <p:ph idx="1"/>
          </p:nvPr>
        </p:nvSpPr>
        <p:spPr>
          <a:xfrm>
            <a:off x="1185756" y="2384474"/>
            <a:ext cx="4987488" cy="3728613"/>
          </a:xfrm>
        </p:spPr>
        <p:txBody>
          <a:bodyPr vert="horz" lIns="91440" tIns="45720" rIns="91440" bIns="45720" rtlCol="0">
            <a:normAutofit/>
          </a:bodyPr>
          <a:lstStyle/>
          <a:p>
            <a:r>
              <a:rPr lang="en-GB" dirty="0">
                <a:ea typeface="+mn-lt"/>
                <a:cs typeface="+mn-lt"/>
              </a:rPr>
              <a:t>There was a strong belief in spirits and spells and the need to placate the </a:t>
            </a:r>
            <a:r>
              <a:rPr lang="en-GB" i="1" dirty="0">
                <a:ea typeface="+mn-lt"/>
                <a:cs typeface="+mn-lt"/>
              </a:rPr>
              <a:t>jinn </a:t>
            </a:r>
            <a:r>
              <a:rPr lang="en-GB" dirty="0">
                <a:ea typeface="+mn-lt"/>
                <a:cs typeface="+mn-lt"/>
              </a:rPr>
              <a:t>(demons)</a:t>
            </a:r>
            <a:endParaRPr lang="en-GB" dirty="0">
              <a:cs typeface="Arial"/>
            </a:endParaRPr>
          </a:p>
          <a:p>
            <a:r>
              <a:rPr lang="en-GB" dirty="0">
                <a:ea typeface="+mn-lt"/>
                <a:cs typeface="+mn-lt"/>
              </a:rPr>
              <a:t>Like Christian beliefs, early Muslims believed that madness was caused by a supernatural being – jinn.</a:t>
            </a:r>
            <a:endParaRPr lang="en-GB" dirty="0"/>
          </a:p>
          <a:p>
            <a:endParaRPr lang="en-GB" sz="1800" dirty="0">
              <a:cs typeface="Arial"/>
            </a:endParaRPr>
          </a:p>
        </p:txBody>
      </p:sp>
      <p:pic>
        <p:nvPicPr>
          <p:cNvPr id="4" name="Picture 4" descr="A picture containing photo, young, fabric, small&#10;&#10;Description automatically generated">
            <a:extLst>
              <a:ext uri="{FF2B5EF4-FFF2-40B4-BE49-F238E27FC236}">
                <a16:creationId xmlns:a16="http://schemas.microsoft.com/office/drawing/2014/main" id="{C32FFB0A-0611-4930-A99A-F1C40A64DADF}"/>
              </a:ext>
            </a:extLst>
          </p:cNvPr>
          <p:cNvPicPr>
            <a:picLocks noChangeAspect="1"/>
          </p:cNvPicPr>
          <p:nvPr/>
        </p:nvPicPr>
        <p:blipFill rotWithShape="1">
          <a:blip r:embed="rId3"/>
          <a:srcRect l="22889" r="10613" b="2"/>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spTree>
    <p:extLst>
      <p:ext uri="{BB962C8B-B14F-4D97-AF65-F5344CB8AC3E}">
        <p14:creationId xmlns:p14="http://schemas.microsoft.com/office/powerpoint/2010/main" val="2298114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B617D-C33A-4BEC-9D03-33EE09505F6E}"/>
              </a:ext>
            </a:extLst>
          </p:cNvPr>
          <p:cNvSpPr>
            <a:spLocks noGrp="1"/>
          </p:cNvSpPr>
          <p:nvPr>
            <p:ph type="title"/>
          </p:nvPr>
        </p:nvSpPr>
        <p:spPr>
          <a:xfrm>
            <a:off x="5388460" y="559813"/>
            <a:ext cx="5605358" cy="1664573"/>
          </a:xfrm>
        </p:spPr>
        <p:txBody>
          <a:bodyPr>
            <a:normAutofit/>
          </a:bodyPr>
          <a:lstStyle/>
          <a:p>
            <a:r>
              <a:rPr lang="en-GB"/>
              <a:t>Turbulent Times</a:t>
            </a:r>
          </a:p>
        </p:txBody>
      </p:sp>
      <p:pic>
        <p:nvPicPr>
          <p:cNvPr id="4" name="Picture 4" descr="A picture containing indoor, small, sitting, table&#10;&#10;Description automatically generated">
            <a:extLst>
              <a:ext uri="{FF2B5EF4-FFF2-40B4-BE49-F238E27FC236}">
                <a16:creationId xmlns:a16="http://schemas.microsoft.com/office/drawing/2014/main" id="{3AB1A238-578A-48A0-A460-E6DC3F6CC1DA}"/>
              </a:ext>
            </a:extLst>
          </p:cNvPr>
          <p:cNvPicPr>
            <a:picLocks noChangeAspect="1"/>
          </p:cNvPicPr>
          <p:nvPr/>
        </p:nvPicPr>
        <p:blipFill>
          <a:blip r:embed="rId2"/>
          <a:stretch>
            <a:fillRect/>
          </a:stretch>
        </p:blipFill>
        <p:spPr>
          <a:xfrm>
            <a:off x="201906" y="1788434"/>
            <a:ext cx="4817466" cy="3275877"/>
          </a:xfrm>
          <a:prstGeom prst="rect">
            <a:avLst/>
          </a:prstGeom>
        </p:spPr>
      </p:pic>
      <p:sp>
        <p:nvSpPr>
          <p:cNvPr id="3" name="Content Placeholder 2">
            <a:extLst>
              <a:ext uri="{FF2B5EF4-FFF2-40B4-BE49-F238E27FC236}">
                <a16:creationId xmlns:a16="http://schemas.microsoft.com/office/drawing/2014/main" id="{6D64DD74-3BC1-4D42-A1F9-432A4BD7E0DA}"/>
              </a:ext>
            </a:extLst>
          </p:cNvPr>
          <p:cNvSpPr>
            <a:spLocks noGrp="1"/>
          </p:cNvSpPr>
          <p:nvPr>
            <p:ph idx="1"/>
          </p:nvPr>
        </p:nvSpPr>
        <p:spPr>
          <a:xfrm>
            <a:off x="5401248" y="2384474"/>
            <a:ext cx="5604997" cy="3728613"/>
          </a:xfrm>
        </p:spPr>
        <p:txBody>
          <a:bodyPr vert="horz" lIns="91440" tIns="45720" rIns="91440" bIns="45720" rtlCol="0">
            <a:normAutofit/>
          </a:bodyPr>
          <a:lstStyle/>
          <a:p>
            <a:r>
              <a:rPr lang="en-GB" dirty="0">
                <a:ea typeface="+mn-lt"/>
                <a:cs typeface="+mn-lt"/>
              </a:rPr>
              <a:t>The years between 250BC and 1500AD were years of upheaval and frequent wars between opposing sides</a:t>
            </a:r>
            <a:endParaRPr lang="en-GB" dirty="0">
              <a:cs typeface="Arial"/>
            </a:endParaRPr>
          </a:p>
          <a:p>
            <a:pPr lvl="1"/>
            <a:r>
              <a:rPr lang="en-GB" sz="2800" dirty="0">
                <a:ea typeface="+mn-lt"/>
                <a:cs typeface="+mn-lt"/>
              </a:rPr>
              <a:t>Persians and Romans</a:t>
            </a:r>
            <a:endParaRPr lang="en-GB" sz="2800" dirty="0">
              <a:cs typeface="Arial"/>
            </a:endParaRPr>
          </a:p>
          <a:p>
            <a:pPr lvl="1"/>
            <a:r>
              <a:rPr lang="en-GB" sz="2800" dirty="0">
                <a:ea typeface="+mn-lt"/>
                <a:cs typeface="+mn-lt"/>
              </a:rPr>
              <a:t>Christian Constantinople and the Ottoman Turks</a:t>
            </a:r>
            <a:endParaRPr lang="en-GB" sz="2800" dirty="0">
              <a:cs typeface="Arial"/>
            </a:endParaRPr>
          </a:p>
          <a:p>
            <a:pPr lvl="1"/>
            <a:r>
              <a:rPr lang="en-GB" sz="2800" dirty="0">
                <a:ea typeface="+mn-lt"/>
                <a:cs typeface="+mn-lt"/>
              </a:rPr>
              <a:t>Christians and Arabs</a:t>
            </a:r>
            <a:endParaRPr lang="en-GB" sz="2800" dirty="0">
              <a:cs typeface="Arial"/>
            </a:endParaRPr>
          </a:p>
          <a:p>
            <a:endParaRPr lang="en-GB" sz="1800" dirty="0">
              <a:cs typeface="Arial"/>
            </a:endParaRPr>
          </a:p>
        </p:txBody>
      </p:sp>
    </p:spTree>
    <p:extLst>
      <p:ext uri="{BB962C8B-B14F-4D97-AF65-F5344CB8AC3E}">
        <p14:creationId xmlns:p14="http://schemas.microsoft.com/office/powerpoint/2010/main" val="32253121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A6E29-D1FC-43EC-980C-A71B8732FC75}"/>
              </a:ext>
            </a:extLst>
          </p:cNvPr>
          <p:cNvSpPr>
            <a:spLocks noGrp="1"/>
          </p:cNvSpPr>
          <p:nvPr>
            <p:ph type="title"/>
          </p:nvPr>
        </p:nvSpPr>
        <p:spPr>
          <a:xfrm>
            <a:off x="1198182" y="559813"/>
            <a:ext cx="10246090" cy="101545"/>
          </a:xfrm>
        </p:spPr>
        <p:txBody>
          <a:bodyPr>
            <a:normAutofit fontScale="90000"/>
          </a:bodyPr>
          <a:lstStyle/>
          <a:p>
            <a:r>
              <a:rPr lang="en-GB" dirty="0"/>
              <a:t>Influence of Galen on Islamic Physicians</a:t>
            </a:r>
            <a:endParaRPr lang="en-US" dirty="0"/>
          </a:p>
        </p:txBody>
      </p:sp>
      <p:pic>
        <p:nvPicPr>
          <p:cNvPr id="4" name="Picture 4" descr="A picture containing photo, covered, old&#10;&#10;Description automatically generated">
            <a:extLst>
              <a:ext uri="{FF2B5EF4-FFF2-40B4-BE49-F238E27FC236}">
                <a16:creationId xmlns:a16="http://schemas.microsoft.com/office/drawing/2014/main" id="{7572B365-7DE0-46CE-8759-0C48929D58B4}"/>
              </a:ext>
            </a:extLst>
          </p:cNvPr>
          <p:cNvPicPr>
            <a:picLocks noChangeAspect="1"/>
          </p:cNvPicPr>
          <p:nvPr/>
        </p:nvPicPr>
        <p:blipFill>
          <a:blip r:embed="rId3"/>
          <a:stretch>
            <a:fillRect/>
          </a:stretch>
        </p:blipFill>
        <p:spPr>
          <a:xfrm>
            <a:off x="317691" y="1449239"/>
            <a:ext cx="5030686" cy="4663850"/>
          </a:xfrm>
          <a:prstGeom prst="rect">
            <a:avLst/>
          </a:prstGeom>
        </p:spPr>
      </p:pic>
      <p:sp>
        <p:nvSpPr>
          <p:cNvPr id="3" name="Content Placeholder 2">
            <a:extLst>
              <a:ext uri="{FF2B5EF4-FFF2-40B4-BE49-F238E27FC236}">
                <a16:creationId xmlns:a16="http://schemas.microsoft.com/office/drawing/2014/main" id="{B4A2848D-841B-4A7E-924E-41055181352C}"/>
              </a:ext>
            </a:extLst>
          </p:cNvPr>
          <p:cNvSpPr>
            <a:spLocks noGrp="1"/>
          </p:cNvSpPr>
          <p:nvPr>
            <p:ph idx="1"/>
          </p:nvPr>
        </p:nvSpPr>
        <p:spPr>
          <a:xfrm>
            <a:off x="5578415" y="1058174"/>
            <a:ext cx="6653842" cy="5428890"/>
          </a:xfrm>
        </p:spPr>
        <p:txBody>
          <a:bodyPr vert="horz" lIns="91440" tIns="45720" rIns="91440" bIns="45720" rtlCol="0">
            <a:normAutofit/>
          </a:bodyPr>
          <a:lstStyle/>
          <a:p>
            <a:pPr>
              <a:lnSpc>
                <a:spcPct val="100000"/>
              </a:lnSpc>
            </a:pPr>
            <a:r>
              <a:rPr lang="en-GB" sz="2000" dirty="0">
                <a:ea typeface="+mn-lt"/>
                <a:cs typeface="+mn-lt"/>
              </a:rPr>
              <a:t>Some of the manifestations of madness that we are familiar with today were recognised and explored by Galen:  </a:t>
            </a:r>
            <a:endParaRPr lang="en-GB" sz="2000" dirty="0">
              <a:cs typeface="Arial"/>
            </a:endParaRPr>
          </a:p>
          <a:p>
            <a:pPr>
              <a:lnSpc>
                <a:spcPct val="100000"/>
              </a:lnSpc>
            </a:pPr>
            <a:r>
              <a:rPr lang="en-GB" sz="2000" dirty="0">
                <a:ea typeface="+mn-lt"/>
                <a:cs typeface="+mn-lt"/>
              </a:rPr>
              <a:t>Hysteria, epilepsy, mania and melancholia</a:t>
            </a:r>
            <a:endParaRPr lang="en-GB" sz="2000" dirty="0"/>
          </a:p>
          <a:p>
            <a:pPr>
              <a:lnSpc>
                <a:spcPct val="100000"/>
              </a:lnSpc>
            </a:pPr>
            <a:r>
              <a:rPr lang="en-GB" sz="2000" dirty="0">
                <a:ea typeface="+mn-lt"/>
                <a:cs typeface="+mn-lt"/>
              </a:rPr>
              <a:t>Islamic physicians were heavily influenced by his teachings and also believed that a physiological disturbance was what caused mental instability.</a:t>
            </a:r>
            <a:endParaRPr lang="en-GB" sz="2000" dirty="0"/>
          </a:p>
          <a:p>
            <a:pPr>
              <a:lnSpc>
                <a:spcPct val="100000"/>
              </a:lnSpc>
            </a:pPr>
            <a:r>
              <a:rPr lang="en-GB" sz="2000" dirty="0">
                <a:ea typeface="+mn-lt"/>
                <a:cs typeface="+mn-lt"/>
              </a:rPr>
              <a:t>Melancholy or other such mental illnesses were attributed to:</a:t>
            </a:r>
            <a:endParaRPr lang="en-GB" sz="2000" dirty="0"/>
          </a:p>
          <a:p>
            <a:pPr>
              <a:lnSpc>
                <a:spcPct val="100000"/>
              </a:lnSpc>
            </a:pPr>
            <a:r>
              <a:rPr lang="en-GB" sz="2000" dirty="0">
                <a:ea typeface="+mn-lt"/>
                <a:cs typeface="+mn-lt"/>
              </a:rPr>
              <a:t>Excess eating or drinking</a:t>
            </a:r>
            <a:endParaRPr lang="en-GB" sz="2000" dirty="0"/>
          </a:p>
          <a:p>
            <a:pPr>
              <a:lnSpc>
                <a:spcPct val="100000"/>
              </a:lnSpc>
            </a:pPr>
            <a:r>
              <a:rPr lang="en-GB" sz="2000" dirty="0">
                <a:ea typeface="+mn-lt"/>
                <a:cs typeface="+mn-lt"/>
              </a:rPr>
              <a:t>Temperament from birth</a:t>
            </a:r>
            <a:endParaRPr lang="en-GB" sz="2000" dirty="0"/>
          </a:p>
          <a:p>
            <a:pPr>
              <a:lnSpc>
                <a:spcPct val="100000"/>
              </a:lnSpc>
            </a:pPr>
            <a:r>
              <a:rPr lang="en-GB" sz="2000" dirty="0">
                <a:ea typeface="+mn-lt"/>
                <a:cs typeface="+mn-lt"/>
              </a:rPr>
              <a:t>Too much or too little exercise</a:t>
            </a:r>
            <a:endParaRPr lang="en-GB" sz="2000" dirty="0"/>
          </a:p>
          <a:p>
            <a:pPr>
              <a:lnSpc>
                <a:spcPct val="100000"/>
              </a:lnSpc>
            </a:pPr>
            <a:r>
              <a:rPr lang="en-GB" sz="2000" dirty="0">
                <a:ea typeface="+mn-lt"/>
                <a:cs typeface="+mn-lt"/>
              </a:rPr>
              <a:t>Irregular bowel movement</a:t>
            </a:r>
            <a:endParaRPr lang="en-GB" sz="2000" dirty="0"/>
          </a:p>
          <a:p>
            <a:pPr>
              <a:lnSpc>
                <a:spcPct val="100000"/>
              </a:lnSpc>
            </a:pPr>
            <a:r>
              <a:rPr lang="en-GB" sz="2000" dirty="0">
                <a:ea typeface="+mn-lt"/>
                <a:cs typeface="+mn-lt"/>
              </a:rPr>
              <a:t>All attributed to excess black bile in the body.</a:t>
            </a:r>
            <a:endParaRPr lang="en-GB" sz="2000" dirty="0"/>
          </a:p>
          <a:p>
            <a:pPr>
              <a:lnSpc>
                <a:spcPct val="100000"/>
              </a:lnSpc>
            </a:pPr>
            <a:endParaRPr lang="en-GB" sz="1300" dirty="0">
              <a:cs typeface="Arial"/>
            </a:endParaRPr>
          </a:p>
        </p:txBody>
      </p:sp>
    </p:spTree>
    <p:extLst>
      <p:ext uri="{BB962C8B-B14F-4D97-AF65-F5344CB8AC3E}">
        <p14:creationId xmlns:p14="http://schemas.microsoft.com/office/powerpoint/2010/main" val="30081914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C7D87-0371-49D3-BFC0-EA14E1719B38}"/>
              </a:ext>
            </a:extLst>
          </p:cNvPr>
          <p:cNvSpPr>
            <a:spLocks noGrp="1"/>
          </p:cNvSpPr>
          <p:nvPr>
            <p:ph type="title"/>
          </p:nvPr>
        </p:nvSpPr>
        <p:spPr>
          <a:xfrm>
            <a:off x="1198182" y="1"/>
            <a:ext cx="4390807" cy="1017916"/>
          </a:xfrm>
        </p:spPr>
        <p:txBody>
          <a:bodyPr>
            <a:normAutofit fontScale="90000"/>
          </a:bodyPr>
          <a:lstStyle/>
          <a:p>
            <a:r>
              <a:rPr lang="en-GB" dirty="0"/>
              <a:t>Treatment of the Insane</a:t>
            </a:r>
          </a:p>
        </p:txBody>
      </p:sp>
      <p:sp>
        <p:nvSpPr>
          <p:cNvPr id="3" name="Content Placeholder 2">
            <a:extLst>
              <a:ext uri="{FF2B5EF4-FFF2-40B4-BE49-F238E27FC236}">
                <a16:creationId xmlns:a16="http://schemas.microsoft.com/office/drawing/2014/main" id="{DDD74894-39E7-4589-8AC2-99A110585CDB}"/>
              </a:ext>
            </a:extLst>
          </p:cNvPr>
          <p:cNvSpPr>
            <a:spLocks noGrp="1"/>
          </p:cNvSpPr>
          <p:nvPr>
            <p:ph idx="1"/>
          </p:nvPr>
        </p:nvSpPr>
        <p:spPr>
          <a:xfrm>
            <a:off x="488830" y="1380226"/>
            <a:ext cx="5607170" cy="5244860"/>
          </a:xfrm>
        </p:spPr>
        <p:txBody>
          <a:bodyPr vert="horz" lIns="91440" tIns="45720" rIns="91440" bIns="45720" rtlCol="0">
            <a:normAutofit lnSpcReduction="10000"/>
          </a:bodyPr>
          <a:lstStyle/>
          <a:p>
            <a:pPr>
              <a:lnSpc>
                <a:spcPct val="100000"/>
              </a:lnSpc>
            </a:pPr>
            <a:r>
              <a:rPr lang="en-GB" sz="2400" dirty="0">
                <a:ea typeface="+mn-lt"/>
                <a:cs typeface="+mn-lt"/>
              </a:rPr>
              <a:t>Supplied with food twice a day</a:t>
            </a:r>
            <a:endParaRPr lang="en-GB" sz="2400" dirty="0">
              <a:cs typeface="Arial"/>
            </a:endParaRPr>
          </a:p>
          <a:p>
            <a:pPr>
              <a:lnSpc>
                <a:spcPct val="100000"/>
              </a:lnSpc>
            </a:pPr>
            <a:r>
              <a:rPr lang="en-GB" sz="2400" dirty="0">
                <a:ea typeface="+mn-lt"/>
                <a:cs typeface="+mn-lt"/>
              </a:rPr>
              <a:t>Some hospitals provided musicians and singers to cure the insane patients</a:t>
            </a:r>
            <a:endParaRPr lang="en-GB" sz="2400" dirty="0"/>
          </a:p>
          <a:p>
            <a:pPr>
              <a:lnSpc>
                <a:spcPct val="100000"/>
              </a:lnSpc>
            </a:pPr>
            <a:r>
              <a:rPr lang="en-GB" sz="2400" dirty="0">
                <a:ea typeface="+mn-lt"/>
                <a:cs typeface="+mn-lt"/>
              </a:rPr>
              <a:t>Some of the more violent patients would be confined to ‘gloomy cells’ others would be allowed to move around the hospital and take in the hospital grounds, which were often well furnished and well maintained.</a:t>
            </a:r>
            <a:endParaRPr lang="en-GB" sz="2400" dirty="0"/>
          </a:p>
          <a:p>
            <a:pPr>
              <a:lnSpc>
                <a:spcPct val="100000"/>
              </a:lnSpc>
            </a:pPr>
            <a:r>
              <a:rPr lang="en-GB" sz="2400" dirty="0">
                <a:ea typeface="+mn-lt"/>
                <a:cs typeface="+mn-lt"/>
              </a:rPr>
              <a:t>Medicine might be simple or complex compounds and were provided by the attendants of the sick</a:t>
            </a:r>
            <a:endParaRPr lang="en-GB" sz="2400" dirty="0"/>
          </a:p>
          <a:p>
            <a:pPr>
              <a:lnSpc>
                <a:spcPct val="100000"/>
              </a:lnSpc>
            </a:pPr>
            <a:endParaRPr lang="en-GB" sz="1700" dirty="0">
              <a:cs typeface="Arial"/>
            </a:endParaRPr>
          </a:p>
        </p:txBody>
      </p:sp>
      <p:pic>
        <p:nvPicPr>
          <p:cNvPr id="7" name="Picture 7" descr="A picture containing text, indoor, book, photo&#10;&#10;Description automatically generated">
            <a:extLst>
              <a:ext uri="{FF2B5EF4-FFF2-40B4-BE49-F238E27FC236}">
                <a16:creationId xmlns:a16="http://schemas.microsoft.com/office/drawing/2014/main" id="{914002BE-BB76-4D01-9314-13DA394E8563}"/>
              </a:ext>
            </a:extLst>
          </p:cNvPr>
          <p:cNvPicPr>
            <a:picLocks noChangeAspect="1"/>
          </p:cNvPicPr>
          <p:nvPr/>
        </p:nvPicPr>
        <p:blipFill rotWithShape="1">
          <a:blip r:embed="rId2"/>
          <a:srcRect t="4466" r="2" b="12238"/>
          <a:stretch/>
        </p:blipFill>
        <p:spPr>
          <a:xfrm>
            <a:off x="5996628" y="10"/>
            <a:ext cx="6195372" cy="6857990"/>
          </a:xfrm>
          <a:prstGeom prst="rect">
            <a:avLst/>
          </a:prstGeom>
        </p:spPr>
      </p:pic>
    </p:spTree>
    <p:extLst>
      <p:ext uri="{BB962C8B-B14F-4D97-AF65-F5344CB8AC3E}">
        <p14:creationId xmlns:p14="http://schemas.microsoft.com/office/powerpoint/2010/main" val="17617859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BB4B4-04E9-439D-9168-2546FAC02D2B}"/>
              </a:ext>
            </a:extLst>
          </p:cNvPr>
          <p:cNvSpPr>
            <a:spLocks noGrp="1"/>
          </p:cNvSpPr>
          <p:nvPr>
            <p:ph type="title"/>
          </p:nvPr>
        </p:nvSpPr>
        <p:spPr>
          <a:xfrm>
            <a:off x="1198182" y="448575"/>
            <a:ext cx="6715116" cy="356558"/>
          </a:xfrm>
        </p:spPr>
        <p:txBody>
          <a:bodyPr>
            <a:normAutofit fontScale="90000"/>
          </a:bodyPr>
          <a:lstStyle/>
          <a:p>
            <a:r>
              <a:rPr lang="en-GB" dirty="0"/>
              <a:t>Treatment of the Insane</a:t>
            </a:r>
          </a:p>
        </p:txBody>
      </p:sp>
      <p:sp>
        <p:nvSpPr>
          <p:cNvPr id="3" name="Content Placeholder 2">
            <a:extLst>
              <a:ext uri="{FF2B5EF4-FFF2-40B4-BE49-F238E27FC236}">
                <a16:creationId xmlns:a16="http://schemas.microsoft.com/office/drawing/2014/main" id="{F0DB9345-8D4D-4C4C-A4BF-F7C925F02999}"/>
              </a:ext>
            </a:extLst>
          </p:cNvPr>
          <p:cNvSpPr>
            <a:spLocks noGrp="1"/>
          </p:cNvSpPr>
          <p:nvPr>
            <p:ph idx="1"/>
          </p:nvPr>
        </p:nvSpPr>
        <p:spPr>
          <a:xfrm>
            <a:off x="419819" y="1327725"/>
            <a:ext cx="5325373" cy="5081700"/>
          </a:xfrm>
        </p:spPr>
        <p:txBody>
          <a:bodyPr vert="horz" lIns="91440" tIns="45720" rIns="91440" bIns="45720" rtlCol="0">
            <a:normAutofit/>
          </a:bodyPr>
          <a:lstStyle/>
          <a:p>
            <a:pPr>
              <a:lnSpc>
                <a:spcPct val="100000"/>
              </a:lnSpc>
            </a:pPr>
            <a:r>
              <a:rPr lang="en-GB" sz="2000" dirty="0">
                <a:ea typeface="+mn-lt"/>
                <a:cs typeface="+mn-lt"/>
              </a:rPr>
              <a:t>Beatings</a:t>
            </a:r>
            <a:endParaRPr lang="en-GB" sz="2000" dirty="0">
              <a:cs typeface="Arial"/>
            </a:endParaRPr>
          </a:p>
          <a:p>
            <a:pPr>
              <a:lnSpc>
                <a:spcPct val="100000"/>
              </a:lnSpc>
            </a:pPr>
            <a:r>
              <a:rPr lang="en-GB" sz="2000" dirty="0">
                <a:ea typeface="+mn-lt"/>
                <a:cs typeface="+mn-lt"/>
              </a:rPr>
              <a:t>Baths</a:t>
            </a:r>
            <a:endParaRPr lang="en-GB" sz="2000" dirty="0"/>
          </a:p>
          <a:p>
            <a:pPr>
              <a:lnSpc>
                <a:spcPct val="100000"/>
              </a:lnSpc>
            </a:pPr>
            <a:r>
              <a:rPr lang="en-GB" sz="2000" dirty="0">
                <a:ea typeface="+mn-lt"/>
                <a:cs typeface="+mn-lt"/>
              </a:rPr>
              <a:t>Fomentations (usually to the head)</a:t>
            </a:r>
            <a:endParaRPr lang="en-GB" sz="2000" dirty="0"/>
          </a:p>
          <a:p>
            <a:pPr>
              <a:lnSpc>
                <a:spcPct val="100000"/>
              </a:lnSpc>
            </a:pPr>
            <a:r>
              <a:rPr lang="en-GB" sz="2000" dirty="0">
                <a:ea typeface="+mn-lt"/>
                <a:cs typeface="+mn-lt"/>
              </a:rPr>
              <a:t>Massage</a:t>
            </a:r>
            <a:endParaRPr lang="en-GB" sz="2000" dirty="0"/>
          </a:p>
          <a:p>
            <a:pPr>
              <a:lnSpc>
                <a:spcPct val="100000"/>
              </a:lnSpc>
            </a:pPr>
            <a:r>
              <a:rPr lang="en-GB" sz="2000" dirty="0">
                <a:ea typeface="+mn-lt"/>
                <a:cs typeface="+mn-lt"/>
              </a:rPr>
              <a:t>Blood letting</a:t>
            </a:r>
            <a:endParaRPr lang="en-GB" sz="2000" dirty="0"/>
          </a:p>
          <a:p>
            <a:pPr>
              <a:lnSpc>
                <a:spcPct val="100000"/>
              </a:lnSpc>
            </a:pPr>
            <a:r>
              <a:rPr lang="en-GB" sz="2000" dirty="0">
                <a:ea typeface="+mn-lt"/>
                <a:cs typeface="+mn-lt"/>
              </a:rPr>
              <a:t>Cupping</a:t>
            </a:r>
            <a:endParaRPr lang="en-GB" sz="2000" dirty="0"/>
          </a:p>
          <a:p>
            <a:pPr>
              <a:lnSpc>
                <a:spcPct val="100000"/>
              </a:lnSpc>
            </a:pPr>
            <a:r>
              <a:rPr lang="en-GB" sz="2000" dirty="0">
                <a:ea typeface="+mn-lt"/>
                <a:cs typeface="+mn-lt"/>
              </a:rPr>
              <a:t>Medicines: suppressants and stimulants</a:t>
            </a:r>
            <a:endParaRPr lang="en-GB" sz="2000" dirty="0"/>
          </a:p>
          <a:p>
            <a:pPr>
              <a:lnSpc>
                <a:spcPct val="100000"/>
              </a:lnSpc>
            </a:pPr>
            <a:r>
              <a:rPr lang="en-GB" sz="2000" dirty="0">
                <a:ea typeface="+mn-lt"/>
                <a:cs typeface="+mn-lt"/>
              </a:rPr>
              <a:t>The purpose of all these treatments was to increase the moisture within the body to inhibit the drying effect of the black or burnt bile.</a:t>
            </a:r>
            <a:endParaRPr lang="en-GB" sz="2000" dirty="0"/>
          </a:p>
          <a:p>
            <a:pPr>
              <a:lnSpc>
                <a:spcPct val="100000"/>
              </a:lnSpc>
            </a:pPr>
            <a:endParaRPr lang="en-GB" sz="1300" dirty="0">
              <a:cs typeface="Arial"/>
            </a:endParaRPr>
          </a:p>
        </p:txBody>
      </p:sp>
      <p:pic>
        <p:nvPicPr>
          <p:cNvPr id="4" name="Picture 4" descr="A picture containing fabric&#10;&#10;Description automatically generated">
            <a:extLst>
              <a:ext uri="{FF2B5EF4-FFF2-40B4-BE49-F238E27FC236}">
                <a16:creationId xmlns:a16="http://schemas.microsoft.com/office/drawing/2014/main" id="{D1895E75-80D6-4B28-A59D-53E424187991}"/>
              </a:ext>
            </a:extLst>
          </p:cNvPr>
          <p:cNvPicPr>
            <a:picLocks noChangeAspect="1"/>
          </p:cNvPicPr>
          <p:nvPr/>
        </p:nvPicPr>
        <p:blipFill>
          <a:blip r:embed="rId3"/>
          <a:stretch>
            <a:fillRect/>
          </a:stretch>
        </p:blipFill>
        <p:spPr>
          <a:xfrm>
            <a:off x="5602903" y="1327725"/>
            <a:ext cx="6387190" cy="4197296"/>
          </a:xfrm>
          <a:prstGeom prst="rect">
            <a:avLst/>
          </a:prstGeom>
        </p:spPr>
      </p:pic>
    </p:spTree>
    <p:extLst>
      <p:ext uri="{BB962C8B-B14F-4D97-AF65-F5344CB8AC3E}">
        <p14:creationId xmlns:p14="http://schemas.microsoft.com/office/powerpoint/2010/main" val="2896353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88641"/>
            <a:ext cx="7125113" cy="1152128"/>
          </a:xfrm>
        </p:spPr>
        <p:txBody>
          <a:bodyPr/>
          <a:lstStyle/>
          <a:p>
            <a:pPr algn="ctr"/>
            <a:r>
              <a:rPr lang="en-GB" sz="2800" dirty="0">
                <a:latin typeface="Californian FB" panose="0207040306080B030204" pitchFamily="18" charset="0"/>
              </a:rPr>
              <a:t>Historical Explanations of Madness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03453801"/>
              </p:ext>
            </p:extLst>
          </p:nvPr>
        </p:nvGraphicFramePr>
        <p:xfrm>
          <a:off x="402566" y="1052736"/>
          <a:ext cx="11409873" cy="5688634"/>
        </p:xfrm>
        <a:graphic>
          <a:graphicData uri="http://schemas.openxmlformats.org/drawingml/2006/table">
            <a:tbl>
              <a:tblPr firstRow="1" bandRow="1">
                <a:tableStyleId>{21E4AEA4-8DFA-4A89-87EB-49C32662AFE0}</a:tableStyleId>
              </a:tblPr>
              <a:tblGrid>
                <a:gridCol w="3803291">
                  <a:extLst>
                    <a:ext uri="{9D8B030D-6E8A-4147-A177-3AD203B41FA5}">
                      <a16:colId xmlns:a16="http://schemas.microsoft.com/office/drawing/2014/main" val="20000"/>
                    </a:ext>
                  </a:extLst>
                </a:gridCol>
                <a:gridCol w="3803291">
                  <a:extLst>
                    <a:ext uri="{9D8B030D-6E8A-4147-A177-3AD203B41FA5}">
                      <a16:colId xmlns:a16="http://schemas.microsoft.com/office/drawing/2014/main" val="20001"/>
                    </a:ext>
                  </a:extLst>
                </a:gridCol>
                <a:gridCol w="3803291">
                  <a:extLst>
                    <a:ext uri="{9D8B030D-6E8A-4147-A177-3AD203B41FA5}">
                      <a16:colId xmlns:a16="http://schemas.microsoft.com/office/drawing/2014/main" val="20002"/>
                    </a:ext>
                  </a:extLst>
                </a:gridCol>
              </a:tblGrid>
              <a:tr h="360280">
                <a:tc>
                  <a:txBody>
                    <a:bodyPr/>
                    <a:lstStyle/>
                    <a:p>
                      <a:r>
                        <a:rPr lang="en-GB" sz="1600" dirty="0">
                          <a:latin typeface="Arial" panose="020B0604020202020204" pitchFamily="34" charset="0"/>
                          <a:cs typeface="Arial" panose="020B0604020202020204" pitchFamily="34" charset="0"/>
                        </a:rPr>
                        <a:t>When/Who</a:t>
                      </a:r>
                    </a:p>
                  </a:txBody>
                  <a:tcPr/>
                </a:tc>
                <a:tc>
                  <a:txBody>
                    <a:bodyPr/>
                    <a:lstStyle/>
                    <a:p>
                      <a:r>
                        <a:rPr lang="en-GB" sz="1600" dirty="0">
                          <a:latin typeface="Arial" panose="020B0604020202020204" pitchFamily="34" charset="0"/>
                          <a:cs typeface="Arial" panose="020B0604020202020204" pitchFamily="34" charset="0"/>
                        </a:rPr>
                        <a:t>Cause</a:t>
                      </a:r>
                    </a:p>
                  </a:txBody>
                  <a:tcPr/>
                </a:tc>
                <a:tc>
                  <a:txBody>
                    <a:bodyPr/>
                    <a:lstStyle/>
                    <a:p>
                      <a:r>
                        <a:rPr lang="en-GB" sz="1600" dirty="0">
                          <a:latin typeface="Arial" panose="020B0604020202020204" pitchFamily="34" charset="0"/>
                          <a:cs typeface="Arial" panose="020B0604020202020204" pitchFamily="34" charset="0"/>
                        </a:rPr>
                        <a:t>Treatment</a:t>
                      </a:r>
                    </a:p>
                  </a:txBody>
                  <a:tcPr/>
                </a:tc>
                <a:extLst>
                  <a:ext uri="{0D108BD9-81ED-4DB2-BD59-A6C34878D82A}">
                    <a16:rowId xmlns:a16="http://schemas.microsoft.com/office/drawing/2014/main" val="10000"/>
                  </a:ext>
                </a:extLst>
              </a:tr>
              <a:tr h="821055">
                <a:tc>
                  <a:txBody>
                    <a:bodyPr/>
                    <a:lstStyle/>
                    <a:p>
                      <a:r>
                        <a:rPr lang="en-GB" sz="1600" dirty="0">
                          <a:latin typeface="Arial" panose="020B0604020202020204" pitchFamily="34" charset="0"/>
                          <a:cs typeface="Arial" panose="020B0604020202020204" pitchFamily="34" charset="0"/>
                        </a:rPr>
                        <a:t>Prehistoric</a:t>
                      </a:r>
                    </a:p>
                  </a:txBody>
                  <a:tcPr/>
                </a:tc>
                <a:tc>
                  <a:txBody>
                    <a:bodyPr/>
                    <a:lstStyle/>
                    <a:p>
                      <a:r>
                        <a:rPr lang="en-GB" sz="1600" dirty="0">
                          <a:latin typeface="Arial" panose="020B0604020202020204" pitchFamily="34" charset="0"/>
                          <a:cs typeface="Arial" panose="020B0604020202020204" pitchFamily="34" charset="0"/>
                        </a:rPr>
                        <a:t>Evil spirits/ pressure in the brain</a:t>
                      </a:r>
                    </a:p>
                  </a:txBody>
                  <a:tcPr/>
                </a:tc>
                <a:tc>
                  <a:txBody>
                    <a:bodyPr/>
                    <a:lstStyle/>
                    <a:p>
                      <a:r>
                        <a:rPr lang="en-GB" sz="1600" dirty="0">
                          <a:latin typeface="Arial" panose="020B0604020202020204" pitchFamily="34" charset="0"/>
                          <a:cs typeface="Arial" panose="020B0604020202020204" pitchFamily="34" charset="0"/>
                        </a:rPr>
                        <a:t>Trepanation</a:t>
                      </a:r>
                    </a:p>
                  </a:txBody>
                  <a:tcPr/>
                </a:tc>
                <a:extLst>
                  <a:ext uri="{0D108BD9-81ED-4DB2-BD59-A6C34878D82A}">
                    <a16:rowId xmlns:a16="http://schemas.microsoft.com/office/drawing/2014/main" val="10001"/>
                  </a:ext>
                </a:extLst>
              </a:tr>
              <a:tr h="622301">
                <a:tc>
                  <a:txBody>
                    <a:bodyPr/>
                    <a:lstStyle/>
                    <a:p>
                      <a:r>
                        <a:rPr lang="en-GB" sz="1600" dirty="0">
                          <a:latin typeface="Arial" panose="020B0604020202020204" pitchFamily="34" charset="0"/>
                          <a:cs typeface="Arial" panose="020B0604020202020204" pitchFamily="34" charset="0"/>
                        </a:rPr>
                        <a:t>Early Egypt</a:t>
                      </a:r>
                    </a:p>
                  </a:txBody>
                  <a:tcPr/>
                </a:tc>
                <a:tc>
                  <a:txBody>
                    <a:bodyPr/>
                    <a:lstStyle/>
                    <a:p>
                      <a:r>
                        <a:rPr lang="en-GB" sz="1600" dirty="0">
                          <a:latin typeface="Arial" panose="020B0604020202020204" pitchFamily="34" charset="0"/>
                          <a:cs typeface="Arial" panose="020B0604020202020204" pitchFamily="34" charset="0"/>
                        </a:rPr>
                        <a:t>Loss of status</a:t>
                      </a:r>
                    </a:p>
                  </a:txBody>
                  <a:tcPr/>
                </a:tc>
                <a:tc>
                  <a:txBody>
                    <a:bodyPr/>
                    <a:lstStyle/>
                    <a:p>
                      <a:r>
                        <a:rPr lang="en-GB" sz="1600" dirty="0">
                          <a:latin typeface="Arial" panose="020B0604020202020204" pitchFamily="34" charset="0"/>
                          <a:cs typeface="Arial" panose="020B0604020202020204" pitchFamily="34" charset="0"/>
                        </a:rPr>
                        <a:t>Talking it out,</a:t>
                      </a:r>
                      <a:r>
                        <a:rPr lang="en-GB" sz="1600" baseline="0" dirty="0">
                          <a:latin typeface="Arial" panose="020B0604020202020204" pitchFamily="34" charset="0"/>
                          <a:cs typeface="Arial" panose="020B0604020202020204" pitchFamily="34" charset="0"/>
                        </a:rPr>
                        <a:t> religion, status</a:t>
                      </a:r>
                      <a:endParaRPr lang="en-GB"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r h="622301">
                <a:tc>
                  <a:txBody>
                    <a:bodyPr/>
                    <a:lstStyle/>
                    <a:p>
                      <a:r>
                        <a:rPr lang="en-GB" sz="1600" dirty="0">
                          <a:latin typeface="Arial" panose="020B0604020202020204" pitchFamily="34" charset="0"/>
                          <a:cs typeface="Arial" panose="020B0604020202020204" pitchFamily="34" charset="0"/>
                        </a:rPr>
                        <a:t>Old Testament</a:t>
                      </a:r>
                    </a:p>
                  </a:txBody>
                  <a:tcPr/>
                </a:tc>
                <a:tc>
                  <a:txBody>
                    <a:bodyPr/>
                    <a:lstStyle/>
                    <a:p>
                      <a:r>
                        <a:rPr lang="en-GB" sz="1600" dirty="0">
                          <a:latin typeface="Arial" panose="020B0604020202020204" pitchFamily="34" charset="0"/>
                          <a:cs typeface="Arial" panose="020B0604020202020204" pitchFamily="34" charset="0"/>
                        </a:rPr>
                        <a:t>Despair/incorrect thinking</a:t>
                      </a:r>
                    </a:p>
                  </a:txBody>
                  <a:tcPr/>
                </a:tc>
                <a:tc>
                  <a:txBody>
                    <a:bodyPr/>
                    <a:lstStyle/>
                    <a:p>
                      <a:r>
                        <a:rPr lang="en-GB" sz="1600" dirty="0">
                          <a:latin typeface="Arial" panose="020B0604020202020204" pitchFamily="34" charset="0"/>
                          <a:cs typeface="Arial" panose="020B0604020202020204" pitchFamily="34" charset="0"/>
                        </a:rPr>
                        <a:t>Faith</a:t>
                      </a:r>
                    </a:p>
                  </a:txBody>
                  <a:tcPr/>
                </a:tc>
                <a:extLst>
                  <a:ext uri="{0D108BD9-81ED-4DB2-BD59-A6C34878D82A}">
                    <a16:rowId xmlns:a16="http://schemas.microsoft.com/office/drawing/2014/main" val="10003"/>
                  </a:ext>
                </a:extLst>
              </a:tr>
              <a:tr h="360280">
                <a:tc>
                  <a:txBody>
                    <a:bodyPr/>
                    <a:lstStyle/>
                    <a:p>
                      <a:r>
                        <a:rPr lang="en-GB" sz="1600" dirty="0" err="1">
                          <a:latin typeface="Arial" panose="020B0604020202020204" pitchFamily="34" charset="0"/>
                          <a:cs typeface="Arial" panose="020B0604020202020204" pitchFamily="34" charset="0"/>
                        </a:rPr>
                        <a:t>Aechylus</a:t>
                      </a:r>
                      <a:endParaRPr lang="en-GB" sz="1600" dirty="0">
                        <a:latin typeface="Arial" panose="020B0604020202020204" pitchFamily="34" charset="0"/>
                        <a:cs typeface="Arial" panose="020B0604020202020204" pitchFamily="34" charset="0"/>
                      </a:endParaRPr>
                    </a:p>
                  </a:txBody>
                  <a:tcPr/>
                </a:tc>
                <a:tc>
                  <a:txBody>
                    <a:bodyPr/>
                    <a:lstStyle/>
                    <a:p>
                      <a:r>
                        <a:rPr lang="en-GB" sz="1600" dirty="0">
                          <a:latin typeface="Arial" panose="020B0604020202020204" pitchFamily="34" charset="0"/>
                          <a:cs typeface="Arial" panose="020B0604020202020204" pitchFamily="34" charset="0"/>
                        </a:rPr>
                        <a:t>Demons</a:t>
                      </a:r>
                    </a:p>
                  </a:txBody>
                  <a:tcPr/>
                </a:tc>
                <a:tc>
                  <a:txBody>
                    <a:bodyPr/>
                    <a:lstStyle/>
                    <a:p>
                      <a:r>
                        <a:rPr lang="en-GB" sz="1600" dirty="0">
                          <a:latin typeface="Arial" panose="020B0604020202020204" pitchFamily="34" charset="0"/>
                          <a:cs typeface="Arial" panose="020B0604020202020204" pitchFamily="34" charset="0"/>
                        </a:rPr>
                        <a:t>Exorcism</a:t>
                      </a:r>
                    </a:p>
                  </a:txBody>
                  <a:tcPr/>
                </a:tc>
                <a:extLst>
                  <a:ext uri="{0D108BD9-81ED-4DB2-BD59-A6C34878D82A}">
                    <a16:rowId xmlns:a16="http://schemas.microsoft.com/office/drawing/2014/main" val="10004"/>
                  </a:ext>
                </a:extLst>
              </a:tr>
              <a:tr h="574738">
                <a:tc>
                  <a:txBody>
                    <a:bodyPr/>
                    <a:lstStyle/>
                    <a:p>
                      <a:r>
                        <a:rPr lang="en-GB" sz="1600" dirty="0">
                          <a:latin typeface="Arial" panose="020B0604020202020204" pitchFamily="34" charset="0"/>
                          <a:cs typeface="Arial" panose="020B0604020202020204" pitchFamily="34" charset="0"/>
                        </a:rPr>
                        <a:t>Socrates</a:t>
                      </a:r>
                    </a:p>
                  </a:txBody>
                  <a:tcPr/>
                </a:tc>
                <a:tc>
                  <a:txBody>
                    <a:bodyPr/>
                    <a:lstStyle/>
                    <a:p>
                      <a:r>
                        <a:rPr lang="en-GB" sz="1600" dirty="0">
                          <a:latin typeface="Arial" panose="020B0604020202020204" pitchFamily="34" charset="0"/>
                          <a:cs typeface="Arial" panose="020B0604020202020204" pitchFamily="34" charset="0"/>
                        </a:rPr>
                        <a:t>Heaven sent</a:t>
                      </a:r>
                    </a:p>
                  </a:txBody>
                  <a:tcPr/>
                </a:tc>
                <a:tc>
                  <a:txBody>
                    <a:bodyPr/>
                    <a:lstStyle/>
                    <a:p>
                      <a:r>
                        <a:rPr lang="en-GB" sz="1600" dirty="0">
                          <a:latin typeface="Arial" panose="020B0604020202020204" pitchFamily="34" charset="0"/>
                          <a:cs typeface="Arial" panose="020B0604020202020204" pitchFamily="34" charset="0"/>
                        </a:rPr>
                        <a:t>None- it is a blessing!</a:t>
                      </a:r>
                    </a:p>
                  </a:txBody>
                  <a:tcPr/>
                </a:tc>
                <a:extLst>
                  <a:ext uri="{0D108BD9-81ED-4DB2-BD59-A6C34878D82A}">
                    <a16:rowId xmlns:a16="http://schemas.microsoft.com/office/drawing/2014/main" val="10005"/>
                  </a:ext>
                </a:extLst>
              </a:tr>
              <a:tr h="821055">
                <a:tc>
                  <a:txBody>
                    <a:bodyPr/>
                    <a:lstStyle/>
                    <a:p>
                      <a:r>
                        <a:rPr lang="en-GB" sz="1600" dirty="0">
                          <a:latin typeface="Arial" panose="020B0604020202020204" pitchFamily="34" charset="0"/>
                          <a:cs typeface="Arial" panose="020B0604020202020204" pitchFamily="34" charset="0"/>
                        </a:rPr>
                        <a:t>Aristotle</a:t>
                      </a:r>
                    </a:p>
                  </a:txBody>
                  <a:tcPr/>
                </a:tc>
                <a:tc>
                  <a:txBody>
                    <a:bodyPr/>
                    <a:lstStyle/>
                    <a:p>
                      <a:r>
                        <a:rPr lang="en-GB" sz="1600" dirty="0">
                          <a:latin typeface="Arial" panose="020B0604020202020204" pitchFamily="34" charset="0"/>
                          <a:cs typeface="Arial" panose="020B0604020202020204" pitchFamily="34" charset="0"/>
                        </a:rPr>
                        <a:t>Melancholia</a:t>
                      </a:r>
                    </a:p>
                  </a:txBody>
                  <a:tcPr/>
                </a:tc>
                <a:tc>
                  <a:txBody>
                    <a:bodyPr/>
                    <a:lstStyle/>
                    <a:p>
                      <a:r>
                        <a:rPr lang="en-GB" sz="1600" dirty="0">
                          <a:latin typeface="Arial" panose="020B0604020202020204" pitchFamily="34" charset="0"/>
                          <a:cs typeface="Arial" panose="020B0604020202020204" pitchFamily="34" charset="0"/>
                        </a:rPr>
                        <a:t>Abstain from excess:</a:t>
                      </a:r>
                      <a:r>
                        <a:rPr lang="en-GB" sz="1600" baseline="0" dirty="0">
                          <a:latin typeface="Arial" panose="020B0604020202020204" pitchFamily="34" charset="0"/>
                          <a:cs typeface="Arial" panose="020B0604020202020204" pitchFamily="34" charset="0"/>
                        </a:rPr>
                        <a:t> diet and exercise</a:t>
                      </a:r>
                      <a:endParaRPr lang="en-GB"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6"/>
                  </a:ext>
                </a:extLst>
              </a:tr>
              <a:tr h="884323">
                <a:tc>
                  <a:txBody>
                    <a:bodyPr/>
                    <a:lstStyle/>
                    <a:p>
                      <a:r>
                        <a:rPr lang="en-GB" sz="1600" dirty="0" err="1">
                          <a:latin typeface="Arial" panose="020B0604020202020204" pitchFamily="34" charset="0"/>
                          <a:cs typeface="Arial" panose="020B0604020202020204" pitchFamily="34" charset="0"/>
                        </a:rPr>
                        <a:t>Celsus</a:t>
                      </a:r>
                      <a:endParaRPr lang="en-GB" sz="1600" dirty="0">
                        <a:latin typeface="Arial" panose="020B0604020202020204" pitchFamily="34" charset="0"/>
                        <a:cs typeface="Arial" panose="020B0604020202020204" pitchFamily="34" charset="0"/>
                      </a:endParaRPr>
                    </a:p>
                  </a:txBody>
                  <a:tcPr/>
                </a:tc>
                <a:tc>
                  <a:txBody>
                    <a:bodyPr/>
                    <a:lstStyle/>
                    <a:p>
                      <a:r>
                        <a:rPr lang="en-GB" sz="1600" dirty="0">
                          <a:latin typeface="Arial" panose="020B0604020202020204" pitchFamily="34" charset="0"/>
                          <a:cs typeface="Arial" panose="020B0604020202020204" pitchFamily="34" charset="0"/>
                        </a:rPr>
                        <a:t>Madness is madness</a:t>
                      </a:r>
                    </a:p>
                  </a:txBody>
                  <a:tcPr/>
                </a:tc>
                <a:tc>
                  <a:txBody>
                    <a:bodyPr/>
                    <a:lstStyle/>
                    <a:p>
                      <a:r>
                        <a:rPr lang="en-GB" sz="1600" dirty="0">
                          <a:latin typeface="Arial" panose="020B0604020202020204" pitchFamily="34" charset="0"/>
                          <a:cs typeface="Arial" panose="020B0604020202020204" pitchFamily="34" charset="0"/>
                        </a:rPr>
                        <a:t>Entertaining stories, diversion and persuasion</a:t>
                      </a:r>
                    </a:p>
                  </a:txBody>
                  <a:tcPr/>
                </a:tc>
                <a:extLst>
                  <a:ext uri="{0D108BD9-81ED-4DB2-BD59-A6C34878D82A}">
                    <a16:rowId xmlns:a16="http://schemas.microsoft.com/office/drawing/2014/main" val="10007"/>
                  </a:ext>
                </a:extLst>
              </a:tr>
              <a:tr h="622301">
                <a:tc>
                  <a:txBody>
                    <a:bodyPr/>
                    <a:lstStyle/>
                    <a:p>
                      <a:r>
                        <a:rPr lang="en-GB" sz="1600" dirty="0">
                          <a:latin typeface="Arial" panose="020B0604020202020204" pitchFamily="34" charset="0"/>
                          <a:cs typeface="Arial" panose="020B0604020202020204" pitchFamily="34" charset="0"/>
                        </a:rPr>
                        <a:t>Galen</a:t>
                      </a:r>
                    </a:p>
                  </a:txBody>
                  <a:tcPr/>
                </a:tc>
                <a:tc>
                  <a:txBody>
                    <a:bodyPr/>
                    <a:lstStyle/>
                    <a:p>
                      <a:r>
                        <a:rPr lang="en-GB" sz="1600" dirty="0">
                          <a:latin typeface="Arial" panose="020B0604020202020204" pitchFamily="34" charset="0"/>
                          <a:cs typeface="Arial" panose="020B0604020202020204" pitchFamily="34" charset="0"/>
                        </a:rPr>
                        <a:t>Function of the brain</a:t>
                      </a:r>
                    </a:p>
                  </a:txBody>
                  <a:tcPr/>
                </a:tc>
                <a:tc>
                  <a:txBody>
                    <a:bodyPr/>
                    <a:lstStyle/>
                    <a:p>
                      <a:r>
                        <a:rPr lang="en-GB" sz="1600" dirty="0">
                          <a:latin typeface="Arial" panose="020B0604020202020204" pitchFamily="34" charset="0"/>
                          <a:cs typeface="Arial" panose="020B0604020202020204" pitchFamily="34" charset="0"/>
                        </a:rPr>
                        <a:t>Confrontation, humour, exercise</a:t>
                      </a:r>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0078270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1D73A-D47B-03FE-8725-2E17EC454F2E}"/>
              </a:ext>
            </a:extLst>
          </p:cNvPr>
          <p:cNvSpPr>
            <a:spLocks noGrp="1"/>
          </p:cNvSpPr>
          <p:nvPr>
            <p:ph type="title"/>
          </p:nvPr>
        </p:nvSpPr>
        <p:spPr>
          <a:xfrm>
            <a:off x="648929" y="494582"/>
            <a:ext cx="6551252" cy="264544"/>
          </a:xfrm>
        </p:spPr>
        <p:txBody>
          <a:bodyPr>
            <a:normAutofit fontScale="90000"/>
          </a:bodyPr>
          <a:lstStyle/>
          <a:p>
            <a:r>
              <a:rPr lang="en-GB" dirty="0">
                <a:cs typeface="Calibri Light"/>
              </a:rPr>
              <a:t>What is madness?</a:t>
            </a:r>
            <a:endParaRPr lang="en-GB" dirty="0"/>
          </a:p>
        </p:txBody>
      </p:sp>
      <p:sp>
        <p:nvSpPr>
          <p:cNvPr id="3" name="Content Placeholder 2">
            <a:extLst>
              <a:ext uri="{FF2B5EF4-FFF2-40B4-BE49-F238E27FC236}">
                <a16:creationId xmlns:a16="http://schemas.microsoft.com/office/drawing/2014/main" id="{AFD5F183-2CF8-A294-BABA-35FD73DB3ED9}"/>
              </a:ext>
            </a:extLst>
          </p:cNvPr>
          <p:cNvSpPr>
            <a:spLocks noGrp="1"/>
          </p:cNvSpPr>
          <p:nvPr>
            <p:ph idx="1"/>
          </p:nvPr>
        </p:nvSpPr>
        <p:spPr>
          <a:xfrm>
            <a:off x="648931" y="2478656"/>
            <a:ext cx="3505494" cy="3745163"/>
          </a:xfrm>
        </p:spPr>
        <p:txBody>
          <a:bodyPr vert="horz" lIns="91440" tIns="45720" rIns="91440" bIns="45720" rtlCol="0" anchor="t">
            <a:normAutofit/>
          </a:bodyPr>
          <a:lstStyle/>
          <a:p>
            <a:r>
              <a:rPr lang="en-GB" sz="3600" dirty="0">
                <a:cs typeface="Calibri"/>
              </a:rPr>
              <a:t>Is madness a social construct or a medical decision?</a:t>
            </a:r>
          </a:p>
        </p:txBody>
      </p:sp>
      <p:pic>
        <p:nvPicPr>
          <p:cNvPr id="4" name="Picture 4" descr="A picture containing ground, building, building material, stone&#10;&#10;Description automatically generated">
            <a:extLst>
              <a:ext uri="{FF2B5EF4-FFF2-40B4-BE49-F238E27FC236}">
                <a16:creationId xmlns:a16="http://schemas.microsoft.com/office/drawing/2014/main" id="{52BC42AC-4E1E-462C-0432-1877620FE778}"/>
              </a:ext>
            </a:extLst>
          </p:cNvPr>
          <p:cNvPicPr>
            <a:picLocks noChangeAspect="1"/>
          </p:cNvPicPr>
          <p:nvPr/>
        </p:nvPicPr>
        <p:blipFill>
          <a:blip r:embed="rId3"/>
          <a:stretch>
            <a:fillRect/>
          </a:stretch>
        </p:blipFill>
        <p:spPr>
          <a:xfrm>
            <a:off x="5405862" y="1418425"/>
            <a:ext cx="6019331" cy="4017903"/>
          </a:xfrm>
          <a:prstGeom prst="rect">
            <a:avLst/>
          </a:prstGeom>
          <a:effectLst/>
        </p:spPr>
      </p:pic>
    </p:spTree>
    <p:extLst>
      <p:ext uri="{BB962C8B-B14F-4D97-AF65-F5344CB8AC3E}">
        <p14:creationId xmlns:p14="http://schemas.microsoft.com/office/powerpoint/2010/main" val="2868096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8469" y="214291"/>
            <a:ext cx="8330088" cy="1071570"/>
          </a:xfrm>
        </p:spPr>
        <p:txBody>
          <a:bodyPr/>
          <a:lstStyle/>
          <a:p>
            <a:pPr algn="ctr"/>
            <a:r>
              <a:rPr lang="en-GB" sz="2800" b="1" dirty="0">
                <a:solidFill>
                  <a:schemeClr val="tx2">
                    <a:lumMod val="50000"/>
                  </a:schemeClr>
                </a:solidFill>
                <a:latin typeface="Californian FB" pitchFamily="18" charset="0"/>
              </a:rPr>
              <a:t>How have Attitudes toward Mental Health Changed?</a:t>
            </a:r>
          </a:p>
        </p:txBody>
      </p:sp>
      <p:sp>
        <p:nvSpPr>
          <p:cNvPr id="3" name="Content Placeholder 2"/>
          <p:cNvSpPr>
            <a:spLocks noGrp="1"/>
          </p:cNvSpPr>
          <p:nvPr>
            <p:ph idx="1"/>
          </p:nvPr>
        </p:nvSpPr>
        <p:spPr>
          <a:xfrm>
            <a:off x="483079" y="1285861"/>
            <a:ext cx="11294853" cy="5572139"/>
          </a:xfrm>
        </p:spPr>
        <p:txBody>
          <a:bodyPr>
            <a:normAutofit fontScale="92500" lnSpcReduction="10000"/>
          </a:bodyPr>
          <a:lstStyle/>
          <a:p>
            <a:pPr>
              <a:buFont typeface="Wingdings" pitchFamily="2" charset="2"/>
              <a:buChar char="v"/>
            </a:pPr>
            <a:r>
              <a:rPr lang="en-GB" sz="2900" dirty="0">
                <a:solidFill>
                  <a:schemeClr val="tx2">
                    <a:lumMod val="50000"/>
                  </a:schemeClr>
                </a:solidFill>
                <a:latin typeface="Californian FB" pitchFamily="18" charset="0"/>
              </a:rPr>
              <a:t>Ancient Hebrew texts suggested that ‘disease of the mind’ was punishment from the Gods (1000-300 BC) Through to the Middle ages- Illness seen as God’s punishment and the result of evil spirits entering the soul.  Religion dominated and the Priest was significant in terms of treating illness. </a:t>
            </a:r>
          </a:p>
          <a:p>
            <a:pPr>
              <a:buFont typeface="Wingdings" pitchFamily="2" charset="2"/>
              <a:buChar char="v"/>
            </a:pPr>
            <a:r>
              <a:rPr lang="en-GB" sz="2900" dirty="0">
                <a:solidFill>
                  <a:schemeClr val="tx2">
                    <a:lumMod val="50000"/>
                  </a:schemeClr>
                </a:solidFill>
                <a:latin typeface="Californian FB" pitchFamily="18" charset="0"/>
              </a:rPr>
              <a:t>Hippocrates (Circa 460-377BC) Attributed illness to an imbalance of four circulatory bodily fluids called ‘Humours’: Yellow bile; Phlegm; Blood and Black bile.</a:t>
            </a:r>
            <a:r>
              <a:rPr lang="en-US" altLang="en-US" sz="2900" b="1" dirty="0">
                <a:solidFill>
                  <a:schemeClr val="tx2">
                    <a:lumMod val="50000"/>
                  </a:schemeClr>
                </a:solidFill>
                <a:latin typeface="Californian FB" pitchFamily="18" charset="0"/>
              </a:rPr>
              <a:t> ‘’It is more important to know what sort of person has a disease, than to know what sort of disease a person has.”</a:t>
            </a:r>
          </a:p>
          <a:p>
            <a:pPr>
              <a:buFont typeface="Wingdings" pitchFamily="2" charset="2"/>
              <a:buChar char="v"/>
            </a:pPr>
            <a:r>
              <a:rPr lang="en-GB" sz="2900" dirty="0">
                <a:solidFill>
                  <a:schemeClr val="tx2">
                    <a:lumMod val="50000"/>
                  </a:schemeClr>
                </a:solidFill>
                <a:latin typeface="Californian FB" pitchFamily="18" charset="0"/>
              </a:rPr>
              <a:t>Galen (Circa AD 129-199) considered a physical basis for all ill health - Mind and Body are inter-related</a:t>
            </a:r>
          </a:p>
          <a:p>
            <a:pPr>
              <a:buFont typeface="Wingdings" pitchFamily="2" charset="2"/>
              <a:buChar char="v"/>
            </a:pPr>
            <a:r>
              <a:rPr lang="en-US" altLang="en-US" sz="2900" dirty="0">
                <a:solidFill>
                  <a:schemeClr val="tx2">
                    <a:lumMod val="50000"/>
                  </a:schemeClr>
                </a:solidFill>
                <a:latin typeface="Californian FB" pitchFamily="18" charset="0"/>
              </a:rPr>
              <a:t>Asylum Movement -  The ‘Mentally ill’ are presumed  to be unpredictable  and need to be locked away from society  and quarantined</a:t>
            </a:r>
          </a:p>
          <a:p>
            <a:pPr>
              <a:buFont typeface="Wingdings" pitchFamily="2" charset="2"/>
              <a:buChar char="v"/>
            </a:pPr>
            <a:r>
              <a:rPr lang="en-GB" sz="2900" dirty="0">
                <a:solidFill>
                  <a:schemeClr val="tx2">
                    <a:lumMod val="50000"/>
                  </a:schemeClr>
                </a:solidFill>
                <a:latin typeface="Californian FB" pitchFamily="18" charset="0"/>
              </a:rPr>
              <a:t>Since 1970s, there has been a move away from an asylum-based system to Community Care.</a:t>
            </a:r>
          </a:p>
          <a:p>
            <a:pPr>
              <a:buNone/>
            </a:pPr>
            <a:endParaRPr lang="en-US" altLang="en-US" sz="2900" b="1" dirty="0">
              <a:solidFill>
                <a:schemeClr val="tx2">
                  <a:lumMod val="50000"/>
                </a:schemeClr>
              </a:solidFill>
              <a:latin typeface="Californian FB" pitchFamily="18" charset="0"/>
            </a:endParaRPr>
          </a:p>
          <a:p>
            <a:pPr>
              <a:buFont typeface="Wingdings" pitchFamily="2" charset="2"/>
              <a:buChar char="v"/>
            </a:pPr>
            <a:endParaRPr lang="en-GB" sz="2900" dirty="0">
              <a:solidFill>
                <a:schemeClr val="tx2">
                  <a:lumMod val="50000"/>
                </a:schemeClr>
              </a:solidFill>
              <a:latin typeface="Californian FB" pitchFamily="18" charset="0"/>
            </a:endParaRPr>
          </a:p>
          <a:p>
            <a:pPr>
              <a:buFont typeface="Wingdings" pitchFamily="2" charset="2"/>
              <a:buChar char="v"/>
            </a:pPr>
            <a:endParaRPr lang="en-GB" dirty="0">
              <a:solidFill>
                <a:schemeClr val="tx2">
                  <a:lumMod val="50000"/>
                </a:schemeClr>
              </a:solidFill>
              <a:latin typeface="Californian FB" pitchFamily="18" charset="0"/>
            </a:endParaRPr>
          </a:p>
          <a:p>
            <a:pPr>
              <a:buFont typeface="Wingdings" pitchFamily="2" charset="2"/>
              <a:buChar char="v"/>
            </a:pPr>
            <a:endParaRPr lang="en-GB" dirty="0">
              <a:solidFill>
                <a:schemeClr val="tx2">
                  <a:lumMod val="50000"/>
                </a:schemeClr>
              </a:solidFill>
              <a:latin typeface="Californian FB" pitchFamily="18" charset="0"/>
            </a:endParaRPr>
          </a:p>
          <a:p>
            <a:pPr>
              <a:buFont typeface="Wingdings" pitchFamily="2" charset="2"/>
              <a:buChar char="v"/>
            </a:pPr>
            <a:endParaRPr lang="en-GB" dirty="0">
              <a:solidFill>
                <a:schemeClr val="tx2">
                  <a:lumMod val="50000"/>
                </a:schemeClr>
              </a:solidFill>
              <a:latin typeface="Californian FB" pitchFamily="18" charset="0"/>
            </a:endParaRPr>
          </a:p>
        </p:txBody>
      </p:sp>
    </p:spTree>
    <p:extLst>
      <p:ext uri="{BB962C8B-B14F-4D97-AF65-F5344CB8AC3E}">
        <p14:creationId xmlns:p14="http://schemas.microsoft.com/office/powerpoint/2010/main" val="29970006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7008789-8D5C-35C3-4116-40899E785E62}"/>
              </a:ext>
            </a:extLst>
          </p:cNvPr>
          <p:cNvSpPr>
            <a:spLocks noGrp="1"/>
          </p:cNvSpPr>
          <p:nvPr>
            <p:ph type="title"/>
          </p:nvPr>
        </p:nvSpPr>
        <p:spPr/>
        <p:txBody>
          <a:bodyPr rtlCol="0"/>
          <a:lstStyle>
            <a:defPPr>
              <a:defRPr lang="en-GB"/>
            </a:defPPr>
          </a:lstStyle>
          <a:p>
            <a:pPr rtl="0"/>
            <a:r>
              <a:rPr lang="en-GB" dirty="0"/>
              <a:t>Mental Health</a:t>
            </a:r>
          </a:p>
        </p:txBody>
      </p:sp>
      <p:pic>
        <p:nvPicPr>
          <p:cNvPr id="30" name="Picture Placeholder 29" descr="Proposal at Taj Mahal">
            <a:extLst>
              <a:ext uri="{FF2B5EF4-FFF2-40B4-BE49-F238E27FC236}">
                <a16:creationId xmlns:a16="http://schemas.microsoft.com/office/drawing/2014/main" id="{728E0D4F-725A-30CD-A267-9D3F60BA364F}"/>
              </a:ext>
            </a:extLst>
          </p:cNvPr>
          <p:cNvPicPr>
            <a:picLocks noGrp="1" noChangeAspect="1"/>
          </p:cNvPicPr>
          <p:nvPr>
            <p:ph type="pic" sz="quarter" idx="20"/>
          </p:nvPr>
        </p:nvPicPr>
        <p:blipFill rotWithShape="1">
          <a:blip r:embed="rId3"/>
          <a:srcRect l="203" r="203"/>
          <a:stretch/>
        </p:blipFill>
        <p:spPr/>
      </p:pic>
      <p:sp>
        <p:nvSpPr>
          <p:cNvPr id="14" name="Content Placeholder 13">
            <a:extLst>
              <a:ext uri="{FF2B5EF4-FFF2-40B4-BE49-F238E27FC236}">
                <a16:creationId xmlns:a16="http://schemas.microsoft.com/office/drawing/2014/main" id="{87A81DEE-36A8-8E83-7586-77EF3AA44492}"/>
              </a:ext>
            </a:extLst>
          </p:cNvPr>
          <p:cNvSpPr>
            <a:spLocks noGrp="1"/>
          </p:cNvSpPr>
          <p:nvPr>
            <p:ph idx="13"/>
          </p:nvPr>
        </p:nvSpPr>
        <p:spPr>
          <a:xfrm>
            <a:off x="5634474" y="1131757"/>
            <a:ext cx="2843784" cy="2498443"/>
          </a:xfrm>
        </p:spPr>
        <p:txBody>
          <a:bodyPr rtlCol="0"/>
          <a:lstStyle>
            <a:defPPr>
              <a:defRPr lang="en-GB"/>
            </a:defPPr>
          </a:lstStyle>
          <a:p>
            <a:r>
              <a:rPr lang="en-GB" sz="2400" dirty="0"/>
              <a:t>What has changed is the application of scientific principles to the human art of discourse.</a:t>
            </a:r>
          </a:p>
          <a:p>
            <a:endParaRPr lang="en-US" sz="2400" dirty="0"/>
          </a:p>
          <a:p>
            <a:pPr rtl="0"/>
            <a:endParaRPr lang="en-GB" dirty="0"/>
          </a:p>
        </p:txBody>
      </p:sp>
      <p:sp>
        <p:nvSpPr>
          <p:cNvPr id="19" name="Text Placeholder 18">
            <a:extLst>
              <a:ext uri="{FF2B5EF4-FFF2-40B4-BE49-F238E27FC236}">
                <a16:creationId xmlns:a16="http://schemas.microsoft.com/office/drawing/2014/main" id="{A2FFF066-0D5B-A2B5-4C1C-3456E8FD17CD}"/>
              </a:ext>
            </a:extLst>
          </p:cNvPr>
          <p:cNvSpPr>
            <a:spLocks noGrp="1"/>
          </p:cNvSpPr>
          <p:nvPr>
            <p:ph type="body" sz="quarter" idx="18"/>
          </p:nvPr>
        </p:nvSpPr>
        <p:spPr>
          <a:xfrm>
            <a:off x="5456421" y="4078224"/>
            <a:ext cx="3372786" cy="466344"/>
          </a:xfrm>
        </p:spPr>
        <p:txBody>
          <a:bodyPr rtlCol="0"/>
          <a:lstStyle>
            <a:defPPr>
              <a:defRPr lang="en-GB"/>
            </a:defPPr>
          </a:lstStyle>
          <a:p>
            <a:pPr rtl="0"/>
            <a:r>
              <a:rPr lang="en-GB" sz="2000" dirty="0">
                <a:latin typeface="+mn-lt"/>
              </a:rPr>
              <a:t>Psychopharmacology</a:t>
            </a:r>
          </a:p>
        </p:txBody>
      </p:sp>
      <p:pic>
        <p:nvPicPr>
          <p:cNvPr id="7" name="Content Placeholder 6">
            <a:extLst>
              <a:ext uri="{FF2B5EF4-FFF2-40B4-BE49-F238E27FC236}">
                <a16:creationId xmlns:a16="http://schemas.microsoft.com/office/drawing/2014/main" id="{04EAB0A9-BC42-8828-71DE-8247699AD815}"/>
              </a:ext>
            </a:extLst>
          </p:cNvPr>
          <p:cNvPicPr>
            <a:picLocks noGrp="1" noChangeAspect="1"/>
          </p:cNvPicPr>
          <p:nvPr>
            <p:ph idx="17"/>
          </p:nvPr>
        </p:nvPicPr>
        <p:blipFill>
          <a:blip r:embed="rId4"/>
          <a:stretch>
            <a:fillRect/>
          </a:stretch>
        </p:blipFill>
        <p:spPr>
          <a:xfrm>
            <a:off x="8926830" y="4435412"/>
            <a:ext cx="2914650" cy="1571625"/>
          </a:xfrm>
          <a:prstGeom prst="rect">
            <a:avLst/>
          </a:prstGeom>
        </p:spPr>
      </p:pic>
      <p:sp>
        <p:nvSpPr>
          <p:cNvPr id="13" name="Content Placeholder 12">
            <a:extLst>
              <a:ext uri="{FF2B5EF4-FFF2-40B4-BE49-F238E27FC236}">
                <a16:creationId xmlns:a16="http://schemas.microsoft.com/office/drawing/2014/main" id="{40957F64-81E7-85C4-C3BA-C0E4733187CF}"/>
              </a:ext>
            </a:extLst>
          </p:cNvPr>
          <p:cNvSpPr>
            <a:spLocks noGrp="1"/>
          </p:cNvSpPr>
          <p:nvPr>
            <p:ph idx="1"/>
          </p:nvPr>
        </p:nvSpPr>
        <p:spPr>
          <a:xfrm>
            <a:off x="8769246" y="1191718"/>
            <a:ext cx="3620123" cy="2438482"/>
          </a:xfrm>
        </p:spPr>
        <p:txBody>
          <a:bodyPr rtlCol="0"/>
          <a:lstStyle>
            <a:defPPr>
              <a:defRPr lang="en-GB"/>
            </a:defPPr>
          </a:lstStyle>
          <a:p>
            <a:pPr rtl="0"/>
            <a:r>
              <a:rPr lang="en-GB" sz="2400" dirty="0"/>
              <a:t>The development of neuroscience and neurobiology provides us with a deeper understanding of the function of the brain</a:t>
            </a:r>
          </a:p>
        </p:txBody>
      </p:sp>
      <p:sp>
        <p:nvSpPr>
          <p:cNvPr id="20" name="Text Placeholder 19">
            <a:extLst>
              <a:ext uri="{FF2B5EF4-FFF2-40B4-BE49-F238E27FC236}">
                <a16:creationId xmlns:a16="http://schemas.microsoft.com/office/drawing/2014/main" id="{294EB24C-54F5-4058-6336-82E3D10E4353}"/>
              </a:ext>
            </a:extLst>
          </p:cNvPr>
          <p:cNvSpPr>
            <a:spLocks noGrp="1"/>
          </p:cNvSpPr>
          <p:nvPr>
            <p:ph type="body" sz="quarter" idx="19"/>
          </p:nvPr>
        </p:nvSpPr>
        <p:spPr>
          <a:xfrm>
            <a:off x="8829206" y="4078224"/>
            <a:ext cx="3305331" cy="466344"/>
          </a:xfrm>
        </p:spPr>
        <p:txBody>
          <a:bodyPr rtlCol="0"/>
          <a:lstStyle>
            <a:defPPr>
              <a:defRPr lang="en-GB"/>
            </a:defPPr>
          </a:lstStyle>
          <a:p>
            <a:pPr rtl="0"/>
            <a:r>
              <a:rPr lang="en-GB" sz="2000" dirty="0">
                <a:latin typeface="+mn-lt"/>
              </a:rPr>
              <a:t>Psychopathology</a:t>
            </a:r>
          </a:p>
        </p:txBody>
      </p:sp>
      <p:pic>
        <p:nvPicPr>
          <p:cNvPr id="8" name="Content Placeholder 7">
            <a:extLst>
              <a:ext uri="{FF2B5EF4-FFF2-40B4-BE49-F238E27FC236}">
                <a16:creationId xmlns:a16="http://schemas.microsoft.com/office/drawing/2014/main" id="{B6BEA671-42CD-2B70-0D20-BB6347A7097B}"/>
              </a:ext>
            </a:extLst>
          </p:cNvPr>
          <p:cNvPicPr>
            <a:picLocks noGrp="1" noChangeAspect="1"/>
          </p:cNvPicPr>
          <p:nvPr>
            <p:ph idx="16"/>
          </p:nvPr>
        </p:nvPicPr>
        <p:blipFill>
          <a:blip r:embed="rId5"/>
          <a:stretch>
            <a:fillRect/>
          </a:stretch>
        </p:blipFill>
        <p:spPr>
          <a:xfrm>
            <a:off x="5554384" y="4544568"/>
            <a:ext cx="2675135" cy="1646237"/>
          </a:xfrm>
          <a:prstGeom prst="rect">
            <a:avLst/>
          </a:prstGeom>
        </p:spPr>
      </p:pic>
      <p:sp>
        <p:nvSpPr>
          <p:cNvPr id="6" name="Text Placeholder 5">
            <a:extLst>
              <a:ext uri="{FF2B5EF4-FFF2-40B4-BE49-F238E27FC236}">
                <a16:creationId xmlns:a16="http://schemas.microsoft.com/office/drawing/2014/main" id="{51422A4F-B3AA-20A5-26F8-C0629E823DEF}"/>
              </a:ext>
            </a:extLst>
          </p:cNvPr>
          <p:cNvSpPr>
            <a:spLocks noGrp="1"/>
          </p:cNvSpPr>
          <p:nvPr>
            <p:ph type="body" sz="quarter" idx="22"/>
          </p:nvPr>
        </p:nvSpPr>
        <p:spPr/>
        <p:txBody>
          <a:bodyPr/>
          <a:lstStyle/>
          <a:p>
            <a:r>
              <a:rPr lang="en-GB" dirty="0"/>
              <a:t>What has Changed?</a:t>
            </a:r>
          </a:p>
        </p:txBody>
      </p:sp>
    </p:spTree>
    <p:extLst>
      <p:ext uri="{BB962C8B-B14F-4D97-AF65-F5344CB8AC3E}">
        <p14:creationId xmlns:p14="http://schemas.microsoft.com/office/powerpoint/2010/main" val="1699596032"/>
      </p:ext>
    </p:extLst>
  </p:cSld>
  <p:clrMapOvr>
    <a:masterClrMapping/>
  </p:clrMapOvr>
</p:sld>
</file>

<file path=ppt/theme/theme1.xml><?xml version="1.0" encoding="utf-8"?>
<a:theme xmlns:a="http://schemas.openxmlformats.org/drawingml/2006/main" name="Office Theme">
  <a:themeElements>
    <a:clrScheme name="Custom 33">
      <a:dk1>
        <a:srgbClr val="000000"/>
      </a:dk1>
      <a:lt1>
        <a:srgbClr val="FFFFFF"/>
      </a:lt1>
      <a:dk2>
        <a:srgbClr val="59512B"/>
      </a:dk2>
      <a:lt2>
        <a:srgbClr val="E7E4E6"/>
      </a:lt2>
      <a:accent1>
        <a:srgbClr val="F8F4EC"/>
      </a:accent1>
      <a:accent2>
        <a:srgbClr val="474134"/>
      </a:accent2>
      <a:accent3>
        <a:srgbClr val="E5E0D8"/>
      </a:accent3>
      <a:accent4>
        <a:srgbClr val="B6A592"/>
      </a:accent4>
      <a:accent5>
        <a:srgbClr val="F4F0ED"/>
      </a:accent5>
      <a:accent6>
        <a:srgbClr val="CEC5A7"/>
      </a:accent6>
      <a:hlink>
        <a:srgbClr val="827D57"/>
      </a:hlink>
      <a:folHlink>
        <a:srgbClr val="867052"/>
      </a:folHlink>
    </a:clrScheme>
    <a:fontScheme name="Custom 31">
      <a:majorFont>
        <a:latin typeface="Felix Titl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493506_TF33492763_Win32" id="{7C49BD23-DE9F-4FCF-BD84-66EA865BB679}" vid="{AB9F51BC-10A4-48C5-8EC4-66CCCC7C8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C741A42-9646-4B63-A6BC-7DA2EE5F87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9B373E-6FDE-4773-A0C6-CDA9846E30C9}">
  <ds:schemaRef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microsoft.com/sharepoint/v3"/>
    <ds:schemaRef ds:uri="http://www.w3.org/XML/1998/namespace"/>
    <ds:schemaRef ds:uri="http://schemas.openxmlformats.org/package/2006/metadata/core-properties"/>
    <ds:schemaRef ds:uri="230e9df3-be65-4c73-a93b-d1236ebd677e"/>
    <ds:schemaRef ds:uri="16c05727-aa75-4e4a-9b5f-8a80a1165891"/>
    <ds:schemaRef ds:uri="71af3243-3dd4-4a8d-8c0d-dd76da1f02a5"/>
    <ds:schemaRef ds:uri="http://purl.org/dc/terms/"/>
  </ds:schemaRefs>
</ds:datastoreItem>
</file>

<file path=customXml/itemProps3.xml><?xml version="1.0" encoding="utf-8"?>
<ds:datastoreItem xmlns:ds="http://schemas.openxmlformats.org/officeDocument/2006/customXml" ds:itemID="{CBB8FCA9-2C7D-45A4-87C8-02C272E9F4DD}">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City design</Template>
  <TotalTime>0</TotalTime>
  <Words>2020</Words>
  <Application>Microsoft Office PowerPoint</Application>
  <PresentationFormat>Widescreen</PresentationFormat>
  <Paragraphs>229</Paragraphs>
  <Slides>44</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Avenir Next LT Pro</vt:lpstr>
      <vt:lpstr>Calibri</vt:lpstr>
      <vt:lpstr>Calibri Light</vt:lpstr>
      <vt:lpstr>Californian FB</vt:lpstr>
      <vt:lpstr>Felix Titling</vt:lpstr>
      <vt:lpstr>Gill Sans Nova Light</vt:lpstr>
      <vt:lpstr>Wingdings</vt:lpstr>
      <vt:lpstr>Office Theme</vt:lpstr>
      <vt:lpstr>Week 2: Mental Health through time ECPS4026</vt:lpstr>
      <vt:lpstr>Mental Health</vt:lpstr>
      <vt:lpstr>What is ‘Normal’?</vt:lpstr>
      <vt:lpstr>Is psychological distress an illness or a normal part of being human? </vt:lpstr>
      <vt:lpstr>Belief in spirits and demons</vt:lpstr>
      <vt:lpstr>Group Discussion</vt:lpstr>
      <vt:lpstr>Time for a break</vt:lpstr>
      <vt:lpstr>  Beliefs and Views of Madness in the Prehistoric and Ancient World</vt:lpstr>
      <vt:lpstr>The Ancient Greeks and Madness</vt:lpstr>
      <vt:lpstr>Ancient Greek gods</vt:lpstr>
      <vt:lpstr>The Influence of Ancient Greece</vt:lpstr>
      <vt:lpstr>Greek Magico-Religious Medicine</vt:lpstr>
      <vt:lpstr>PowerPoint Presentation</vt:lpstr>
      <vt:lpstr>Ancient Greek Philosophers</vt:lpstr>
      <vt:lpstr>Plato’s Allegory of the cave</vt:lpstr>
      <vt:lpstr>What is your understanding of Epilepsy?</vt:lpstr>
      <vt:lpstr>Early Greek understanding of Epilepsy</vt:lpstr>
      <vt:lpstr>Sacred Disease and Hippocrates</vt:lpstr>
      <vt:lpstr>Sacred Disease</vt:lpstr>
      <vt:lpstr>The Hippocratic Corpus – The Four Humours</vt:lpstr>
      <vt:lpstr>Brief Introduction to the Four Humours</vt:lpstr>
      <vt:lpstr>The Four Humours</vt:lpstr>
      <vt:lpstr>The Sacred Disease and Hippocratic Ideas</vt:lpstr>
      <vt:lpstr>Madness</vt:lpstr>
      <vt:lpstr>Consider……</vt:lpstr>
      <vt:lpstr>Hysteria – the female disorder!</vt:lpstr>
      <vt:lpstr>Treatments for madness</vt:lpstr>
      <vt:lpstr>Four Humors Activity</vt:lpstr>
      <vt:lpstr>Greek influences on Modern Understanding </vt:lpstr>
      <vt:lpstr>  consider what you already know about the early Christian ideas relating to madness</vt:lpstr>
      <vt:lpstr>King of Israel and Prophets</vt:lpstr>
      <vt:lpstr>PowerPoint Presentation</vt:lpstr>
      <vt:lpstr>Story of Saul</vt:lpstr>
      <vt:lpstr>Evil spirts and Madness</vt:lpstr>
      <vt:lpstr>Islam</vt:lpstr>
      <vt:lpstr>Early Islamic Understanding of Madness</vt:lpstr>
      <vt:lpstr>Turbulent Times</vt:lpstr>
      <vt:lpstr>Influence of Galen on Islamic Physicians</vt:lpstr>
      <vt:lpstr>Treatment of the Insane</vt:lpstr>
      <vt:lpstr>Treatment of the Insane</vt:lpstr>
      <vt:lpstr>Historical Explanations of Madness</vt:lpstr>
      <vt:lpstr>What is madness?</vt:lpstr>
      <vt:lpstr>How have Attitudes toward Mental Health Changed?</vt:lpstr>
      <vt:lpstr>Mental Health</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Andrea Williams</dc:creator>
  <cp:lastModifiedBy>Lymarie Rodriguez</cp:lastModifiedBy>
  <cp:revision>4</cp:revision>
  <dcterms:created xsi:type="dcterms:W3CDTF">2024-08-19T13:35:06Z</dcterms:created>
  <dcterms:modified xsi:type="dcterms:W3CDTF">2026-09-23T09:06:43Z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