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1"/>
  </p:notesMasterIdLst>
  <p:sldIdLst>
    <p:sldId id="278" r:id="rId5"/>
    <p:sldId id="284" r:id="rId6"/>
    <p:sldId id="280" r:id="rId7"/>
    <p:sldId id="283" r:id="rId8"/>
    <p:sldId id="281" r:id="rId9"/>
    <p:sldId id="2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6/6/2022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7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6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L5 Group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US" sz="2300" dirty="0"/>
              <a:t>By Rhys Marshall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2EB8D0-123B-AE61-B927-40A37660709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45"/>
    </mc:Choice>
    <mc:Fallback xmlns="">
      <p:transition spd="slow" advTm="23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8CDD186-03E3-4AED-BEB6-0B3BEC208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AE429-B07D-6B35-BC96-405938F14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389798"/>
          </a:xfrm>
        </p:spPr>
        <p:txBody>
          <a:bodyPr>
            <a:normAutofit/>
          </a:bodyPr>
          <a:lstStyle/>
          <a:p>
            <a:r>
              <a:rPr lang="en-US" dirty="0"/>
              <a:t>Project summary</a:t>
            </a:r>
            <a:endParaRPr lang="en-GB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2E8FD470-AE1D-F6D8-6322-5D7E2371B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149521"/>
            <a:ext cx="5978072" cy="3545327"/>
          </a:xfrm>
        </p:spPr>
        <p:txBody>
          <a:bodyPr anchor="ctr">
            <a:normAutofit/>
          </a:bodyPr>
          <a:lstStyle/>
          <a:p>
            <a:pPr>
              <a:buClr>
                <a:srgbClr val="6164C0"/>
              </a:buClr>
            </a:pPr>
            <a:r>
              <a:rPr lang="en-US" dirty="0"/>
              <a:t>Analysis of tensile samples used on the </a:t>
            </a:r>
            <a:r>
              <a:rPr lang="en-US" dirty="0" err="1"/>
              <a:t>zwick</a:t>
            </a:r>
            <a:r>
              <a:rPr lang="en-US" dirty="0"/>
              <a:t> machine</a:t>
            </a:r>
          </a:p>
          <a:p>
            <a:pPr>
              <a:buClr>
                <a:srgbClr val="6164C0"/>
              </a:buClr>
            </a:pPr>
            <a:r>
              <a:rPr lang="en-US" dirty="0"/>
              <a:t>Using a formula to rectify false results </a:t>
            </a:r>
          </a:p>
          <a:p>
            <a:pPr>
              <a:buClr>
                <a:srgbClr val="6164C0"/>
              </a:buClr>
            </a:pPr>
            <a:r>
              <a:rPr lang="en-US" dirty="0"/>
              <a:t>Comparing true data and calculated data</a:t>
            </a:r>
          </a:p>
          <a:p>
            <a:pPr marL="36900" indent="0">
              <a:buClr>
                <a:srgbClr val="6164C0"/>
              </a:buClr>
              <a:buNone/>
            </a:pPr>
            <a:endParaRPr lang="en-US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CF706DA-13E8-4A4F-9260-551FB8127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5" name="Content Placeholder 4" descr="A close-up of a machine&#10;&#10;Description automatically generated with low confidence">
            <a:extLst>
              <a:ext uri="{FF2B5EF4-FFF2-40B4-BE49-F238E27FC236}">
                <a16:creationId xmlns:a16="http://schemas.microsoft.com/office/drawing/2014/main" id="{23258E75-4D05-E9C2-AEB8-06921B15A03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6863" r="2" b="25342"/>
          <a:stretch/>
        </p:blipFill>
        <p:spPr>
          <a:xfrm>
            <a:off x="7678736" y="643465"/>
            <a:ext cx="4003193" cy="2551176"/>
          </a:xfrm>
          <a:prstGeom prst="rect">
            <a:avLst/>
          </a:prstGeom>
        </p:spPr>
      </p:pic>
      <p:pic>
        <p:nvPicPr>
          <p:cNvPr id="4" name="Content Placeholder 3" descr="A close-up of a machine&#10;&#10;Description automatically generated with low confidence">
            <a:extLst>
              <a:ext uri="{FF2B5EF4-FFF2-40B4-BE49-F238E27FC236}">
                <a16:creationId xmlns:a16="http://schemas.microsoft.com/office/drawing/2014/main" id="{D39DCC05-6045-37C2-A2D9-362D3684CF6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6219" b="15985"/>
          <a:stretch/>
        </p:blipFill>
        <p:spPr>
          <a:xfrm>
            <a:off x="7678736" y="3294291"/>
            <a:ext cx="4003193" cy="2551176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0D2E818-BFB5-5622-F46C-0B86816E9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84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988"/>
    </mc:Choice>
    <mc:Fallback xmlns="">
      <p:transition spd="slow" advTm="216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BAC66-7E27-AFFC-425D-21C471AD5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the project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E29CE-2F94-B8DA-EEC4-D4AA27D2F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Prove the formula works</a:t>
            </a:r>
          </a:p>
          <a:p>
            <a:r>
              <a:rPr lang="en-US" dirty="0"/>
              <a:t>Compare the 2 sets of tensile data</a:t>
            </a:r>
          </a:p>
          <a:p>
            <a:r>
              <a:rPr lang="en-US" dirty="0"/>
              <a:t>Evaluate the project</a:t>
            </a:r>
          </a:p>
          <a:p>
            <a:r>
              <a:rPr lang="en-US" dirty="0"/>
              <a:t>Reflect on the project and styles of management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7DBD49-A1A8-6BDA-B79C-9A1A911F8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678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08"/>
    </mc:Choice>
    <mc:Fallback xmlns="">
      <p:transition spd="slow" advTm="65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17B4D-F1F4-0E85-F9E8-62402F373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US" dirty="0"/>
              <a:t>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F2BC3-C132-3032-973F-9B0E74724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r>
              <a:rPr lang="en-US" dirty="0"/>
              <a:t>Meetings with the line managers</a:t>
            </a:r>
          </a:p>
          <a:p>
            <a:r>
              <a:rPr lang="en-US" dirty="0"/>
              <a:t>Working as a team with different roles and responsibility</a:t>
            </a:r>
          </a:p>
          <a:p>
            <a:r>
              <a:rPr lang="en-US" dirty="0"/>
              <a:t>Working within a chain of command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Picture 3" descr="Chart&#10;&#10;Description automatically generated">
            <a:extLst>
              <a:ext uri="{FF2B5EF4-FFF2-40B4-BE49-F238E27FC236}">
                <a16:creationId xmlns:a16="http://schemas.microsoft.com/office/drawing/2014/main" id="{DCBF2014-E904-7AD1-E83E-F70FD13CF5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2945" y="2296143"/>
            <a:ext cx="3995592" cy="179801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80FAB18-40C1-9E37-6CE6-251B19A1B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2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744"/>
    </mc:Choice>
    <mc:Fallback xmlns="">
      <p:transition spd="slow" advTm="51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30BF9-3FFD-AFC2-35B1-18F2F3172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US" dirty="0"/>
              <a:t>Management styles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D1199-4E13-86F9-D7FF-BDBCC223C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r>
              <a:rPr lang="en-US" dirty="0"/>
              <a:t>Waterfall management</a:t>
            </a:r>
          </a:p>
          <a:p>
            <a:r>
              <a:rPr lang="en-US" dirty="0"/>
              <a:t>Democratic management</a:t>
            </a:r>
          </a:p>
          <a:p>
            <a:r>
              <a:rPr lang="en-US" dirty="0"/>
              <a:t>How effective are these?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4660D17-F27D-9FAD-259B-A5A8EAAC46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2945" y="2061402"/>
            <a:ext cx="3995592" cy="226749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0341A78-CBDC-AA31-0E10-404A825CF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38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17"/>
    </mc:Choice>
    <mc:Fallback xmlns="">
      <p:transition spd="slow" advTm="106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D6B08-3D8B-2B6C-8B36-36DB516FE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BE380-97E5-0578-587A-DBD92CD30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Was the project successful?</a:t>
            </a:r>
          </a:p>
          <a:p>
            <a:r>
              <a:rPr lang="en-US" dirty="0"/>
              <a:t>Did the styles of management work within the project?</a:t>
            </a:r>
          </a:p>
          <a:p>
            <a:r>
              <a:rPr lang="en-US" dirty="0"/>
              <a:t>Did the formula prove to be reliable and accurate?</a:t>
            </a:r>
          </a:p>
          <a:p>
            <a:r>
              <a:rPr lang="en-US" dirty="0"/>
              <a:t>Reflection on the project as a whole.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E3467A9-86F3-3D76-411F-18FA008C3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5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345"/>
    </mc:Choice>
    <mc:Fallback xmlns="">
      <p:transition spd="slow" advTm="153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purl.org/dc/terms/"/>
    <ds:schemaRef ds:uri="http://schemas.microsoft.com/office/2006/metadata/properties"/>
    <ds:schemaRef ds:uri="http://purl.org/dc/dcmitype/"/>
    <ds:schemaRef ds:uri="http://purl.org/dc/elements/1.1/"/>
    <ds:schemaRef ds:uri="http://schemas.microsoft.com/office/2006/documentManagement/types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{B85D63A5-4BE4-4B79-A7E1-3EB85C73A43D}tf55705232_win32</Template>
  <TotalTime>71</TotalTime>
  <Words>122</Words>
  <Application>Microsoft Office PowerPoint</Application>
  <PresentationFormat>Widescreen</PresentationFormat>
  <Paragraphs>24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Calibri</vt:lpstr>
      <vt:lpstr>Goudy Old Style</vt:lpstr>
      <vt:lpstr>Wingdings 2</vt:lpstr>
      <vt:lpstr>SlateVTI</vt:lpstr>
      <vt:lpstr>L5 Group Project</vt:lpstr>
      <vt:lpstr>Project summary</vt:lpstr>
      <vt:lpstr>Aims of the project</vt:lpstr>
      <vt:lpstr>Resources</vt:lpstr>
      <vt:lpstr>Management styles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L5 Group Project</dc:title>
  <dc:creator>Rhys Marshall</dc:creator>
  <cp:lastModifiedBy>Rhys Marshall</cp:lastModifiedBy>
  <cp:revision>1</cp:revision>
  <dcterms:created xsi:type="dcterms:W3CDTF">2022-06-06T18:07:10Z</dcterms:created>
  <dcterms:modified xsi:type="dcterms:W3CDTF">2022-06-06T19:42:37Z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