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9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856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685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680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0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48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97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21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09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697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401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1603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755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397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253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991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28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58462A3-D3B1-45B1-A5F2-6CC74E8EB78A}" type="datetimeFigureOut">
              <a:rPr lang="en-GB" smtClean="0"/>
              <a:t>23/11/2017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022AB3A-5405-47A1-B788-1065ACBF2C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79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Renewable energy</a:t>
            </a:r>
            <a:br>
              <a:rPr lang="en-GB" dirty="0" smtClean="0"/>
            </a:br>
            <a:r>
              <a:rPr lang="en-GB" dirty="0" smtClean="0"/>
              <a:t>Micro-hydro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Jonathan Squire</a:t>
            </a:r>
          </a:p>
          <a:p>
            <a:r>
              <a:rPr lang="en-GB" dirty="0" smtClean="0"/>
              <a:t>P147392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56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Micro-Hydro?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Micro-Hydro energy used from the natural flow of water to produce electrical power</a:t>
            </a:r>
          </a:p>
          <a:p>
            <a:r>
              <a:rPr lang="en-GB" dirty="0" smtClean="0"/>
              <a:t>This idea has been used for 100’s of years with water mills</a:t>
            </a:r>
          </a:p>
          <a:p>
            <a:r>
              <a:rPr lang="en-GB" dirty="0" smtClean="0"/>
              <a:t>Water flown from higher point through turbines to a lower point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Image result for water mi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209" y="4033838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60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components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Water 		– water flows through pipes into the turbine</a:t>
            </a:r>
          </a:p>
          <a:p>
            <a:r>
              <a:rPr lang="en-GB" dirty="0" smtClean="0"/>
              <a:t>Turbine		– the water then flows through the turbine </a:t>
            </a:r>
          </a:p>
          <a:p>
            <a:r>
              <a:rPr lang="en-GB" dirty="0" smtClean="0"/>
              <a:t>Generator 	– transforms the spinning movement from the turbine into 					   electricity </a:t>
            </a:r>
          </a:p>
          <a:p>
            <a:r>
              <a:rPr lang="en-GB" dirty="0" smtClean="0"/>
              <a:t>Regulator 	– controls the generator </a:t>
            </a:r>
          </a:p>
          <a:p>
            <a:r>
              <a:rPr lang="en-GB" dirty="0" smtClean="0"/>
              <a:t>Wiring		 – delivers the electricity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6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Turbine types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Screw turbine 				– efficiency 85%</a:t>
            </a:r>
          </a:p>
          <a:p>
            <a:r>
              <a:rPr lang="en-GB" dirty="0" smtClean="0"/>
              <a:t>Kaplan turbine 				– efficiency 90%</a:t>
            </a:r>
          </a:p>
          <a:p>
            <a:r>
              <a:rPr lang="en-GB" dirty="0" smtClean="0"/>
              <a:t>Water wheel 					– efficiency 67% - 85%*</a:t>
            </a:r>
          </a:p>
          <a:p>
            <a:r>
              <a:rPr lang="en-GB" dirty="0" smtClean="0"/>
              <a:t>Water vortex power plant 	– efficiency 64% - 83%*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*these very as they use natural rivers, meaning if there is rainfall the efficiency will increase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362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Electric mountain – </a:t>
            </a:r>
            <a:r>
              <a:rPr lang="en-GB" dirty="0" err="1"/>
              <a:t>L</a:t>
            </a:r>
            <a:r>
              <a:rPr lang="en-GB" dirty="0" err="1" smtClean="0"/>
              <a:t>lanberis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6 turbines which have vertical spindle </a:t>
            </a:r>
          </a:p>
          <a:p>
            <a:r>
              <a:rPr lang="en-GB" dirty="0" smtClean="0"/>
              <a:t>0 to full load in 75 seconds </a:t>
            </a:r>
          </a:p>
          <a:p>
            <a:r>
              <a:rPr lang="en-GB" dirty="0" smtClean="0"/>
              <a:t>Can spin up to 6 hours before water shortage**</a:t>
            </a:r>
          </a:p>
          <a:p>
            <a:r>
              <a:rPr lang="en-GB" dirty="0" smtClean="0"/>
              <a:t>1800MW load in 16 seconds</a:t>
            </a:r>
          </a:p>
          <a:p>
            <a:r>
              <a:rPr lang="en-GB" dirty="0" smtClean="0"/>
              <a:t>74-76% efficiency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**Water then gets pumped back up when turbines are not on</a:t>
            </a:r>
            <a:endParaRPr lang="en-GB" dirty="0"/>
          </a:p>
        </p:txBody>
      </p:sp>
      <p:pic>
        <p:nvPicPr>
          <p:cNvPr id="2050" name="Picture 2" descr="Image result for electric mount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868" y="3119307"/>
            <a:ext cx="4179284" cy="223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81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future – Swansea tidal lagoon?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produce power for 14 hours a day</a:t>
            </a:r>
          </a:p>
          <a:p>
            <a:r>
              <a:rPr lang="en-GB" dirty="0" smtClean="0"/>
              <a:t>Can have the capacity to generate 320 megawatts </a:t>
            </a:r>
          </a:p>
          <a:p>
            <a:r>
              <a:rPr lang="en-GB" dirty="0" smtClean="0"/>
              <a:t>Will be able to produce power for 120 years</a:t>
            </a:r>
          </a:p>
          <a:p>
            <a:r>
              <a:rPr lang="en-GB" dirty="0" smtClean="0"/>
              <a:t>155,000 homes in wales will receive its power</a:t>
            </a:r>
          </a:p>
          <a:p>
            <a:r>
              <a:rPr lang="en-GB" dirty="0" smtClean="0"/>
              <a:t>&gt;50% efficiency </a:t>
            </a:r>
          </a:p>
          <a:p>
            <a:r>
              <a:rPr lang="en-GB" dirty="0" smtClean="0"/>
              <a:t>236,000 carbon savings each year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35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54</TotalTime>
  <Words>148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 Boardroom</vt:lpstr>
      <vt:lpstr>Renewable energy Micro-hydro</vt:lpstr>
      <vt:lpstr>What is Micro-Hydro?</vt:lpstr>
      <vt:lpstr>The components </vt:lpstr>
      <vt:lpstr>Turbine types </vt:lpstr>
      <vt:lpstr>Electric mountain – Llanberis </vt:lpstr>
      <vt:lpstr>The future – Swansea tidal lagoon?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Micro-hydro</dc:title>
  <dc:creator>Jonathan Squire</dc:creator>
  <cp:lastModifiedBy>Jonathan Squire</cp:lastModifiedBy>
  <cp:revision>8</cp:revision>
  <dcterms:created xsi:type="dcterms:W3CDTF">2017-11-23T18:00:59Z</dcterms:created>
  <dcterms:modified xsi:type="dcterms:W3CDTF">2017-11-23T18:55:20Z</dcterms:modified>
</cp:coreProperties>
</file>