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928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67D8E-4547-FC59-3942-2EA99F366A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27E2D5-1BB5-2161-1F5C-076ED54441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E29795-41D5-55F6-F387-B2E5CC3FA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7442E-35ED-4864-B949-53C9C0C45CA0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5BEDE1-1FD2-1AD9-9598-105061DCB4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D5D5F-15B9-251B-227F-2655DF8738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7A52A-9ED3-4A62-8E5C-E9474ECE2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814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18F3D-E683-E6AB-94A9-EEED2CD5D0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A3F672-D1CB-D871-2E0F-834AE89011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099167-4320-A12A-0C50-1EDF9EEF24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7442E-35ED-4864-B949-53C9C0C45CA0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9E7BB3-7756-5EA6-A011-2570929095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AD7B6A-B6A1-FD4B-F9BC-9F29C8116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7A52A-9ED3-4A62-8E5C-E9474ECE2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1092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4F8E3-D4E5-B32E-BCEC-D620881AE1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185233-1921-3E6C-6F77-002021A415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60E471-1117-7A89-67A5-514B220E9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7442E-35ED-4864-B949-53C9C0C45CA0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7AF7DC-DB66-205E-BCCF-71003A7A47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428B1D-FFBA-1F83-E9B8-EBEB9655A2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7A52A-9ED3-4A62-8E5C-E9474ECE2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840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B171C-BE30-DD48-7D03-7F7A8CB98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E6DC1-3F41-D117-1B44-01F776221B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7F0A29-1D4C-907D-7982-BC5F294F75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288632-AB44-2DAF-7E80-24A4812E82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7442E-35ED-4864-B949-53C9C0C45CA0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D45F9-719A-7A04-145D-7DFA7E23AC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B88B35-6215-B6A3-BADD-3ADE20352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7A52A-9ED3-4A62-8E5C-E9474ECE2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4505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9E562-3A93-C16D-CB5C-8342E77D1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434763-A931-1B8D-31C7-8C824EEE22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FCA5A7-AAD8-6D13-26AD-4794930D77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EA29BBA-CB6C-F854-FD5E-39CC9132EE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B1A6C6-9FCC-C4CF-6A29-B9B745A14C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D5CB4B-1465-DDC6-5EE1-7FF3430CEB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7442E-35ED-4864-B949-53C9C0C45CA0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756CF9-7C90-88DE-582A-401CE13B17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B7C738-BC7C-464E-1B33-B23EDEE65F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7A52A-9ED3-4A62-8E5C-E9474ECE2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7741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FA4CC-F328-93E9-30A3-D404B7EB1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2B19BB5-20EC-B88F-DC29-2F30225CA1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7442E-35ED-4864-B949-53C9C0C45CA0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165F9A-924D-97BE-A340-EA256B0F1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2AF103-84CF-3B91-D534-FD79087BD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7A52A-9ED3-4A62-8E5C-E9474ECE2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793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D46930-769D-6840-4B2C-5DB42AF1D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7442E-35ED-4864-B949-53C9C0C45CA0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6FFB08-AB13-3C23-4C0D-6469A7CA7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6A8DB9-1837-54A7-71FF-8020AC28A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7A52A-9ED3-4A62-8E5C-E9474ECE2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1391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9E455-D803-D180-F29B-047131F44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F5CFD-8379-82E1-2FBA-2FA39B18B4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5C8D86-159F-660C-0061-44A6C8E7CE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F9DE5C-0958-20CE-2C8C-9FC4217422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7442E-35ED-4864-B949-53C9C0C45CA0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5E7999-D6A9-3CEF-57BD-88B042013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8DADDF-80DB-127A-E1C5-AE458B8DC3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7A52A-9ED3-4A62-8E5C-E9474ECE2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482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EC855-9E6E-F59A-A9FA-50F6F99E72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53C59C3-DE74-FE9E-2215-2722BA7536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BF7F86-9164-E98A-3431-D934437158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438DA0-34F8-40A9-F7EA-98E9DC22D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7442E-35ED-4864-B949-53C9C0C45CA0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A8C8A7-9A1B-A903-9AAF-2427DD4F00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E9B995-C8ED-D247-C938-2B9BF9DAF6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7A52A-9ED3-4A62-8E5C-E9474ECE2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5524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0A47D-7C00-7CE2-DFF8-4C05CDC378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B2939B-21BA-0420-297B-BABB9050A4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B2C6CF-AFC0-B964-4478-8BACC7A8F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7442E-35ED-4864-B949-53C9C0C45CA0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44B1CD-AAA1-DE4C-E4BC-B06E7E8A1B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ABF000-D8D9-040A-38AB-83340063A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7A52A-9ED3-4A62-8E5C-E9474ECE2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464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8CA6E0-978E-B7FB-E84D-B11013092D4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E372DB-964C-CD82-59FC-97D8EA5F3D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C843F-EC81-C4AC-7B8D-3EF6DD83CB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7442E-35ED-4864-B949-53C9C0C45CA0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DCBC5F-143A-1B13-B14B-85C328BABE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697A83-58D8-20EE-3FE7-70FED03AE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7A52A-9ED3-4A62-8E5C-E9474ECE2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0053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FF92D5-1456-5997-3E01-78A63A3AB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FF541D-9767-4573-785A-E6FE34CD3D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3B8DDB-8D50-1294-6170-3D92D34BD6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57442E-35ED-4864-B949-53C9C0C45CA0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6B8D51-4D7A-069F-88C0-B7798B8C2D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2F9434-40CF-C456-DDA6-63983A8036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7A52A-9ED3-4A62-8E5C-E9474ECE2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265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63C07-4B20-2FB3-4F0D-4F055DB996F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0E15D3-A01A-9EAB-9A86-F81C8C61E8A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3231C4E9-561A-205B-E4AB-E2A8549EF33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t="9799" b="9799"/>
          <a:stretch>
            <a:fillRect/>
          </a:stretch>
        </p:blipFill>
        <p:spPr>
          <a:xfrm>
            <a:off x="1524000" y="1122363"/>
            <a:ext cx="9144000" cy="4135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7951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8539"/>
    </mc:Choice>
    <mc:Fallback>
      <p:transition spd="slow" advTm="985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0</Words>
  <Application>Microsoft Office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Corina Maria Danila</dc:creator>
  <cp:lastModifiedBy>Corina Maria Danila</cp:lastModifiedBy>
  <cp:revision>2</cp:revision>
  <dcterms:created xsi:type="dcterms:W3CDTF">2023-02-10T07:20:22Z</dcterms:created>
  <dcterms:modified xsi:type="dcterms:W3CDTF">2023-02-10T08:17:03Z</dcterms:modified>
</cp:coreProperties>
</file>