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1"/>
  </p:notesMasterIdLst>
  <p:handoutMasterIdLst>
    <p:handoutMasterId r:id="rId22"/>
  </p:handoutMasterIdLst>
  <p:sldIdLst>
    <p:sldId id="256" r:id="rId2"/>
    <p:sldId id="259" r:id="rId3"/>
    <p:sldId id="260" r:id="rId4"/>
    <p:sldId id="258" r:id="rId5"/>
    <p:sldId id="265" r:id="rId6"/>
    <p:sldId id="266" r:id="rId7"/>
    <p:sldId id="267" r:id="rId8"/>
    <p:sldId id="257" r:id="rId9"/>
    <p:sldId id="261" r:id="rId10"/>
    <p:sldId id="263" r:id="rId11"/>
    <p:sldId id="262" r:id="rId12"/>
    <p:sldId id="264" r:id="rId13"/>
    <p:sldId id="268" r:id="rId14"/>
    <p:sldId id="269" r:id="rId15"/>
    <p:sldId id="270" r:id="rId16"/>
    <p:sldId id="271" r:id="rId17"/>
    <p:sldId id="272" r:id="rId18"/>
    <p:sldId id="273" r:id="rId19"/>
    <p:sldId id="274" r:id="rId20"/>
  </p:sldIdLst>
  <p:sldSz cx="9144000" cy="6858000" type="screen4x3"/>
  <p:notesSz cx="7053263" cy="9372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83" autoAdjust="0"/>
    <p:restoredTop sz="94660"/>
  </p:normalViewPr>
  <p:slideViewPr>
    <p:cSldViewPr>
      <p:cViewPr varScale="1">
        <p:scale>
          <a:sx n="81" d="100"/>
          <a:sy n="81" d="100"/>
        </p:scale>
        <p:origin x="1589"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0A74234-B27D-4F61-964D-49CFBA4077B5}"/>
              </a:ext>
            </a:extLst>
          </p:cNvPr>
          <p:cNvSpPr>
            <a:spLocks noGrp="1"/>
          </p:cNvSpPr>
          <p:nvPr>
            <p:ph type="hdr" sz="quarter"/>
          </p:nvPr>
        </p:nvSpPr>
        <p:spPr>
          <a:xfrm>
            <a:off x="0" y="0"/>
            <a:ext cx="3055938" cy="468313"/>
          </a:xfrm>
          <a:prstGeom prst="rect">
            <a:avLst/>
          </a:prstGeom>
        </p:spPr>
        <p:txBody>
          <a:bodyPr vert="horz" lIns="93854" tIns="46927" rIns="93854" bIns="46927" rtlCol="0"/>
          <a:lstStyle>
            <a:lvl1pPr algn="l" eaLnBrk="1" hangingPunct="1">
              <a:defRPr sz="1200">
                <a:latin typeface="Arial" charset="0"/>
                <a:cs typeface="Arial" charset="0"/>
              </a:defRPr>
            </a:lvl1pPr>
          </a:lstStyle>
          <a:p>
            <a:pPr>
              <a:defRPr/>
            </a:pPr>
            <a:endParaRPr lang="en-US"/>
          </a:p>
        </p:txBody>
      </p:sp>
      <p:sp>
        <p:nvSpPr>
          <p:cNvPr id="3" name="Date Placeholder 2">
            <a:extLst>
              <a:ext uri="{FF2B5EF4-FFF2-40B4-BE49-F238E27FC236}">
                <a16:creationId xmlns:a16="http://schemas.microsoft.com/office/drawing/2014/main" id="{25F1A921-F64B-48A3-A932-FEA4B53E6716}"/>
              </a:ext>
            </a:extLst>
          </p:cNvPr>
          <p:cNvSpPr>
            <a:spLocks noGrp="1"/>
          </p:cNvSpPr>
          <p:nvPr>
            <p:ph type="dt" sz="quarter" idx="1"/>
          </p:nvPr>
        </p:nvSpPr>
        <p:spPr>
          <a:xfrm>
            <a:off x="3995738" y="0"/>
            <a:ext cx="3055937" cy="468313"/>
          </a:xfrm>
          <a:prstGeom prst="rect">
            <a:avLst/>
          </a:prstGeom>
        </p:spPr>
        <p:txBody>
          <a:bodyPr vert="horz" lIns="93854" tIns="46927" rIns="93854" bIns="46927" rtlCol="0"/>
          <a:lstStyle>
            <a:lvl1pPr algn="r" eaLnBrk="1" hangingPunct="1">
              <a:defRPr sz="1200">
                <a:latin typeface="Arial" charset="0"/>
                <a:cs typeface="Arial" charset="0"/>
              </a:defRPr>
            </a:lvl1pPr>
          </a:lstStyle>
          <a:p>
            <a:pPr>
              <a:defRPr/>
            </a:pPr>
            <a:fld id="{790D756E-1C2D-498F-B177-CFD182DC439B}" type="datetimeFigureOut">
              <a:rPr lang="en-US"/>
              <a:pPr>
                <a:defRPr/>
              </a:pPr>
              <a:t>5/10/2021</a:t>
            </a:fld>
            <a:endParaRPr lang="en-US"/>
          </a:p>
        </p:txBody>
      </p:sp>
      <p:sp>
        <p:nvSpPr>
          <p:cNvPr id="4" name="Footer Placeholder 3">
            <a:extLst>
              <a:ext uri="{FF2B5EF4-FFF2-40B4-BE49-F238E27FC236}">
                <a16:creationId xmlns:a16="http://schemas.microsoft.com/office/drawing/2014/main" id="{321CA5A8-8390-4316-99BF-3B49DB113057}"/>
              </a:ext>
            </a:extLst>
          </p:cNvPr>
          <p:cNvSpPr>
            <a:spLocks noGrp="1"/>
          </p:cNvSpPr>
          <p:nvPr>
            <p:ph type="ftr" sz="quarter" idx="2"/>
          </p:nvPr>
        </p:nvSpPr>
        <p:spPr>
          <a:xfrm>
            <a:off x="0" y="8902700"/>
            <a:ext cx="3055938" cy="468313"/>
          </a:xfrm>
          <a:prstGeom prst="rect">
            <a:avLst/>
          </a:prstGeom>
        </p:spPr>
        <p:txBody>
          <a:bodyPr vert="horz" lIns="93854" tIns="46927" rIns="93854" bIns="46927" rtlCol="0" anchor="b"/>
          <a:lstStyle>
            <a:lvl1pPr algn="l" eaLnBrk="1" hangingPunct="1">
              <a:defRPr sz="1200">
                <a:latin typeface="Arial" charset="0"/>
                <a:cs typeface="Arial" charset="0"/>
              </a:defRPr>
            </a:lvl1pPr>
          </a:lstStyle>
          <a:p>
            <a:pPr>
              <a:defRPr/>
            </a:pPr>
            <a:endParaRPr lang="en-US"/>
          </a:p>
        </p:txBody>
      </p:sp>
      <p:sp>
        <p:nvSpPr>
          <p:cNvPr id="5" name="Slide Number Placeholder 4">
            <a:extLst>
              <a:ext uri="{FF2B5EF4-FFF2-40B4-BE49-F238E27FC236}">
                <a16:creationId xmlns:a16="http://schemas.microsoft.com/office/drawing/2014/main" id="{F3AF07C8-7AC5-4A3F-BED9-F1C2699429F6}"/>
              </a:ext>
            </a:extLst>
          </p:cNvPr>
          <p:cNvSpPr>
            <a:spLocks noGrp="1"/>
          </p:cNvSpPr>
          <p:nvPr>
            <p:ph type="sldNum" sz="quarter" idx="3"/>
          </p:nvPr>
        </p:nvSpPr>
        <p:spPr>
          <a:xfrm>
            <a:off x="3995738" y="8902700"/>
            <a:ext cx="3055937" cy="468313"/>
          </a:xfrm>
          <a:prstGeom prst="rect">
            <a:avLst/>
          </a:prstGeom>
        </p:spPr>
        <p:txBody>
          <a:bodyPr vert="horz" wrap="square" lIns="93854" tIns="46927" rIns="93854" bIns="46927" numCol="1" anchor="b" anchorCtr="0" compatLnSpc="1">
            <a:prstTxWarp prst="textNoShape">
              <a:avLst/>
            </a:prstTxWarp>
          </a:bodyPr>
          <a:lstStyle>
            <a:lvl1pPr algn="r" eaLnBrk="1" hangingPunct="1">
              <a:defRPr sz="1200"/>
            </a:lvl1pPr>
          </a:lstStyle>
          <a:p>
            <a:pPr>
              <a:defRPr/>
            </a:pPr>
            <a:fld id="{DBA0CE38-A433-43CD-A846-2A3315D87C64}"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D7BF6C9-F2E8-4A80-B622-7A97DC293452}"/>
              </a:ext>
            </a:extLst>
          </p:cNvPr>
          <p:cNvSpPr>
            <a:spLocks noGrp="1"/>
          </p:cNvSpPr>
          <p:nvPr>
            <p:ph type="hdr" sz="quarter"/>
          </p:nvPr>
        </p:nvSpPr>
        <p:spPr>
          <a:xfrm>
            <a:off x="0" y="0"/>
            <a:ext cx="3055938" cy="468313"/>
          </a:xfrm>
          <a:prstGeom prst="rect">
            <a:avLst/>
          </a:prstGeom>
        </p:spPr>
        <p:txBody>
          <a:bodyPr vert="horz" lIns="93854" tIns="46927" rIns="93854" bIns="46927" rtlCol="0"/>
          <a:lstStyle>
            <a:lvl1pPr algn="l" eaLnBrk="1" fontAlgn="auto" hangingPunct="1">
              <a:spcBef>
                <a:spcPts val="0"/>
              </a:spcBef>
              <a:spcAft>
                <a:spcPts val="0"/>
              </a:spcAft>
              <a:defRPr sz="1200">
                <a:latin typeface="+mn-lt"/>
                <a:cs typeface="+mn-cs"/>
              </a:defRPr>
            </a:lvl1pPr>
          </a:lstStyle>
          <a:p>
            <a:pPr>
              <a:defRPr/>
            </a:pPr>
            <a:endParaRPr lang="en-US"/>
          </a:p>
        </p:txBody>
      </p:sp>
      <p:sp>
        <p:nvSpPr>
          <p:cNvPr id="3" name="Date Placeholder 2">
            <a:extLst>
              <a:ext uri="{FF2B5EF4-FFF2-40B4-BE49-F238E27FC236}">
                <a16:creationId xmlns:a16="http://schemas.microsoft.com/office/drawing/2014/main" id="{8754F106-8811-46F5-B6D3-98E80D7AFBFC}"/>
              </a:ext>
            </a:extLst>
          </p:cNvPr>
          <p:cNvSpPr>
            <a:spLocks noGrp="1"/>
          </p:cNvSpPr>
          <p:nvPr>
            <p:ph type="dt" idx="1"/>
          </p:nvPr>
        </p:nvSpPr>
        <p:spPr>
          <a:xfrm>
            <a:off x="3995738" y="0"/>
            <a:ext cx="3055937" cy="468313"/>
          </a:xfrm>
          <a:prstGeom prst="rect">
            <a:avLst/>
          </a:prstGeom>
        </p:spPr>
        <p:txBody>
          <a:bodyPr vert="horz" lIns="93854" tIns="46927" rIns="93854" bIns="46927" rtlCol="0"/>
          <a:lstStyle>
            <a:lvl1pPr algn="r" eaLnBrk="1" fontAlgn="auto" hangingPunct="1">
              <a:spcBef>
                <a:spcPts val="0"/>
              </a:spcBef>
              <a:spcAft>
                <a:spcPts val="0"/>
              </a:spcAft>
              <a:defRPr sz="1200">
                <a:latin typeface="+mn-lt"/>
                <a:cs typeface="+mn-cs"/>
              </a:defRPr>
            </a:lvl1pPr>
          </a:lstStyle>
          <a:p>
            <a:pPr>
              <a:defRPr/>
            </a:pPr>
            <a:fld id="{0B8D3E0E-8C23-4950-839D-DCC313EA69F1}" type="datetimeFigureOut">
              <a:rPr lang="en-US"/>
              <a:pPr>
                <a:defRPr/>
              </a:pPr>
              <a:t>5/10/2021</a:t>
            </a:fld>
            <a:endParaRPr lang="en-US"/>
          </a:p>
        </p:txBody>
      </p:sp>
      <p:sp>
        <p:nvSpPr>
          <p:cNvPr id="4" name="Slide Image Placeholder 3">
            <a:extLst>
              <a:ext uri="{FF2B5EF4-FFF2-40B4-BE49-F238E27FC236}">
                <a16:creationId xmlns:a16="http://schemas.microsoft.com/office/drawing/2014/main" id="{C8F76FF3-868E-4692-A269-4F5C02C9BF0B}"/>
              </a:ext>
            </a:extLst>
          </p:cNvPr>
          <p:cNvSpPr>
            <a:spLocks noGrp="1" noRot="1" noChangeAspect="1"/>
          </p:cNvSpPr>
          <p:nvPr>
            <p:ph type="sldImg" idx="2"/>
          </p:nvPr>
        </p:nvSpPr>
        <p:spPr>
          <a:xfrm>
            <a:off x="1184275" y="703263"/>
            <a:ext cx="4686300" cy="3514725"/>
          </a:xfrm>
          <a:prstGeom prst="rect">
            <a:avLst/>
          </a:prstGeom>
          <a:noFill/>
          <a:ln w="12700">
            <a:solidFill>
              <a:prstClr val="black"/>
            </a:solidFill>
          </a:ln>
        </p:spPr>
        <p:txBody>
          <a:bodyPr vert="horz" lIns="93854" tIns="46927" rIns="93854" bIns="46927" rtlCol="0" anchor="ctr"/>
          <a:lstStyle/>
          <a:p>
            <a:pPr lvl="0"/>
            <a:endParaRPr lang="en-US" noProof="0"/>
          </a:p>
        </p:txBody>
      </p:sp>
      <p:sp>
        <p:nvSpPr>
          <p:cNvPr id="5" name="Notes Placeholder 4">
            <a:extLst>
              <a:ext uri="{FF2B5EF4-FFF2-40B4-BE49-F238E27FC236}">
                <a16:creationId xmlns:a16="http://schemas.microsoft.com/office/drawing/2014/main" id="{E3BA7A2B-275F-48C5-8DC9-91C431242980}"/>
              </a:ext>
            </a:extLst>
          </p:cNvPr>
          <p:cNvSpPr>
            <a:spLocks noGrp="1"/>
          </p:cNvSpPr>
          <p:nvPr>
            <p:ph type="body" sz="quarter" idx="3"/>
          </p:nvPr>
        </p:nvSpPr>
        <p:spPr>
          <a:xfrm>
            <a:off x="704850" y="4451350"/>
            <a:ext cx="5643563" cy="4217988"/>
          </a:xfrm>
          <a:prstGeom prst="rect">
            <a:avLst/>
          </a:prstGeom>
        </p:spPr>
        <p:txBody>
          <a:bodyPr vert="horz" lIns="93854" tIns="46927" rIns="93854" bIns="46927"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EB336625-7787-4B10-9A64-36ED913BCC32}"/>
              </a:ext>
            </a:extLst>
          </p:cNvPr>
          <p:cNvSpPr>
            <a:spLocks noGrp="1"/>
          </p:cNvSpPr>
          <p:nvPr>
            <p:ph type="ftr" sz="quarter" idx="4"/>
          </p:nvPr>
        </p:nvSpPr>
        <p:spPr>
          <a:xfrm>
            <a:off x="0" y="8902700"/>
            <a:ext cx="3055938" cy="468313"/>
          </a:xfrm>
          <a:prstGeom prst="rect">
            <a:avLst/>
          </a:prstGeom>
        </p:spPr>
        <p:txBody>
          <a:bodyPr vert="horz" lIns="93854" tIns="46927" rIns="93854" bIns="46927" rtlCol="0" anchor="b"/>
          <a:lstStyle>
            <a:lvl1pPr algn="l" eaLnBrk="1" fontAlgn="auto" hangingPunct="1">
              <a:spcBef>
                <a:spcPts val="0"/>
              </a:spcBef>
              <a:spcAft>
                <a:spcPts val="0"/>
              </a:spcAft>
              <a:defRPr sz="1200">
                <a:latin typeface="+mn-lt"/>
                <a:cs typeface="+mn-cs"/>
              </a:defRPr>
            </a:lvl1pPr>
          </a:lstStyle>
          <a:p>
            <a:pPr>
              <a:defRPr/>
            </a:pPr>
            <a:endParaRPr lang="en-US"/>
          </a:p>
        </p:txBody>
      </p:sp>
      <p:sp>
        <p:nvSpPr>
          <p:cNvPr id="7" name="Slide Number Placeholder 6">
            <a:extLst>
              <a:ext uri="{FF2B5EF4-FFF2-40B4-BE49-F238E27FC236}">
                <a16:creationId xmlns:a16="http://schemas.microsoft.com/office/drawing/2014/main" id="{0236DAB9-6392-483C-A590-E6E98731AF2F}"/>
              </a:ext>
            </a:extLst>
          </p:cNvPr>
          <p:cNvSpPr>
            <a:spLocks noGrp="1"/>
          </p:cNvSpPr>
          <p:nvPr>
            <p:ph type="sldNum" sz="quarter" idx="5"/>
          </p:nvPr>
        </p:nvSpPr>
        <p:spPr>
          <a:xfrm>
            <a:off x="3995738" y="8902700"/>
            <a:ext cx="3055937" cy="468313"/>
          </a:xfrm>
          <a:prstGeom prst="rect">
            <a:avLst/>
          </a:prstGeom>
        </p:spPr>
        <p:txBody>
          <a:bodyPr vert="horz" wrap="square" lIns="93854" tIns="46927" rIns="93854" bIns="46927" numCol="1" anchor="b" anchorCtr="0" compatLnSpc="1">
            <a:prstTxWarp prst="textNoShape">
              <a:avLst/>
            </a:prstTxWarp>
          </a:bodyPr>
          <a:lstStyle>
            <a:lvl1pPr algn="r" eaLnBrk="1" hangingPunct="1">
              <a:defRPr sz="1200">
                <a:latin typeface="Calibri" panose="020F0502020204030204" pitchFamily="34" charset="0"/>
              </a:defRPr>
            </a:lvl1pPr>
          </a:lstStyle>
          <a:p>
            <a:pPr>
              <a:defRPr/>
            </a:pPr>
            <a:fld id="{069497EB-57D6-44B2-841A-61AEBB95E4A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881480E3-C1C2-4CDD-97B2-C154A043BA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11CD6A24-7A46-4B20-8492-0DB16D6C941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8436" name="Slide Number Placeholder 3">
            <a:extLst>
              <a:ext uri="{FF2B5EF4-FFF2-40B4-BE49-F238E27FC236}">
                <a16:creationId xmlns:a16="http://schemas.microsoft.com/office/drawing/2014/main" id="{F17BE74E-405D-46C1-8C78-EE8ECD77CB7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736C40B8-4405-4E83-99EF-3E17E0B26258}" type="slidenum">
              <a:rPr lang="en-US" altLang="en-US" smtClean="0"/>
              <a:pPr>
                <a:spcBef>
                  <a:spcPct val="0"/>
                </a:spcBef>
              </a:pPr>
              <a:t>8</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Isosceles Triangle 3">
            <a:extLst>
              <a:ext uri="{FF2B5EF4-FFF2-40B4-BE49-F238E27FC236}">
                <a16:creationId xmlns:a16="http://schemas.microsoft.com/office/drawing/2014/main" id="{926DD9B6-9509-42A9-876F-7740A1579E49}"/>
              </a:ext>
            </a:extLst>
          </p:cNvPr>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8" name="Title 7"/>
          <p:cNvSpPr>
            <a:spLocks noGrp="1"/>
          </p:cNvSpPr>
          <p:nvPr>
            <p:ph type="ctrTitle"/>
          </p:nvPr>
        </p:nvSpPr>
        <p:spPr>
          <a:xfrm>
            <a:off x="540544" y="776288"/>
            <a:ext cx="8062912" cy="1470025"/>
          </a:xfrm>
        </p:spPr>
        <p:txBody>
          <a:bodyPr anchor="b"/>
          <a:lstStyle>
            <a:lvl1pPr algn="r">
              <a:defRPr sz="4400"/>
            </a:lvl1pPr>
          </a:lstStyle>
          <a:p>
            <a:r>
              <a:rPr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5" name="Date Placeholder 27">
            <a:extLst>
              <a:ext uri="{FF2B5EF4-FFF2-40B4-BE49-F238E27FC236}">
                <a16:creationId xmlns:a16="http://schemas.microsoft.com/office/drawing/2014/main" id="{A181AF57-F6D6-4B4F-9412-022C2E0B6D1E}"/>
              </a:ext>
            </a:extLst>
          </p:cNvPr>
          <p:cNvSpPr>
            <a:spLocks noGrp="1"/>
          </p:cNvSpPr>
          <p:nvPr>
            <p:ph type="dt" sz="half" idx="10"/>
          </p:nvPr>
        </p:nvSpPr>
        <p:spPr>
          <a:xfrm>
            <a:off x="1371600" y="6011863"/>
            <a:ext cx="5791200" cy="365125"/>
          </a:xfrm>
        </p:spPr>
        <p:txBody>
          <a:bodyPr tIns="0" bIns="0" anchor="t"/>
          <a:lstStyle>
            <a:lvl1pPr algn="r">
              <a:defRPr sz="1000"/>
            </a:lvl1pPr>
          </a:lstStyle>
          <a:p>
            <a:pPr>
              <a:defRPr/>
            </a:pPr>
            <a:fld id="{3A1670B6-CD57-4539-8157-E5FE2BF66E0B}" type="datetimeFigureOut">
              <a:rPr lang="en-US"/>
              <a:pPr>
                <a:defRPr/>
              </a:pPr>
              <a:t>5/10/2021</a:t>
            </a:fld>
            <a:endParaRPr lang="en-US" dirty="0"/>
          </a:p>
        </p:txBody>
      </p:sp>
      <p:sp>
        <p:nvSpPr>
          <p:cNvPr id="6" name="Footer Placeholder 16">
            <a:extLst>
              <a:ext uri="{FF2B5EF4-FFF2-40B4-BE49-F238E27FC236}">
                <a16:creationId xmlns:a16="http://schemas.microsoft.com/office/drawing/2014/main" id="{31A383D8-776A-4C55-A353-A3FFB7D23328}"/>
              </a:ext>
            </a:extLst>
          </p:cNvPr>
          <p:cNvSpPr>
            <a:spLocks noGrp="1"/>
          </p:cNvSpPr>
          <p:nvPr>
            <p:ph type="ftr" sz="quarter" idx="11"/>
          </p:nvPr>
        </p:nvSpPr>
        <p:spPr>
          <a:xfrm>
            <a:off x="1371600" y="5649913"/>
            <a:ext cx="5791200" cy="365125"/>
          </a:xfrm>
        </p:spPr>
        <p:txBody>
          <a:bodyPr tIns="0" bIns="0"/>
          <a:lstStyle>
            <a:lvl1pPr algn="r">
              <a:defRPr sz="1100"/>
            </a:lvl1pPr>
          </a:lstStyle>
          <a:p>
            <a:pPr>
              <a:defRPr/>
            </a:pPr>
            <a:endParaRPr lang="en-US"/>
          </a:p>
        </p:txBody>
      </p:sp>
      <p:sp>
        <p:nvSpPr>
          <p:cNvPr id="7" name="Slide Number Placeholder 28">
            <a:extLst>
              <a:ext uri="{FF2B5EF4-FFF2-40B4-BE49-F238E27FC236}">
                <a16:creationId xmlns:a16="http://schemas.microsoft.com/office/drawing/2014/main" id="{BE153143-6750-4AED-8D15-4CDCBBA7A788}"/>
              </a:ext>
            </a:extLst>
          </p:cNvPr>
          <p:cNvSpPr>
            <a:spLocks noGrp="1"/>
          </p:cNvSpPr>
          <p:nvPr>
            <p:ph type="sldNum" sz="quarter" idx="12"/>
          </p:nvPr>
        </p:nvSpPr>
        <p:spPr>
          <a:xfrm>
            <a:off x="8391525" y="5753100"/>
            <a:ext cx="503238" cy="365125"/>
          </a:xfrm>
        </p:spPr>
        <p:txBody>
          <a:bodyPr anchor="ctr"/>
          <a:lstStyle>
            <a:lvl1pPr>
              <a:defRPr sz="1300">
                <a:solidFill>
                  <a:srgbClr val="FFFFFF"/>
                </a:solidFill>
              </a:defRPr>
            </a:lvl1pPr>
          </a:lstStyle>
          <a:p>
            <a:pPr>
              <a:defRPr/>
            </a:pPr>
            <a:fld id="{34562F05-89B2-4FC3-A5EE-A0871A8EBF83}" type="slidenum">
              <a:rPr lang="en-US" altLang="en-US"/>
              <a:pPr>
                <a:defRPr/>
              </a:pPr>
              <a:t>‹#›</a:t>
            </a:fld>
            <a:endParaRPr lang="en-US" altLang="en-US"/>
          </a:p>
        </p:txBody>
      </p:sp>
    </p:spTree>
    <p:extLst>
      <p:ext uri="{BB962C8B-B14F-4D97-AF65-F5344CB8AC3E}">
        <p14:creationId xmlns:p14="http://schemas.microsoft.com/office/powerpoint/2010/main" val="2792009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CEEC3B-901D-4F86-98B2-2A4D35D339F0}"/>
              </a:ext>
            </a:extLst>
          </p:cNvPr>
          <p:cNvSpPr>
            <a:spLocks noGrp="1"/>
          </p:cNvSpPr>
          <p:nvPr>
            <p:ph type="dt" sz="half" idx="10"/>
          </p:nvPr>
        </p:nvSpPr>
        <p:spPr>
          <a:xfrm>
            <a:off x="4791075" y="6480175"/>
            <a:ext cx="2133600" cy="301625"/>
          </a:xfrm>
        </p:spPr>
        <p:txBody>
          <a:bodyPr/>
          <a:lstStyle>
            <a:lvl1pPr>
              <a:defRPr/>
            </a:lvl1pPr>
          </a:lstStyle>
          <a:p>
            <a:pPr>
              <a:defRPr/>
            </a:pPr>
            <a:fld id="{DB901EDD-03C9-49E1-89A5-EF813E6FCE2F}" type="datetimeFigureOut">
              <a:rPr lang="en-US"/>
              <a:pPr>
                <a:defRPr/>
              </a:pPr>
              <a:t>5/10/2021</a:t>
            </a:fld>
            <a:endParaRPr lang="en-US" dirty="0"/>
          </a:p>
        </p:txBody>
      </p:sp>
      <p:sp>
        <p:nvSpPr>
          <p:cNvPr id="5" name="Footer Placeholder 4">
            <a:extLst>
              <a:ext uri="{FF2B5EF4-FFF2-40B4-BE49-F238E27FC236}">
                <a16:creationId xmlns:a16="http://schemas.microsoft.com/office/drawing/2014/main" id="{6512150E-EE45-4160-882D-EB9A326F04CC}"/>
              </a:ext>
            </a:extLst>
          </p:cNvPr>
          <p:cNvSpPr>
            <a:spLocks noGrp="1"/>
          </p:cNvSpPr>
          <p:nvPr>
            <p:ph type="ftr" sz="quarter" idx="11"/>
          </p:nvPr>
        </p:nvSpPr>
        <p:spPr>
          <a:xfrm>
            <a:off x="457200" y="6481763"/>
            <a:ext cx="4259263" cy="300037"/>
          </a:xfrm>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AC6EDBB-C30C-4105-809A-E46C4D94B98B}"/>
              </a:ext>
            </a:extLst>
          </p:cNvPr>
          <p:cNvSpPr>
            <a:spLocks noGrp="1"/>
          </p:cNvSpPr>
          <p:nvPr>
            <p:ph type="sldNum" sz="quarter" idx="12"/>
          </p:nvPr>
        </p:nvSpPr>
        <p:spPr/>
        <p:txBody>
          <a:bodyPr/>
          <a:lstStyle>
            <a:lvl1pPr>
              <a:defRPr/>
            </a:lvl1pPr>
          </a:lstStyle>
          <a:p>
            <a:pPr>
              <a:defRPr/>
            </a:pPr>
            <a:fld id="{091FE12B-EA61-44DA-BE0F-49E2E839F0AD}" type="slidenum">
              <a:rPr lang="en-US" altLang="en-US"/>
              <a:pPr>
                <a:defRPr/>
              </a:pPr>
              <a:t>‹#›</a:t>
            </a:fld>
            <a:endParaRPr lang="en-US" altLang="en-US"/>
          </a:p>
        </p:txBody>
      </p:sp>
    </p:spTree>
    <p:extLst>
      <p:ext uri="{BB962C8B-B14F-4D97-AF65-F5344CB8AC3E}">
        <p14:creationId xmlns:p14="http://schemas.microsoft.com/office/powerpoint/2010/main" val="15065030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rotWithShape="1">
          <a:gsLst>
            <a:gs pos="0">
              <a:srgbClr val="000000"/>
            </a:gs>
            <a:gs pos="60001">
              <a:srgbClr val="000000"/>
            </a:gs>
            <a:gs pos="100000">
              <a:srgbClr val="6C6C6C"/>
            </a:gs>
          </a:gsLst>
          <a:lin ang="5400000"/>
        </a:gradFill>
        <a:effectLst/>
      </p:bgPr>
    </p:bg>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7E98CE28-7F68-4BAA-BDD8-D1ADD5ACCDAD}"/>
              </a:ext>
            </a:extLst>
          </p:cNvPr>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 name="Isosceles Triangle 4">
            <a:extLst>
              <a:ext uri="{FF2B5EF4-FFF2-40B4-BE49-F238E27FC236}">
                <a16:creationId xmlns:a16="http://schemas.microsoft.com/office/drawing/2014/main" id="{C5FF39AE-9957-49B3-B17D-A5ECD864E677}"/>
              </a:ext>
            </a:extLst>
          </p:cNvPr>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cxnSp>
        <p:nvCxnSpPr>
          <p:cNvPr id="6" name="Straight Connector 5">
            <a:extLst>
              <a:ext uri="{FF2B5EF4-FFF2-40B4-BE49-F238E27FC236}">
                <a16:creationId xmlns:a16="http://schemas.microsoft.com/office/drawing/2014/main" id="{89EFD17D-F06A-47EA-A0F4-4D2C7C294E2C}"/>
              </a:ext>
            </a:extLst>
          </p:cNvPr>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Straight Connector 6">
            <a:extLst>
              <a:ext uri="{FF2B5EF4-FFF2-40B4-BE49-F238E27FC236}">
                <a16:creationId xmlns:a16="http://schemas.microsoft.com/office/drawing/2014/main" id="{608C1D4E-B975-4D91-8BE8-C36CDD685910}"/>
              </a:ext>
            </a:extLst>
          </p:cNvPr>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lstStyle>
            <a:lvl1pPr marL="0" algn="l">
              <a:buNone/>
              <a:defRPr sz="3600" b="1" cap="none" baseline="0"/>
            </a:lvl1pPr>
          </a:lstStyle>
          <a:p>
            <a:r>
              <a:rPr lang="en-US"/>
              <a:t>Click to edit Master title style</a:t>
            </a:r>
          </a:p>
        </p:txBody>
      </p:sp>
      <p:sp>
        <p:nvSpPr>
          <p:cNvPr id="3" name="Text Placeholder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8" name="Date Placeholder 3">
            <a:extLst>
              <a:ext uri="{FF2B5EF4-FFF2-40B4-BE49-F238E27FC236}">
                <a16:creationId xmlns:a16="http://schemas.microsoft.com/office/drawing/2014/main" id="{2E330CDE-3E95-4278-990A-81BFAA5111F0}"/>
              </a:ext>
            </a:extLst>
          </p:cNvPr>
          <p:cNvSpPr>
            <a:spLocks noGrp="1"/>
          </p:cNvSpPr>
          <p:nvPr>
            <p:ph type="dt" sz="half" idx="10"/>
          </p:nvPr>
        </p:nvSpPr>
        <p:spPr>
          <a:xfrm>
            <a:off x="6956425" y="6477000"/>
            <a:ext cx="2133600" cy="304800"/>
          </a:xfrm>
        </p:spPr>
        <p:txBody>
          <a:bodyPr/>
          <a:lstStyle>
            <a:lvl1pPr>
              <a:defRPr/>
            </a:lvl1pPr>
          </a:lstStyle>
          <a:p>
            <a:pPr>
              <a:defRPr/>
            </a:pPr>
            <a:fld id="{12C675BE-1DD3-481C-BE96-005559C6B460}" type="datetimeFigureOut">
              <a:rPr lang="en-US"/>
              <a:pPr>
                <a:defRPr/>
              </a:pPr>
              <a:t>5/10/2021</a:t>
            </a:fld>
            <a:endParaRPr lang="en-US" dirty="0"/>
          </a:p>
        </p:txBody>
      </p:sp>
      <p:sp>
        <p:nvSpPr>
          <p:cNvPr id="9" name="Footer Placeholder 4">
            <a:extLst>
              <a:ext uri="{FF2B5EF4-FFF2-40B4-BE49-F238E27FC236}">
                <a16:creationId xmlns:a16="http://schemas.microsoft.com/office/drawing/2014/main" id="{D5D6446A-A37F-47A5-8F06-EB60034CB71E}"/>
              </a:ext>
            </a:extLst>
          </p:cNvPr>
          <p:cNvSpPr>
            <a:spLocks noGrp="1"/>
          </p:cNvSpPr>
          <p:nvPr>
            <p:ph type="ftr" sz="quarter" idx="11"/>
          </p:nvPr>
        </p:nvSpPr>
        <p:spPr>
          <a:xfrm>
            <a:off x="2619375" y="6481763"/>
            <a:ext cx="4260850" cy="300037"/>
          </a:xfrm>
        </p:spPr>
        <p:txBody>
          <a:bodyPr/>
          <a:lstStyle>
            <a:lvl1pPr>
              <a:defRPr/>
            </a:lvl1pPr>
          </a:lstStyle>
          <a:p>
            <a:pPr>
              <a:defRPr/>
            </a:pPr>
            <a:endParaRPr lang="en-US"/>
          </a:p>
        </p:txBody>
      </p:sp>
      <p:sp>
        <p:nvSpPr>
          <p:cNvPr id="10" name="Slide Number Placeholder 5">
            <a:extLst>
              <a:ext uri="{FF2B5EF4-FFF2-40B4-BE49-F238E27FC236}">
                <a16:creationId xmlns:a16="http://schemas.microsoft.com/office/drawing/2014/main" id="{2FE91113-5A2E-47E5-AAEF-36D35915DD23}"/>
              </a:ext>
            </a:extLst>
          </p:cNvPr>
          <p:cNvSpPr>
            <a:spLocks noGrp="1"/>
          </p:cNvSpPr>
          <p:nvPr>
            <p:ph type="sldNum" sz="quarter" idx="12"/>
          </p:nvPr>
        </p:nvSpPr>
        <p:spPr>
          <a:xfrm>
            <a:off x="8450263" y="809625"/>
            <a:ext cx="503237" cy="300038"/>
          </a:xfrm>
        </p:spPr>
        <p:txBody>
          <a:bodyPr/>
          <a:lstStyle>
            <a:lvl1pPr>
              <a:defRPr/>
            </a:lvl1pPr>
          </a:lstStyle>
          <a:p>
            <a:pPr>
              <a:defRPr/>
            </a:pPr>
            <a:fld id="{75FD3A29-E090-4B72-B780-B3950EBF0099}" type="slidenum">
              <a:rPr lang="en-US" altLang="en-US"/>
              <a:pPr>
                <a:defRPr/>
              </a:pPr>
              <a:t>‹#›</a:t>
            </a:fld>
            <a:endParaRPr lang="en-US" altLang="en-US"/>
          </a:p>
        </p:txBody>
      </p:sp>
    </p:spTree>
    <p:extLst>
      <p:ext uri="{BB962C8B-B14F-4D97-AF65-F5344CB8AC3E}">
        <p14:creationId xmlns:p14="http://schemas.microsoft.com/office/powerpoint/2010/main" val="307161210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13">
            <a:extLst>
              <a:ext uri="{FF2B5EF4-FFF2-40B4-BE49-F238E27FC236}">
                <a16:creationId xmlns:a16="http://schemas.microsoft.com/office/drawing/2014/main" id="{279E9AE9-F1E7-43AB-ADBB-4D3201CCF5AF}"/>
              </a:ext>
            </a:extLst>
          </p:cNvPr>
          <p:cNvSpPr>
            <a:spLocks noGrp="1"/>
          </p:cNvSpPr>
          <p:nvPr>
            <p:ph type="dt" sz="half" idx="10"/>
          </p:nvPr>
        </p:nvSpPr>
        <p:spPr/>
        <p:txBody>
          <a:bodyPr/>
          <a:lstStyle>
            <a:lvl1pPr>
              <a:defRPr/>
            </a:lvl1pPr>
          </a:lstStyle>
          <a:p>
            <a:pPr>
              <a:defRPr/>
            </a:pPr>
            <a:fld id="{28AB380C-CE26-47BB-88AA-E5CE7EFE3281}" type="datetimeFigureOut">
              <a:rPr lang="en-US"/>
              <a:pPr>
                <a:defRPr/>
              </a:pPr>
              <a:t>5/10/2021</a:t>
            </a:fld>
            <a:endParaRPr lang="en-US" dirty="0"/>
          </a:p>
        </p:txBody>
      </p:sp>
      <p:sp>
        <p:nvSpPr>
          <p:cNvPr id="6" name="Footer Placeholder 2">
            <a:extLst>
              <a:ext uri="{FF2B5EF4-FFF2-40B4-BE49-F238E27FC236}">
                <a16:creationId xmlns:a16="http://schemas.microsoft.com/office/drawing/2014/main" id="{3F177B4C-9E63-436C-BF9C-2179380C6F7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22">
            <a:extLst>
              <a:ext uri="{FF2B5EF4-FFF2-40B4-BE49-F238E27FC236}">
                <a16:creationId xmlns:a16="http://schemas.microsoft.com/office/drawing/2014/main" id="{7EA27F9D-E95A-4E56-A224-2C850C706F84}"/>
              </a:ext>
            </a:extLst>
          </p:cNvPr>
          <p:cNvSpPr>
            <a:spLocks noGrp="1"/>
          </p:cNvSpPr>
          <p:nvPr>
            <p:ph type="sldNum" sz="quarter" idx="12"/>
          </p:nvPr>
        </p:nvSpPr>
        <p:spPr/>
        <p:txBody>
          <a:bodyPr/>
          <a:lstStyle>
            <a:lvl1pPr>
              <a:defRPr/>
            </a:lvl1pPr>
          </a:lstStyle>
          <a:p>
            <a:pPr>
              <a:defRPr/>
            </a:pPr>
            <a:fld id="{09D215D7-A842-4040-B455-A9F4FAD3C1AE}" type="slidenum">
              <a:rPr lang="en-US" altLang="en-US"/>
              <a:pPr>
                <a:defRPr/>
              </a:pPr>
              <a:t>‹#›</a:t>
            </a:fld>
            <a:endParaRPr lang="en-US" altLang="en-US"/>
          </a:p>
        </p:txBody>
      </p:sp>
    </p:spTree>
    <p:extLst>
      <p:ext uri="{BB962C8B-B14F-4D97-AF65-F5344CB8AC3E}">
        <p14:creationId xmlns:p14="http://schemas.microsoft.com/office/powerpoint/2010/main" val="2815928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E16CFA6-3D89-4B1D-AEC8-FAD57BF38A96}"/>
              </a:ext>
            </a:extLst>
          </p:cNvPr>
          <p:cNvSpPr>
            <a:spLocks noGrp="1"/>
          </p:cNvSpPr>
          <p:nvPr>
            <p:ph type="dt" sz="half" idx="10"/>
          </p:nvPr>
        </p:nvSpPr>
        <p:spPr>
          <a:xfrm>
            <a:off x="4791075" y="6481763"/>
            <a:ext cx="2130425" cy="301625"/>
          </a:xfrm>
        </p:spPr>
        <p:txBody>
          <a:bodyPr/>
          <a:lstStyle>
            <a:lvl1pPr>
              <a:defRPr/>
            </a:lvl1pPr>
          </a:lstStyle>
          <a:p>
            <a:pPr>
              <a:defRPr/>
            </a:pPr>
            <a:fld id="{2B601FA8-6729-41E9-8C65-5136F98B457C}" type="datetimeFigureOut">
              <a:rPr lang="en-US"/>
              <a:pPr>
                <a:defRPr/>
              </a:pPr>
              <a:t>5/10/2021</a:t>
            </a:fld>
            <a:endParaRPr lang="en-US" dirty="0"/>
          </a:p>
        </p:txBody>
      </p:sp>
      <p:sp>
        <p:nvSpPr>
          <p:cNvPr id="8" name="Footer Placeholder 7">
            <a:extLst>
              <a:ext uri="{FF2B5EF4-FFF2-40B4-BE49-F238E27FC236}">
                <a16:creationId xmlns:a16="http://schemas.microsoft.com/office/drawing/2014/main" id="{0C2E1D56-C226-47A2-B46D-B4E5F7A0AA52}"/>
              </a:ext>
            </a:extLst>
          </p:cNvPr>
          <p:cNvSpPr>
            <a:spLocks noGrp="1"/>
          </p:cNvSpPr>
          <p:nvPr>
            <p:ph type="ftr" sz="quarter" idx="11"/>
          </p:nvPr>
        </p:nvSpPr>
        <p:spPr>
          <a:xfrm>
            <a:off x="457200" y="6481763"/>
            <a:ext cx="4260850" cy="301625"/>
          </a:xfrm>
        </p:spPr>
        <p:txBody>
          <a:bodyPr/>
          <a:lstStyle>
            <a:lvl1pPr>
              <a:defRPr/>
            </a:lvl1pPr>
          </a:lstStyle>
          <a:p>
            <a:pPr>
              <a:defRPr/>
            </a:pPr>
            <a:endParaRPr lang="en-US"/>
          </a:p>
        </p:txBody>
      </p:sp>
      <p:sp>
        <p:nvSpPr>
          <p:cNvPr id="9" name="Slide Number Placeholder 8">
            <a:extLst>
              <a:ext uri="{FF2B5EF4-FFF2-40B4-BE49-F238E27FC236}">
                <a16:creationId xmlns:a16="http://schemas.microsoft.com/office/drawing/2014/main" id="{553242E2-636E-4FBD-A407-F6091D9F6BA6}"/>
              </a:ext>
            </a:extLst>
          </p:cNvPr>
          <p:cNvSpPr>
            <a:spLocks noGrp="1"/>
          </p:cNvSpPr>
          <p:nvPr>
            <p:ph type="sldNum" sz="quarter" idx="12"/>
          </p:nvPr>
        </p:nvSpPr>
        <p:spPr>
          <a:xfrm>
            <a:off x="7589838" y="6483350"/>
            <a:ext cx="503237" cy="301625"/>
          </a:xfrm>
        </p:spPr>
        <p:txBody>
          <a:bodyPr/>
          <a:lstStyle>
            <a:lvl1pPr>
              <a:defRPr/>
            </a:lvl1pPr>
          </a:lstStyle>
          <a:p>
            <a:pPr>
              <a:defRPr/>
            </a:pPr>
            <a:fld id="{50F2F24C-ABBD-459D-91B0-1A01F57FB710}" type="slidenum">
              <a:rPr lang="en-US" altLang="en-US"/>
              <a:pPr>
                <a:defRPr/>
              </a:pPr>
              <a:t>‹#›</a:t>
            </a:fld>
            <a:endParaRPr lang="en-US" altLang="en-US"/>
          </a:p>
        </p:txBody>
      </p:sp>
    </p:spTree>
    <p:extLst>
      <p:ext uri="{BB962C8B-B14F-4D97-AF65-F5344CB8AC3E}">
        <p14:creationId xmlns:p14="http://schemas.microsoft.com/office/powerpoint/2010/main" val="4071112082"/>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lang="en-US"/>
              <a:t>Click to edit Master title style</a:t>
            </a:r>
          </a:p>
        </p:txBody>
      </p:sp>
      <p:sp>
        <p:nvSpPr>
          <p:cNvPr id="3" name="Date Placeholder 13">
            <a:extLst>
              <a:ext uri="{FF2B5EF4-FFF2-40B4-BE49-F238E27FC236}">
                <a16:creationId xmlns:a16="http://schemas.microsoft.com/office/drawing/2014/main" id="{B899920D-4341-4E91-9365-867EB6291A5B}"/>
              </a:ext>
            </a:extLst>
          </p:cNvPr>
          <p:cNvSpPr>
            <a:spLocks noGrp="1"/>
          </p:cNvSpPr>
          <p:nvPr>
            <p:ph type="dt" sz="half" idx="10"/>
          </p:nvPr>
        </p:nvSpPr>
        <p:spPr/>
        <p:txBody>
          <a:bodyPr/>
          <a:lstStyle>
            <a:lvl1pPr>
              <a:defRPr/>
            </a:lvl1pPr>
          </a:lstStyle>
          <a:p>
            <a:pPr>
              <a:defRPr/>
            </a:pPr>
            <a:fld id="{78451756-4B5C-4D03-81DB-0A1186BDFBC6}" type="datetimeFigureOut">
              <a:rPr lang="en-US"/>
              <a:pPr>
                <a:defRPr/>
              </a:pPr>
              <a:t>5/10/2021</a:t>
            </a:fld>
            <a:endParaRPr lang="en-US" dirty="0"/>
          </a:p>
        </p:txBody>
      </p:sp>
      <p:sp>
        <p:nvSpPr>
          <p:cNvPr id="4" name="Footer Placeholder 2">
            <a:extLst>
              <a:ext uri="{FF2B5EF4-FFF2-40B4-BE49-F238E27FC236}">
                <a16:creationId xmlns:a16="http://schemas.microsoft.com/office/drawing/2014/main" id="{60B8804B-4F11-47D4-B9D4-51F492C0AD53}"/>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22">
            <a:extLst>
              <a:ext uri="{FF2B5EF4-FFF2-40B4-BE49-F238E27FC236}">
                <a16:creationId xmlns:a16="http://schemas.microsoft.com/office/drawing/2014/main" id="{D37ABB2B-0289-45D5-9FD2-3A1D06DDCAC9}"/>
              </a:ext>
            </a:extLst>
          </p:cNvPr>
          <p:cNvSpPr>
            <a:spLocks noGrp="1"/>
          </p:cNvSpPr>
          <p:nvPr>
            <p:ph type="sldNum" sz="quarter" idx="12"/>
          </p:nvPr>
        </p:nvSpPr>
        <p:spPr/>
        <p:txBody>
          <a:bodyPr/>
          <a:lstStyle>
            <a:lvl1pPr>
              <a:defRPr/>
            </a:lvl1pPr>
          </a:lstStyle>
          <a:p>
            <a:pPr>
              <a:defRPr/>
            </a:pPr>
            <a:fld id="{590F513A-1B2F-4410-A86C-E43517FDC998}" type="slidenum">
              <a:rPr lang="en-US" altLang="en-US"/>
              <a:pPr>
                <a:defRPr/>
              </a:pPr>
              <a:t>‹#›</a:t>
            </a:fld>
            <a:endParaRPr lang="en-US" altLang="en-US"/>
          </a:p>
        </p:txBody>
      </p:sp>
    </p:spTree>
    <p:extLst>
      <p:ext uri="{BB962C8B-B14F-4D97-AF65-F5344CB8AC3E}">
        <p14:creationId xmlns:p14="http://schemas.microsoft.com/office/powerpoint/2010/main" val="37759967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a:extLst>
              <a:ext uri="{FF2B5EF4-FFF2-40B4-BE49-F238E27FC236}">
                <a16:creationId xmlns:a16="http://schemas.microsoft.com/office/drawing/2014/main" id="{8F0F80A8-86C3-48CA-8BA5-B9B0D8B660B3}"/>
              </a:ext>
            </a:extLst>
          </p:cNvPr>
          <p:cNvSpPr>
            <a:spLocks noGrp="1"/>
          </p:cNvSpPr>
          <p:nvPr>
            <p:ph type="dt" sz="half" idx="10"/>
          </p:nvPr>
        </p:nvSpPr>
        <p:spPr/>
        <p:txBody>
          <a:bodyPr/>
          <a:lstStyle>
            <a:lvl1pPr>
              <a:defRPr/>
            </a:lvl1pPr>
          </a:lstStyle>
          <a:p>
            <a:pPr>
              <a:defRPr/>
            </a:pPr>
            <a:fld id="{39462A13-EC62-44DE-AAD8-EA6F1E08BDF1}" type="datetimeFigureOut">
              <a:rPr lang="en-US"/>
              <a:pPr>
                <a:defRPr/>
              </a:pPr>
              <a:t>5/10/2021</a:t>
            </a:fld>
            <a:endParaRPr lang="en-US" dirty="0"/>
          </a:p>
        </p:txBody>
      </p:sp>
      <p:sp>
        <p:nvSpPr>
          <p:cNvPr id="3" name="Footer Placeholder 2">
            <a:extLst>
              <a:ext uri="{FF2B5EF4-FFF2-40B4-BE49-F238E27FC236}">
                <a16:creationId xmlns:a16="http://schemas.microsoft.com/office/drawing/2014/main" id="{2C388DD7-5A7A-4F67-A564-F13147AB14E1}"/>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22">
            <a:extLst>
              <a:ext uri="{FF2B5EF4-FFF2-40B4-BE49-F238E27FC236}">
                <a16:creationId xmlns:a16="http://schemas.microsoft.com/office/drawing/2014/main" id="{93E0D98C-76AE-477D-AA95-7CADE571F1D1}"/>
              </a:ext>
            </a:extLst>
          </p:cNvPr>
          <p:cNvSpPr>
            <a:spLocks noGrp="1"/>
          </p:cNvSpPr>
          <p:nvPr>
            <p:ph type="sldNum" sz="quarter" idx="12"/>
          </p:nvPr>
        </p:nvSpPr>
        <p:spPr/>
        <p:txBody>
          <a:bodyPr/>
          <a:lstStyle>
            <a:lvl1pPr>
              <a:defRPr/>
            </a:lvl1pPr>
          </a:lstStyle>
          <a:p>
            <a:pPr>
              <a:defRPr/>
            </a:pPr>
            <a:fld id="{7649327F-5FD0-4EDD-B62A-B9C3096A9631}" type="slidenum">
              <a:rPr lang="en-US" altLang="en-US"/>
              <a:pPr>
                <a:defRPr/>
              </a:pPr>
              <a:t>‹#›</a:t>
            </a:fld>
            <a:endParaRPr lang="en-US" altLang="en-US"/>
          </a:p>
        </p:txBody>
      </p:sp>
    </p:spTree>
    <p:extLst>
      <p:ext uri="{BB962C8B-B14F-4D97-AF65-F5344CB8AC3E}">
        <p14:creationId xmlns:p14="http://schemas.microsoft.com/office/powerpoint/2010/main" val="2997490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en-US"/>
              <a:t>Click to edit Master title style</a:t>
            </a:r>
          </a:p>
        </p:txBody>
      </p:sp>
      <p:sp>
        <p:nvSpPr>
          <p:cNvPr id="3" name="Text Placeholder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63A1C74-79AB-4992-B05F-96FA83B90849}"/>
              </a:ext>
            </a:extLst>
          </p:cNvPr>
          <p:cNvSpPr>
            <a:spLocks noGrp="1"/>
          </p:cNvSpPr>
          <p:nvPr>
            <p:ph type="dt" sz="half" idx="10"/>
          </p:nvPr>
        </p:nvSpPr>
        <p:spPr>
          <a:xfrm>
            <a:off x="6278563" y="6556375"/>
            <a:ext cx="2133600" cy="301625"/>
          </a:xfrm>
        </p:spPr>
        <p:txBody>
          <a:bodyPr/>
          <a:lstStyle>
            <a:lvl1pPr>
              <a:defRPr sz="900"/>
            </a:lvl1pPr>
          </a:lstStyle>
          <a:p>
            <a:pPr>
              <a:defRPr/>
            </a:pPr>
            <a:fld id="{28230821-4288-454D-85DF-C4EB35CD576E}" type="datetimeFigureOut">
              <a:rPr lang="en-US"/>
              <a:pPr>
                <a:defRPr/>
              </a:pPr>
              <a:t>5/10/2021</a:t>
            </a:fld>
            <a:endParaRPr lang="en-US" dirty="0"/>
          </a:p>
        </p:txBody>
      </p:sp>
      <p:sp>
        <p:nvSpPr>
          <p:cNvPr id="6" name="Footer Placeholder 5">
            <a:extLst>
              <a:ext uri="{FF2B5EF4-FFF2-40B4-BE49-F238E27FC236}">
                <a16:creationId xmlns:a16="http://schemas.microsoft.com/office/drawing/2014/main" id="{8D4A58FD-F7CC-47F9-A6E8-73DCE135073B}"/>
              </a:ext>
            </a:extLst>
          </p:cNvPr>
          <p:cNvSpPr>
            <a:spLocks noGrp="1"/>
          </p:cNvSpPr>
          <p:nvPr>
            <p:ph type="ftr" sz="quarter" idx="11"/>
          </p:nvPr>
        </p:nvSpPr>
        <p:spPr>
          <a:xfrm>
            <a:off x="1135063" y="6556375"/>
            <a:ext cx="5143500" cy="301625"/>
          </a:xfrm>
        </p:spPr>
        <p:txBody>
          <a:bodyPr/>
          <a:lstStyle>
            <a:lvl1pPr>
              <a:defRPr sz="900"/>
            </a:lvl1pPr>
          </a:lstStyle>
          <a:p>
            <a:pPr>
              <a:defRPr/>
            </a:pPr>
            <a:endParaRPr lang="en-US"/>
          </a:p>
        </p:txBody>
      </p:sp>
      <p:sp>
        <p:nvSpPr>
          <p:cNvPr id="7" name="Slide Number Placeholder 6">
            <a:extLst>
              <a:ext uri="{FF2B5EF4-FFF2-40B4-BE49-F238E27FC236}">
                <a16:creationId xmlns:a16="http://schemas.microsoft.com/office/drawing/2014/main" id="{9B624EAB-62EE-4085-AADA-9DD31A88B367}"/>
              </a:ext>
            </a:extLst>
          </p:cNvPr>
          <p:cNvSpPr>
            <a:spLocks noGrp="1"/>
          </p:cNvSpPr>
          <p:nvPr>
            <p:ph type="sldNum" sz="quarter" idx="12"/>
          </p:nvPr>
        </p:nvSpPr>
        <p:spPr>
          <a:xfrm>
            <a:off x="8410575" y="6556375"/>
            <a:ext cx="503238" cy="301625"/>
          </a:xfrm>
        </p:spPr>
        <p:txBody>
          <a:bodyPr/>
          <a:lstStyle>
            <a:lvl1pPr>
              <a:defRPr sz="900"/>
            </a:lvl1pPr>
          </a:lstStyle>
          <a:p>
            <a:pPr>
              <a:defRPr/>
            </a:pPr>
            <a:fld id="{D3BD81CC-986A-450F-B556-B5D641899845}" type="slidenum">
              <a:rPr lang="en-US" altLang="en-US"/>
              <a:pPr>
                <a:defRPr/>
              </a:pPr>
              <a:t>‹#›</a:t>
            </a:fld>
            <a:endParaRPr lang="en-US" altLang="en-US"/>
          </a:p>
        </p:txBody>
      </p:sp>
    </p:spTree>
    <p:extLst>
      <p:ext uri="{BB962C8B-B14F-4D97-AF65-F5344CB8AC3E}">
        <p14:creationId xmlns:p14="http://schemas.microsoft.com/office/powerpoint/2010/main" val="535205697"/>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rotWithShape="1">
          <a:gsLst>
            <a:gs pos="0">
              <a:srgbClr val="000000"/>
            </a:gs>
            <a:gs pos="60001">
              <a:srgbClr val="000000"/>
            </a:gs>
            <a:gs pos="100000">
              <a:srgbClr val="6C6C6C"/>
            </a:gs>
          </a:gsLst>
          <a:lin ang="540000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en-US" noProof="0" dirty="0"/>
              <a:t>Click icon to add picture</a:t>
            </a:r>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en-US"/>
              <a:t>Click to edit Master text styles</a:t>
            </a:r>
          </a:p>
        </p:txBody>
      </p:sp>
      <p:sp>
        <p:nvSpPr>
          <p:cNvPr id="5" name="Date Placeholder 4">
            <a:extLst>
              <a:ext uri="{FF2B5EF4-FFF2-40B4-BE49-F238E27FC236}">
                <a16:creationId xmlns:a16="http://schemas.microsoft.com/office/drawing/2014/main" id="{852B8FCF-04E4-4698-B042-7D252B14BBFB}"/>
              </a:ext>
            </a:extLst>
          </p:cNvPr>
          <p:cNvSpPr>
            <a:spLocks noGrp="1"/>
          </p:cNvSpPr>
          <p:nvPr>
            <p:ph type="dt" sz="half" idx="10"/>
          </p:nvPr>
        </p:nvSpPr>
        <p:spPr>
          <a:xfrm>
            <a:off x="6108700" y="6556375"/>
            <a:ext cx="2101850" cy="301625"/>
          </a:xfrm>
        </p:spPr>
        <p:txBody>
          <a:bodyPr/>
          <a:lstStyle>
            <a:lvl1pPr>
              <a:defRPr sz="900"/>
            </a:lvl1pPr>
          </a:lstStyle>
          <a:p>
            <a:pPr>
              <a:defRPr/>
            </a:pPr>
            <a:fld id="{E6EE0B6D-CCC5-4364-B8A6-049181694659}" type="datetimeFigureOut">
              <a:rPr lang="en-US"/>
              <a:pPr>
                <a:defRPr/>
              </a:pPr>
              <a:t>5/10/2021</a:t>
            </a:fld>
            <a:endParaRPr lang="en-US" dirty="0"/>
          </a:p>
        </p:txBody>
      </p:sp>
      <p:sp>
        <p:nvSpPr>
          <p:cNvPr id="6" name="Footer Placeholder 5">
            <a:extLst>
              <a:ext uri="{FF2B5EF4-FFF2-40B4-BE49-F238E27FC236}">
                <a16:creationId xmlns:a16="http://schemas.microsoft.com/office/drawing/2014/main" id="{F1BED917-FF21-45E8-8D71-C0B60C454B7C}"/>
              </a:ext>
            </a:extLst>
          </p:cNvPr>
          <p:cNvSpPr>
            <a:spLocks noGrp="1"/>
          </p:cNvSpPr>
          <p:nvPr>
            <p:ph type="ftr" sz="quarter" idx="11"/>
          </p:nvPr>
        </p:nvSpPr>
        <p:spPr>
          <a:xfrm>
            <a:off x="1169988" y="6557963"/>
            <a:ext cx="4948237" cy="301625"/>
          </a:xfrm>
        </p:spPr>
        <p:txBody>
          <a:bodyPr/>
          <a:lstStyle>
            <a:lvl1pPr>
              <a:defRPr sz="900"/>
            </a:lvl1pPr>
          </a:lstStyle>
          <a:p>
            <a:pPr>
              <a:defRPr/>
            </a:pPr>
            <a:endParaRPr lang="en-US"/>
          </a:p>
        </p:txBody>
      </p:sp>
      <p:sp>
        <p:nvSpPr>
          <p:cNvPr id="7" name="Slide Number Placeholder 6">
            <a:extLst>
              <a:ext uri="{FF2B5EF4-FFF2-40B4-BE49-F238E27FC236}">
                <a16:creationId xmlns:a16="http://schemas.microsoft.com/office/drawing/2014/main" id="{15644CB1-C566-4907-A0A6-877F3C7B6B01}"/>
              </a:ext>
            </a:extLst>
          </p:cNvPr>
          <p:cNvSpPr>
            <a:spLocks noGrp="1"/>
          </p:cNvSpPr>
          <p:nvPr>
            <p:ph type="sldNum" sz="quarter" idx="12"/>
          </p:nvPr>
        </p:nvSpPr>
        <p:spPr>
          <a:xfrm>
            <a:off x="8216900" y="6556375"/>
            <a:ext cx="366713" cy="301625"/>
          </a:xfrm>
        </p:spPr>
        <p:txBody>
          <a:bodyPr/>
          <a:lstStyle>
            <a:lvl1pPr>
              <a:defRPr sz="900"/>
            </a:lvl1pPr>
          </a:lstStyle>
          <a:p>
            <a:pPr>
              <a:defRPr/>
            </a:pPr>
            <a:fld id="{A39CF535-7317-41A9-A22D-9046B86E6341}" type="slidenum">
              <a:rPr lang="en-US" altLang="en-US"/>
              <a:pPr>
                <a:defRPr/>
              </a:pPr>
              <a:t>‹#›</a:t>
            </a:fld>
            <a:endParaRPr lang="en-US" altLang="en-US"/>
          </a:p>
        </p:txBody>
      </p:sp>
    </p:spTree>
    <p:extLst>
      <p:ext uri="{BB962C8B-B14F-4D97-AF65-F5344CB8AC3E}">
        <p14:creationId xmlns:p14="http://schemas.microsoft.com/office/powerpoint/2010/main" val="4085198772"/>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2F1D8434-A3E5-4766-A93D-09532B52DFBB}"/>
              </a:ext>
            </a:extLst>
          </p:cNvPr>
          <p:cNvSpPr>
            <a:spLocks noGrp="1"/>
          </p:cNvSpPr>
          <p:nvPr>
            <p:ph type="dt" sz="half" idx="10"/>
          </p:nvPr>
        </p:nvSpPr>
        <p:spPr/>
        <p:txBody>
          <a:bodyPr/>
          <a:lstStyle>
            <a:lvl1pPr>
              <a:defRPr/>
            </a:lvl1pPr>
          </a:lstStyle>
          <a:p>
            <a:pPr>
              <a:defRPr/>
            </a:pPr>
            <a:fld id="{4A6137FC-53E2-4160-988F-77BE4E277EC6}" type="datetimeFigureOut">
              <a:rPr lang="en-US"/>
              <a:pPr>
                <a:defRPr/>
              </a:pPr>
              <a:t>5/10/2021</a:t>
            </a:fld>
            <a:endParaRPr lang="en-US" dirty="0"/>
          </a:p>
        </p:txBody>
      </p:sp>
      <p:sp>
        <p:nvSpPr>
          <p:cNvPr id="5" name="Footer Placeholder 2">
            <a:extLst>
              <a:ext uri="{FF2B5EF4-FFF2-40B4-BE49-F238E27FC236}">
                <a16:creationId xmlns:a16="http://schemas.microsoft.com/office/drawing/2014/main" id="{94027A0F-5C55-4E77-90F3-32C6559B187F}"/>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EC1AE4A0-DBD4-439B-8304-2A107B17AC7D}"/>
              </a:ext>
            </a:extLst>
          </p:cNvPr>
          <p:cNvSpPr>
            <a:spLocks noGrp="1"/>
          </p:cNvSpPr>
          <p:nvPr>
            <p:ph type="sldNum" sz="quarter" idx="12"/>
          </p:nvPr>
        </p:nvSpPr>
        <p:spPr/>
        <p:txBody>
          <a:bodyPr/>
          <a:lstStyle>
            <a:lvl1pPr>
              <a:defRPr/>
            </a:lvl1pPr>
          </a:lstStyle>
          <a:p>
            <a:pPr>
              <a:defRPr/>
            </a:pPr>
            <a:fld id="{F6FF78CD-CC40-40DC-872B-4B0AB9269D1D}" type="slidenum">
              <a:rPr lang="en-US" altLang="en-US"/>
              <a:pPr>
                <a:defRPr/>
              </a:pPr>
              <a:t>‹#›</a:t>
            </a:fld>
            <a:endParaRPr lang="en-US" altLang="en-US"/>
          </a:p>
        </p:txBody>
      </p:sp>
    </p:spTree>
    <p:extLst>
      <p:ext uri="{BB962C8B-B14F-4D97-AF65-F5344CB8AC3E}">
        <p14:creationId xmlns:p14="http://schemas.microsoft.com/office/powerpoint/2010/main" val="967287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13">
            <a:extLst>
              <a:ext uri="{FF2B5EF4-FFF2-40B4-BE49-F238E27FC236}">
                <a16:creationId xmlns:a16="http://schemas.microsoft.com/office/drawing/2014/main" id="{1DC7C301-CBA2-4491-946D-8397BF20ECD0}"/>
              </a:ext>
            </a:extLst>
          </p:cNvPr>
          <p:cNvSpPr>
            <a:spLocks noGrp="1"/>
          </p:cNvSpPr>
          <p:nvPr>
            <p:ph type="dt" sz="half" idx="10"/>
          </p:nvPr>
        </p:nvSpPr>
        <p:spPr/>
        <p:txBody>
          <a:bodyPr/>
          <a:lstStyle>
            <a:lvl1pPr>
              <a:defRPr/>
            </a:lvl1pPr>
          </a:lstStyle>
          <a:p>
            <a:pPr>
              <a:defRPr/>
            </a:pPr>
            <a:fld id="{477475E0-5A73-4458-804A-E421B8BE90CC}" type="datetimeFigureOut">
              <a:rPr lang="en-US"/>
              <a:pPr>
                <a:defRPr/>
              </a:pPr>
              <a:t>5/10/2021</a:t>
            </a:fld>
            <a:endParaRPr lang="en-US" dirty="0"/>
          </a:p>
        </p:txBody>
      </p:sp>
      <p:sp>
        <p:nvSpPr>
          <p:cNvPr id="5" name="Footer Placeholder 2">
            <a:extLst>
              <a:ext uri="{FF2B5EF4-FFF2-40B4-BE49-F238E27FC236}">
                <a16:creationId xmlns:a16="http://schemas.microsoft.com/office/drawing/2014/main" id="{92A0972F-70DC-4BEA-91FB-C9A52D9C8C3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22">
            <a:extLst>
              <a:ext uri="{FF2B5EF4-FFF2-40B4-BE49-F238E27FC236}">
                <a16:creationId xmlns:a16="http://schemas.microsoft.com/office/drawing/2014/main" id="{5749A272-E94F-490B-B8C5-93B3A7A7DB68}"/>
              </a:ext>
            </a:extLst>
          </p:cNvPr>
          <p:cNvSpPr>
            <a:spLocks noGrp="1"/>
          </p:cNvSpPr>
          <p:nvPr>
            <p:ph type="sldNum" sz="quarter" idx="12"/>
          </p:nvPr>
        </p:nvSpPr>
        <p:spPr/>
        <p:txBody>
          <a:bodyPr/>
          <a:lstStyle>
            <a:lvl1pPr>
              <a:defRPr/>
            </a:lvl1pPr>
          </a:lstStyle>
          <a:p>
            <a:pPr>
              <a:defRPr/>
            </a:pPr>
            <a:fld id="{94548F1E-4828-4D20-966B-112E9B88B2B4}" type="slidenum">
              <a:rPr lang="en-US" altLang="en-US"/>
              <a:pPr>
                <a:defRPr/>
              </a:pPr>
              <a:t>‹#›</a:t>
            </a:fld>
            <a:endParaRPr lang="en-US" altLang="en-US"/>
          </a:p>
        </p:txBody>
      </p:sp>
    </p:spTree>
    <p:extLst>
      <p:ext uri="{BB962C8B-B14F-4D97-AF65-F5344CB8AC3E}">
        <p14:creationId xmlns:p14="http://schemas.microsoft.com/office/powerpoint/2010/main" val="4133133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rgbClr val="263C5E"/>
            </a:gs>
            <a:gs pos="60001">
              <a:srgbClr val="36537F"/>
            </a:gs>
            <a:gs pos="100000">
              <a:srgbClr val="657FAC"/>
            </a:gs>
          </a:gsLst>
          <a:lin ang="5400000"/>
        </a:gradFill>
        <a:effectLst/>
      </p:bgPr>
    </p:bg>
    <p:spTree>
      <p:nvGrpSpPr>
        <p:cNvPr id="1" name=""/>
        <p:cNvGrpSpPr/>
        <p:nvPr/>
      </p:nvGrpSpPr>
      <p:grpSpPr>
        <a:xfrm>
          <a:off x="0" y="0"/>
          <a:ext cx="0" cy="0"/>
          <a:chOff x="0" y="0"/>
          <a:chExt cx="0" cy="0"/>
        </a:xfrm>
      </p:grpSpPr>
      <p:sp>
        <p:nvSpPr>
          <p:cNvPr id="11" name="Right Triangle 10">
            <a:extLst>
              <a:ext uri="{FF2B5EF4-FFF2-40B4-BE49-F238E27FC236}">
                <a16:creationId xmlns:a16="http://schemas.microsoft.com/office/drawing/2014/main" id="{D2537834-F3B5-4092-9A59-2D68F7876813}"/>
              </a:ext>
            </a:extLst>
          </p:cNvPr>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cxnSp>
        <p:nvCxnSpPr>
          <p:cNvPr id="8" name="Straight Connector 7">
            <a:extLst>
              <a:ext uri="{FF2B5EF4-FFF2-40B4-BE49-F238E27FC236}">
                <a16:creationId xmlns:a16="http://schemas.microsoft.com/office/drawing/2014/main" id="{C1246A34-2CA6-48D2-A2E4-35EC4A3673E1}"/>
              </a:ext>
            </a:extLst>
          </p:cNvPr>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59D16C31-CB26-4569-868E-18238E1C26D4}"/>
              </a:ext>
            </a:extLst>
          </p:cNvPr>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a:extLst>
              <a:ext uri="{FF2B5EF4-FFF2-40B4-BE49-F238E27FC236}">
                <a16:creationId xmlns:a16="http://schemas.microsoft.com/office/drawing/2014/main" id="{1C93BB6D-1623-4107-99E1-7B08C1A27636}"/>
              </a:ext>
            </a:extLst>
          </p:cNvPr>
          <p:cNvSpPr>
            <a:spLocks noGrp="1"/>
          </p:cNvSpPr>
          <p:nvPr>
            <p:ph type="title"/>
          </p:nvPr>
        </p:nvSpPr>
        <p:spPr>
          <a:xfrm>
            <a:off x="457200" y="268288"/>
            <a:ext cx="8229600" cy="1398587"/>
          </a:xfrm>
          <a:prstGeom prst="rect">
            <a:avLst/>
          </a:prstGeom>
        </p:spPr>
        <p:txBody>
          <a:bodyPr vert="horz" anchor="ctr">
            <a:normAutofit/>
          </a:bodyPr>
          <a:lstStyle/>
          <a:p>
            <a:r>
              <a:rPr lang="en-US"/>
              <a:t>Click to edit Master title style</a:t>
            </a:r>
          </a:p>
        </p:txBody>
      </p:sp>
      <p:sp>
        <p:nvSpPr>
          <p:cNvPr id="1030" name="Text Placeholder 12">
            <a:extLst>
              <a:ext uri="{FF2B5EF4-FFF2-40B4-BE49-F238E27FC236}">
                <a16:creationId xmlns:a16="http://schemas.microsoft.com/office/drawing/2014/main" id="{3BF71C8A-422E-4389-84FA-7CE2BAAC171F}"/>
              </a:ext>
            </a:extLst>
          </p:cNvPr>
          <p:cNvSpPr>
            <a:spLocks noGrp="1"/>
          </p:cNvSpPr>
          <p:nvPr>
            <p:ph type="body" idx="1"/>
          </p:nvPr>
        </p:nvSpPr>
        <p:spPr bwMode="auto">
          <a:xfrm>
            <a:off x="457200" y="1882775"/>
            <a:ext cx="82296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4" name="Date Placeholder 13">
            <a:extLst>
              <a:ext uri="{FF2B5EF4-FFF2-40B4-BE49-F238E27FC236}">
                <a16:creationId xmlns:a16="http://schemas.microsoft.com/office/drawing/2014/main" id="{CCE37ACB-F915-46EA-B2D4-57C2CC2F2111}"/>
              </a:ext>
            </a:extLst>
          </p:cNvPr>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a:solidFill>
                  <a:schemeClr val="tx1"/>
                </a:solidFill>
                <a:latin typeface="+mn-lt"/>
                <a:cs typeface="+mn-cs"/>
              </a:defRPr>
            </a:lvl1pPr>
          </a:lstStyle>
          <a:p>
            <a:pPr>
              <a:defRPr/>
            </a:pPr>
            <a:fld id="{23600956-0748-405B-98ED-1D2D4BBCABDD}" type="datetimeFigureOut">
              <a:rPr lang="en-US"/>
              <a:pPr>
                <a:defRPr/>
              </a:pPr>
              <a:t>5/10/2021</a:t>
            </a:fld>
            <a:endParaRPr lang="en-US" dirty="0"/>
          </a:p>
        </p:txBody>
      </p:sp>
      <p:sp>
        <p:nvSpPr>
          <p:cNvPr id="3" name="Footer Placeholder 2">
            <a:extLst>
              <a:ext uri="{FF2B5EF4-FFF2-40B4-BE49-F238E27FC236}">
                <a16:creationId xmlns:a16="http://schemas.microsoft.com/office/drawing/2014/main" id="{CFA0C1CB-7ADD-4902-9F24-A7932B58BC8F}"/>
              </a:ext>
            </a:extLst>
          </p:cNvPr>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cs typeface="+mn-cs"/>
              </a:defRPr>
            </a:lvl1pPr>
          </a:lstStyle>
          <a:p>
            <a:pPr>
              <a:defRPr/>
            </a:pPr>
            <a:endParaRPr lang="en-US"/>
          </a:p>
        </p:txBody>
      </p:sp>
      <p:sp>
        <p:nvSpPr>
          <p:cNvPr id="23" name="Slide Number Placeholder 22">
            <a:extLst>
              <a:ext uri="{FF2B5EF4-FFF2-40B4-BE49-F238E27FC236}">
                <a16:creationId xmlns:a16="http://schemas.microsoft.com/office/drawing/2014/main" id="{F548A057-BC6F-4740-9AD3-81060CC9FAC3}"/>
              </a:ext>
            </a:extLst>
          </p:cNvPr>
          <p:cNvSpPr>
            <a:spLocks noGrp="1"/>
          </p:cNvSpPr>
          <p:nvPr>
            <p:ph type="sldNum" sz="quarter" idx="4"/>
          </p:nvPr>
        </p:nvSpPr>
        <p:spPr>
          <a:xfrm>
            <a:off x="7589838" y="6481763"/>
            <a:ext cx="503237" cy="301625"/>
          </a:xfrm>
          <a:prstGeom prst="rect">
            <a:avLst/>
          </a:prstGeom>
        </p:spPr>
        <p:txBody>
          <a:bodyPr vert="horz" wrap="square" lIns="91440" tIns="45720" rIns="91440" bIns="45720" numCol="1" anchor="b" anchorCtr="0" compatLnSpc="1">
            <a:prstTxWarp prst="textNoShape">
              <a:avLst/>
            </a:prstTxWarp>
          </a:bodyPr>
          <a:lstStyle>
            <a:lvl1pPr algn="ctr" eaLnBrk="1" hangingPunct="1">
              <a:defRPr sz="1200">
                <a:latin typeface="Century Gothic" panose="020B0502020202020204" pitchFamily="34" charset="0"/>
              </a:defRPr>
            </a:lvl1pPr>
          </a:lstStyle>
          <a:p>
            <a:pPr>
              <a:defRPr/>
            </a:pPr>
            <a:fld id="{07447C8B-71E8-44EA-AEAC-4F406B1C5C09}" type="slidenum">
              <a:rPr lang="en-US" altLang="en-US"/>
              <a:pPr>
                <a:defRPr/>
              </a:pPr>
              <a:t>‹#›</a:t>
            </a:fld>
            <a:endParaRPr lang="en-US" altLang="en-US"/>
          </a:p>
        </p:txBody>
      </p:sp>
    </p:spTree>
  </p:cSld>
  <p:clrMap bg1="dk1" tx1="lt1" bg2="dk2" tx2="lt2" accent1="accent1" accent2="accent2" accent3="accent3" accent4="accent4" accent5="accent5" accent6="accent6" hlink="hlink" folHlink="folHlink"/>
  <p:sldLayoutIdLst>
    <p:sldLayoutId id="2147483849" r:id="rId1"/>
    <p:sldLayoutId id="2147483850" r:id="rId2"/>
    <p:sldLayoutId id="2147483851" r:id="rId3"/>
    <p:sldLayoutId id="2147483844" r:id="rId4"/>
    <p:sldLayoutId id="2147483852" r:id="rId5"/>
    <p:sldLayoutId id="2147483845" r:id="rId6"/>
    <p:sldLayoutId id="2147483846" r:id="rId7"/>
    <p:sldLayoutId id="2147483853" r:id="rId8"/>
    <p:sldLayoutId id="2147483854" r:id="rId9"/>
    <p:sldLayoutId id="2147483847" r:id="rId10"/>
    <p:sldLayoutId id="2147483848" r:id="rId11"/>
  </p:sldLayoutIdLst>
  <p:txStyles>
    <p:titleStyle>
      <a:lvl1pPr marL="484188" indent="-484188" algn="l" rtl="0" eaLnBrk="0" fontAlgn="base" hangingPunct="0">
        <a:spcBef>
          <a:spcPct val="0"/>
        </a:spcBef>
        <a:spcAft>
          <a:spcPct val="0"/>
        </a:spcAft>
        <a:defRPr sz="4200" kern="1200">
          <a:ln w="6350">
            <a:solidFill>
              <a:schemeClr val="accent1">
                <a:shade val="43000"/>
              </a:schemeClr>
            </a:solidFill>
          </a:ln>
          <a:solidFill>
            <a:srgbClr val="99F166"/>
          </a:solidFill>
          <a:effectLst>
            <a:outerShdw blurRad="26000" dist="26000" dir="14500000" algn="tl" rotWithShape="0">
              <a:srgbClr val="000000">
                <a:alpha val="40000"/>
              </a:srgbClr>
            </a:outerShdw>
          </a:effectLst>
          <a:latin typeface="+mj-lt"/>
          <a:ea typeface="+mj-ea"/>
          <a:cs typeface="+mj-cs"/>
        </a:defRPr>
      </a:lvl1pPr>
      <a:lvl2pPr marL="484188" indent="-484188" algn="l" rtl="0" eaLnBrk="0" fontAlgn="base" hangingPunct="0">
        <a:spcBef>
          <a:spcPct val="0"/>
        </a:spcBef>
        <a:spcAft>
          <a:spcPct val="0"/>
        </a:spcAft>
        <a:defRPr sz="4200">
          <a:solidFill>
            <a:srgbClr val="99F166"/>
          </a:solidFill>
          <a:latin typeface="Century Gothic" pitchFamily="34" charset="0"/>
        </a:defRPr>
      </a:lvl2pPr>
      <a:lvl3pPr marL="484188" indent="-484188" algn="l" rtl="0" eaLnBrk="0" fontAlgn="base" hangingPunct="0">
        <a:spcBef>
          <a:spcPct val="0"/>
        </a:spcBef>
        <a:spcAft>
          <a:spcPct val="0"/>
        </a:spcAft>
        <a:defRPr sz="4200">
          <a:solidFill>
            <a:srgbClr val="99F166"/>
          </a:solidFill>
          <a:latin typeface="Century Gothic" pitchFamily="34" charset="0"/>
        </a:defRPr>
      </a:lvl3pPr>
      <a:lvl4pPr marL="484188" indent="-484188" algn="l" rtl="0" eaLnBrk="0" fontAlgn="base" hangingPunct="0">
        <a:spcBef>
          <a:spcPct val="0"/>
        </a:spcBef>
        <a:spcAft>
          <a:spcPct val="0"/>
        </a:spcAft>
        <a:defRPr sz="4200">
          <a:solidFill>
            <a:srgbClr val="99F166"/>
          </a:solidFill>
          <a:latin typeface="Century Gothic" pitchFamily="34" charset="0"/>
        </a:defRPr>
      </a:lvl4pPr>
      <a:lvl5pPr marL="484188" indent="-484188" algn="l" rtl="0" eaLnBrk="0" fontAlgn="base" hangingPunct="0">
        <a:spcBef>
          <a:spcPct val="0"/>
        </a:spcBef>
        <a:spcAft>
          <a:spcPct val="0"/>
        </a:spcAft>
        <a:defRPr sz="4200">
          <a:solidFill>
            <a:srgbClr val="99F166"/>
          </a:solidFill>
          <a:latin typeface="Century Gothic" pitchFamily="34" charset="0"/>
        </a:defRPr>
      </a:lvl5pPr>
      <a:lvl6pPr marL="941388" indent="-484188" algn="l" rtl="0" fontAlgn="base">
        <a:spcBef>
          <a:spcPct val="0"/>
        </a:spcBef>
        <a:spcAft>
          <a:spcPct val="0"/>
        </a:spcAft>
        <a:defRPr sz="4200">
          <a:solidFill>
            <a:srgbClr val="99F166"/>
          </a:solidFill>
          <a:latin typeface="Century Gothic" pitchFamily="34" charset="0"/>
        </a:defRPr>
      </a:lvl6pPr>
      <a:lvl7pPr marL="1398588" indent="-484188" algn="l" rtl="0" fontAlgn="base">
        <a:spcBef>
          <a:spcPct val="0"/>
        </a:spcBef>
        <a:spcAft>
          <a:spcPct val="0"/>
        </a:spcAft>
        <a:defRPr sz="4200">
          <a:solidFill>
            <a:srgbClr val="99F166"/>
          </a:solidFill>
          <a:latin typeface="Century Gothic" pitchFamily="34" charset="0"/>
        </a:defRPr>
      </a:lvl7pPr>
      <a:lvl8pPr marL="1855788" indent="-484188" algn="l" rtl="0" fontAlgn="base">
        <a:spcBef>
          <a:spcPct val="0"/>
        </a:spcBef>
        <a:spcAft>
          <a:spcPct val="0"/>
        </a:spcAft>
        <a:defRPr sz="4200">
          <a:solidFill>
            <a:srgbClr val="99F166"/>
          </a:solidFill>
          <a:latin typeface="Century Gothic" pitchFamily="34" charset="0"/>
        </a:defRPr>
      </a:lvl8pPr>
      <a:lvl9pPr marL="2312988" indent="-484188" algn="l" rtl="0" fontAlgn="base">
        <a:spcBef>
          <a:spcPct val="0"/>
        </a:spcBef>
        <a:spcAft>
          <a:spcPct val="0"/>
        </a:spcAft>
        <a:defRPr sz="4200">
          <a:solidFill>
            <a:srgbClr val="99F166"/>
          </a:solidFill>
          <a:latin typeface="Century Gothic" pitchFamily="34" charset="0"/>
        </a:defRPr>
      </a:lvl9pPr>
    </p:titleStyle>
    <p:bodyStyle>
      <a:lvl1pPr marL="447675" indent="-382588" algn="l" rtl="0" eaLnBrk="0" fontAlgn="base" hangingPunct="0">
        <a:spcBef>
          <a:spcPct val="20000"/>
        </a:spcBef>
        <a:spcAft>
          <a:spcPct val="0"/>
        </a:spcAft>
        <a:buClr>
          <a:schemeClr val="accent1"/>
        </a:buClr>
        <a:buSzPct val="80000"/>
        <a:buFont typeface="Wingdings 2" panose="05020102010507070707" pitchFamily="82" charset="2"/>
        <a:buChar char=""/>
        <a:defRPr sz="3000" kern="1200">
          <a:solidFill>
            <a:schemeClr val="tx1"/>
          </a:solidFill>
          <a:latin typeface="+mn-lt"/>
          <a:ea typeface="+mn-ea"/>
          <a:cs typeface="+mn-cs"/>
        </a:defRPr>
      </a:lvl1pPr>
      <a:lvl2pPr marL="822325" indent="-285750" algn="l" rtl="0" eaLnBrk="0" fontAlgn="base" hangingPunct="0">
        <a:spcBef>
          <a:spcPct val="20000"/>
        </a:spcBef>
        <a:spcAft>
          <a:spcPct val="0"/>
        </a:spcAft>
        <a:buClr>
          <a:schemeClr val="accent1"/>
        </a:buClr>
        <a:buSzPct val="95000"/>
        <a:buFont typeface="Verdana" panose="020B0604030504040204" pitchFamily="34" charset="0"/>
        <a:buChar char="›"/>
        <a:defRPr sz="2600" kern="1200">
          <a:solidFill>
            <a:schemeClr val="tx1"/>
          </a:solidFill>
          <a:latin typeface="+mn-lt"/>
          <a:ea typeface="+mn-ea"/>
          <a:cs typeface="+mn-cs"/>
        </a:defRPr>
      </a:lvl2pPr>
      <a:lvl3pPr marL="1104900" indent="-228600" algn="l" rtl="0" eaLnBrk="0" fontAlgn="base" hangingPunct="0">
        <a:spcBef>
          <a:spcPct val="20000"/>
        </a:spcBef>
        <a:spcAft>
          <a:spcPct val="0"/>
        </a:spcAft>
        <a:buClr>
          <a:schemeClr val="accent1"/>
        </a:buClr>
        <a:buFont typeface="Wingdings 2" panose="05020102010507070707" pitchFamily="82" charset="2"/>
        <a:buChar char=""/>
        <a:defRPr sz="2400" kern="1200">
          <a:solidFill>
            <a:schemeClr val="tx1"/>
          </a:solidFill>
          <a:latin typeface="+mn-lt"/>
          <a:ea typeface="+mn-ea"/>
          <a:cs typeface="+mn-cs"/>
        </a:defRPr>
      </a:lvl3pPr>
      <a:lvl4pPr marL="1371600" indent="-209550" algn="l" rtl="0" eaLnBrk="0" fontAlgn="base" hangingPunct="0">
        <a:spcBef>
          <a:spcPct val="20000"/>
        </a:spcBef>
        <a:spcAft>
          <a:spcPct val="0"/>
        </a:spcAft>
        <a:buClr>
          <a:schemeClr val="accent1"/>
        </a:buClr>
        <a:buFont typeface="Wingdings 2" panose="05020102010507070707" pitchFamily="82" charset="2"/>
        <a:buChar char=""/>
        <a:defRPr sz="2000" kern="1200">
          <a:solidFill>
            <a:schemeClr val="tx1"/>
          </a:solidFill>
          <a:latin typeface="+mn-lt"/>
          <a:ea typeface="+mn-ea"/>
          <a:cs typeface="+mn-cs"/>
        </a:defRPr>
      </a:lvl4pPr>
      <a:lvl5pPr marL="1600200" indent="-209550" algn="l" rtl="0" eaLnBrk="0" fontAlgn="base" hangingPunct="0">
        <a:spcBef>
          <a:spcPct val="20000"/>
        </a:spcBef>
        <a:spcAft>
          <a:spcPct val="0"/>
        </a:spcAft>
        <a:buClr>
          <a:srgbClr val="ABDE91"/>
        </a:buClr>
        <a:buFont typeface="Wingdings 2" panose="05020102010507070707" pitchFamily="82"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6BA9F-DE8C-4159-8818-7F6124A58335}"/>
              </a:ext>
            </a:extLst>
          </p:cNvPr>
          <p:cNvSpPr>
            <a:spLocks noGrp="1"/>
          </p:cNvSpPr>
          <p:nvPr>
            <p:ph type="ctrTitle"/>
          </p:nvPr>
        </p:nvSpPr>
        <p:spPr/>
        <p:txBody>
          <a:bodyPr>
            <a:noAutofit/>
          </a:bodyPr>
          <a:lstStyle/>
          <a:p>
            <a:pPr marL="484632" indent="0" eaLnBrk="1" fontAlgn="auto" hangingPunct="1">
              <a:spcAft>
                <a:spcPts val="0"/>
              </a:spcAft>
              <a:defRPr/>
            </a:pPr>
            <a:r>
              <a:rPr lang="en-US" sz="2800" dirty="0">
                <a:solidFill>
                  <a:schemeClr val="accent1">
                    <a:tint val="83000"/>
                    <a:satMod val="150000"/>
                  </a:schemeClr>
                </a:solidFill>
              </a:rPr>
              <a:t>An Overview of Photography as a Creative Modality in Qualitative Research</a:t>
            </a:r>
          </a:p>
        </p:txBody>
      </p:sp>
      <p:sp>
        <p:nvSpPr>
          <p:cNvPr id="3" name="Subtitle 2">
            <a:extLst>
              <a:ext uri="{FF2B5EF4-FFF2-40B4-BE49-F238E27FC236}">
                <a16:creationId xmlns:a16="http://schemas.microsoft.com/office/drawing/2014/main" id="{8A3B30B0-8864-4E79-A5DE-F085EE974FDC}"/>
              </a:ext>
            </a:extLst>
          </p:cNvPr>
          <p:cNvSpPr>
            <a:spLocks noGrp="1"/>
          </p:cNvSpPr>
          <p:nvPr>
            <p:ph type="subTitle" idx="1"/>
          </p:nvPr>
        </p:nvSpPr>
        <p:spPr>
          <a:ln>
            <a:miter lim="800000"/>
            <a:headEnd/>
            <a:tailEnd/>
          </a:ln>
        </p:spPr>
        <p:txBody>
          <a:bodyPr>
            <a:normAutofit/>
          </a:bodyPr>
          <a:lstStyle/>
          <a:p>
            <a:pPr eaLnBrk="1" fontAlgn="auto" hangingPunct="1">
              <a:spcAft>
                <a:spcPts val="0"/>
              </a:spcAft>
              <a:buFont typeface="Wingdings 2"/>
              <a:buNone/>
              <a:defRPr/>
            </a:pPr>
            <a:r>
              <a:rPr lang="en-US" dirty="0"/>
              <a:t>By Sheila Linz, PMHNP-BC</a:t>
            </a:r>
          </a:p>
        </p:txBody>
      </p:sp>
      <p:pic>
        <p:nvPicPr>
          <p:cNvPr id="10244" name="Picture 2" descr="C:\Users\linzshei\AppData\Local\Microsoft\Windows\Temporary Internet Files\Content.IE5\QPC8IZ60\MC900431617[1].png">
            <a:extLst>
              <a:ext uri="{FF2B5EF4-FFF2-40B4-BE49-F238E27FC236}">
                <a16:creationId xmlns:a16="http://schemas.microsoft.com/office/drawing/2014/main" id="{1125D7EE-A801-453B-9E4C-CD4A24CD6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800" y="3505200"/>
            <a:ext cx="2667000" cy="227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85FBC-DCE1-4C31-9EBE-D0FCD47EBC58}"/>
              </a:ext>
            </a:extLst>
          </p:cNvPr>
          <p:cNvSpPr>
            <a:spLocks noGrp="1"/>
          </p:cNvSpPr>
          <p:nvPr>
            <p:ph type="title"/>
          </p:nvPr>
        </p:nvSpPr>
        <p:spPr/>
        <p:txBody>
          <a:bodyPr/>
          <a:lstStyle/>
          <a:p>
            <a:pPr marL="484632" indent="0" eaLnBrk="1" fontAlgn="auto" hangingPunct="1">
              <a:spcAft>
                <a:spcPts val="0"/>
              </a:spcAft>
              <a:defRPr/>
            </a:pPr>
            <a:r>
              <a:rPr lang="en-US" dirty="0">
                <a:solidFill>
                  <a:schemeClr val="accent1">
                    <a:tint val="83000"/>
                    <a:satMod val="150000"/>
                  </a:schemeClr>
                </a:solidFill>
              </a:rPr>
              <a:t>Why look at images in nursing research ?</a:t>
            </a:r>
          </a:p>
        </p:txBody>
      </p:sp>
      <p:sp>
        <p:nvSpPr>
          <p:cNvPr id="11267" name="Content Placeholder 2">
            <a:extLst>
              <a:ext uri="{FF2B5EF4-FFF2-40B4-BE49-F238E27FC236}">
                <a16:creationId xmlns:a16="http://schemas.microsoft.com/office/drawing/2014/main" id="{B0CA9831-F77B-4F76-B047-F49346E6A1DF}"/>
              </a:ext>
            </a:extLst>
          </p:cNvPr>
          <p:cNvSpPr>
            <a:spLocks noGrp="1"/>
          </p:cNvSpPr>
          <p:nvPr>
            <p:ph idx="1"/>
          </p:nvPr>
        </p:nvSpPr>
        <p:spPr>
          <a:xfrm>
            <a:off x="457200" y="1882775"/>
            <a:ext cx="8229600" cy="4572000"/>
          </a:xfrm>
        </p:spPr>
        <p:txBody>
          <a:bodyPr/>
          <a:lstStyle/>
          <a:p>
            <a:pPr eaLnBrk="1" hangingPunct="1"/>
            <a:r>
              <a:rPr lang="en-US" altLang="en-US" sz="2400"/>
              <a:t>Hodges, Keeley, and Grier (2000) write that the visual image has been used to describe what is most important to humans throughout history  and is able to evoke emotions, abstract ideas, and the shared human experience. </a:t>
            </a:r>
          </a:p>
          <a:p>
            <a:pPr eaLnBrk="1" hangingPunct="1"/>
            <a:r>
              <a:rPr lang="en-US" altLang="en-US" sz="2400"/>
              <a:t>Hodges, Keeley, and Grier (2000) used the visual image in a qualitative hermeneutic phenomenological study in order to analyze perceptions of illness in nurses, nursing students, and the elderly.</a:t>
            </a:r>
          </a:p>
          <a:p>
            <a:pPr eaLnBrk="1" hangingPunct="1"/>
            <a:endParaRPr lang="en-US" altLang="en-US" sz="20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C432C-B023-478E-8A5E-FD325F875B2A}"/>
              </a:ext>
            </a:extLst>
          </p:cNvPr>
          <p:cNvSpPr>
            <a:spLocks noGrp="1"/>
          </p:cNvSpPr>
          <p:nvPr>
            <p:ph type="title"/>
          </p:nvPr>
        </p:nvSpPr>
        <p:spPr/>
        <p:txBody>
          <a:bodyPr/>
          <a:lstStyle/>
          <a:p>
            <a:pPr marL="484632" indent="0" eaLnBrk="1" fontAlgn="auto" hangingPunct="1">
              <a:spcAft>
                <a:spcPts val="0"/>
              </a:spcAft>
              <a:defRPr/>
            </a:pPr>
            <a:r>
              <a:rPr lang="en-US" dirty="0">
                <a:solidFill>
                  <a:schemeClr val="accent1">
                    <a:tint val="83000"/>
                    <a:satMod val="150000"/>
                  </a:schemeClr>
                </a:solidFill>
              </a:rPr>
              <a:t>Why look at photographic Images in nursing research ?</a:t>
            </a:r>
          </a:p>
        </p:txBody>
      </p:sp>
      <p:sp>
        <p:nvSpPr>
          <p:cNvPr id="3" name="Content Placeholder 2">
            <a:extLst>
              <a:ext uri="{FF2B5EF4-FFF2-40B4-BE49-F238E27FC236}">
                <a16:creationId xmlns:a16="http://schemas.microsoft.com/office/drawing/2014/main" id="{FFB88800-F7A0-4CBF-827E-26658B316CA5}"/>
              </a:ext>
            </a:extLst>
          </p:cNvPr>
          <p:cNvSpPr>
            <a:spLocks noGrp="1"/>
          </p:cNvSpPr>
          <p:nvPr>
            <p:ph idx="1"/>
          </p:nvPr>
        </p:nvSpPr>
        <p:spPr>
          <a:xfrm>
            <a:off x="457200" y="1882775"/>
            <a:ext cx="8229600" cy="4572000"/>
          </a:xfrm>
        </p:spPr>
        <p:txBody>
          <a:bodyPr>
            <a:normAutofit fontScale="85000" lnSpcReduction="20000"/>
          </a:bodyPr>
          <a:lstStyle/>
          <a:p>
            <a:pPr marL="448056" indent="-384048" eaLnBrk="1" fontAlgn="auto" hangingPunct="1">
              <a:spcAft>
                <a:spcPts val="0"/>
              </a:spcAft>
              <a:buFont typeface="Wingdings 2"/>
              <a:buChar char=""/>
              <a:defRPr/>
            </a:pPr>
            <a:r>
              <a:rPr lang="en-US" sz="2800" dirty="0"/>
              <a:t>In a paper on the use of photo elicitation, Harper (2002) writes “Images evoke deeper elements of human consciousness than do words; exchanges based on words alone utilize less of the brain’s capacity than do exchanges in which the brain is processing images as well as words”(p. 13).</a:t>
            </a:r>
          </a:p>
          <a:p>
            <a:pPr marL="448056" indent="-384048" eaLnBrk="1" fontAlgn="auto" hangingPunct="1">
              <a:spcAft>
                <a:spcPts val="0"/>
              </a:spcAft>
              <a:buFont typeface="Wingdings 2"/>
              <a:buChar char=""/>
              <a:defRPr/>
            </a:pPr>
            <a:endParaRPr lang="en-US" sz="2800" dirty="0"/>
          </a:p>
          <a:p>
            <a:pPr marL="448056" indent="-384048" eaLnBrk="1" fontAlgn="auto" hangingPunct="1">
              <a:spcAft>
                <a:spcPts val="0"/>
              </a:spcAft>
              <a:buFont typeface="Wingdings 2"/>
              <a:buChar char=""/>
              <a:defRPr/>
            </a:pPr>
            <a:r>
              <a:rPr lang="en-US" sz="2800" dirty="0"/>
              <a:t>Photographic images taken by marginalized people have the potential for societal change. Poudrier and Mac-Lean (2008) used photo-voice in a qualitative, participatory research study. They loaned cameras to Aboriginal Canadian women in order to describe visually, their experience with breast cancer.</a:t>
            </a:r>
          </a:p>
          <a:p>
            <a:pPr marL="448056" indent="-384048" eaLnBrk="1" fontAlgn="auto" hangingPunct="1">
              <a:spcAft>
                <a:spcPts val="0"/>
              </a:spcAft>
              <a:buFont typeface="Wingdings 2"/>
              <a:buChar char=""/>
              <a:defRPr/>
            </a:pPr>
            <a:endParaRPr lang="en-US" sz="2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DE14C-DC3E-4FB9-8671-44EAAC67E901}"/>
              </a:ext>
            </a:extLst>
          </p:cNvPr>
          <p:cNvSpPr>
            <a:spLocks noGrp="1"/>
          </p:cNvSpPr>
          <p:nvPr>
            <p:ph type="title"/>
          </p:nvPr>
        </p:nvSpPr>
        <p:spPr/>
        <p:txBody>
          <a:bodyPr>
            <a:noAutofit/>
          </a:bodyPr>
          <a:lstStyle/>
          <a:p>
            <a:pPr marL="484632" indent="0" eaLnBrk="1" fontAlgn="auto" hangingPunct="1">
              <a:spcAft>
                <a:spcPts val="0"/>
              </a:spcAft>
              <a:defRPr/>
            </a:pPr>
            <a:r>
              <a:rPr lang="en-US" sz="3600" dirty="0">
                <a:solidFill>
                  <a:schemeClr val="accent1">
                    <a:tint val="83000"/>
                    <a:satMod val="150000"/>
                  </a:schemeClr>
                </a:solidFill>
              </a:rPr>
              <a:t>Where and when did utilizing a photographic methodology in research begin? </a:t>
            </a:r>
          </a:p>
        </p:txBody>
      </p:sp>
      <p:sp>
        <p:nvSpPr>
          <p:cNvPr id="13315" name="Content Placeholder 2">
            <a:extLst>
              <a:ext uri="{FF2B5EF4-FFF2-40B4-BE49-F238E27FC236}">
                <a16:creationId xmlns:a16="http://schemas.microsoft.com/office/drawing/2014/main" id="{2D3A471B-8ADB-4BD0-9746-B26433669509}"/>
              </a:ext>
            </a:extLst>
          </p:cNvPr>
          <p:cNvSpPr>
            <a:spLocks noGrp="1"/>
          </p:cNvSpPr>
          <p:nvPr>
            <p:ph idx="1"/>
          </p:nvPr>
        </p:nvSpPr>
        <p:spPr>
          <a:xfrm>
            <a:off x="457200" y="1882775"/>
            <a:ext cx="8229600" cy="4572000"/>
          </a:xfrm>
        </p:spPr>
        <p:txBody>
          <a:bodyPr/>
          <a:lstStyle/>
          <a:p>
            <a:pPr eaLnBrk="1" hangingPunct="1"/>
            <a:r>
              <a:rPr lang="en-US" altLang="en-US" sz="2400"/>
              <a:t>Photo elicitation was first mentioned by Collier(1957), a researcher and a photographer who used the camera to document the housing of his study’s subjects. The research questioned the environmental basis of psychological stress. </a:t>
            </a:r>
          </a:p>
          <a:p>
            <a:pPr eaLnBrk="1" hangingPunct="1">
              <a:buFont typeface="Wingdings 2" panose="05020102010507070707" pitchFamily="82" charset="2"/>
              <a:buNone/>
            </a:pPr>
            <a:endParaRPr lang="en-US" altLang="en-US" sz="2400"/>
          </a:p>
          <a:p>
            <a:pPr eaLnBrk="1" hangingPunct="1"/>
            <a:r>
              <a:rPr lang="en-US" altLang="en-US" sz="2400"/>
              <a:t>Photo research methods began with the environmental sciences and visual anthropology. (Hansen-Ketchum &amp; Myrick, 2008).</a:t>
            </a:r>
          </a:p>
          <a:p>
            <a:pPr eaLnBrk="1" hangingPunct="1"/>
            <a:endParaRPr lang="en-US" altLang="en-US" sz="2400"/>
          </a:p>
          <a:p>
            <a:pPr eaLnBrk="1" hangingPunct="1"/>
            <a:endParaRPr lang="en-US" altLang="en-US" sz="2400"/>
          </a:p>
          <a:p>
            <a:pPr eaLnBrk="1" hangingPunct="1"/>
            <a:endParaRPr lang="en-US" altLang="en-US" sz="24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CAC7B-51A0-43B0-BD51-42FE7A0C6991}"/>
              </a:ext>
            </a:extLst>
          </p:cNvPr>
          <p:cNvSpPr>
            <a:spLocks noGrp="1"/>
          </p:cNvSpPr>
          <p:nvPr>
            <p:ph type="title"/>
          </p:nvPr>
        </p:nvSpPr>
        <p:spPr/>
        <p:txBody>
          <a:bodyPr/>
          <a:lstStyle/>
          <a:p>
            <a:pPr eaLnBrk="1" hangingPunct="1">
              <a:defRPr/>
            </a:pPr>
            <a:r>
              <a:rPr lang="en-US" sz="3600" dirty="0"/>
              <a:t>Photography as a visual methodology in narrative inquiry</a:t>
            </a:r>
          </a:p>
        </p:txBody>
      </p:sp>
      <p:sp>
        <p:nvSpPr>
          <p:cNvPr id="14339" name="Content Placeholder 2">
            <a:extLst>
              <a:ext uri="{FF2B5EF4-FFF2-40B4-BE49-F238E27FC236}">
                <a16:creationId xmlns:a16="http://schemas.microsoft.com/office/drawing/2014/main" id="{FAB72B20-E946-4E98-8E20-F0012F027492}"/>
              </a:ext>
            </a:extLst>
          </p:cNvPr>
          <p:cNvSpPr>
            <a:spLocks noGrp="1"/>
          </p:cNvSpPr>
          <p:nvPr>
            <p:ph idx="1"/>
          </p:nvPr>
        </p:nvSpPr>
        <p:spPr>
          <a:xfrm>
            <a:off x="457200" y="1882775"/>
            <a:ext cx="8229600" cy="4572000"/>
          </a:xfrm>
        </p:spPr>
        <p:txBody>
          <a:bodyPr/>
          <a:lstStyle/>
          <a:p>
            <a:pPr eaLnBrk="1" hangingPunct="1"/>
            <a:r>
              <a:rPr lang="en-US" altLang="en-US" sz="2000"/>
              <a:t>In a paper describing the use of photography in narrative inquiry, Harrison(2002) writes that photographs can be seen as a form of story telling, exploring narrative, and providing insight into memory and identity construction (Harrison, 2002).</a:t>
            </a:r>
          </a:p>
          <a:p>
            <a:pPr eaLnBrk="1" hangingPunct="1"/>
            <a:endParaRPr lang="en-US" altLang="en-US" sz="2000"/>
          </a:p>
          <a:p>
            <a:pPr eaLnBrk="1" hangingPunct="1"/>
            <a:r>
              <a:rPr lang="en-US" altLang="en-US" sz="2000"/>
              <a:t>Photographic images may be produced by the investigator or by those being researched (Harrison,2002).</a:t>
            </a:r>
          </a:p>
          <a:p>
            <a:pPr eaLnBrk="1" hangingPunct="1"/>
            <a:endParaRPr lang="en-US" altLang="en-US" sz="2000"/>
          </a:p>
          <a:p>
            <a:pPr eaLnBrk="1" hangingPunct="1"/>
            <a:r>
              <a:rPr lang="en-US" altLang="en-US" sz="2000"/>
              <a:t> Photographic images may be produced during the research process, as in research generated photo diaries , or the images may have been produced in the past, such as in the use of old family photo albums. Family albums reveal much about the participants history (Harrison, 2002).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7E489-CD04-484C-B8F0-0378D0962AEE}"/>
              </a:ext>
            </a:extLst>
          </p:cNvPr>
          <p:cNvSpPr>
            <a:spLocks noGrp="1"/>
          </p:cNvSpPr>
          <p:nvPr>
            <p:ph type="title"/>
          </p:nvPr>
        </p:nvSpPr>
        <p:spPr/>
        <p:txBody>
          <a:bodyPr/>
          <a:lstStyle/>
          <a:p>
            <a:pPr eaLnBrk="1" hangingPunct="1">
              <a:defRPr/>
            </a:pPr>
            <a:r>
              <a:rPr lang="en-US" dirty="0"/>
              <a:t>Photography in narrative inquiry(cont’d.)</a:t>
            </a:r>
          </a:p>
        </p:txBody>
      </p:sp>
      <p:sp>
        <p:nvSpPr>
          <p:cNvPr id="15363" name="Content Placeholder 2">
            <a:extLst>
              <a:ext uri="{FF2B5EF4-FFF2-40B4-BE49-F238E27FC236}">
                <a16:creationId xmlns:a16="http://schemas.microsoft.com/office/drawing/2014/main" id="{9512D9BB-8DB1-4FD2-A816-14588B3DD75E}"/>
              </a:ext>
            </a:extLst>
          </p:cNvPr>
          <p:cNvSpPr>
            <a:spLocks noGrp="1"/>
          </p:cNvSpPr>
          <p:nvPr>
            <p:ph idx="1"/>
          </p:nvPr>
        </p:nvSpPr>
        <p:spPr>
          <a:xfrm>
            <a:off x="457200" y="1882775"/>
            <a:ext cx="8229600" cy="4572000"/>
          </a:xfrm>
        </p:spPr>
        <p:txBody>
          <a:bodyPr/>
          <a:lstStyle/>
          <a:p>
            <a:pPr eaLnBrk="1" hangingPunct="1"/>
            <a:r>
              <a:rPr lang="en-US" altLang="en-US" sz="2400"/>
              <a:t>Photography as auto-biography  may be used to address the core question of  “who am I”(Harrison, 2002).</a:t>
            </a:r>
          </a:p>
          <a:p>
            <a:pPr eaLnBrk="1" hangingPunct="1">
              <a:buFont typeface="Wingdings 2" panose="05020102010507070707" pitchFamily="82" charset="2"/>
              <a:buNone/>
            </a:pPr>
            <a:endParaRPr lang="en-US" altLang="en-US" sz="2400"/>
          </a:p>
          <a:p>
            <a:pPr eaLnBrk="1" hangingPunct="1"/>
            <a:r>
              <a:rPr lang="en-US" altLang="en-US" sz="2400"/>
              <a:t>The photographs do not stand alone but are used in conjunction with interview (Harrison, 2002).</a:t>
            </a:r>
          </a:p>
          <a:p>
            <a:pPr eaLnBrk="1" hangingPunct="1">
              <a:buFont typeface="Wingdings 2" panose="05020102010507070707" pitchFamily="82" charset="2"/>
              <a:buNone/>
            </a:pPr>
            <a:endParaRPr lang="en-US" altLang="en-US" sz="2400"/>
          </a:p>
          <a:p>
            <a:pPr eaLnBrk="1" hangingPunct="1"/>
            <a:r>
              <a:rPr lang="en-US" altLang="en-US" sz="2400"/>
              <a:t>Harrison (2002) described a study by Thoutenhoofd(1998)in which photography was used successfully in interviews with deaf people who documented their visual life with the aid of a camera.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0611E-D58F-48A8-B631-9DAC87EDF982}"/>
              </a:ext>
            </a:extLst>
          </p:cNvPr>
          <p:cNvSpPr>
            <a:spLocks noGrp="1"/>
          </p:cNvSpPr>
          <p:nvPr>
            <p:ph type="title"/>
          </p:nvPr>
        </p:nvSpPr>
        <p:spPr/>
        <p:txBody>
          <a:bodyPr/>
          <a:lstStyle/>
          <a:p>
            <a:pPr eaLnBrk="1" hangingPunct="1">
              <a:defRPr/>
            </a:pPr>
            <a:r>
              <a:rPr lang="en-US" dirty="0"/>
              <a:t>Photography in narrative inquiry (cont’d.)</a:t>
            </a:r>
          </a:p>
        </p:txBody>
      </p:sp>
      <p:sp>
        <p:nvSpPr>
          <p:cNvPr id="16387" name="Content Placeholder 2">
            <a:extLst>
              <a:ext uri="{FF2B5EF4-FFF2-40B4-BE49-F238E27FC236}">
                <a16:creationId xmlns:a16="http://schemas.microsoft.com/office/drawing/2014/main" id="{84457B2A-7735-4DFB-A106-2AB21D3A53B5}"/>
              </a:ext>
            </a:extLst>
          </p:cNvPr>
          <p:cNvSpPr>
            <a:spLocks noGrp="1"/>
          </p:cNvSpPr>
          <p:nvPr>
            <p:ph idx="1"/>
          </p:nvPr>
        </p:nvSpPr>
        <p:spPr>
          <a:xfrm>
            <a:off x="457200" y="1882775"/>
            <a:ext cx="8229600" cy="4572000"/>
          </a:xfrm>
        </p:spPr>
        <p:txBody>
          <a:bodyPr/>
          <a:lstStyle/>
          <a:p>
            <a:pPr eaLnBrk="1" hangingPunct="1"/>
            <a:r>
              <a:rPr lang="en-US" altLang="en-US" sz="2400"/>
              <a:t>“Photographs are an important site for the embodiment of memory, as traces of working through a place for self in the past and the present. They are also a means by which people in everyday life can narrate experience, and in this way can come to an understanding of what those experiences mean” (Harrison, 2002, p. 109).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93699-12DD-4ACF-B2B5-A06486D0F853}"/>
              </a:ext>
            </a:extLst>
          </p:cNvPr>
          <p:cNvSpPr>
            <a:spLocks noGrp="1"/>
          </p:cNvSpPr>
          <p:nvPr>
            <p:ph type="title"/>
          </p:nvPr>
        </p:nvSpPr>
        <p:spPr/>
        <p:txBody>
          <a:bodyPr>
            <a:normAutofit fontScale="90000"/>
          </a:bodyPr>
          <a:lstStyle/>
          <a:p>
            <a:pPr marL="484632" indent="0" eaLnBrk="1" fontAlgn="auto" hangingPunct="1">
              <a:spcAft>
                <a:spcPts val="0"/>
              </a:spcAft>
              <a:defRPr/>
            </a:pPr>
            <a:r>
              <a:rPr lang="en-US" dirty="0">
                <a:solidFill>
                  <a:schemeClr val="accent1">
                    <a:tint val="83000"/>
                    <a:satMod val="150000"/>
                  </a:schemeClr>
                </a:solidFill>
              </a:rPr>
              <a:t>A variety of methods that utilize photography in research</a:t>
            </a:r>
          </a:p>
        </p:txBody>
      </p:sp>
      <p:sp>
        <p:nvSpPr>
          <p:cNvPr id="3" name="Content Placeholder 2">
            <a:extLst>
              <a:ext uri="{FF2B5EF4-FFF2-40B4-BE49-F238E27FC236}">
                <a16:creationId xmlns:a16="http://schemas.microsoft.com/office/drawing/2014/main" id="{9A056D6B-73D0-44C8-BC15-6A7E519EB2B5}"/>
              </a:ext>
            </a:extLst>
          </p:cNvPr>
          <p:cNvSpPr>
            <a:spLocks noGrp="1"/>
          </p:cNvSpPr>
          <p:nvPr>
            <p:ph idx="1"/>
          </p:nvPr>
        </p:nvSpPr>
        <p:spPr>
          <a:xfrm>
            <a:off x="457200" y="1882775"/>
            <a:ext cx="8229600" cy="4572000"/>
          </a:xfrm>
        </p:spPr>
        <p:txBody>
          <a:bodyPr>
            <a:normAutofit fontScale="62500" lnSpcReduction="20000"/>
          </a:bodyPr>
          <a:lstStyle/>
          <a:p>
            <a:pPr marL="448056" indent="-384048" eaLnBrk="1" fontAlgn="auto" hangingPunct="1">
              <a:spcAft>
                <a:spcPts val="0"/>
              </a:spcAft>
              <a:buFont typeface="Wingdings 2"/>
              <a:buChar char=""/>
              <a:defRPr/>
            </a:pPr>
            <a:r>
              <a:rPr lang="en-US" dirty="0"/>
              <a:t>Photo Essay:</a:t>
            </a:r>
          </a:p>
          <a:p>
            <a:pPr marL="448056" indent="-384048" eaLnBrk="1" fontAlgn="auto" hangingPunct="1">
              <a:spcAft>
                <a:spcPts val="0"/>
              </a:spcAft>
              <a:buFont typeface="Wingdings 2"/>
              <a:buNone/>
              <a:defRPr/>
            </a:pPr>
            <a:r>
              <a:rPr lang="en-US" sz="2300" dirty="0"/>
              <a:t>       A series of photographs made with the intention of telling a story about someone or some situation. These photographs may reveal more about the participant than meets the eye (Casey &amp; Dollinger, 2007). The photos may have narrative text placed on or with the photograph (Harper,2002).  Photo essays, once made, may be used for photo elicitation. </a:t>
            </a:r>
          </a:p>
          <a:p>
            <a:pPr marL="448056" indent="-384048" eaLnBrk="1" fontAlgn="auto" hangingPunct="1">
              <a:spcAft>
                <a:spcPts val="0"/>
              </a:spcAft>
              <a:buFont typeface="Wingdings 2"/>
              <a:buNone/>
              <a:defRPr/>
            </a:pPr>
            <a:endParaRPr lang="en-US" sz="2300" dirty="0"/>
          </a:p>
          <a:p>
            <a:pPr marL="448056" indent="-384048" eaLnBrk="1" fontAlgn="auto" hangingPunct="1">
              <a:spcAft>
                <a:spcPts val="0"/>
              </a:spcAft>
              <a:buFont typeface="Wingdings 2"/>
              <a:buChar char=""/>
              <a:defRPr/>
            </a:pPr>
            <a:r>
              <a:rPr lang="en-US" dirty="0"/>
              <a:t>Photo Elicitation:</a:t>
            </a:r>
          </a:p>
          <a:p>
            <a:pPr marL="448056" indent="-384048" eaLnBrk="1" fontAlgn="auto" hangingPunct="1">
              <a:spcAft>
                <a:spcPts val="0"/>
              </a:spcAft>
              <a:buFont typeface="Wingdings 2"/>
              <a:buNone/>
              <a:defRPr/>
            </a:pPr>
            <a:r>
              <a:rPr lang="en-US" dirty="0"/>
              <a:t>	</a:t>
            </a:r>
            <a:r>
              <a:rPr lang="en-US" sz="2300" dirty="0"/>
              <a:t>Inserting photographic images into your research interviews for your participants or subjects to comment on (Lorenz &amp; Kolb, 2009). Collier(1957) wrote that more information was elicited from interviews with study subjects when photographs were used to elicit responses during interviews.  In addition, the subjects were less easily fatigued by the interview process when the act of looking at photographs was included in the interview process.</a:t>
            </a:r>
          </a:p>
          <a:p>
            <a:pPr marL="448056" indent="-384048" eaLnBrk="1" fontAlgn="auto" hangingPunct="1">
              <a:spcAft>
                <a:spcPts val="0"/>
              </a:spcAft>
              <a:buFont typeface="Wingdings 2"/>
              <a:buNone/>
              <a:defRPr/>
            </a:pPr>
            <a:endParaRPr lang="en-US" sz="2300" dirty="0"/>
          </a:p>
          <a:p>
            <a:pPr marL="448056" indent="-384048" eaLnBrk="1" fontAlgn="auto" hangingPunct="1">
              <a:spcAft>
                <a:spcPts val="0"/>
              </a:spcAft>
              <a:buFont typeface="Wingdings 2"/>
              <a:buChar char=""/>
              <a:defRPr/>
            </a:pPr>
            <a:r>
              <a:rPr lang="en-US" dirty="0"/>
              <a:t>Photo-Voice:</a:t>
            </a:r>
          </a:p>
          <a:p>
            <a:pPr marL="448056" indent="-384048" eaLnBrk="1" fontAlgn="auto" hangingPunct="1">
              <a:spcAft>
                <a:spcPts val="0"/>
              </a:spcAft>
              <a:buFont typeface="Wingdings 2"/>
              <a:buNone/>
              <a:defRPr/>
            </a:pPr>
            <a:r>
              <a:rPr lang="en-US" dirty="0"/>
              <a:t>	</a:t>
            </a:r>
            <a:r>
              <a:rPr lang="en-US" sz="2300" dirty="0"/>
              <a:t>A participatory action research method in which a participant in a marginalized community takes photographs in order to tell his or her own story and their community point of view through photographic images of their community and lives(Poudrier &amp; Mac-Lean, 2009). Photographic images made through Photo-Voice may later be used to generate comments during interviews or focus groups through the use of photo elicitation.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049D0-121B-4E9F-A6B1-6450A8C8342C}"/>
              </a:ext>
            </a:extLst>
          </p:cNvPr>
          <p:cNvSpPr>
            <a:spLocks noGrp="1"/>
          </p:cNvSpPr>
          <p:nvPr>
            <p:ph type="title"/>
          </p:nvPr>
        </p:nvSpPr>
        <p:spPr/>
        <p:txBody>
          <a:bodyPr/>
          <a:lstStyle/>
          <a:p>
            <a:pPr marL="484632" indent="0" eaLnBrk="1" fontAlgn="auto" hangingPunct="1">
              <a:spcAft>
                <a:spcPts val="0"/>
              </a:spcAft>
              <a:defRPr/>
            </a:pPr>
            <a:r>
              <a:rPr lang="en-US" dirty="0">
                <a:solidFill>
                  <a:schemeClr val="accent1">
                    <a:tint val="83000"/>
                    <a:satMod val="150000"/>
                  </a:schemeClr>
                </a:solidFill>
              </a:rPr>
              <a:t>Examples of the use of “photo essay” </a:t>
            </a:r>
          </a:p>
        </p:txBody>
      </p:sp>
      <p:sp>
        <p:nvSpPr>
          <p:cNvPr id="19459" name="Content Placeholder 2">
            <a:extLst>
              <a:ext uri="{FF2B5EF4-FFF2-40B4-BE49-F238E27FC236}">
                <a16:creationId xmlns:a16="http://schemas.microsoft.com/office/drawing/2014/main" id="{CB8A70FD-FDA6-4723-B565-86F4E8546890}"/>
              </a:ext>
            </a:extLst>
          </p:cNvPr>
          <p:cNvSpPr>
            <a:spLocks noGrp="1"/>
          </p:cNvSpPr>
          <p:nvPr>
            <p:ph idx="1"/>
          </p:nvPr>
        </p:nvSpPr>
        <p:spPr>
          <a:xfrm>
            <a:off x="457200" y="1882775"/>
            <a:ext cx="8229600" cy="4572000"/>
          </a:xfrm>
        </p:spPr>
        <p:txBody>
          <a:bodyPr/>
          <a:lstStyle/>
          <a:p>
            <a:pPr eaLnBrk="1" hangingPunct="1"/>
            <a:r>
              <a:rPr lang="en-US" altLang="en-US" sz="2400"/>
              <a:t>Macarow (2010) writes about the photo essays of a variety of photographers as the photographers explored the lives, roles, resilience, migration, and opportunities for victims of the holocaust in the Jewish Diaspora. Researchers view the photographs to gain an understanding of the phenomenon.</a:t>
            </a:r>
          </a:p>
          <a:p>
            <a:pPr eaLnBrk="1" hangingPunct="1"/>
            <a:endParaRPr lang="en-US" altLang="en-US" sz="2000"/>
          </a:p>
          <a:p>
            <a:pPr eaLnBrk="1" hangingPunct="1"/>
            <a:r>
              <a:rPr lang="en-US" altLang="en-US" sz="2400"/>
              <a:t>As a  photographer and writer, Allen (2007) studied the Transgender Community in the united States for over 30 years through the use of photo essay.</a:t>
            </a:r>
          </a:p>
          <a:p>
            <a:pPr eaLnBrk="1" hangingPunct="1"/>
            <a:endParaRPr lang="en-US" altLang="en-US"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7F813-8E3C-4443-871D-EFCE4B9474E4}"/>
              </a:ext>
            </a:extLst>
          </p:cNvPr>
          <p:cNvSpPr>
            <a:spLocks noGrp="1"/>
          </p:cNvSpPr>
          <p:nvPr>
            <p:ph type="title"/>
          </p:nvPr>
        </p:nvSpPr>
        <p:spPr/>
        <p:txBody>
          <a:bodyPr/>
          <a:lstStyle/>
          <a:p>
            <a:pPr marL="484632" indent="0" eaLnBrk="1" fontAlgn="auto" hangingPunct="1">
              <a:spcAft>
                <a:spcPts val="0"/>
              </a:spcAft>
              <a:defRPr/>
            </a:pPr>
            <a:r>
              <a:rPr lang="en-US" dirty="0">
                <a:solidFill>
                  <a:schemeClr val="accent1">
                    <a:tint val="83000"/>
                    <a:satMod val="150000"/>
                  </a:schemeClr>
                </a:solidFill>
              </a:rPr>
              <a:t>“photo essay” (cont’d.)</a:t>
            </a:r>
          </a:p>
        </p:txBody>
      </p:sp>
      <p:sp>
        <p:nvSpPr>
          <p:cNvPr id="20483" name="Content Placeholder 2">
            <a:extLst>
              <a:ext uri="{FF2B5EF4-FFF2-40B4-BE49-F238E27FC236}">
                <a16:creationId xmlns:a16="http://schemas.microsoft.com/office/drawing/2014/main" id="{B2B05C29-F7B2-4D5B-885D-304D74CC7040}"/>
              </a:ext>
            </a:extLst>
          </p:cNvPr>
          <p:cNvSpPr>
            <a:spLocks noGrp="1"/>
          </p:cNvSpPr>
          <p:nvPr>
            <p:ph idx="1"/>
          </p:nvPr>
        </p:nvSpPr>
        <p:spPr>
          <a:xfrm>
            <a:off x="457200" y="1882775"/>
            <a:ext cx="8229600" cy="4572000"/>
          </a:xfrm>
        </p:spPr>
        <p:txBody>
          <a:bodyPr/>
          <a:lstStyle/>
          <a:p>
            <a:pPr eaLnBrk="1" hangingPunct="1"/>
            <a:r>
              <a:rPr lang="en-US" altLang="en-US" sz="2000"/>
              <a:t>Casey and Dollinger (2007) used photo essay and regression analysis in a quantitative study to provide insight into patterns of alcohol consumption among college students. The students (N=135)took a series of photos of their lives in regards to alcohol consumption in order to determine their “alcohol identity” and predicted risk for alcohol related problem behaviors.</a:t>
            </a:r>
          </a:p>
          <a:p>
            <a:pPr eaLnBrk="1" hangingPunct="1"/>
            <a:endParaRPr lang="en-US" altLang="en-US" sz="2000"/>
          </a:p>
          <a:p>
            <a:pPr eaLnBrk="1" hangingPunct="1"/>
            <a:r>
              <a:rPr lang="en-US" altLang="en-US" sz="2000"/>
              <a:t>Killion(2001) researched the use of photo essay in a successful attempt to promote cultural awareness in nursing students, and to identify multicultural themes in their photographs. The students in the class were each assigned to produce a photo essay depicting  cultural aspects of health.</a:t>
            </a:r>
          </a:p>
          <a:p>
            <a:pPr eaLnBrk="1" hangingPunct="1"/>
            <a:endParaRPr lang="en-US" altLang="en-US" sz="2800"/>
          </a:p>
          <a:p>
            <a:pPr eaLnBrk="1" hangingPunct="1"/>
            <a:endParaRPr lang="en-US" altLang="en-US" sz="2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601AA-2394-4FFB-969A-F3D3D6140B67}"/>
              </a:ext>
            </a:extLst>
          </p:cNvPr>
          <p:cNvSpPr>
            <a:spLocks noGrp="1"/>
          </p:cNvSpPr>
          <p:nvPr>
            <p:ph type="title"/>
          </p:nvPr>
        </p:nvSpPr>
        <p:spPr/>
        <p:txBody>
          <a:bodyPr/>
          <a:lstStyle/>
          <a:p>
            <a:pPr marL="484632" indent="0" eaLnBrk="1" fontAlgn="auto" hangingPunct="1">
              <a:spcAft>
                <a:spcPts val="0"/>
              </a:spcAft>
              <a:defRPr/>
            </a:pPr>
            <a:r>
              <a:rPr lang="en-US" sz="3600" dirty="0">
                <a:solidFill>
                  <a:schemeClr val="accent1">
                    <a:tint val="83000"/>
                    <a:satMod val="150000"/>
                  </a:schemeClr>
                </a:solidFill>
              </a:rPr>
              <a:t>Examples of the use of “photo elicitation”</a:t>
            </a:r>
          </a:p>
        </p:txBody>
      </p:sp>
      <p:sp>
        <p:nvSpPr>
          <p:cNvPr id="3" name="Content Placeholder 2">
            <a:extLst>
              <a:ext uri="{FF2B5EF4-FFF2-40B4-BE49-F238E27FC236}">
                <a16:creationId xmlns:a16="http://schemas.microsoft.com/office/drawing/2014/main" id="{D6F43D73-757E-4361-88AE-EFB6BC368B5F}"/>
              </a:ext>
            </a:extLst>
          </p:cNvPr>
          <p:cNvSpPr>
            <a:spLocks noGrp="1"/>
          </p:cNvSpPr>
          <p:nvPr>
            <p:ph idx="1"/>
          </p:nvPr>
        </p:nvSpPr>
        <p:spPr>
          <a:xfrm>
            <a:off x="457200" y="1882775"/>
            <a:ext cx="8229600" cy="4572000"/>
          </a:xfrm>
        </p:spPr>
        <p:txBody>
          <a:bodyPr>
            <a:normAutofit fontScale="92500" lnSpcReduction="10000"/>
          </a:bodyPr>
          <a:lstStyle/>
          <a:p>
            <a:pPr marL="448056" indent="-384048" eaLnBrk="1" fontAlgn="auto" hangingPunct="1">
              <a:spcAft>
                <a:spcPts val="0"/>
              </a:spcAft>
              <a:buFont typeface="Wingdings 2"/>
              <a:buChar char=""/>
              <a:defRPr/>
            </a:pPr>
            <a:r>
              <a:rPr lang="en-US" sz="2600" dirty="0"/>
              <a:t>In a paper on photo elicitation, Harper(2002) writes that the methodology has been used by researchers to investigate the social identify of kids, ethnically diverse immigrants, drug addicts, and work worlds.</a:t>
            </a:r>
          </a:p>
          <a:p>
            <a:pPr marL="448056" indent="-384048" eaLnBrk="1" fontAlgn="auto" hangingPunct="1">
              <a:spcAft>
                <a:spcPts val="0"/>
              </a:spcAft>
              <a:buFont typeface="Wingdings 2" pitchFamily="18" charset="2"/>
              <a:buNone/>
              <a:defRPr/>
            </a:pPr>
            <a:endParaRPr lang="en-US" sz="2600" dirty="0"/>
          </a:p>
          <a:p>
            <a:pPr marL="448056" indent="-384048" eaLnBrk="1" fontAlgn="auto" hangingPunct="1">
              <a:spcAft>
                <a:spcPts val="0"/>
              </a:spcAft>
              <a:buFont typeface="Wingdings 2"/>
              <a:buChar char=""/>
              <a:defRPr/>
            </a:pPr>
            <a:r>
              <a:rPr lang="en-US" sz="2600" dirty="0"/>
              <a:t>Longoria and Marini (2006) used photo elicitation in a descriptive mixed methods study using a survey tool and open ended questions in order to explore the perceptions of children's attitudes towards peers with a severe physical disability. The children were shown photographs of severely handicapped children and asked to comment on them.</a:t>
            </a:r>
          </a:p>
          <a:p>
            <a:pPr marL="448056" indent="-384048" eaLnBrk="1" fontAlgn="auto" hangingPunct="1">
              <a:spcAft>
                <a:spcPts val="0"/>
              </a:spcAft>
              <a:buFont typeface="Wingdings 2"/>
              <a:buNone/>
              <a:defRPr/>
            </a:pP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F1511-A906-4A20-BC42-D33CE756465B}"/>
              </a:ext>
            </a:extLst>
          </p:cNvPr>
          <p:cNvSpPr>
            <a:spLocks noGrp="1"/>
          </p:cNvSpPr>
          <p:nvPr>
            <p:ph type="title"/>
          </p:nvPr>
        </p:nvSpPr>
        <p:spPr/>
        <p:txBody>
          <a:bodyPr/>
          <a:lstStyle/>
          <a:p>
            <a:pPr marL="484632" indent="0" eaLnBrk="1" fontAlgn="auto" hangingPunct="1">
              <a:spcAft>
                <a:spcPts val="0"/>
              </a:spcAft>
              <a:defRPr/>
            </a:pPr>
            <a:r>
              <a:rPr lang="en-US" dirty="0">
                <a:solidFill>
                  <a:schemeClr val="accent1">
                    <a:tint val="83000"/>
                    <a:satMod val="150000"/>
                  </a:schemeClr>
                </a:solidFill>
              </a:rPr>
              <a:t>“photo elicitation” (cont’d.)</a:t>
            </a:r>
          </a:p>
        </p:txBody>
      </p:sp>
      <p:sp>
        <p:nvSpPr>
          <p:cNvPr id="22531" name="Content Placeholder 2">
            <a:extLst>
              <a:ext uri="{FF2B5EF4-FFF2-40B4-BE49-F238E27FC236}">
                <a16:creationId xmlns:a16="http://schemas.microsoft.com/office/drawing/2014/main" id="{96BB3E52-EE30-4C94-80D2-918089CB841C}"/>
              </a:ext>
            </a:extLst>
          </p:cNvPr>
          <p:cNvSpPr>
            <a:spLocks noGrp="1"/>
          </p:cNvSpPr>
          <p:nvPr>
            <p:ph idx="1"/>
          </p:nvPr>
        </p:nvSpPr>
        <p:spPr>
          <a:xfrm>
            <a:off x="457200" y="1905000"/>
            <a:ext cx="8229600" cy="4572000"/>
          </a:xfrm>
        </p:spPr>
        <p:txBody>
          <a:bodyPr/>
          <a:lstStyle/>
          <a:p>
            <a:pPr eaLnBrk="1" hangingPunct="1"/>
            <a:r>
              <a:rPr lang="en-US" altLang="en-US" sz="2000"/>
              <a:t> Brand and McMurray (2009) used photo elicitation in an explorative, qualitative descriptive pilot study exploring first year nursing students perceptions of older adults. In individual interviews, the student was shown pre-existing photographs of older adult patients receiving nursing care. The student was asked to comment on the photographs.</a:t>
            </a:r>
          </a:p>
          <a:p>
            <a:pPr eaLnBrk="1" hangingPunct="1"/>
            <a:endParaRPr lang="en-US" altLang="en-US" sz="2000"/>
          </a:p>
          <a:p>
            <a:pPr eaLnBrk="1" hangingPunct="1"/>
            <a:r>
              <a:rPr lang="en-US" altLang="en-US" sz="2000"/>
              <a:t>In an effort to improve quality of life for older people, Newton, Ormerod, Burton, Mitchell, and Ward-Thompson (2010) used photo elicitation in a qualitative descriptive study to determine the preferred neighborhood street design by older people.  Older people were individually interviewed and asked to view and discuss environmentally contextualized photographs of various street features.</a:t>
            </a:r>
          </a:p>
          <a:p>
            <a:pPr eaLnBrk="1" hangingPunct="1"/>
            <a:endParaRPr lang="en-US" altLang="en-US" sz="2400"/>
          </a:p>
          <a:p>
            <a:pPr eaLnBrk="1" hangingPunct="1"/>
            <a:endParaRPr lang="en-US" altLang="en-US" sz="24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F8330-AA95-47FD-9FB6-733168A9AB46}"/>
              </a:ext>
            </a:extLst>
          </p:cNvPr>
          <p:cNvSpPr>
            <a:spLocks noGrp="1"/>
          </p:cNvSpPr>
          <p:nvPr>
            <p:ph type="title"/>
          </p:nvPr>
        </p:nvSpPr>
        <p:spPr/>
        <p:txBody>
          <a:bodyPr/>
          <a:lstStyle/>
          <a:p>
            <a:pPr>
              <a:defRPr/>
            </a:pPr>
            <a:r>
              <a:rPr lang="en-US" dirty="0"/>
              <a:t>Examples of the use of </a:t>
            </a:r>
            <a:br>
              <a:rPr lang="en-US" dirty="0"/>
            </a:br>
            <a:r>
              <a:rPr lang="en-US" dirty="0"/>
              <a:t>“photo- voice”</a:t>
            </a:r>
          </a:p>
        </p:txBody>
      </p:sp>
      <p:sp>
        <p:nvSpPr>
          <p:cNvPr id="23555" name="Content Placeholder 2">
            <a:extLst>
              <a:ext uri="{FF2B5EF4-FFF2-40B4-BE49-F238E27FC236}">
                <a16:creationId xmlns:a16="http://schemas.microsoft.com/office/drawing/2014/main" id="{6B9BCD93-5CA9-4DAB-93D9-C043A0801A36}"/>
              </a:ext>
            </a:extLst>
          </p:cNvPr>
          <p:cNvSpPr>
            <a:spLocks noGrp="1"/>
          </p:cNvSpPr>
          <p:nvPr>
            <p:ph idx="1"/>
          </p:nvPr>
        </p:nvSpPr>
        <p:spPr>
          <a:xfrm>
            <a:off x="457200" y="1882775"/>
            <a:ext cx="8229600" cy="4572000"/>
          </a:xfrm>
        </p:spPr>
        <p:txBody>
          <a:bodyPr/>
          <a:lstStyle/>
          <a:p>
            <a:r>
              <a:rPr lang="en-US" altLang="en-US" sz="1800"/>
              <a:t>Wang and Pies (2004) used photo-voice, a participatory action research methodology,  in an ethnically diverse California community in order to augment previously collected quantitative data. Residents of the community were provided with disposable cameras and asked to take photographs reflecting their views on family, maternal, and child health assets, and concerns in their community. They later participated in group discussions reflecting on the photographs through the use of photo elicitation.</a:t>
            </a:r>
          </a:p>
          <a:p>
            <a:endParaRPr lang="en-US" altLang="en-US" sz="1800"/>
          </a:p>
          <a:p>
            <a:r>
              <a:rPr lang="en-US" altLang="en-US" sz="1800"/>
              <a:t>Andonian (2010) used photo-voice as an action research methodology in order to research the community participation of mentally ill individuals within an urban setting. The mentally ill participants were given cameras and asked to photograph people, places, and things, that showed their experience of community participation.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65110-C415-4A62-AACE-AD9BEE48E8E2}"/>
              </a:ext>
            </a:extLst>
          </p:cNvPr>
          <p:cNvSpPr>
            <a:spLocks noGrp="1"/>
          </p:cNvSpPr>
          <p:nvPr>
            <p:ph type="title"/>
          </p:nvPr>
        </p:nvSpPr>
        <p:spPr/>
        <p:txBody>
          <a:bodyPr/>
          <a:lstStyle/>
          <a:p>
            <a:pPr>
              <a:defRPr/>
            </a:pPr>
            <a:r>
              <a:rPr lang="en-US" dirty="0"/>
              <a:t>“photo-voice” (Cont’d.)</a:t>
            </a:r>
          </a:p>
        </p:txBody>
      </p:sp>
      <p:sp>
        <p:nvSpPr>
          <p:cNvPr id="24579" name="Content Placeholder 2">
            <a:extLst>
              <a:ext uri="{FF2B5EF4-FFF2-40B4-BE49-F238E27FC236}">
                <a16:creationId xmlns:a16="http://schemas.microsoft.com/office/drawing/2014/main" id="{FBE63260-757E-45EA-9928-342DC28299A5}"/>
              </a:ext>
            </a:extLst>
          </p:cNvPr>
          <p:cNvSpPr>
            <a:spLocks noGrp="1"/>
          </p:cNvSpPr>
          <p:nvPr>
            <p:ph idx="1"/>
          </p:nvPr>
        </p:nvSpPr>
        <p:spPr>
          <a:xfrm>
            <a:off x="457200" y="1882775"/>
            <a:ext cx="8229600" cy="4572000"/>
          </a:xfrm>
        </p:spPr>
        <p:txBody>
          <a:bodyPr/>
          <a:lstStyle/>
          <a:p>
            <a:r>
              <a:rPr lang="en-US" altLang="en-US" sz="1600"/>
              <a:t>Poudrier and Mac-Lean (2009) used photo-voice, as a qualitative, participatory, visual methodology to record Canadian, Aboriginal Women’s experience with breast cancer. The participants were loaned cameras and asked to take 12-15 photographs of what the experience of breast cancer meant to them. The images were later discussed individually and in a sharing circle using the photo elicitation method.</a:t>
            </a:r>
          </a:p>
          <a:p>
            <a:endParaRPr lang="en-US" altLang="en-US" sz="1600"/>
          </a:p>
          <a:p>
            <a:r>
              <a:rPr lang="en-US" altLang="en-US" sz="1600"/>
              <a:t>Gallagher et al. (2010) used focus groups and photo-voice in an exploratory, qualitative study in which adult African American community members were given disposable cameras  and were instructed to take pictures in the community of anything that encouraged or discouraged walking.</a:t>
            </a:r>
          </a:p>
          <a:p>
            <a:endParaRPr lang="en-US" altLang="en-US" sz="1600"/>
          </a:p>
          <a:p>
            <a:r>
              <a:rPr lang="en-US" altLang="en-US" sz="1600"/>
              <a:t>Oliffe, Bottorff, Kelly and Halpin (2008) used participant produced photographs and narrative interviews in an ethnographic study exploring fatherhood and smoking.</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39C53-9063-47FC-AB1C-10E3A2555BD7}"/>
              </a:ext>
            </a:extLst>
          </p:cNvPr>
          <p:cNvSpPr>
            <a:spLocks noGrp="1"/>
          </p:cNvSpPr>
          <p:nvPr>
            <p:ph type="title"/>
          </p:nvPr>
        </p:nvSpPr>
        <p:spPr/>
        <p:txBody>
          <a:bodyPr/>
          <a:lstStyle/>
          <a:p>
            <a:pPr>
              <a:defRPr/>
            </a:pPr>
            <a:r>
              <a:rPr lang="en-US" dirty="0"/>
              <a:t>Ethical and legal issues</a:t>
            </a:r>
          </a:p>
        </p:txBody>
      </p:sp>
      <p:sp>
        <p:nvSpPr>
          <p:cNvPr id="25603" name="Content Placeholder 2">
            <a:extLst>
              <a:ext uri="{FF2B5EF4-FFF2-40B4-BE49-F238E27FC236}">
                <a16:creationId xmlns:a16="http://schemas.microsoft.com/office/drawing/2014/main" id="{51F1AE7B-E223-4442-895B-1EC2A9424CDF}"/>
              </a:ext>
            </a:extLst>
          </p:cNvPr>
          <p:cNvSpPr>
            <a:spLocks noGrp="1"/>
          </p:cNvSpPr>
          <p:nvPr>
            <p:ph idx="1"/>
          </p:nvPr>
        </p:nvSpPr>
        <p:spPr>
          <a:xfrm>
            <a:off x="457200" y="1882775"/>
            <a:ext cx="8229600" cy="4572000"/>
          </a:xfrm>
        </p:spPr>
        <p:txBody>
          <a:bodyPr/>
          <a:lstStyle/>
          <a:p>
            <a:r>
              <a:rPr lang="en-US" altLang="en-US" sz="2000"/>
              <a:t>The main ethical concern is usually what will happen after the photograph is taken (Close, 2007).</a:t>
            </a:r>
          </a:p>
          <a:p>
            <a:r>
              <a:rPr lang="en-US" altLang="en-US" sz="2000"/>
              <a:t>Depending on the review board, at times, photographs may be taken of objects and places but not of people (Close, 2007).</a:t>
            </a:r>
          </a:p>
          <a:p>
            <a:r>
              <a:rPr lang="en-US" altLang="en-US" sz="2000"/>
              <a:t>Informed consents must be obtained, the person (or child) or the child’s representative, must be competent to provide consent.</a:t>
            </a:r>
          </a:p>
          <a:p>
            <a:r>
              <a:rPr lang="en-US" altLang="en-US" sz="2000"/>
              <a:t>Are the photographs to be published or disseminated? The informed consents must include the </a:t>
            </a:r>
            <a:r>
              <a:rPr lang="en-US" altLang="en-US" sz="2000" u="sng"/>
              <a:t>exact</a:t>
            </a:r>
            <a:r>
              <a:rPr lang="en-US" altLang="en-US" sz="2000"/>
              <a:t> use of the photograph.</a:t>
            </a:r>
          </a:p>
          <a:p>
            <a:r>
              <a:rPr lang="en-US" altLang="en-US" sz="2000"/>
              <a:t>Who will own the photograph if it was taken by a community participant? In a study by Miller and Happell (2006), the photographs were on loan to the researchers, but could be withdrawn at any time.</a:t>
            </a:r>
          </a:p>
          <a:p>
            <a:endParaRPr lang="en-US"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6EE9-C562-4A0F-A11A-9D1521704B79}"/>
              </a:ext>
            </a:extLst>
          </p:cNvPr>
          <p:cNvSpPr>
            <a:spLocks noGrp="1"/>
          </p:cNvSpPr>
          <p:nvPr>
            <p:ph type="title"/>
          </p:nvPr>
        </p:nvSpPr>
        <p:spPr/>
        <p:txBody>
          <a:bodyPr/>
          <a:lstStyle/>
          <a:p>
            <a:pPr>
              <a:defRPr/>
            </a:pPr>
            <a:r>
              <a:rPr lang="en-US" dirty="0"/>
              <a:t>Ethical and legal issues (cont’d.)</a:t>
            </a:r>
          </a:p>
        </p:txBody>
      </p:sp>
      <p:sp>
        <p:nvSpPr>
          <p:cNvPr id="26627" name="Content Placeholder 2">
            <a:extLst>
              <a:ext uri="{FF2B5EF4-FFF2-40B4-BE49-F238E27FC236}">
                <a16:creationId xmlns:a16="http://schemas.microsoft.com/office/drawing/2014/main" id="{DD075A99-2F43-4581-BA62-84CA8205814B}"/>
              </a:ext>
            </a:extLst>
          </p:cNvPr>
          <p:cNvSpPr>
            <a:spLocks noGrp="1"/>
          </p:cNvSpPr>
          <p:nvPr>
            <p:ph idx="1"/>
          </p:nvPr>
        </p:nvSpPr>
        <p:spPr>
          <a:xfrm>
            <a:off x="457200" y="1882775"/>
            <a:ext cx="8229600" cy="4572000"/>
          </a:xfrm>
        </p:spPr>
        <p:txBody>
          <a:bodyPr/>
          <a:lstStyle/>
          <a:p>
            <a:r>
              <a:rPr lang="en-US" altLang="en-US" sz="1600"/>
              <a:t>Andonian (2010) instructed her photo-voice participants to only photograph non-family members in public spaces to address issues of consent. Only pictures of people in public spaces were used as data in the study. Legally one may take photographs in public places outside, however, what is legal is not always ethical. Check with your IRB ethics committee.</a:t>
            </a:r>
          </a:p>
          <a:p>
            <a:endParaRPr lang="en-US" altLang="en-US" sz="1600"/>
          </a:p>
          <a:p>
            <a:r>
              <a:rPr lang="en-US" altLang="en-US" sz="1600"/>
              <a:t>Martin, Garcia, and Leipert (2010) suggest that careful training of photo-voice participants in the ethical issues related to taking pictures of people is necessary. They recommend that every person who is photographed sign an informed consent.</a:t>
            </a:r>
          </a:p>
          <a:p>
            <a:endParaRPr lang="en-US" altLang="en-US" sz="1600"/>
          </a:p>
          <a:p>
            <a:r>
              <a:rPr lang="en-US" altLang="en-US" sz="1600"/>
              <a:t>Originally, Poudrier and Mac-Lean (2008)received IRB ethics approval to de-identify their study participants in the photographs, because their study participants later wished to be identified, the researchers re-applied for ethics approval out of respect for their participant’s wishes. </a:t>
            </a:r>
          </a:p>
          <a:p>
            <a:pPr>
              <a:buFont typeface="Wingdings 2" panose="05020102010507070707" pitchFamily="82" charset="2"/>
              <a:buNone/>
            </a:pPr>
            <a:endParaRPr lang="en-US" altLang="en-US" sz="1600"/>
          </a:p>
          <a:p>
            <a:r>
              <a:rPr lang="en-US" altLang="en-US" sz="1600"/>
              <a:t>Check with your Institutional Review Board</a:t>
            </a:r>
          </a:p>
          <a:p>
            <a:endParaRPr lang="en-US" altLang="en-US" sz="18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5E969-92E6-49B0-9E4E-EF82C9A6DF4B}"/>
              </a:ext>
            </a:extLst>
          </p:cNvPr>
          <p:cNvSpPr>
            <a:spLocks noGrp="1"/>
          </p:cNvSpPr>
          <p:nvPr>
            <p:ph type="title"/>
          </p:nvPr>
        </p:nvSpPr>
        <p:spPr/>
        <p:txBody>
          <a:bodyPr/>
          <a:lstStyle/>
          <a:p>
            <a:pPr>
              <a:defRPr/>
            </a:pPr>
            <a:r>
              <a:rPr lang="en-US" dirty="0"/>
              <a:t>References</a:t>
            </a:r>
          </a:p>
        </p:txBody>
      </p:sp>
      <p:sp>
        <p:nvSpPr>
          <p:cNvPr id="27651" name="Content Placeholder 2">
            <a:extLst>
              <a:ext uri="{FF2B5EF4-FFF2-40B4-BE49-F238E27FC236}">
                <a16:creationId xmlns:a16="http://schemas.microsoft.com/office/drawing/2014/main" id="{665D58F6-E8A9-4397-95EA-D627523907A4}"/>
              </a:ext>
            </a:extLst>
          </p:cNvPr>
          <p:cNvSpPr>
            <a:spLocks noGrp="1"/>
          </p:cNvSpPr>
          <p:nvPr>
            <p:ph idx="1"/>
          </p:nvPr>
        </p:nvSpPr>
        <p:spPr>
          <a:xfrm>
            <a:off x="457200" y="1882775"/>
            <a:ext cx="8229600" cy="4572000"/>
          </a:xfrm>
        </p:spPr>
        <p:txBody>
          <a:bodyPr/>
          <a:lstStyle/>
          <a:p>
            <a:pPr>
              <a:buFont typeface="Wingdings 2" panose="05020102010507070707" pitchFamily="82" charset="2"/>
              <a:buNone/>
            </a:pPr>
            <a:r>
              <a:rPr lang="en-US" altLang="en-US" sz="1400"/>
              <a:t>	Allen, M.P. (2007). Momentum: A photo essay of the transgender community in The 	United States over 30 years, 1978-2007. </a:t>
            </a:r>
            <a:r>
              <a:rPr lang="en-US" altLang="en-US" sz="1400" i="1"/>
              <a:t>Sexuality Research &amp; Social Policy, 4 </a:t>
            </a:r>
            <a:r>
              <a:rPr lang="en-US" altLang="en-US" sz="1400"/>
              <a:t>(4) 92-	104.</a:t>
            </a:r>
          </a:p>
          <a:p>
            <a:pPr>
              <a:buFont typeface="Wingdings 2" panose="05020102010507070707" pitchFamily="82" charset="2"/>
              <a:buNone/>
            </a:pPr>
            <a:r>
              <a:rPr lang="en-US" altLang="en-US" sz="1400"/>
              <a:t>	Andonian, L. (2010). Community participation of people with mental health issues within 	an urban environment. </a:t>
            </a:r>
            <a:r>
              <a:rPr lang="en-US" altLang="en-US" sz="1400" i="1"/>
              <a:t>Occupational Therapy in Mental Health, 26</a:t>
            </a:r>
            <a:r>
              <a:rPr lang="en-US" altLang="en-US" sz="1400"/>
              <a:t>, 401-417.</a:t>
            </a:r>
          </a:p>
          <a:p>
            <a:pPr>
              <a:buFont typeface="Wingdings 2" panose="05020102010507070707" pitchFamily="82" charset="2"/>
              <a:buNone/>
            </a:pPr>
            <a:r>
              <a:rPr lang="en-US" altLang="en-US" sz="1400"/>
              <a:t>	Brand, G., &amp;  McMurray, A. (2009). Reflections on photographs: Exploring first-year </a:t>
            </a:r>
          </a:p>
          <a:p>
            <a:pPr>
              <a:buFont typeface="Wingdings 2" panose="05020102010507070707" pitchFamily="82" charset="2"/>
              <a:buNone/>
            </a:pPr>
            <a:r>
              <a:rPr lang="en-US" altLang="en-US" sz="1400"/>
              <a:t>		student’s perceptions of older adults. </a:t>
            </a:r>
            <a:r>
              <a:rPr lang="en-US" altLang="en-US" sz="1400" i="1"/>
              <a:t>Journal of Gerontological Nursing</a:t>
            </a:r>
            <a:r>
              <a:rPr lang="en-US" altLang="en-US" sz="1400"/>
              <a:t>, </a:t>
            </a:r>
            <a:r>
              <a:rPr lang="en-US" altLang="en-US" sz="1400" i="1"/>
              <a:t>35</a:t>
            </a:r>
            <a:r>
              <a:rPr lang="en-US" altLang="en-US" sz="1400"/>
              <a:t>(11) 30-	35.     </a:t>
            </a:r>
          </a:p>
          <a:p>
            <a:pPr>
              <a:buFont typeface="Wingdings 2" panose="05020102010507070707" pitchFamily="82" charset="2"/>
              <a:buNone/>
            </a:pPr>
            <a:r>
              <a:rPr lang="en-US" altLang="en-US" sz="1400"/>
              <a:t>	Casey, P. F., &amp; Dollinger, S. J. (2007). College students’ alcohol-related problems: An 	autophotographic approach. </a:t>
            </a:r>
            <a:r>
              <a:rPr lang="en-US" altLang="en-US" sz="1400" i="1"/>
              <a:t>Journal of Alcohol and Drug Education, 51 </a:t>
            </a:r>
            <a:r>
              <a:rPr lang="en-US" altLang="en-US" sz="1400"/>
              <a:t>(2) 8.</a:t>
            </a:r>
          </a:p>
          <a:p>
            <a:pPr>
              <a:buFont typeface="Wingdings 2" panose="05020102010507070707" pitchFamily="82" charset="2"/>
              <a:buNone/>
            </a:pPr>
            <a:r>
              <a:rPr lang="en-US" altLang="en-US" sz="1400"/>
              <a:t>	Close, H. (2007). The use of photography as a qualitative research tool. </a:t>
            </a:r>
            <a:r>
              <a:rPr lang="en-US" altLang="en-US" sz="1400" i="1"/>
              <a:t>Nurse 	Researcher, 15</a:t>
            </a:r>
            <a:r>
              <a:rPr lang="en-US" altLang="en-US" sz="1400"/>
              <a:t>(1) 27-36.</a:t>
            </a:r>
          </a:p>
          <a:p>
            <a:pPr>
              <a:buFont typeface="Wingdings 2" panose="05020102010507070707" pitchFamily="82" charset="2"/>
              <a:buNone/>
            </a:pPr>
            <a:r>
              <a:rPr lang="en-US" altLang="en-US" sz="1400"/>
              <a:t>	Collier, J. (1957). Photography in anthropology: A report on two experiments. </a:t>
            </a:r>
            <a:r>
              <a:rPr lang="en-US" altLang="en-US" sz="1400" i="1"/>
              <a:t>American 	Anthropologist, 59</a:t>
            </a:r>
            <a:r>
              <a:rPr lang="en-US" altLang="en-US" sz="1400"/>
              <a:t>, 843-859.</a:t>
            </a:r>
          </a:p>
          <a:p>
            <a:pPr>
              <a:buFont typeface="Wingdings 2" panose="05020102010507070707" pitchFamily="82" charset="2"/>
              <a:buNone/>
            </a:pPr>
            <a:r>
              <a:rPr lang="en-US" altLang="en-US" sz="1400"/>
              <a:t>	Gallagher, N., Gretebeck, K., Robinson, J. C., Torres, E. R., Murphy, S. L., &amp; Martyn, K. K. 	(2010). Neighborhood factors relevant for walking in older, urban, African 	American adults. </a:t>
            </a:r>
            <a:r>
              <a:rPr lang="en-US" altLang="en-US" sz="1400" i="1"/>
              <a:t>Journal of Aging and Physical Activity, 18</a:t>
            </a:r>
            <a:r>
              <a:rPr lang="en-US" altLang="en-US" sz="1400"/>
              <a:t>, 99-115.</a:t>
            </a:r>
          </a:p>
          <a:p>
            <a:pPr>
              <a:buFont typeface="Wingdings 2" panose="05020102010507070707" pitchFamily="82" charset="2"/>
              <a:buNone/>
            </a:pPr>
            <a:r>
              <a:rPr lang="en-US" altLang="en-US" sz="1400"/>
              <a:t>	Hansen-Ketchum, P., &amp; Myrick, F. (2008). Photo methods for qualitative research in 	nursing: An ontological and epistemological perspective. Nursing Philosophy, 9, 	205-213.</a:t>
            </a:r>
          </a:p>
          <a:p>
            <a:pPr>
              <a:buFont typeface="Wingdings 2" panose="05020102010507070707" pitchFamily="82" charset="2"/>
              <a:buNone/>
            </a:pPr>
            <a:r>
              <a:rPr lang="en-US" altLang="en-US" sz="1400"/>
              <a:t>	</a:t>
            </a:r>
          </a:p>
          <a:p>
            <a:pPr>
              <a:buFont typeface="Wingdings 2" panose="05020102010507070707" pitchFamily="82" charset="2"/>
              <a:buNone/>
            </a:pPr>
            <a:endParaRPr lang="en-US" altLang="en-US" sz="1400"/>
          </a:p>
          <a:p>
            <a:pPr>
              <a:buFont typeface="Wingdings 2" panose="05020102010507070707" pitchFamily="82" charset="2"/>
              <a:buNone/>
            </a:pPr>
            <a:endParaRPr lang="en-US" altLang="en-US" sz="1400"/>
          </a:p>
          <a:p>
            <a:pPr>
              <a:buFont typeface="Wingdings 2" panose="05020102010507070707" pitchFamily="82" charset="2"/>
              <a:buNone/>
            </a:pPr>
            <a:endParaRPr lang="en-US" altLang="en-US" sz="1400"/>
          </a:p>
          <a:p>
            <a:endParaRPr lang="en-US" altLang="en-US" sz="1400"/>
          </a:p>
          <a:p>
            <a:endParaRPr lang="en-US" altLang="en-US" sz="1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040B5-E0EC-4E95-80ED-F902CC44CEEA}"/>
              </a:ext>
            </a:extLst>
          </p:cNvPr>
          <p:cNvSpPr>
            <a:spLocks noGrp="1"/>
          </p:cNvSpPr>
          <p:nvPr>
            <p:ph type="title"/>
          </p:nvPr>
        </p:nvSpPr>
        <p:spPr/>
        <p:txBody>
          <a:bodyPr/>
          <a:lstStyle/>
          <a:p>
            <a:pPr>
              <a:defRPr/>
            </a:pPr>
            <a:r>
              <a:rPr lang="en-US" dirty="0"/>
              <a:t>References (cont’d.)</a:t>
            </a:r>
          </a:p>
        </p:txBody>
      </p:sp>
      <p:sp>
        <p:nvSpPr>
          <p:cNvPr id="28675" name="Content Placeholder 2">
            <a:extLst>
              <a:ext uri="{FF2B5EF4-FFF2-40B4-BE49-F238E27FC236}">
                <a16:creationId xmlns:a16="http://schemas.microsoft.com/office/drawing/2014/main" id="{4FC021BA-8BBA-4EA4-ADCD-999CA9B957BE}"/>
              </a:ext>
            </a:extLst>
          </p:cNvPr>
          <p:cNvSpPr>
            <a:spLocks noGrp="1"/>
          </p:cNvSpPr>
          <p:nvPr>
            <p:ph idx="1"/>
          </p:nvPr>
        </p:nvSpPr>
        <p:spPr>
          <a:xfrm>
            <a:off x="457200" y="1905000"/>
            <a:ext cx="8229600" cy="4572000"/>
          </a:xfrm>
        </p:spPr>
        <p:txBody>
          <a:bodyPr/>
          <a:lstStyle/>
          <a:p>
            <a:pPr>
              <a:buFont typeface="Wingdings 2" panose="05020102010507070707" pitchFamily="82" charset="2"/>
              <a:buNone/>
            </a:pPr>
            <a:r>
              <a:rPr lang="en-US" altLang="en-US" sz="1400"/>
              <a:t>	Harper, D. (2002). Talking about pictures: a case for photo elicitation.  </a:t>
            </a:r>
            <a:r>
              <a:rPr lang="en-US" altLang="en-US" sz="1400" i="1"/>
              <a:t>Visual Studies, 17 	1</a:t>
            </a:r>
            <a:r>
              <a:rPr lang="en-US" altLang="en-US" sz="1400"/>
              <a:t>,13-26. </a:t>
            </a:r>
          </a:p>
          <a:p>
            <a:pPr>
              <a:buFont typeface="Wingdings 2" panose="05020102010507070707" pitchFamily="82" charset="2"/>
              <a:buNone/>
            </a:pPr>
            <a:r>
              <a:rPr lang="en-US" altLang="en-US" sz="1400"/>
              <a:t>	Harrison, B. (2002). Photographic visions and narrative inquiry. </a:t>
            </a:r>
            <a:r>
              <a:rPr lang="en-US" altLang="en-US" sz="1400" i="1"/>
              <a:t>Narrative Inquiry, 12 </a:t>
            </a:r>
            <a:r>
              <a:rPr lang="en-US" altLang="en-US" sz="1400"/>
              <a:t>(1), </a:t>
            </a:r>
          </a:p>
          <a:p>
            <a:pPr>
              <a:buFont typeface="Wingdings 2" panose="05020102010507070707" pitchFamily="82" charset="2"/>
              <a:buNone/>
            </a:pPr>
            <a:r>
              <a:rPr lang="en-US" altLang="en-US" sz="1400"/>
              <a:t>		7-111.</a:t>
            </a:r>
          </a:p>
          <a:p>
            <a:pPr>
              <a:buFont typeface="Wingdings 2" panose="05020102010507070707" pitchFamily="82" charset="2"/>
              <a:buNone/>
            </a:pPr>
            <a:r>
              <a:rPr lang="en-US" altLang="en-US" sz="1400"/>
              <a:t>	Hodges, H. F., Keeley, A. C., &amp; Grier, E. C. (2000).  Masterworks of art and chronic illness 	experiences in the elderly. Issues and Innovations in Nursing Practice, 36(3), 389-	398.</a:t>
            </a:r>
          </a:p>
          <a:p>
            <a:pPr>
              <a:buFont typeface="Wingdings 2" panose="05020102010507070707" pitchFamily="82" charset="2"/>
              <a:buNone/>
            </a:pPr>
            <a:r>
              <a:rPr lang="en-US" altLang="en-US" sz="1400"/>
              <a:t>	Killion, C. M. (2001). Understanding cultural aspects of health through photography. 	</a:t>
            </a:r>
            <a:r>
              <a:rPr lang="en-US" altLang="en-US" sz="1400" i="1"/>
              <a:t>Nursing Outlook, 49 </a:t>
            </a:r>
            <a:r>
              <a:rPr lang="en-US" altLang="en-US" sz="1400"/>
              <a:t>(1) 50-54.</a:t>
            </a:r>
          </a:p>
          <a:p>
            <a:pPr>
              <a:buFont typeface="Wingdings 2" panose="05020102010507070707" pitchFamily="82" charset="2"/>
              <a:buNone/>
            </a:pPr>
            <a:r>
              <a:rPr lang="en-US" altLang="en-US" sz="1400"/>
              <a:t>	Longoria, L., &amp; Marini, I. (2006). Perceptions of children’s attitudes towards peers with a 	severe physical disability. </a:t>
            </a:r>
            <a:r>
              <a:rPr lang="en-US" altLang="en-US" sz="1400" i="1"/>
              <a:t>Journal of Rehabilitation,72</a:t>
            </a:r>
            <a:r>
              <a:rPr lang="en-US" altLang="en-US" sz="1400"/>
              <a:t>,(3) 19-25.</a:t>
            </a:r>
          </a:p>
          <a:p>
            <a:pPr>
              <a:buFont typeface="Wingdings 2" panose="05020102010507070707" pitchFamily="82" charset="2"/>
              <a:buNone/>
            </a:pPr>
            <a:r>
              <a:rPr lang="en-US" altLang="en-US" sz="1400"/>
              <a:t>	Lorenz, S., &amp; Kolb, B. (2009). Involving the public through participatory visual research 	methods. </a:t>
            </a:r>
            <a:r>
              <a:rPr lang="en-US" altLang="en-US" sz="1400" i="1"/>
              <a:t>Health Expectations, 12</a:t>
            </a:r>
            <a:r>
              <a:rPr lang="en-US" altLang="en-US" sz="1400"/>
              <a:t>, 262-274.</a:t>
            </a:r>
          </a:p>
          <a:p>
            <a:pPr>
              <a:buFont typeface="Wingdings 2" panose="05020102010507070707" pitchFamily="82" charset="2"/>
              <a:buNone/>
            </a:pPr>
            <a:r>
              <a:rPr lang="en-US" altLang="en-US" sz="1400"/>
              <a:t>	Macarow, K. (2010). Where language may falter: photography and the Jewish 	Diaspora. </a:t>
            </a:r>
            <a:r>
              <a:rPr lang="en-US" altLang="en-US" sz="1400" i="1"/>
              <a:t>Social Alternatives, 29(1</a:t>
            </a:r>
            <a:r>
              <a:rPr lang="en-US" altLang="en-US" sz="1400"/>
              <a:t>), 52.</a:t>
            </a:r>
          </a:p>
          <a:p>
            <a:pPr>
              <a:buFont typeface="Wingdings 2" panose="05020102010507070707" pitchFamily="82" charset="2"/>
              <a:buNone/>
            </a:pPr>
            <a:r>
              <a:rPr lang="en-US" altLang="en-US" sz="1400"/>
              <a:t>	Martin, N., Garcia, A. C., &amp; Leipert (2010). Photovoice and its potential use in nutrition 	and dietetic research. </a:t>
            </a:r>
            <a:r>
              <a:rPr lang="en-US" altLang="en-US" sz="1400" i="1"/>
              <a:t>Canadian Journal of Dietetic Practice and Research, 71 </a:t>
            </a:r>
            <a:r>
              <a:rPr lang="en-US" altLang="en-US" sz="1400"/>
              <a:t>(2) 	93-97.</a:t>
            </a:r>
          </a:p>
          <a:p>
            <a:pPr>
              <a:buFont typeface="Wingdings 2" panose="05020102010507070707" pitchFamily="82" charset="2"/>
              <a:buNone/>
            </a:pPr>
            <a:r>
              <a:rPr lang="en-US" altLang="en-US" sz="1400"/>
              <a:t>	Miller, G., &amp; Happell, B.(2006). Talking about hope: The use of participant photography. 	</a:t>
            </a:r>
            <a:r>
              <a:rPr lang="en-US" altLang="en-US" sz="1400" i="1"/>
              <a:t>Issues in Mental Health Nursing, 27</a:t>
            </a:r>
            <a:r>
              <a:rPr lang="en-US" altLang="en-US" sz="1400"/>
              <a:t>, 1051-1065.</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B6D21-B5C5-4456-9236-77E65799D2A2}"/>
              </a:ext>
            </a:extLst>
          </p:cNvPr>
          <p:cNvSpPr>
            <a:spLocks noGrp="1"/>
          </p:cNvSpPr>
          <p:nvPr>
            <p:ph type="title"/>
          </p:nvPr>
        </p:nvSpPr>
        <p:spPr/>
        <p:txBody>
          <a:bodyPr/>
          <a:lstStyle/>
          <a:p>
            <a:pPr>
              <a:defRPr/>
            </a:pPr>
            <a:r>
              <a:rPr lang="en-US" dirty="0"/>
              <a:t>References (cont’d.)</a:t>
            </a:r>
          </a:p>
        </p:txBody>
      </p:sp>
      <p:sp>
        <p:nvSpPr>
          <p:cNvPr id="29699" name="Content Placeholder 2">
            <a:extLst>
              <a:ext uri="{FF2B5EF4-FFF2-40B4-BE49-F238E27FC236}">
                <a16:creationId xmlns:a16="http://schemas.microsoft.com/office/drawing/2014/main" id="{65D06721-F555-420B-AB34-7F570473BAC9}"/>
              </a:ext>
            </a:extLst>
          </p:cNvPr>
          <p:cNvSpPr>
            <a:spLocks noGrp="1"/>
          </p:cNvSpPr>
          <p:nvPr>
            <p:ph idx="1"/>
          </p:nvPr>
        </p:nvSpPr>
        <p:spPr>
          <a:xfrm>
            <a:off x="457200" y="1882775"/>
            <a:ext cx="8229600" cy="4572000"/>
          </a:xfrm>
        </p:spPr>
        <p:txBody>
          <a:bodyPr/>
          <a:lstStyle/>
          <a:p>
            <a:pPr>
              <a:buFont typeface="Wingdings 2" panose="05020102010507070707" pitchFamily="82" charset="2"/>
              <a:buNone/>
            </a:pPr>
            <a:r>
              <a:rPr lang="en-US" altLang="en-US" sz="1400"/>
              <a:t>	Oliffe, J. L., Bottorff, J. L., Kelly, M., &amp; Halpin, M. (2008). Analyzing participant produced 	photographs from an ethnographic study of fatherhood and smoking. </a:t>
            </a:r>
            <a:r>
              <a:rPr lang="en-US" altLang="en-US" sz="1400" i="1"/>
              <a:t>Research in 	Nursing &amp; Health, 31</a:t>
            </a:r>
            <a:r>
              <a:rPr lang="en-US" altLang="en-US" sz="1400"/>
              <a:t>, 529-539.</a:t>
            </a:r>
          </a:p>
          <a:p>
            <a:pPr>
              <a:buFont typeface="Wingdings 2" panose="05020102010507070707" pitchFamily="82" charset="2"/>
              <a:buNone/>
            </a:pPr>
            <a:r>
              <a:rPr lang="en-US" altLang="en-US" sz="1400"/>
              <a:t>	Poudrier. J., &amp; Mac-Lean, R. T. (2009). We’ve fallen through the cracks: Aboriginal 	women’s experiences wit breast cancer through photovoice.  </a:t>
            </a:r>
            <a:r>
              <a:rPr lang="en-US" altLang="en-US" sz="1400" i="1"/>
              <a:t>Nursing Inquiry, 16 	</a:t>
            </a:r>
            <a:r>
              <a:rPr lang="en-US" altLang="en-US" sz="1400"/>
              <a:t>(4), 306-317.</a:t>
            </a:r>
          </a:p>
          <a:p>
            <a:pPr>
              <a:buFont typeface="Wingdings 2" panose="05020102010507070707" pitchFamily="82" charset="2"/>
              <a:buNone/>
            </a:pPr>
            <a:r>
              <a:rPr lang="en-US" altLang="en-US" sz="1400"/>
              <a:t>	Wang, C. C., &amp; Pies, C. A. (2004).  Family, maternal, and child health through 	photovoice. </a:t>
            </a:r>
            <a:r>
              <a:rPr lang="en-US" altLang="en-US" sz="1400" i="1"/>
              <a:t>Maternal and Child Health Journal, 8</a:t>
            </a:r>
            <a:r>
              <a:rPr lang="en-US" altLang="en-US" sz="1400"/>
              <a:t>(2) 2004.</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1308</TotalTime>
  <Words>2566</Words>
  <Application>Microsoft Office PowerPoint</Application>
  <PresentationFormat>On-screen Show (4:3)</PresentationFormat>
  <Paragraphs>107</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Century Gothic</vt:lpstr>
      <vt:lpstr>Wingdings 2</vt:lpstr>
      <vt:lpstr>Verdana</vt:lpstr>
      <vt:lpstr>Calibri</vt:lpstr>
      <vt:lpstr>Verve</vt:lpstr>
      <vt:lpstr>An Overview of Photography as a Creative Modality in Qualitative Research</vt:lpstr>
      <vt:lpstr>Why look at images in nursing research ?</vt:lpstr>
      <vt:lpstr>Why look at photographic Images in nursing research ?</vt:lpstr>
      <vt:lpstr>Where and when did utilizing a photographic methodology in research begin? </vt:lpstr>
      <vt:lpstr>Photography as a visual methodology in narrative inquiry</vt:lpstr>
      <vt:lpstr>Photography in narrative inquiry(cont’d.)</vt:lpstr>
      <vt:lpstr>Photography in narrative inquiry (cont’d.)</vt:lpstr>
      <vt:lpstr>A variety of methods that utilize photography in research</vt:lpstr>
      <vt:lpstr>Examples of the use of “photo essay” </vt:lpstr>
      <vt:lpstr>“photo essay” (cont’d.)</vt:lpstr>
      <vt:lpstr>Examples of the use of “photo elicitation”</vt:lpstr>
      <vt:lpstr>“photo elicitation” (cont’d.)</vt:lpstr>
      <vt:lpstr>Examples of the use of  “photo- voice”</vt:lpstr>
      <vt:lpstr>“photo-voice” (Cont’d.)</vt:lpstr>
      <vt:lpstr>Ethical and legal issues</vt:lpstr>
      <vt:lpstr>Ethical and legal issues (cont’d.)</vt:lpstr>
      <vt:lpstr>References</vt:lpstr>
      <vt:lpstr>References (cont’d.)</vt:lpstr>
      <vt:lpstr>References (cont’d.)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Use of Photography in Qualitative Research</dc:title>
  <dc:creator>Shu-User</dc:creator>
  <cp:lastModifiedBy>Stephen Griffiths</cp:lastModifiedBy>
  <cp:revision>147</cp:revision>
  <dcterms:created xsi:type="dcterms:W3CDTF">2011-04-17T20:05:12Z</dcterms:created>
  <dcterms:modified xsi:type="dcterms:W3CDTF">2021-05-10T13:13:48Z</dcterms:modified>
</cp:coreProperties>
</file>