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65" r:id="rId3"/>
    <p:sldId id="266" r:id="rId4"/>
    <p:sldId id="268" r:id="rId5"/>
    <p:sldId id="269" r:id="rId6"/>
    <p:sldId id="270" r:id="rId7"/>
    <p:sldId id="271" r:id="rId8"/>
    <p:sldId id="288" r:id="rId9"/>
    <p:sldId id="272" r:id="rId10"/>
    <p:sldId id="289" r:id="rId11"/>
    <p:sldId id="290" r:id="rId12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9" d="100"/>
          <a:sy n="99" d="100"/>
        </p:scale>
        <p:origin x="78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4BDE6786-796C-40C0-A601-334DEAAB1C2A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EBB39F71-01DB-439E-9EEF-37EDA3835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180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10:notes"/>
          <p:cNvSpPr txBox="1">
            <a:spLocks noGrp="1"/>
          </p:cNvSpPr>
          <p:nvPr>
            <p:ph type="body" idx="1"/>
          </p:nvPr>
        </p:nvSpPr>
        <p:spPr>
          <a:xfrm>
            <a:off x="688975" y="4758889"/>
            <a:ext cx="5511800" cy="4508421"/>
          </a:xfrm>
          <a:prstGeom prst="rect">
            <a:avLst/>
          </a:prstGeom>
        </p:spPr>
        <p:txBody>
          <a:bodyPr spcFirstLastPara="1" wrap="square" lIns="96600" tIns="48287" rIns="96600" bIns="48287" anchor="t" anchorCtr="0">
            <a:noAutofit/>
          </a:bodyPr>
          <a:lstStyle/>
          <a:p>
            <a:endParaRPr/>
          </a:p>
        </p:txBody>
      </p:sp>
      <p:sp>
        <p:nvSpPr>
          <p:cNvPr id="321" name="Google Shape;32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0888"/>
            <a:ext cx="6680200" cy="37576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362113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10:notes"/>
          <p:cNvSpPr txBox="1">
            <a:spLocks noGrp="1"/>
          </p:cNvSpPr>
          <p:nvPr>
            <p:ph type="body" idx="1"/>
          </p:nvPr>
        </p:nvSpPr>
        <p:spPr>
          <a:xfrm>
            <a:off x="688975" y="4758889"/>
            <a:ext cx="5511800" cy="4508421"/>
          </a:xfrm>
          <a:prstGeom prst="rect">
            <a:avLst/>
          </a:prstGeom>
        </p:spPr>
        <p:txBody>
          <a:bodyPr spcFirstLastPara="1" wrap="square" lIns="96600" tIns="48287" rIns="96600" bIns="48287" anchor="t" anchorCtr="0">
            <a:noAutofit/>
          </a:bodyPr>
          <a:lstStyle/>
          <a:p>
            <a:endParaRPr/>
          </a:p>
        </p:txBody>
      </p:sp>
      <p:sp>
        <p:nvSpPr>
          <p:cNvPr id="321" name="Google Shape;32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0888"/>
            <a:ext cx="6680200" cy="37576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 Slide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oogle Shape;58;p2"/>
          <p:cNvGrpSpPr/>
          <p:nvPr/>
        </p:nvGrpSpPr>
        <p:grpSpPr>
          <a:xfrm>
            <a:off x="-859945" y="1"/>
            <a:ext cx="13944871" cy="7117071"/>
            <a:chOff x="-644959" y="0"/>
            <a:chExt cx="10458653" cy="7117071"/>
          </a:xfrm>
        </p:grpSpPr>
        <p:grpSp>
          <p:nvGrpSpPr>
            <p:cNvPr id="59" name="Google Shape;59;p2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60" name="Google Shape;60;p2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61" name="Google Shape;61;p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2" name="Google Shape;62;p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3" name="Google Shape;63;p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64" name="Google Shape;64;p2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65" name="Google Shape;65;p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6" name="Google Shape;66;p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7" name="Google Shape;67;p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68" name="Google Shape;68;p2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69" name="Google Shape;69;p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70" name="Google Shape;70;p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71" name="Google Shape;71;p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72" name="Google Shape;72;p2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75" name="Google Shape;75;p2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" name="Google Shape;80;p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" name="Google Shape;81;p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" name="Google Shape;82;p2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" name="Google Shape;83;p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" name="Google Shape;84;p2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" name="Google Shape;85;p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6" name="Google Shape;86;p2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7" name="Google Shape;87;p2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8" name="Google Shape;88;p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9" name="Google Shape;89;p2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0" name="Google Shape;90;p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1" name="Google Shape;91;p2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2" name="Google Shape;92;p2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3" name="Google Shape;93;p2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" name="Google Shape;94;p2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5" name="Google Shape;95;p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6" name="Google Shape;96;p2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97" name="Google Shape;97;p2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8" name="Google Shape;98;p2"/>
          <p:cNvSpPr/>
          <p:nvPr/>
        </p:nvSpPr>
        <p:spPr>
          <a:xfrm>
            <a:off x="6198795" y="-21511"/>
            <a:ext cx="46736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" name="Google Shape;99;p2"/>
          <p:cNvSpPr txBox="1">
            <a:spLocks noGrp="1"/>
          </p:cNvSpPr>
          <p:nvPr>
            <p:ph type="ctrTitle"/>
          </p:nvPr>
        </p:nvSpPr>
        <p:spPr>
          <a:xfrm>
            <a:off x="6311154" y="2708476"/>
            <a:ext cx="4417807" cy="1702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  <a:defRPr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00" name="Google Shape;100;p2"/>
          <p:cNvSpPr txBox="1">
            <a:spLocks noGrp="1"/>
          </p:cNvSpPr>
          <p:nvPr>
            <p:ph type="subTitle" idx="1"/>
          </p:nvPr>
        </p:nvSpPr>
        <p:spPr>
          <a:xfrm>
            <a:off x="6311154" y="4421081"/>
            <a:ext cx="4413071" cy="12606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0" i="0" u="none" strike="noStrike" cap="none">
                <a:solidFill>
                  <a:srgbClr val="42424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None/>
              <a:defRPr sz="22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1" name="Google Shape;101;p2"/>
          <p:cNvSpPr txBox="1">
            <a:spLocks noGrp="1"/>
          </p:cNvSpPr>
          <p:nvPr>
            <p:ph type="dt" idx="10"/>
          </p:nvPr>
        </p:nvSpPr>
        <p:spPr>
          <a:xfrm>
            <a:off x="6318325" y="1516829"/>
            <a:ext cx="2844800" cy="7509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2" name="Google Shape;102;p2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3" name="Google Shape;103;p2"/>
          <p:cNvSpPr txBox="1">
            <a:spLocks noGrp="1"/>
          </p:cNvSpPr>
          <p:nvPr>
            <p:ph type="ftr" idx="11"/>
          </p:nvPr>
        </p:nvSpPr>
        <p:spPr>
          <a:xfrm>
            <a:off x="7071360" y="5719967"/>
            <a:ext cx="37754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4" name="Google Shape;104;p2"/>
          <p:cNvSpPr txBox="1">
            <a:spLocks noGrp="1"/>
          </p:cNvSpPr>
          <p:nvPr>
            <p:ph type="sldNum" idx="12"/>
          </p:nvPr>
        </p:nvSpPr>
        <p:spPr>
          <a:xfrm>
            <a:off x="6198795" y="5719967"/>
            <a:ext cx="85822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5" name="Google Shape;105;p2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60286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Title and Content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"/>
          <p:cNvSpPr txBox="1"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08" name="Google Shape;108;p3"/>
          <p:cNvSpPr txBox="1">
            <a:spLocks noGrp="1"/>
          </p:cNvSpPr>
          <p:nvPr>
            <p:ph type="body" idx="1"/>
          </p:nvPr>
        </p:nvSpPr>
        <p:spPr>
          <a:xfrm>
            <a:off x="1391323" y="2323652"/>
            <a:ext cx="9036423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9" name="Google Shape;109;p3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0" name="Google Shape;110;p3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1" name="Google Shape;111;p3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381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4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4" name="Google Shape;114;p4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5" name="Google Shape;115;p4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506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"/>
          <p:cNvSpPr txBox="1">
            <a:spLocks noGrp="1"/>
          </p:cNvSpPr>
          <p:nvPr>
            <p:ph type="title"/>
          </p:nvPr>
        </p:nvSpPr>
        <p:spPr>
          <a:xfrm>
            <a:off x="1678194" y="2900830"/>
            <a:ext cx="8849957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5"/>
          <p:cNvSpPr txBox="1">
            <a:spLocks noGrp="1"/>
          </p:cNvSpPr>
          <p:nvPr>
            <p:ph type="body" idx="1"/>
          </p:nvPr>
        </p:nvSpPr>
        <p:spPr>
          <a:xfrm>
            <a:off x="1678194" y="4267201"/>
            <a:ext cx="8849956" cy="15204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9" name="Google Shape;119;p5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0" name="Google Shape;120;p5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" name="Google Shape;121;p5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399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 Content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"/>
          <p:cNvSpPr txBox="1"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4" name="Google Shape;124;p6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5" name="Google Shape;125;p6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6" name="Google Shape;126;p6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7" name="Google Shape;127;p6"/>
          <p:cNvSpPr txBox="1">
            <a:spLocks noGrp="1"/>
          </p:cNvSpPr>
          <p:nvPr>
            <p:ph type="body" idx="1"/>
          </p:nvPr>
        </p:nvSpPr>
        <p:spPr>
          <a:xfrm>
            <a:off x="1389888" y="2313432"/>
            <a:ext cx="4559808" cy="34930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8" name="Google Shape;128;p6"/>
          <p:cNvSpPr txBox="1">
            <a:spLocks noGrp="1"/>
          </p:cNvSpPr>
          <p:nvPr>
            <p:ph type="body" idx="2"/>
          </p:nvPr>
        </p:nvSpPr>
        <p:spPr>
          <a:xfrm>
            <a:off x="6193536" y="2313431"/>
            <a:ext cx="4559808" cy="34930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01055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882815" y="2316009"/>
            <a:ext cx="4076197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  <a:defRPr sz="2400" b="1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1388961" y="2974695"/>
            <a:ext cx="4559808" cy="2835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6682450" y="2316010"/>
            <a:ext cx="4074289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  <a:defRPr sz="2400" b="1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4" name="Google Shape;134;p7"/>
          <p:cNvSpPr txBox="1">
            <a:spLocks noGrp="1"/>
          </p:cNvSpPr>
          <p:nvPr>
            <p:ph type="body" idx="4"/>
          </p:nvPr>
        </p:nvSpPr>
        <p:spPr>
          <a:xfrm>
            <a:off x="6193536" y="2974695"/>
            <a:ext cx="4559808" cy="2835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5" name="Google Shape;135;p7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6" name="Google Shape;136;p7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7" name="Google Shape;137;p7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67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"/>
          <p:cNvSpPr txBox="1"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40" name="Google Shape;140;p8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1" name="Google Shape;141;p8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2" name="Google Shape;142;p8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401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Content with Caption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9"/>
          <p:cNvGrpSpPr/>
          <p:nvPr/>
        </p:nvGrpSpPr>
        <p:grpSpPr>
          <a:xfrm>
            <a:off x="-859945" y="1"/>
            <a:ext cx="13944871" cy="7117071"/>
            <a:chOff x="-644959" y="0"/>
            <a:chExt cx="10458653" cy="7117071"/>
          </a:xfrm>
        </p:grpSpPr>
        <p:grpSp>
          <p:nvGrpSpPr>
            <p:cNvPr id="145" name="Google Shape;145;p9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46" name="Google Shape;146;p9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47" name="Google Shape;147;p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48" name="Google Shape;148;p9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49" name="Google Shape;149;p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150" name="Google Shape;150;p9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51" name="Google Shape;151;p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2" name="Google Shape;152;p9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3" name="Google Shape;153;p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154" name="Google Shape;154;p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55" name="Google Shape;155;p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6" name="Google Shape;156;p9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7" name="Google Shape;157;p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158" name="Google Shape;158;p9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159" name="Google Shape;159;p9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160" name="Google Shape;160;p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161" name="Google Shape;161;p9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5" name="Google Shape;165;p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6" name="Google Shape;166;p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7" name="Google Shape;167;p9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8" name="Google Shape;168;p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9" name="Google Shape;169;p9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0" name="Google Shape;170;p9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1" name="Google Shape;171;p9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2" name="Google Shape;172;p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3" name="Google Shape;173;p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4" name="Google Shape;174;p9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5" name="Google Shape;175;p9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6" name="Google Shape;176;p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7" name="Google Shape;177;p9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8" name="Google Shape;178;p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9" name="Google Shape;179;p9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0" name="Google Shape;180;p9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1" name="Google Shape;181;p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2" name="Google Shape;182;p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83" name="Google Shape;183;p9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4" name="Google Shape;184;p9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5" name="Google Shape;185;p9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86" name="Google Shape;186;p9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7" name="Google Shape;187;p9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8" name="Google Shape;188;p9"/>
          <p:cNvSpPr txBox="1">
            <a:spLocks noGrp="1"/>
          </p:cNvSpPr>
          <p:nvPr>
            <p:ph type="body" idx="1"/>
          </p:nvPr>
        </p:nvSpPr>
        <p:spPr>
          <a:xfrm>
            <a:off x="1527859" y="856527"/>
            <a:ext cx="4120587" cy="5150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89" name="Google Shape;189;p9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0" name="Google Shape;190;p9"/>
          <p:cNvSpPr txBox="1">
            <a:spLocks noGrp="1"/>
          </p:cNvSpPr>
          <p:nvPr>
            <p:ph type="ftr" idx="11"/>
          </p:nvPr>
        </p:nvSpPr>
        <p:spPr>
          <a:xfrm>
            <a:off x="6188597" y="5724836"/>
            <a:ext cx="465821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91" name="Google Shape;191;p9"/>
          <p:cNvSpPr txBox="1">
            <a:spLocks noGrp="1"/>
          </p:cNvSpPr>
          <p:nvPr>
            <p:ph type="title"/>
          </p:nvPr>
        </p:nvSpPr>
        <p:spPr>
          <a:xfrm>
            <a:off x="6319777" y="2657435"/>
            <a:ext cx="4406096" cy="1463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entury Gothic"/>
              <a:buNone/>
              <a:defRPr sz="28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92" name="Google Shape;192;p9"/>
          <p:cNvSpPr txBox="1">
            <a:spLocks noGrp="1"/>
          </p:cNvSpPr>
          <p:nvPr>
            <p:ph type="body" idx="2"/>
          </p:nvPr>
        </p:nvSpPr>
        <p:spPr>
          <a:xfrm>
            <a:off x="6315456" y="4136994"/>
            <a:ext cx="4398379" cy="15179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42424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912"/>
              <a:buFont typeface="Noto Sans Symbols"/>
              <a:buNone/>
              <a:defRPr sz="1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760"/>
              <a:buFont typeface="Noto Sans Symbols"/>
              <a:buNone/>
              <a:defRPr sz="1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02790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 with Caption"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" name="Google Shape;194;p10"/>
          <p:cNvGrpSpPr/>
          <p:nvPr/>
        </p:nvGrpSpPr>
        <p:grpSpPr>
          <a:xfrm>
            <a:off x="-859945" y="1"/>
            <a:ext cx="13944871" cy="7117071"/>
            <a:chOff x="-644959" y="0"/>
            <a:chExt cx="10458653" cy="7117071"/>
          </a:xfrm>
        </p:grpSpPr>
        <p:grpSp>
          <p:nvGrpSpPr>
            <p:cNvPr id="195" name="Google Shape;195;p10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96" name="Google Shape;196;p10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97" name="Google Shape;197;p1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98" name="Google Shape;198;p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99" name="Google Shape;199;p1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200" name="Google Shape;200;p10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201" name="Google Shape;201;p1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2" name="Google Shape;202;p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3" name="Google Shape;203;p1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204" name="Google Shape;204;p10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205" name="Google Shape;205;p1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6" name="Google Shape;206;p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7" name="Google Shape;207;p1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208" name="Google Shape;208;p10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09" name="Google Shape;209;p10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10" name="Google Shape;210;p10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211" name="Google Shape;211;p10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2" name="Google Shape;212;p10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3" name="Google Shape;213;p10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4" name="Google Shape;214;p1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5" name="Google Shape;215;p1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6" name="Google Shape;216;p1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7" name="Google Shape;217;p1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8" name="Google Shape;218;p10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9" name="Google Shape;219;p1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0" name="Google Shape;220;p10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1" name="Google Shape;221;p10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2" name="Google Shape;222;p10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3" name="Google Shape;223;p10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4" name="Google Shape;224;p1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5" name="Google Shape;225;p10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6" name="Google Shape;226;p10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7" name="Google Shape;227;p10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8" name="Google Shape;228;p10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9" name="Google Shape;229;p1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0" name="Google Shape;230;p10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1" name="Google Shape;231;p10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2" name="Google Shape;232;p1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233" name="Google Shape;233;p10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4" name="Google Shape;234;p10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5" name="Google Shape;235;p10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1E1E1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6" name="Google Shape;236;p10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7" name="Google Shape;237;p10"/>
          <p:cNvSpPr txBox="1">
            <a:spLocks noGrp="1"/>
          </p:cNvSpPr>
          <p:nvPr>
            <p:ph type="title"/>
          </p:nvPr>
        </p:nvSpPr>
        <p:spPr>
          <a:xfrm>
            <a:off x="6312565" y="2660904"/>
            <a:ext cx="4401312" cy="1463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entury Gothic"/>
              <a:buNone/>
              <a:defRPr sz="28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38" name="Google Shape;238;p10"/>
          <p:cNvSpPr>
            <a:spLocks noGrp="1"/>
          </p:cNvSpPr>
          <p:nvPr>
            <p:ph type="pic" idx="2"/>
          </p:nvPr>
        </p:nvSpPr>
        <p:spPr>
          <a:xfrm>
            <a:off x="1340278" y="693795"/>
            <a:ext cx="4479497" cy="54681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640"/>
              </a:spcBef>
              <a:spcAft>
                <a:spcPts val="0"/>
              </a:spcAft>
              <a:buClr>
                <a:schemeClr val="accent1"/>
              </a:buClr>
              <a:buSzPts val="2432"/>
              <a:buFont typeface="Noto Sans Symbols"/>
              <a:buNone/>
              <a:defRPr sz="3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560"/>
              </a:spcBef>
              <a:spcAft>
                <a:spcPts val="0"/>
              </a:spcAft>
              <a:buClr>
                <a:schemeClr val="accent1"/>
              </a:buClr>
              <a:buSzPts val="2128"/>
              <a:buFont typeface="Noto Sans Symbols"/>
              <a:buNone/>
              <a:defRPr sz="2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39" name="Google Shape;239;p10"/>
          <p:cNvSpPr txBox="1">
            <a:spLocks noGrp="1"/>
          </p:cNvSpPr>
          <p:nvPr>
            <p:ph type="body" idx="1"/>
          </p:nvPr>
        </p:nvSpPr>
        <p:spPr>
          <a:xfrm>
            <a:off x="6312841" y="4133089"/>
            <a:ext cx="4400764" cy="1519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42424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912"/>
              <a:buFont typeface="Noto Sans Symbols"/>
              <a:buNone/>
              <a:defRPr sz="1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760"/>
              <a:buFont typeface="Noto Sans Symbols"/>
              <a:buNone/>
              <a:defRPr sz="1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0" name="Google Shape;240;p10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1" name="Google Shape;241;p10"/>
          <p:cNvSpPr txBox="1">
            <a:spLocks noGrp="1"/>
          </p:cNvSpPr>
          <p:nvPr>
            <p:ph type="ftr" idx="11"/>
          </p:nvPr>
        </p:nvSpPr>
        <p:spPr>
          <a:xfrm>
            <a:off x="6188597" y="5724836"/>
            <a:ext cx="465821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2" name="Google Shape;242;p10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085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Title and Vertical Text"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11"/>
          <p:cNvSpPr txBox="1"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45" name="Google Shape;245;p11"/>
          <p:cNvSpPr txBox="1">
            <a:spLocks noGrp="1"/>
          </p:cNvSpPr>
          <p:nvPr>
            <p:ph type="body" idx="1"/>
          </p:nvPr>
        </p:nvSpPr>
        <p:spPr>
          <a:xfrm rot="5400000">
            <a:off x="4155046" y="-440071"/>
            <a:ext cx="3508977" cy="9036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6" name="Google Shape;246;p11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7" name="Google Shape;247;p11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8" name="Google Shape;248;p11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859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 Title and Text"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12"/>
          <p:cNvSpPr txBox="1">
            <a:spLocks noGrp="1"/>
          </p:cNvSpPr>
          <p:nvPr>
            <p:ph type="title"/>
          </p:nvPr>
        </p:nvSpPr>
        <p:spPr>
          <a:xfrm rot="5400000">
            <a:off x="7438664" y="2430685"/>
            <a:ext cx="4780344" cy="19792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51" name="Google Shape;251;p12"/>
          <p:cNvSpPr txBox="1">
            <a:spLocks noGrp="1"/>
          </p:cNvSpPr>
          <p:nvPr>
            <p:ph type="body" idx="1"/>
          </p:nvPr>
        </p:nvSpPr>
        <p:spPr>
          <a:xfrm rot="5400000">
            <a:off x="2630025" y="-195484"/>
            <a:ext cx="4780344" cy="7231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52" name="Google Shape;252;p12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53" name="Google Shape;253;p12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54" name="Google Shape;254;p12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175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1F15E"/>
            </a:gs>
            <a:gs pos="62000">
              <a:srgbClr val="90BA3F"/>
            </a:gs>
            <a:gs pos="100000">
              <a:srgbClr val="7FA03E"/>
            </a:gs>
          </a:gsLst>
          <a:lin ang="5400000" scaled="0"/>
        </a:gra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1"/>
          <p:cNvGrpSpPr/>
          <p:nvPr/>
        </p:nvGrpSpPr>
        <p:grpSpPr>
          <a:xfrm>
            <a:off x="-756473" y="1"/>
            <a:ext cx="13944871" cy="7117071"/>
            <a:chOff x="-644959" y="0"/>
            <a:chExt cx="10458653" cy="7117071"/>
          </a:xfrm>
        </p:grpSpPr>
        <p:grpSp>
          <p:nvGrpSpPr>
            <p:cNvPr id="11" name="Google Shape;11;p1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2" name="Google Shape;12;p1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3" name="Google Shape;13;p1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4" name="Google Shape;14;p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" name="Google Shape;15;p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16" name="Google Shape;16;p1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7" name="Google Shape;17;p1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8" name="Google Shape;18;p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9" name="Google Shape;19;p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20" name="Google Shape;20;p1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21" name="Google Shape;21;p1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2" name="Google Shape;22;p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3" name="Google Shape;23;p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24" name="Google Shape;24;p1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5" name="Google Shape;25;p1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6" name="Google Shape;26;p1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27" name="Google Shape;27;p1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" name="Google Shape;28;p1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" name="Google Shape;29;p1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" name="Google Shape;30;p1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" name="Google Shape;31;p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" name="Google Shape;32;p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" name="Google Shape;33;p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" name="Google Shape;34;p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" name="Google Shape;35;p1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" name="Google Shape;36;p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" name="Google Shape;37;p1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" name="Google Shape;38;p1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" name="Google Shape;39;p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" name="Google Shape;40;p1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" name="Google Shape;41;p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" name="Google Shape;42;p1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3" name="Google Shape;43;p1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" name="Google Shape;44;p1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5" name="Google Shape;45;p1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" name="Google Shape;46;p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" name="Google Shape;47;p1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8" name="Google Shape;48;p1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9" name="Google Shape;49;p1"/>
          <p:cNvSpPr/>
          <p:nvPr/>
        </p:nvSpPr>
        <p:spPr>
          <a:xfrm>
            <a:off x="609600" y="333488"/>
            <a:ext cx="10972800" cy="6185647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" name="Google Shape;50;p1"/>
          <p:cNvSpPr/>
          <p:nvPr/>
        </p:nvSpPr>
        <p:spPr>
          <a:xfrm>
            <a:off x="6081656" y="-21511"/>
            <a:ext cx="4905488" cy="699244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" name="Google Shape;51;p1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" name="Google Shape;52;p1"/>
          <p:cNvSpPr txBox="1"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3" name="Google Shape;53;p1"/>
          <p:cNvSpPr txBox="1">
            <a:spLocks noGrp="1"/>
          </p:cNvSpPr>
          <p:nvPr>
            <p:ph type="body" idx="1"/>
          </p:nvPr>
        </p:nvSpPr>
        <p:spPr>
          <a:xfrm>
            <a:off x="1391323" y="2323652"/>
            <a:ext cx="9036423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4" name="Google Shape;54;p1"/>
          <p:cNvSpPr txBox="1">
            <a:spLocks noGrp="1"/>
          </p:cNvSpPr>
          <p:nvPr>
            <p:ph type="dt" idx="10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5" name="Google Shape;55;p1"/>
          <p:cNvSpPr txBox="1">
            <a:spLocks noGrp="1"/>
          </p:cNvSpPr>
          <p:nvPr>
            <p:ph type="ftr" idx="11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6" name="Google Shape;56;p1"/>
          <p:cNvSpPr txBox="1">
            <a:spLocks noGrp="1"/>
          </p:cNvSpPr>
          <p:nvPr>
            <p:ph type="sldNum" idx="12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393416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22"/>
          <p:cNvSpPr txBox="1">
            <a:spLocks noGrp="1"/>
          </p:cNvSpPr>
          <p:nvPr>
            <p:ph type="ctrTitle"/>
          </p:nvPr>
        </p:nvSpPr>
        <p:spPr>
          <a:xfrm>
            <a:off x="6327932" y="3429000"/>
            <a:ext cx="4417807" cy="1702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>
              <a:buSzPts val="3600"/>
            </a:pPr>
            <a:r>
              <a:rPr lang="en-US" sz="5400" dirty="0" err="1"/>
              <a:t>Cwestiynau</a:t>
            </a:r>
            <a:r>
              <a:rPr lang="en-US" sz="5400" dirty="0"/>
              <a:t> </a:t>
            </a:r>
            <a:br>
              <a:rPr lang="en-US" sz="5400" dirty="0"/>
            </a:br>
            <a:br>
              <a:rPr lang="en-US" sz="5400" dirty="0"/>
            </a:br>
            <a:r>
              <a:rPr lang="en-US" sz="5400" i="1" dirty="0"/>
              <a:t>Questions</a:t>
            </a:r>
            <a:endParaRPr sz="5400" i="1" dirty="0"/>
          </a:p>
        </p:txBody>
      </p:sp>
    </p:spTree>
    <p:extLst>
      <p:ext uri="{BB962C8B-B14F-4D97-AF65-F5344CB8AC3E}">
        <p14:creationId xmlns:p14="http://schemas.microsoft.com/office/powerpoint/2010/main" val="348951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22"/>
          <p:cNvSpPr txBox="1">
            <a:spLocks noGrp="1"/>
          </p:cNvSpPr>
          <p:nvPr>
            <p:ph type="title"/>
          </p:nvPr>
        </p:nvSpPr>
        <p:spPr>
          <a:xfrm>
            <a:off x="2320065" y="822742"/>
            <a:ext cx="7024744" cy="673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>
              <a:buSzPts val="3600"/>
            </a:pPr>
            <a:r>
              <a:rPr lang="en-US" sz="3600" dirty="0" err="1"/>
              <a:t>Cwestiynau</a:t>
            </a:r>
            <a:r>
              <a:rPr lang="en-US" sz="3600" dirty="0"/>
              <a:t> / Questions</a:t>
            </a:r>
            <a:endParaRPr sz="3600" dirty="0"/>
          </a:p>
        </p:txBody>
      </p:sp>
      <p:sp>
        <p:nvSpPr>
          <p:cNvPr id="324" name="Google Shape;324;p22"/>
          <p:cNvSpPr txBox="1">
            <a:spLocks noGrp="1"/>
          </p:cNvSpPr>
          <p:nvPr>
            <p:ph type="body" idx="1"/>
          </p:nvPr>
        </p:nvSpPr>
        <p:spPr>
          <a:xfrm>
            <a:off x="1992920" y="1703806"/>
            <a:ext cx="8179890" cy="13954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indent="0">
              <a:spcBef>
                <a:spcPts val="0"/>
              </a:spcBef>
              <a:buNone/>
            </a:pPr>
            <a:r>
              <a:rPr lang="en-US" dirty="0"/>
              <a:t>Which are the English words for these questions?</a:t>
            </a:r>
          </a:p>
          <a:p>
            <a:pPr marL="68580" indent="0">
              <a:spcBef>
                <a:spcPts val="0"/>
              </a:spcBef>
              <a:buNone/>
            </a:pPr>
            <a:endParaRPr lang="en-US" sz="1600" dirty="0"/>
          </a:p>
          <a:p>
            <a:pPr marL="68580" indent="0" algn="ctr">
              <a:spcBef>
                <a:spcPts val="0"/>
              </a:spcBef>
              <a:buNone/>
            </a:pPr>
            <a:r>
              <a:rPr lang="cy-GB" dirty="0"/>
              <a:t> </a:t>
            </a:r>
            <a:r>
              <a:rPr lang="cy-GB" sz="1800" i="1" dirty="0"/>
              <a:t>Who? What? Why? How many? When? Which? Where? How many?</a:t>
            </a:r>
            <a:endParaRPr i="1" dirty="0"/>
          </a:p>
        </p:txBody>
      </p:sp>
      <p:sp>
        <p:nvSpPr>
          <p:cNvPr id="325" name="Google Shape;325;p22"/>
          <p:cNvSpPr/>
          <p:nvPr/>
        </p:nvSpPr>
        <p:spPr>
          <a:xfrm>
            <a:off x="3845563" y="3613253"/>
            <a:ext cx="2125000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 dirty="0" err="1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Sawl</a:t>
            </a:r>
            <a:r>
              <a:rPr lang="en-US" kern="0" dirty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…?</a:t>
            </a:r>
            <a:endParaRPr kern="0" dirty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6" name="Google Shape;326;p22"/>
          <p:cNvSpPr/>
          <p:nvPr/>
        </p:nvSpPr>
        <p:spPr>
          <a:xfrm>
            <a:off x="5970564" y="2887580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Ble…?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7" name="Google Shape;327;p22"/>
          <p:cNvSpPr/>
          <p:nvPr/>
        </p:nvSpPr>
        <p:spPr>
          <a:xfrm>
            <a:off x="5796083" y="4225541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Pryd..?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8" name="Google Shape;328;p22"/>
          <p:cNvSpPr/>
          <p:nvPr/>
        </p:nvSpPr>
        <p:spPr>
          <a:xfrm>
            <a:off x="7746601" y="3499867"/>
            <a:ext cx="2299482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Beth…?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9" name="Google Shape;329;p22"/>
          <p:cNvSpPr/>
          <p:nvPr/>
        </p:nvSpPr>
        <p:spPr>
          <a:xfrm>
            <a:off x="1992921" y="4702983"/>
            <a:ext cx="2109090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 dirty="0" err="1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Pwy</a:t>
            </a:r>
            <a:r>
              <a:rPr lang="en-US" kern="0" dirty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…?</a:t>
            </a:r>
            <a:endParaRPr kern="0" dirty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0" name="Google Shape;330;p22"/>
          <p:cNvSpPr/>
          <p:nvPr/>
        </p:nvSpPr>
        <p:spPr>
          <a:xfrm>
            <a:off x="7717558" y="5041924"/>
            <a:ext cx="215583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Pam…?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1" name="Google Shape;331;p22"/>
          <p:cNvSpPr/>
          <p:nvPr/>
        </p:nvSpPr>
        <p:spPr>
          <a:xfrm>
            <a:off x="2151493" y="3000966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Pa…?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2" name="Google Shape;332;p22"/>
          <p:cNvSpPr/>
          <p:nvPr/>
        </p:nvSpPr>
        <p:spPr>
          <a:xfrm>
            <a:off x="4102012" y="5079719"/>
            <a:ext cx="2215123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Faint…?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110BA-A023-4E1C-83EA-862781C8F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Creu cwestiynau/ Creating questions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75CA6C-C1DB-45FE-8AE7-3E82E0B8E1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In English, you will often use ‘is’ after a question e.g.</a:t>
            </a:r>
          </a:p>
          <a:p>
            <a:pPr marL="569976" lvl="1" indent="0">
              <a:buNone/>
            </a:pPr>
            <a:r>
              <a:rPr lang="cy-GB" dirty="0"/>
              <a:t>Where is...?</a:t>
            </a:r>
          </a:p>
          <a:p>
            <a:pPr marL="569976" lvl="1" indent="0">
              <a:buNone/>
            </a:pPr>
            <a:r>
              <a:rPr lang="cy-GB" dirty="0"/>
              <a:t>When is ...?</a:t>
            </a:r>
          </a:p>
          <a:p>
            <a:pPr marL="569976" lvl="1" indent="0">
              <a:buNone/>
            </a:pPr>
            <a:r>
              <a:rPr lang="cy-GB" dirty="0"/>
              <a:t>What is ...?</a:t>
            </a:r>
          </a:p>
          <a:p>
            <a:pPr marL="112776" indent="0">
              <a:buNone/>
            </a:pPr>
            <a:r>
              <a:rPr lang="cy-GB" dirty="0"/>
              <a:t>In Welsh, you would use ‘</a:t>
            </a:r>
            <a:r>
              <a:rPr lang="cy-GB" b="1" i="1" dirty="0"/>
              <a:t>mae</a:t>
            </a:r>
            <a:r>
              <a:rPr lang="cy-GB" dirty="0"/>
              <a:t>’ or ‘</a:t>
            </a:r>
            <a:r>
              <a:rPr lang="cy-GB" b="1" dirty="0"/>
              <a:t>yw</a:t>
            </a:r>
            <a:r>
              <a:rPr lang="cy-GB" dirty="0"/>
              <a:t>’:</a:t>
            </a:r>
          </a:p>
          <a:p>
            <a:pPr marL="569976" lvl="1" indent="0">
              <a:buNone/>
            </a:pPr>
            <a:r>
              <a:rPr lang="cy-GB" b="1" dirty="0"/>
              <a:t>Ble mae...?</a:t>
            </a:r>
          </a:p>
          <a:p>
            <a:pPr marL="569976" lvl="1" indent="0">
              <a:buNone/>
            </a:pPr>
            <a:r>
              <a:rPr lang="en-GB" b="1" dirty="0" err="1"/>
              <a:t>Pryd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…?</a:t>
            </a:r>
          </a:p>
          <a:p>
            <a:pPr marL="569976" lvl="1" indent="0">
              <a:buNone/>
            </a:pPr>
            <a:r>
              <a:rPr lang="en-GB" b="1" dirty="0"/>
              <a:t>Beth </a:t>
            </a:r>
            <a:r>
              <a:rPr lang="en-GB" b="1" dirty="0" err="1"/>
              <a:t>yw</a:t>
            </a:r>
            <a:r>
              <a:rPr lang="en-GB" b="1" dirty="0"/>
              <a:t>…?</a:t>
            </a:r>
          </a:p>
          <a:p>
            <a:pPr marL="569976" lvl="1" indent="0">
              <a:buNone/>
            </a:pPr>
            <a:r>
              <a:rPr lang="en-GB" b="1" dirty="0" err="1"/>
              <a:t>Pwy</a:t>
            </a:r>
            <a:r>
              <a:rPr lang="en-GB" b="1" dirty="0"/>
              <a:t> </a:t>
            </a:r>
            <a:r>
              <a:rPr lang="en-GB" b="1" dirty="0" err="1"/>
              <a:t>yw</a:t>
            </a:r>
            <a:r>
              <a:rPr lang="en-GB" b="1" dirty="0"/>
              <a:t>…?</a:t>
            </a:r>
          </a:p>
          <a:p>
            <a:pPr marL="112776" indent="0">
              <a:buNone/>
            </a:pPr>
            <a:endParaRPr lang="en-GB" dirty="0"/>
          </a:p>
          <a:p>
            <a:pPr marL="11277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540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35461-CF11-4FCE-87B1-3381E8E73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Ble mae...?     Where is...?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4FBEF-EFA1-4CFB-A6B4-BB155369CB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‘the’ in Welsh is ‘y’</a:t>
            </a:r>
          </a:p>
          <a:p>
            <a:r>
              <a:rPr lang="cy-GB" dirty="0"/>
              <a:t>There are three ways of using ‘the’ in Welsh:</a:t>
            </a:r>
          </a:p>
          <a:p>
            <a:pPr marL="569976" lvl="1" indent="0">
              <a:buNone/>
            </a:pPr>
            <a:endParaRPr lang="cy-GB" b="1" dirty="0"/>
          </a:p>
          <a:p>
            <a:pPr marL="1027176" lvl="2" indent="0">
              <a:lnSpc>
                <a:spcPct val="150000"/>
              </a:lnSpc>
              <a:buNone/>
            </a:pPr>
            <a:r>
              <a:rPr lang="cy-GB" dirty="0"/>
              <a:t>if the next word begins with a </a:t>
            </a:r>
            <a:r>
              <a:rPr lang="cy-GB" b="1" dirty="0"/>
              <a:t>consonant</a:t>
            </a:r>
          </a:p>
          <a:p>
            <a:pPr marL="1027176" lvl="2" indent="0">
              <a:lnSpc>
                <a:spcPct val="150000"/>
              </a:lnSpc>
              <a:buNone/>
            </a:pPr>
            <a:r>
              <a:rPr lang="cy-GB" dirty="0"/>
              <a:t>if the next word begins with a </a:t>
            </a:r>
            <a:r>
              <a:rPr lang="cy-GB" b="1" dirty="0"/>
              <a:t>vowel </a:t>
            </a:r>
            <a:r>
              <a:rPr lang="cy-GB" dirty="0"/>
              <a:t>or the letter </a:t>
            </a:r>
            <a:r>
              <a:rPr lang="cy-GB" b="1" dirty="0"/>
              <a:t>‘h’</a:t>
            </a:r>
          </a:p>
          <a:p>
            <a:pPr marL="1027176" lvl="2" indent="0">
              <a:lnSpc>
                <a:spcPct val="150000"/>
              </a:lnSpc>
              <a:buNone/>
            </a:pPr>
            <a:r>
              <a:rPr lang="cy-GB" dirty="0"/>
              <a:t>if the previous word ends in a </a:t>
            </a:r>
            <a:r>
              <a:rPr lang="cy-GB" b="1" dirty="0"/>
              <a:t>vowel</a:t>
            </a:r>
            <a:r>
              <a:rPr lang="cy-GB" dirty="0"/>
              <a:t> and the next word begins with a </a:t>
            </a:r>
            <a:r>
              <a:rPr lang="cy-GB" b="1" dirty="0"/>
              <a:t>consonant </a:t>
            </a:r>
            <a:r>
              <a:rPr lang="cy-GB" dirty="0"/>
              <a:t>or the letter </a:t>
            </a:r>
            <a:r>
              <a:rPr lang="cy-GB" b="1" dirty="0"/>
              <a:t>‘h’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8282AE-51CC-496F-A6A4-FCC08597AEE9}"/>
              </a:ext>
            </a:extLst>
          </p:cNvPr>
          <p:cNvSpPr txBox="1"/>
          <p:nvPr/>
        </p:nvSpPr>
        <p:spPr>
          <a:xfrm>
            <a:off x="1630030" y="3540154"/>
            <a:ext cx="268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FF0000"/>
                </a:solidFill>
              </a:rPr>
              <a:t>y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F4540F-4FC2-4694-90AA-7FF38C0F192E}"/>
              </a:ext>
            </a:extLst>
          </p:cNvPr>
          <p:cNvSpPr txBox="1"/>
          <p:nvPr/>
        </p:nvSpPr>
        <p:spPr>
          <a:xfrm>
            <a:off x="1648205" y="4147208"/>
            <a:ext cx="658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FF0000"/>
                </a:solidFill>
              </a:rPr>
              <a:t>yr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244905-1A52-49B0-8450-73509CE1A7DF}"/>
              </a:ext>
            </a:extLst>
          </p:cNvPr>
          <p:cNvSpPr txBox="1"/>
          <p:nvPr/>
        </p:nvSpPr>
        <p:spPr>
          <a:xfrm>
            <a:off x="1648206" y="4793539"/>
            <a:ext cx="499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FF0000"/>
                </a:solidFill>
              </a:rPr>
              <a:t>‘r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7" name="Google Shape;326;p22">
            <a:extLst>
              <a:ext uri="{FF2B5EF4-FFF2-40B4-BE49-F238E27FC236}">
                <a16:creationId xmlns:a16="http://schemas.microsoft.com/office/drawing/2014/main" id="{012F56F7-D23D-4832-9953-C890840D52AC}"/>
              </a:ext>
            </a:extLst>
          </p:cNvPr>
          <p:cNvSpPr/>
          <p:nvPr/>
        </p:nvSpPr>
        <p:spPr>
          <a:xfrm>
            <a:off x="8982212" y="1025371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Ble…?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874889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70530-D796-4C91-98B3-97C6F5B9B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31B0E4-9358-42BC-B8DF-0D22627042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EFDE9A-AFC2-4DB4-93A1-9FA4FC2C91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12" t="10642" r="14471" b="7155"/>
          <a:stretch/>
        </p:blipFill>
        <p:spPr>
          <a:xfrm>
            <a:off x="260058" y="-1"/>
            <a:ext cx="11711032" cy="6879043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5C8FDA8C-2893-41D5-9EDF-CC0C66913360}"/>
              </a:ext>
            </a:extLst>
          </p:cNvPr>
          <p:cNvSpPr/>
          <p:nvPr/>
        </p:nvSpPr>
        <p:spPr>
          <a:xfrm>
            <a:off x="453005" y="745680"/>
            <a:ext cx="1434518" cy="1143000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Ble mae y ____?</a:t>
            </a:r>
            <a:endParaRPr lang="en-GB" dirty="0"/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99CE9E86-DAD6-4F5C-A8CB-99680930BA26}"/>
              </a:ext>
            </a:extLst>
          </p:cNvPr>
          <p:cNvSpPr/>
          <p:nvPr/>
        </p:nvSpPr>
        <p:spPr>
          <a:xfrm>
            <a:off x="480738" y="2634361"/>
            <a:ext cx="1434518" cy="1143000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Ble mae yr ____?</a:t>
            </a:r>
            <a:endParaRPr lang="en-GB" dirty="0"/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36391B9E-7EC5-4C33-AE6E-7A0028E46EF0}"/>
              </a:ext>
            </a:extLst>
          </p:cNvPr>
          <p:cNvSpPr/>
          <p:nvPr/>
        </p:nvSpPr>
        <p:spPr>
          <a:xfrm>
            <a:off x="453005" y="4687336"/>
            <a:ext cx="1434518" cy="1143000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Ble mae’r ____?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639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35461-CF11-4FCE-87B1-3381E8E73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Sawl...?     Faint o...?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4FBEF-EFA1-4CFB-A6B4-BB155369CB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323" y="2323653"/>
            <a:ext cx="9036423" cy="737182"/>
          </a:xfrm>
        </p:spPr>
        <p:txBody>
          <a:bodyPr/>
          <a:lstStyle/>
          <a:p>
            <a:r>
              <a:rPr lang="cy-GB" dirty="0"/>
              <a:t>‘These questions are similar – ‘How many?’</a:t>
            </a:r>
          </a:p>
          <a:p>
            <a:pPr marL="569976" lvl="1" indent="0">
              <a:buNone/>
            </a:pPr>
            <a:endParaRPr lang="cy-GB" b="1" dirty="0"/>
          </a:p>
        </p:txBody>
      </p:sp>
      <p:sp>
        <p:nvSpPr>
          <p:cNvPr id="7" name="Google Shape;326;p22">
            <a:extLst>
              <a:ext uri="{FF2B5EF4-FFF2-40B4-BE49-F238E27FC236}">
                <a16:creationId xmlns:a16="http://schemas.microsoft.com/office/drawing/2014/main" id="{012F56F7-D23D-4832-9953-C890840D52AC}"/>
              </a:ext>
            </a:extLst>
          </p:cNvPr>
          <p:cNvSpPr/>
          <p:nvPr/>
        </p:nvSpPr>
        <p:spPr>
          <a:xfrm>
            <a:off x="8816830" y="1025371"/>
            <a:ext cx="2115902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 dirty="0" err="1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Sawl</a:t>
            </a:r>
            <a:r>
              <a:rPr lang="en-US" kern="0" dirty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…?</a:t>
            </a:r>
            <a:endParaRPr kern="0" dirty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8" name="Google Shape;326;p22">
            <a:extLst>
              <a:ext uri="{FF2B5EF4-FFF2-40B4-BE49-F238E27FC236}">
                <a16:creationId xmlns:a16="http://schemas.microsoft.com/office/drawing/2014/main" id="{B4C25CF4-7B8D-48F8-A855-29100E57066F}"/>
              </a:ext>
            </a:extLst>
          </p:cNvPr>
          <p:cNvSpPr/>
          <p:nvPr/>
        </p:nvSpPr>
        <p:spPr>
          <a:xfrm>
            <a:off x="8816830" y="2402935"/>
            <a:ext cx="2349855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 dirty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Faint…?</a:t>
            </a:r>
            <a:endParaRPr kern="0" dirty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9713A456-286B-425E-BF2C-45C17B6F2C7F}"/>
              </a:ext>
            </a:extLst>
          </p:cNvPr>
          <p:cNvSpPr txBox="1">
            <a:spLocks/>
          </p:cNvSpPr>
          <p:nvPr/>
        </p:nvSpPr>
        <p:spPr>
          <a:xfrm>
            <a:off x="1391323" y="3349024"/>
            <a:ext cx="9036423" cy="1224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4424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lnSpc>
                <a:spcPct val="100000"/>
              </a:lnSpc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569976" lvl="1" indent="0">
              <a:buFont typeface="Noto Sans Symbols"/>
              <a:buNone/>
            </a:pPr>
            <a:r>
              <a:rPr lang="cy-GB" kern="0" dirty="0"/>
              <a:t>When using </a:t>
            </a:r>
            <a:r>
              <a:rPr lang="cy-GB" sz="3200" kern="0" dirty="0"/>
              <a:t>‘</a:t>
            </a:r>
            <a:r>
              <a:rPr lang="cy-GB" sz="3200" b="1" kern="0" dirty="0"/>
              <a:t>Sawl?’ </a:t>
            </a:r>
            <a:r>
              <a:rPr lang="cy-GB" kern="0" dirty="0"/>
              <a:t>we use the </a:t>
            </a:r>
            <a:r>
              <a:rPr lang="cy-GB" kern="0" dirty="0">
                <a:solidFill>
                  <a:srgbClr val="FF0000"/>
                </a:solidFill>
              </a:rPr>
              <a:t>singular noun</a:t>
            </a:r>
          </a:p>
          <a:p>
            <a:pPr marL="569976" lvl="1" indent="0">
              <a:buFont typeface="Noto Sans Symbols"/>
              <a:buNone/>
            </a:pPr>
            <a:r>
              <a:rPr lang="cy-GB" kern="0" dirty="0"/>
              <a:t>e.e. </a:t>
            </a:r>
            <a:r>
              <a:rPr lang="cy-GB" b="1" kern="0" dirty="0"/>
              <a:t>Sawl </a:t>
            </a:r>
            <a:r>
              <a:rPr lang="cy-GB" b="1" kern="0" dirty="0">
                <a:solidFill>
                  <a:srgbClr val="FF0000"/>
                </a:solidFill>
              </a:rPr>
              <a:t>plentyn</a:t>
            </a:r>
            <a:r>
              <a:rPr lang="cy-GB" b="1" kern="0" dirty="0"/>
              <a:t> sydd yn y dosbarth?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5BD68DF-262D-4518-87A5-0B051E5A0985}"/>
              </a:ext>
            </a:extLst>
          </p:cNvPr>
          <p:cNvSpPr txBox="1">
            <a:spLocks/>
          </p:cNvSpPr>
          <p:nvPr/>
        </p:nvSpPr>
        <p:spPr>
          <a:xfrm>
            <a:off x="1391323" y="4666079"/>
            <a:ext cx="9036423" cy="2897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4424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lnSpc>
                <a:spcPct val="100000"/>
              </a:lnSpc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569976" lvl="1" indent="0">
              <a:buFont typeface="Noto Sans Symbols"/>
              <a:buNone/>
            </a:pPr>
            <a:r>
              <a:rPr lang="cy-GB" kern="0" dirty="0"/>
              <a:t>When using </a:t>
            </a:r>
            <a:r>
              <a:rPr lang="cy-GB" sz="3200" kern="0" dirty="0"/>
              <a:t>‘</a:t>
            </a:r>
            <a:r>
              <a:rPr lang="cy-GB" sz="3200" b="1" kern="0" dirty="0"/>
              <a:t>Faint?’ </a:t>
            </a:r>
            <a:r>
              <a:rPr lang="cy-GB" kern="0" dirty="0"/>
              <a:t>we use the </a:t>
            </a:r>
            <a:r>
              <a:rPr lang="cy-GB" kern="0" dirty="0">
                <a:solidFill>
                  <a:srgbClr val="FF0000"/>
                </a:solidFill>
              </a:rPr>
              <a:t>plural noun</a:t>
            </a:r>
            <a:r>
              <a:rPr lang="cy-GB" kern="0" dirty="0"/>
              <a:t>, we need to add ‘</a:t>
            </a:r>
            <a:r>
              <a:rPr lang="cy-GB" kern="0" dirty="0">
                <a:solidFill>
                  <a:schemeClr val="accent6"/>
                </a:solidFill>
              </a:rPr>
              <a:t>o</a:t>
            </a:r>
            <a:r>
              <a:rPr lang="cy-GB" kern="0" dirty="0"/>
              <a:t>’ (‘How many </a:t>
            </a:r>
            <a:r>
              <a:rPr lang="cy-GB" b="1" i="1" kern="0" dirty="0"/>
              <a:t>of</a:t>
            </a:r>
            <a:r>
              <a:rPr lang="cy-GB" kern="0" dirty="0"/>
              <a:t>?’) and the next word mutates softly</a:t>
            </a:r>
          </a:p>
          <a:p>
            <a:pPr marL="569976" lvl="1" indent="0">
              <a:buFont typeface="Noto Sans Symbols"/>
              <a:buNone/>
            </a:pPr>
            <a:r>
              <a:rPr lang="cy-GB" b="1" kern="0" dirty="0"/>
              <a:t>e.e. Faint </a:t>
            </a:r>
            <a:r>
              <a:rPr lang="cy-GB" b="1" kern="0" dirty="0">
                <a:solidFill>
                  <a:schemeClr val="accent6"/>
                </a:solidFill>
              </a:rPr>
              <a:t>o</a:t>
            </a:r>
            <a:r>
              <a:rPr lang="cy-GB" b="1" kern="0" dirty="0"/>
              <a:t> </a:t>
            </a:r>
            <a:r>
              <a:rPr lang="cy-GB" b="1" u="sng" kern="0" dirty="0">
                <a:solidFill>
                  <a:srgbClr val="FF0000"/>
                </a:solidFill>
              </a:rPr>
              <a:t>b</a:t>
            </a:r>
            <a:r>
              <a:rPr lang="cy-GB" b="1" kern="0" dirty="0">
                <a:solidFill>
                  <a:srgbClr val="FF0000"/>
                </a:solidFill>
              </a:rPr>
              <a:t>lant</a:t>
            </a:r>
            <a:r>
              <a:rPr lang="cy-GB" b="1" kern="0" dirty="0"/>
              <a:t> sydd yn y dosbarth?</a:t>
            </a:r>
          </a:p>
        </p:txBody>
      </p:sp>
    </p:spTree>
    <p:extLst>
      <p:ext uri="{BB962C8B-B14F-4D97-AF65-F5344CB8AC3E}">
        <p14:creationId xmlns:p14="http://schemas.microsoft.com/office/powerpoint/2010/main" val="360008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B938E-2C8A-4AE8-A0BA-3A9AA2DB8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  <a:endParaRPr lang="en-GB" i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A1734F-059B-4A5C-9070-5FBDCAA6C1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2776" indent="0">
              <a:buNone/>
            </a:pPr>
            <a:r>
              <a:rPr lang="cy-GB" dirty="0"/>
              <a:t>Ysgrifennwch bump cwestiwn </a:t>
            </a:r>
            <a:r>
              <a:rPr lang="cy-GB" sz="3200" b="1" dirty="0"/>
              <a:t>‘Sawl...?’ </a:t>
            </a:r>
          </a:p>
          <a:p>
            <a:pPr marL="112776" indent="0">
              <a:buNone/>
            </a:pPr>
            <a:r>
              <a:rPr lang="cy-GB" dirty="0"/>
              <a:t>a pump cwestiwn </a:t>
            </a:r>
            <a:r>
              <a:rPr lang="cy-GB" sz="3200" b="1" dirty="0"/>
              <a:t>‘Faint...?’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43223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349332" y="299620"/>
            <a:ext cx="9366325" cy="1143000"/>
          </a:xfrm>
        </p:spPr>
        <p:txBody>
          <a:bodyPr/>
          <a:lstStyle/>
          <a:p>
            <a:r>
              <a:rPr lang="en-GB" dirty="0"/>
              <a:t>BETH YW ARDDODIAD?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9332" y="163220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A preposition (arddodiad) shows the relationship between a word and a noun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F2731C-C094-45DE-A289-C9CB303CB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36" y="2180374"/>
            <a:ext cx="6842671" cy="39915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51D88-6757-4A1A-AAFD-A1E6AEE5E99F}"/>
              </a:ext>
            </a:extLst>
          </p:cNvPr>
          <p:cNvSpPr txBox="1"/>
          <p:nvPr/>
        </p:nvSpPr>
        <p:spPr>
          <a:xfrm>
            <a:off x="956910" y="2962558"/>
            <a:ext cx="3890298" cy="2308324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3600" dirty="0"/>
              <a:t>Ble mae‘r bêl?</a:t>
            </a:r>
          </a:p>
          <a:p>
            <a:endParaRPr lang="cy-GB" sz="3600" dirty="0"/>
          </a:p>
          <a:p>
            <a:r>
              <a:rPr lang="cy-GB" sz="3600" dirty="0"/>
              <a:t>Mae’r bêl YN y</a:t>
            </a:r>
          </a:p>
          <a:p>
            <a:r>
              <a:rPr lang="cy-GB" sz="3600" dirty="0"/>
              <a:t>bocs</a:t>
            </a: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446CA4-A292-487E-BCA8-957DEAB4165A}"/>
              </a:ext>
            </a:extLst>
          </p:cNvPr>
          <p:cNvSpPr txBox="1"/>
          <p:nvPr/>
        </p:nvSpPr>
        <p:spPr>
          <a:xfrm>
            <a:off x="2320217" y="5543315"/>
            <a:ext cx="1837897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arddodiad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4E0AE18-2030-4DAA-89CA-69A6C7A293E8}"/>
              </a:ext>
            </a:extLst>
          </p:cNvPr>
          <p:cNvCxnSpPr>
            <a:cxnSpLocks/>
          </p:cNvCxnSpPr>
          <p:nvPr/>
        </p:nvCxnSpPr>
        <p:spPr>
          <a:xfrm flipH="1" flipV="1">
            <a:off x="3168034" y="4651899"/>
            <a:ext cx="116704" cy="7634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554424B-2BFE-4599-AB8F-9A599FE1E088}"/>
              </a:ext>
            </a:extLst>
          </p:cNvPr>
          <p:cNvSpPr txBox="1"/>
          <p:nvPr/>
        </p:nvSpPr>
        <p:spPr>
          <a:xfrm>
            <a:off x="5188998" y="3816360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      yn	                    ar                      dan	             wrth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C0214-C44C-4576-ADC2-767CFE97BEFC}"/>
              </a:ext>
            </a:extLst>
          </p:cNvPr>
          <p:cNvSpPr txBox="1"/>
          <p:nvPr/>
        </p:nvSpPr>
        <p:spPr>
          <a:xfrm>
            <a:off x="5048435" y="5674287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        tu ôl                   o flaen		rhwng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FE50E-DF85-4657-BE41-D7FA3AEB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sydd...?    What is...?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DD8D16-3120-4FCD-8BE2-344A016A8A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323" y="2323652"/>
            <a:ext cx="7577687" cy="3508977"/>
          </a:xfrm>
        </p:spPr>
        <p:txBody>
          <a:bodyPr/>
          <a:lstStyle/>
          <a:p>
            <a:pPr marL="112776" indent="0">
              <a:buNone/>
            </a:pPr>
            <a:r>
              <a:rPr lang="cy-GB" dirty="0"/>
              <a:t>When asking simple </a:t>
            </a:r>
            <a:r>
              <a:rPr lang="cy-GB" sz="3200" b="1" dirty="0"/>
              <a:t>‘Beth?’ </a:t>
            </a:r>
            <a:r>
              <a:rPr lang="cy-GB" dirty="0"/>
              <a:t>or</a:t>
            </a:r>
            <a:r>
              <a:rPr lang="cy-GB" sz="3200" b="1" dirty="0"/>
              <a:t> ‘Pwy?’</a:t>
            </a:r>
            <a:r>
              <a:rPr lang="cy-GB" dirty="0"/>
              <a:t>questions, the word </a:t>
            </a:r>
            <a:r>
              <a:rPr lang="cy-GB" sz="3200" b="1" dirty="0"/>
              <a:t>‘sydd’ </a:t>
            </a:r>
            <a:r>
              <a:rPr lang="cy-GB" dirty="0"/>
              <a:t>is very useful...</a:t>
            </a:r>
          </a:p>
          <a:p>
            <a:pPr marL="112776" indent="0">
              <a:buNone/>
            </a:pPr>
            <a:endParaRPr lang="cy-GB" dirty="0"/>
          </a:p>
          <a:p>
            <a:pPr marL="112776" indent="0">
              <a:buNone/>
            </a:pPr>
            <a:r>
              <a:rPr lang="cy-GB" b="1" dirty="0"/>
              <a:t>Beth sydd ar y bwrdd?      </a:t>
            </a:r>
            <a:r>
              <a:rPr lang="cy-GB" sz="1800" dirty="0"/>
              <a:t>(What is on the table?)</a:t>
            </a:r>
          </a:p>
          <a:p>
            <a:pPr marL="112776" indent="0">
              <a:buNone/>
            </a:pPr>
            <a:endParaRPr lang="cy-GB" sz="1800" dirty="0"/>
          </a:p>
          <a:p>
            <a:pPr marL="112776" indent="0">
              <a:buNone/>
            </a:pPr>
            <a:r>
              <a:rPr lang="cy-GB" b="1" dirty="0"/>
              <a:t>Pwy sydd dan y bwrdd?!       </a:t>
            </a:r>
            <a:r>
              <a:rPr lang="cy-GB" sz="1800" dirty="0"/>
              <a:t>(Who is under the table?!)</a:t>
            </a:r>
          </a:p>
          <a:p>
            <a:endParaRPr lang="en-GB" dirty="0"/>
          </a:p>
        </p:txBody>
      </p:sp>
      <p:sp>
        <p:nvSpPr>
          <p:cNvPr id="4" name="Google Shape;328;p22">
            <a:extLst>
              <a:ext uri="{FF2B5EF4-FFF2-40B4-BE49-F238E27FC236}">
                <a16:creationId xmlns:a16="http://schemas.microsoft.com/office/drawing/2014/main" id="{EBAB8FE5-3464-42AB-B846-C5DA43A91C55}"/>
              </a:ext>
            </a:extLst>
          </p:cNvPr>
          <p:cNvSpPr/>
          <p:nvPr/>
        </p:nvSpPr>
        <p:spPr>
          <a:xfrm>
            <a:off x="8969010" y="970026"/>
            <a:ext cx="2299482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Beth…?</a:t>
            </a:r>
            <a:endParaRPr kern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" name="Google Shape;329;p22">
            <a:extLst>
              <a:ext uri="{FF2B5EF4-FFF2-40B4-BE49-F238E27FC236}">
                <a16:creationId xmlns:a16="http://schemas.microsoft.com/office/drawing/2014/main" id="{A87F6336-0507-4E4D-9893-8ED10D99C98E}"/>
              </a:ext>
            </a:extLst>
          </p:cNvPr>
          <p:cNvSpPr/>
          <p:nvPr/>
        </p:nvSpPr>
        <p:spPr>
          <a:xfrm>
            <a:off x="9064206" y="2498798"/>
            <a:ext cx="2109090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</a:pPr>
            <a:r>
              <a:rPr lang="en-US" kern="0" dirty="0" err="1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Pwy</a:t>
            </a:r>
            <a:r>
              <a:rPr lang="en-US" kern="0" dirty="0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…?</a:t>
            </a:r>
            <a:endParaRPr kern="0" dirty="0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350822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B938E-2C8A-4AE8-A0BA-3A9AA2DB8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  <a:endParaRPr lang="en-GB" i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A1734F-059B-4A5C-9070-5FBDCAA6C1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2776" indent="0">
              <a:buNone/>
            </a:pPr>
            <a:r>
              <a:rPr lang="cy-GB" dirty="0"/>
              <a:t>Using ‘Y Parc’ as a picture, ask as many questions as you can using this pattern:</a:t>
            </a:r>
          </a:p>
          <a:p>
            <a:pPr marL="112776" indent="0">
              <a:buNone/>
            </a:pPr>
            <a:endParaRPr lang="cy-GB" b="1" dirty="0"/>
          </a:p>
          <a:p>
            <a:pPr marL="112776" indent="0">
              <a:buNone/>
            </a:pPr>
            <a:r>
              <a:rPr lang="cy-GB" b="1" dirty="0"/>
              <a:t>Beth sydd ar y llyn?        </a:t>
            </a:r>
            <a:r>
              <a:rPr lang="cy-GB" sz="1800" dirty="0"/>
              <a:t>(What is on the lake?)</a:t>
            </a:r>
          </a:p>
          <a:p>
            <a:pPr marL="112776" indent="0">
              <a:buNone/>
            </a:pPr>
            <a:r>
              <a:rPr lang="cy-GB" b="1" dirty="0"/>
              <a:t>Pwy sydd wrth y llyn?     </a:t>
            </a:r>
            <a:r>
              <a:rPr lang="cy-GB" sz="1800" dirty="0"/>
              <a:t>(Who is by the lake?)</a:t>
            </a:r>
          </a:p>
          <a:p>
            <a:pPr marL="112776" indent="0">
              <a:buNone/>
            </a:pPr>
            <a:endParaRPr lang="cy-GB" sz="1800" dirty="0"/>
          </a:p>
          <a:p>
            <a:pPr marL="112776" indent="0">
              <a:buNone/>
            </a:pPr>
            <a:r>
              <a:rPr lang="cy-GB" sz="1800" dirty="0"/>
              <a:t>Ask the questions to a partner and they can answer using the pattern:</a:t>
            </a:r>
          </a:p>
          <a:p>
            <a:pPr marL="112776" indent="0">
              <a:buNone/>
            </a:pPr>
            <a:endParaRPr lang="cy-GB" sz="1800" dirty="0"/>
          </a:p>
          <a:p>
            <a:pPr marL="112776" indent="0">
              <a:buNone/>
            </a:pPr>
            <a:r>
              <a:rPr lang="cy-GB" b="1" dirty="0"/>
              <a:t>Mae _______ </a:t>
            </a:r>
            <a:r>
              <a:rPr lang="cy-GB" sz="1800" dirty="0"/>
              <a:t>(copy the last words of the question)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46903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71C40-6DF7-461F-8E39-D8D4D03C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4A4FA-74F7-47B1-B95B-E65888976B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7E6D77F-49BF-495A-8FEC-1179D1FDC5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35" y="0"/>
            <a:ext cx="121487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824463"/>
      </p:ext>
    </p:extLst>
  </p:cSld>
  <p:clrMapOvr>
    <a:masterClrMapping/>
  </p:clrMapOvr>
</p:sld>
</file>

<file path=ppt/theme/theme1.xml><?xml version="1.0" encoding="utf-8"?>
<a:theme xmlns:a="http://schemas.openxmlformats.org/drawingml/2006/main" name="Austin">
  <a:themeElements>
    <a:clrScheme name="Austin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465</Words>
  <Application>Microsoft Office PowerPoint</Application>
  <PresentationFormat>Widescreen</PresentationFormat>
  <Paragraphs>74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Noto Sans Symbols</vt:lpstr>
      <vt:lpstr>Austin</vt:lpstr>
      <vt:lpstr>Cwestiynau   Questions</vt:lpstr>
      <vt:lpstr>Cwestiynau / Questions</vt:lpstr>
      <vt:lpstr>Creu cwestiynau/ Creating questions</vt:lpstr>
      <vt:lpstr>Ble mae...?     Where is...?</vt:lpstr>
      <vt:lpstr>PowerPoint Presentation</vt:lpstr>
      <vt:lpstr>Sawl...?     Faint o...?</vt:lpstr>
      <vt:lpstr>TASG</vt:lpstr>
      <vt:lpstr>BETH YW ARDDODIAD?</vt:lpstr>
      <vt:lpstr>Beth sydd...?    What is...?</vt:lpstr>
      <vt:lpstr>TASG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Cwestiynau   Questions</dc:title>
  <dc:creator>Aled Williams</dc:creator>
  <cp:lastModifiedBy>Aled Williams</cp:lastModifiedBy>
  <cp:revision>8</cp:revision>
  <cp:lastPrinted>2020-02-03T22:03:29Z</cp:lastPrinted>
  <dcterms:created xsi:type="dcterms:W3CDTF">2020-02-03T21:01:43Z</dcterms:created>
  <dcterms:modified xsi:type="dcterms:W3CDTF">2020-02-04T07:37:46Z</dcterms:modified>
</cp:coreProperties>
</file>