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60" r:id="rId2"/>
    <p:sldId id="261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2391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259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6976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519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681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4246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333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13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549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496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29597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35602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18373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03242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9602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5322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871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58773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2x2_Between_Groups_Anova_Output_Guidance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"/>
            <a:ext cx="12192000" cy="6857513"/>
          </a:xfrm>
        </p:spPr>
      </p:pic>
    </p:spTree>
    <p:extLst>
      <p:ext uri="{BB962C8B-B14F-4D97-AF65-F5344CB8AC3E}">
        <p14:creationId xmlns:p14="http://schemas.microsoft.com/office/powerpoint/2010/main" val="3840023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9795"/>
    </mc:Choice>
    <mc:Fallback xmlns="">
      <p:transition spd="slow" advTm="369795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066" y="192741"/>
            <a:ext cx="8534400" cy="1507067"/>
          </a:xfrm>
        </p:spPr>
        <p:txBody>
          <a:bodyPr/>
          <a:lstStyle/>
          <a:p>
            <a:r>
              <a:rPr lang="en-GB" dirty="0"/>
              <a:t>Writing up our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066" y="1482318"/>
            <a:ext cx="11378834" cy="361526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A two way 2 </a:t>
            </a:r>
            <a:r>
              <a:rPr lang="en-GB" sz="2400" dirty="0" smtClean="0"/>
              <a:t>(Gender: Male and Female) </a:t>
            </a:r>
            <a:r>
              <a:rPr lang="en-GB" sz="2400" dirty="0"/>
              <a:t>× 2 </a:t>
            </a:r>
            <a:r>
              <a:rPr lang="en-GB" sz="2400" dirty="0" smtClean="0"/>
              <a:t>(Age: young </a:t>
            </a:r>
            <a:r>
              <a:rPr lang="en-GB" sz="2400" dirty="0"/>
              <a:t>and </a:t>
            </a:r>
            <a:r>
              <a:rPr lang="en-GB" sz="2400" dirty="0" smtClean="0"/>
              <a:t>old) between groups ANOVA </a:t>
            </a:r>
            <a:r>
              <a:rPr lang="en-GB" sz="2400" dirty="0"/>
              <a:t>was </a:t>
            </a:r>
            <a:r>
              <a:rPr lang="en-GB" sz="2400" dirty="0" smtClean="0"/>
              <a:t>conducted to investigate the effects of gender and Age has </a:t>
            </a:r>
            <a:r>
              <a:rPr lang="en-GB" sz="2400" dirty="0"/>
              <a:t>on </a:t>
            </a:r>
            <a:r>
              <a:rPr lang="en-GB" sz="2400" dirty="0" smtClean="0"/>
              <a:t>Social Media Usage. </a:t>
            </a:r>
            <a:r>
              <a:rPr lang="en-GB" sz="2400" dirty="0"/>
              <a:t>This revealed a significant main effect </a:t>
            </a:r>
            <a:r>
              <a:rPr lang="en-GB" sz="2400" dirty="0" smtClean="0"/>
              <a:t>for Gender, </a:t>
            </a:r>
            <a:r>
              <a:rPr lang="en-GB" sz="2400" dirty="0"/>
              <a:t>F(1, </a:t>
            </a:r>
            <a:r>
              <a:rPr lang="en-GB" sz="2400" dirty="0" smtClean="0"/>
              <a:t>56) </a:t>
            </a:r>
            <a:r>
              <a:rPr lang="en-GB" sz="2400" dirty="0"/>
              <a:t>= </a:t>
            </a:r>
            <a:r>
              <a:rPr lang="en-GB" sz="2400" dirty="0" smtClean="0"/>
              <a:t>1010.991, p&lt; </a:t>
            </a:r>
            <a:r>
              <a:rPr lang="en-GB" sz="2400" dirty="0"/>
              <a:t>.</a:t>
            </a:r>
            <a:r>
              <a:rPr lang="en-GB" sz="2400" dirty="0" smtClean="0"/>
              <a:t>001, </a:t>
            </a:r>
            <a:r>
              <a:rPr lang="el-GR" dirty="0"/>
              <a:t>η</a:t>
            </a:r>
            <a:r>
              <a:rPr lang="en-GB" baseline="-25000" dirty="0" smtClean="0"/>
              <a:t>p</a:t>
            </a:r>
            <a:r>
              <a:rPr lang="en-GB" baseline="30000" dirty="0" smtClean="0"/>
              <a:t>2 </a:t>
            </a:r>
            <a:r>
              <a:rPr lang="en-GB" sz="2400" dirty="0" smtClean="0"/>
              <a:t>.948, with the means scores indicating </a:t>
            </a:r>
            <a:r>
              <a:rPr lang="en-GB" sz="2400" dirty="0"/>
              <a:t>that </a:t>
            </a:r>
            <a:r>
              <a:rPr lang="en-GB" sz="2400" dirty="0" smtClean="0"/>
              <a:t>females had significantly higher social media usage compared to Males. </a:t>
            </a:r>
            <a:r>
              <a:rPr lang="en-GB" sz="2400" dirty="0"/>
              <a:t>There was also a significant main </a:t>
            </a:r>
            <a:r>
              <a:rPr lang="en-GB" sz="2400" dirty="0" smtClean="0"/>
              <a:t>effect for Age, </a:t>
            </a:r>
            <a:r>
              <a:rPr lang="en-GB" sz="2400" dirty="0"/>
              <a:t>F(1, </a:t>
            </a:r>
            <a:r>
              <a:rPr lang="en-GB" sz="2400" dirty="0" smtClean="0"/>
              <a:t>56) </a:t>
            </a:r>
            <a:r>
              <a:rPr lang="en-GB" sz="2400" dirty="0"/>
              <a:t>= </a:t>
            </a:r>
            <a:r>
              <a:rPr lang="en-GB" sz="2400" dirty="0" smtClean="0"/>
              <a:t>432.214, </a:t>
            </a:r>
            <a:r>
              <a:rPr lang="en-GB" sz="2400" dirty="0"/>
              <a:t>p&lt; .</a:t>
            </a:r>
            <a:r>
              <a:rPr lang="en-GB" sz="2400" dirty="0" smtClean="0"/>
              <a:t>001, </a:t>
            </a:r>
            <a:r>
              <a:rPr lang="el-GR" dirty="0">
                <a:solidFill>
                  <a:prstClr val="white"/>
                </a:solidFill>
              </a:rPr>
              <a:t>η</a:t>
            </a:r>
            <a:r>
              <a:rPr lang="en-GB" baseline="-25000" dirty="0">
                <a:solidFill>
                  <a:prstClr val="white"/>
                </a:solidFill>
              </a:rPr>
              <a:t>p</a:t>
            </a:r>
            <a:r>
              <a:rPr lang="en-GB" baseline="30000" dirty="0">
                <a:solidFill>
                  <a:prstClr val="white"/>
                </a:solidFill>
              </a:rPr>
              <a:t>2 </a:t>
            </a:r>
            <a:r>
              <a:rPr lang="en-GB" sz="2400" dirty="0" smtClean="0">
                <a:solidFill>
                  <a:prstClr val="white"/>
                </a:solidFill>
              </a:rPr>
              <a:t>.885 with the mean scores </a:t>
            </a:r>
            <a:r>
              <a:rPr lang="en-GB" sz="2400" dirty="0" smtClean="0"/>
              <a:t>indicating that young participants had significantly higher social media usage compared to old participants. The Gender × Age interaction </a:t>
            </a:r>
            <a:r>
              <a:rPr lang="en-GB" sz="2400" dirty="0"/>
              <a:t>was </a:t>
            </a:r>
            <a:r>
              <a:rPr lang="en-GB" sz="2400" dirty="0" smtClean="0"/>
              <a:t>not </a:t>
            </a:r>
            <a:r>
              <a:rPr lang="en-GB" sz="2400" dirty="0"/>
              <a:t>significant, F(1, </a:t>
            </a:r>
            <a:r>
              <a:rPr lang="en-GB" sz="2400" dirty="0" smtClean="0"/>
              <a:t>56) </a:t>
            </a:r>
            <a:r>
              <a:rPr lang="en-GB" sz="2400" dirty="0"/>
              <a:t>= </a:t>
            </a:r>
            <a:r>
              <a:rPr lang="en-GB" sz="2400" dirty="0" smtClean="0"/>
              <a:t>.042, p=.839, </a:t>
            </a:r>
            <a:r>
              <a:rPr lang="el-GR" sz="2400" dirty="0">
                <a:solidFill>
                  <a:prstClr val="white"/>
                </a:solidFill>
              </a:rPr>
              <a:t>η</a:t>
            </a:r>
            <a:r>
              <a:rPr lang="en-GB" sz="2400" baseline="-25000" dirty="0">
                <a:solidFill>
                  <a:prstClr val="white"/>
                </a:solidFill>
              </a:rPr>
              <a:t>p</a:t>
            </a:r>
            <a:r>
              <a:rPr lang="en-GB" sz="2400" baseline="30000" dirty="0">
                <a:solidFill>
                  <a:prstClr val="white"/>
                </a:solidFill>
              </a:rPr>
              <a:t>2 </a:t>
            </a:r>
            <a:r>
              <a:rPr lang="en-GB" sz="2400" dirty="0" smtClean="0">
                <a:solidFill>
                  <a:prstClr val="white"/>
                </a:solidFill>
              </a:rPr>
              <a:t>.001,</a:t>
            </a:r>
            <a:r>
              <a:rPr lang="en-GB" sz="2400" dirty="0" smtClean="0"/>
              <a:t> </a:t>
            </a:r>
            <a:r>
              <a:rPr lang="en-GB" sz="2400" dirty="0"/>
              <a:t>indicating that differences in </a:t>
            </a:r>
            <a:r>
              <a:rPr lang="en-GB" sz="2400" dirty="0" smtClean="0"/>
              <a:t>Social Media Usage due </a:t>
            </a:r>
            <a:r>
              <a:rPr lang="en-GB" sz="2400" dirty="0"/>
              <a:t>to </a:t>
            </a:r>
            <a:r>
              <a:rPr lang="en-GB" sz="2400" dirty="0" smtClean="0"/>
              <a:t>Gender were not </a:t>
            </a:r>
            <a:r>
              <a:rPr lang="en-GB" sz="2400" dirty="0"/>
              <a:t>affected </a:t>
            </a:r>
            <a:r>
              <a:rPr lang="en-GB" sz="2400" dirty="0" smtClean="0"/>
              <a:t>age and vice versa. </a:t>
            </a:r>
            <a:endParaRPr lang="en-GB" sz="2400" dirty="0"/>
          </a:p>
        </p:txBody>
      </p:sp>
      <p:pic>
        <p:nvPicPr>
          <p:cNvPr id="4" name="Slide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91900" y="19274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10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14"/>
    </mc:Choice>
    <mc:Fallback xmlns="">
      <p:transition spd="slow" advTm="26114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1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897</TotalTime>
  <Words>175</Words>
  <Application>Microsoft Office PowerPoint</Application>
  <PresentationFormat>Widescreen</PresentationFormat>
  <Paragraphs>2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</vt:lpstr>
      <vt:lpstr>PowerPoint Presentation</vt:lpstr>
      <vt:lpstr>Writing up our results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2x2 Repeated Subjects-design anova</dc:title>
  <dc:creator>Charlotte Greenway</dc:creator>
  <cp:lastModifiedBy>Stuart Jones</cp:lastModifiedBy>
  <cp:revision>59</cp:revision>
  <dcterms:created xsi:type="dcterms:W3CDTF">2016-10-04T10:33:16Z</dcterms:created>
  <dcterms:modified xsi:type="dcterms:W3CDTF">2020-10-11T21:54:09Z</dcterms:modified>
</cp:coreProperties>
</file>