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6" r:id="rId3"/>
    <p:sldId id="257" r:id="rId4"/>
    <p:sldId id="262" r:id="rId5"/>
    <p:sldId id="263" r:id="rId6"/>
    <p:sldId id="258" r:id="rId7"/>
    <p:sldId id="265" r:id="rId8"/>
    <p:sldId id="259" r:id="rId9"/>
    <p:sldId id="260" r:id="rId10"/>
    <p:sldId id="264" r:id="rId11"/>
    <p:sldId id="261"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638B49-3C81-FA3C-6E18-7FAC2093A43F}" v="2" dt="2026-03-15T09:40:04.014"/>
    <p1510:client id="{E119A65A-371B-2092-1B25-438413DCFCD9}" v="258" dt="2026-03-14T11:57:35.5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ussain (2436307)" userId="S::2436307@student.uwtsd.ac.uk::b2965959-d862-43ec-bafb-ef4bc47fe4db" providerId="AD" clId="Web-{D3638B49-3C81-FA3C-6E18-7FAC2093A43F}"/>
    <pc:docChg chg="modSld">
      <pc:chgData name="Maria Hussain (2436307)" userId="S::2436307@student.uwtsd.ac.uk::b2965959-d862-43ec-bafb-ef4bc47fe4db" providerId="AD" clId="Web-{D3638B49-3C81-FA3C-6E18-7FAC2093A43F}" dt="2026-03-15T09:40:04.014" v="1" actId="20577"/>
      <pc:docMkLst>
        <pc:docMk/>
      </pc:docMkLst>
      <pc:sldChg chg="modSp">
        <pc:chgData name="Maria Hussain (2436307)" userId="S::2436307@student.uwtsd.ac.uk::b2965959-d862-43ec-bafb-ef4bc47fe4db" providerId="AD" clId="Web-{D3638B49-3C81-FA3C-6E18-7FAC2093A43F}" dt="2026-03-15T09:40:04.014" v="1" actId="20577"/>
        <pc:sldMkLst>
          <pc:docMk/>
          <pc:sldMk cId="0" sldId="257"/>
        </pc:sldMkLst>
        <pc:spChg chg="mod">
          <ac:chgData name="Maria Hussain (2436307)" userId="S::2436307@student.uwtsd.ac.uk::b2965959-d862-43ec-bafb-ef4bc47fe4db" providerId="AD" clId="Web-{D3638B49-3C81-FA3C-6E18-7FAC2093A43F}" dt="2026-03-15T09:40:04.014" v="1" actId="20577"/>
          <ac:spMkLst>
            <pc:docMk/>
            <pc:sldMk cId="0" sldId="257"/>
            <ac:spMk id="3" creationId="{00000000-0000-0000-0000-000000000000}"/>
          </ac:spMkLst>
        </pc:spChg>
      </pc:sldChg>
    </pc:docChg>
  </pc:docChgLst>
  <pc:docChgLst>
    <pc:chgData name="Maria Hussain (2436307)" userId="S::2436307@student.uwtsd.ac.uk::b2965959-d862-43ec-bafb-ef4bc47fe4db" providerId="AD" clId="Web-{C81B0A85-7BF2-F938-3442-28BC8B31FF76}"/>
    <pc:docChg chg="addSld modSld">
      <pc:chgData name="Maria Hussain (2436307)" userId="S::2436307@student.uwtsd.ac.uk::b2965959-d862-43ec-bafb-ef4bc47fe4db" providerId="AD" clId="Web-{C81B0A85-7BF2-F938-3442-28BC8B31FF76}" dt="2026-03-07T11:54:53.885" v="216" actId="20577"/>
      <pc:docMkLst>
        <pc:docMk/>
      </pc:docMkLst>
      <pc:sldChg chg="modSp">
        <pc:chgData name="Maria Hussain (2436307)" userId="S::2436307@student.uwtsd.ac.uk::b2965959-d862-43ec-bafb-ef4bc47fe4db" providerId="AD" clId="Web-{C81B0A85-7BF2-F938-3442-28BC8B31FF76}" dt="2026-03-07T11:19:14.984" v="69" actId="20577"/>
        <pc:sldMkLst>
          <pc:docMk/>
          <pc:sldMk cId="0" sldId="257"/>
        </pc:sldMkLst>
        <pc:spChg chg="mod">
          <ac:chgData name="Maria Hussain (2436307)" userId="S::2436307@student.uwtsd.ac.uk::b2965959-d862-43ec-bafb-ef4bc47fe4db" providerId="AD" clId="Web-{C81B0A85-7BF2-F938-3442-28BC8B31FF76}" dt="2026-03-07T11:19:14.984" v="69" actId="20577"/>
          <ac:spMkLst>
            <pc:docMk/>
            <pc:sldMk cId="0" sldId="257"/>
            <ac:spMk id="3" creationId="{00000000-0000-0000-0000-000000000000}"/>
          </ac:spMkLst>
        </pc:spChg>
      </pc:sldChg>
      <pc:sldChg chg="modSp">
        <pc:chgData name="Maria Hussain (2436307)" userId="S::2436307@student.uwtsd.ac.uk::b2965959-d862-43ec-bafb-ef4bc47fe4db" providerId="AD" clId="Web-{C81B0A85-7BF2-F938-3442-28BC8B31FF76}" dt="2026-03-07T11:49:29.840" v="183" actId="20577"/>
        <pc:sldMkLst>
          <pc:docMk/>
          <pc:sldMk cId="0" sldId="259"/>
        </pc:sldMkLst>
        <pc:graphicFrameChg chg="modGraphic">
          <ac:chgData name="Maria Hussain (2436307)" userId="S::2436307@student.uwtsd.ac.uk::b2965959-d862-43ec-bafb-ef4bc47fe4db" providerId="AD" clId="Web-{C81B0A85-7BF2-F938-3442-28BC8B31FF76}" dt="2026-03-07T11:49:29.840" v="183" actId="20577"/>
          <ac:graphicFrameMkLst>
            <pc:docMk/>
            <pc:sldMk cId="0" sldId="259"/>
            <ac:graphicFrameMk id="5" creationId="{441A40E6-0104-4BB8-9F42-F97305407CE3}"/>
          </ac:graphicFrameMkLst>
        </pc:graphicFrameChg>
      </pc:sldChg>
      <pc:sldChg chg="modSp">
        <pc:chgData name="Maria Hussain (2436307)" userId="S::2436307@student.uwtsd.ac.uk::b2965959-d862-43ec-bafb-ef4bc47fe4db" providerId="AD" clId="Web-{C81B0A85-7BF2-F938-3442-28BC8B31FF76}" dt="2026-03-07T11:49:03.292" v="174" actId="20577"/>
        <pc:sldMkLst>
          <pc:docMk/>
          <pc:sldMk cId="0" sldId="260"/>
        </pc:sldMkLst>
        <pc:graphicFrameChg chg="modGraphic">
          <ac:chgData name="Maria Hussain (2436307)" userId="S::2436307@student.uwtsd.ac.uk::b2965959-d862-43ec-bafb-ef4bc47fe4db" providerId="AD" clId="Web-{C81B0A85-7BF2-F938-3442-28BC8B31FF76}" dt="2026-03-07T11:49:03.292" v="174" actId="20577"/>
          <ac:graphicFrameMkLst>
            <pc:docMk/>
            <pc:sldMk cId="0" sldId="260"/>
            <ac:graphicFrameMk id="15" creationId="{B96DCD31-B324-ABAF-2E28-55C845602442}"/>
          </ac:graphicFrameMkLst>
        </pc:graphicFrameChg>
      </pc:sldChg>
      <pc:sldChg chg="addSp delSp modSp new mod setBg">
        <pc:chgData name="Maria Hussain (2436307)" userId="S::2436307@student.uwtsd.ac.uk::b2965959-d862-43ec-bafb-ef4bc47fe4db" providerId="AD" clId="Web-{C81B0A85-7BF2-F938-3442-28BC8B31FF76}" dt="2026-03-07T11:53:18.116" v="205"/>
        <pc:sldMkLst>
          <pc:docMk/>
          <pc:sldMk cId="773741045" sldId="262"/>
        </pc:sldMkLst>
        <pc:spChg chg="mod">
          <ac:chgData name="Maria Hussain (2436307)" userId="S::2436307@student.uwtsd.ac.uk::b2965959-d862-43ec-bafb-ef4bc47fe4db" providerId="AD" clId="Web-{C81B0A85-7BF2-F938-3442-28BC8B31FF76}" dt="2026-03-07T11:53:18.069" v="204"/>
          <ac:spMkLst>
            <pc:docMk/>
            <pc:sldMk cId="773741045" sldId="262"/>
            <ac:spMk id="2" creationId="{2997DFFF-6E74-19AE-7B9B-5C407D7996C0}"/>
          </ac:spMkLst>
        </pc:spChg>
        <pc:graphicFrameChg chg="add">
          <ac:chgData name="Maria Hussain (2436307)" userId="S::2436307@student.uwtsd.ac.uk::b2965959-d862-43ec-bafb-ef4bc47fe4db" providerId="AD" clId="Web-{C81B0A85-7BF2-F938-3442-28BC8B31FF76}" dt="2026-03-07T11:53:18.116" v="205"/>
          <ac:graphicFrameMkLst>
            <pc:docMk/>
            <pc:sldMk cId="773741045" sldId="262"/>
            <ac:graphicFrameMk id="21" creationId="{5EF38EAA-9164-8C4D-7258-877F923497F5}"/>
          </ac:graphicFrameMkLst>
        </pc:graphicFrameChg>
      </pc:sldChg>
      <pc:sldChg chg="addSp delSp modSp new mod setBg">
        <pc:chgData name="Maria Hussain (2436307)" userId="S::2436307@student.uwtsd.ac.uk::b2965959-d862-43ec-bafb-ef4bc47fe4db" providerId="AD" clId="Web-{C81B0A85-7BF2-F938-3442-28BC8B31FF76}" dt="2026-03-07T11:54:53.885" v="216" actId="20577"/>
        <pc:sldMkLst>
          <pc:docMk/>
          <pc:sldMk cId="140933162" sldId="263"/>
        </pc:sldMkLst>
        <pc:spChg chg="mod">
          <ac:chgData name="Maria Hussain (2436307)" userId="S::2436307@student.uwtsd.ac.uk::b2965959-d862-43ec-bafb-ef4bc47fe4db" providerId="AD" clId="Web-{C81B0A85-7BF2-F938-3442-28BC8B31FF76}" dt="2026-03-07T11:53:27.288" v="206"/>
          <ac:spMkLst>
            <pc:docMk/>
            <pc:sldMk cId="140933162" sldId="263"/>
            <ac:spMk id="2" creationId="{87801DC0-7623-DB9D-0D22-3FA4EB593AB0}"/>
          </ac:spMkLst>
        </pc:spChg>
        <pc:spChg chg="add">
          <ac:chgData name="Maria Hussain (2436307)" userId="S::2436307@student.uwtsd.ac.uk::b2965959-d862-43ec-bafb-ef4bc47fe4db" providerId="AD" clId="Web-{C81B0A85-7BF2-F938-3442-28BC8B31FF76}" dt="2026-03-07T11:53:27.288" v="206"/>
          <ac:spMkLst>
            <pc:docMk/>
            <pc:sldMk cId="140933162" sldId="263"/>
            <ac:spMk id="10" creationId="{B50AB553-2A96-4A92-96F2-93548E096954}"/>
          </ac:spMkLst>
        </pc:spChg>
        <pc:graphicFrameChg chg="add modGraphic">
          <ac:chgData name="Maria Hussain (2436307)" userId="S::2436307@student.uwtsd.ac.uk::b2965959-d862-43ec-bafb-ef4bc47fe4db" providerId="AD" clId="Web-{C81B0A85-7BF2-F938-3442-28BC8B31FF76}" dt="2026-03-07T11:54:53.885" v="216" actId="20577"/>
          <ac:graphicFrameMkLst>
            <pc:docMk/>
            <pc:sldMk cId="140933162" sldId="263"/>
            <ac:graphicFrameMk id="5" creationId="{2216E565-6817-1EF2-39FB-7621FDF6E222}"/>
          </ac:graphicFrameMkLst>
        </pc:graphicFrameChg>
        <pc:picChg chg="add">
          <ac:chgData name="Maria Hussain (2436307)" userId="S::2436307@student.uwtsd.ac.uk::b2965959-d862-43ec-bafb-ef4bc47fe4db" providerId="AD" clId="Web-{C81B0A85-7BF2-F938-3442-28BC8B31FF76}" dt="2026-03-07T11:53:27.288" v="206"/>
          <ac:picMkLst>
            <pc:docMk/>
            <pc:sldMk cId="140933162" sldId="263"/>
            <ac:picMk id="6" creationId="{7F0E2C90-AA45-A28F-96C2-D114C980B3EB}"/>
          </ac:picMkLst>
        </pc:picChg>
      </pc:sldChg>
      <pc:sldChg chg="addSp delSp modSp new mod setBg">
        <pc:chgData name="Maria Hussain (2436307)" userId="S::2436307@student.uwtsd.ac.uk::b2965959-d862-43ec-bafb-ef4bc47fe4db" providerId="AD" clId="Web-{C81B0A85-7BF2-F938-3442-28BC8B31FF76}" dt="2026-03-07T11:48:01.194" v="162"/>
        <pc:sldMkLst>
          <pc:docMk/>
          <pc:sldMk cId="2720539528" sldId="264"/>
        </pc:sldMkLst>
        <pc:spChg chg="mod">
          <ac:chgData name="Maria Hussain (2436307)" userId="S::2436307@student.uwtsd.ac.uk::b2965959-d862-43ec-bafb-ef4bc47fe4db" providerId="AD" clId="Web-{C81B0A85-7BF2-F938-3442-28BC8B31FF76}" dt="2026-03-07T11:48:01.194" v="162"/>
          <ac:spMkLst>
            <pc:docMk/>
            <pc:sldMk cId="2720539528" sldId="264"/>
            <ac:spMk id="2" creationId="{D7018681-C699-C7C7-068C-9AF533F3019E}"/>
          </ac:spMkLst>
        </pc:spChg>
        <pc:spChg chg="add">
          <ac:chgData name="Maria Hussain (2436307)" userId="S::2436307@student.uwtsd.ac.uk::b2965959-d862-43ec-bafb-ef4bc47fe4db" providerId="AD" clId="Web-{C81B0A85-7BF2-F938-3442-28BC8B31FF76}" dt="2026-03-07T11:48:01.194" v="162"/>
          <ac:spMkLst>
            <pc:docMk/>
            <pc:sldMk cId="2720539528" sldId="264"/>
            <ac:spMk id="10" creationId="{A4AC5506-6312-4701-8D3C-40187889A947}"/>
          </ac:spMkLst>
        </pc:spChg>
        <pc:graphicFrameChg chg="add mod ord modGraphic">
          <ac:chgData name="Maria Hussain (2436307)" userId="S::2436307@student.uwtsd.ac.uk::b2965959-d862-43ec-bafb-ef4bc47fe4db" providerId="AD" clId="Web-{C81B0A85-7BF2-F938-3442-28BC8B31FF76}" dt="2026-03-07T11:48:01.194" v="162"/>
          <ac:graphicFrameMkLst>
            <pc:docMk/>
            <pc:sldMk cId="2720539528" sldId="264"/>
            <ac:graphicFrameMk id="5" creationId="{A00E9DAF-EB50-3EFA-AECE-205F5343F9E6}"/>
          </ac:graphicFrameMkLst>
        </pc:graphicFrameChg>
      </pc:sldChg>
      <pc:sldChg chg="addSp delSp modSp new mod setBg">
        <pc:chgData name="Maria Hussain (2436307)" userId="S::2436307@student.uwtsd.ac.uk::b2965959-d862-43ec-bafb-ef4bc47fe4db" providerId="AD" clId="Web-{C81B0A85-7BF2-F938-3442-28BC8B31FF76}" dt="2026-03-07T11:52:49.162" v="200"/>
        <pc:sldMkLst>
          <pc:docMk/>
          <pc:sldMk cId="540944291" sldId="265"/>
        </pc:sldMkLst>
        <pc:spChg chg="mod">
          <ac:chgData name="Maria Hussain (2436307)" userId="S::2436307@student.uwtsd.ac.uk::b2965959-d862-43ec-bafb-ef4bc47fe4db" providerId="AD" clId="Web-{C81B0A85-7BF2-F938-3442-28BC8B31FF76}" dt="2026-03-07T11:52:49.162" v="200"/>
          <ac:spMkLst>
            <pc:docMk/>
            <pc:sldMk cId="540944291" sldId="265"/>
            <ac:spMk id="2" creationId="{967A0C24-5F26-25E0-7CE1-335827B7A855}"/>
          </ac:spMkLst>
        </pc:spChg>
        <pc:spChg chg="add">
          <ac:chgData name="Maria Hussain (2436307)" userId="S::2436307@student.uwtsd.ac.uk::b2965959-d862-43ec-bafb-ef4bc47fe4db" providerId="AD" clId="Web-{C81B0A85-7BF2-F938-3442-28BC8B31FF76}" dt="2026-03-07T11:52:49.162" v="200"/>
          <ac:spMkLst>
            <pc:docMk/>
            <pc:sldMk cId="540944291" sldId="265"/>
            <ac:spMk id="53" creationId="{18873D23-2DCF-4B31-A009-95721C06E8E1}"/>
          </ac:spMkLst>
        </pc:spChg>
        <pc:spChg chg="add">
          <ac:chgData name="Maria Hussain (2436307)" userId="S::2436307@student.uwtsd.ac.uk::b2965959-d862-43ec-bafb-ef4bc47fe4db" providerId="AD" clId="Web-{C81B0A85-7BF2-F938-3442-28BC8B31FF76}" dt="2026-03-07T11:52:49.162" v="200"/>
          <ac:spMkLst>
            <pc:docMk/>
            <pc:sldMk cId="540944291" sldId="265"/>
            <ac:spMk id="54" creationId="{C13EF075-D4EF-4929-ADBC-91B27DA19955}"/>
          </ac:spMkLst>
        </pc:spChg>
        <pc:spChg chg="add">
          <ac:chgData name="Maria Hussain (2436307)" userId="S::2436307@student.uwtsd.ac.uk::b2965959-d862-43ec-bafb-ef4bc47fe4db" providerId="AD" clId="Web-{C81B0A85-7BF2-F938-3442-28BC8B31FF76}" dt="2026-03-07T11:52:49.162" v="200"/>
          <ac:spMkLst>
            <pc:docMk/>
            <pc:sldMk cId="540944291" sldId="265"/>
            <ac:spMk id="59" creationId="{5B999F97-E913-016F-983A-A795CCB73CAF}"/>
          </ac:spMkLst>
        </pc:spChg>
        <pc:grpChg chg="add">
          <ac:chgData name="Maria Hussain (2436307)" userId="S::2436307@student.uwtsd.ac.uk::b2965959-d862-43ec-bafb-ef4bc47fe4db" providerId="AD" clId="Web-{C81B0A85-7BF2-F938-3442-28BC8B31FF76}" dt="2026-03-07T11:52:49.162" v="200"/>
          <ac:grpSpMkLst>
            <pc:docMk/>
            <pc:sldMk cId="540944291" sldId="265"/>
            <ac:grpSpMk id="55" creationId="{DAA26DFA-AAB2-4973-9C17-16D587C7B198}"/>
          </ac:grpSpMkLst>
        </pc:grpChg>
      </pc:sldChg>
    </pc:docChg>
  </pc:docChgLst>
  <pc:docChgLst>
    <pc:chgData name="Maria Hussain (2436307)" userId="S::2436307@student.uwtsd.ac.uk::b2965959-d862-43ec-bafb-ef4bc47fe4db" providerId="AD" clId="Web-{E119A65A-371B-2092-1B25-438413DCFCD9}"/>
    <pc:docChg chg="addSld delSld modSld sldOrd">
      <pc:chgData name="Maria Hussain (2436307)" userId="S::2436307@student.uwtsd.ac.uk::b2965959-d862-43ec-bafb-ef4bc47fe4db" providerId="AD" clId="Web-{E119A65A-371B-2092-1B25-438413DCFCD9}" dt="2026-03-14T11:58:58.763" v="419"/>
      <pc:docMkLst>
        <pc:docMk/>
      </pc:docMkLst>
      <pc:sldChg chg="addSp delSp modSp">
        <pc:chgData name="Maria Hussain (2436307)" userId="S::2436307@student.uwtsd.ac.uk::b2965959-d862-43ec-bafb-ef4bc47fe4db" providerId="AD" clId="Web-{E119A65A-371B-2092-1B25-438413DCFCD9}" dt="2026-03-14T11:04:30.676" v="155" actId="14100"/>
        <pc:sldMkLst>
          <pc:docMk/>
          <pc:sldMk cId="0" sldId="256"/>
        </pc:sldMkLst>
        <pc:spChg chg="mod">
          <ac:chgData name="Maria Hussain (2436307)" userId="S::2436307@student.uwtsd.ac.uk::b2965959-d862-43ec-bafb-ef4bc47fe4db" providerId="AD" clId="Web-{E119A65A-371B-2092-1B25-438413DCFCD9}" dt="2026-03-14T11:04:23.206" v="153" actId="1076"/>
          <ac:spMkLst>
            <pc:docMk/>
            <pc:sldMk cId="0" sldId="256"/>
            <ac:spMk id="2" creationId="{00000000-0000-0000-0000-000000000000}"/>
          </ac:spMkLst>
        </pc:spChg>
        <pc:spChg chg="add del mod">
          <ac:chgData name="Maria Hussain (2436307)" userId="S::2436307@student.uwtsd.ac.uk::b2965959-d862-43ec-bafb-ef4bc47fe4db" providerId="AD" clId="Web-{E119A65A-371B-2092-1B25-438413DCFCD9}" dt="2026-03-14T10:50:46.268" v="86"/>
          <ac:spMkLst>
            <pc:docMk/>
            <pc:sldMk cId="0" sldId="256"/>
            <ac:spMk id="407" creationId="{043DCCC2-C1E9-EC34-CFEE-07E8BB7BF086}"/>
          </ac:spMkLst>
        </pc:spChg>
        <pc:graphicFrameChg chg="add del mod modGraphic">
          <ac:chgData name="Maria Hussain (2436307)" userId="S::2436307@student.uwtsd.ac.uk::b2965959-d862-43ec-bafb-ef4bc47fe4db" providerId="AD" clId="Web-{E119A65A-371B-2092-1B25-438413DCFCD9}" dt="2026-03-14T10:53:51.133" v="134" actId="20577"/>
          <ac:graphicFrameMkLst>
            <pc:docMk/>
            <pc:sldMk cId="0" sldId="256"/>
            <ac:graphicFrameMk id="30" creationId="{ABC58BE8-D29F-2202-86AE-D104CF4937D0}"/>
          </ac:graphicFrameMkLst>
        </pc:graphicFrameChg>
        <pc:picChg chg="add del mod">
          <ac:chgData name="Maria Hussain (2436307)" userId="S::2436307@student.uwtsd.ac.uk::b2965959-d862-43ec-bafb-ef4bc47fe4db" providerId="AD" clId="Web-{E119A65A-371B-2092-1B25-438413DCFCD9}" dt="2026-03-14T11:03:12.124" v="148"/>
          <ac:picMkLst>
            <pc:docMk/>
            <pc:sldMk cId="0" sldId="256"/>
            <ac:picMk id="797" creationId="{95F1A2E9-930B-CE99-1007-99092A8AB96B}"/>
          </ac:picMkLst>
        </pc:picChg>
        <pc:picChg chg="add mod">
          <ac:chgData name="Maria Hussain (2436307)" userId="S::2436307@student.uwtsd.ac.uk::b2965959-d862-43ec-bafb-ef4bc47fe4db" providerId="AD" clId="Web-{E119A65A-371B-2092-1B25-438413DCFCD9}" dt="2026-03-14T11:04:30.676" v="155" actId="14100"/>
          <ac:picMkLst>
            <pc:docMk/>
            <pc:sldMk cId="0" sldId="256"/>
            <ac:picMk id="798" creationId="{870A94B1-6F2B-0940-4237-97C2A0CDCE1F}"/>
          </ac:picMkLst>
        </pc:picChg>
      </pc:sldChg>
      <pc:sldChg chg="addSp delSp modSp ord">
        <pc:chgData name="Maria Hussain (2436307)" userId="S::2436307@student.uwtsd.ac.uk::b2965959-d862-43ec-bafb-ef4bc47fe4db" providerId="AD" clId="Web-{E119A65A-371B-2092-1B25-438413DCFCD9}" dt="2026-03-14T11:35:29.448" v="306" actId="20577"/>
        <pc:sldMkLst>
          <pc:docMk/>
          <pc:sldMk cId="0" sldId="257"/>
        </pc:sldMkLst>
        <pc:spChg chg="mod">
          <ac:chgData name="Maria Hussain (2436307)" userId="S::2436307@student.uwtsd.ac.uk::b2965959-d862-43ec-bafb-ef4bc47fe4db" providerId="AD" clId="Web-{E119A65A-371B-2092-1B25-438413DCFCD9}" dt="2026-03-14T11:18:03.217" v="197"/>
          <ac:spMkLst>
            <pc:docMk/>
            <pc:sldMk cId="0" sldId="257"/>
            <ac:spMk id="2" creationId="{00000000-0000-0000-0000-000000000000}"/>
          </ac:spMkLst>
        </pc:spChg>
        <pc:spChg chg="mod">
          <ac:chgData name="Maria Hussain (2436307)" userId="S::2436307@student.uwtsd.ac.uk::b2965959-d862-43ec-bafb-ef4bc47fe4db" providerId="AD" clId="Web-{E119A65A-371B-2092-1B25-438413DCFCD9}" dt="2026-03-14T11:35:29.448" v="306" actId="20577"/>
          <ac:spMkLst>
            <pc:docMk/>
            <pc:sldMk cId="0" sldId="257"/>
            <ac:spMk id="3" creationId="{00000000-0000-0000-0000-000000000000}"/>
          </ac:spMkLst>
        </pc:spChg>
        <pc:spChg chg="del">
          <ac:chgData name="Maria Hussain (2436307)" userId="S::2436307@student.uwtsd.ac.uk::b2965959-d862-43ec-bafb-ef4bc47fe4db" providerId="AD" clId="Web-{E119A65A-371B-2092-1B25-438413DCFCD9}" dt="2026-03-14T11:18:03.217" v="197"/>
          <ac:spMkLst>
            <pc:docMk/>
            <pc:sldMk cId="0" sldId="257"/>
            <ac:spMk id="9" creationId="{C0763A76-9F1C-4FC5-82B7-DD475DA461B2}"/>
          </ac:spMkLst>
        </pc:spChg>
        <pc:spChg chg="del">
          <ac:chgData name="Maria Hussain (2436307)" userId="S::2436307@student.uwtsd.ac.uk::b2965959-d862-43ec-bafb-ef4bc47fe4db" providerId="AD" clId="Web-{E119A65A-371B-2092-1B25-438413DCFCD9}" dt="2026-03-14T11:18:03.217" v="197"/>
          <ac:spMkLst>
            <pc:docMk/>
            <pc:sldMk cId="0" sldId="257"/>
            <ac:spMk id="11" creationId="{E81BF4F6-F2CF-4984-9D14-D6966D92F99F}"/>
          </ac:spMkLst>
        </pc:spChg>
        <pc:spChg chg="add">
          <ac:chgData name="Maria Hussain (2436307)" userId="S::2436307@student.uwtsd.ac.uk::b2965959-d862-43ec-bafb-ef4bc47fe4db" providerId="AD" clId="Web-{E119A65A-371B-2092-1B25-438413DCFCD9}" dt="2026-03-14T11:18:03.217" v="197"/>
          <ac:spMkLst>
            <pc:docMk/>
            <pc:sldMk cId="0" sldId="257"/>
            <ac:spMk id="16" creationId="{362810D9-2C5A-477D-949C-C191895477F3}"/>
          </ac:spMkLst>
        </pc:spChg>
        <pc:spChg chg="add">
          <ac:chgData name="Maria Hussain (2436307)" userId="S::2436307@student.uwtsd.ac.uk::b2965959-d862-43ec-bafb-ef4bc47fe4db" providerId="AD" clId="Web-{E119A65A-371B-2092-1B25-438413DCFCD9}" dt="2026-03-14T11:18:03.217" v="197"/>
          <ac:spMkLst>
            <pc:docMk/>
            <pc:sldMk cId="0" sldId="257"/>
            <ac:spMk id="18" creationId="{081E4A58-353D-44AE-B2FC-2A74E2E400F7}"/>
          </ac:spMkLst>
        </pc:spChg>
        <pc:picChg chg="mod ord">
          <ac:chgData name="Maria Hussain (2436307)" userId="S::2436307@student.uwtsd.ac.uk::b2965959-d862-43ec-bafb-ef4bc47fe4db" providerId="AD" clId="Web-{E119A65A-371B-2092-1B25-438413DCFCD9}" dt="2026-03-14T11:18:03.217" v="197"/>
          <ac:picMkLst>
            <pc:docMk/>
            <pc:sldMk cId="0" sldId="257"/>
            <ac:picMk id="5" creationId="{289EBC0F-C688-D7A7-5123-FFA424F057E0}"/>
          </ac:picMkLst>
        </pc:picChg>
      </pc:sldChg>
      <pc:sldChg chg="addSp delSp modSp">
        <pc:chgData name="Maria Hussain (2436307)" userId="S::2436307@student.uwtsd.ac.uk::b2965959-d862-43ec-bafb-ef4bc47fe4db" providerId="AD" clId="Web-{E119A65A-371B-2092-1B25-438413DCFCD9}" dt="2026-03-14T11:45:56.757" v="359"/>
        <pc:sldMkLst>
          <pc:docMk/>
          <pc:sldMk cId="0" sldId="258"/>
        </pc:sldMkLst>
        <pc:spChg chg="mod">
          <ac:chgData name="Maria Hussain (2436307)" userId="S::2436307@student.uwtsd.ac.uk::b2965959-d862-43ec-bafb-ef4bc47fe4db" providerId="AD" clId="Web-{E119A65A-371B-2092-1B25-438413DCFCD9}" dt="2026-03-14T11:45:56.757" v="359"/>
          <ac:spMkLst>
            <pc:docMk/>
            <pc:sldMk cId="0" sldId="258"/>
            <ac:spMk id="2" creationId="{00000000-0000-0000-0000-000000000000}"/>
          </ac:spMkLst>
        </pc:spChg>
        <pc:spChg chg="del">
          <ac:chgData name="Maria Hussain (2436307)" userId="S::2436307@student.uwtsd.ac.uk::b2965959-d862-43ec-bafb-ef4bc47fe4db" providerId="AD" clId="Web-{E119A65A-371B-2092-1B25-438413DCFCD9}" dt="2026-03-14T11:44:55.630" v="353"/>
          <ac:spMkLst>
            <pc:docMk/>
            <pc:sldMk cId="0" sldId="258"/>
            <ac:spMk id="9" creationId="{738F59A4-4431-460D-8E49-6E65C189A566}"/>
          </ac:spMkLst>
        </pc:spChg>
        <pc:spChg chg="add del">
          <ac:chgData name="Maria Hussain (2436307)" userId="S::2436307@student.uwtsd.ac.uk::b2965959-d862-43ec-bafb-ef4bc47fe4db" providerId="AD" clId="Web-{E119A65A-371B-2092-1B25-438413DCFCD9}" dt="2026-03-14T11:45:56.757" v="359"/>
          <ac:spMkLst>
            <pc:docMk/>
            <pc:sldMk cId="0" sldId="258"/>
            <ac:spMk id="18" creationId="{1D63C574-BFD2-41A1-A567-B0C3CC7FDD4F}"/>
          </ac:spMkLst>
        </pc:spChg>
        <pc:spChg chg="add del">
          <ac:chgData name="Maria Hussain (2436307)" userId="S::2436307@student.uwtsd.ac.uk::b2965959-d862-43ec-bafb-ef4bc47fe4db" providerId="AD" clId="Web-{E119A65A-371B-2092-1B25-438413DCFCD9}" dt="2026-03-14T11:45:56.757" v="359"/>
          <ac:spMkLst>
            <pc:docMk/>
            <pc:sldMk cId="0" sldId="258"/>
            <ac:spMk id="20" creationId="{E2A46BAB-8C31-42B2-90E8-B26DD3E81D37}"/>
          </ac:spMkLst>
        </pc:spChg>
        <pc:spChg chg="add del">
          <ac:chgData name="Maria Hussain (2436307)" userId="S::2436307@student.uwtsd.ac.uk::b2965959-d862-43ec-bafb-ef4bc47fe4db" providerId="AD" clId="Web-{E119A65A-371B-2092-1B25-438413DCFCD9}" dt="2026-03-14T11:45:30.990" v="356"/>
          <ac:spMkLst>
            <pc:docMk/>
            <pc:sldMk cId="0" sldId="258"/>
            <ac:spMk id="38" creationId="{955A2079-FA98-4876-80F0-72364A7D2EA4}"/>
          </ac:spMkLst>
        </pc:spChg>
        <pc:spChg chg="add del">
          <ac:chgData name="Maria Hussain (2436307)" userId="S::2436307@student.uwtsd.ac.uk::b2965959-d862-43ec-bafb-ef4bc47fe4db" providerId="AD" clId="Web-{E119A65A-371B-2092-1B25-438413DCFCD9}" dt="2026-03-14T11:45:56.663" v="358"/>
          <ac:spMkLst>
            <pc:docMk/>
            <pc:sldMk cId="0" sldId="258"/>
            <ac:spMk id="40" creationId="{5E107275-3853-46FD-A241-DE4355A42675}"/>
          </ac:spMkLst>
        </pc:spChg>
        <pc:spChg chg="add del">
          <ac:chgData name="Maria Hussain (2436307)" userId="S::2436307@student.uwtsd.ac.uk::b2965959-d862-43ec-bafb-ef4bc47fe4db" providerId="AD" clId="Web-{E119A65A-371B-2092-1B25-438413DCFCD9}" dt="2026-03-14T11:45:56.663" v="358"/>
          <ac:spMkLst>
            <pc:docMk/>
            <pc:sldMk cId="0" sldId="258"/>
            <ac:spMk id="41" creationId="{2E442304-DDBD-4F7B-8017-36BCC863FB40}"/>
          </ac:spMkLst>
        </pc:spChg>
        <pc:spChg chg="add">
          <ac:chgData name="Maria Hussain (2436307)" userId="S::2436307@student.uwtsd.ac.uk::b2965959-d862-43ec-bafb-ef4bc47fe4db" providerId="AD" clId="Web-{E119A65A-371B-2092-1B25-438413DCFCD9}" dt="2026-03-14T11:45:56.757" v="359"/>
          <ac:spMkLst>
            <pc:docMk/>
            <pc:sldMk cId="0" sldId="258"/>
            <ac:spMk id="43" creationId="{AE2B703B-46F9-481A-A605-82E2A828C4FA}"/>
          </ac:spMkLst>
        </pc:spChg>
        <pc:spChg chg="add">
          <ac:chgData name="Maria Hussain (2436307)" userId="S::2436307@student.uwtsd.ac.uk::b2965959-d862-43ec-bafb-ef4bc47fe4db" providerId="AD" clId="Web-{E119A65A-371B-2092-1B25-438413DCFCD9}" dt="2026-03-14T11:45:56.757" v="359"/>
          <ac:spMkLst>
            <pc:docMk/>
            <pc:sldMk cId="0" sldId="258"/>
            <ac:spMk id="44" creationId="{F13BE4D7-0C3D-4906-B230-A1C5B4665CCF}"/>
          </ac:spMkLst>
        </pc:spChg>
        <pc:grpChg chg="del">
          <ac:chgData name="Maria Hussain (2436307)" userId="S::2436307@student.uwtsd.ac.uk::b2965959-d862-43ec-bafb-ef4bc47fe4db" providerId="AD" clId="Web-{E119A65A-371B-2092-1B25-438413DCFCD9}" dt="2026-03-14T11:44:55.630" v="353"/>
          <ac:grpSpMkLst>
            <pc:docMk/>
            <pc:sldMk cId="0" sldId="258"/>
            <ac:grpSpMk id="11" creationId="{8A919B9C-5C01-47E4-B2F2-45F589208ABF}"/>
          </ac:grpSpMkLst>
        </pc:grpChg>
        <pc:grpChg chg="add del">
          <ac:chgData name="Maria Hussain (2436307)" userId="S::2436307@student.uwtsd.ac.uk::b2965959-d862-43ec-bafb-ef4bc47fe4db" providerId="AD" clId="Web-{E119A65A-371B-2092-1B25-438413DCFCD9}" dt="2026-03-14T11:45:56.757" v="359"/>
          <ac:grpSpMkLst>
            <pc:docMk/>
            <pc:sldMk cId="0" sldId="258"/>
            <ac:grpSpMk id="22" creationId="{B3F7A3C7-0737-4E57-B30E-8EEFE638B401}"/>
          </ac:grpSpMkLst>
        </pc:grpChg>
        <pc:grpChg chg="add del">
          <ac:chgData name="Maria Hussain (2436307)" userId="S::2436307@student.uwtsd.ac.uk::b2965959-d862-43ec-bafb-ef4bc47fe4db" providerId="AD" clId="Web-{E119A65A-371B-2092-1B25-438413DCFCD9}" dt="2026-03-14T11:45:56.757" v="359"/>
          <ac:grpSpMkLst>
            <pc:docMk/>
            <pc:sldMk cId="0" sldId="258"/>
            <ac:grpSpMk id="26" creationId="{43F5E015-E085-4624-B431-B42414448684}"/>
          </ac:grpSpMkLst>
        </pc:grpChg>
        <pc:graphicFrameChg chg="mod modGraphic">
          <ac:chgData name="Maria Hussain (2436307)" userId="S::2436307@student.uwtsd.ac.uk::b2965959-d862-43ec-bafb-ef4bc47fe4db" providerId="AD" clId="Web-{E119A65A-371B-2092-1B25-438413DCFCD9}" dt="2026-03-14T11:45:56.757" v="359"/>
          <ac:graphicFrameMkLst>
            <pc:docMk/>
            <pc:sldMk cId="0" sldId="258"/>
            <ac:graphicFrameMk id="5" creationId="{700F30F7-7997-2BE7-B29A-C40AF44A157D}"/>
          </ac:graphicFrameMkLst>
        </pc:graphicFrameChg>
      </pc:sldChg>
      <pc:sldChg chg="addSp delSp modSp mod setBg setClrOvrMap">
        <pc:chgData name="Maria Hussain (2436307)" userId="S::2436307@student.uwtsd.ac.uk::b2965959-d862-43ec-bafb-ef4bc47fe4db" providerId="AD" clId="Web-{E119A65A-371B-2092-1B25-438413DCFCD9}" dt="2026-03-14T11:52:26.202" v="368" actId="20577"/>
        <pc:sldMkLst>
          <pc:docMk/>
          <pc:sldMk cId="0" sldId="259"/>
        </pc:sldMkLst>
        <pc:spChg chg="mod">
          <ac:chgData name="Maria Hussain (2436307)" userId="S::2436307@student.uwtsd.ac.uk::b2965959-d862-43ec-bafb-ef4bc47fe4db" providerId="AD" clId="Web-{E119A65A-371B-2092-1B25-438413DCFCD9}" dt="2026-03-14T11:52:18.544" v="367"/>
          <ac:spMkLst>
            <pc:docMk/>
            <pc:sldMk cId="0" sldId="259"/>
            <ac:spMk id="2" creationId="{00000000-0000-0000-0000-000000000000}"/>
          </ac:spMkLst>
        </pc:spChg>
        <pc:spChg chg="add del">
          <ac:chgData name="Maria Hussain (2436307)" userId="S::2436307@student.uwtsd.ac.uk::b2965959-d862-43ec-bafb-ef4bc47fe4db" providerId="AD" clId="Web-{E119A65A-371B-2092-1B25-438413DCFCD9}" dt="2026-03-14T11:52:18.544" v="367"/>
          <ac:spMkLst>
            <pc:docMk/>
            <pc:sldMk cId="0" sldId="259"/>
            <ac:spMk id="10" creationId="{53B021B3-DE93-4AB7-8A18-CF5F1CED88B8}"/>
          </ac:spMkLst>
        </pc:spChg>
        <pc:spChg chg="add del">
          <ac:chgData name="Maria Hussain (2436307)" userId="S::2436307@student.uwtsd.ac.uk::b2965959-d862-43ec-bafb-ef4bc47fe4db" providerId="AD" clId="Web-{E119A65A-371B-2092-1B25-438413DCFCD9}" dt="2026-03-14T11:52:18.544" v="367"/>
          <ac:spMkLst>
            <pc:docMk/>
            <pc:sldMk cId="0" sldId="259"/>
            <ac:spMk id="12" creationId="{52D502E5-F6B4-4D58-B4AE-FC466FF15EE8}"/>
          </ac:spMkLst>
        </pc:spChg>
        <pc:spChg chg="add del">
          <ac:chgData name="Maria Hussain (2436307)" userId="S::2436307@student.uwtsd.ac.uk::b2965959-d862-43ec-bafb-ef4bc47fe4db" providerId="AD" clId="Web-{E119A65A-371B-2092-1B25-438413DCFCD9}" dt="2026-03-14T11:52:18.544" v="367"/>
          <ac:spMkLst>
            <pc:docMk/>
            <pc:sldMk cId="0" sldId="259"/>
            <ac:spMk id="14" creationId="{9DECDBF4-02B6-4BB4-B65B-B8107AD6A9E8}"/>
          </ac:spMkLst>
        </pc:spChg>
        <pc:spChg chg="add del">
          <ac:chgData name="Maria Hussain (2436307)" userId="S::2436307@student.uwtsd.ac.uk::b2965959-d862-43ec-bafb-ef4bc47fe4db" providerId="AD" clId="Web-{E119A65A-371B-2092-1B25-438413DCFCD9}" dt="2026-03-14T11:52:18.451" v="366"/>
          <ac:spMkLst>
            <pc:docMk/>
            <pc:sldMk cId="0" sldId="259"/>
            <ac:spMk id="19" creationId="{DCC231C8-C761-4B31-9B1C-C6D19248C6B3}"/>
          </ac:spMkLst>
        </pc:spChg>
        <pc:spChg chg="add">
          <ac:chgData name="Maria Hussain (2436307)" userId="S::2436307@student.uwtsd.ac.uk::b2965959-d862-43ec-bafb-ef4bc47fe4db" providerId="AD" clId="Web-{E119A65A-371B-2092-1B25-438413DCFCD9}" dt="2026-03-14T11:52:18.544" v="367"/>
          <ac:spMkLst>
            <pc:docMk/>
            <pc:sldMk cId="0" sldId="259"/>
            <ac:spMk id="20" creationId="{9228552E-C8B1-4A80-8448-0787CE0FC704}"/>
          </ac:spMkLst>
        </pc:spChg>
        <pc:graphicFrameChg chg="mod modGraphic">
          <ac:chgData name="Maria Hussain (2436307)" userId="S::2436307@student.uwtsd.ac.uk::b2965959-d862-43ec-bafb-ef4bc47fe4db" providerId="AD" clId="Web-{E119A65A-371B-2092-1B25-438413DCFCD9}" dt="2026-03-14T11:52:26.202" v="368" actId="20577"/>
          <ac:graphicFrameMkLst>
            <pc:docMk/>
            <pc:sldMk cId="0" sldId="259"/>
            <ac:graphicFrameMk id="5" creationId="{441A40E6-0104-4BB8-9F42-F97305407CE3}"/>
          </ac:graphicFrameMkLst>
        </pc:graphicFrameChg>
        <pc:picChg chg="add">
          <ac:chgData name="Maria Hussain (2436307)" userId="S::2436307@student.uwtsd.ac.uk::b2965959-d862-43ec-bafb-ef4bc47fe4db" providerId="AD" clId="Web-{E119A65A-371B-2092-1B25-438413DCFCD9}" dt="2026-03-14T11:52:18.544" v="367"/>
          <ac:picMkLst>
            <pc:docMk/>
            <pc:sldMk cId="0" sldId="259"/>
            <ac:picMk id="16" creationId="{8841BDF2-472D-348C-5815-F6D3D15CB310}"/>
          </ac:picMkLst>
        </pc:picChg>
      </pc:sldChg>
      <pc:sldChg chg="addSp delSp modSp mod setBg">
        <pc:chgData name="Maria Hussain (2436307)" userId="S::2436307@student.uwtsd.ac.uk::b2965959-d862-43ec-bafb-ef4bc47fe4db" providerId="AD" clId="Web-{E119A65A-371B-2092-1B25-438413DCFCD9}" dt="2026-03-14T10:28:39.882" v="67"/>
        <pc:sldMkLst>
          <pc:docMk/>
          <pc:sldMk cId="0" sldId="260"/>
        </pc:sldMkLst>
        <pc:spChg chg="mod">
          <ac:chgData name="Maria Hussain (2436307)" userId="S::2436307@student.uwtsd.ac.uk::b2965959-d862-43ec-bafb-ef4bc47fe4db" providerId="AD" clId="Web-{E119A65A-371B-2092-1B25-438413DCFCD9}" dt="2026-03-14T10:28:03.363" v="61" actId="14100"/>
          <ac:spMkLst>
            <pc:docMk/>
            <pc:sldMk cId="0" sldId="260"/>
            <ac:spMk id="2" creationId="{00000000-0000-0000-0000-000000000000}"/>
          </ac:spMkLst>
        </pc:spChg>
        <pc:spChg chg="add del">
          <ac:chgData name="Maria Hussain (2436307)" userId="S::2436307@student.uwtsd.ac.uk::b2965959-d862-43ec-bafb-ef4bc47fe4db" providerId="AD" clId="Web-{E119A65A-371B-2092-1B25-438413DCFCD9}" dt="2026-03-14T10:27:20.890" v="53"/>
          <ac:spMkLst>
            <pc:docMk/>
            <pc:sldMk cId="0" sldId="260"/>
            <ac:spMk id="20" creationId="{BACC6370-2D7E-4714-9D71-7542949D7D5D}"/>
          </ac:spMkLst>
        </pc:spChg>
        <pc:spChg chg="add">
          <ac:chgData name="Maria Hussain (2436307)" userId="S::2436307@student.uwtsd.ac.uk::b2965959-d862-43ec-bafb-ef4bc47fe4db" providerId="AD" clId="Web-{E119A65A-371B-2092-1B25-438413DCFCD9}" dt="2026-03-14T10:27:38.407" v="58"/>
          <ac:spMkLst>
            <pc:docMk/>
            <pc:sldMk cId="0" sldId="260"/>
            <ac:spMk id="21" creationId="{F5897CCA-486C-491C-B4C1-5E5C95A82709}"/>
          </ac:spMkLst>
        </pc:spChg>
        <pc:spChg chg="add del">
          <ac:chgData name="Maria Hussain (2436307)" userId="S::2436307@student.uwtsd.ac.uk::b2965959-d862-43ec-bafb-ef4bc47fe4db" providerId="AD" clId="Web-{E119A65A-371B-2092-1B25-438413DCFCD9}" dt="2026-03-14T10:27:20.890" v="53"/>
          <ac:spMkLst>
            <pc:docMk/>
            <pc:sldMk cId="0" sldId="260"/>
            <ac:spMk id="22" creationId="{F68B3F68-107C-434F-AA38-110D5EA91B85}"/>
          </ac:spMkLst>
        </pc:spChg>
        <pc:spChg chg="add del">
          <ac:chgData name="Maria Hussain (2436307)" userId="S::2436307@student.uwtsd.ac.uk::b2965959-d862-43ec-bafb-ef4bc47fe4db" providerId="AD" clId="Web-{E119A65A-371B-2092-1B25-438413DCFCD9}" dt="2026-03-14T10:27:20.890" v="53"/>
          <ac:spMkLst>
            <pc:docMk/>
            <pc:sldMk cId="0" sldId="260"/>
            <ac:spMk id="24" creationId="{AAD0DBB9-1A4B-4391-81D4-CB19F9AB918A}"/>
          </ac:spMkLst>
        </pc:spChg>
        <pc:spChg chg="add del">
          <ac:chgData name="Maria Hussain (2436307)" userId="S::2436307@student.uwtsd.ac.uk::b2965959-d862-43ec-bafb-ef4bc47fe4db" providerId="AD" clId="Web-{E119A65A-371B-2092-1B25-438413DCFCD9}" dt="2026-03-14T10:27:20.890" v="53"/>
          <ac:spMkLst>
            <pc:docMk/>
            <pc:sldMk cId="0" sldId="260"/>
            <ac:spMk id="26" creationId="{063BBA22-50EA-4C4D-BE05-F1CE4E63AA56}"/>
          </ac:spMkLst>
        </pc:spChg>
        <pc:spChg chg="add del">
          <ac:chgData name="Maria Hussain (2436307)" userId="S::2436307@student.uwtsd.ac.uk::b2965959-d862-43ec-bafb-ef4bc47fe4db" providerId="AD" clId="Web-{E119A65A-371B-2092-1B25-438413DCFCD9}" dt="2026-03-14T10:27:30.797" v="55"/>
          <ac:spMkLst>
            <pc:docMk/>
            <pc:sldMk cId="0" sldId="260"/>
            <ac:spMk id="36" creationId="{1D63C574-BFD2-41A1-A567-B0C3CC7FDD4F}"/>
          </ac:spMkLst>
        </pc:spChg>
        <pc:spChg chg="add del">
          <ac:chgData name="Maria Hussain (2436307)" userId="S::2436307@student.uwtsd.ac.uk::b2965959-d862-43ec-bafb-ef4bc47fe4db" providerId="AD" clId="Web-{E119A65A-371B-2092-1B25-438413DCFCD9}" dt="2026-03-14T10:27:30.797" v="55"/>
          <ac:spMkLst>
            <pc:docMk/>
            <pc:sldMk cId="0" sldId="260"/>
            <ac:spMk id="37" creationId="{E2A46BAB-8C31-42B2-90E8-B26DD3E81D37}"/>
          </ac:spMkLst>
        </pc:spChg>
        <pc:spChg chg="add del">
          <ac:chgData name="Maria Hussain (2436307)" userId="S::2436307@student.uwtsd.ac.uk::b2965959-d862-43ec-bafb-ef4bc47fe4db" providerId="AD" clId="Web-{E119A65A-371B-2092-1B25-438413DCFCD9}" dt="2026-03-14T10:27:38.314" v="57"/>
          <ac:spMkLst>
            <pc:docMk/>
            <pc:sldMk cId="0" sldId="260"/>
            <ac:spMk id="41" creationId="{9DBC8166-481C-4473-95F5-9A5B9073B7F1}"/>
          </ac:spMkLst>
        </pc:spChg>
        <pc:spChg chg="add del">
          <ac:chgData name="Maria Hussain (2436307)" userId="S::2436307@student.uwtsd.ac.uk::b2965959-d862-43ec-bafb-ef4bc47fe4db" providerId="AD" clId="Web-{E119A65A-371B-2092-1B25-438413DCFCD9}" dt="2026-03-14T10:27:38.314" v="57"/>
          <ac:spMkLst>
            <pc:docMk/>
            <pc:sldMk cId="0" sldId="260"/>
            <ac:spMk id="42" creationId="{A5A5CE6E-90AF-4D43-A014-1F9EC83EB93D}"/>
          </ac:spMkLst>
        </pc:spChg>
        <pc:spChg chg="add del mod">
          <ac:chgData name="Maria Hussain (2436307)" userId="S::2436307@student.uwtsd.ac.uk::b2965959-d862-43ec-bafb-ef4bc47fe4db" providerId="AD" clId="Web-{E119A65A-371B-2092-1B25-438413DCFCD9}" dt="2026-03-14T10:28:39.882" v="67"/>
          <ac:spMkLst>
            <pc:docMk/>
            <pc:sldMk cId="0" sldId="260"/>
            <ac:spMk id="138" creationId="{E10430B3-7F5B-67F5-493D-E04FEE17FC9B}"/>
          </ac:spMkLst>
        </pc:spChg>
        <pc:grpChg chg="add del">
          <ac:chgData name="Maria Hussain (2436307)" userId="S::2436307@student.uwtsd.ac.uk::b2965959-d862-43ec-bafb-ef4bc47fe4db" providerId="AD" clId="Web-{E119A65A-371B-2092-1B25-438413DCFCD9}" dt="2026-03-14T10:27:30.797" v="55"/>
          <ac:grpSpMkLst>
            <pc:docMk/>
            <pc:sldMk cId="0" sldId="260"/>
            <ac:grpSpMk id="28" creationId="{43F5E015-E085-4624-B431-B42414448684}"/>
          </ac:grpSpMkLst>
        </pc:grpChg>
        <pc:grpChg chg="add del">
          <ac:chgData name="Maria Hussain (2436307)" userId="S::2436307@student.uwtsd.ac.uk::b2965959-d862-43ec-bafb-ef4bc47fe4db" providerId="AD" clId="Web-{E119A65A-371B-2092-1B25-438413DCFCD9}" dt="2026-03-14T10:27:30.797" v="55"/>
          <ac:grpSpMkLst>
            <pc:docMk/>
            <pc:sldMk cId="0" sldId="260"/>
            <ac:grpSpMk id="38" creationId="{B3F7A3C7-0737-4E57-B30E-8EEFE638B401}"/>
          </ac:grpSpMkLst>
        </pc:grpChg>
        <pc:graphicFrameChg chg="add del mod modGraphic">
          <ac:chgData name="Maria Hussain (2436307)" userId="S::2436307@student.uwtsd.ac.uk::b2965959-d862-43ec-bafb-ef4bc47fe4db" providerId="AD" clId="Web-{E119A65A-371B-2092-1B25-438413DCFCD9}" dt="2026-03-14T10:28:39.882" v="67"/>
          <ac:graphicFrameMkLst>
            <pc:docMk/>
            <pc:sldMk cId="0" sldId="260"/>
            <ac:graphicFrameMk id="15" creationId="{B96DCD31-B324-ABAF-2E28-55C845602442}"/>
          </ac:graphicFrameMkLst>
        </pc:graphicFrameChg>
        <pc:picChg chg="add">
          <ac:chgData name="Maria Hussain (2436307)" userId="S::2436307@student.uwtsd.ac.uk::b2965959-d862-43ec-bafb-ef4bc47fe4db" providerId="AD" clId="Web-{E119A65A-371B-2092-1B25-438413DCFCD9}" dt="2026-03-14T10:27:38.407" v="58"/>
          <ac:picMkLst>
            <pc:docMk/>
            <pc:sldMk cId="0" sldId="260"/>
            <ac:picMk id="17" creationId="{32BE89BF-CC95-1BB0-7FBF-5D17E88B6261}"/>
          </ac:picMkLst>
        </pc:picChg>
      </pc:sldChg>
      <pc:sldChg chg="new del">
        <pc:chgData name="Maria Hussain (2436307)" userId="S::2436307@student.uwtsd.ac.uk::b2965959-d862-43ec-bafb-ef4bc47fe4db" providerId="AD" clId="Web-{E119A65A-371B-2092-1B25-438413DCFCD9}" dt="2026-03-14T10:55:23.760" v="135"/>
        <pc:sldMkLst>
          <pc:docMk/>
          <pc:sldMk cId="1226600075" sldId="266"/>
        </pc:sldMkLst>
      </pc:sldChg>
      <pc:sldChg chg="addSp modSp new mod setBg setClrOvrMap">
        <pc:chgData name="Maria Hussain (2436307)" userId="S::2436307@student.uwtsd.ac.uk::b2965959-d862-43ec-bafb-ef4bc47fe4db" providerId="AD" clId="Web-{E119A65A-371B-2092-1B25-438413DCFCD9}" dt="2026-03-14T11:58:58.763" v="419"/>
        <pc:sldMkLst>
          <pc:docMk/>
          <pc:sldMk cId="1664480655" sldId="266"/>
        </pc:sldMkLst>
        <pc:spChg chg="mod">
          <ac:chgData name="Maria Hussain (2436307)" userId="S::2436307@student.uwtsd.ac.uk::b2965959-d862-43ec-bafb-ef4bc47fe4db" providerId="AD" clId="Web-{E119A65A-371B-2092-1B25-438413DCFCD9}" dt="2026-03-14T11:58:58.763" v="419"/>
          <ac:spMkLst>
            <pc:docMk/>
            <pc:sldMk cId="1664480655" sldId="266"/>
            <ac:spMk id="2" creationId="{C2861C92-E151-B4C3-7FB4-356E76922B5A}"/>
          </ac:spMkLst>
        </pc:spChg>
        <pc:spChg chg="mod">
          <ac:chgData name="Maria Hussain (2436307)" userId="S::2436307@student.uwtsd.ac.uk::b2965959-d862-43ec-bafb-ef4bc47fe4db" providerId="AD" clId="Web-{E119A65A-371B-2092-1B25-438413DCFCD9}" dt="2026-03-14T11:58:58.763" v="419"/>
          <ac:spMkLst>
            <pc:docMk/>
            <pc:sldMk cId="1664480655" sldId="266"/>
            <ac:spMk id="3" creationId="{E06230D4-EC54-827D-D6D2-E7089D8D50C0}"/>
          </ac:spMkLst>
        </pc:spChg>
        <pc:spChg chg="add">
          <ac:chgData name="Maria Hussain (2436307)" userId="S::2436307@student.uwtsd.ac.uk::b2965959-d862-43ec-bafb-ef4bc47fe4db" providerId="AD" clId="Web-{E119A65A-371B-2092-1B25-438413DCFCD9}" dt="2026-03-14T11:58:58.763" v="419"/>
          <ac:spMkLst>
            <pc:docMk/>
            <pc:sldMk cId="1664480655" sldId="266"/>
            <ac:spMk id="9" creationId="{9228552E-C8B1-4A80-8448-0787CE0FC704}"/>
          </ac:spMkLst>
        </pc:spChg>
        <pc:picChg chg="add">
          <ac:chgData name="Maria Hussain (2436307)" userId="S::2436307@student.uwtsd.ac.uk::b2965959-d862-43ec-bafb-ef4bc47fe4db" providerId="AD" clId="Web-{E119A65A-371B-2092-1B25-438413DCFCD9}" dt="2026-03-14T11:58:58.763" v="419"/>
          <ac:picMkLst>
            <pc:docMk/>
            <pc:sldMk cId="1664480655" sldId="266"/>
            <ac:picMk id="5" creationId="{265D1328-9E31-7FF3-821F-B4DA4E11EAB1}"/>
          </ac:picMkLst>
        </pc:pic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ata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B184A7-C768-4993-8F76-B7A8A78F4F5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FC1F94D5-49F2-4BCD-B26B-3CD0A6592989}">
      <dgm:prSet/>
      <dgm:spPr/>
      <dgm:t>
        <a:bodyPr/>
        <a:lstStyle/>
        <a:p>
          <a:r>
            <a:rPr lang="en-US" dirty="0"/>
            <a:t>Programme: Cert HE Business Skills for the Workplace</a:t>
          </a:r>
        </a:p>
      </dgm:t>
    </dgm:pt>
    <dgm:pt modelId="{693B999C-FBBD-41D7-A20A-4F79980F4007}" type="parTrans" cxnId="{DAFA7CD3-CBBF-4AA1-A77B-006E34DC9E6B}">
      <dgm:prSet/>
      <dgm:spPr/>
      <dgm:t>
        <a:bodyPr/>
        <a:lstStyle/>
        <a:p>
          <a:endParaRPr lang="en-US"/>
        </a:p>
      </dgm:t>
    </dgm:pt>
    <dgm:pt modelId="{EEAC5780-762F-4E46-8323-8CEB7F95E8F7}" type="sibTrans" cxnId="{DAFA7CD3-CBBF-4AA1-A77B-006E34DC9E6B}">
      <dgm:prSet/>
      <dgm:spPr/>
      <dgm:t>
        <a:bodyPr/>
        <a:lstStyle/>
        <a:p>
          <a:endParaRPr lang="en-US"/>
        </a:p>
      </dgm:t>
    </dgm:pt>
    <dgm:pt modelId="{A0B04FDA-30F1-4B80-8885-FECFD4C78D5A}">
      <dgm:prSet/>
      <dgm:spPr/>
      <dgm:t>
        <a:bodyPr/>
        <a:lstStyle/>
        <a:p>
          <a:pPr rtl="0"/>
          <a:r>
            <a:rPr lang="en-US"/>
            <a:t>Module: Enterprise and Entrepreneurship </a:t>
          </a:r>
          <a:endParaRPr lang="en-US">
            <a:latin typeface="Calibri"/>
          </a:endParaRPr>
        </a:p>
      </dgm:t>
    </dgm:pt>
    <dgm:pt modelId="{172F1393-79AB-4624-8395-386E3C6D7431}" type="parTrans" cxnId="{0A273A10-4FD9-4674-96B1-DCA813904F11}">
      <dgm:prSet/>
      <dgm:spPr/>
      <dgm:t>
        <a:bodyPr/>
        <a:lstStyle/>
        <a:p>
          <a:endParaRPr lang="en-US"/>
        </a:p>
      </dgm:t>
    </dgm:pt>
    <dgm:pt modelId="{44503CE5-BD38-4797-9597-BF1C3966510A}" type="sibTrans" cxnId="{0A273A10-4FD9-4674-96B1-DCA813904F11}">
      <dgm:prSet/>
      <dgm:spPr/>
      <dgm:t>
        <a:bodyPr/>
        <a:lstStyle/>
        <a:p>
          <a:endParaRPr lang="en-US"/>
        </a:p>
      </dgm:t>
    </dgm:pt>
    <dgm:pt modelId="{835A374D-8EC1-48D7-ADC8-A9EABF7F83A8}">
      <dgm:prSet/>
      <dgm:spPr/>
      <dgm:t>
        <a:bodyPr/>
        <a:lstStyle/>
        <a:p>
          <a:pPr algn="ctr" rtl="0"/>
          <a:r>
            <a:rPr lang="en-US" dirty="0"/>
            <a:t>Assignment: </a:t>
          </a:r>
          <a:r>
            <a:rPr lang="en-GB" sz="1100" b="1" dirty="0">
              <a:latin typeface="Arial"/>
              <a:cs typeface="Arial"/>
            </a:rPr>
            <a:t>Part 2:Individual Presentation Pitch</a:t>
          </a:r>
          <a:endParaRPr lang="en-US" sz="1100" dirty="0">
            <a:latin typeface="Arial"/>
            <a:cs typeface="Arial"/>
          </a:endParaRPr>
        </a:p>
      </dgm:t>
    </dgm:pt>
    <dgm:pt modelId="{A00F0DAF-B72F-44CA-BAD5-F5A70B4C87DC}" type="parTrans" cxnId="{25583C31-1E5B-432A-9A10-524C7EF3EA94}">
      <dgm:prSet/>
      <dgm:spPr/>
      <dgm:t>
        <a:bodyPr/>
        <a:lstStyle/>
        <a:p>
          <a:endParaRPr lang="en-US"/>
        </a:p>
      </dgm:t>
    </dgm:pt>
    <dgm:pt modelId="{E603428D-BC50-43DA-992A-150D3D45B155}" type="sibTrans" cxnId="{25583C31-1E5B-432A-9A10-524C7EF3EA94}">
      <dgm:prSet/>
      <dgm:spPr/>
      <dgm:t>
        <a:bodyPr/>
        <a:lstStyle/>
        <a:p>
          <a:endParaRPr lang="en-US"/>
        </a:p>
      </dgm:t>
    </dgm:pt>
    <dgm:pt modelId="{A470E17F-5BE7-4823-B089-B5D3E6ACDC64}">
      <dgm:prSet/>
      <dgm:spPr/>
      <dgm:t>
        <a:bodyPr/>
        <a:lstStyle/>
        <a:p>
          <a:pPr rtl="0"/>
          <a:r>
            <a:rPr lang="en-US" dirty="0"/>
            <a:t>Lecturer: </a:t>
          </a:r>
          <a:r>
            <a:rPr lang="en-US" sz="1100" dirty="0">
              <a:solidFill>
                <a:srgbClr val="242130"/>
              </a:solidFill>
              <a:latin typeface="Source Sans Pro"/>
              <a:ea typeface="Source Sans Pro"/>
            </a:rPr>
            <a:t>Fouziya Farheen</a:t>
          </a:r>
        </a:p>
      </dgm:t>
    </dgm:pt>
    <dgm:pt modelId="{29C464A1-FCD8-4933-AB59-6B7FF8159E8D}" type="parTrans" cxnId="{B177F443-A7B9-430C-8A55-98470ED5BC23}">
      <dgm:prSet/>
      <dgm:spPr/>
      <dgm:t>
        <a:bodyPr/>
        <a:lstStyle/>
        <a:p>
          <a:endParaRPr lang="en-US"/>
        </a:p>
      </dgm:t>
    </dgm:pt>
    <dgm:pt modelId="{958F08F8-065D-4E22-AF2B-3DFAB2D94D4A}" type="sibTrans" cxnId="{B177F443-A7B9-430C-8A55-98470ED5BC23}">
      <dgm:prSet/>
      <dgm:spPr/>
      <dgm:t>
        <a:bodyPr/>
        <a:lstStyle/>
        <a:p>
          <a:endParaRPr lang="en-US"/>
        </a:p>
      </dgm:t>
    </dgm:pt>
    <dgm:pt modelId="{33B0CCC5-2E1C-40DA-8D37-FCDE2620F357}">
      <dgm:prSet phldr="0"/>
      <dgm:spPr/>
      <dgm:t>
        <a:bodyPr/>
        <a:lstStyle/>
        <a:p>
          <a:pPr rtl="0"/>
          <a:r>
            <a:rPr lang="en-US" dirty="0" err="1">
              <a:latin typeface="Calibri"/>
            </a:rPr>
            <a:t>Name:Maria</a:t>
          </a:r>
          <a:r>
            <a:rPr lang="en-US" dirty="0">
              <a:latin typeface="Calibri"/>
            </a:rPr>
            <a:t> Hussain</a:t>
          </a:r>
        </a:p>
      </dgm:t>
    </dgm:pt>
    <dgm:pt modelId="{813A4C4B-F89E-43A4-9012-D3E34E1EC055}" type="parTrans" cxnId="{C1ED81A9-00B2-438C-A58E-A43609232372}">
      <dgm:prSet/>
      <dgm:spPr/>
    </dgm:pt>
    <dgm:pt modelId="{5F7DA9CA-0C0B-411C-A45C-5FDC9F3A7C2E}" type="sibTrans" cxnId="{C1ED81A9-00B2-438C-A58E-A43609232372}">
      <dgm:prSet/>
      <dgm:spPr/>
    </dgm:pt>
    <dgm:pt modelId="{24707A3A-51AB-4549-B1C3-DD17A2E825B7}">
      <dgm:prSet phldr="0"/>
      <dgm:spPr/>
      <dgm:t>
        <a:bodyPr/>
        <a:lstStyle/>
        <a:p>
          <a:pPr rtl="0"/>
          <a:r>
            <a:rPr lang="en-US" dirty="0">
              <a:latin typeface="Calibri"/>
            </a:rPr>
            <a:t>Module Code: </a:t>
          </a:r>
          <a:r>
            <a:rPr lang="en-US" dirty="0"/>
            <a:t>LCLM4006</a:t>
          </a:r>
          <a:endParaRPr lang="en-GB" dirty="0"/>
        </a:p>
      </dgm:t>
    </dgm:pt>
    <dgm:pt modelId="{1E9FFC0D-8F6F-4454-BB26-F16AF6917108}" type="parTrans" cxnId="{B5857809-01F4-49D9-B5B3-9D3528024C89}">
      <dgm:prSet/>
      <dgm:spPr/>
    </dgm:pt>
    <dgm:pt modelId="{358BDE70-7C7D-4F56-AFAE-051DA1D9BD0B}" type="sibTrans" cxnId="{B5857809-01F4-49D9-B5B3-9D3528024C89}">
      <dgm:prSet/>
      <dgm:spPr/>
    </dgm:pt>
    <dgm:pt modelId="{8DF77B68-0FAA-44CF-A2F3-794FB3580F60}">
      <dgm:prSet phldr="0"/>
      <dgm:spPr/>
      <dgm:t>
        <a:bodyPr/>
        <a:lstStyle/>
        <a:p>
          <a:r>
            <a:rPr lang="en-US" dirty="0">
              <a:latin typeface="Calibri"/>
            </a:rPr>
            <a:t>Student Number:2436307</a:t>
          </a:r>
          <a:endParaRPr lang="en-GB" dirty="0"/>
        </a:p>
      </dgm:t>
    </dgm:pt>
    <dgm:pt modelId="{C14BC342-BE20-4734-AF1A-9F401BB349E7}" type="parTrans" cxnId="{A07A2E38-3E09-4A76-BDB7-47C0473B4EA4}">
      <dgm:prSet/>
      <dgm:spPr/>
    </dgm:pt>
    <dgm:pt modelId="{A6FE511C-CBA6-4EF6-867E-A575C6653EE1}" type="sibTrans" cxnId="{A07A2E38-3E09-4A76-BDB7-47C0473B4EA4}">
      <dgm:prSet/>
      <dgm:spPr/>
    </dgm:pt>
    <dgm:pt modelId="{B8B63B22-5DF6-4A30-8DA2-3693B54A407E}" type="pres">
      <dgm:prSet presAssocID="{A5B184A7-C768-4993-8F76-B7A8A78F4F5C}" presName="diagram" presStyleCnt="0">
        <dgm:presLayoutVars>
          <dgm:dir/>
          <dgm:resizeHandles val="exact"/>
        </dgm:presLayoutVars>
      </dgm:prSet>
      <dgm:spPr/>
    </dgm:pt>
    <dgm:pt modelId="{DE49C610-9DC3-4385-8BE2-E8FB52E4F231}" type="pres">
      <dgm:prSet presAssocID="{33B0CCC5-2E1C-40DA-8D37-FCDE2620F357}" presName="node" presStyleLbl="node1" presStyleIdx="0" presStyleCnt="7">
        <dgm:presLayoutVars>
          <dgm:bulletEnabled val="1"/>
        </dgm:presLayoutVars>
      </dgm:prSet>
      <dgm:spPr/>
    </dgm:pt>
    <dgm:pt modelId="{196F2358-6589-4716-92F3-AC685E85B8F1}" type="pres">
      <dgm:prSet presAssocID="{5F7DA9CA-0C0B-411C-A45C-5FDC9F3A7C2E}" presName="sibTrans" presStyleCnt="0"/>
      <dgm:spPr/>
    </dgm:pt>
    <dgm:pt modelId="{B952F2A7-A0F9-46F9-8C58-06BDF02079A4}" type="pres">
      <dgm:prSet presAssocID="{8DF77B68-0FAA-44CF-A2F3-794FB3580F60}" presName="node" presStyleLbl="node1" presStyleIdx="1" presStyleCnt="7">
        <dgm:presLayoutVars>
          <dgm:bulletEnabled val="1"/>
        </dgm:presLayoutVars>
      </dgm:prSet>
      <dgm:spPr/>
    </dgm:pt>
    <dgm:pt modelId="{ABF49E2A-91BA-4454-B6CF-E396AFFC1251}" type="pres">
      <dgm:prSet presAssocID="{A6FE511C-CBA6-4EF6-867E-A575C6653EE1}" presName="sibTrans" presStyleCnt="0"/>
      <dgm:spPr/>
    </dgm:pt>
    <dgm:pt modelId="{2B95A089-12F3-4034-B9E4-FB652FAF6493}" type="pres">
      <dgm:prSet presAssocID="{FC1F94D5-49F2-4BCD-B26B-3CD0A6592989}" presName="node" presStyleLbl="node1" presStyleIdx="2" presStyleCnt="7">
        <dgm:presLayoutVars>
          <dgm:bulletEnabled val="1"/>
        </dgm:presLayoutVars>
      </dgm:prSet>
      <dgm:spPr/>
    </dgm:pt>
    <dgm:pt modelId="{667BDDC0-A5D8-4777-86A4-0D226A2FD0FA}" type="pres">
      <dgm:prSet presAssocID="{EEAC5780-762F-4E46-8323-8CEB7F95E8F7}" presName="sibTrans" presStyleCnt="0"/>
      <dgm:spPr/>
    </dgm:pt>
    <dgm:pt modelId="{6A02BED2-B0D4-4E6E-ABC8-E47B2C4AB3D5}" type="pres">
      <dgm:prSet presAssocID="{A0B04FDA-30F1-4B80-8885-FECFD4C78D5A}" presName="node" presStyleLbl="node1" presStyleIdx="3" presStyleCnt="7">
        <dgm:presLayoutVars>
          <dgm:bulletEnabled val="1"/>
        </dgm:presLayoutVars>
      </dgm:prSet>
      <dgm:spPr/>
    </dgm:pt>
    <dgm:pt modelId="{6E0590CF-9FF8-4EB5-86E5-296B9C130411}" type="pres">
      <dgm:prSet presAssocID="{44503CE5-BD38-4797-9597-BF1C3966510A}" presName="sibTrans" presStyleCnt="0"/>
      <dgm:spPr/>
    </dgm:pt>
    <dgm:pt modelId="{15B78A23-9FDD-446D-B3DE-B52D6161D805}" type="pres">
      <dgm:prSet presAssocID="{24707A3A-51AB-4549-B1C3-DD17A2E825B7}" presName="node" presStyleLbl="node1" presStyleIdx="4" presStyleCnt="7">
        <dgm:presLayoutVars>
          <dgm:bulletEnabled val="1"/>
        </dgm:presLayoutVars>
      </dgm:prSet>
      <dgm:spPr/>
    </dgm:pt>
    <dgm:pt modelId="{859F5B9C-ABF1-430E-BFED-2E4F63B1BE16}" type="pres">
      <dgm:prSet presAssocID="{358BDE70-7C7D-4F56-AFAE-051DA1D9BD0B}" presName="sibTrans" presStyleCnt="0"/>
      <dgm:spPr/>
    </dgm:pt>
    <dgm:pt modelId="{F091E81A-D0F9-4D3B-846D-ECA5E9FBEAAB}" type="pres">
      <dgm:prSet presAssocID="{835A374D-8EC1-48D7-ADC8-A9EABF7F83A8}" presName="node" presStyleLbl="node1" presStyleIdx="5" presStyleCnt="7">
        <dgm:presLayoutVars>
          <dgm:bulletEnabled val="1"/>
        </dgm:presLayoutVars>
      </dgm:prSet>
      <dgm:spPr/>
    </dgm:pt>
    <dgm:pt modelId="{5F163214-3EAE-45F0-87B5-31189E7FDCC3}" type="pres">
      <dgm:prSet presAssocID="{E603428D-BC50-43DA-992A-150D3D45B155}" presName="sibTrans" presStyleCnt="0"/>
      <dgm:spPr/>
    </dgm:pt>
    <dgm:pt modelId="{619CDEAC-4B6A-4274-BBCA-66A7FB5BE8F2}" type="pres">
      <dgm:prSet presAssocID="{A470E17F-5BE7-4823-B089-B5D3E6ACDC64}" presName="node" presStyleLbl="node1" presStyleIdx="6" presStyleCnt="7">
        <dgm:presLayoutVars>
          <dgm:bulletEnabled val="1"/>
        </dgm:presLayoutVars>
      </dgm:prSet>
      <dgm:spPr/>
    </dgm:pt>
  </dgm:ptLst>
  <dgm:cxnLst>
    <dgm:cxn modelId="{B5857809-01F4-49D9-B5B3-9D3528024C89}" srcId="{A5B184A7-C768-4993-8F76-B7A8A78F4F5C}" destId="{24707A3A-51AB-4549-B1C3-DD17A2E825B7}" srcOrd="4" destOrd="0" parTransId="{1E9FFC0D-8F6F-4454-BB26-F16AF6917108}" sibTransId="{358BDE70-7C7D-4F56-AFAE-051DA1D9BD0B}"/>
    <dgm:cxn modelId="{0A273A10-4FD9-4674-96B1-DCA813904F11}" srcId="{A5B184A7-C768-4993-8F76-B7A8A78F4F5C}" destId="{A0B04FDA-30F1-4B80-8885-FECFD4C78D5A}" srcOrd="3" destOrd="0" parTransId="{172F1393-79AB-4624-8395-386E3C6D7431}" sibTransId="{44503CE5-BD38-4797-9597-BF1C3966510A}"/>
    <dgm:cxn modelId="{25583C31-1E5B-432A-9A10-524C7EF3EA94}" srcId="{A5B184A7-C768-4993-8F76-B7A8A78F4F5C}" destId="{835A374D-8EC1-48D7-ADC8-A9EABF7F83A8}" srcOrd="5" destOrd="0" parTransId="{A00F0DAF-B72F-44CA-BAD5-F5A70B4C87DC}" sibTransId="{E603428D-BC50-43DA-992A-150D3D45B155}"/>
    <dgm:cxn modelId="{A07A2E38-3E09-4A76-BDB7-47C0473B4EA4}" srcId="{A5B184A7-C768-4993-8F76-B7A8A78F4F5C}" destId="{8DF77B68-0FAA-44CF-A2F3-794FB3580F60}" srcOrd="1" destOrd="0" parTransId="{C14BC342-BE20-4734-AF1A-9F401BB349E7}" sibTransId="{A6FE511C-CBA6-4EF6-867E-A575C6653EE1}"/>
    <dgm:cxn modelId="{B177F443-A7B9-430C-8A55-98470ED5BC23}" srcId="{A5B184A7-C768-4993-8F76-B7A8A78F4F5C}" destId="{A470E17F-5BE7-4823-B089-B5D3E6ACDC64}" srcOrd="6" destOrd="0" parTransId="{29C464A1-FCD8-4933-AB59-6B7FF8159E8D}" sibTransId="{958F08F8-065D-4E22-AF2B-3DFAB2D94D4A}"/>
    <dgm:cxn modelId="{4CEB0946-2B09-4676-A2CF-548EE7A58FD6}" type="presOf" srcId="{A0B04FDA-30F1-4B80-8885-FECFD4C78D5A}" destId="{6A02BED2-B0D4-4E6E-ABC8-E47B2C4AB3D5}" srcOrd="0" destOrd="0" presId="urn:microsoft.com/office/officeart/2005/8/layout/default"/>
    <dgm:cxn modelId="{7F95556B-1F06-443C-9E0E-AADCB9BF82E0}" type="presOf" srcId="{835A374D-8EC1-48D7-ADC8-A9EABF7F83A8}" destId="{F091E81A-D0F9-4D3B-846D-ECA5E9FBEAAB}" srcOrd="0" destOrd="0" presId="urn:microsoft.com/office/officeart/2005/8/layout/default"/>
    <dgm:cxn modelId="{038D5B83-DC7A-497E-8AAF-BFC894755921}" type="presOf" srcId="{A5B184A7-C768-4993-8F76-B7A8A78F4F5C}" destId="{B8B63B22-5DF6-4A30-8DA2-3693B54A407E}" srcOrd="0" destOrd="0" presId="urn:microsoft.com/office/officeart/2005/8/layout/default"/>
    <dgm:cxn modelId="{D03DA193-11D4-4D40-8A86-BEF323598E10}" type="presOf" srcId="{24707A3A-51AB-4549-B1C3-DD17A2E825B7}" destId="{15B78A23-9FDD-446D-B3DE-B52D6161D805}" srcOrd="0" destOrd="0" presId="urn:microsoft.com/office/officeart/2005/8/layout/default"/>
    <dgm:cxn modelId="{C1ED81A9-00B2-438C-A58E-A43609232372}" srcId="{A5B184A7-C768-4993-8F76-B7A8A78F4F5C}" destId="{33B0CCC5-2E1C-40DA-8D37-FCDE2620F357}" srcOrd="0" destOrd="0" parTransId="{813A4C4B-F89E-43A4-9012-D3E34E1EC055}" sibTransId="{5F7DA9CA-0C0B-411C-A45C-5FDC9F3A7C2E}"/>
    <dgm:cxn modelId="{C59D53B8-EB8E-4727-9392-FC9437A301E1}" type="presOf" srcId="{FC1F94D5-49F2-4BCD-B26B-3CD0A6592989}" destId="{2B95A089-12F3-4034-B9E4-FB652FAF6493}" srcOrd="0" destOrd="0" presId="urn:microsoft.com/office/officeart/2005/8/layout/default"/>
    <dgm:cxn modelId="{3C8ABAC0-37B0-4111-BCB5-500A6B4D314D}" type="presOf" srcId="{33B0CCC5-2E1C-40DA-8D37-FCDE2620F357}" destId="{DE49C610-9DC3-4385-8BE2-E8FB52E4F231}" srcOrd="0" destOrd="0" presId="urn:microsoft.com/office/officeart/2005/8/layout/default"/>
    <dgm:cxn modelId="{DAFA7CD3-CBBF-4AA1-A77B-006E34DC9E6B}" srcId="{A5B184A7-C768-4993-8F76-B7A8A78F4F5C}" destId="{FC1F94D5-49F2-4BCD-B26B-3CD0A6592989}" srcOrd="2" destOrd="0" parTransId="{693B999C-FBBD-41D7-A20A-4F79980F4007}" sibTransId="{EEAC5780-762F-4E46-8323-8CEB7F95E8F7}"/>
    <dgm:cxn modelId="{BFB152F4-3700-464D-8047-5DBA96909BB4}" type="presOf" srcId="{8DF77B68-0FAA-44CF-A2F3-794FB3580F60}" destId="{B952F2A7-A0F9-46F9-8C58-06BDF02079A4}" srcOrd="0" destOrd="0" presId="urn:microsoft.com/office/officeart/2005/8/layout/default"/>
    <dgm:cxn modelId="{25413FFC-5A47-4136-A8BC-B5645B0538AE}" type="presOf" srcId="{A470E17F-5BE7-4823-B089-B5D3E6ACDC64}" destId="{619CDEAC-4B6A-4274-BBCA-66A7FB5BE8F2}" srcOrd="0" destOrd="0" presId="urn:microsoft.com/office/officeart/2005/8/layout/default"/>
    <dgm:cxn modelId="{C0DFF5D8-4135-4CDB-A3D1-769A4F631A90}" type="presParOf" srcId="{B8B63B22-5DF6-4A30-8DA2-3693B54A407E}" destId="{DE49C610-9DC3-4385-8BE2-E8FB52E4F231}" srcOrd="0" destOrd="0" presId="urn:microsoft.com/office/officeart/2005/8/layout/default"/>
    <dgm:cxn modelId="{12D6990E-C22E-4B82-925B-DC7B38DD35DA}" type="presParOf" srcId="{B8B63B22-5DF6-4A30-8DA2-3693B54A407E}" destId="{196F2358-6589-4716-92F3-AC685E85B8F1}" srcOrd="1" destOrd="0" presId="urn:microsoft.com/office/officeart/2005/8/layout/default"/>
    <dgm:cxn modelId="{6A8C38EA-6D35-40A6-9FEC-5213D7745AC1}" type="presParOf" srcId="{B8B63B22-5DF6-4A30-8DA2-3693B54A407E}" destId="{B952F2A7-A0F9-46F9-8C58-06BDF02079A4}" srcOrd="2" destOrd="0" presId="urn:microsoft.com/office/officeart/2005/8/layout/default"/>
    <dgm:cxn modelId="{9CE4BF0B-6B3F-4EB5-9CBB-C43D094CC4BB}" type="presParOf" srcId="{B8B63B22-5DF6-4A30-8DA2-3693B54A407E}" destId="{ABF49E2A-91BA-4454-B6CF-E396AFFC1251}" srcOrd="3" destOrd="0" presId="urn:microsoft.com/office/officeart/2005/8/layout/default"/>
    <dgm:cxn modelId="{AB9724A0-2C30-4D81-BB49-C7CCD7131324}" type="presParOf" srcId="{B8B63B22-5DF6-4A30-8DA2-3693B54A407E}" destId="{2B95A089-12F3-4034-B9E4-FB652FAF6493}" srcOrd="4" destOrd="0" presId="urn:microsoft.com/office/officeart/2005/8/layout/default"/>
    <dgm:cxn modelId="{2D10EA57-7D3F-4B87-B95F-2A86CB978642}" type="presParOf" srcId="{B8B63B22-5DF6-4A30-8DA2-3693B54A407E}" destId="{667BDDC0-A5D8-4777-86A4-0D226A2FD0FA}" srcOrd="5" destOrd="0" presId="urn:microsoft.com/office/officeart/2005/8/layout/default"/>
    <dgm:cxn modelId="{44A48ABD-5407-4C41-98CC-A057FB0FAA8A}" type="presParOf" srcId="{B8B63B22-5DF6-4A30-8DA2-3693B54A407E}" destId="{6A02BED2-B0D4-4E6E-ABC8-E47B2C4AB3D5}" srcOrd="6" destOrd="0" presId="urn:microsoft.com/office/officeart/2005/8/layout/default"/>
    <dgm:cxn modelId="{8FCD4DAC-9EEA-4D7B-B808-64C7CD8FDA04}" type="presParOf" srcId="{B8B63B22-5DF6-4A30-8DA2-3693B54A407E}" destId="{6E0590CF-9FF8-4EB5-86E5-296B9C130411}" srcOrd="7" destOrd="0" presId="urn:microsoft.com/office/officeart/2005/8/layout/default"/>
    <dgm:cxn modelId="{258AC36B-4653-4D2F-85AA-0F1CA5E8EB35}" type="presParOf" srcId="{B8B63B22-5DF6-4A30-8DA2-3693B54A407E}" destId="{15B78A23-9FDD-446D-B3DE-B52D6161D805}" srcOrd="8" destOrd="0" presId="urn:microsoft.com/office/officeart/2005/8/layout/default"/>
    <dgm:cxn modelId="{9EF4BD5E-DDBD-4666-847D-82EB931ABC1B}" type="presParOf" srcId="{B8B63B22-5DF6-4A30-8DA2-3693B54A407E}" destId="{859F5B9C-ABF1-430E-BFED-2E4F63B1BE16}" srcOrd="9" destOrd="0" presId="urn:microsoft.com/office/officeart/2005/8/layout/default"/>
    <dgm:cxn modelId="{A3A15026-7142-44B4-8B6E-CEFE1FACA6FF}" type="presParOf" srcId="{B8B63B22-5DF6-4A30-8DA2-3693B54A407E}" destId="{F091E81A-D0F9-4D3B-846D-ECA5E9FBEAAB}" srcOrd="10" destOrd="0" presId="urn:microsoft.com/office/officeart/2005/8/layout/default"/>
    <dgm:cxn modelId="{C6CD4DD7-A24A-4818-AA96-06E454BABB92}" type="presParOf" srcId="{B8B63B22-5DF6-4A30-8DA2-3693B54A407E}" destId="{5F163214-3EAE-45F0-87B5-31189E7FDCC3}" srcOrd="11" destOrd="0" presId="urn:microsoft.com/office/officeart/2005/8/layout/default"/>
    <dgm:cxn modelId="{DDAE4A6A-7008-4347-AB85-95E1C4283F48}" type="presParOf" srcId="{B8B63B22-5DF6-4A30-8DA2-3693B54A407E}" destId="{619CDEAC-4B6A-4274-BBCA-66A7FB5BE8F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83B638-F947-4604-9ED6-2A3E75074F7E}"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E44973DA-87B8-4D8E-88DC-8E669125BA9D}">
      <dgm:prSet/>
      <dgm:spPr/>
      <dgm:t>
        <a:bodyPr/>
        <a:lstStyle/>
        <a:p>
          <a:r>
            <a:rPr lang="en-GB" b="1"/>
            <a:t>Legal Structure – Sole Trader</a:t>
          </a:r>
          <a:endParaRPr lang="en-US"/>
        </a:p>
      </dgm:t>
    </dgm:pt>
    <dgm:pt modelId="{B1D81019-B37C-4D23-B6B6-88BE8A2D7E86}" type="parTrans" cxnId="{652487B1-7CF8-49B1-B4DD-07E66B804CB2}">
      <dgm:prSet/>
      <dgm:spPr/>
      <dgm:t>
        <a:bodyPr/>
        <a:lstStyle/>
        <a:p>
          <a:endParaRPr lang="en-US"/>
        </a:p>
      </dgm:t>
    </dgm:pt>
    <dgm:pt modelId="{7828E7BA-88B6-4DDF-8879-7CF88474B0D4}" type="sibTrans" cxnId="{652487B1-7CF8-49B1-B4DD-07E66B804CB2}">
      <dgm:prSet/>
      <dgm:spPr/>
      <dgm:t>
        <a:bodyPr/>
        <a:lstStyle/>
        <a:p>
          <a:endParaRPr lang="en-US"/>
        </a:p>
      </dgm:t>
    </dgm:pt>
    <dgm:pt modelId="{EAA29911-DB2A-4272-B8FE-AB6343109720}">
      <dgm:prSet/>
      <dgm:spPr/>
      <dgm:t>
        <a:bodyPr/>
        <a:lstStyle/>
        <a:p>
          <a:r>
            <a:rPr lang="en-GB"/>
            <a:t>The business operates as a </a:t>
          </a:r>
          <a:r>
            <a:rPr lang="en-GB" b="1"/>
            <a:t>sole trader</a:t>
          </a:r>
          <a:r>
            <a:rPr lang="en-GB"/>
            <a:t>, meaning it is owned and managed by one individual.</a:t>
          </a:r>
          <a:endParaRPr lang="en-US"/>
        </a:p>
      </dgm:t>
    </dgm:pt>
    <dgm:pt modelId="{C6388B87-40D7-4AF7-8E6A-55D83BBF5F91}" type="parTrans" cxnId="{50F1AA4F-B587-4165-A9BD-69577618C460}">
      <dgm:prSet/>
      <dgm:spPr/>
      <dgm:t>
        <a:bodyPr/>
        <a:lstStyle/>
        <a:p>
          <a:endParaRPr lang="en-US"/>
        </a:p>
      </dgm:t>
    </dgm:pt>
    <dgm:pt modelId="{D46F7268-11CF-4A86-ADD2-8EE2AE1CE26F}" type="sibTrans" cxnId="{50F1AA4F-B587-4165-A9BD-69577618C460}">
      <dgm:prSet/>
      <dgm:spPr/>
      <dgm:t>
        <a:bodyPr/>
        <a:lstStyle/>
        <a:p>
          <a:endParaRPr lang="en-US"/>
        </a:p>
      </dgm:t>
    </dgm:pt>
    <dgm:pt modelId="{4B054D4B-03B0-4B36-AE60-5827FB3DCA26}">
      <dgm:prSet/>
      <dgm:spPr/>
      <dgm:t>
        <a:bodyPr/>
        <a:lstStyle/>
        <a:p>
          <a:r>
            <a:rPr lang="en-GB"/>
            <a:t>The owner is responsible for all aspects of the business, including organising bookings, purchasing materials, and setting up balloon décor at events.</a:t>
          </a:r>
          <a:endParaRPr lang="en-US"/>
        </a:p>
      </dgm:t>
    </dgm:pt>
    <dgm:pt modelId="{F7FA3505-2CBF-484B-8F57-08A3C6E020E9}" type="parTrans" cxnId="{91FA94BE-BCF7-460F-8AED-18EBA5A94007}">
      <dgm:prSet/>
      <dgm:spPr/>
      <dgm:t>
        <a:bodyPr/>
        <a:lstStyle/>
        <a:p>
          <a:endParaRPr lang="en-US"/>
        </a:p>
      </dgm:t>
    </dgm:pt>
    <dgm:pt modelId="{EB366BA1-7E1E-46F3-8A67-28143465F297}" type="sibTrans" cxnId="{91FA94BE-BCF7-460F-8AED-18EBA5A94007}">
      <dgm:prSet/>
      <dgm:spPr/>
      <dgm:t>
        <a:bodyPr/>
        <a:lstStyle/>
        <a:p>
          <a:endParaRPr lang="en-US"/>
        </a:p>
      </dgm:t>
    </dgm:pt>
    <dgm:pt modelId="{79E24113-AFF0-4084-9866-1F18DBE3ED03}">
      <dgm:prSet/>
      <dgm:spPr/>
      <dgm:t>
        <a:bodyPr/>
        <a:lstStyle/>
        <a:p>
          <a:r>
            <a:rPr lang="en-GB"/>
            <a:t>As a sole trader, the owner keeps all profits but is also personally responsible for any debts or financial obligations of the business.</a:t>
          </a:r>
          <a:endParaRPr lang="en-US"/>
        </a:p>
      </dgm:t>
    </dgm:pt>
    <dgm:pt modelId="{ADB645A8-81D8-41A6-A927-63E3B5552AB1}" type="parTrans" cxnId="{9216F97C-C353-4B7B-8908-67108A052B2E}">
      <dgm:prSet/>
      <dgm:spPr/>
      <dgm:t>
        <a:bodyPr/>
        <a:lstStyle/>
        <a:p>
          <a:endParaRPr lang="en-US"/>
        </a:p>
      </dgm:t>
    </dgm:pt>
    <dgm:pt modelId="{4C982F58-40DD-4600-85E4-B74FDE0C419F}" type="sibTrans" cxnId="{9216F97C-C353-4B7B-8908-67108A052B2E}">
      <dgm:prSet/>
      <dgm:spPr/>
      <dgm:t>
        <a:bodyPr/>
        <a:lstStyle/>
        <a:p>
          <a:endParaRPr lang="en-US"/>
        </a:p>
      </dgm:t>
    </dgm:pt>
    <dgm:pt modelId="{8953F494-2788-4E38-ADCA-1F1E8863B19D}">
      <dgm:prSet/>
      <dgm:spPr/>
      <dgm:t>
        <a:bodyPr/>
        <a:lstStyle/>
        <a:p>
          <a:r>
            <a:rPr lang="en-GB"/>
            <a:t>The business must be registered with </a:t>
          </a:r>
          <a:r>
            <a:rPr lang="en-GB" b="1"/>
            <a:t>HM Revenue &amp; Customs</a:t>
          </a:r>
          <a:r>
            <a:rPr lang="en-GB"/>
            <a:t> and complete a </a:t>
          </a:r>
          <a:r>
            <a:rPr lang="en-GB" b="1"/>
            <a:t>Self Assessment tax return</a:t>
          </a:r>
          <a:r>
            <a:rPr lang="en-GB"/>
            <a:t> each year.</a:t>
          </a:r>
          <a:endParaRPr lang="en-US"/>
        </a:p>
      </dgm:t>
    </dgm:pt>
    <dgm:pt modelId="{0923691C-BDCB-42E4-B406-B257469CD2E8}" type="parTrans" cxnId="{42742BCE-8AE7-4918-B807-E2616BCF86D0}">
      <dgm:prSet/>
      <dgm:spPr/>
      <dgm:t>
        <a:bodyPr/>
        <a:lstStyle/>
        <a:p>
          <a:endParaRPr lang="en-US"/>
        </a:p>
      </dgm:t>
    </dgm:pt>
    <dgm:pt modelId="{2B442A74-CD11-43F2-A30C-78BCB2560385}" type="sibTrans" cxnId="{42742BCE-8AE7-4918-B807-E2616BCF86D0}">
      <dgm:prSet/>
      <dgm:spPr/>
      <dgm:t>
        <a:bodyPr/>
        <a:lstStyle/>
        <a:p>
          <a:endParaRPr lang="en-US"/>
        </a:p>
      </dgm:t>
    </dgm:pt>
    <dgm:pt modelId="{2EA971D8-4933-43DA-A7A1-A426764A9110}">
      <dgm:prSet/>
      <dgm:spPr/>
      <dgm:t>
        <a:bodyPr/>
        <a:lstStyle/>
        <a:p>
          <a:r>
            <a:rPr lang="en-GB"/>
            <a:t>The business must follow relevant UK regulations such as </a:t>
          </a:r>
          <a:r>
            <a:rPr lang="en-GB" b="1"/>
            <a:t>public liability insurance</a:t>
          </a:r>
          <a:r>
            <a:rPr lang="en-GB"/>
            <a:t>, </a:t>
          </a:r>
          <a:r>
            <a:rPr lang="en-GB" b="1"/>
            <a:t>health and safety requirements</a:t>
          </a:r>
          <a:r>
            <a:rPr lang="en-GB"/>
            <a:t>, and </a:t>
          </a:r>
          <a:r>
            <a:rPr lang="en-GB" b="1"/>
            <a:t>consumer protection laws</a:t>
          </a:r>
          <a:r>
            <a:rPr lang="en-GB"/>
            <a:t> when providing services to clients.</a:t>
          </a:r>
          <a:endParaRPr lang="en-US"/>
        </a:p>
      </dgm:t>
    </dgm:pt>
    <dgm:pt modelId="{DDB12E40-F347-4480-A5E2-7D7BCFF84FD2}" type="parTrans" cxnId="{0940999C-8186-4864-B636-CFECF6F1DF11}">
      <dgm:prSet/>
      <dgm:spPr/>
      <dgm:t>
        <a:bodyPr/>
        <a:lstStyle/>
        <a:p>
          <a:endParaRPr lang="en-US"/>
        </a:p>
      </dgm:t>
    </dgm:pt>
    <dgm:pt modelId="{CB3C3B79-8A1A-4CCE-B847-9F679EDA2790}" type="sibTrans" cxnId="{0940999C-8186-4864-B636-CFECF6F1DF11}">
      <dgm:prSet/>
      <dgm:spPr/>
      <dgm:t>
        <a:bodyPr/>
        <a:lstStyle/>
        <a:p>
          <a:endParaRPr lang="en-US"/>
        </a:p>
      </dgm:t>
    </dgm:pt>
    <dgm:pt modelId="{D88D8BED-71AB-4F44-B0A4-2A343220B7DC}" type="pres">
      <dgm:prSet presAssocID="{2683B638-F947-4604-9ED6-2A3E75074F7E}" presName="Name0" presStyleCnt="0">
        <dgm:presLayoutVars>
          <dgm:dir/>
          <dgm:resizeHandles val="exact"/>
        </dgm:presLayoutVars>
      </dgm:prSet>
      <dgm:spPr/>
    </dgm:pt>
    <dgm:pt modelId="{4452899A-4412-4F91-9A12-2C6F75ACA4CB}" type="pres">
      <dgm:prSet presAssocID="{E44973DA-87B8-4D8E-88DC-8E669125BA9D}" presName="node" presStyleLbl="node1" presStyleIdx="0" presStyleCnt="1">
        <dgm:presLayoutVars>
          <dgm:bulletEnabled val="1"/>
        </dgm:presLayoutVars>
      </dgm:prSet>
      <dgm:spPr/>
    </dgm:pt>
  </dgm:ptLst>
  <dgm:cxnLst>
    <dgm:cxn modelId="{495E071F-0A76-4C90-AB84-6393C030D7D8}" type="presOf" srcId="{2EA971D8-4933-43DA-A7A1-A426764A9110}" destId="{4452899A-4412-4F91-9A12-2C6F75ACA4CB}" srcOrd="0" destOrd="5" presId="urn:microsoft.com/office/officeart/2016/7/layout/RepeatingBendingProcessNew"/>
    <dgm:cxn modelId="{A041055F-79A4-4483-BE91-952A1A74ED69}" type="presOf" srcId="{E44973DA-87B8-4D8E-88DC-8E669125BA9D}" destId="{4452899A-4412-4F91-9A12-2C6F75ACA4CB}" srcOrd="0" destOrd="0" presId="urn:microsoft.com/office/officeart/2016/7/layout/RepeatingBendingProcessNew"/>
    <dgm:cxn modelId="{67DFDE63-7214-4FD7-B7E4-CDC1112A535C}" type="presOf" srcId="{EAA29911-DB2A-4272-B8FE-AB6343109720}" destId="{4452899A-4412-4F91-9A12-2C6F75ACA4CB}" srcOrd="0" destOrd="1" presId="urn:microsoft.com/office/officeart/2016/7/layout/RepeatingBendingProcessNew"/>
    <dgm:cxn modelId="{50F1AA4F-B587-4165-A9BD-69577618C460}" srcId="{E44973DA-87B8-4D8E-88DC-8E669125BA9D}" destId="{EAA29911-DB2A-4272-B8FE-AB6343109720}" srcOrd="0" destOrd="0" parTransId="{C6388B87-40D7-4AF7-8E6A-55D83BBF5F91}" sibTransId="{D46F7268-11CF-4A86-ADD2-8EE2AE1CE26F}"/>
    <dgm:cxn modelId="{9216F97C-C353-4B7B-8908-67108A052B2E}" srcId="{E44973DA-87B8-4D8E-88DC-8E669125BA9D}" destId="{79E24113-AFF0-4084-9866-1F18DBE3ED03}" srcOrd="2" destOrd="0" parTransId="{ADB645A8-81D8-41A6-A927-63E3B5552AB1}" sibTransId="{4C982F58-40DD-4600-85E4-B74FDE0C419F}"/>
    <dgm:cxn modelId="{4BC3F17D-100A-43D8-AF6F-7A07D09A308C}" type="presOf" srcId="{2683B638-F947-4604-9ED6-2A3E75074F7E}" destId="{D88D8BED-71AB-4F44-B0A4-2A343220B7DC}" srcOrd="0" destOrd="0" presId="urn:microsoft.com/office/officeart/2016/7/layout/RepeatingBendingProcessNew"/>
    <dgm:cxn modelId="{0940999C-8186-4864-B636-CFECF6F1DF11}" srcId="{E44973DA-87B8-4D8E-88DC-8E669125BA9D}" destId="{2EA971D8-4933-43DA-A7A1-A426764A9110}" srcOrd="4" destOrd="0" parTransId="{DDB12E40-F347-4480-A5E2-7D7BCFF84FD2}" sibTransId="{CB3C3B79-8A1A-4CCE-B847-9F679EDA2790}"/>
    <dgm:cxn modelId="{8CF0B2A0-E485-4E1D-A2FA-A3EF6F998D36}" type="presOf" srcId="{4B054D4B-03B0-4B36-AE60-5827FB3DCA26}" destId="{4452899A-4412-4F91-9A12-2C6F75ACA4CB}" srcOrd="0" destOrd="2" presId="urn:microsoft.com/office/officeart/2016/7/layout/RepeatingBendingProcessNew"/>
    <dgm:cxn modelId="{931490AE-FD65-4486-9D76-8B9E952A4539}" type="presOf" srcId="{79E24113-AFF0-4084-9866-1F18DBE3ED03}" destId="{4452899A-4412-4F91-9A12-2C6F75ACA4CB}" srcOrd="0" destOrd="3" presId="urn:microsoft.com/office/officeart/2016/7/layout/RepeatingBendingProcessNew"/>
    <dgm:cxn modelId="{652487B1-7CF8-49B1-B4DD-07E66B804CB2}" srcId="{2683B638-F947-4604-9ED6-2A3E75074F7E}" destId="{E44973DA-87B8-4D8E-88DC-8E669125BA9D}" srcOrd="0" destOrd="0" parTransId="{B1D81019-B37C-4D23-B6B6-88BE8A2D7E86}" sibTransId="{7828E7BA-88B6-4DDF-8879-7CF88474B0D4}"/>
    <dgm:cxn modelId="{91FA94BE-BCF7-460F-8AED-18EBA5A94007}" srcId="{E44973DA-87B8-4D8E-88DC-8E669125BA9D}" destId="{4B054D4B-03B0-4B36-AE60-5827FB3DCA26}" srcOrd="1" destOrd="0" parTransId="{F7FA3505-2CBF-484B-8F57-08A3C6E020E9}" sibTransId="{EB366BA1-7E1E-46F3-8A67-28143465F297}"/>
    <dgm:cxn modelId="{42742BCE-8AE7-4918-B807-E2616BCF86D0}" srcId="{E44973DA-87B8-4D8E-88DC-8E669125BA9D}" destId="{8953F494-2788-4E38-ADCA-1F1E8863B19D}" srcOrd="3" destOrd="0" parTransId="{0923691C-BDCB-42E4-B406-B257469CD2E8}" sibTransId="{2B442A74-CD11-43F2-A30C-78BCB2560385}"/>
    <dgm:cxn modelId="{72E121E3-646B-47A4-AAAB-89FB59EB7F9F}" type="presOf" srcId="{8953F494-2788-4E38-ADCA-1F1E8863B19D}" destId="{4452899A-4412-4F91-9A12-2C6F75ACA4CB}" srcOrd="0" destOrd="4" presId="urn:microsoft.com/office/officeart/2016/7/layout/RepeatingBendingProcessNew"/>
    <dgm:cxn modelId="{EE295E78-C85B-4A9A-8ACB-9F4FB96F4800}" type="presParOf" srcId="{D88D8BED-71AB-4F44-B0A4-2A343220B7DC}" destId="{4452899A-4412-4F91-9A12-2C6F75ACA4CB}" srcOrd="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B159F2-2841-4A99-8070-40A178C417B7}"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7576521E-D640-4EF7-B221-D53E77E380D9}">
      <dgm:prSet/>
      <dgm:spPr/>
      <dgm:t>
        <a:bodyPr/>
        <a:lstStyle/>
        <a:p>
          <a:r>
            <a:rPr lang="en-GB" b="1"/>
            <a:t>Management Structure – Sole Trader Model</a:t>
          </a:r>
          <a:endParaRPr lang="en-US"/>
        </a:p>
      </dgm:t>
    </dgm:pt>
    <dgm:pt modelId="{D2453948-4931-41C3-BC58-559FFAA2B55F}" type="parTrans" cxnId="{244D6EA9-F342-4FA8-A189-30CEDFB303CF}">
      <dgm:prSet/>
      <dgm:spPr/>
      <dgm:t>
        <a:bodyPr/>
        <a:lstStyle/>
        <a:p>
          <a:endParaRPr lang="en-US"/>
        </a:p>
      </dgm:t>
    </dgm:pt>
    <dgm:pt modelId="{1AB15717-D297-4EE8-B426-21BAB07BD477}" type="sibTrans" cxnId="{244D6EA9-F342-4FA8-A189-30CEDFB303CF}">
      <dgm:prSet/>
      <dgm:spPr/>
      <dgm:t>
        <a:bodyPr/>
        <a:lstStyle/>
        <a:p>
          <a:endParaRPr lang="en-US"/>
        </a:p>
      </dgm:t>
    </dgm:pt>
    <dgm:pt modelId="{F7A06AB1-AEE8-4E80-BF5C-5AB789368682}">
      <dgm:prSet/>
      <dgm:spPr/>
      <dgm:t>
        <a:bodyPr/>
        <a:lstStyle/>
        <a:p>
          <a:r>
            <a:rPr lang="en-GB"/>
            <a:t>The business is owner-managed, with the sole trader responsible for all operational decisions.</a:t>
          </a:r>
          <a:endParaRPr lang="en-US"/>
        </a:p>
      </dgm:t>
    </dgm:pt>
    <dgm:pt modelId="{8F925A2D-544A-4F54-B751-EADC3311341E}" type="parTrans" cxnId="{7AB4A551-8B6F-460B-A625-480CAABC863B}">
      <dgm:prSet/>
      <dgm:spPr/>
      <dgm:t>
        <a:bodyPr/>
        <a:lstStyle/>
        <a:p>
          <a:endParaRPr lang="en-US"/>
        </a:p>
      </dgm:t>
    </dgm:pt>
    <dgm:pt modelId="{C3C76CCB-A2CD-4484-9902-EE0A80B2E5F8}" type="sibTrans" cxnId="{7AB4A551-8B6F-460B-A625-480CAABC863B}">
      <dgm:prSet/>
      <dgm:spPr/>
      <dgm:t>
        <a:bodyPr/>
        <a:lstStyle/>
        <a:p>
          <a:endParaRPr lang="en-US"/>
        </a:p>
      </dgm:t>
    </dgm:pt>
    <dgm:pt modelId="{4DAE3673-6ED5-4206-8998-7E248DDA73D8}">
      <dgm:prSet/>
      <dgm:spPr/>
      <dgm:t>
        <a:bodyPr/>
        <a:lstStyle/>
        <a:p>
          <a:pPr rtl="0"/>
          <a:r>
            <a:rPr lang="en-GB"/>
            <a:t>Key responsibilities of the owner include:</a:t>
          </a:r>
          <a:br>
            <a:rPr lang="en-GB" dirty="0"/>
          </a:br>
          <a:r>
            <a:rPr lang="en-GB"/>
            <a:t> – Client liaison and bookings</a:t>
          </a:r>
          <a:br>
            <a:rPr lang="en-GB" dirty="0"/>
          </a:br>
          <a:r>
            <a:rPr lang="en-GB"/>
            <a:t> – Designing and creating balloon décor</a:t>
          </a:r>
          <a:br>
            <a:rPr lang="en-GB" dirty="0"/>
          </a:br>
          <a:r>
            <a:rPr lang="en-GB"/>
            <a:t> – Event setup and takedown</a:t>
          </a:r>
          <a:br>
            <a:rPr lang="en-GB" dirty="0"/>
          </a:br>
          <a:r>
            <a:rPr lang="en-GB"/>
            <a:t> – Managing finances, purchases, and budget planning</a:t>
          </a:r>
          <a:endParaRPr lang="en-US">
            <a:latin typeface="Calibri"/>
          </a:endParaRPr>
        </a:p>
      </dgm:t>
    </dgm:pt>
    <dgm:pt modelId="{AB3DA775-ADD7-4B32-A35A-58B3657AE1BB}" type="parTrans" cxnId="{D475C02E-411D-4303-B65C-6B07A0C6739A}">
      <dgm:prSet/>
      <dgm:spPr/>
      <dgm:t>
        <a:bodyPr/>
        <a:lstStyle/>
        <a:p>
          <a:endParaRPr lang="en-US"/>
        </a:p>
      </dgm:t>
    </dgm:pt>
    <dgm:pt modelId="{845A8B91-BC87-445A-A80B-121573D581D5}" type="sibTrans" cxnId="{D475C02E-411D-4303-B65C-6B07A0C6739A}">
      <dgm:prSet/>
      <dgm:spPr/>
      <dgm:t>
        <a:bodyPr/>
        <a:lstStyle/>
        <a:p>
          <a:endParaRPr lang="en-US"/>
        </a:p>
      </dgm:t>
    </dgm:pt>
    <dgm:pt modelId="{22F6C903-153E-41EC-843F-8277BE592CC6}">
      <dgm:prSet/>
      <dgm:spPr/>
      <dgm:t>
        <a:bodyPr/>
        <a:lstStyle/>
        <a:p>
          <a:r>
            <a:rPr lang="en-GB"/>
            <a:t>Potential future growth:</a:t>
          </a:r>
          <a:br>
            <a:rPr lang="en-GB" dirty="0"/>
          </a:br>
          <a:r>
            <a:rPr lang="en-GB"/>
            <a:t> – Can hire assistants or contractors for larger events</a:t>
          </a:r>
          <a:br>
            <a:rPr lang="en-GB" dirty="0"/>
          </a:br>
          <a:r>
            <a:rPr lang="en-GB"/>
            <a:t> – Outsourcing tasks like marketing, social media, or administration</a:t>
          </a:r>
          <a:endParaRPr lang="en-US"/>
        </a:p>
      </dgm:t>
    </dgm:pt>
    <dgm:pt modelId="{8C18402D-77A3-49C5-85A1-F1D6613B90AD}" type="parTrans" cxnId="{CD826B5A-567B-44B8-9256-CE330040C1CF}">
      <dgm:prSet/>
      <dgm:spPr/>
      <dgm:t>
        <a:bodyPr/>
        <a:lstStyle/>
        <a:p>
          <a:endParaRPr lang="en-US"/>
        </a:p>
      </dgm:t>
    </dgm:pt>
    <dgm:pt modelId="{5263F328-5A11-4E42-8114-F7E1E64E1A98}" type="sibTrans" cxnId="{CD826B5A-567B-44B8-9256-CE330040C1CF}">
      <dgm:prSet/>
      <dgm:spPr/>
      <dgm:t>
        <a:bodyPr/>
        <a:lstStyle/>
        <a:p>
          <a:endParaRPr lang="en-US"/>
        </a:p>
      </dgm:t>
    </dgm:pt>
    <dgm:pt modelId="{FB095352-2792-442D-A2FC-B919C53DFBF3}">
      <dgm:prSet phldr="0"/>
      <dgm:spPr/>
      <dgm:t>
        <a:bodyPr/>
        <a:lstStyle/>
        <a:p>
          <a:r>
            <a:rPr lang="en-GB"/>
            <a:t> Decision-making is centralised, allowing for flexibility and quick responses to client requests.</a:t>
          </a:r>
        </a:p>
      </dgm:t>
    </dgm:pt>
    <dgm:pt modelId="{806038BF-21C5-4885-91F9-4A25BEDE180A}" type="parTrans" cxnId="{295954DE-1446-42C4-98CD-01BEEACF53A1}">
      <dgm:prSet/>
      <dgm:spPr/>
    </dgm:pt>
    <dgm:pt modelId="{0CCC482A-DF76-4A75-B9C1-E7AFA10D638F}" type="sibTrans" cxnId="{295954DE-1446-42C4-98CD-01BEEACF53A1}">
      <dgm:prSet/>
      <dgm:spPr/>
      <dgm:t>
        <a:bodyPr/>
        <a:lstStyle/>
        <a:p>
          <a:endParaRPr lang="en-GB"/>
        </a:p>
      </dgm:t>
    </dgm:pt>
    <dgm:pt modelId="{04B60D4C-C125-42D4-A121-5065B6B33056}" type="pres">
      <dgm:prSet presAssocID="{5AB159F2-2841-4A99-8070-40A178C417B7}" presName="Name0" presStyleCnt="0">
        <dgm:presLayoutVars>
          <dgm:dir/>
          <dgm:resizeHandles val="exact"/>
        </dgm:presLayoutVars>
      </dgm:prSet>
      <dgm:spPr/>
    </dgm:pt>
    <dgm:pt modelId="{29689B0B-09E7-4047-BB19-6570B560B5EE}" type="pres">
      <dgm:prSet presAssocID="{7576521E-D640-4EF7-B221-D53E77E380D9}" presName="node" presStyleLbl="node1" presStyleIdx="0" presStyleCnt="5">
        <dgm:presLayoutVars>
          <dgm:bulletEnabled val="1"/>
        </dgm:presLayoutVars>
      </dgm:prSet>
      <dgm:spPr/>
    </dgm:pt>
    <dgm:pt modelId="{F6D0A171-FB44-43A6-83A6-8BA4DE13DB3F}" type="pres">
      <dgm:prSet presAssocID="{1AB15717-D297-4EE8-B426-21BAB07BD477}" presName="sibTrans" presStyleLbl="sibTrans1D1" presStyleIdx="0" presStyleCnt="4"/>
      <dgm:spPr/>
    </dgm:pt>
    <dgm:pt modelId="{D41A8270-8FB0-4DD5-B4DB-F5ABEF3D54B8}" type="pres">
      <dgm:prSet presAssocID="{1AB15717-D297-4EE8-B426-21BAB07BD477}" presName="connectorText" presStyleLbl="sibTrans1D1" presStyleIdx="0" presStyleCnt="4"/>
      <dgm:spPr/>
    </dgm:pt>
    <dgm:pt modelId="{7D3AAC75-A345-4F5A-A9B6-1B7348E96F34}" type="pres">
      <dgm:prSet presAssocID="{F7A06AB1-AEE8-4E80-BF5C-5AB789368682}" presName="node" presStyleLbl="node1" presStyleIdx="1" presStyleCnt="5">
        <dgm:presLayoutVars>
          <dgm:bulletEnabled val="1"/>
        </dgm:presLayoutVars>
      </dgm:prSet>
      <dgm:spPr/>
    </dgm:pt>
    <dgm:pt modelId="{B65CFF9E-425C-4673-B4FA-25527FEEF715}" type="pres">
      <dgm:prSet presAssocID="{C3C76CCB-A2CD-4484-9902-EE0A80B2E5F8}" presName="sibTrans" presStyleLbl="sibTrans1D1" presStyleIdx="1" presStyleCnt="4"/>
      <dgm:spPr/>
    </dgm:pt>
    <dgm:pt modelId="{646573A6-6D96-477C-B84D-2D942D1FBB7D}" type="pres">
      <dgm:prSet presAssocID="{C3C76CCB-A2CD-4484-9902-EE0A80B2E5F8}" presName="connectorText" presStyleLbl="sibTrans1D1" presStyleIdx="1" presStyleCnt="4"/>
      <dgm:spPr/>
    </dgm:pt>
    <dgm:pt modelId="{17EAA194-7C96-48A2-8E1F-15F8BEEA1DEA}" type="pres">
      <dgm:prSet presAssocID="{4DAE3673-6ED5-4206-8998-7E248DDA73D8}" presName="node" presStyleLbl="node1" presStyleIdx="2" presStyleCnt="5">
        <dgm:presLayoutVars>
          <dgm:bulletEnabled val="1"/>
        </dgm:presLayoutVars>
      </dgm:prSet>
      <dgm:spPr/>
    </dgm:pt>
    <dgm:pt modelId="{2143B1C9-D37F-444B-8C0D-A7836D315EB6}" type="pres">
      <dgm:prSet presAssocID="{845A8B91-BC87-445A-A80B-121573D581D5}" presName="sibTrans" presStyleLbl="sibTrans1D1" presStyleIdx="2" presStyleCnt="4"/>
      <dgm:spPr/>
    </dgm:pt>
    <dgm:pt modelId="{CBA8E1F3-949E-4EA4-8F0D-E24A06C44498}" type="pres">
      <dgm:prSet presAssocID="{845A8B91-BC87-445A-A80B-121573D581D5}" presName="connectorText" presStyleLbl="sibTrans1D1" presStyleIdx="2" presStyleCnt="4"/>
      <dgm:spPr/>
    </dgm:pt>
    <dgm:pt modelId="{EEEFA601-EA48-40F4-831C-489DE02246B2}" type="pres">
      <dgm:prSet presAssocID="{FB095352-2792-442D-A2FC-B919C53DFBF3}" presName="node" presStyleLbl="node1" presStyleIdx="3" presStyleCnt="5">
        <dgm:presLayoutVars>
          <dgm:bulletEnabled val="1"/>
        </dgm:presLayoutVars>
      </dgm:prSet>
      <dgm:spPr/>
    </dgm:pt>
    <dgm:pt modelId="{568B51D5-0518-426C-9B10-E5565B5433E0}" type="pres">
      <dgm:prSet presAssocID="{0CCC482A-DF76-4A75-B9C1-E7AFA10D638F}" presName="sibTrans" presStyleLbl="sibTrans1D1" presStyleIdx="3" presStyleCnt="4"/>
      <dgm:spPr/>
    </dgm:pt>
    <dgm:pt modelId="{788B00BD-C603-4F56-AA6E-921573142AD5}" type="pres">
      <dgm:prSet presAssocID="{0CCC482A-DF76-4A75-B9C1-E7AFA10D638F}" presName="connectorText" presStyleLbl="sibTrans1D1" presStyleIdx="3" presStyleCnt="4"/>
      <dgm:spPr/>
    </dgm:pt>
    <dgm:pt modelId="{B489C5BF-7D26-483D-A474-15139B6386BE}" type="pres">
      <dgm:prSet presAssocID="{22F6C903-153E-41EC-843F-8277BE592CC6}" presName="node" presStyleLbl="node1" presStyleIdx="4" presStyleCnt="5">
        <dgm:presLayoutVars>
          <dgm:bulletEnabled val="1"/>
        </dgm:presLayoutVars>
      </dgm:prSet>
      <dgm:spPr/>
    </dgm:pt>
  </dgm:ptLst>
  <dgm:cxnLst>
    <dgm:cxn modelId="{26901504-8B32-4154-8E54-46D4A1AE3DB5}" type="presOf" srcId="{845A8B91-BC87-445A-A80B-121573D581D5}" destId="{CBA8E1F3-949E-4EA4-8F0D-E24A06C44498}" srcOrd="1" destOrd="0" presId="urn:microsoft.com/office/officeart/2016/7/layout/RepeatingBendingProcessNew"/>
    <dgm:cxn modelId="{D475C02E-411D-4303-B65C-6B07A0C6739A}" srcId="{5AB159F2-2841-4A99-8070-40A178C417B7}" destId="{4DAE3673-6ED5-4206-8998-7E248DDA73D8}" srcOrd="2" destOrd="0" parTransId="{AB3DA775-ADD7-4B32-A35A-58B3657AE1BB}" sibTransId="{845A8B91-BC87-445A-A80B-121573D581D5}"/>
    <dgm:cxn modelId="{6EC3CA34-318E-4042-9688-352F7B4D9BAE}" type="presOf" srcId="{FB095352-2792-442D-A2FC-B919C53DFBF3}" destId="{EEEFA601-EA48-40F4-831C-489DE02246B2}" srcOrd="0" destOrd="0" presId="urn:microsoft.com/office/officeart/2016/7/layout/RepeatingBendingProcessNew"/>
    <dgm:cxn modelId="{73E9F83A-6978-417C-B874-8DAC1DE062CA}" type="presOf" srcId="{5AB159F2-2841-4A99-8070-40A178C417B7}" destId="{04B60D4C-C125-42D4-A121-5065B6B33056}" srcOrd="0" destOrd="0" presId="urn:microsoft.com/office/officeart/2016/7/layout/RepeatingBendingProcessNew"/>
    <dgm:cxn modelId="{0B30C54A-523F-4BEE-AFE5-1D3D2BE23FB8}" type="presOf" srcId="{845A8B91-BC87-445A-A80B-121573D581D5}" destId="{2143B1C9-D37F-444B-8C0D-A7836D315EB6}" srcOrd="0" destOrd="0" presId="urn:microsoft.com/office/officeart/2016/7/layout/RepeatingBendingProcessNew"/>
    <dgm:cxn modelId="{7AB4A551-8B6F-460B-A625-480CAABC863B}" srcId="{5AB159F2-2841-4A99-8070-40A178C417B7}" destId="{F7A06AB1-AEE8-4E80-BF5C-5AB789368682}" srcOrd="1" destOrd="0" parTransId="{8F925A2D-544A-4F54-B751-EADC3311341E}" sibTransId="{C3C76CCB-A2CD-4484-9902-EE0A80B2E5F8}"/>
    <dgm:cxn modelId="{CD826B5A-567B-44B8-9256-CE330040C1CF}" srcId="{5AB159F2-2841-4A99-8070-40A178C417B7}" destId="{22F6C903-153E-41EC-843F-8277BE592CC6}" srcOrd="4" destOrd="0" parTransId="{8C18402D-77A3-49C5-85A1-F1D6613B90AD}" sibTransId="{5263F328-5A11-4E42-8114-F7E1E64E1A98}"/>
    <dgm:cxn modelId="{EF2CBB9A-E272-44C8-9410-B65392A76D9A}" type="presOf" srcId="{F7A06AB1-AEE8-4E80-BF5C-5AB789368682}" destId="{7D3AAC75-A345-4F5A-A9B6-1B7348E96F34}" srcOrd="0" destOrd="0" presId="urn:microsoft.com/office/officeart/2016/7/layout/RepeatingBendingProcessNew"/>
    <dgm:cxn modelId="{4C55DC9D-DCE7-40DF-B977-E82A1066B8F3}" type="presOf" srcId="{0CCC482A-DF76-4A75-B9C1-E7AFA10D638F}" destId="{788B00BD-C603-4F56-AA6E-921573142AD5}" srcOrd="1" destOrd="0" presId="urn:microsoft.com/office/officeart/2016/7/layout/RepeatingBendingProcessNew"/>
    <dgm:cxn modelId="{26CB9BA6-7986-4052-8BD9-310B5DBF4F16}" type="presOf" srcId="{7576521E-D640-4EF7-B221-D53E77E380D9}" destId="{29689B0B-09E7-4047-BB19-6570B560B5EE}" srcOrd="0" destOrd="0" presId="urn:microsoft.com/office/officeart/2016/7/layout/RepeatingBendingProcessNew"/>
    <dgm:cxn modelId="{244D6EA9-F342-4FA8-A189-30CEDFB303CF}" srcId="{5AB159F2-2841-4A99-8070-40A178C417B7}" destId="{7576521E-D640-4EF7-B221-D53E77E380D9}" srcOrd="0" destOrd="0" parTransId="{D2453948-4931-41C3-BC58-559FFAA2B55F}" sibTransId="{1AB15717-D297-4EE8-B426-21BAB07BD477}"/>
    <dgm:cxn modelId="{5782FEC9-3F5C-47B6-8150-1432FE87BDDF}" type="presOf" srcId="{0CCC482A-DF76-4A75-B9C1-E7AFA10D638F}" destId="{568B51D5-0518-426C-9B10-E5565B5433E0}" srcOrd="0" destOrd="0" presId="urn:microsoft.com/office/officeart/2016/7/layout/RepeatingBendingProcessNew"/>
    <dgm:cxn modelId="{4CDB77DC-5EE8-4EFF-8471-7FB2647AFB8B}" type="presOf" srcId="{C3C76CCB-A2CD-4484-9902-EE0A80B2E5F8}" destId="{646573A6-6D96-477C-B84D-2D942D1FBB7D}" srcOrd="1" destOrd="0" presId="urn:microsoft.com/office/officeart/2016/7/layout/RepeatingBendingProcessNew"/>
    <dgm:cxn modelId="{295954DE-1446-42C4-98CD-01BEEACF53A1}" srcId="{5AB159F2-2841-4A99-8070-40A178C417B7}" destId="{FB095352-2792-442D-A2FC-B919C53DFBF3}" srcOrd="3" destOrd="0" parTransId="{806038BF-21C5-4885-91F9-4A25BEDE180A}" sibTransId="{0CCC482A-DF76-4A75-B9C1-E7AFA10D638F}"/>
    <dgm:cxn modelId="{A031EBE2-4561-4A6B-A62E-233880902695}" type="presOf" srcId="{4DAE3673-6ED5-4206-8998-7E248DDA73D8}" destId="{17EAA194-7C96-48A2-8E1F-15F8BEEA1DEA}" srcOrd="0" destOrd="0" presId="urn:microsoft.com/office/officeart/2016/7/layout/RepeatingBendingProcessNew"/>
    <dgm:cxn modelId="{DBD427E3-90C0-421E-97C1-3F59E43D9C2C}" type="presOf" srcId="{C3C76CCB-A2CD-4484-9902-EE0A80B2E5F8}" destId="{B65CFF9E-425C-4673-B4FA-25527FEEF715}" srcOrd="0" destOrd="0" presId="urn:microsoft.com/office/officeart/2016/7/layout/RepeatingBendingProcessNew"/>
    <dgm:cxn modelId="{96C854EB-2EDA-441D-9B25-A3C4B5C1DC11}" type="presOf" srcId="{1AB15717-D297-4EE8-B426-21BAB07BD477}" destId="{D41A8270-8FB0-4DD5-B4DB-F5ABEF3D54B8}" srcOrd="1" destOrd="0" presId="urn:microsoft.com/office/officeart/2016/7/layout/RepeatingBendingProcessNew"/>
    <dgm:cxn modelId="{52131CF0-C6C4-4366-9A3E-AE2E62396BFF}" type="presOf" srcId="{22F6C903-153E-41EC-843F-8277BE592CC6}" destId="{B489C5BF-7D26-483D-A474-15139B6386BE}" srcOrd="0" destOrd="0" presId="urn:microsoft.com/office/officeart/2016/7/layout/RepeatingBendingProcessNew"/>
    <dgm:cxn modelId="{26CFB1F7-B9C6-475B-900D-72B64043D035}" type="presOf" srcId="{1AB15717-D297-4EE8-B426-21BAB07BD477}" destId="{F6D0A171-FB44-43A6-83A6-8BA4DE13DB3F}" srcOrd="0" destOrd="0" presId="urn:microsoft.com/office/officeart/2016/7/layout/RepeatingBendingProcessNew"/>
    <dgm:cxn modelId="{919B3C4A-D7AD-46F5-8CAE-3C733661FF77}" type="presParOf" srcId="{04B60D4C-C125-42D4-A121-5065B6B33056}" destId="{29689B0B-09E7-4047-BB19-6570B560B5EE}" srcOrd="0" destOrd="0" presId="urn:microsoft.com/office/officeart/2016/7/layout/RepeatingBendingProcessNew"/>
    <dgm:cxn modelId="{C360CB41-A1EC-404F-B51D-48A61CBA950C}" type="presParOf" srcId="{04B60D4C-C125-42D4-A121-5065B6B33056}" destId="{F6D0A171-FB44-43A6-83A6-8BA4DE13DB3F}" srcOrd="1" destOrd="0" presId="urn:microsoft.com/office/officeart/2016/7/layout/RepeatingBendingProcessNew"/>
    <dgm:cxn modelId="{07E990D8-8B4C-43CF-9875-9CD68589B721}" type="presParOf" srcId="{F6D0A171-FB44-43A6-83A6-8BA4DE13DB3F}" destId="{D41A8270-8FB0-4DD5-B4DB-F5ABEF3D54B8}" srcOrd="0" destOrd="0" presId="urn:microsoft.com/office/officeart/2016/7/layout/RepeatingBendingProcessNew"/>
    <dgm:cxn modelId="{6013B8FB-A17F-4E59-A829-0076CDFB9727}" type="presParOf" srcId="{04B60D4C-C125-42D4-A121-5065B6B33056}" destId="{7D3AAC75-A345-4F5A-A9B6-1B7348E96F34}" srcOrd="2" destOrd="0" presId="urn:microsoft.com/office/officeart/2016/7/layout/RepeatingBendingProcessNew"/>
    <dgm:cxn modelId="{7786977D-38DD-46DC-B677-CDAF6DDE8676}" type="presParOf" srcId="{04B60D4C-C125-42D4-A121-5065B6B33056}" destId="{B65CFF9E-425C-4673-B4FA-25527FEEF715}" srcOrd="3" destOrd="0" presId="urn:microsoft.com/office/officeart/2016/7/layout/RepeatingBendingProcessNew"/>
    <dgm:cxn modelId="{6C3E724E-C33E-4E4B-B035-8D57ADBD748B}" type="presParOf" srcId="{B65CFF9E-425C-4673-B4FA-25527FEEF715}" destId="{646573A6-6D96-477C-B84D-2D942D1FBB7D}" srcOrd="0" destOrd="0" presId="urn:microsoft.com/office/officeart/2016/7/layout/RepeatingBendingProcessNew"/>
    <dgm:cxn modelId="{8F079FBC-B2E9-4D37-B974-4E307E012852}" type="presParOf" srcId="{04B60D4C-C125-42D4-A121-5065B6B33056}" destId="{17EAA194-7C96-48A2-8E1F-15F8BEEA1DEA}" srcOrd="4" destOrd="0" presId="urn:microsoft.com/office/officeart/2016/7/layout/RepeatingBendingProcessNew"/>
    <dgm:cxn modelId="{2CD24800-6272-475D-866C-829DE2D9DC0F}" type="presParOf" srcId="{04B60D4C-C125-42D4-A121-5065B6B33056}" destId="{2143B1C9-D37F-444B-8C0D-A7836D315EB6}" srcOrd="5" destOrd="0" presId="urn:microsoft.com/office/officeart/2016/7/layout/RepeatingBendingProcessNew"/>
    <dgm:cxn modelId="{508C665B-6B18-4382-97EC-80D5D1302389}" type="presParOf" srcId="{2143B1C9-D37F-444B-8C0D-A7836D315EB6}" destId="{CBA8E1F3-949E-4EA4-8F0D-E24A06C44498}" srcOrd="0" destOrd="0" presId="urn:microsoft.com/office/officeart/2016/7/layout/RepeatingBendingProcessNew"/>
    <dgm:cxn modelId="{58E04A54-5774-4390-BA5A-C6927480B4F9}" type="presParOf" srcId="{04B60D4C-C125-42D4-A121-5065B6B33056}" destId="{EEEFA601-EA48-40F4-831C-489DE02246B2}" srcOrd="6" destOrd="0" presId="urn:microsoft.com/office/officeart/2016/7/layout/RepeatingBendingProcessNew"/>
    <dgm:cxn modelId="{101488FA-097F-4C44-BD25-2BCA92F4A4D3}" type="presParOf" srcId="{04B60D4C-C125-42D4-A121-5065B6B33056}" destId="{568B51D5-0518-426C-9B10-E5565B5433E0}" srcOrd="7" destOrd="0" presId="urn:microsoft.com/office/officeart/2016/7/layout/RepeatingBendingProcessNew"/>
    <dgm:cxn modelId="{2E017E77-0BAE-4CBA-9DC4-678653B1B163}" type="presParOf" srcId="{568B51D5-0518-426C-9B10-E5565B5433E0}" destId="{788B00BD-C603-4F56-AA6E-921573142AD5}" srcOrd="0" destOrd="0" presId="urn:microsoft.com/office/officeart/2016/7/layout/RepeatingBendingProcessNew"/>
    <dgm:cxn modelId="{E56E7227-8AF5-4FE5-9207-999E9C80A8D3}" type="presParOf" srcId="{04B60D4C-C125-42D4-A121-5065B6B33056}" destId="{B489C5BF-7D26-483D-A474-15139B6386BE}"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4B0E1E-50EF-4BC2-940B-839FEAA866AD}"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E6443A2-D952-4B83-859A-137069D1C890}">
      <dgm:prSet/>
      <dgm:spPr/>
      <dgm:t>
        <a:bodyPr/>
        <a:lstStyle/>
        <a:p>
          <a:pPr>
            <a:lnSpc>
              <a:spcPct val="100000"/>
            </a:lnSpc>
          </a:pPr>
          <a:r>
            <a:rPr lang="en-US" b="1" dirty="0"/>
            <a:t>Political</a:t>
          </a:r>
          <a:br>
            <a:rPr lang="en-US" b="0" dirty="0"/>
          </a:br>
          <a:r>
            <a:rPr lang="en-US" b="0" dirty="0"/>
            <a:t>Government rules for small businesses, including taxes and local council regulations, can affect how the business operates at venues and events.</a:t>
          </a:r>
        </a:p>
      </dgm:t>
    </dgm:pt>
    <dgm:pt modelId="{51CC294E-5C85-40BB-AB40-BF42ED173267}" type="parTrans" cxnId="{80874A55-B004-4FDE-AA90-BAA6CAEB7F5D}">
      <dgm:prSet/>
      <dgm:spPr/>
      <dgm:t>
        <a:bodyPr/>
        <a:lstStyle/>
        <a:p>
          <a:endParaRPr lang="en-US"/>
        </a:p>
      </dgm:t>
    </dgm:pt>
    <dgm:pt modelId="{E17ACE53-549D-468F-B18F-15BBCB240FA4}" type="sibTrans" cxnId="{80874A55-B004-4FDE-AA90-BAA6CAEB7F5D}">
      <dgm:prSet/>
      <dgm:spPr/>
      <dgm:t>
        <a:bodyPr/>
        <a:lstStyle/>
        <a:p>
          <a:pPr>
            <a:lnSpc>
              <a:spcPct val="100000"/>
            </a:lnSpc>
          </a:pPr>
          <a:endParaRPr lang="en-US"/>
        </a:p>
      </dgm:t>
    </dgm:pt>
    <dgm:pt modelId="{75BED13F-A352-4CAC-8B8B-15D3F7CADCAC}">
      <dgm:prSet/>
      <dgm:spPr/>
      <dgm:t>
        <a:bodyPr/>
        <a:lstStyle/>
        <a:p>
          <a:pPr>
            <a:lnSpc>
              <a:spcPct val="100000"/>
            </a:lnSpc>
          </a:pPr>
          <a:r>
            <a:rPr lang="en-US" b="1"/>
            <a:t>Economic</a:t>
          </a:r>
          <a:br>
            <a:rPr lang="en-US" b="0"/>
          </a:br>
          <a:r>
            <a:rPr lang="en-US" b="0"/>
            <a:t>If the cost of living rises, some people may spend less on event decorations. However, events such as birthdays, weddings and baby showers still create regular demand.</a:t>
          </a:r>
        </a:p>
      </dgm:t>
    </dgm:pt>
    <dgm:pt modelId="{664FD0DA-0822-4473-8DA6-630183315DDF}" type="parTrans" cxnId="{C51EE009-3BEC-4922-ACFE-9718CB2DC161}">
      <dgm:prSet/>
      <dgm:spPr/>
      <dgm:t>
        <a:bodyPr/>
        <a:lstStyle/>
        <a:p>
          <a:endParaRPr lang="en-US"/>
        </a:p>
      </dgm:t>
    </dgm:pt>
    <dgm:pt modelId="{FC0733EC-26F3-445B-95C6-719DECA0E2D3}" type="sibTrans" cxnId="{C51EE009-3BEC-4922-ACFE-9718CB2DC161}">
      <dgm:prSet/>
      <dgm:spPr/>
      <dgm:t>
        <a:bodyPr/>
        <a:lstStyle/>
        <a:p>
          <a:pPr>
            <a:lnSpc>
              <a:spcPct val="100000"/>
            </a:lnSpc>
          </a:pPr>
          <a:endParaRPr lang="en-US"/>
        </a:p>
      </dgm:t>
    </dgm:pt>
    <dgm:pt modelId="{623BD48F-7836-419A-843A-8627D5F18F31}">
      <dgm:prSet/>
      <dgm:spPr/>
      <dgm:t>
        <a:bodyPr/>
        <a:lstStyle/>
        <a:p>
          <a:pPr>
            <a:lnSpc>
              <a:spcPct val="100000"/>
            </a:lnSpc>
          </a:pPr>
          <a:r>
            <a:rPr lang="en-US" b="1"/>
            <a:t>Environmental</a:t>
          </a:r>
          <a:br>
            <a:rPr lang="en-US" b="0"/>
          </a:br>
          <a:r>
            <a:rPr lang="en-US" b="0"/>
            <a:t>There is growing concern about the environmental impact of balloons, so using biodegradable materials and reducing waste may become more important.</a:t>
          </a:r>
        </a:p>
      </dgm:t>
    </dgm:pt>
    <dgm:pt modelId="{2F56279C-886D-46F5-A245-AF3EFA6077FF}" type="parTrans" cxnId="{4ED8E497-C7A7-4E44-8F65-F072718540AE}">
      <dgm:prSet/>
      <dgm:spPr/>
      <dgm:t>
        <a:bodyPr/>
        <a:lstStyle/>
        <a:p>
          <a:endParaRPr lang="en-US"/>
        </a:p>
      </dgm:t>
    </dgm:pt>
    <dgm:pt modelId="{38873C34-A453-4C7E-9256-BFA730115A24}" type="sibTrans" cxnId="{4ED8E497-C7A7-4E44-8F65-F072718540AE}">
      <dgm:prSet/>
      <dgm:spPr/>
      <dgm:t>
        <a:bodyPr/>
        <a:lstStyle/>
        <a:p>
          <a:pPr>
            <a:lnSpc>
              <a:spcPct val="100000"/>
            </a:lnSpc>
          </a:pPr>
          <a:endParaRPr lang="en-US"/>
        </a:p>
      </dgm:t>
    </dgm:pt>
    <dgm:pt modelId="{61FD554D-3784-4221-8238-C421C5983D90}">
      <dgm:prSet/>
      <dgm:spPr/>
      <dgm:t>
        <a:bodyPr/>
        <a:lstStyle/>
        <a:p>
          <a:pPr>
            <a:lnSpc>
              <a:spcPct val="100000"/>
            </a:lnSpc>
          </a:pPr>
          <a:r>
            <a:rPr lang="en-US" b="1" dirty="0">
              <a:latin typeface="Calibri"/>
            </a:rPr>
            <a:t>Legal</a:t>
          </a:r>
          <a:br>
            <a:rPr lang="en-US" b="0" dirty="0">
              <a:latin typeface="Calibri"/>
            </a:rPr>
          </a:br>
          <a:r>
            <a:rPr lang="en-US" b="0" dirty="0">
              <a:latin typeface="Calibri"/>
            </a:rPr>
            <a:t>The</a:t>
          </a:r>
          <a:r>
            <a:rPr lang="en-US" b="0" dirty="0"/>
            <a:t> business must follow health and safety rules, have appropriate insurance, and provide clear pricing and reliable service to customers.</a:t>
          </a:r>
        </a:p>
      </dgm:t>
    </dgm:pt>
    <dgm:pt modelId="{889CDD40-D3CA-4C28-A946-42187B7FAD8C}" type="parTrans" cxnId="{CDF3F165-04BE-4913-AF13-4D2CB75A652C}">
      <dgm:prSet/>
      <dgm:spPr/>
      <dgm:t>
        <a:bodyPr/>
        <a:lstStyle/>
        <a:p>
          <a:endParaRPr lang="en-US"/>
        </a:p>
      </dgm:t>
    </dgm:pt>
    <dgm:pt modelId="{3627C5EE-6E12-4339-A752-253DFAC2E7F1}" type="sibTrans" cxnId="{CDF3F165-04BE-4913-AF13-4D2CB75A652C}">
      <dgm:prSet/>
      <dgm:spPr/>
      <dgm:t>
        <a:bodyPr/>
        <a:lstStyle/>
        <a:p>
          <a:endParaRPr lang="en-US"/>
        </a:p>
      </dgm:t>
    </dgm:pt>
    <dgm:pt modelId="{AF314630-7B9E-4FA1-A5DD-4818B916B42F}">
      <dgm:prSet phldr="0"/>
      <dgm:spPr/>
      <dgm:t>
        <a:bodyPr/>
        <a:lstStyle/>
        <a:p>
          <a:pPr>
            <a:lnSpc>
              <a:spcPct val="100000"/>
            </a:lnSpc>
          </a:pPr>
          <a:r>
            <a:rPr lang="en-US" b="1" dirty="0"/>
            <a:t>Social</a:t>
          </a:r>
          <a:br>
            <a:rPr lang="en-US" b="0" dirty="0"/>
          </a:br>
          <a:r>
            <a:rPr lang="en-US" b="0" dirty="0"/>
            <a:t>Many people want stylish, “</a:t>
          </a:r>
          <a:r>
            <a:rPr lang="en-US" b="0" dirty="0" err="1"/>
            <a:t>Instagrammable</a:t>
          </a:r>
          <a:r>
            <a:rPr lang="en-US" b="0" dirty="0"/>
            <a:t>” events. This increases demand for </a:t>
          </a:r>
          <a:r>
            <a:rPr lang="en-US" b="0" dirty="0" err="1"/>
            <a:t>personalised</a:t>
          </a:r>
          <a:r>
            <a:rPr lang="en-US" b="0" dirty="0"/>
            <a:t> balloon arches and themed decorations.</a:t>
          </a:r>
        </a:p>
      </dgm:t>
    </dgm:pt>
    <dgm:pt modelId="{65767D80-AE0B-4F81-94CD-B71103D0F878}" type="parTrans" cxnId="{E49DA97D-16A6-4D6F-99DB-D88DE3C8305E}">
      <dgm:prSet/>
      <dgm:spPr/>
    </dgm:pt>
    <dgm:pt modelId="{A5251A55-CAA1-4FF4-BED6-7AC56E3F46D1}" type="sibTrans" cxnId="{E49DA97D-16A6-4D6F-99DB-D88DE3C8305E}">
      <dgm:prSet/>
      <dgm:spPr/>
      <dgm:t>
        <a:bodyPr/>
        <a:lstStyle/>
        <a:p>
          <a:pPr>
            <a:lnSpc>
              <a:spcPct val="100000"/>
            </a:lnSpc>
          </a:pPr>
          <a:endParaRPr lang="en-US"/>
        </a:p>
      </dgm:t>
    </dgm:pt>
    <dgm:pt modelId="{482230B9-5693-48C7-91CC-19496E4F2BD3}">
      <dgm:prSet phldr="0"/>
      <dgm:spPr/>
      <dgm:t>
        <a:bodyPr/>
        <a:lstStyle/>
        <a:p>
          <a:pPr>
            <a:lnSpc>
              <a:spcPct val="100000"/>
            </a:lnSpc>
          </a:pPr>
          <a:r>
            <a:rPr lang="en-US" b="1" dirty="0"/>
            <a:t>Technological</a:t>
          </a:r>
          <a:br>
            <a:rPr lang="en-US" b="0" dirty="0"/>
          </a:br>
          <a:r>
            <a:rPr lang="en-US" b="0" dirty="0"/>
            <a:t>Social media platforms such as Instagram and TikTok help promote the business, show previous work and attract new customers.</a:t>
          </a:r>
        </a:p>
      </dgm:t>
    </dgm:pt>
    <dgm:pt modelId="{1B32E904-5F08-4DBC-A3C5-63179282E5FF}" type="parTrans" cxnId="{8E994A59-C5F6-4F48-86EA-8651AB589F32}">
      <dgm:prSet/>
      <dgm:spPr/>
    </dgm:pt>
    <dgm:pt modelId="{345047C7-154E-4387-B890-488F8976543B}" type="sibTrans" cxnId="{8E994A59-C5F6-4F48-86EA-8651AB589F32}">
      <dgm:prSet/>
      <dgm:spPr/>
      <dgm:t>
        <a:bodyPr/>
        <a:lstStyle/>
        <a:p>
          <a:pPr>
            <a:lnSpc>
              <a:spcPct val="100000"/>
            </a:lnSpc>
          </a:pPr>
          <a:endParaRPr lang="en-US"/>
        </a:p>
      </dgm:t>
    </dgm:pt>
    <dgm:pt modelId="{5BF223CD-9DE7-4878-B119-BBDDAD80A1D6}" type="pres">
      <dgm:prSet presAssocID="{1A4B0E1E-50EF-4BC2-940B-839FEAA866AD}" presName="root" presStyleCnt="0">
        <dgm:presLayoutVars>
          <dgm:dir/>
          <dgm:resizeHandles val="exact"/>
        </dgm:presLayoutVars>
      </dgm:prSet>
      <dgm:spPr/>
    </dgm:pt>
    <dgm:pt modelId="{D641ADEC-64BB-4B15-8CB5-4E1CD34BF4B0}" type="pres">
      <dgm:prSet presAssocID="{1A4B0E1E-50EF-4BC2-940B-839FEAA866AD}" presName="container" presStyleCnt="0">
        <dgm:presLayoutVars>
          <dgm:dir/>
          <dgm:resizeHandles val="exact"/>
        </dgm:presLayoutVars>
      </dgm:prSet>
      <dgm:spPr/>
    </dgm:pt>
    <dgm:pt modelId="{D882787F-FCFE-4899-BFE7-4A3E68BD9AD8}" type="pres">
      <dgm:prSet presAssocID="{EE6443A2-D952-4B83-859A-137069D1C890}" presName="compNode" presStyleCnt="0"/>
      <dgm:spPr/>
    </dgm:pt>
    <dgm:pt modelId="{EA0D148C-0287-4662-B2FC-B89C889AC69B}" type="pres">
      <dgm:prSet presAssocID="{EE6443A2-D952-4B83-859A-137069D1C890}" presName="iconBgRect" presStyleLbl="bgShp" presStyleIdx="0" presStyleCnt="6"/>
      <dgm:spPr/>
    </dgm:pt>
    <dgm:pt modelId="{C564BFDE-174D-4068-9887-50A9B696B62D}" type="pres">
      <dgm:prSet presAssocID="{EE6443A2-D952-4B83-859A-137069D1C890}"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ank"/>
        </a:ext>
      </dgm:extLst>
    </dgm:pt>
    <dgm:pt modelId="{0F846141-3251-49FA-9803-2C84A21D6792}" type="pres">
      <dgm:prSet presAssocID="{EE6443A2-D952-4B83-859A-137069D1C890}" presName="spaceRect" presStyleCnt="0"/>
      <dgm:spPr/>
    </dgm:pt>
    <dgm:pt modelId="{7B576C81-B29A-4E71-AF39-2EA53B954264}" type="pres">
      <dgm:prSet presAssocID="{EE6443A2-D952-4B83-859A-137069D1C890}" presName="textRect" presStyleLbl="revTx" presStyleIdx="0" presStyleCnt="6">
        <dgm:presLayoutVars>
          <dgm:chMax val="1"/>
          <dgm:chPref val="1"/>
        </dgm:presLayoutVars>
      </dgm:prSet>
      <dgm:spPr/>
    </dgm:pt>
    <dgm:pt modelId="{EE325345-64DB-4BC7-B5BD-4FFBA081C8B3}" type="pres">
      <dgm:prSet presAssocID="{E17ACE53-549D-468F-B18F-15BBCB240FA4}" presName="sibTrans" presStyleLbl="sibTrans2D1" presStyleIdx="0" presStyleCnt="0"/>
      <dgm:spPr/>
    </dgm:pt>
    <dgm:pt modelId="{D3697F16-D1B6-49EF-AE87-E8D85F99661C}" type="pres">
      <dgm:prSet presAssocID="{75BED13F-A352-4CAC-8B8B-15D3F7CADCAC}" presName="compNode" presStyleCnt="0"/>
      <dgm:spPr/>
    </dgm:pt>
    <dgm:pt modelId="{14B7F61A-43B2-4663-B52A-CFAA39532CDF}" type="pres">
      <dgm:prSet presAssocID="{75BED13F-A352-4CAC-8B8B-15D3F7CADCAC}" presName="iconBgRect" presStyleLbl="bgShp" presStyleIdx="1" presStyleCnt="6"/>
      <dgm:spPr/>
    </dgm:pt>
    <dgm:pt modelId="{82A973E9-6E49-40FD-869D-958DC7B680A0}" type="pres">
      <dgm:prSet presAssocID="{75BED13F-A352-4CAC-8B8B-15D3F7CADCA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stive Lantern"/>
        </a:ext>
      </dgm:extLst>
    </dgm:pt>
    <dgm:pt modelId="{25C9CFC7-994E-4966-9C07-58537F919D52}" type="pres">
      <dgm:prSet presAssocID="{75BED13F-A352-4CAC-8B8B-15D3F7CADCAC}" presName="spaceRect" presStyleCnt="0"/>
      <dgm:spPr/>
    </dgm:pt>
    <dgm:pt modelId="{51D4A42F-8F0E-4EA6-9843-D1D718AD060B}" type="pres">
      <dgm:prSet presAssocID="{75BED13F-A352-4CAC-8B8B-15D3F7CADCAC}" presName="textRect" presStyleLbl="revTx" presStyleIdx="1" presStyleCnt="6">
        <dgm:presLayoutVars>
          <dgm:chMax val="1"/>
          <dgm:chPref val="1"/>
        </dgm:presLayoutVars>
      </dgm:prSet>
      <dgm:spPr/>
    </dgm:pt>
    <dgm:pt modelId="{5913993A-0C1F-44D3-8294-3FCCE97F4353}" type="pres">
      <dgm:prSet presAssocID="{FC0733EC-26F3-445B-95C6-719DECA0E2D3}" presName="sibTrans" presStyleLbl="sibTrans2D1" presStyleIdx="0" presStyleCnt="0"/>
      <dgm:spPr/>
    </dgm:pt>
    <dgm:pt modelId="{93C854D2-FE7A-465D-8BAE-B888110D7672}" type="pres">
      <dgm:prSet presAssocID="{AF314630-7B9E-4FA1-A5DD-4818B916B42F}" presName="compNode" presStyleCnt="0"/>
      <dgm:spPr/>
    </dgm:pt>
    <dgm:pt modelId="{097C20BE-17DD-4A68-9721-2F63415C8865}" type="pres">
      <dgm:prSet presAssocID="{AF314630-7B9E-4FA1-A5DD-4818B916B42F}" presName="iconBgRect" presStyleLbl="bgShp" presStyleIdx="2" presStyleCnt="6"/>
      <dgm:spPr/>
    </dgm:pt>
    <dgm:pt modelId="{F6327EE5-D8B1-4BFD-AD97-6591EE6F6384}" type="pres">
      <dgm:prSet presAssocID="{AF314630-7B9E-4FA1-A5DD-4818B916B42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alloons"/>
        </a:ext>
      </dgm:extLst>
    </dgm:pt>
    <dgm:pt modelId="{51CF6C69-1B13-4DB4-97DA-5DB591854FD4}" type="pres">
      <dgm:prSet presAssocID="{AF314630-7B9E-4FA1-A5DD-4818B916B42F}" presName="spaceRect" presStyleCnt="0"/>
      <dgm:spPr/>
    </dgm:pt>
    <dgm:pt modelId="{99C00018-63FC-4C6A-85A9-5D4BD2C82AF1}" type="pres">
      <dgm:prSet presAssocID="{AF314630-7B9E-4FA1-A5DD-4818B916B42F}" presName="textRect" presStyleLbl="revTx" presStyleIdx="2" presStyleCnt="6">
        <dgm:presLayoutVars>
          <dgm:chMax val="1"/>
          <dgm:chPref val="1"/>
        </dgm:presLayoutVars>
      </dgm:prSet>
      <dgm:spPr/>
    </dgm:pt>
    <dgm:pt modelId="{3F0D1892-AD33-4865-BDAB-0B32C3E00F5A}" type="pres">
      <dgm:prSet presAssocID="{A5251A55-CAA1-4FF4-BED6-7AC56E3F46D1}" presName="sibTrans" presStyleLbl="sibTrans2D1" presStyleIdx="0" presStyleCnt="0"/>
      <dgm:spPr/>
    </dgm:pt>
    <dgm:pt modelId="{14E31834-9859-44EB-81AF-2FAEFD71F378}" type="pres">
      <dgm:prSet presAssocID="{482230B9-5693-48C7-91CC-19496E4F2BD3}" presName="compNode" presStyleCnt="0"/>
      <dgm:spPr/>
    </dgm:pt>
    <dgm:pt modelId="{85ED1FDE-85CC-4A10-9FC0-6EDBCF9ACACC}" type="pres">
      <dgm:prSet presAssocID="{482230B9-5693-48C7-91CC-19496E4F2BD3}" presName="iconBgRect" presStyleLbl="bgShp" presStyleIdx="3" presStyleCnt="6"/>
      <dgm:spPr/>
    </dgm:pt>
    <dgm:pt modelId="{722183C3-E101-4E54-8E8F-854ABC9E7303}" type="pres">
      <dgm:prSet presAssocID="{482230B9-5693-48C7-91CC-19496E4F2BD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36B4D37A-F775-45D4-BFC8-5423E6CDEA22}" type="pres">
      <dgm:prSet presAssocID="{482230B9-5693-48C7-91CC-19496E4F2BD3}" presName="spaceRect" presStyleCnt="0"/>
      <dgm:spPr/>
    </dgm:pt>
    <dgm:pt modelId="{09785535-5BDC-4192-A159-2A060DA7C012}" type="pres">
      <dgm:prSet presAssocID="{482230B9-5693-48C7-91CC-19496E4F2BD3}" presName="textRect" presStyleLbl="revTx" presStyleIdx="3" presStyleCnt="6">
        <dgm:presLayoutVars>
          <dgm:chMax val="1"/>
          <dgm:chPref val="1"/>
        </dgm:presLayoutVars>
      </dgm:prSet>
      <dgm:spPr/>
    </dgm:pt>
    <dgm:pt modelId="{BE9D9D6E-DDE2-4000-84FD-6F95F77972A6}" type="pres">
      <dgm:prSet presAssocID="{345047C7-154E-4387-B890-488F8976543B}" presName="sibTrans" presStyleLbl="sibTrans2D1" presStyleIdx="0" presStyleCnt="0"/>
      <dgm:spPr/>
    </dgm:pt>
    <dgm:pt modelId="{8235F9ED-B0C3-4F9A-B0B0-BFEAAEA83C19}" type="pres">
      <dgm:prSet presAssocID="{623BD48F-7836-419A-843A-8627D5F18F31}" presName="compNode" presStyleCnt="0"/>
      <dgm:spPr/>
    </dgm:pt>
    <dgm:pt modelId="{0445FD26-672C-4A1F-99F2-20C8D340D7E5}" type="pres">
      <dgm:prSet presAssocID="{623BD48F-7836-419A-843A-8627D5F18F31}" presName="iconBgRect" presStyleLbl="bgShp" presStyleIdx="4" presStyleCnt="6"/>
      <dgm:spPr/>
    </dgm:pt>
    <dgm:pt modelId="{D083A9CC-0285-46BC-8D40-21FE6F125B8A}" type="pres">
      <dgm:prSet presAssocID="{623BD48F-7836-419A-843A-8627D5F18F31}"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ot Air Balloon"/>
        </a:ext>
      </dgm:extLst>
    </dgm:pt>
    <dgm:pt modelId="{CD9CE4E7-7C27-4DA0-907D-B4C711DADA9C}" type="pres">
      <dgm:prSet presAssocID="{623BD48F-7836-419A-843A-8627D5F18F31}" presName="spaceRect" presStyleCnt="0"/>
      <dgm:spPr/>
    </dgm:pt>
    <dgm:pt modelId="{F052FB59-B03D-4A59-848B-8C0135810876}" type="pres">
      <dgm:prSet presAssocID="{623BD48F-7836-419A-843A-8627D5F18F31}" presName="textRect" presStyleLbl="revTx" presStyleIdx="4" presStyleCnt="6">
        <dgm:presLayoutVars>
          <dgm:chMax val="1"/>
          <dgm:chPref val="1"/>
        </dgm:presLayoutVars>
      </dgm:prSet>
      <dgm:spPr/>
    </dgm:pt>
    <dgm:pt modelId="{C59D54AE-CD0E-4414-B290-8F97E2BF185F}" type="pres">
      <dgm:prSet presAssocID="{38873C34-A453-4C7E-9256-BFA730115A24}" presName="sibTrans" presStyleLbl="sibTrans2D1" presStyleIdx="0" presStyleCnt="0"/>
      <dgm:spPr/>
    </dgm:pt>
    <dgm:pt modelId="{AB56A9C7-9314-4764-948C-16759D731AC0}" type="pres">
      <dgm:prSet presAssocID="{61FD554D-3784-4221-8238-C421C5983D90}" presName="compNode" presStyleCnt="0"/>
      <dgm:spPr/>
    </dgm:pt>
    <dgm:pt modelId="{23FF180B-FF37-42C6-BE67-23E6D2DEAAA1}" type="pres">
      <dgm:prSet presAssocID="{61FD554D-3784-4221-8238-C421C5983D90}" presName="iconBgRect" presStyleLbl="bgShp" presStyleIdx="5" presStyleCnt="6"/>
      <dgm:spPr/>
    </dgm:pt>
    <dgm:pt modelId="{EE422A35-B7E4-43C9-BE19-A66F817DAA27}" type="pres">
      <dgm:prSet presAssocID="{61FD554D-3784-4221-8238-C421C5983D90}"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409FB0FB-91D5-48A7-B7FB-45074B0B0ABD}" type="pres">
      <dgm:prSet presAssocID="{61FD554D-3784-4221-8238-C421C5983D90}" presName="spaceRect" presStyleCnt="0"/>
      <dgm:spPr/>
    </dgm:pt>
    <dgm:pt modelId="{6FE3C57B-EB34-42B2-846D-DF8E6FD391EC}" type="pres">
      <dgm:prSet presAssocID="{61FD554D-3784-4221-8238-C421C5983D90}" presName="textRect" presStyleLbl="revTx" presStyleIdx="5" presStyleCnt="6">
        <dgm:presLayoutVars>
          <dgm:chMax val="1"/>
          <dgm:chPref val="1"/>
        </dgm:presLayoutVars>
      </dgm:prSet>
      <dgm:spPr/>
    </dgm:pt>
  </dgm:ptLst>
  <dgm:cxnLst>
    <dgm:cxn modelId="{C51EE009-3BEC-4922-ACFE-9718CB2DC161}" srcId="{1A4B0E1E-50EF-4BC2-940B-839FEAA866AD}" destId="{75BED13F-A352-4CAC-8B8B-15D3F7CADCAC}" srcOrd="1" destOrd="0" parTransId="{664FD0DA-0822-4473-8DA6-630183315DDF}" sibTransId="{FC0733EC-26F3-445B-95C6-719DECA0E2D3}"/>
    <dgm:cxn modelId="{4E7A7527-FACC-4863-AA27-B9DECB3B88FE}" type="presOf" srcId="{75BED13F-A352-4CAC-8B8B-15D3F7CADCAC}" destId="{51D4A42F-8F0E-4EA6-9843-D1D718AD060B}" srcOrd="0" destOrd="0" presId="urn:microsoft.com/office/officeart/2018/2/layout/IconCircleList"/>
    <dgm:cxn modelId="{6AD91C32-9164-408A-B283-17B68B3AE27E}" type="presOf" srcId="{E17ACE53-549D-468F-B18F-15BBCB240FA4}" destId="{EE325345-64DB-4BC7-B5BD-4FFBA081C8B3}" srcOrd="0" destOrd="0" presId="urn:microsoft.com/office/officeart/2018/2/layout/IconCircleList"/>
    <dgm:cxn modelId="{7A8CA034-17B6-47FE-90D9-B5AC5BEA12BC}" type="presOf" srcId="{A5251A55-CAA1-4FF4-BED6-7AC56E3F46D1}" destId="{3F0D1892-AD33-4865-BDAB-0B32C3E00F5A}" srcOrd="0" destOrd="0" presId="urn:microsoft.com/office/officeart/2018/2/layout/IconCircleList"/>
    <dgm:cxn modelId="{CDF3F165-04BE-4913-AF13-4D2CB75A652C}" srcId="{1A4B0E1E-50EF-4BC2-940B-839FEAA866AD}" destId="{61FD554D-3784-4221-8238-C421C5983D90}" srcOrd="5" destOrd="0" parTransId="{889CDD40-D3CA-4C28-A946-42187B7FAD8C}" sibTransId="{3627C5EE-6E12-4339-A752-253DFAC2E7F1}"/>
    <dgm:cxn modelId="{80874A55-B004-4FDE-AA90-BAA6CAEB7F5D}" srcId="{1A4B0E1E-50EF-4BC2-940B-839FEAA866AD}" destId="{EE6443A2-D952-4B83-859A-137069D1C890}" srcOrd="0" destOrd="0" parTransId="{51CC294E-5C85-40BB-AB40-BF42ED173267}" sibTransId="{E17ACE53-549D-468F-B18F-15BBCB240FA4}"/>
    <dgm:cxn modelId="{37287077-4443-4722-A457-8B69071A1FC6}" type="presOf" srcId="{61FD554D-3784-4221-8238-C421C5983D90}" destId="{6FE3C57B-EB34-42B2-846D-DF8E6FD391EC}" srcOrd="0" destOrd="0" presId="urn:microsoft.com/office/officeart/2018/2/layout/IconCircleList"/>
    <dgm:cxn modelId="{8E994A59-C5F6-4F48-86EA-8651AB589F32}" srcId="{1A4B0E1E-50EF-4BC2-940B-839FEAA866AD}" destId="{482230B9-5693-48C7-91CC-19496E4F2BD3}" srcOrd="3" destOrd="0" parTransId="{1B32E904-5F08-4DBC-A3C5-63179282E5FF}" sibTransId="{345047C7-154E-4387-B890-488F8976543B}"/>
    <dgm:cxn modelId="{AD13A55A-75F2-411A-8E23-92B7DC5B872A}" type="presOf" srcId="{482230B9-5693-48C7-91CC-19496E4F2BD3}" destId="{09785535-5BDC-4192-A159-2A060DA7C012}" srcOrd="0" destOrd="0" presId="urn:microsoft.com/office/officeart/2018/2/layout/IconCircleList"/>
    <dgm:cxn modelId="{E49DA97D-16A6-4D6F-99DB-D88DE3C8305E}" srcId="{1A4B0E1E-50EF-4BC2-940B-839FEAA866AD}" destId="{AF314630-7B9E-4FA1-A5DD-4818B916B42F}" srcOrd="2" destOrd="0" parTransId="{65767D80-AE0B-4F81-94CD-B71103D0F878}" sibTransId="{A5251A55-CAA1-4FF4-BED6-7AC56E3F46D1}"/>
    <dgm:cxn modelId="{1C8F4291-090D-4FE9-880A-E524E3856AC6}" type="presOf" srcId="{345047C7-154E-4387-B890-488F8976543B}" destId="{BE9D9D6E-DDE2-4000-84FD-6F95F77972A6}" srcOrd="0" destOrd="0" presId="urn:microsoft.com/office/officeart/2018/2/layout/IconCircleList"/>
    <dgm:cxn modelId="{4ED8E497-C7A7-4E44-8F65-F072718540AE}" srcId="{1A4B0E1E-50EF-4BC2-940B-839FEAA866AD}" destId="{623BD48F-7836-419A-843A-8627D5F18F31}" srcOrd="4" destOrd="0" parTransId="{2F56279C-886D-46F5-A245-AF3EFA6077FF}" sibTransId="{38873C34-A453-4C7E-9256-BFA730115A24}"/>
    <dgm:cxn modelId="{08CE7899-89DA-4C62-8F97-953BEBC42766}" type="presOf" srcId="{623BD48F-7836-419A-843A-8627D5F18F31}" destId="{F052FB59-B03D-4A59-848B-8C0135810876}" srcOrd="0" destOrd="0" presId="urn:microsoft.com/office/officeart/2018/2/layout/IconCircleList"/>
    <dgm:cxn modelId="{607C04D2-552E-4E53-88AC-E6B152A73F3F}" type="presOf" srcId="{1A4B0E1E-50EF-4BC2-940B-839FEAA866AD}" destId="{5BF223CD-9DE7-4878-B119-BBDDAD80A1D6}" srcOrd="0" destOrd="0" presId="urn:microsoft.com/office/officeart/2018/2/layout/IconCircleList"/>
    <dgm:cxn modelId="{950AB3D5-AB8F-4E5F-BF0D-13AD1DA9B5EE}" type="presOf" srcId="{EE6443A2-D952-4B83-859A-137069D1C890}" destId="{7B576C81-B29A-4E71-AF39-2EA53B954264}" srcOrd="0" destOrd="0" presId="urn:microsoft.com/office/officeart/2018/2/layout/IconCircleList"/>
    <dgm:cxn modelId="{31CFDBDB-E0AC-4C07-9C75-D02229346CD7}" type="presOf" srcId="{AF314630-7B9E-4FA1-A5DD-4818B916B42F}" destId="{99C00018-63FC-4C6A-85A9-5D4BD2C82AF1}" srcOrd="0" destOrd="0" presId="urn:microsoft.com/office/officeart/2018/2/layout/IconCircleList"/>
    <dgm:cxn modelId="{F0333FEE-819E-412E-BCC4-FF9E1C7AFA9C}" type="presOf" srcId="{FC0733EC-26F3-445B-95C6-719DECA0E2D3}" destId="{5913993A-0C1F-44D3-8294-3FCCE97F4353}" srcOrd="0" destOrd="0" presId="urn:microsoft.com/office/officeart/2018/2/layout/IconCircleList"/>
    <dgm:cxn modelId="{DC6B9AF1-4A59-4194-802E-08A324DCCCB2}" type="presOf" srcId="{38873C34-A453-4C7E-9256-BFA730115A24}" destId="{C59D54AE-CD0E-4414-B290-8F97E2BF185F}" srcOrd="0" destOrd="0" presId="urn:microsoft.com/office/officeart/2018/2/layout/IconCircleList"/>
    <dgm:cxn modelId="{AA59C6F1-C461-482C-90F4-39B56D90D26A}" type="presParOf" srcId="{5BF223CD-9DE7-4878-B119-BBDDAD80A1D6}" destId="{D641ADEC-64BB-4B15-8CB5-4E1CD34BF4B0}" srcOrd="0" destOrd="0" presId="urn:microsoft.com/office/officeart/2018/2/layout/IconCircleList"/>
    <dgm:cxn modelId="{B53A22CC-9128-4628-B8C7-667D4A345026}" type="presParOf" srcId="{D641ADEC-64BB-4B15-8CB5-4E1CD34BF4B0}" destId="{D882787F-FCFE-4899-BFE7-4A3E68BD9AD8}" srcOrd="0" destOrd="0" presId="urn:microsoft.com/office/officeart/2018/2/layout/IconCircleList"/>
    <dgm:cxn modelId="{2FF4A195-D8BC-4315-8D1D-ABF6335B04FD}" type="presParOf" srcId="{D882787F-FCFE-4899-BFE7-4A3E68BD9AD8}" destId="{EA0D148C-0287-4662-B2FC-B89C889AC69B}" srcOrd="0" destOrd="0" presId="urn:microsoft.com/office/officeart/2018/2/layout/IconCircleList"/>
    <dgm:cxn modelId="{FFFF2C18-AC3A-497D-BD05-45F39F8DFA06}" type="presParOf" srcId="{D882787F-FCFE-4899-BFE7-4A3E68BD9AD8}" destId="{C564BFDE-174D-4068-9887-50A9B696B62D}" srcOrd="1" destOrd="0" presId="urn:microsoft.com/office/officeart/2018/2/layout/IconCircleList"/>
    <dgm:cxn modelId="{937F6F35-4840-4419-B1E1-61AA5F159521}" type="presParOf" srcId="{D882787F-FCFE-4899-BFE7-4A3E68BD9AD8}" destId="{0F846141-3251-49FA-9803-2C84A21D6792}" srcOrd="2" destOrd="0" presId="urn:microsoft.com/office/officeart/2018/2/layout/IconCircleList"/>
    <dgm:cxn modelId="{AC2554C3-7DDC-48C3-8EF8-A5B0F097DCA9}" type="presParOf" srcId="{D882787F-FCFE-4899-BFE7-4A3E68BD9AD8}" destId="{7B576C81-B29A-4E71-AF39-2EA53B954264}" srcOrd="3" destOrd="0" presId="urn:microsoft.com/office/officeart/2018/2/layout/IconCircleList"/>
    <dgm:cxn modelId="{C9CC6B6D-02DF-4B49-9588-E26CB64D350E}" type="presParOf" srcId="{D641ADEC-64BB-4B15-8CB5-4E1CD34BF4B0}" destId="{EE325345-64DB-4BC7-B5BD-4FFBA081C8B3}" srcOrd="1" destOrd="0" presId="urn:microsoft.com/office/officeart/2018/2/layout/IconCircleList"/>
    <dgm:cxn modelId="{17FBD653-66BF-4EC5-B345-C5AE8D50D472}" type="presParOf" srcId="{D641ADEC-64BB-4B15-8CB5-4E1CD34BF4B0}" destId="{D3697F16-D1B6-49EF-AE87-E8D85F99661C}" srcOrd="2" destOrd="0" presId="urn:microsoft.com/office/officeart/2018/2/layout/IconCircleList"/>
    <dgm:cxn modelId="{E2E987D7-0188-4576-B535-2C734F8989C8}" type="presParOf" srcId="{D3697F16-D1B6-49EF-AE87-E8D85F99661C}" destId="{14B7F61A-43B2-4663-B52A-CFAA39532CDF}" srcOrd="0" destOrd="0" presId="urn:microsoft.com/office/officeart/2018/2/layout/IconCircleList"/>
    <dgm:cxn modelId="{10F918B9-4D9D-4768-97D4-B6C388901216}" type="presParOf" srcId="{D3697F16-D1B6-49EF-AE87-E8D85F99661C}" destId="{82A973E9-6E49-40FD-869D-958DC7B680A0}" srcOrd="1" destOrd="0" presId="urn:microsoft.com/office/officeart/2018/2/layout/IconCircleList"/>
    <dgm:cxn modelId="{553FF468-ACD1-4558-8CA3-C8BDEFCF7682}" type="presParOf" srcId="{D3697F16-D1B6-49EF-AE87-E8D85F99661C}" destId="{25C9CFC7-994E-4966-9C07-58537F919D52}" srcOrd="2" destOrd="0" presId="urn:microsoft.com/office/officeart/2018/2/layout/IconCircleList"/>
    <dgm:cxn modelId="{941211AE-583C-48F6-B6D6-FDB6B4AFDF9D}" type="presParOf" srcId="{D3697F16-D1B6-49EF-AE87-E8D85F99661C}" destId="{51D4A42F-8F0E-4EA6-9843-D1D718AD060B}" srcOrd="3" destOrd="0" presId="urn:microsoft.com/office/officeart/2018/2/layout/IconCircleList"/>
    <dgm:cxn modelId="{7D6CA0D3-4744-49E9-875D-D071813D30CA}" type="presParOf" srcId="{D641ADEC-64BB-4B15-8CB5-4E1CD34BF4B0}" destId="{5913993A-0C1F-44D3-8294-3FCCE97F4353}" srcOrd="3" destOrd="0" presId="urn:microsoft.com/office/officeart/2018/2/layout/IconCircleList"/>
    <dgm:cxn modelId="{A468BCD2-AD9D-4B41-ACD4-1F6870164000}" type="presParOf" srcId="{D641ADEC-64BB-4B15-8CB5-4E1CD34BF4B0}" destId="{93C854D2-FE7A-465D-8BAE-B888110D7672}" srcOrd="4" destOrd="0" presId="urn:microsoft.com/office/officeart/2018/2/layout/IconCircleList"/>
    <dgm:cxn modelId="{31A0527E-986C-4991-9F78-739260EA80FD}" type="presParOf" srcId="{93C854D2-FE7A-465D-8BAE-B888110D7672}" destId="{097C20BE-17DD-4A68-9721-2F63415C8865}" srcOrd="0" destOrd="0" presId="urn:microsoft.com/office/officeart/2018/2/layout/IconCircleList"/>
    <dgm:cxn modelId="{D0BE2775-467F-4E62-8C85-9387A8C3F92A}" type="presParOf" srcId="{93C854D2-FE7A-465D-8BAE-B888110D7672}" destId="{F6327EE5-D8B1-4BFD-AD97-6591EE6F6384}" srcOrd="1" destOrd="0" presId="urn:microsoft.com/office/officeart/2018/2/layout/IconCircleList"/>
    <dgm:cxn modelId="{4CC9F3F4-99CB-47EC-B417-EE2F3EF196F1}" type="presParOf" srcId="{93C854D2-FE7A-465D-8BAE-B888110D7672}" destId="{51CF6C69-1B13-4DB4-97DA-5DB591854FD4}" srcOrd="2" destOrd="0" presId="urn:microsoft.com/office/officeart/2018/2/layout/IconCircleList"/>
    <dgm:cxn modelId="{4FAC9DDF-EDDB-47E0-B4F9-7E40B53FB90E}" type="presParOf" srcId="{93C854D2-FE7A-465D-8BAE-B888110D7672}" destId="{99C00018-63FC-4C6A-85A9-5D4BD2C82AF1}" srcOrd="3" destOrd="0" presId="urn:microsoft.com/office/officeart/2018/2/layout/IconCircleList"/>
    <dgm:cxn modelId="{B1663E70-30CA-417E-A20A-B90553A433B1}" type="presParOf" srcId="{D641ADEC-64BB-4B15-8CB5-4E1CD34BF4B0}" destId="{3F0D1892-AD33-4865-BDAB-0B32C3E00F5A}" srcOrd="5" destOrd="0" presId="urn:microsoft.com/office/officeart/2018/2/layout/IconCircleList"/>
    <dgm:cxn modelId="{1B72A1BA-8D7D-419F-BC01-D22ABEBF31B0}" type="presParOf" srcId="{D641ADEC-64BB-4B15-8CB5-4E1CD34BF4B0}" destId="{14E31834-9859-44EB-81AF-2FAEFD71F378}" srcOrd="6" destOrd="0" presId="urn:microsoft.com/office/officeart/2018/2/layout/IconCircleList"/>
    <dgm:cxn modelId="{1DD2D91B-FE70-4C29-920B-A2501CC31AB8}" type="presParOf" srcId="{14E31834-9859-44EB-81AF-2FAEFD71F378}" destId="{85ED1FDE-85CC-4A10-9FC0-6EDBCF9ACACC}" srcOrd="0" destOrd="0" presId="urn:microsoft.com/office/officeart/2018/2/layout/IconCircleList"/>
    <dgm:cxn modelId="{98207163-36B2-43E3-BDB3-54A33ABE303C}" type="presParOf" srcId="{14E31834-9859-44EB-81AF-2FAEFD71F378}" destId="{722183C3-E101-4E54-8E8F-854ABC9E7303}" srcOrd="1" destOrd="0" presId="urn:microsoft.com/office/officeart/2018/2/layout/IconCircleList"/>
    <dgm:cxn modelId="{40114E05-6528-4C1C-BE97-A7B4BAE41376}" type="presParOf" srcId="{14E31834-9859-44EB-81AF-2FAEFD71F378}" destId="{36B4D37A-F775-45D4-BFC8-5423E6CDEA22}" srcOrd="2" destOrd="0" presId="urn:microsoft.com/office/officeart/2018/2/layout/IconCircleList"/>
    <dgm:cxn modelId="{CCE57AD4-17B7-4046-AF2E-7DC6D40CFFF6}" type="presParOf" srcId="{14E31834-9859-44EB-81AF-2FAEFD71F378}" destId="{09785535-5BDC-4192-A159-2A060DA7C012}" srcOrd="3" destOrd="0" presId="urn:microsoft.com/office/officeart/2018/2/layout/IconCircleList"/>
    <dgm:cxn modelId="{ADF51144-0951-49C1-AD92-17A6831591C5}" type="presParOf" srcId="{D641ADEC-64BB-4B15-8CB5-4E1CD34BF4B0}" destId="{BE9D9D6E-DDE2-4000-84FD-6F95F77972A6}" srcOrd="7" destOrd="0" presId="urn:microsoft.com/office/officeart/2018/2/layout/IconCircleList"/>
    <dgm:cxn modelId="{2C847D73-9542-4A66-A049-183996ECD026}" type="presParOf" srcId="{D641ADEC-64BB-4B15-8CB5-4E1CD34BF4B0}" destId="{8235F9ED-B0C3-4F9A-B0B0-BFEAAEA83C19}" srcOrd="8" destOrd="0" presId="urn:microsoft.com/office/officeart/2018/2/layout/IconCircleList"/>
    <dgm:cxn modelId="{F8653DC9-A56E-4C07-86F2-9FD0D0034A90}" type="presParOf" srcId="{8235F9ED-B0C3-4F9A-B0B0-BFEAAEA83C19}" destId="{0445FD26-672C-4A1F-99F2-20C8D340D7E5}" srcOrd="0" destOrd="0" presId="urn:microsoft.com/office/officeart/2018/2/layout/IconCircleList"/>
    <dgm:cxn modelId="{E0E021FB-2F82-41BD-B12D-010050318AC3}" type="presParOf" srcId="{8235F9ED-B0C3-4F9A-B0B0-BFEAAEA83C19}" destId="{D083A9CC-0285-46BC-8D40-21FE6F125B8A}" srcOrd="1" destOrd="0" presId="urn:microsoft.com/office/officeart/2018/2/layout/IconCircleList"/>
    <dgm:cxn modelId="{DA36227C-83D3-4AAC-BAB7-C6102785B928}" type="presParOf" srcId="{8235F9ED-B0C3-4F9A-B0B0-BFEAAEA83C19}" destId="{CD9CE4E7-7C27-4DA0-907D-B4C711DADA9C}" srcOrd="2" destOrd="0" presId="urn:microsoft.com/office/officeart/2018/2/layout/IconCircleList"/>
    <dgm:cxn modelId="{FC19E749-28BD-4C43-9079-5FB896AA6E75}" type="presParOf" srcId="{8235F9ED-B0C3-4F9A-B0B0-BFEAAEA83C19}" destId="{F052FB59-B03D-4A59-848B-8C0135810876}" srcOrd="3" destOrd="0" presId="urn:microsoft.com/office/officeart/2018/2/layout/IconCircleList"/>
    <dgm:cxn modelId="{0C7C082B-65CF-46DE-A6C2-A159378181E9}" type="presParOf" srcId="{D641ADEC-64BB-4B15-8CB5-4E1CD34BF4B0}" destId="{C59D54AE-CD0E-4414-B290-8F97E2BF185F}" srcOrd="9" destOrd="0" presId="urn:microsoft.com/office/officeart/2018/2/layout/IconCircleList"/>
    <dgm:cxn modelId="{F731E60F-C756-4E85-BF03-12FA32519E62}" type="presParOf" srcId="{D641ADEC-64BB-4B15-8CB5-4E1CD34BF4B0}" destId="{AB56A9C7-9314-4764-948C-16759D731AC0}" srcOrd="10" destOrd="0" presId="urn:microsoft.com/office/officeart/2018/2/layout/IconCircleList"/>
    <dgm:cxn modelId="{5F53C0A7-0AF5-4EFE-906E-FDB7C016B4D0}" type="presParOf" srcId="{AB56A9C7-9314-4764-948C-16759D731AC0}" destId="{23FF180B-FF37-42C6-BE67-23E6D2DEAAA1}" srcOrd="0" destOrd="0" presId="urn:microsoft.com/office/officeart/2018/2/layout/IconCircleList"/>
    <dgm:cxn modelId="{75160AD3-7041-4BE8-B221-4E2707D4A5BA}" type="presParOf" srcId="{AB56A9C7-9314-4764-948C-16759D731AC0}" destId="{EE422A35-B7E4-43C9-BE19-A66F817DAA27}" srcOrd="1" destOrd="0" presId="urn:microsoft.com/office/officeart/2018/2/layout/IconCircleList"/>
    <dgm:cxn modelId="{6E279499-DCA5-4494-B553-8C1B90E61338}" type="presParOf" srcId="{AB56A9C7-9314-4764-948C-16759D731AC0}" destId="{409FB0FB-91D5-48A7-B7FB-45074B0B0ABD}" srcOrd="2" destOrd="0" presId="urn:microsoft.com/office/officeart/2018/2/layout/IconCircleList"/>
    <dgm:cxn modelId="{783A5AF9-8630-4963-824F-58BAD2F11D0D}" type="presParOf" srcId="{AB56A9C7-9314-4764-948C-16759D731AC0}" destId="{6FE3C57B-EB34-42B2-846D-DF8E6FD391E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4E1C29-BBF6-4167-AE34-CDF2484A6B26}" type="doc">
      <dgm:prSet loTypeId="urn:microsoft.com/office/officeart/2018/2/layout/IconCircleList" loCatId="icon" qsTypeId="urn:microsoft.com/office/officeart/2005/8/quickstyle/simple1" qsCatId="simple" csTypeId="urn:microsoft.com/office/officeart/2018/5/colors/Iconchunking_neutralbg_accent4_2" csCatId="accent4" phldr="1"/>
      <dgm:spPr/>
      <dgm:t>
        <a:bodyPr/>
        <a:lstStyle/>
        <a:p>
          <a:endParaRPr lang="en-US"/>
        </a:p>
      </dgm:t>
    </dgm:pt>
    <dgm:pt modelId="{16535D5A-6B89-493B-B60F-72EA09BAD4D1}">
      <dgm:prSet phldr="0"/>
      <dgm:spPr/>
      <dgm:t>
        <a:bodyPr/>
        <a:lstStyle/>
        <a:p>
          <a:pPr>
            <a:lnSpc>
              <a:spcPct val="100000"/>
            </a:lnSpc>
          </a:pPr>
          <a:r>
            <a:rPr lang="en-US" dirty="0"/>
            <a:t>The marketing strategy focuses on building awareness and attracting new customers while also encouraging repeat bookings. As a visual business, social media will be a key marketing tool. Platforms such as Instagram and TikTok will be used to share photos and videos of balloon arches and event set-ups to showcase previous work and attract potential clients.</a:t>
          </a:r>
          <a:endParaRPr lang="en-US" dirty="0">
            <a:latin typeface="Calibri"/>
          </a:endParaRPr>
        </a:p>
      </dgm:t>
    </dgm:pt>
    <dgm:pt modelId="{EC7E8220-955E-426D-AE5E-24FE7A85C816}" type="parTrans" cxnId="{EE46A495-5DFA-44A1-AB5F-88330EAFF65F}">
      <dgm:prSet/>
      <dgm:spPr/>
    </dgm:pt>
    <dgm:pt modelId="{074E51DE-7D85-4E3E-B4D7-197770200921}" type="sibTrans" cxnId="{EE46A495-5DFA-44A1-AB5F-88330EAFF65F}">
      <dgm:prSet/>
      <dgm:spPr/>
      <dgm:t>
        <a:bodyPr/>
        <a:lstStyle/>
        <a:p>
          <a:pPr>
            <a:lnSpc>
              <a:spcPct val="100000"/>
            </a:lnSpc>
          </a:pPr>
          <a:endParaRPr lang="en-US"/>
        </a:p>
      </dgm:t>
    </dgm:pt>
    <dgm:pt modelId="{2D3D8A33-81D3-4E28-B71C-9D65340238DC}">
      <dgm:prSet phldr="0"/>
      <dgm:spPr/>
      <dgm:t>
        <a:bodyPr/>
        <a:lstStyle/>
        <a:p>
          <a:pPr>
            <a:lnSpc>
              <a:spcPct val="100000"/>
            </a:lnSpc>
          </a:pPr>
          <a:r>
            <a:rPr lang="en-US"/>
            <a:t>Word-of-mouth will also be important. Providing good customer service and high-quality decorations can encourage customers to recommend the business to others, helping to build a positive reputation.</a:t>
          </a:r>
        </a:p>
      </dgm:t>
    </dgm:pt>
    <dgm:pt modelId="{4B0B91A6-BE76-40B1-A621-7B969DCDF024}" type="parTrans" cxnId="{71FBED30-8D72-4983-8DF5-C7742DE20579}">
      <dgm:prSet/>
      <dgm:spPr/>
    </dgm:pt>
    <dgm:pt modelId="{00B9A610-F60B-4B89-BF04-8BA9DD99F74B}" type="sibTrans" cxnId="{71FBED30-8D72-4983-8DF5-C7742DE20579}">
      <dgm:prSet/>
      <dgm:spPr/>
      <dgm:t>
        <a:bodyPr/>
        <a:lstStyle/>
        <a:p>
          <a:pPr>
            <a:lnSpc>
              <a:spcPct val="100000"/>
            </a:lnSpc>
          </a:pPr>
          <a:endParaRPr lang="en-US"/>
        </a:p>
      </dgm:t>
    </dgm:pt>
    <dgm:pt modelId="{C4C897AB-4F62-4CE0-92D1-F520527E5589}">
      <dgm:prSet phldr="0"/>
      <dgm:spPr/>
      <dgm:t>
        <a:bodyPr/>
        <a:lstStyle/>
        <a:p>
          <a:pPr>
            <a:lnSpc>
              <a:spcPct val="100000"/>
            </a:lnSpc>
          </a:pPr>
          <a:r>
            <a:rPr lang="en-US" dirty="0"/>
            <a:t>The business will also aim to build relationships with local venues, photographers and event planners. These partnerships may lead to referrals and regular bookings for events such as weddings, birthdays and baby showers.</a:t>
          </a:r>
        </a:p>
      </dgm:t>
    </dgm:pt>
    <dgm:pt modelId="{7C453BAC-D37B-4131-8C5C-189FB3CB4540}" type="parTrans" cxnId="{FC5E0F53-1ECA-48F2-944E-5F598BC6AC07}">
      <dgm:prSet/>
      <dgm:spPr/>
    </dgm:pt>
    <dgm:pt modelId="{14CE92DF-5068-4327-95E1-42963FE38FA6}" type="sibTrans" cxnId="{FC5E0F53-1ECA-48F2-944E-5F598BC6AC07}">
      <dgm:prSet/>
      <dgm:spPr/>
      <dgm:t>
        <a:bodyPr/>
        <a:lstStyle/>
        <a:p>
          <a:pPr>
            <a:lnSpc>
              <a:spcPct val="100000"/>
            </a:lnSpc>
          </a:pPr>
          <a:endParaRPr lang="en-US"/>
        </a:p>
      </dgm:t>
    </dgm:pt>
    <dgm:pt modelId="{0F4BE028-6E98-4719-86C8-72A9B7E259CF}">
      <dgm:prSet phldr="0"/>
      <dgm:spPr/>
      <dgm:t>
        <a:bodyPr/>
        <a:lstStyle/>
        <a:p>
          <a:pPr>
            <a:lnSpc>
              <a:spcPct val="100000"/>
            </a:lnSpc>
          </a:pPr>
          <a:r>
            <a:rPr lang="en-US"/>
            <a:t>Promotional offers, such as small discounts for first-time customers or package deals, may also be used to attract new clients and help the business grow.</a:t>
          </a:r>
        </a:p>
      </dgm:t>
    </dgm:pt>
    <dgm:pt modelId="{ACB2F6ED-0233-4F02-A914-D00DCCF57EA8}" type="parTrans" cxnId="{9DE21FDE-9802-4BE1-A718-C18EF0798E1F}">
      <dgm:prSet/>
      <dgm:spPr/>
    </dgm:pt>
    <dgm:pt modelId="{34586413-F7C2-4511-9975-341C7F997948}" type="sibTrans" cxnId="{9DE21FDE-9802-4BE1-A718-C18EF0798E1F}">
      <dgm:prSet/>
      <dgm:spPr/>
      <dgm:t>
        <a:bodyPr/>
        <a:lstStyle/>
        <a:p>
          <a:pPr>
            <a:lnSpc>
              <a:spcPct val="100000"/>
            </a:lnSpc>
          </a:pPr>
          <a:endParaRPr lang="en-US"/>
        </a:p>
      </dgm:t>
    </dgm:pt>
    <dgm:pt modelId="{0BDBFE8F-3077-41C0-AF74-CCD3C09703B2}" type="pres">
      <dgm:prSet presAssocID="{224E1C29-BBF6-4167-AE34-CDF2484A6B26}" presName="root" presStyleCnt="0">
        <dgm:presLayoutVars>
          <dgm:dir/>
          <dgm:resizeHandles val="exact"/>
        </dgm:presLayoutVars>
      </dgm:prSet>
      <dgm:spPr/>
    </dgm:pt>
    <dgm:pt modelId="{B7F6B175-227F-48FB-B89E-437F4589B681}" type="pres">
      <dgm:prSet presAssocID="{224E1C29-BBF6-4167-AE34-CDF2484A6B26}" presName="container" presStyleCnt="0">
        <dgm:presLayoutVars>
          <dgm:dir/>
          <dgm:resizeHandles val="exact"/>
        </dgm:presLayoutVars>
      </dgm:prSet>
      <dgm:spPr/>
    </dgm:pt>
    <dgm:pt modelId="{994C3D89-441D-4B06-B758-F7F7816CD075}" type="pres">
      <dgm:prSet presAssocID="{16535D5A-6B89-493B-B60F-72EA09BAD4D1}" presName="compNode" presStyleCnt="0"/>
      <dgm:spPr/>
    </dgm:pt>
    <dgm:pt modelId="{F5FB5950-5FAB-4875-80BE-C925BECBEFE8}" type="pres">
      <dgm:prSet presAssocID="{16535D5A-6B89-493B-B60F-72EA09BAD4D1}" presName="iconBgRect" presStyleLbl="bgShp" presStyleIdx="0" presStyleCnt="4"/>
      <dgm:spPr/>
    </dgm:pt>
    <dgm:pt modelId="{C29681AA-ACF1-4FC1-A925-3674ECE198D5}" type="pres">
      <dgm:prSet presAssocID="{16535D5A-6B89-493B-B60F-72EA09BAD4D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siness Growth"/>
        </a:ext>
      </dgm:extLst>
    </dgm:pt>
    <dgm:pt modelId="{87ABB37D-F5A5-414A-90EA-E89C842C5A12}" type="pres">
      <dgm:prSet presAssocID="{16535D5A-6B89-493B-B60F-72EA09BAD4D1}" presName="spaceRect" presStyleCnt="0"/>
      <dgm:spPr/>
    </dgm:pt>
    <dgm:pt modelId="{714A222E-1E8F-4B70-A559-3A3A27077BAA}" type="pres">
      <dgm:prSet presAssocID="{16535D5A-6B89-493B-B60F-72EA09BAD4D1}" presName="textRect" presStyleLbl="revTx" presStyleIdx="0" presStyleCnt="4">
        <dgm:presLayoutVars>
          <dgm:chMax val="1"/>
          <dgm:chPref val="1"/>
        </dgm:presLayoutVars>
      </dgm:prSet>
      <dgm:spPr/>
    </dgm:pt>
    <dgm:pt modelId="{3F60F3DB-9ADE-4D7E-8ECA-8DD0B27FDE59}" type="pres">
      <dgm:prSet presAssocID="{074E51DE-7D85-4E3E-B4D7-197770200921}" presName="sibTrans" presStyleLbl="sibTrans2D1" presStyleIdx="0" presStyleCnt="0"/>
      <dgm:spPr/>
    </dgm:pt>
    <dgm:pt modelId="{0E3B024C-7829-4648-B184-703466B6C6D3}" type="pres">
      <dgm:prSet presAssocID="{2D3D8A33-81D3-4E28-B71C-9D65340238DC}" presName="compNode" presStyleCnt="0"/>
      <dgm:spPr/>
    </dgm:pt>
    <dgm:pt modelId="{67994E2B-2050-4BCA-A6C0-E2D21BCD63B8}" type="pres">
      <dgm:prSet presAssocID="{2D3D8A33-81D3-4E28-B71C-9D65340238DC}" presName="iconBgRect" presStyleLbl="bgShp" presStyleIdx="1" presStyleCnt="4"/>
      <dgm:spPr/>
    </dgm:pt>
    <dgm:pt modelId="{E4B323C2-D204-47A0-A883-B5079ABCFD96}" type="pres">
      <dgm:prSet presAssocID="{2D3D8A33-81D3-4E28-B71C-9D65340238D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estive Lantern"/>
        </a:ext>
      </dgm:extLst>
    </dgm:pt>
    <dgm:pt modelId="{ADAC6CF5-4B0D-4108-BAE7-08173BFDB286}" type="pres">
      <dgm:prSet presAssocID="{2D3D8A33-81D3-4E28-B71C-9D65340238DC}" presName="spaceRect" presStyleCnt="0"/>
      <dgm:spPr/>
    </dgm:pt>
    <dgm:pt modelId="{634BE94C-C3F8-4B93-A0AB-369AD41CC6B2}" type="pres">
      <dgm:prSet presAssocID="{2D3D8A33-81D3-4E28-B71C-9D65340238DC}" presName="textRect" presStyleLbl="revTx" presStyleIdx="1" presStyleCnt="4">
        <dgm:presLayoutVars>
          <dgm:chMax val="1"/>
          <dgm:chPref val="1"/>
        </dgm:presLayoutVars>
      </dgm:prSet>
      <dgm:spPr/>
    </dgm:pt>
    <dgm:pt modelId="{A9D1C8F5-65EF-49F7-8EC4-6226A034FFF3}" type="pres">
      <dgm:prSet presAssocID="{00B9A610-F60B-4B89-BF04-8BA9DD99F74B}" presName="sibTrans" presStyleLbl="sibTrans2D1" presStyleIdx="0" presStyleCnt="0"/>
      <dgm:spPr/>
    </dgm:pt>
    <dgm:pt modelId="{9860AFA3-B2D0-4847-BCF3-E4000C9F281E}" type="pres">
      <dgm:prSet presAssocID="{C4C897AB-4F62-4CE0-92D1-F520527E5589}" presName="compNode" presStyleCnt="0"/>
      <dgm:spPr/>
    </dgm:pt>
    <dgm:pt modelId="{DDDDFFFC-E9A7-42F2-B19D-19C0D37E31A5}" type="pres">
      <dgm:prSet presAssocID="{C4C897AB-4F62-4CE0-92D1-F520527E5589}" presName="iconBgRect" presStyleLbl="bgShp" presStyleIdx="2" presStyleCnt="4"/>
      <dgm:spPr/>
    </dgm:pt>
    <dgm:pt modelId="{57B8EA88-C7FE-43A3-99EA-1DA3D041F65C}" type="pres">
      <dgm:prSet presAssocID="{C4C897AB-4F62-4CE0-92D1-F520527E558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dvertising"/>
        </a:ext>
      </dgm:extLst>
    </dgm:pt>
    <dgm:pt modelId="{8F198A40-C9B4-41D7-95FE-B6037B510AAF}" type="pres">
      <dgm:prSet presAssocID="{C4C897AB-4F62-4CE0-92D1-F520527E5589}" presName="spaceRect" presStyleCnt="0"/>
      <dgm:spPr/>
    </dgm:pt>
    <dgm:pt modelId="{5FF77866-C334-414F-B3C7-E80B397AD1E8}" type="pres">
      <dgm:prSet presAssocID="{C4C897AB-4F62-4CE0-92D1-F520527E5589}" presName="textRect" presStyleLbl="revTx" presStyleIdx="2" presStyleCnt="4">
        <dgm:presLayoutVars>
          <dgm:chMax val="1"/>
          <dgm:chPref val="1"/>
        </dgm:presLayoutVars>
      </dgm:prSet>
      <dgm:spPr/>
    </dgm:pt>
    <dgm:pt modelId="{E7E69D33-4046-40BB-AC73-11B3FAF4BD79}" type="pres">
      <dgm:prSet presAssocID="{14CE92DF-5068-4327-95E1-42963FE38FA6}" presName="sibTrans" presStyleLbl="sibTrans2D1" presStyleIdx="0" presStyleCnt="0"/>
      <dgm:spPr/>
    </dgm:pt>
    <dgm:pt modelId="{D1A44AA2-0813-4624-BD3B-0C3C30100AF7}" type="pres">
      <dgm:prSet presAssocID="{0F4BE028-6E98-4719-86C8-72A9B7E259CF}" presName="compNode" presStyleCnt="0"/>
      <dgm:spPr/>
    </dgm:pt>
    <dgm:pt modelId="{BE3629B0-3D63-4D53-964E-14CEFEF4AC9E}" type="pres">
      <dgm:prSet presAssocID="{0F4BE028-6E98-4719-86C8-72A9B7E259CF}" presName="iconBgRect" presStyleLbl="bgShp" presStyleIdx="3" presStyleCnt="4"/>
      <dgm:spPr/>
    </dgm:pt>
    <dgm:pt modelId="{6EF4E841-303D-4937-934A-7D849619B216}" type="pres">
      <dgm:prSet presAssocID="{0F4BE028-6E98-4719-86C8-72A9B7E259C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DE994EE6-3EE6-49D1-B3FD-E7179C62DFDA}" type="pres">
      <dgm:prSet presAssocID="{0F4BE028-6E98-4719-86C8-72A9B7E259CF}" presName="spaceRect" presStyleCnt="0"/>
      <dgm:spPr/>
    </dgm:pt>
    <dgm:pt modelId="{590F1A7D-C605-45AE-B568-8B9E1230225E}" type="pres">
      <dgm:prSet presAssocID="{0F4BE028-6E98-4719-86C8-72A9B7E259CF}" presName="textRect" presStyleLbl="revTx" presStyleIdx="3" presStyleCnt="4">
        <dgm:presLayoutVars>
          <dgm:chMax val="1"/>
          <dgm:chPref val="1"/>
        </dgm:presLayoutVars>
      </dgm:prSet>
      <dgm:spPr/>
    </dgm:pt>
  </dgm:ptLst>
  <dgm:cxnLst>
    <dgm:cxn modelId="{0A02212B-97F8-428A-A731-CEA468D2E8F8}" type="presOf" srcId="{0F4BE028-6E98-4719-86C8-72A9B7E259CF}" destId="{590F1A7D-C605-45AE-B568-8B9E1230225E}" srcOrd="0" destOrd="0" presId="urn:microsoft.com/office/officeart/2018/2/layout/IconCircleList"/>
    <dgm:cxn modelId="{71FBED30-8D72-4983-8DF5-C7742DE20579}" srcId="{224E1C29-BBF6-4167-AE34-CDF2484A6B26}" destId="{2D3D8A33-81D3-4E28-B71C-9D65340238DC}" srcOrd="1" destOrd="0" parTransId="{4B0B91A6-BE76-40B1-A621-7B969DCDF024}" sibTransId="{00B9A610-F60B-4B89-BF04-8BA9DD99F74B}"/>
    <dgm:cxn modelId="{022B6C3B-C0A6-461A-AFCB-31B9949369F2}" type="presOf" srcId="{C4C897AB-4F62-4CE0-92D1-F520527E5589}" destId="{5FF77866-C334-414F-B3C7-E80B397AD1E8}" srcOrd="0" destOrd="0" presId="urn:microsoft.com/office/officeart/2018/2/layout/IconCircleList"/>
    <dgm:cxn modelId="{FC5E0F53-1ECA-48F2-944E-5F598BC6AC07}" srcId="{224E1C29-BBF6-4167-AE34-CDF2484A6B26}" destId="{C4C897AB-4F62-4CE0-92D1-F520527E5589}" srcOrd="2" destOrd="0" parTransId="{7C453BAC-D37B-4131-8C5C-189FB3CB4540}" sibTransId="{14CE92DF-5068-4327-95E1-42963FE38FA6}"/>
    <dgm:cxn modelId="{AFD89886-6D11-4C7F-AECA-18234D8AC696}" type="presOf" srcId="{074E51DE-7D85-4E3E-B4D7-197770200921}" destId="{3F60F3DB-9ADE-4D7E-8ECA-8DD0B27FDE59}" srcOrd="0" destOrd="0" presId="urn:microsoft.com/office/officeart/2018/2/layout/IconCircleList"/>
    <dgm:cxn modelId="{EE46A495-5DFA-44A1-AB5F-88330EAFF65F}" srcId="{224E1C29-BBF6-4167-AE34-CDF2484A6B26}" destId="{16535D5A-6B89-493B-B60F-72EA09BAD4D1}" srcOrd="0" destOrd="0" parTransId="{EC7E8220-955E-426D-AE5E-24FE7A85C816}" sibTransId="{074E51DE-7D85-4E3E-B4D7-197770200921}"/>
    <dgm:cxn modelId="{B21772AA-EA7F-409D-9BF1-F1C70D522290}" type="presOf" srcId="{2D3D8A33-81D3-4E28-B71C-9D65340238DC}" destId="{634BE94C-C3F8-4B93-A0AB-369AD41CC6B2}" srcOrd="0" destOrd="0" presId="urn:microsoft.com/office/officeart/2018/2/layout/IconCircleList"/>
    <dgm:cxn modelId="{C59AC7BC-69A2-43B4-8318-3A7C9E4990BD}" type="presOf" srcId="{14CE92DF-5068-4327-95E1-42963FE38FA6}" destId="{E7E69D33-4046-40BB-AC73-11B3FAF4BD79}" srcOrd="0" destOrd="0" presId="urn:microsoft.com/office/officeart/2018/2/layout/IconCircleList"/>
    <dgm:cxn modelId="{9DE21FDE-9802-4BE1-A718-C18EF0798E1F}" srcId="{224E1C29-BBF6-4167-AE34-CDF2484A6B26}" destId="{0F4BE028-6E98-4719-86C8-72A9B7E259CF}" srcOrd="3" destOrd="0" parTransId="{ACB2F6ED-0233-4F02-A914-D00DCCF57EA8}" sibTransId="{34586413-F7C2-4511-9975-341C7F997948}"/>
    <dgm:cxn modelId="{0754B0E6-C881-4A4B-BDA4-5D7E23E2A69E}" type="presOf" srcId="{16535D5A-6B89-493B-B60F-72EA09BAD4D1}" destId="{714A222E-1E8F-4B70-A559-3A3A27077BAA}" srcOrd="0" destOrd="0" presId="urn:microsoft.com/office/officeart/2018/2/layout/IconCircleList"/>
    <dgm:cxn modelId="{3996BBEC-26B6-46A8-B709-657B474AFE91}" type="presOf" srcId="{224E1C29-BBF6-4167-AE34-CDF2484A6B26}" destId="{0BDBFE8F-3077-41C0-AF74-CCD3C09703B2}" srcOrd="0" destOrd="0" presId="urn:microsoft.com/office/officeart/2018/2/layout/IconCircleList"/>
    <dgm:cxn modelId="{A61330F0-4A68-4332-AA02-112DE82A0D88}" type="presOf" srcId="{00B9A610-F60B-4B89-BF04-8BA9DD99F74B}" destId="{A9D1C8F5-65EF-49F7-8EC4-6226A034FFF3}" srcOrd="0" destOrd="0" presId="urn:microsoft.com/office/officeart/2018/2/layout/IconCircleList"/>
    <dgm:cxn modelId="{73ABE243-C677-412E-BBD3-59584B800D8D}" type="presParOf" srcId="{0BDBFE8F-3077-41C0-AF74-CCD3C09703B2}" destId="{B7F6B175-227F-48FB-B89E-437F4589B681}" srcOrd="0" destOrd="0" presId="urn:microsoft.com/office/officeart/2018/2/layout/IconCircleList"/>
    <dgm:cxn modelId="{9BE10800-98B2-4C6F-97D7-DE5B4FE703CC}" type="presParOf" srcId="{B7F6B175-227F-48FB-B89E-437F4589B681}" destId="{994C3D89-441D-4B06-B758-F7F7816CD075}" srcOrd="0" destOrd="0" presId="urn:microsoft.com/office/officeart/2018/2/layout/IconCircleList"/>
    <dgm:cxn modelId="{E693A1E1-82BB-4F46-8124-5CC6E315861D}" type="presParOf" srcId="{994C3D89-441D-4B06-B758-F7F7816CD075}" destId="{F5FB5950-5FAB-4875-80BE-C925BECBEFE8}" srcOrd="0" destOrd="0" presId="urn:microsoft.com/office/officeart/2018/2/layout/IconCircleList"/>
    <dgm:cxn modelId="{CB4AF4A8-D82E-475E-B02D-3B04B0A44890}" type="presParOf" srcId="{994C3D89-441D-4B06-B758-F7F7816CD075}" destId="{C29681AA-ACF1-4FC1-A925-3674ECE198D5}" srcOrd="1" destOrd="0" presId="urn:microsoft.com/office/officeart/2018/2/layout/IconCircleList"/>
    <dgm:cxn modelId="{B24A30B1-2D21-4D77-ABC4-F2C6CC0C0C1F}" type="presParOf" srcId="{994C3D89-441D-4B06-B758-F7F7816CD075}" destId="{87ABB37D-F5A5-414A-90EA-E89C842C5A12}" srcOrd="2" destOrd="0" presId="urn:microsoft.com/office/officeart/2018/2/layout/IconCircleList"/>
    <dgm:cxn modelId="{712FACDB-59F3-49C7-AD85-17EB63C5A69A}" type="presParOf" srcId="{994C3D89-441D-4B06-B758-F7F7816CD075}" destId="{714A222E-1E8F-4B70-A559-3A3A27077BAA}" srcOrd="3" destOrd="0" presId="urn:microsoft.com/office/officeart/2018/2/layout/IconCircleList"/>
    <dgm:cxn modelId="{5078235A-6478-4FED-B96A-7457C488E72A}" type="presParOf" srcId="{B7F6B175-227F-48FB-B89E-437F4589B681}" destId="{3F60F3DB-9ADE-4D7E-8ECA-8DD0B27FDE59}" srcOrd="1" destOrd="0" presId="urn:microsoft.com/office/officeart/2018/2/layout/IconCircleList"/>
    <dgm:cxn modelId="{ED8223D5-A93F-4184-A1F5-10FCE694795A}" type="presParOf" srcId="{B7F6B175-227F-48FB-B89E-437F4589B681}" destId="{0E3B024C-7829-4648-B184-703466B6C6D3}" srcOrd="2" destOrd="0" presId="urn:microsoft.com/office/officeart/2018/2/layout/IconCircleList"/>
    <dgm:cxn modelId="{B5367DCC-FE7E-436A-8A33-ECDA72A2CDFC}" type="presParOf" srcId="{0E3B024C-7829-4648-B184-703466B6C6D3}" destId="{67994E2B-2050-4BCA-A6C0-E2D21BCD63B8}" srcOrd="0" destOrd="0" presId="urn:microsoft.com/office/officeart/2018/2/layout/IconCircleList"/>
    <dgm:cxn modelId="{0214A5F1-102C-4384-A821-0CDC785CBDEE}" type="presParOf" srcId="{0E3B024C-7829-4648-B184-703466B6C6D3}" destId="{E4B323C2-D204-47A0-A883-B5079ABCFD96}" srcOrd="1" destOrd="0" presId="urn:microsoft.com/office/officeart/2018/2/layout/IconCircleList"/>
    <dgm:cxn modelId="{8B5F0969-9405-4BEC-B40E-6937C97098EE}" type="presParOf" srcId="{0E3B024C-7829-4648-B184-703466B6C6D3}" destId="{ADAC6CF5-4B0D-4108-BAE7-08173BFDB286}" srcOrd="2" destOrd="0" presId="urn:microsoft.com/office/officeart/2018/2/layout/IconCircleList"/>
    <dgm:cxn modelId="{FDD9948F-5EC9-4222-9B4A-98CE06F9C6A9}" type="presParOf" srcId="{0E3B024C-7829-4648-B184-703466B6C6D3}" destId="{634BE94C-C3F8-4B93-A0AB-369AD41CC6B2}" srcOrd="3" destOrd="0" presId="urn:microsoft.com/office/officeart/2018/2/layout/IconCircleList"/>
    <dgm:cxn modelId="{BEE7B3B5-5164-4EBC-A4C4-C624105A0301}" type="presParOf" srcId="{B7F6B175-227F-48FB-B89E-437F4589B681}" destId="{A9D1C8F5-65EF-49F7-8EC4-6226A034FFF3}" srcOrd="3" destOrd="0" presId="urn:microsoft.com/office/officeart/2018/2/layout/IconCircleList"/>
    <dgm:cxn modelId="{E9C5070E-8140-4BB8-8FAD-E6AB28A8D7A0}" type="presParOf" srcId="{B7F6B175-227F-48FB-B89E-437F4589B681}" destId="{9860AFA3-B2D0-4847-BCF3-E4000C9F281E}" srcOrd="4" destOrd="0" presId="urn:microsoft.com/office/officeart/2018/2/layout/IconCircleList"/>
    <dgm:cxn modelId="{2F3CDF8F-FD11-4709-9C17-45F7AF1A9B0F}" type="presParOf" srcId="{9860AFA3-B2D0-4847-BCF3-E4000C9F281E}" destId="{DDDDFFFC-E9A7-42F2-B19D-19C0D37E31A5}" srcOrd="0" destOrd="0" presId="urn:microsoft.com/office/officeart/2018/2/layout/IconCircleList"/>
    <dgm:cxn modelId="{AC236F5C-EB27-467B-9B11-3C7FD42E9084}" type="presParOf" srcId="{9860AFA3-B2D0-4847-BCF3-E4000C9F281E}" destId="{57B8EA88-C7FE-43A3-99EA-1DA3D041F65C}" srcOrd="1" destOrd="0" presId="urn:microsoft.com/office/officeart/2018/2/layout/IconCircleList"/>
    <dgm:cxn modelId="{B9C1F886-B9A1-407D-972A-597C63FD67B5}" type="presParOf" srcId="{9860AFA3-B2D0-4847-BCF3-E4000C9F281E}" destId="{8F198A40-C9B4-41D7-95FE-B6037B510AAF}" srcOrd="2" destOrd="0" presId="urn:microsoft.com/office/officeart/2018/2/layout/IconCircleList"/>
    <dgm:cxn modelId="{0C357740-10BB-40EE-B1EB-39B516AFE327}" type="presParOf" srcId="{9860AFA3-B2D0-4847-BCF3-E4000C9F281E}" destId="{5FF77866-C334-414F-B3C7-E80B397AD1E8}" srcOrd="3" destOrd="0" presId="urn:microsoft.com/office/officeart/2018/2/layout/IconCircleList"/>
    <dgm:cxn modelId="{6799852C-14E1-4A49-B2F0-55732F5857E2}" type="presParOf" srcId="{B7F6B175-227F-48FB-B89E-437F4589B681}" destId="{E7E69D33-4046-40BB-AC73-11B3FAF4BD79}" srcOrd="5" destOrd="0" presId="urn:microsoft.com/office/officeart/2018/2/layout/IconCircleList"/>
    <dgm:cxn modelId="{B4CA807A-1EDF-4204-9B91-4365A577B39F}" type="presParOf" srcId="{B7F6B175-227F-48FB-B89E-437F4589B681}" destId="{D1A44AA2-0813-4624-BD3B-0C3C30100AF7}" srcOrd="6" destOrd="0" presId="urn:microsoft.com/office/officeart/2018/2/layout/IconCircleList"/>
    <dgm:cxn modelId="{F6152970-DB1F-4E7A-AE2A-8F9750992678}" type="presParOf" srcId="{D1A44AA2-0813-4624-BD3B-0C3C30100AF7}" destId="{BE3629B0-3D63-4D53-964E-14CEFEF4AC9E}" srcOrd="0" destOrd="0" presId="urn:microsoft.com/office/officeart/2018/2/layout/IconCircleList"/>
    <dgm:cxn modelId="{FC897240-6FF0-4995-943D-FC01CB0408F9}" type="presParOf" srcId="{D1A44AA2-0813-4624-BD3B-0C3C30100AF7}" destId="{6EF4E841-303D-4937-934A-7D849619B216}" srcOrd="1" destOrd="0" presId="urn:microsoft.com/office/officeart/2018/2/layout/IconCircleList"/>
    <dgm:cxn modelId="{D9FF24D3-1D63-4DAA-B2B8-E81162A90550}" type="presParOf" srcId="{D1A44AA2-0813-4624-BD3B-0C3C30100AF7}" destId="{DE994EE6-3EE6-49D1-B3FD-E7179C62DFDA}" srcOrd="2" destOrd="0" presId="urn:microsoft.com/office/officeart/2018/2/layout/IconCircleList"/>
    <dgm:cxn modelId="{8E537234-E9E7-42E8-AF53-BD8C3F54EC35}" type="presParOf" srcId="{D1A44AA2-0813-4624-BD3B-0C3C30100AF7}" destId="{590F1A7D-C605-45AE-B568-8B9E1230225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B350A1E-9447-4DA4-8718-E5258D5B57AD}"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E72D610F-988C-42B8-8FD7-76578A9AA51D}">
      <dgm:prSet/>
      <dgm:spPr/>
      <dgm:t>
        <a:bodyPr/>
        <a:lstStyle/>
        <a:p>
          <a:pPr rtl="0"/>
          <a:r>
            <a:rPr lang="en-US" dirty="0"/>
            <a:t> Start-up funding required: £</a:t>
          </a:r>
          <a:r>
            <a:rPr lang="en-US" dirty="0">
              <a:latin typeface="Calibri"/>
            </a:rPr>
            <a:t>1,500</a:t>
          </a:r>
        </a:p>
      </dgm:t>
    </dgm:pt>
    <dgm:pt modelId="{F62DEBF6-BE5C-405F-92A6-41C3279E5C29}" type="parTrans" cxnId="{A52CB813-9BC8-4B3E-8E5E-B7E67DEB673E}">
      <dgm:prSet/>
      <dgm:spPr/>
      <dgm:t>
        <a:bodyPr/>
        <a:lstStyle/>
        <a:p>
          <a:endParaRPr lang="en-US"/>
        </a:p>
      </dgm:t>
    </dgm:pt>
    <dgm:pt modelId="{4E32E044-E601-4384-BCA8-B4E07D7BB35F}" type="sibTrans" cxnId="{A52CB813-9BC8-4B3E-8E5E-B7E67DEB673E}">
      <dgm:prSet/>
      <dgm:spPr/>
      <dgm:t>
        <a:bodyPr/>
        <a:lstStyle/>
        <a:p>
          <a:pPr>
            <a:lnSpc>
              <a:spcPct val="100000"/>
            </a:lnSpc>
          </a:pPr>
          <a:endParaRPr lang="en-US"/>
        </a:p>
      </dgm:t>
    </dgm:pt>
    <dgm:pt modelId="{B2A698DC-DDBB-44AA-A0F6-6D0DD5396D0F}">
      <dgm:prSet/>
      <dgm:spPr/>
      <dgm:t>
        <a:bodyPr/>
        <a:lstStyle/>
        <a:p>
          <a:r>
            <a:rPr lang="en-US"/>
            <a:t>Balloon stock and equipment</a:t>
          </a:r>
        </a:p>
      </dgm:t>
    </dgm:pt>
    <dgm:pt modelId="{8A182692-58D4-4CFE-87B5-A3059FC06B7E}" type="parTrans" cxnId="{6E1FB933-8BFC-40B6-B9B9-486E8A473E0E}">
      <dgm:prSet/>
      <dgm:spPr/>
      <dgm:t>
        <a:bodyPr/>
        <a:lstStyle/>
        <a:p>
          <a:endParaRPr lang="en-US"/>
        </a:p>
      </dgm:t>
    </dgm:pt>
    <dgm:pt modelId="{5238D2E3-B5A2-4E5E-9268-1BCE90F968AF}" type="sibTrans" cxnId="{6E1FB933-8BFC-40B6-B9B9-486E8A473E0E}">
      <dgm:prSet/>
      <dgm:spPr/>
      <dgm:t>
        <a:bodyPr/>
        <a:lstStyle/>
        <a:p>
          <a:pPr>
            <a:lnSpc>
              <a:spcPct val="100000"/>
            </a:lnSpc>
          </a:pPr>
          <a:endParaRPr lang="en-US"/>
        </a:p>
      </dgm:t>
    </dgm:pt>
    <dgm:pt modelId="{1AF4DF2A-D511-4DC4-BD95-7D6F9CB9CCD1}">
      <dgm:prSet/>
      <dgm:spPr/>
      <dgm:t>
        <a:bodyPr/>
        <a:lstStyle/>
        <a:p>
          <a:r>
            <a:rPr lang="en-US"/>
            <a:t>Marketing</a:t>
          </a:r>
        </a:p>
      </dgm:t>
    </dgm:pt>
    <dgm:pt modelId="{91777B44-385E-4821-92A8-44F2694CFB5F}" type="parTrans" cxnId="{02CECD73-F03C-4CE5-AD8B-9936DE9FAE0A}">
      <dgm:prSet/>
      <dgm:spPr/>
      <dgm:t>
        <a:bodyPr/>
        <a:lstStyle/>
        <a:p>
          <a:endParaRPr lang="en-US"/>
        </a:p>
      </dgm:t>
    </dgm:pt>
    <dgm:pt modelId="{351F5C2A-B790-475D-873A-645FBFD9FD00}" type="sibTrans" cxnId="{02CECD73-F03C-4CE5-AD8B-9936DE9FAE0A}">
      <dgm:prSet/>
      <dgm:spPr/>
      <dgm:t>
        <a:bodyPr/>
        <a:lstStyle/>
        <a:p>
          <a:pPr>
            <a:lnSpc>
              <a:spcPct val="100000"/>
            </a:lnSpc>
          </a:pPr>
          <a:endParaRPr lang="en-US"/>
        </a:p>
      </dgm:t>
    </dgm:pt>
    <dgm:pt modelId="{437DBD89-7103-4F2D-B97E-17E919F85BFE}">
      <dgm:prSet/>
      <dgm:spPr/>
      <dgm:t>
        <a:bodyPr/>
        <a:lstStyle/>
        <a:p>
          <a:r>
            <a:rPr lang="en-US"/>
            <a:t>Insurance and transport</a:t>
          </a:r>
        </a:p>
      </dgm:t>
    </dgm:pt>
    <dgm:pt modelId="{6A6F5FC7-E752-4A50-8B16-3DBA69785604}" type="parTrans" cxnId="{9A275345-3686-49C6-88F4-069995123CAC}">
      <dgm:prSet/>
      <dgm:spPr/>
      <dgm:t>
        <a:bodyPr/>
        <a:lstStyle/>
        <a:p>
          <a:endParaRPr lang="en-US"/>
        </a:p>
      </dgm:t>
    </dgm:pt>
    <dgm:pt modelId="{1FDA9DE8-E812-4EAC-8E58-76E50EA6FE20}" type="sibTrans" cxnId="{9A275345-3686-49C6-88F4-069995123CAC}">
      <dgm:prSet/>
      <dgm:spPr/>
      <dgm:t>
        <a:bodyPr/>
        <a:lstStyle/>
        <a:p>
          <a:pPr>
            <a:lnSpc>
              <a:spcPct val="100000"/>
            </a:lnSpc>
          </a:pPr>
          <a:endParaRPr lang="en-US"/>
        </a:p>
      </dgm:t>
    </dgm:pt>
    <dgm:pt modelId="{2C17A751-29CC-44AD-A2CE-B52ED9E9CF29}">
      <dgm:prSet/>
      <dgm:spPr/>
      <dgm:t>
        <a:bodyPr/>
        <a:lstStyle/>
        <a:p>
          <a:r>
            <a:rPr lang="en-US"/>
            <a:t>Funding source:</a:t>
          </a:r>
        </a:p>
      </dgm:t>
    </dgm:pt>
    <dgm:pt modelId="{5AD918C3-A686-4CB0-9C8C-F0C309710432}" type="parTrans" cxnId="{93065A59-CC2E-4FC6-91FB-77C102CF6651}">
      <dgm:prSet/>
      <dgm:spPr/>
      <dgm:t>
        <a:bodyPr/>
        <a:lstStyle/>
        <a:p>
          <a:endParaRPr lang="en-US"/>
        </a:p>
      </dgm:t>
    </dgm:pt>
    <dgm:pt modelId="{975FD902-602E-4045-837B-777E74689F27}" type="sibTrans" cxnId="{93065A59-CC2E-4FC6-91FB-77C102CF6651}">
      <dgm:prSet/>
      <dgm:spPr/>
      <dgm:t>
        <a:bodyPr/>
        <a:lstStyle/>
        <a:p>
          <a:pPr>
            <a:lnSpc>
              <a:spcPct val="100000"/>
            </a:lnSpc>
          </a:pPr>
          <a:endParaRPr lang="en-US"/>
        </a:p>
      </dgm:t>
    </dgm:pt>
    <dgm:pt modelId="{4C69C3A8-FF96-4F65-BD60-EC122693CCB6}">
      <dgm:prSet/>
      <dgm:spPr/>
      <dgm:t>
        <a:bodyPr/>
        <a:lstStyle/>
        <a:p>
          <a:r>
            <a:rPr lang="en-US"/>
            <a:t>Personal savings</a:t>
          </a:r>
        </a:p>
      </dgm:t>
    </dgm:pt>
    <dgm:pt modelId="{18A9106F-95CB-4D32-8543-479854B05D68}" type="parTrans" cxnId="{8B797A48-0969-46F8-AE7B-66CA85066F74}">
      <dgm:prSet/>
      <dgm:spPr/>
      <dgm:t>
        <a:bodyPr/>
        <a:lstStyle/>
        <a:p>
          <a:endParaRPr lang="en-US"/>
        </a:p>
      </dgm:t>
    </dgm:pt>
    <dgm:pt modelId="{D343AA8D-A107-4549-819C-00161EBB53C6}" type="sibTrans" cxnId="{8B797A48-0969-46F8-AE7B-66CA85066F74}">
      <dgm:prSet/>
      <dgm:spPr/>
      <dgm:t>
        <a:bodyPr/>
        <a:lstStyle/>
        <a:p>
          <a:endParaRPr lang="en-US"/>
        </a:p>
      </dgm:t>
    </dgm:pt>
    <dgm:pt modelId="{6A322942-A184-4941-8AD0-FAE480CF5683}">
      <dgm:prSet phldr="0"/>
      <dgm:spPr/>
      <dgm:t>
        <a:bodyPr/>
        <a:lstStyle/>
        <a:p>
          <a:r>
            <a:rPr lang="en-US">
              <a:latin typeface="Calibri"/>
            </a:rPr>
            <a:t>Main</a:t>
          </a:r>
          <a:r>
            <a:rPr lang="en-US"/>
            <a:t> costs:</a:t>
          </a:r>
          <a:endParaRPr lang="en-GB"/>
        </a:p>
      </dgm:t>
    </dgm:pt>
    <dgm:pt modelId="{35182DF7-9D43-4AFF-833A-7B3C0420D888}" type="parTrans" cxnId="{C1C9A68F-F768-426F-B1FF-712EC2C58514}">
      <dgm:prSet/>
      <dgm:spPr/>
    </dgm:pt>
    <dgm:pt modelId="{D5A4E7C2-E8BF-43A9-B9DF-290C7CED368A}" type="sibTrans" cxnId="{C1C9A68F-F768-426F-B1FF-712EC2C58514}">
      <dgm:prSet/>
      <dgm:spPr/>
    </dgm:pt>
    <dgm:pt modelId="{17272501-A1A8-418C-A92A-F81CFD8F57A7}">
      <dgm:prSet phldr="0"/>
      <dgm:spPr/>
      <dgm:t>
        <a:bodyPr/>
        <a:lstStyle/>
        <a:p>
          <a:endParaRPr lang="en-US" dirty="0">
            <a:latin typeface="Calibri"/>
          </a:endParaRPr>
        </a:p>
      </dgm:t>
    </dgm:pt>
    <dgm:pt modelId="{08D7FD6F-B82E-4522-9954-78EFD9450DC0}" type="parTrans" cxnId="{F1DC66B0-5B2B-437E-A0A1-D28D23DD68B5}">
      <dgm:prSet/>
      <dgm:spPr/>
    </dgm:pt>
    <dgm:pt modelId="{4663F551-D853-4593-9002-DDA050D2F644}" type="sibTrans" cxnId="{F1DC66B0-5B2B-437E-A0A1-D28D23DD68B5}">
      <dgm:prSet/>
      <dgm:spPr/>
    </dgm:pt>
    <dgm:pt modelId="{5834E727-E303-4CF3-8380-66856AC8514F}" type="pres">
      <dgm:prSet presAssocID="{FB350A1E-9447-4DA4-8718-E5258D5B57AD}" presName="diagram" presStyleCnt="0">
        <dgm:presLayoutVars>
          <dgm:dir/>
          <dgm:resizeHandles val="exact"/>
        </dgm:presLayoutVars>
      </dgm:prSet>
      <dgm:spPr/>
    </dgm:pt>
    <dgm:pt modelId="{1736D9D2-BE1B-43ED-BEA6-B73EF65BFC49}" type="pres">
      <dgm:prSet presAssocID="{E72D610F-988C-42B8-8FD7-76578A9AA51D}" presName="node" presStyleLbl="node1" presStyleIdx="0" presStyleCnt="8">
        <dgm:presLayoutVars>
          <dgm:bulletEnabled val="1"/>
        </dgm:presLayoutVars>
      </dgm:prSet>
      <dgm:spPr/>
    </dgm:pt>
    <dgm:pt modelId="{D0B8E3A8-881D-4C87-A97F-AD13937290EB}" type="pres">
      <dgm:prSet presAssocID="{4E32E044-E601-4384-BCA8-B4E07D7BB35F}" presName="sibTrans" presStyleCnt="0"/>
      <dgm:spPr/>
    </dgm:pt>
    <dgm:pt modelId="{6AD384F1-3D4A-46F9-B251-986F3E3DE20C}" type="pres">
      <dgm:prSet presAssocID="{17272501-A1A8-418C-A92A-F81CFD8F57A7}" presName="node" presStyleLbl="node1" presStyleIdx="1" presStyleCnt="8">
        <dgm:presLayoutVars>
          <dgm:bulletEnabled val="1"/>
        </dgm:presLayoutVars>
      </dgm:prSet>
      <dgm:spPr/>
    </dgm:pt>
    <dgm:pt modelId="{C1281860-24EB-46BA-A125-C76C8DF1E5DD}" type="pres">
      <dgm:prSet presAssocID="{4663F551-D853-4593-9002-DDA050D2F644}" presName="sibTrans" presStyleCnt="0"/>
      <dgm:spPr/>
    </dgm:pt>
    <dgm:pt modelId="{ACCEF7B1-18FD-4E48-B3F1-CA3F84860632}" type="pres">
      <dgm:prSet presAssocID="{6A322942-A184-4941-8AD0-FAE480CF5683}" presName="node" presStyleLbl="node1" presStyleIdx="2" presStyleCnt="8">
        <dgm:presLayoutVars>
          <dgm:bulletEnabled val="1"/>
        </dgm:presLayoutVars>
      </dgm:prSet>
      <dgm:spPr/>
    </dgm:pt>
    <dgm:pt modelId="{7A24052D-47FB-4BCB-8B5B-864F1D548BB4}" type="pres">
      <dgm:prSet presAssocID="{D5A4E7C2-E8BF-43A9-B9DF-290C7CED368A}" presName="sibTrans" presStyleCnt="0"/>
      <dgm:spPr/>
    </dgm:pt>
    <dgm:pt modelId="{D6E90B7A-36C6-4377-B1EA-9958ACDD2B9F}" type="pres">
      <dgm:prSet presAssocID="{B2A698DC-DDBB-44AA-A0F6-6D0DD5396D0F}" presName="node" presStyleLbl="node1" presStyleIdx="3" presStyleCnt="8">
        <dgm:presLayoutVars>
          <dgm:bulletEnabled val="1"/>
        </dgm:presLayoutVars>
      </dgm:prSet>
      <dgm:spPr/>
    </dgm:pt>
    <dgm:pt modelId="{DA4ACD97-14B9-4B6D-B028-C3D8F1BAB055}" type="pres">
      <dgm:prSet presAssocID="{5238D2E3-B5A2-4E5E-9268-1BCE90F968AF}" presName="sibTrans" presStyleCnt="0"/>
      <dgm:spPr/>
    </dgm:pt>
    <dgm:pt modelId="{32E39BC6-92A5-406F-8932-F7F91AA1578B}" type="pres">
      <dgm:prSet presAssocID="{1AF4DF2A-D511-4DC4-BD95-7D6F9CB9CCD1}" presName="node" presStyleLbl="node1" presStyleIdx="4" presStyleCnt="8">
        <dgm:presLayoutVars>
          <dgm:bulletEnabled val="1"/>
        </dgm:presLayoutVars>
      </dgm:prSet>
      <dgm:spPr/>
    </dgm:pt>
    <dgm:pt modelId="{E45B2C7D-6220-4DBF-AFCD-9F5D9A5B17B8}" type="pres">
      <dgm:prSet presAssocID="{351F5C2A-B790-475D-873A-645FBFD9FD00}" presName="sibTrans" presStyleCnt="0"/>
      <dgm:spPr/>
    </dgm:pt>
    <dgm:pt modelId="{24191E42-320B-4084-8BBE-8A00B25CDF53}" type="pres">
      <dgm:prSet presAssocID="{437DBD89-7103-4F2D-B97E-17E919F85BFE}" presName="node" presStyleLbl="node1" presStyleIdx="5" presStyleCnt="8">
        <dgm:presLayoutVars>
          <dgm:bulletEnabled val="1"/>
        </dgm:presLayoutVars>
      </dgm:prSet>
      <dgm:spPr/>
    </dgm:pt>
    <dgm:pt modelId="{45B1E2C9-AC98-4FA1-A3A0-ED0E45BD83F2}" type="pres">
      <dgm:prSet presAssocID="{1FDA9DE8-E812-4EAC-8E58-76E50EA6FE20}" presName="sibTrans" presStyleCnt="0"/>
      <dgm:spPr/>
    </dgm:pt>
    <dgm:pt modelId="{DB57C801-A004-4399-B489-8B6F08D5CCD1}" type="pres">
      <dgm:prSet presAssocID="{2C17A751-29CC-44AD-A2CE-B52ED9E9CF29}" presName="node" presStyleLbl="node1" presStyleIdx="6" presStyleCnt="8">
        <dgm:presLayoutVars>
          <dgm:bulletEnabled val="1"/>
        </dgm:presLayoutVars>
      </dgm:prSet>
      <dgm:spPr/>
    </dgm:pt>
    <dgm:pt modelId="{46BAD57A-A41B-4D5C-AE08-DD95D20724D1}" type="pres">
      <dgm:prSet presAssocID="{975FD902-602E-4045-837B-777E74689F27}" presName="sibTrans" presStyleCnt="0"/>
      <dgm:spPr/>
    </dgm:pt>
    <dgm:pt modelId="{DB6377B6-45F4-4FB6-8D25-0DBA157C816F}" type="pres">
      <dgm:prSet presAssocID="{4C69C3A8-FF96-4F65-BD60-EC122693CCB6}" presName="node" presStyleLbl="node1" presStyleIdx="7" presStyleCnt="8">
        <dgm:presLayoutVars>
          <dgm:bulletEnabled val="1"/>
        </dgm:presLayoutVars>
      </dgm:prSet>
      <dgm:spPr/>
    </dgm:pt>
  </dgm:ptLst>
  <dgm:cxnLst>
    <dgm:cxn modelId="{A52CB813-9BC8-4B3E-8E5E-B7E67DEB673E}" srcId="{FB350A1E-9447-4DA4-8718-E5258D5B57AD}" destId="{E72D610F-988C-42B8-8FD7-76578A9AA51D}" srcOrd="0" destOrd="0" parTransId="{F62DEBF6-BE5C-405F-92A6-41C3279E5C29}" sibTransId="{4E32E044-E601-4384-BCA8-B4E07D7BB35F}"/>
    <dgm:cxn modelId="{6E1FB933-8BFC-40B6-B9B9-486E8A473E0E}" srcId="{FB350A1E-9447-4DA4-8718-E5258D5B57AD}" destId="{B2A698DC-DDBB-44AA-A0F6-6D0DD5396D0F}" srcOrd="3" destOrd="0" parTransId="{8A182692-58D4-4CFE-87B5-A3059FC06B7E}" sibTransId="{5238D2E3-B5A2-4E5E-9268-1BCE90F968AF}"/>
    <dgm:cxn modelId="{30349964-060F-4D0E-8773-E48AA92A738A}" type="presOf" srcId="{4C69C3A8-FF96-4F65-BD60-EC122693CCB6}" destId="{DB6377B6-45F4-4FB6-8D25-0DBA157C816F}" srcOrd="0" destOrd="0" presId="urn:microsoft.com/office/officeart/2005/8/layout/default"/>
    <dgm:cxn modelId="{9A275345-3686-49C6-88F4-069995123CAC}" srcId="{FB350A1E-9447-4DA4-8718-E5258D5B57AD}" destId="{437DBD89-7103-4F2D-B97E-17E919F85BFE}" srcOrd="5" destOrd="0" parTransId="{6A6F5FC7-E752-4A50-8B16-3DBA69785604}" sibTransId="{1FDA9DE8-E812-4EAC-8E58-76E50EA6FE20}"/>
    <dgm:cxn modelId="{D394C066-BD3A-40B3-9C5E-C0F6232D0CA4}" type="presOf" srcId="{6A322942-A184-4941-8AD0-FAE480CF5683}" destId="{ACCEF7B1-18FD-4E48-B3F1-CA3F84860632}" srcOrd="0" destOrd="0" presId="urn:microsoft.com/office/officeart/2005/8/layout/default"/>
    <dgm:cxn modelId="{8B797A48-0969-46F8-AE7B-66CA85066F74}" srcId="{FB350A1E-9447-4DA4-8718-E5258D5B57AD}" destId="{4C69C3A8-FF96-4F65-BD60-EC122693CCB6}" srcOrd="7" destOrd="0" parTransId="{18A9106F-95CB-4D32-8543-479854B05D68}" sibTransId="{D343AA8D-A107-4549-819C-00161EBB53C6}"/>
    <dgm:cxn modelId="{0A69D74D-355E-4478-9B16-A565692A1F4F}" type="presOf" srcId="{2C17A751-29CC-44AD-A2CE-B52ED9E9CF29}" destId="{DB57C801-A004-4399-B489-8B6F08D5CCD1}" srcOrd="0" destOrd="0" presId="urn:microsoft.com/office/officeart/2005/8/layout/default"/>
    <dgm:cxn modelId="{02CECD73-F03C-4CE5-AD8B-9936DE9FAE0A}" srcId="{FB350A1E-9447-4DA4-8718-E5258D5B57AD}" destId="{1AF4DF2A-D511-4DC4-BD95-7D6F9CB9CCD1}" srcOrd="4" destOrd="0" parTransId="{91777B44-385E-4821-92A8-44F2694CFB5F}" sibTransId="{351F5C2A-B790-475D-873A-645FBFD9FD00}"/>
    <dgm:cxn modelId="{93065A59-CC2E-4FC6-91FB-77C102CF6651}" srcId="{FB350A1E-9447-4DA4-8718-E5258D5B57AD}" destId="{2C17A751-29CC-44AD-A2CE-B52ED9E9CF29}" srcOrd="6" destOrd="0" parTransId="{5AD918C3-A686-4CB0-9C8C-F0C309710432}" sibTransId="{975FD902-602E-4045-837B-777E74689F27}"/>
    <dgm:cxn modelId="{AE3E0C5A-B02F-42C2-A42E-7506EEAB72A7}" type="presOf" srcId="{FB350A1E-9447-4DA4-8718-E5258D5B57AD}" destId="{5834E727-E303-4CF3-8380-66856AC8514F}" srcOrd="0" destOrd="0" presId="urn:microsoft.com/office/officeart/2005/8/layout/default"/>
    <dgm:cxn modelId="{D495FB85-2E9F-4181-893E-DE523FDC23C1}" type="presOf" srcId="{E72D610F-988C-42B8-8FD7-76578A9AA51D}" destId="{1736D9D2-BE1B-43ED-BEA6-B73EF65BFC49}" srcOrd="0" destOrd="0" presId="urn:microsoft.com/office/officeart/2005/8/layout/default"/>
    <dgm:cxn modelId="{C1C9A68F-F768-426F-B1FF-712EC2C58514}" srcId="{FB350A1E-9447-4DA4-8718-E5258D5B57AD}" destId="{6A322942-A184-4941-8AD0-FAE480CF5683}" srcOrd="2" destOrd="0" parTransId="{35182DF7-9D43-4AFF-833A-7B3C0420D888}" sibTransId="{D5A4E7C2-E8BF-43A9-B9DF-290C7CED368A}"/>
    <dgm:cxn modelId="{FFEAE89D-5102-4CC8-8779-0898B3DB4B10}" type="presOf" srcId="{B2A698DC-DDBB-44AA-A0F6-6D0DD5396D0F}" destId="{D6E90B7A-36C6-4377-B1EA-9958ACDD2B9F}" srcOrd="0" destOrd="0" presId="urn:microsoft.com/office/officeart/2005/8/layout/default"/>
    <dgm:cxn modelId="{1B3901A0-0662-44FF-8E45-E3686DE07B91}" type="presOf" srcId="{17272501-A1A8-418C-A92A-F81CFD8F57A7}" destId="{6AD384F1-3D4A-46F9-B251-986F3E3DE20C}" srcOrd="0" destOrd="0" presId="urn:microsoft.com/office/officeart/2005/8/layout/default"/>
    <dgm:cxn modelId="{C4A723A5-321D-42D0-9252-5000DAF4FF99}" type="presOf" srcId="{437DBD89-7103-4F2D-B97E-17E919F85BFE}" destId="{24191E42-320B-4084-8BBE-8A00B25CDF53}" srcOrd="0" destOrd="0" presId="urn:microsoft.com/office/officeart/2005/8/layout/default"/>
    <dgm:cxn modelId="{F1DC66B0-5B2B-437E-A0A1-D28D23DD68B5}" srcId="{FB350A1E-9447-4DA4-8718-E5258D5B57AD}" destId="{17272501-A1A8-418C-A92A-F81CFD8F57A7}" srcOrd="1" destOrd="0" parTransId="{08D7FD6F-B82E-4522-9954-78EFD9450DC0}" sibTransId="{4663F551-D853-4593-9002-DDA050D2F644}"/>
    <dgm:cxn modelId="{AA6DF1B7-E70F-4022-A988-5847423FDB07}" type="presOf" srcId="{1AF4DF2A-D511-4DC4-BD95-7D6F9CB9CCD1}" destId="{32E39BC6-92A5-406F-8932-F7F91AA1578B}" srcOrd="0" destOrd="0" presId="urn:microsoft.com/office/officeart/2005/8/layout/default"/>
    <dgm:cxn modelId="{5215A191-2F8B-4ADE-9726-C65B72AB4A62}" type="presParOf" srcId="{5834E727-E303-4CF3-8380-66856AC8514F}" destId="{1736D9D2-BE1B-43ED-BEA6-B73EF65BFC49}" srcOrd="0" destOrd="0" presId="urn:microsoft.com/office/officeart/2005/8/layout/default"/>
    <dgm:cxn modelId="{5481A531-A8C5-4263-9404-0A6A455C06F1}" type="presParOf" srcId="{5834E727-E303-4CF3-8380-66856AC8514F}" destId="{D0B8E3A8-881D-4C87-A97F-AD13937290EB}" srcOrd="1" destOrd="0" presId="urn:microsoft.com/office/officeart/2005/8/layout/default"/>
    <dgm:cxn modelId="{7F62F942-01E7-4EEB-85BC-D204B6171AFE}" type="presParOf" srcId="{5834E727-E303-4CF3-8380-66856AC8514F}" destId="{6AD384F1-3D4A-46F9-B251-986F3E3DE20C}" srcOrd="2" destOrd="0" presId="urn:microsoft.com/office/officeart/2005/8/layout/default"/>
    <dgm:cxn modelId="{4D6C0044-8811-47C5-B455-5DE1BA235CF8}" type="presParOf" srcId="{5834E727-E303-4CF3-8380-66856AC8514F}" destId="{C1281860-24EB-46BA-A125-C76C8DF1E5DD}" srcOrd="3" destOrd="0" presId="urn:microsoft.com/office/officeart/2005/8/layout/default"/>
    <dgm:cxn modelId="{98D802E5-A655-4626-AAA6-9B567E0CA474}" type="presParOf" srcId="{5834E727-E303-4CF3-8380-66856AC8514F}" destId="{ACCEF7B1-18FD-4E48-B3F1-CA3F84860632}" srcOrd="4" destOrd="0" presId="urn:microsoft.com/office/officeart/2005/8/layout/default"/>
    <dgm:cxn modelId="{BE26254A-7759-46A6-979E-E41ADB9C7A4B}" type="presParOf" srcId="{5834E727-E303-4CF3-8380-66856AC8514F}" destId="{7A24052D-47FB-4BCB-8B5B-864F1D548BB4}" srcOrd="5" destOrd="0" presId="urn:microsoft.com/office/officeart/2005/8/layout/default"/>
    <dgm:cxn modelId="{B11488CD-C3AF-4D4F-8744-B00EDD2E0CD9}" type="presParOf" srcId="{5834E727-E303-4CF3-8380-66856AC8514F}" destId="{D6E90B7A-36C6-4377-B1EA-9958ACDD2B9F}" srcOrd="6" destOrd="0" presId="urn:microsoft.com/office/officeart/2005/8/layout/default"/>
    <dgm:cxn modelId="{EDBD4978-F6B7-4B3F-B913-039AD1FB912C}" type="presParOf" srcId="{5834E727-E303-4CF3-8380-66856AC8514F}" destId="{DA4ACD97-14B9-4B6D-B028-C3D8F1BAB055}" srcOrd="7" destOrd="0" presId="urn:microsoft.com/office/officeart/2005/8/layout/default"/>
    <dgm:cxn modelId="{EC46C76E-D045-4E2F-B53D-ACB9EE2B0312}" type="presParOf" srcId="{5834E727-E303-4CF3-8380-66856AC8514F}" destId="{32E39BC6-92A5-406F-8932-F7F91AA1578B}" srcOrd="8" destOrd="0" presId="urn:microsoft.com/office/officeart/2005/8/layout/default"/>
    <dgm:cxn modelId="{16F28954-21A4-4997-ADD4-584C3EB4639B}" type="presParOf" srcId="{5834E727-E303-4CF3-8380-66856AC8514F}" destId="{E45B2C7D-6220-4DBF-AFCD-9F5D9A5B17B8}" srcOrd="9" destOrd="0" presId="urn:microsoft.com/office/officeart/2005/8/layout/default"/>
    <dgm:cxn modelId="{14C33BE7-8DD1-4B1D-BAA3-AD4A04FEB6CE}" type="presParOf" srcId="{5834E727-E303-4CF3-8380-66856AC8514F}" destId="{24191E42-320B-4084-8BBE-8A00B25CDF53}" srcOrd="10" destOrd="0" presId="urn:microsoft.com/office/officeart/2005/8/layout/default"/>
    <dgm:cxn modelId="{0CDB4335-32DE-4D71-932E-B85FBAD177D6}" type="presParOf" srcId="{5834E727-E303-4CF3-8380-66856AC8514F}" destId="{45B1E2C9-AC98-4FA1-A3A0-ED0E45BD83F2}" srcOrd="11" destOrd="0" presId="urn:microsoft.com/office/officeart/2005/8/layout/default"/>
    <dgm:cxn modelId="{38D18592-1649-41A1-95A5-4A76C0527996}" type="presParOf" srcId="{5834E727-E303-4CF3-8380-66856AC8514F}" destId="{DB57C801-A004-4399-B489-8B6F08D5CCD1}" srcOrd="12" destOrd="0" presId="urn:microsoft.com/office/officeart/2005/8/layout/default"/>
    <dgm:cxn modelId="{E591F387-0F97-449F-94C3-6372CAE6C319}" type="presParOf" srcId="{5834E727-E303-4CF3-8380-66856AC8514F}" destId="{46BAD57A-A41B-4D5C-AE08-DD95D20724D1}" srcOrd="13" destOrd="0" presId="urn:microsoft.com/office/officeart/2005/8/layout/default"/>
    <dgm:cxn modelId="{B7FF3256-9B5F-4813-BB1C-95899A70A0F1}" type="presParOf" srcId="{5834E727-E303-4CF3-8380-66856AC8514F}" destId="{DB6377B6-45F4-4FB6-8D25-0DBA157C816F}"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2476C9-6E83-45FC-908C-FC7BA2724DFF}"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8136C72-500F-43E6-B7D5-CD93D13762C6}">
      <dgm:prSet/>
      <dgm:spPr/>
      <dgm:t>
        <a:bodyPr/>
        <a:lstStyle/>
        <a:p>
          <a:r>
            <a:rPr lang="en-US"/>
            <a:t>• Low start-up costs</a:t>
          </a:r>
        </a:p>
      </dgm:t>
    </dgm:pt>
    <dgm:pt modelId="{6589CCFF-8761-44F6-AFE6-F102A2142CA0}" type="parTrans" cxnId="{E7984126-A772-422D-8E91-4B9CE440D168}">
      <dgm:prSet/>
      <dgm:spPr/>
      <dgm:t>
        <a:bodyPr/>
        <a:lstStyle/>
        <a:p>
          <a:endParaRPr lang="en-US"/>
        </a:p>
      </dgm:t>
    </dgm:pt>
    <dgm:pt modelId="{43CB9D68-D4F9-475B-87E2-6FED743E1CD5}" type="sibTrans" cxnId="{E7984126-A772-422D-8E91-4B9CE440D168}">
      <dgm:prSet/>
      <dgm:spPr/>
      <dgm:t>
        <a:bodyPr/>
        <a:lstStyle/>
        <a:p>
          <a:endParaRPr lang="en-US"/>
        </a:p>
      </dgm:t>
    </dgm:pt>
    <dgm:pt modelId="{631D4726-0A84-4A28-A464-F2BB5C648066}">
      <dgm:prSet/>
      <dgm:spPr/>
      <dgm:t>
        <a:bodyPr/>
        <a:lstStyle/>
        <a:p>
          <a:r>
            <a:rPr lang="en-US"/>
            <a:t>• Growing demand for event styling</a:t>
          </a:r>
        </a:p>
      </dgm:t>
    </dgm:pt>
    <dgm:pt modelId="{5102A2AB-779A-4C27-BB90-C4992C7DD40B}" type="parTrans" cxnId="{2DA2F781-87F3-4B59-BE5C-39170F51788F}">
      <dgm:prSet/>
      <dgm:spPr/>
      <dgm:t>
        <a:bodyPr/>
        <a:lstStyle/>
        <a:p>
          <a:endParaRPr lang="en-US"/>
        </a:p>
      </dgm:t>
    </dgm:pt>
    <dgm:pt modelId="{4F6EF9D2-381C-4A99-A4CF-7AF4C3348FAD}" type="sibTrans" cxnId="{2DA2F781-87F3-4B59-BE5C-39170F51788F}">
      <dgm:prSet/>
      <dgm:spPr/>
      <dgm:t>
        <a:bodyPr/>
        <a:lstStyle/>
        <a:p>
          <a:endParaRPr lang="en-US"/>
        </a:p>
      </dgm:t>
    </dgm:pt>
    <dgm:pt modelId="{4C6D82E8-933B-424C-BDFF-5343819AC395}">
      <dgm:prSet/>
      <dgm:spPr/>
      <dgm:t>
        <a:bodyPr/>
        <a:lstStyle/>
        <a:p>
          <a:r>
            <a:rPr lang="en-US"/>
            <a:t>• Strong social media marketing</a:t>
          </a:r>
        </a:p>
      </dgm:t>
    </dgm:pt>
    <dgm:pt modelId="{553733AD-AF9E-4B74-9A37-C2B1108C9340}" type="parTrans" cxnId="{81BD088B-F841-4E62-A84F-1B874A9AEB2F}">
      <dgm:prSet/>
      <dgm:spPr/>
      <dgm:t>
        <a:bodyPr/>
        <a:lstStyle/>
        <a:p>
          <a:endParaRPr lang="en-US"/>
        </a:p>
      </dgm:t>
    </dgm:pt>
    <dgm:pt modelId="{153B1C1D-EBA4-4802-92F1-330C588DD11B}" type="sibTrans" cxnId="{81BD088B-F841-4E62-A84F-1B874A9AEB2F}">
      <dgm:prSet/>
      <dgm:spPr/>
      <dgm:t>
        <a:bodyPr/>
        <a:lstStyle/>
        <a:p>
          <a:endParaRPr lang="en-US"/>
        </a:p>
      </dgm:t>
    </dgm:pt>
    <dgm:pt modelId="{1754C928-A555-48F1-BD1C-59B4B53D5D7A}">
      <dgm:prSet/>
      <dgm:spPr/>
      <dgm:t>
        <a:bodyPr/>
        <a:lstStyle/>
        <a:p>
          <a:r>
            <a:rPr lang="en-US"/>
            <a:t>Future plans:</a:t>
          </a:r>
        </a:p>
      </dgm:t>
    </dgm:pt>
    <dgm:pt modelId="{F51197F7-2611-4824-BC97-C392840913D5}" type="parTrans" cxnId="{9905D3B4-B3DD-47AE-AF3C-164EFB0D6B13}">
      <dgm:prSet/>
      <dgm:spPr/>
      <dgm:t>
        <a:bodyPr/>
        <a:lstStyle/>
        <a:p>
          <a:endParaRPr lang="en-US"/>
        </a:p>
      </dgm:t>
    </dgm:pt>
    <dgm:pt modelId="{A32770EC-DFEF-4553-93EC-400C8F5E3D49}" type="sibTrans" cxnId="{9905D3B4-B3DD-47AE-AF3C-164EFB0D6B13}">
      <dgm:prSet/>
      <dgm:spPr/>
      <dgm:t>
        <a:bodyPr/>
        <a:lstStyle/>
        <a:p>
          <a:endParaRPr lang="en-US"/>
        </a:p>
      </dgm:t>
    </dgm:pt>
    <dgm:pt modelId="{4C437420-D376-4982-8ADD-9FC34963A7F7}">
      <dgm:prSet/>
      <dgm:spPr/>
      <dgm:t>
        <a:bodyPr/>
        <a:lstStyle/>
        <a:p>
          <a:r>
            <a:rPr lang="en-US"/>
            <a:t>• Hire support staff</a:t>
          </a:r>
        </a:p>
      </dgm:t>
    </dgm:pt>
    <dgm:pt modelId="{BFFD8754-1E82-46E6-8D91-70A5237991D1}" type="parTrans" cxnId="{E143DF76-AD75-4D5A-82AA-7AAAEA680488}">
      <dgm:prSet/>
      <dgm:spPr/>
      <dgm:t>
        <a:bodyPr/>
        <a:lstStyle/>
        <a:p>
          <a:endParaRPr lang="en-US"/>
        </a:p>
      </dgm:t>
    </dgm:pt>
    <dgm:pt modelId="{1D217397-1BD9-43E8-8EBC-FFF22E6295EF}" type="sibTrans" cxnId="{E143DF76-AD75-4D5A-82AA-7AAAEA680488}">
      <dgm:prSet/>
      <dgm:spPr/>
      <dgm:t>
        <a:bodyPr/>
        <a:lstStyle/>
        <a:p>
          <a:endParaRPr lang="en-US"/>
        </a:p>
      </dgm:t>
    </dgm:pt>
    <dgm:pt modelId="{5CF69E53-88AA-4CBE-B4AE-9F9AFE008C7E}">
      <dgm:prSet/>
      <dgm:spPr/>
      <dgm:t>
        <a:bodyPr/>
        <a:lstStyle/>
        <a:p>
          <a:r>
            <a:rPr lang="en-US"/>
            <a:t>• Expand services</a:t>
          </a:r>
        </a:p>
      </dgm:t>
    </dgm:pt>
    <dgm:pt modelId="{90953F26-78FC-4CB3-9C51-21A7D5967117}" type="parTrans" cxnId="{A9E60C3E-73D8-4135-9223-83101240ADA9}">
      <dgm:prSet/>
      <dgm:spPr/>
      <dgm:t>
        <a:bodyPr/>
        <a:lstStyle/>
        <a:p>
          <a:endParaRPr lang="en-US"/>
        </a:p>
      </dgm:t>
    </dgm:pt>
    <dgm:pt modelId="{DE1218AF-D107-4260-BC4C-954CA88FEAC7}" type="sibTrans" cxnId="{A9E60C3E-73D8-4135-9223-83101240ADA9}">
      <dgm:prSet/>
      <dgm:spPr/>
      <dgm:t>
        <a:bodyPr/>
        <a:lstStyle/>
        <a:p>
          <a:endParaRPr lang="en-US"/>
        </a:p>
      </dgm:t>
    </dgm:pt>
    <dgm:pt modelId="{D9212E27-A323-4254-8C0C-9C3F9C6BB73E}" type="pres">
      <dgm:prSet presAssocID="{082476C9-6E83-45FC-908C-FC7BA2724DFF}" presName="root" presStyleCnt="0">
        <dgm:presLayoutVars>
          <dgm:dir/>
          <dgm:resizeHandles val="exact"/>
        </dgm:presLayoutVars>
      </dgm:prSet>
      <dgm:spPr/>
    </dgm:pt>
    <dgm:pt modelId="{A1B9E51F-DD7F-47F3-903A-97CA4F006BAC}" type="pres">
      <dgm:prSet presAssocID="{58136C72-500F-43E6-B7D5-CD93D13762C6}" presName="compNode" presStyleCnt="0"/>
      <dgm:spPr/>
    </dgm:pt>
    <dgm:pt modelId="{AD80D1E2-5970-4380-874F-ED6C746AFB1B}" type="pres">
      <dgm:prSet presAssocID="{58136C72-500F-43E6-B7D5-CD93D13762C6}" presName="bgRect" presStyleLbl="bgShp" presStyleIdx="0" presStyleCnt="6"/>
      <dgm:spPr/>
    </dgm:pt>
    <dgm:pt modelId="{F84F7813-2CFF-4C0C-A424-9D166BE98E0D}" type="pres">
      <dgm:prSet presAssocID="{58136C72-500F-43E6-B7D5-CD93D13762C6}"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ound"/>
        </a:ext>
      </dgm:extLst>
    </dgm:pt>
    <dgm:pt modelId="{2E4067C3-4FB7-4E60-AA79-F27F140EA620}" type="pres">
      <dgm:prSet presAssocID="{58136C72-500F-43E6-B7D5-CD93D13762C6}" presName="spaceRect" presStyleCnt="0"/>
      <dgm:spPr/>
    </dgm:pt>
    <dgm:pt modelId="{205F27A2-F50C-4726-9AF9-43EB202A2EEC}" type="pres">
      <dgm:prSet presAssocID="{58136C72-500F-43E6-B7D5-CD93D13762C6}" presName="parTx" presStyleLbl="revTx" presStyleIdx="0" presStyleCnt="6">
        <dgm:presLayoutVars>
          <dgm:chMax val="0"/>
          <dgm:chPref val="0"/>
        </dgm:presLayoutVars>
      </dgm:prSet>
      <dgm:spPr/>
    </dgm:pt>
    <dgm:pt modelId="{2D546BDA-6F63-4937-AEE1-3D28BCBE37E8}" type="pres">
      <dgm:prSet presAssocID="{43CB9D68-D4F9-475B-87E2-6FED743E1CD5}" presName="sibTrans" presStyleCnt="0"/>
      <dgm:spPr/>
    </dgm:pt>
    <dgm:pt modelId="{146BA71B-C1C5-40F5-A45E-4FE0A8FEAAA2}" type="pres">
      <dgm:prSet presAssocID="{631D4726-0A84-4A28-A464-F2BB5C648066}" presName="compNode" presStyleCnt="0"/>
      <dgm:spPr/>
    </dgm:pt>
    <dgm:pt modelId="{EC6DD5BA-AFA2-4F62-8939-C0D001473E39}" type="pres">
      <dgm:prSet presAssocID="{631D4726-0A84-4A28-A464-F2BB5C648066}" presName="bgRect" presStyleLbl="bgShp" presStyleIdx="1" presStyleCnt="6"/>
      <dgm:spPr/>
    </dgm:pt>
    <dgm:pt modelId="{01C135B9-850D-4E44-AEB1-1CA377929C1F}" type="pres">
      <dgm:prSet presAssocID="{631D4726-0A84-4A28-A464-F2BB5C64806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4E05B000-FC3D-47DE-8088-480776679D77}" type="pres">
      <dgm:prSet presAssocID="{631D4726-0A84-4A28-A464-F2BB5C648066}" presName="spaceRect" presStyleCnt="0"/>
      <dgm:spPr/>
    </dgm:pt>
    <dgm:pt modelId="{27C1BA5F-7C66-4399-90BA-6CCAF78AFD2B}" type="pres">
      <dgm:prSet presAssocID="{631D4726-0A84-4A28-A464-F2BB5C648066}" presName="parTx" presStyleLbl="revTx" presStyleIdx="1" presStyleCnt="6">
        <dgm:presLayoutVars>
          <dgm:chMax val="0"/>
          <dgm:chPref val="0"/>
        </dgm:presLayoutVars>
      </dgm:prSet>
      <dgm:spPr/>
    </dgm:pt>
    <dgm:pt modelId="{D7AC123C-865B-402E-8E14-70237BC008B5}" type="pres">
      <dgm:prSet presAssocID="{4F6EF9D2-381C-4A99-A4CF-7AF4C3348FAD}" presName="sibTrans" presStyleCnt="0"/>
      <dgm:spPr/>
    </dgm:pt>
    <dgm:pt modelId="{AAD98AFB-4849-4534-87F5-5076E79090EA}" type="pres">
      <dgm:prSet presAssocID="{4C6D82E8-933B-424C-BDFF-5343819AC395}" presName="compNode" presStyleCnt="0"/>
      <dgm:spPr/>
    </dgm:pt>
    <dgm:pt modelId="{D169D36D-BC7B-47E2-83D4-86FD8A64D623}" type="pres">
      <dgm:prSet presAssocID="{4C6D82E8-933B-424C-BDFF-5343819AC395}" presName="bgRect" presStyleLbl="bgShp" presStyleIdx="2" presStyleCnt="6"/>
      <dgm:spPr/>
    </dgm:pt>
    <dgm:pt modelId="{67A58FA6-7AA0-446C-9289-5DA108E2DCEA}" type="pres">
      <dgm:prSet presAssocID="{4C6D82E8-933B-424C-BDFF-5343819AC395}"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D0D0968A-348E-4F8C-82BF-9D74B40DF5D7}" type="pres">
      <dgm:prSet presAssocID="{4C6D82E8-933B-424C-BDFF-5343819AC395}" presName="spaceRect" presStyleCnt="0"/>
      <dgm:spPr/>
    </dgm:pt>
    <dgm:pt modelId="{D1746813-B958-46E9-81C3-3FC6CAFE1E1B}" type="pres">
      <dgm:prSet presAssocID="{4C6D82E8-933B-424C-BDFF-5343819AC395}" presName="parTx" presStyleLbl="revTx" presStyleIdx="2" presStyleCnt="6">
        <dgm:presLayoutVars>
          <dgm:chMax val="0"/>
          <dgm:chPref val="0"/>
        </dgm:presLayoutVars>
      </dgm:prSet>
      <dgm:spPr/>
    </dgm:pt>
    <dgm:pt modelId="{92B04BEC-1BFC-4F93-BB71-0921D5E2CB78}" type="pres">
      <dgm:prSet presAssocID="{153B1C1D-EBA4-4802-92F1-330C588DD11B}" presName="sibTrans" presStyleCnt="0"/>
      <dgm:spPr/>
    </dgm:pt>
    <dgm:pt modelId="{4E412B15-B7E9-48B5-9C68-C251A399618A}" type="pres">
      <dgm:prSet presAssocID="{1754C928-A555-48F1-BD1C-59B4B53D5D7A}" presName="compNode" presStyleCnt="0"/>
      <dgm:spPr/>
    </dgm:pt>
    <dgm:pt modelId="{A99F9D42-CB4F-42A2-ABDB-E784D0897F0D}" type="pres">
      <dgm:prSet presAssocID="{1754C928-A555-48F1-BD1C-59B4B53D5D7A}" presName="bgRect" presStyleLbl="bgShp" presStyleIdx="3" presStyleCnt="6"/>
      <dgm:spPr/>
    </dgm:pt>
    <dgm:pt modelId="{9FA998B7-0896-4EFE-9502-C9578711AB1D}" type="pres">
      <dgm:prSet presAssocID="{1754C928-A555-48F1-BD1C-59B4B53D5D7A}"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book"/>
        </a:ext>
      </dgm:extLst>
    </dgm:pt>
    <dgm:pt modelId="{1508C126-D2AD-4B44-8181-8CD2DA7B8017}" type="pres">
      <dgm:prSet presAssocID="{1754C928-A555-48F1-BD1C-59B4B53D5D7A}" presName="spaceRect" presStyleCnt="0"/>
      <dgm:spPr/>
    </dgm:pt>
    <dgm:pt modelId="{D63C7C03-136E-468C-91D9-016F48B132F5}" type="pres">
      <dgm:prSet presAssocID="{1754C928-A555-48F1-BD1C-59B4B53D5D7A}" presName="parTx" presStyleLbl="revTx" presStyleIdx="3" presStyleCnt="6">
        <dgm:presLayoutVars>
          <dgm:chMax val="0"/>
          <dgm:chPref val="0"/>
        </dgm:presLayoutVars>
      </dgm:prSet>
      <dgm:spPr/>
    </dgm:pt>
    <dgm:pt modelId="{B9D3640A-12D2-4685-88DF-1B1809786C09}" type="pres">
      <dgm:prSet presAssocID="{A32770EC-DFEF-4553-93EC-400C8F5E3D49}" presName="sibTrans" presStyleCnt="0"/>
      <dgm:spPr/>
    </dgm:pt>
    <dgm:pt modelId="{CE399104-71C3-40C5-9C6E-B9DAD6B7A407}" type="pres">
      <dgm:prSet presAssocID="{4C437420-D376-4982-8ADD-9FC34963A7F7}" presName="compNode" presStyleCnt="0"/>
      <dgm:spPr/>
    </dgm:pt>
    <dgm:pt modelId="{9BED91C5-C63C-40E1-89A2-544B5F17C557}" type="pres">
      <dgm:prSet presAssocID="{4C437420-D376-4982-8ADD-9FC34963A7F7}" presName="bgRect" presStyleLbl="bgShp" presStyleIdx="4" presStyleCnt="6"/>
      <dgm:spPr/>
    </dgm:pt>
    <dgm:pt modelId="{370677D9-DB87-4A04-804A-3958B99DD97E}" type="pres">
      <dgm:prSet presAssocID="{4C437420-D376-4982-8ADD-9FC34963A7F7}"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Welder"/>
        </a:ext>
      </dgm:extLst>
    </dgm:pt>
    <dgm:pt modelId="{FA3915D0-386E-41B8-9691-682E54516AEC}" type="pres">
      <dgm:prSet presAssocID="{4C437420-D376-4982-8ADD-9FC34963A7F7}" presName="spaceRect" presStyleCnt="0"/>
      <dgm:spPr/>
    </dgm:pt>
    <dgm:pt modelId="{03AF5347-8216-45F6-9AA5-E020224FE223}" type="pres">
      <dgm:prSet presAssocID="{4C437420-D376-4982-8ADD-9FC34963A7F7}" presName="parTx" presStyleLbl="revTx" presStyleIdx="4" presStyleCnt="6">
        <dgm:presLayoutVars>
          <dgm:chMax val="0"/>
          <dgm:chPref val="0"/>
        </dgm:presLayoutVars>
      </dgm:prSet>
      <dgm:spPr/>
    </dgm:pt>
    <dgm:pt modelId="{21FFB47E-7184-4E00-BCA4-BFCD0245711C}" type="pres">
      <dgm:prSet presAssocID="{1D217397-1BD9-43E8-8EBC-FFF22E6295EF}" presName="sibTrans" presStyleCnt="0"/>
      <dgm:spPr/>
    </dgm:pt>
    <dgm:pt modelId="{182581C3-F72D-4DCC-B6D3-F4D6272E81ED}" type="pres">
      <dgm:prSet presAssocID="{5CF69E53-88AA-4CBE-B4AE-9F9AFE008C7E}" presName="compNode" presStyleCnt="0"/>
      <dgm:spPr/>
    </dgm:pt>
    <dgm:pt modelId="{D9BB0DD1-B089-4374-A123-84F5E0C406CB}" type="pres">
      <dgm:prSet presAssocID="{5CF69E53-88AA-4CBE-B4AE-9F9AFE008C7E}" presName="bgRect" presStyleLbl="bgShp" presStyleIdx="5" presStyleCnt="6"/>
      <dgm:spPr/>
    </dgm:pt>
    <dgm:pt modelId="{3CC2F303-9156-4519-8AB1-4F37723F9ABF}" type="pres">
      <dgm:prSet presAssocID="{5CF69E53-88AA-4CBE-B4AE-9F9AFE008C7E}"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ximise"/>
        </a:ext>
      </dgm:extLst>
    </dgm:pt>
    <dgm:pt modelId="{B534D06D-CD64-428D-B954-E820E5E63418}" type="pres">
      <dgm:prSet presAssocID="{5CF69E53-88AA-4CBE-B4AE-9F9AFE008C7E}" presName="spaceRect" presStyleCnt="0"/>
      <dgm:spPr/>
    </dgm:pt>
    <dgm:pt modelId="{BA5C411E-B37C-4FC3-B696-E44FE932BC28}" type="pres">
      <dgm:prSet presAssocID="{5CF69E53-88AA-4CBE-B4AE-9F9AFE008C7E}" presName="parTx" presStyleLbl="revTx" presStyleIdx="5" presStyleCnt="6">
        <dgm:presLayoutVars>
          <dgm:chMax val="0"/>
          <dgm:chPref val="0"/>
        </dgm:presLayoutVars>
      </dgm:prSet>
      <dgm:spPr/>
    </dgm:pt>
  </dgm:ptLst>
  <dgm:cxnLst>
    <dgm:cxn modelId="{8E92AF17-E6A7-46DF-A5DB-A0693460F69E}" type="presOf" srcId="{082476C9-6E83-45FC-908C-FC7BA2724DFF}" destId="{D9212E27-A323-4254-8C0C-9C3F9C6BB73E}" srcOrd="0" destOrd="0" presId="urn:microsoft.com/office/officeart/2018/2/layout/IconVerticalSolidList"/>
    <dgm:cxn modelId="{E7984126-A772-422D-8E91-4B9CE440D168}" srcId="{082476C9-6E83-45FC-908C-FC7BA2724DFF}" destId="{58136C72-500F-43E6-B7D5-CD93D13762C6}" srcOrd="0" destOrd="0" parTransId="{6589CCFF-8761-44F6-AFE6-F102A2142CA0}" sibTransId="{43CB9D68-D4F9-475B-87E2-6FED743E1CD5}"/>
    <dgm:cxn modelId="{A9E60C3E-73D8-4135-9223-83101240ADA9}" srcId="{082476C9-6E83-45FC-908C-FC7BA2724DFF}" destId="{5CF69E53-88AA-4CBE-B4AE-9F9AFE008C7E}" srcOrd="5" destOrd="0" parTransId="{90953F26-78FC-4CB3-9C51-21A7D5967117}" sibTransId="{DE1218AF-D107-4260-BC4C-954CA88FEAC7}"/>
    <dgm:cxn modelId="{E390284B-4275-4B18-AE3A-44FD7851DD7B}" type="presOf" srcId="{1754C928-A555-48F1-BD1C-59B4B53D5D7A}" destId="{D63C7C03-136E-468C-91D9-016F48B132F5}" srcOrd="0" destOrd="0" presId="urn:microsoft.com/office/officeart/2018/2/layout/IconVerticalSolidList"/>
    <dgm:cxn modelId="{E627A673-DCA4-4A9A-AD07-767293639077}" type="presOf" srcId="{58136C72-500F-43E6-B7D5-CD93D13762C6}" destId="{205F27A2-F50C-4726-9AF9-43EB202A2EEC}" srcOrd="0" destOrd="0" presId="urn:microsoft.com/office/officeart/2018/2/layout/IconVerticalSolidList"/>
    <dgm:cxn modelId="{E143DF76-AD75-4D5A-82AA-7AAAEA680488}" srcId="{082476C9-6E83-45FC-908C-FC7BA2724DFF}" destId="{4C437420-D376-4982-8ADD-9FC34963A7F7}" srcOrd="4" destOrd="0" parTransId="{BFFD8754-1E82-46E6-8D91-70A5237991D1}" sibTransId="{1D217397-1BD9-43E8-8EBC-FFF22E6295EF}"/>
    <dgm:cxn modelId="{2DA2F781-87F3-4B59-BE5C-39170F51788F}" srcId="{082476C9-6E83-45FC-908C-FC7BA2724DFF}" destId="{631D4726-0A84-4A28-A464-F2BB5C648066}" srcOrd="1" destOrd="0" parTransId="{5102A2AB-779A-4C27-BB90-C4992C7DD40B}" sibTransId="{4F6EF9D2-381C-4A99-A4CF-7AF4C3348FAD}"/>
    <dgm:cxn modelId="{81BD088B-F841-4E62-A84F-1B874A9AEB2F}" srcId="{082476C9-6E83-45FC-908C-FC7BA2724DFF}" destId="{4C6D82E8-933B-424C-BDFF-5343819AC395}" srcOrd="2" destOrd="0" parTransId="{553733AD-AF9E-4B74-9A37-C2B1108C9340}" sibTransId="{153B1C1D-EBA4-4802-92F1-330C588DD11B}"/>
    <dgm:cxn modelId="{1110FF8D-E74F-4D11-B189-D395688A1823}" type="presOf" srcId="{4C437420-D376-4982-8ADD-9FC34963A7F7}" destId="{03AF5347-8216-45F6-9AA5-E020224FE223}" srcOrd="0" destOrd="0" presId="urn:microsoft.com/office/officeart/2018/2/layout/IconVerticalSolidList"/>
    <dgm:cxn modelId="{9905D3B4-B3DD-47AE-AF3C-164EFB0D6B13}" srcId="{082476C9-6E83-45FC-908C-FC7BA2724DFF}" destId="{1754C928-A555-48F1-BD1C-59B4B53D5D7A}" srcOrd="3" destOrd="0" parTransId="{F51197F7-2611-4824-BC97-C392840913D5}" sibTransId="{A32770EC-DFEF-4553-93EC-400C8F5E3D49}"/>
    <dgm:cxn modelId="{B383D3B6-AC04-4E5A-9959-8F32824AF1F2}" type="presOf" srcId="{5CF69E53-88AA-4CBE-B4AE-9F9AFE008C7E}" destId="{BA5C411E-B37C-4FC3-B696-E44FE932BC28}" srcOrd="0" destOrd="0" presId="urn:microsoft.com/office/officeart/2018/2/layout/IconVerticalSolidList"/>
    <dgm:cxn modelId="{B2CB45DE-4C5E-4C77-A4C5-9EF2E131457B}" type="presOf" srcId="{631D4726-0A84-4A28-A464-F2BB5C648066}" destId="{27C1BA5F-7C66-4399-90BA-6CCAF78AFD2B}" srcOrd="0" destOrd="0" presId="urn:microsoft.com/office/officeart/2018/2/layout/IconVerticalSolidList"/>
    <dgm:cxn modelId="{ADD14BFC-A65F-4951-A5CA-68F873298E3C}" type="presOf" srcId="{4C6D82E8-933B-424C-BDFF-5343819AC395}" destId="{D1746813-B958-46E9-81C3-3FC6CAFE1E1B}" srcOrd="0" destOrd="0" presId="urn:microsoft.com/office/officeart/2018/2/layout/IconVerticalSolidList"/>
    <dgm:cxn modelId="{B4091771-0294-48D0-B38C-E13775E8515C}" type="presParOf" srcId="{D9212E27-A323-4254-8C0C-9C3F9C6BB73E}" destId="{A1B9E51F-DD7F-47F3-903A-97CA4F006BAC}" srcOrd="0" destOrd="0" presId="urn:microsoft.com/office/officeart/2018/2/layout/IconVerticalSolidList"/>
    <dgm:cxn modelId="{6A4F842A-E548-43B3-A1A7-DFA08DC1F4FB}" type="presParOf" srcId="{A1B9E51F-DD7F-47F3-903A-97CA4F006BAC}" destId="{AD80D1E2-5970-4380-874F-ED6C746AFB1B}" srcOrd="0" destOrd="0" presId="urn:microsoft.com/office/officeart/2018/2/layout/IconVerticalSolidList"/>
    <dgm:cxn modelId="{09C47986-00F2-42C0-8FC8-C5F871962A98}" type="presParOf" srcId="{A1B9E51F-DD7F-47F3-903A-97CA4F006BAC}" destId="{F84F7813-2CFF-4C0C-A424-9D166BE98E0D}" srcOrd="1" destOrd="0" presId="urn:microsoft.com/office/officeart/2018/2/layout/IconVerticalSolidList"/>
    <dgm:cxn modelId="{DA2C2808-29FC-47F1-887B-9A747C91769C}" type="presParOf" srcId="{A1B9E51F-DD7F-47F3-903A-97CA4F006BAC}" destId="{2E4067C3-4FB7-4E60-AA79-F27F140EA620}" srcOrd="2" destOrd="0" presId="urn:microsoft.com/office/officeart/2018/2/layout/IconVerticalSolidList"/>
    <dgm:cxn modelId="{C64F125B-DFC6-4A74-A4B3-8E7035A68A79}" type="presParOf" srcId="{A1B9E51F-DD7F-47F3-903A-97CA4F006BAC}" destId="{205F27A2-F50C-4726-9AF9-43EB202A2EEC}" srcOrd="3" destOrd="0" presId="urn:microsoft.com/office/officeart/2018/2/layout/IconVerticalSolidList"/>
    <dgm:cxn modelId="{EBA1B5B8-5601-4508-819E-AD488F968248}" type="presParOf" srcId="{D9212E27-A323-4254-8C0C-9C3F9C6BB73E}" destId="{2D546BDA-6F63-4937-AEE1-3D28BCBE37E8}" srcOrd="1" destOrd="0" presId="urn:microsoft.com/office/officeart/2018/2/layout/IconVerticalSolidList"/>
    <dgm:cxn modelId="{E56F0E00-84B2-4F49-BD0D-2FCA4CF5F823}" type="presParOf" srcId="{D9212E27-A323-4254-8C0C-9C3F9C6BB73E}" destId="{146BA71B-C1C5-40F5-A45E-4FE0A8FEAAA2}" srcOrd="2" destOrd="0" presId="urn:microsoft.com/office/officeart/2018/2/layout/IconVerticalSolidList"/>
    <dgm:cxn modelId="{0ED6DA50-4A71-41C6-B239-08826536BD29}" type="presParOf" srcId="{146BA71B-C1C5-40F5-A45E-4FE0A8FEAAA2}" destId="{EC6DD5BA-AFA2-4F62-8939-C0D001473E39}" srcOrd="0" destOrd="0" presId="urn:microsoft.com/office/officeart/2018/2/layout/IconVerticalSolidList"/>
    <dgm:cxn modelId="{55573B3F-107F-4C5E-BBA1-8507EB0D7F4F}" type="presParOf" srcId="{146BA71B-C1C5-40F5-A45E-4FE0A8FEAAA2}" destId="{01C135B9-850D-4E44-AEB1-1CA377929C1F}" srcOrd="1" destOrd="0" presId="urn:microsoft.com/office/officeart/2018/2/layout/IconVerticalSolidList"/>
    <dgm:cxn modelId="{BC68143B-335E-4930-AB0A-D8A165B3EF1F}" type="presParOf" srcId="{146BA71B-C1C5-40F5-A45E-4FE0A8FEAAA2}" destId="{4E05B000-FC3D-47DE-8088-480776679D77}" srcOrd="2" destOrd="0" presId="urn:microsoft.com/office/officeart/2018/2/layout/IconVerticalSolidList"/>
    <dgm:cxn modelId="{2EDCBC82-F874-41A2-8592-1EBC1C9D95C8}" type="presParOf" srcId="{146BA71B-C1C5-40F5-A45E-4FE0A8FEAAA2}" destId="{27C1BA5F-7C66-4399-90BA-6CCAF78AFD2B}" srcOrd="3" destOrd="0" presId="urn:microsoft.com/office/officeart/2018/2/layout/IconVerticalSolidList"/>
    <dgm:cxn modelId="{FC63C83C-1A55-4430-BAB1-DF2F030CB0B1}" type="presParOf" srcId="{D9212E27-A323-4254-8C0C-9C3F9C6BB73E}" destId="{D7AC123C-865B-402E-8E14-70237BC008B5}" srcOrd="3" destOrd="0" presId="urn:microsoft.com/office/officeart/2018/2/layout/IconVerticalSolidList"/>
    <dgm:cxn modelId="{29425DC5-B042-4EB4-ACCC-B2AAC44B8371}" type="presParOf" srcId="{D9212E27-A323-4254-8C0C-9C3F9C6BB73E}" destId="{AAD98AFB-4849-4534-87F5-5076E79090EA}" srcOrd="4" destOrd="0" presId="urn:microsoft.com/office/officeart/2018/2/layout/IconVerticalSolidList"/>
    <dgm:cxn modelId="{E2EFE608-4096-4C93-91D7-5007A05E10D2}" type="presParOf" srcId="{AAD98AFB-4849-4534-87F5-5076E79090EA}" destId="{D169D36D-BC7B-47E2-83D4-86FD8A64D623}" srcOrd="0" destOrd="0" presId="urn:microsoft.com/office/officeart/2018/2/layout/IconVerticalSolidList"/>
    <dgm:cxn modelId="{CAC01CF7-5ACF-4910-8AC8-73BCA1630E2D}" type="presParOf" srcId="{AAD98AFB-4849-4534-87F5-5076E79090EA}" destId="{67A58FA6-7AA0-446C-9289-5DA108E2DCEA}" srcOrd="1" destOrd="0" presId="urn:microsoft.com/office/officeart/2018/2/layout/IconVerticalSolidList"/>
    <dgm:cxn modelId="{2A87857F-C43C-4FFD-BDA0-84B9D9222FCA}" type="presParOf" srcId="{AAD98AFB-4849-4534-87F5-5076E79090EA}" destId="{D0D0968A-348E-4F8C-82BF-9D74B40DF5D7}" srcOrd="2" destOrd="0" presId="urn:microsoft.com/office/officeart/2018/2/layout/IconVerticalSolidList"/>
    <dgm:cxn modelId="{2546B5C5-2434-4FD5-930B-AA72FADABD06}" type="presParOf" srcId="{AAD98AFB-4849-4534-87F5-5076E79090EA}" destId="{D1746813-B958-46E9-81C3-3FC6CAFE1E1B}" srcOrd="3" destOrd="0" presId="urn:microsoft.com/office/officeart/2018/2/layout/IconVerticalSolidList"/>
    <dgm:cxn modelId="{2ED1DB2F-3B6E-4B25-AAF6-605EB0D6484F}" type="presParOf" srcId="{D9212E27-A323-4254-8C0C-9C3F9C6BB73E}" destId="{92B04BEC-1BFC-4F93-BB71-0921D5E2CB78}" srcOrd="5" destOrd="0" presId="urn:microsoft.com/office/officeart/2018/2/layout/IconVerticalSolidList"/>
    <dgm:cxn modelId="{0E46F8FE-37AF-433D-8FCD-025980491479}" type="presParOf" srcId="{D9212E27-A323-4254-8C0C-9C3F9C6BB73E}" destId="{4E412B15-B7E9-48B5-9C68-C251A399618A}" srcOrd="6" destOrd="0" presId="urn:microsoft.com/office/officeart/2018/2/layout/IconVerticalSolidList"/>
    <dgm:cxn modelId="{D6C44CBE-30DD-41E6-9F73-1A34DC05C16F}" type="presParOf" srcId="{4E412B15-B7E9-48B5-9C68-C251A399618A}" destId="{A99F9D42-CB4F-42A2-ABDB-E784D0897F0D}" srcOrd="0" destOrd="0" presId="urn:microsoft.com/office/officeart/2018/2/layout/IconVerticalSolidList"/>
    <dgm:cxn modelId="{384D5FA9-A26C-4361-9390-0EAF75CF5D62}" type="presParOf" srcId="{4E412B15-B7E9-48B5-9C68-C251A399618A}" destId="{9FA998B7-0896-4EFE-9502-C9578711AB1D}" srcOrd="1" destOrd="0" presId="urn:microsoft.com/office/officeart/2018/2/layout/IconVerticalSolidList"/>
    <dgm:cxn modelId="{13B8AC80-AE6E-4FB1-9448-12F0AC84DCC0}" type="presParOf" srcId="{4E412B15-B7E9-48B5-9C68-C251A399618A}" destId="{1508C126-D2AD-4B44-8181-8CD2DA7B8017}" srcOrd="2" destOrd="0" presId="urn:microsoft.com/office/officeart/2018/2/layout/IconVerticalSolidList"/>
    <dgm:cxn modelId="{174CC1B8-A0E0-48B5-A20B-6E5651158373}" type="presParOf" srcId="{4E412B15-B7E9-48B5-9C68-C251A399618A}" destId="{D63C7C03-136E-468C-91D9-016F48B132F5}" srcOrd="3" destOrd="0" presId="urn:microsoft.com/office/officeart/2018/2/layout/IconVerticalSolidList"/>
    <dgm:cxn modelId="{93BF3639-9092-4019-9C54-54ED1225FFD2}" type="presParOf" srcId="{D9212E27-A323-4254-8C0C-9C3F9C6BB73E}" destId="{B9D3640A-12D2-4685-88DF-1B1809786C09}" srcOrd="7" destOrd="0" presId="urn:microsoft.com/office/officeart/2018/2/layout/IconVerticalSolidList"/>
    <dgm:cxn modelId="{FDD2BE5A-A744-4F2A-88C9-DE3617F5E43D}" type="presParOf" srcId="{D9212E27-A323-4254-8C0C-9C3F9C6BB73E}" destId="{CE399104-71C3-40C5-9C6E-B9DAD6B7A407}" srcOrd="8" destOrd="0" presId="urn:microsoft.com/office/officeart/2018/2/layout/IconVerticalSolidList"/>
    <dgm:cxn modelId="{47746DA8-A9D1-4516-83CC-AA9925FD224E}" type="presParOf" srcId="{CE399104-71C3-40C5-9C6E-B9DAD6B7A407}" destId="{9BED91C5-C63C-40E1-89A2-544B5F17C557}" srcOrd="0" destOrd="0" presId="urn:microsoft.com/office/officeart/2018/2/layout/IconVerticalSolidList"/>
    <dgm:cxn modelId="{9BD202EE-1606-4815-A2EE-6CF1F22208F3}" type="presParOf" srcId="{CE399104-71C3-40C5-9C6E-B9DAD6B7A407}" destId="{370677D9-DB87-4A04-804A-3958B99DD97E}" srcOrd="1" destOrd="0" presId="urn:microsoft.com/office/officeart/2018/2/layout/IconVerticalSolidList"/>
    <dgm:cxn modelId="{C3472906-5EF8-4ECE-8EC5-5AB4A9C889AA}" type="presParOf" srcId="{CE399104-71C3-40C5-9C6E-B9DAD6B7A407}" destId="{FA3915D0-386E-41B8-9691-682E54516AEC}" srcOrd="2" destOrd="0" presId="urn:microsoft.com/office/officeart/2018/2/layout/IconVerticalSolidList"/>
    <dgm:cxn modelId="{3794621A-47A1-4D20-9840-D67131D2474D}" type="presParOf" srcId="{CE399104-71C3-40C5-9C6E-B9DAD6B7A407}" destId="{03AF5347-8216-45F6-9AA5-E020224FE223}" srcOrd="3" destOrd="0" presId="urn:microsoft.com/office/officeart/2018/2/layout/IconVerticalSolidList"/>
    <dgm:cxn modelId="{6E846CBD-C84D-4E6D-893A-154AE60A585A}" type="presParOf" srcId="{D9212E27-A323-4254-8C0C-9C3F9C6BB73E}" destId="{21FFB47E-7184-4E00-BCA4-BFCD0245711C}" srcOrd="9" destOrd="0" presId="urn:microsoft.com/office/officeart/2018/2/layout/IconVerticalSolidList"/>
    <dgm:cxn modelId="{AC620E7E-E91C-447F-9454-39BF3E2B6824}" type="presParOf" srcId="{D9212E27-A323-4254-8C0C-9C3F9C6BB73E}" destId="{182581C3-F72D-4DCC-B6D3-F4D6272E81ED}" srcOrd="10" destOrd="0" presId="urn:microsoft.com/office/officeart/2018/2/layout/IconVerticalSolidList"/>
    <dgm:cxn modelId="{82BD2031-50C2-46B8-BD4F-D67BF57CA9E2}" type="presParOf" srcId="{182581C3-F72D-4DCC-B6D3-F4D6272E81ED}" destId="{D9BB0DD1-B089-4374-A123-84F5E0C406CB}" srcOrd="0" destOrd="0" presId="urn:microsoft.com/office/officeart/2018/2/layout/IconVerticalSolidList"/>
    <dgm:cxn modelId="{33AFA6B7-C26A-4BE4-89BB-5B4746794C5A}" type="presParOf" srcId="{182581C3-F72D-4DCC-B6D3-F4D6272E81ED}" destId="{3CC2F303-9156-4519-8AB1-4F37723F9ABF}" srcOrd="1" destOrd="0" presId="urn:microsoft.com/office/officeart/2018/2/layout/IconVerticalSolidList"/>
    <dgm:cxn modelId="{5B0D98DD-7890-4AC9-80E7-B3746A8C8812}" type="presParOf" srcId="{182581C3-F72D-4DCC-B6D3-F4D6272E81ED}" destId="{B534D06D-CD64-428D-B954-E820E5E63418}" srcOrd="2" destOrd="0" presId="urn:microsoft.com/office/officeart/2018/2/layout/IconVerticalSolidList"/>
    <dgm:cxn modelId="{CB38F8D0-1A15-4A4D-A277-CF25C0DCD0A9}" type="presParOf" srcId="{182581C3-F72D-4DCC-B6D3-F4D6272E81ED}" destId="{BA5C411E-B37C-4FC3-B696-E44FE932BC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9C610-9DC3-4385-8BE2-E8FB52E4F231}">
      <dsp:nvSpPr>
        <dsp:cNvPr id="0" name=""/>
        <dsp:cNvSpPr/>
      </dsp:nvSpPr>
      <dsp:spPr>
        <a:xfrm>
          <a:off x="2377" y="640886"/>
          <a:ext cx="1886173" cy="113170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err="1">
              <a:latin typeface="Calibri"/>
            </a:rPr>
            <a:t>Name:Maria</a:t>
          </a:r>
          <a:r>
            <a:rPr lang="en-US" sz="1500" kern="1200" dirty="0">
              <a:latin typeface="Calibri"/>
            </a:rPr>
            <a:t> Hussain</a:t>
          </a:r>
        </a:p>
      </dsp:txBody>
      <dsp:txXfrm>
        <a:off x="2377" y="640886"/>
        <a:ext cx="1886173" cy="1131703"/>
      </dsp:txXfrm>
    </dsp:sp>
    <dsp:sp modelId="{B952F2A7-A0F9-46F9-8C58-06BDF02079A4}">
      <dsp:nvSpPr>
        <dsp:cNvPr id="0" name=""/>
        <dsp:cNvSpPr/>
      </dsp:nvSpPr>
      <dsp:spPr>
        <a:xfrm>
          <a:off x="2077168" y="640886"/>
          <a:ext cx="1886173" cy="1131703"/>
        </a:xfrm>
        <a:prstGeom prst="rect">
          <a:avLst/>
        </a:prstGeom>
        <a:solidFill>
          <a:schemeClr val="accent2">
            <a:hueOff val="780253"/>
            <a:satOff val="-973"/>
            <a:lumOff val="2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Calibri"/>
            </a:rPr>
            <a:t>Student Number:2436307</a:t>
          </a:r>
          <a:endParaRPr lang="en-GB" sz="1500" kern="1200" dirty="0"/>
        </a:p>
      </dsp:txBody>
      <dsp:txXfrm>
        <a:off x="2077168" y="640886"/>
        <a:ext cx="1886173" cy="1131703"/>
      </dsp:txXfrm>
    </dsp:sp>
    <dsp:sp modelId="{2B95A089-12F3-4034-B9E4-FB652FAF6493}">
      <dsp:nvSpPr>
        <dsp:cNvPr id="0" name=""/>
        <dsp:cNvSpPr/>
      </dsp:nvSpPr>
      <dsp:spPr>
        <a:xfrm>
          <a:off x="4151958" y="640886"/>
          <a:ext cx="1886173" cy="1131703"/>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Programme: Cert HE Business Skills for the Workplace</a:t>
          </a:r>
        </a:p>
      </dsp:txBody>
      <dsp:txXfrm>
        <a:off x="4151958" y="640886"/>
        <a:ext cx="1886173" cy="1131703"/>
      </dsp:txXfrm>
    </dsp:sp>
    <dsp:sp modelId="{6A02BED2-B0D4-4E6E-ABC8-E47B2C4AB3D5}">
      <dsp:nvSpPr>
        <dsp:cNvPr id="0" name=""/>
        <dsp:cNvSpPr/>
      </dsp:nvSpPr>
      <dsp:spPr>
        <a:xfrm>
          <a:off x="6226749" y="640886"/>
          <a:ext cx="1886173" cy="1131703"/>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a:t>Module: Enterprise and Entrepreneurship </a:t>
          </a:r>
          <a:endParaRPr lang="en-US" sz="1500" kern="1200">
            <a:latin typeface="Calibri"/>
          </a:endParaRPr>
        </a:p>
      </dsp:txBody>
      <dsp:txXfrm>
        <a:off x="6226749" y="640886"/>
        <a:ext cx="1886173" cy="1131703"/>
      </dsp:txXfrm>
    </dsp:sp>
    <dsp:sp modelId="{15B78A23-9FDD-446D-B3DE-B52D6161D805}">
      <dsp:nvSpPr>
        <dsp:cNvPr id="0" name=""/>
        <dsp:cNvSpPr/>
      </dsp:nvSpPr>
      <dsp:spPr>
        <a:xfrm>
          <a:off x="1039772" y="1961208"/>
          <a:ext cx="1886173" cy="1131703"/>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latin typeface="Calibri"/>
            </a:rPr>
            <a:t>Module Code: </a:t>
          </a:r>
          <a:r>
            <a:rPr lang="en-US" sz="1500" kern="1200" dirty="0"/>
            <a:t>LCLM4006</a:t>
          </a:r>
          <a:endParaRPr lang="en-GB" sz="1500" kern="1200" dirty="0"/>
        </a:p>
      </dsp:txBody>
      <dsp:txXfrm>
        <a:off x="1039772" y="1961208"/>
        <a:ext cx="1886173" cy="1131703"/>
      </dsp:txXfrm>
    </dsp:sp>
    <dsp:sp modelId="{F091E81A-D0F9-4D3B-846D-ECA5E9FBEAAB}">
      <dsp:nvSpPr>
        <dsp:cNvPr id="0" name=""/>
        <dsp:cNvSpPr/>
      </dsp:nvSpPr>
      <dsp:spPr>
        <a:xfrm>
          <a:off x="3114563" y="1961208"/>
          <a:ext cx="1886173" cy="1131703"/>
        </a:xfrm>
        <a:prstGeom prst="rect">
          <a:avLst/>
        </a:prstGeom>
        <a:solidFill>
          <a:schemeClr val="accent2">
            <a:hueOff val="3901266"/>
            <a:satOff val="-4866"/>
            <a:lumOff val="114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Assignment: </a:t>
          </a:r>
          <a:r>
            <a:rPr lang="en-GB" sz="1500" b="1" kern="1200" dirty="0">
              <a:latin typeface="Arial"/>
              <a:cs typeface="Arial"/>
            </a:rPr>
            <a:t>Part 2:Individual Presentation Pitch</a:t>
          </a:r>
          <a:endParaRPr lang="en-US" sz="1500" kern="1200" dirty="0">
            <a:latin typeface="Arial"/>
            <a:cs typeface="Arial"/>
          </a:endParaRPr>
        </a:p>
      </dsp:txBody>
      <dsp:txXfrm>
        <a:off x="3114563" y="1961208"/>
        <a:ext cx="1886173" cy="1131703"/>
      </dsp:txXfrm>
    </dsp:sp>
    <dsp:sp modelId="{619CDEAC-4B6A-4274-BBCA-66A7FB5BE8F2}">
      <dsp:nvSpPr>
        <dsp:cNvPr id="0" name=""/>
        <dsp:cNvSpPr/>
      </dsp:nvSpPr>
      <dsp:spPr>
        <a:xfrm>
          <a:off x="5189353" y="1961208"/>
          <a:ext cx="1886173" cy="1131703"/>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Lecturer: </a:t>
          </a:r>
          <a:r>
            <a:rPr lang="en-US" sz="1500" kern="1200" dirty="0">
              <a:solidFill>
                <a:srgbClr val="242130"/>
              </a:solidFill>
              <a:latin typeface="Source Sans Pro"/>
              <a:ea typeface="Source Sans Pro"/>
            </a:rPr>
            <a:t>Fouziya Farheen</a:t>
          </a:r>
        </a:p>
      </dsp:txBody>
      <dsp:txXfrm>
        <a:off x="5189353" y="1961208"/>
        <a:ext cx="1886173" cy="11317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2899A-4412-4F91-9A12-2C6F75ACA4CB}">
      <dsp:nvSpPr>
        <dsp:cNvPr id="0" name=""/>
        <dsp:cNvSpPr/>
      </dsp:nvSpPr>
      <dsp:spPr>
        <a:xfrm>
          <a:off x="345578" y="1448"/>
          <a:ext cx="7538442" cy="452306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9390" tIns="387740" rIns="369390" bIns="387740" numCol="1" spcCol="1270" anchor="t" anchorCtr="0">
          <a:noAutofit/>
        </a:bodyPr>
        <a:lstStyle/>
        <a:p>
          <a:pPr marL="0" lvl="0" indent="0" algn="l" defTabSz="1022350">
            <a:lnSpc>
              <a:spcPct val="90000"/>
            </a:lnSpc>
            <a:spcBef>
              <a:spcPct val="0"/>
            </a:spcBef>
            <a:spcAft>
              <a:spcPct val="35000"/>
            </a:spcAft>
            <a:buNone/>
          </a:pPr>
          <a:r>
            <a:rPr lang="en-GB" sz="2300" b="1" kern="1200"/>
            <a:t>Legal Structure – Sole Trader</a:t>
          </a:r>
          <a:endParaRPr lang="en-US" sz="2300" kern="1200"/>
        </a:p>
        <a:p>
          <a:pPr marL="171450" lvl="1" indent="-171450" algn="l" defTabSz="800100">
            <a:lnSpc>
              <a:spcPct val="90000"/>
            </a:lnSpc>
            <a:spcBef>
              <a:spcPct val="0"/>
            </a:spcBef>
            <a:spcAft>
              <a:spcPct val="15000"/>
            </a:spcAft>
            <a:buChar char="•"/>
          </a:pPr>
          <a:r>
            <a:rPr lang="en-GB" sz="1800" kern="1200"/>
            <a:t>The business operates as a </a:t>
          </a:r>
          <a:r>
            <a:rPr lang="en-GB" sz="1800" b="1" kern="1200"/>
            <a:t>sole trader</a:t>
          </a:r>
          <a:r>
            <a:rPr lang="en-GB" sz="1800" kern="1200"/>
            <a:t>, meaning it is owned and managed by one individual.</a:t>
          </a:r>
          <a:endParaRPr lang="en-US" sz="1800" kern="1200"/>
        </a:p>
        <a:p>
          <a:pPr marL="171450" lvl="1" indent="-171450" algn="l" defTabSz="800100">
            <a:lnSpc>
              <a:spcPct val="90000"/>
            </a:lnSpc>
            <a:spcBef>
              <a:spcPct val="0"/>
            </a:spcBef>
            <a:spcAft>
              <a:spcPct val="15000"/>
            </a:spcAft>
            <a:buChar char="•"/>
          </a:pPr>
          <a:r>
            <a:rPr lang="en-GB" sz="1800" kern="1200"/>
            <a:t>The owner is responsible for all aspects of the business, including organising bookings, purchasing materials, and setting up balloon décor at events.</a:t>
          </a:r>
          <a:endParaRPr lang="en-US" sz="1800" kern="1200"/>
        </a:p>
        <a:p>
          <a:pPr marL="171450" lvl="1" indent="-171450" algn="l" defTabSz="800100">
            <a:lnSpc>
              <a:spcPct val="90000"/>
            </a:lnSpc>
            <a:spcBef>
              <a:spcPct val="0"/>
            </a:spcBef>
            <a:spcAft>
              <a:spcPct val="15000"/>
            </a:spcAft>
            <a:buChar char="•"/>
          </a:pPr>
          <a:r>
            <a:rPr lang="en-GB" sz="1800" kern="1200"/>
            <a:t>As a sole trader, the owner keeps all profits but is also personally responsible for any debts or financial obligations of the business.</a:t>
          </a:r>
          <a:endParaRPr lang="en-US" sz="1800" kern="1200"/>
        </a:p>
        <a:p>
          <a:pPr marL="171450" lvl="1" indent="-171450" algn="l" defTabSz="800100">
            <a:lnSpc>
              <a:spcPct val="90000"/>
            </a:lnSpc>
            <a:spcBef>
              <a:spcPct val="0"/>
            </a:spcBef>
            <a:spcAft>
              <a:spcPct val="15000"/>
            </a:spcAft>
            <a:buChar char="•"/>
          </a:pPr>
          <a:r>
            <a:rPr lang="en-GB" sz="1800" kern="1200"/>
            <a:t>The business must be registered with </a:t>
          </a:r>
          <a:r>
            <a:rPr lang="en-GB" sz="1800" b="1" kern="1200"/>
            <a:t>HM Revenue &amp; Customs</a:t>
          </a:r>
          <a:r>
            <a:rPr lang="en-GB" sz="1800" kern="1200"/>
            <a:t> and complete a </a:t>
          </a:r>
          <a:r>
            <a:rPr lang="en-GB" sz="1800" b="1" kern="1200"/>
            <a:t>Self Assessment tax return</a:t>
          </a:r>
          <a:r>
            <a:rPr lang="en-GB" sz="1800" kern="1200"/>
            <a:t> each year.</a:t>
          </a:r>
          <a:endParaRPr lang="en-US" sz="1800" kern="1200"/>
        </a:p>
        <a:p>
          <a:pPr marL="171450" lvl="1" indent="-171450" algn="l" defTabSz="800100">
            <a:lnSpc>
              <a:spcPct val="90000"/>
            </a:lnSpc>
            <a:spcBef>
              <a:spcPct val="0"/>
            </a:spcBef>
            <a:spcAft>
              <a:spcPct val="15000"/>
            </a:spcAft>
            <a:buChar char="•"/>
          </a:pPr>
          <a:r>
            <a:rPr lang="en-GB" sz="1800" kern="1200"/>
            <a:t>The business must follow relevant UK regulations such as </a:t>
          </a:r>
          <a:r>
            <a:rPr lang="en-GB" sz="1800" b="1" kern="1200"/>
            <a:t>public liability insurance</a:t>
          </a:r>
          <a:r>
            <a:rPr lang="en-GB" sz="1800" kern="1200"/>
            <a:t>, </a:t>
          </a:r>
          <a:r>
            <a:rPr lang="en-GB" sz="1800" b="1" kern="1200"/>
            <a:t>health and safety requirements</a:t>
          </a:r>
          <a:r>
            <a:rPr lang="en-GB" sz="1800" kern="1200"/>
            <a:t>, and </a:t>
          </a:r>
          <a:r>
            <a:rPr lang="en-GB" sz="1800" b="1" kern="1200"/>
            <a:t>consumer protection laws</a:t>
          </a:r>
          <a:r>
            <a:rPr lang="en-GB" sz="1800" kern="1200"/>
            <a:t> when providing services to clients.</a:t>
          </a:r>
          <a:endParaRPr lang="en-US" sz="1800" kern="1200"/>
        </a:p>
      </dsp:txBody>
      <dsp:txXfrm>
        <a:off x="345578" y="1448"/>
        <a:ext cx="7538442" cy="45230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D0A171-FB44-43A6-83A6-8BA4DE13DB3F}">
      <dsp:nvSpPr>
        <dsp:cNvPr id="0" name=""/>
        <dsp:cNvSpPr/>
      </dsp:nvSpPr>
      <dsp:spPr>
        <a:xfrm>
          <a:off x="2281766" y="1186373"/>
          <a:ext cx="492345" cy="91440"/>
        </a:xfrm>
        <a:custGeom>
          <a:avLst/>
          <a:gdLst/>
          <a:ahLst/>
          <a:cxnLst/>
          <a:rect l="0" t="0" r="0" b="0"/>
          <a:pathLst>
            <a:path>
              <a:moveTo>
                <a:pt x="0" y="45720"/>
              </a:moveTo>
              <a:lnTo>
                <a:pt x="49234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4865" y="1229476"/>
        <a:ext cx="26147" cy="5234"/>
      </dsp:txXfrm>
    </dsp:sp>
    <dsp:sp modelId="{29689B0B-09E7-4047-BB19-6570B560B5EE}">
      <dsp:nvSpPr>
        <dsp:cNvPr id="0" name=""/>
        <dsp:cNvSpPr/>
      </dsp:nvSpPr>
      <dsp:spPr>
        <a:xfrm>
          <a:off x="9890" y="549990"/>
          <a:ext cx="2273675" cy="136420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GB" sz="1200" b="1" kern="1200"/>
            <a:t>Management Structure – Sole Trader Model</a:t>
          </a:r>
          <a:endParaRPr lang="en-US" sz="1200" kern="1200"/>
        </a:p>
      </dsp:txBody>
      <dsp:txXfrm>
        <a:off x="9890" y="549990"/>
        <a:ext cx="2273675" cy="1364205"/>
      </dsp:txXfrm>
    </dsp:sp>
    <dsp:sp modelId="{B65CFF9E-425C-4673-B4FA-25527FEEF715}">
      <dsp:nvSpPr>
        <dsp:cNvPr id="0" name=""/>
        <dsp:cNvSpPr/>
      </dsp:nvSpPr>
      <dsp:spPr>
        <a:xfrm>
          <a:off x="5078387" y="1186373"/>
          <a:ext cx="492345" cy="91440"/>
        </a:xfrm>
        <a:custGeom>
          <a:avLst/>
          <a:gdLst/>
          <a:ahLst/>
          <a:cxnLst/>
          <a:rect l="0" t="0" r="0" b="0"/>
          <a:pathLst>
            <a:path>
              <a:moveTo>
                <a:pt x="0" y="45720"/>
              </a:moveTo>
              <a:lnTo>
                <a:pt x="492345" y="45720"/>
              </a:lnTo>
            </a:path>
          </a:pathLst>
        </a:custGeom>
        <a:noFill/>
        <a:ln w="9525" cap="flat" cmpd="sng" algn="ctr">
          <a:solidFill>
            <a:schemeClr val="accent2">
              <a:hueOff val="1560506"/>
              <a:satOff val="-1946"/>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1486" y="1229476"/>
        <a:ext cx="26147" cy="5234"/>
      </dsp:txXfrm>
    </dsp:sp>
    <dsp:sp modelId="{7D3AAC75-A345-4F5A-A9B6-1B7348E96F34}">
      <dsp:nvSpPr>
        <dsp:cNvPr id="0" name=""/>
        <dsp:cNvSpPr/>
      </dsp:nvSpPr>
      <dsp:spPr>
        <a:xfrm>
          <a:off x="2806512" y="549990"/>
          <a:ext cx="2273675" cy="1364205"/>
        </a:xfrm>
        <a:prstGeom prst="rect">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GB" sz="1200" kern="1200"/>
            <a:t>The business is owner-managed, with the sole trader responsible for all operational decisions.</a:t>
          </a:r>
          <a:endParaRPr lang="en-US" sz="1200" kern="1200"/>
        </a:p>
      </dsp:txBody>
      <dsp:txXfrm>
        <a:off x="2806512" y="549990"/>
        <a:ext cx="2273675" cy="1364205"/>
      </dsp:txXfrm>
    </dsp:sp>
    <dsp:sp modelId="{2143B1C9-D37F-444B-8C0D-A7836D315EB6}">
      <dsp:nvSpPr>
        <dsp:cNvPr id="0" name=""/>
        <dsp:cNvSpPr/>
      </dsp:nvSpPr>
      <dsp:spPr>
        <a:xfrm>
          <a:off x="1146728" y="1912396"/>
          <a:ext cx="5593242" cy="492345"/>
        </a:xfrm>
        <a:custGeom>
          <a:avLst/>
          <a:gdLst/>
          <a:ahLst/>
          <a:cxnLst/>
          <a:rect l="0" t="0" r="0" b="0"/>
          <a:pathLst>
            <a:path>
              <a:moveTo>
                <a:pt x="5593242" y="0"/>
              </a:moveTo>
              <a:lnTo>
                <a:pt x="5593242" y="263272"/>
              </a:lnTo>
              <a:lnTo>
                <a:pt x="0" y="263272"/>
              </a:lnTo>
              <a:lnTo>
                <a:pt x="0" y="492345"/>
              </a:lnTo>
            </a:path>
          </a:pathLst>
        </a:custGeom>
        <a:noFill/>
        <a:ln w="9525" cap="flat" cmpd="sng" algn="ctr">
          <a:solidFill>
            <a:schemeClr val="accent2">
              <a:hueOff val="3121013"/>
              <a:satOff val="-3893"/>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2909" y="2155951"/>
        <a:ext cx="280881" cy="5234"/>
      </dsp:txXfrm>
    </dsp:sp>
    <dsp:sp modelId="{17EAA194-7C96-48A2-8E1F-15F8BEEA1DEA}">
      <dsp:nvSpPr>
        <dsp:cNvPr id="0" name=""/>
        <dsp:cNvSpPr/>
      </dsp:nvSpPr>
      <dsp:spPr>
        <a:xfrm>
          <a:off x="5603133" y="549990"/>
          <a:ext cx="2273675" cy="1364205"/>
        </a:xfrm>
        <a:prstGeom prst="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rtl="0">
            <a:lnSpc>
              <a:spcPct val="90000"/>
            </a:lnSpc>
            <a:spcBef>
              <a:spcPct val="0"/>
            </a:spcBef>
            <a:spcAft>
              <a:spcPct val="35000"/>
            </a:spcAft>
            <a:buNone/>
          </a:pPr>
          <a:r>
            <a:rPr lang="en-GB" sz="1200" kern="1200"/>
            <a:t>Key responsibilities of the owner include:</a:t>
          </a:r>
          <a:br>
            <a:rPr lang="en-GB" sz="1200" kern="1200" dirty="0"/>
          </a:br>
          <a:r>
            <a:rPr lang="en-GB" sz="1200" kern="1200"/>
            <a:t> – Client liaison and bookings</a:t>
          </a:r>
          <a:br>
            <a:rPr lang="en-GB" sz="1200" kern="1200" dirty="0"/>
          </a:br>
          <a:r>
            <a:rPr lang="en-GB" sz="1200" kern="1200"/>
            <a:t> – Designing and creating balloon décor</a:t>
          </a:r>
          <a:br>
            <a:rPr lang="en-GB" sz="1200" kern="1200" dirty="0"/>
          </a:br>
          <a:r>
            <a:rPr lang="en-GB" sz="1200" kern="1200"/>
            <a:t> – Event setup and takedown</a:t>
          </a:r>
          <a:br>
            <a:rPr lang="en-GB" sz="1200" kern="1200" dirty="0"/>
          </a:br>
          <a:r>
            <a:rPr lang="en-GB" sz="1200" kern="1200"/>
            <a:t> – Managing finances, purchases, and budget planning</a:t>
          </a:r>
          <a:endParaRPr lang="en-US" sz="1200" kern="1200">
            <a:latin typeface="Calibri"/>
          </a:endParaRPr>
        </a:p>
      </dsp:txBody>
      <dsp:txXfrm>
        <a:off x="5603133" y="549990"/>
        <a:ext cx="2273675" cy="1364205"/>
      </dsp:txXfrm>
    </dsp:sp>
    <dsp:sp modelId="{568B51D5-0518-426C-9B10-E5565B5433E0}">
      <dsp:nvSpPr>
        <dsp:cNvPr id="0" name=""/>
        <dsp:cNvSpPr/>
      </dsp:nvSpPr>
      <dsp:spPr>
        <a:xfrm>
          <a:off x="2281766" y="3073524"/>
          <a:ext cx="492345" cy="91440"/>
        </a:xfrm>
        <a:custGeom>
          <a:avLst/>
          <a:gdLst/>
          <a:ahLst/>
          <a:cxnLst/>
          <a:rect l="0" t="0" r="0" b="0"/>
          <a:pathLst>
            <a:path>
              <a:moveTo>
                <a:pt x="0" y="45720"/>
              </a:moveTo>
              <a:lnTo>
                <a:pt x="492345" y="45720"/>
              </a:lnTo>
            </a:path>
          </a:pathLst>
        </a:custGeom>
        <a:noFill/>
        <a:ln w="9525" cap="flat" cmpd="sng" algn="ctr">
          <a:solidFill>
            <a:schemeClr val="accent2">
              <a:hueOff val="4681519"/>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14865" y="3116627"/>
        <a:ext cx="26147" cy="5234"/>
      </dsp:txXfrm>
    </dsp:sp>
    <dsp:sp modelId="{EEEFA601-EA48-40F4-831C-489DE02246B2}">
      <dsp:nvSpPr>
        <dsp:cNvPr id="0" name=""/>
        <dsp:cNvSpPr/>
      </dsp:nvSpPr>
      <dsp:spPr>
        <a:xfrm>
          <a:off x="9890" y="2437141"/>
          <a:ext cx="2273675" cy="1364205"/>
        </a:xfrm>
        <a:prstGeom prst="rect">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GB" sz="1200" kern="1200"/>
            <a:t> Decision-making is centralised, allowing for flexibility and quick responses to client requests.</a:t>
          </a:r>
        </a:p>
      </dsp:txBody>
      <dsp:txXfrm>
        <a:off x="9890" y="2437141"/>
        <a:ext cx="2273675" cy="1364205"/>
      </dsp:txXfrm>
    </dsp:sp>
    <dsp:sp modelId="{B489C5BF-7D26-483D-A474-15139B6386BE}">
      <dsp:nvSpPr>
        <dsp:cNvPr id="0" name=""/>
        <dsp:cNvSpPr/>
      </dsp:nvSpPr>
      <dsp:spPr>
        <a:xfrm>
          <a:off x="2806512" y="2437141"/>
          <a:ext cx="2273675" cy="1364205"/>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412" tIns="116947" rIns="111412" bIns="116947" numCol="1" spcCol="1270" anchor="ctr" anchorCtr="0">
          <a:noAutofit/>
        </a:bodyPr>
        <a:lstStyle/>
        <a:p>
          <a:pPr marL="0" lvl="0" indent="0" algn="ctr" defTabSz="533400">
            <a:lnSpc>
              <a:spcPct val="90000"/>
            </a:lnSpc>
            <a:spcBef>
              <a:spcPct val="0"/>
            </a:spcBef>
            <a:spcAft>
              <a:spcPct val="35000"/>
            </a:spcAft>
            <a:buNone/>
          </a:pPr>
          <a:r>
            <a:rPr lang="en-GB" sz="1200" kern="1200"/>
            <a:t>Potential future growth:</a:t>
          </a:r>
          <a:br>
            <a:rPr lang="en-GB" sz="1200" kern="1200" dirty="0"/>
          </a:br>
          <a:r>
            <a:rPr lang="en-GB" sz="1200" kern="1200"/>
            <a:t> – Can hire assistants or contractors for larger events</a:t>
          </a:r>
          <a:br>
            <a:rPr lang="en-GB" sz="1200" kern="1200" dirty="0"/>
          </a:br>
          <a:r>
            <a:rPr lang="en-GB" sz="1200" kern="1200"/>
            <a:t> – Outsourcing tasks like marketing, social media, or administration</a:t>
          </a:r>
          <a:endParaRPr lang="en-US" sz="1200" kern="1200"/>
        </a:p>
      </dsp:txBody>
      <dsp:txXfrm>
        <a:off x="2806512" y="2437141"/>
        <a:ext cx="2273675" cy="13642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0D148C-0287-4662-B2FC-B89C889AC69B}">
      <dsp:nvSpPr>
        <dsp:cNvPr id="0" name=""/>
        <dsp:cNvSpPr/>
      </dsp:nvSpPr>
      <dsp:spPr>
        <a:xfrm>
          <a:off x="334403" y="2600"/>
          <a:ext cx="955560" cy="9555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64BFDE-174D-4068-9887-50A9B696B62D}">
      <dsp:nvSpPr>
        <dsp:cNvPr id="0" name=""/>
        <dsp:cNvSpPr/>
      </dsp:nvSpPr>
      <dsp:spPr>
        <a:xfrm>
          <a:off x="535070" y="203268"/>
          <a:ext cx="554225" cy="554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576C81-B29A-4E71-AF39-2EA53B954264}">
      <dsp:nvSpPr>
        <dsp:cNvPr id="0" name=""/>
        <dsp:cNvSpPr/>
      </dsp:nvSpPr>
      <dsp:spPr>
        <a:xfrm>
          <a:off x="1494726"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Political</a:t>
          </a:r>
          <a:br>
            <a:rPr lang="en-US" sz="1100" b="0" kern="1200" dirty="0"/>
          </a:br>
          <a:r>
            <a:rPr lang="en-US" sz="1100" b="0" kern="1200" dirty="0"/>
            <a:t>Government rules for small businesses, including taxes and local council regulations, can affect how the business operates at venues and events.</a:t>
          </a:r>
        </a:p>
      </dsp:txBody>
      <dsp:txXfrm>
        <a:off x="1494726" y="2600"/>
        <a:ext cx="2252392" cy="955560"/>
      </dsp:txXfrm>
    </dsp:sp>
    <dsp:sp modelId="{14B7F61A-43B2-4663-B52A-CFAA39532CDF}">
      <dsp:nvSpPr>
        <dsp:cNvPr id="0" name=""/>
        <dsp:cNvSpPr/>
      </dsp:nvSpPr>
      <dsp:spPr>
        <a:xfrm>
          <a:off x="4139581" y="2600"/>
          <a:ext cx="955560" cy="9555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A973E9-6E49-40FD-869D-958DC7B680A0}">
      <dsp:nvSpPr>
        <dsp:cNvPr id="0" name=""/>
        <dsp:cNvSpPr/>
      </dsp:nvSpPr>
      <dsp:spPr>
        <a:xfrm>
          <a:off x="4340248" y="203268"/>
          <a:ext cx="554225" cy="554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D4A42F-8F0E-4EA6-9843-D1D718AD060B}">
      <dsp:nvSpPr>
        <dsp:cNvPr id="0" name=""/>
        <dsp:cNvSpPr/>
      </dsp:nvSpPr>
      <dsp:spPr>
        <a:xfrm>
          <a:off x="5299904" y="2600"/>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Economic</a:t>
          </a:r>
          <a:br>
            <a:rPr lang="en-US" sz="1100" b="0" kern="1200"/>
          </a:br>
          <a:r>
            <a:rPr lang="en-US" sz="1100" b="0" kern="1200"/>
            <a:t>If the cost of living rises, some people may spend less on event decorations. However, events such as birthdays, weddings and baby showers still create regular demand.</a:t>
          </a:r>
        </a:p>
      </dsp:txBody>
      <dsp:txXfrm>
        <a:off x="5299904" y="2600"/>
        <a:ext cx="2252392" cy="955560"/>
      </dsp:txXfrm>
    </dsp:sp>
    <dsp:sp modelId="{097C20BE-17DD-4A68-9721-2F63415C8865}">
      <dsp:nvSpPr>
        <dsp:cNvPr id="0" name=""/>
        <dsp:cNvSpPr/>
      </dsp:nvSpPr>
      <dsp:spPr>
        <a:xfrm>
          <a:off x="334403" y="1697888"/>
          <a:ext cx="955560" cy="9555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327EE5-D8B1-4BFD-AD97-6591EE6F6384}">
      <dsp:nvSpPr>
        <dsp:cNvPr id="0" name=""/>
        <dsp:cNvSpPr/>
      </dsp:nvSpPr>
      <dsp:spPr>
        <a:xfrm>
          <a:off x="535070" y="1898556"/>
          <a:ext cx="554225" cy="554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9C00018-63FC-4C6A-85A9-5D4BD2C82AF1}">
      <dsp:nvSpPr>
        <dsp:cNvPr id="0" name=""/>
        <dsp:cNvSpPr/>
      </dsp:nvSpPr>
      <dsp:spPr>
        <a:xfrm>
          <a:off x="1494726"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Social</a:t>
          </a:r>
          <a:br>
            <a:rPr lang="en-US" sz="1100" b="0" kern="1200" dirty="0"/>
          </a:br>
          <a:r>
            <a:rPr lang="en-US" sz="1100" b="0" kern="1200" dirty="0"/>
            <a:t>Many people want stylish, “</a:t>
          </a:r>
          <a:r>
            <a:rPr lang="en-US" sz="1100" b="0" kern="1200" dirty="0" err="1"/>
            <a:t>Instagrammable</a:t>
          </a:r>
          <a:r>
            <a:rPr lang="en-US" sz="1100" b="0" kern="1200" dirty="0"/>
            <a:t>” events. This increases demand for </a:t>
          </a:r>
          <a:r>
            <a:rPr lang="en-US" sz="1100" b="0" kern="1200" dirty="0" err="1"/>
            <a:t>personalised</a:t>
          </a:r>
          <a:r>
            <a:rPr lang="en-US" sz="1100" b="0" kern="1200" dirty="0"/>
            <a:t> balloon arches and themed decorations.</a:t>
          </a:r>
        </a:p>
      </dsp:txBody>
      <dsp:txXfrm>
        <a:off x="1494726" y="1697888"/>
        <a:ext cx="2252392" cy="955560"/>
      </dsp:txXfrm>
    </dsp:sp>
    <dsp:sp modelId="{85ED1FDE-85CC-4A10-9FC0-6EDBCF9ACACC}">
      <dsp:nvSpPr>
        <dsp:cNvPr id="0" name=""/>
        <dsp:cNvSpPr/>
      </dsp:nvSpPr>
      <dsp:spPr>
        <a:xfrm>
          <a:off x="4139581" y="1697888"/>
          <a:ext cx="955560" cy="9555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2183C3-E101-4E54-8E8F-854ABC9E7303}">
      <dsp:nvSpPr>
        <dsp:cNvPr id="0" name=""/>
        <dsp:cNvSpPr/>
      </dsp:nvSpPr>
      <dsp:spPr>
        <a:xfrm>
          <a:off x="4340248" y="1898556"/>
          <a:ext cx="554225" cy="554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785535-5BDC-4192-A159-2A060DA7C012}">
      <dsp:nvSpPr>
        <dsp:cNvPr id="0" name=""/>
        <dsp:cNvSpPr/>
      </dsp:nvSpPr>
      <dsp:spPr>
        <a:xfrm>
          <a:off x="5299904" y="1697888"/>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t>Technological</a:t>
          </a:r>
          <a:br>
            <a:rPr lang="en-US" sz="1100" b="0" kern="1200" dirty="0"/>
          </a:br>
          <a:r>
            <a:rPr lang="en-US" sz="1100" b="0" kern="1200" dirty="0"/>
            <a:t>Social media platforms such as Instagram and TikTok help promote the business, show previous work and attract new customers.</a:t>
          </a:r>
        </a:p>
      </dsp:txBody>
      <dsp:txXfrm>
        <a:off x="5299904" y="1697888"/>
        <a:ext cx="2252392" cy="955560"/>
      </dsp:txXfrm>
    </dsp:sp>
    <dsp:sp modelId="{0445FD26-672C-4A1F-99F2-20C8D340D7E5}">
      <dsp:nvSpPr>
        <dsp:cNvPr id="0" name=""/>
        <dsp:cNvSpPr/>
      </dsp:nvSpPr>
      <dsp:spPr>
        <a:xfrm>
          <a:off x="334403" y="3393176"/>
          <a:ext cx="955560" cy="95556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83A9CC-0285-46BC-8D40-21FE6F125B8A}">
      <dsp:nvSpPr>
        <dsp:cNvPr id="0" name=""/>
        <dsp:cNvSpPr/>
      </dsp:nvSpPr>
      <dsp:spPr>
        <a:xfrm>
          <a:off x="535070" y="3593844"/>
          <a:ext cx="554225" cy="554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52FB59-B03D-4A59-848B-8C0135810876}">
      <dsp:nvSpPr>
        <dsp:cNvPr id="0" name=""/>
        <dsp:cNvSpPr/>
      </dsp:nvSpPr>
      <dsp:spPr>
        <a:xfrm>
          <a:off x="1494726"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a:t>Environmental</a:t>
          </a:r>
          <a:br>
            <a:rPr lang="en-US" sz="1100" b="0" kern="1200"/>
          </a:br>
          <a:r>
            <a:rPr lang="en-US" sz="1100" b="0" kern="1200"/>
            <a:t>There is growing concern about the environmental impact of balloons, so using biodegradable materials and reducing waste may become more important.</a:t>
          </a:r>
        </a:p>
      </dsp:txBody>
      <dsp:txXfrm>
        <a:off x="1494726" y="3393176"/>
        <a:ext cx="2252392" cy="955560"/>
      </dsp:txXfrm>
    </dsp:sp>
    <dsp:sp modelId="{23FF180B-FF37-42C6-BE67-23E6D2DEAAA1}">
      <dsp:nvSpPr>
        <dsp:cNvPr id="0" name=""/>
        <dsp:cNvSpPr/>
      </dsp:nvSpPr>
      <dsp:spPr>
        <a:xfrm>
          <a:off x="4139581" y="3393176"/>
          <a:ext cx="955560" cy="9555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422A35-B7E4-43C9-BE19-A66F817DAA27}">
      <dsp:nvSpPr>
        <dsp:cNvPr id="0" name=""/>
        <dsp:cNvSpPr/>
      </dsp:nvSpPr>
      <dsp:spPr>
        <a:xfrm>
          <a:off x="4340248" y="3593844"/>
          <a:ext cx="554225" cy="5542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E3C57B-EB34-42B2-846D-DF8E6FD391EC}">
      <dsp:nvSpPr>
        <dsp:cNvPr id="0" name=""/>
        <dsp:cNvSpPr/>
      </dsp:nvSpPr>
      <dsp:spPr>
        <a:xfrm>
          <a:off x="5299904" y="3393176"/>
          <a:ext cx="2252392" cy="95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b="1" kern="1200" dirty="0">
              <a:latin typeface="Calibri"/>
            </a:rPr>
            <a:t>Legal</a:t>
          </a:r>
          <a:br>
            <a:rPr lang="en-US" sz="1100" b="0" kern="1200" dirty="0">
              <a:latin typeface="Calibri"/>
            </a:rPr>
          </a:br>
          <a:r>
            <a:rPr lang="en-US" sz="1100" b="0" kern="1200" dirty="0">
              <a:latin typeface="Calibri"/>
            </a:rPr>
            <a:t>The</a:t>
          </a:r>
          <a:r>
            <a:rPr lang="en-US" sz="1100" b="0" kern="1200" dirty="0"/>
            <a:t> business must follow health and safety rules, have appropriate insurance, and provide clear pricing and reliable service to customers.</a:t>
          </a:r>
        </a:p>
      </dsp:txBody>
      <dsp:txXfrm>
        <a:off x="5299904" y="3393176"/>
        <a:ext cx="2252392" cy="9555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B5950-5FAB-4875-80BE-C925BECBEFE8}">
      <dsp:nvSpPr>
        <dsp:cNvPr id="0" name=""/>
        <dsp:cNvSpPr/>
      </dsp:nvSpPr>
      <dsp:spPr>
        <a:xfrm>
          <a:off x="145153" y="800136"/>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9681AA-ACF1-4FC1-A925-3674ECE198D5}">
      <dsp:nvSpPr>
        <dsp:cNvPr id="0" name=""/>
        <dsp:cNvSpPr/>
      </dsp:nvSpPr>
      <dsp:spPr>
        <a:xfrm>
          <a:off x="356344" y="1011326"/>
          <a:ext cx="583288" cy="5832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4A222E-1E8F-4B70-A559-3A3A27077BAA}">
      <dsp:nvSpPr>
        <dsp:cNvPr id="0" name=""/>
        <dsp:cNvSpPr/>
      </dsp:nvSpPr>
      <dsp:spPr>
        <a:xfrm>
          <a:off x="1366323" y="800136"/>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The marketing strategy focuses on building awareness and attracting new customers while also encouraging repeat bookings. As a visual business, social media will be a key marketing tool. Platforms such as Instagram and TikTok will be used to share photos and videos of balloon arches and event set-ups to showcase previous work and attract potential clients.</a:t>
          </a:r>
          <a:endParaRPr lang="en-US" sz="1100" kern="1200" dirty="0">
            <a:latin typeface="Calibri"/>
          </a:endParaRPr>
        </a:p>
      </dsp:txBody>
      <dsp:txXfrm>
        <a:off x="1366323" y="800136"/>
        <a:ext cx="2370505" cy="1005669"/>
      </dsp:txXfrm>
    </dsp:sp>
    <dsp:sp modelId="{67994E2B-2050-4BCA-A6C0-E2D21BCD63B8}">
      <dsp:nvSpPr>
        <dsp:cNvPr id="0" name=""/>
        <dsp:cNvSpPr/>
      </dsp:nvSpPr>
      <dsp:spPr>
        <a:xfrm>
          <a:off x="4149871" y="800136"/>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323C2-D204-47A0-A883-B5079ABCFD96}">
      <dsp:nvSpPr>
        <dsp:cNvPr id="0" name=""/>
        <dsp:cNvSpPr/>
      </dsp:nvSpPr>
      <dsp:spPr>
        <a:xfrm>
          <a:off x="4361061" y="1011326"/>
          <a:ext cx="583288" cy="5832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34BE94C-C3F8-4B93-A0AB-369AD41CC6B2}">
      <dsp:nvSpPr>
        <dsp:cNvPr id="0" name=""/>
        <dsp:cNvSpPr/>
      </dsp:nvSpPr>
      <dsp:spPr>
        <a:xfrm>
          <a:off x="5371040" y="800136"/>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Word-of-mouth will also be important. Providing good customer service and high-quality decorations can encourage customers to recommend the business to others, helping to build a positive reputation.</a:t>
          </a:r>
        </a:p>
      </dsp:txBody>
      <dsp:txXfrm>
        <a:off x="5371040" y="800136"/>
        <a:ext cx="2370505" cy="1005669"/>
      </dsp:txXfrm>
    </dsp:sp>
    <dsp:sp modelId="{DDDDFFFC-E9A7-42F2-B19D-19C0D37E31A5}">
      <dsp:nvSpPr>
        <dsp:cNvPr id="0" name=""/>
        <dsp:cNvSpPr/>
      </dsp:nvSpPr>
      <dsp:spPr>
        <a:xfrm>
          <a:off x="145153" y="2545532"/>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8EA88-C7FE-43A3-99EA-1DA3D041F65C}">
      <dsp:nvSpPr>
        <dsp:cNvPr id="0" name=""/>
        <dsp:cNvSpPr/>
      </dsp:nvSpPr>
      <dsp:spPr>
        <a:xfrm>
          <a:off x="356344" y="2756723"/>
          <a:ext cx="583288" cy="5832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F77866-C334-414F-B3C7-E80B397AD1E8}">
      <dsp:nvSpPr>
        <dsp:cNvPr id="0" name=""/>
        <dsp:cNvSpPr/>
      </dsp:nvSpPr>
      <dsp:spPr>
        <a:xfrm>
          <a:off x="1366323" y="254553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The business will also aim to build relationships with local venues, photographers and event planners. These partnerships may lead to referrals and regular bookings for events such as weddings, birthdays and baby showers.</a:t>
          </a:r>
        </a:p>
      </dsp:txBody>
      <dsp:txXfrm>
        <a:off x="1366323" y="2545532"/>
        <a:ext cx="2370505" cy="1005669"/>
      </dsp:txXfrm>
    </dsp:sp>
    <dsp:sp modelId="{BE3629B0-3D63-4D53-964E-14CEFEF4AC9E}">
      <dsp:nvSpPr>
        <dsp:cNvPr id="0" name=""/>
        <dsp:cNvSpPr/>
      </dsp:nvSpPr>
      <dsp:spPr>
        <a:xfrm>
          <a:off x="4149871" y="2545532"/>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F4E841-303D-4937-934A-7D849619B216}">
      <dsp:nvSpPr>
        <dsp:cNvPr id="0" name=""/>
        <dsp:cNvSpPr/>
      </dsp:nvSpPr>
      <dsp:spPr>
        <a:xfrm>
          <a:off x="4361061" y="2756723"/>
          <a:ext cx="583288" cy="5832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0F1A7D-C605-45AE-B568-8B9E1230225E}">
      <dsp:nvSpPr>
        <dsp:cNvPr id="0" name=""/>
        <dsp:cNvSpPr/>
      </dsp:nvSpPr>
      <dsp:spPr>
        <a:xfrm>
          <a:off x="5371040" y="254553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Promotional offers, such as small discounts for first-time customers or package deals, may also be used to attract new clients and help the business grow.</a:t>
          </a:r>
        </a:p>
      </dsp:txBody>
      <dsp:txXfrm>
        <a:off x="5371040" y="2545532"/>
        <a:ext cx="2370505" cy="10056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6D9D2-BE1B-43ED-BEA6-B73EF65BFC49}">
      <dsp:nvSpPr>
        <dsp:cNvPr id="0" name=""/>
        <dsp:cNvSpPr/>
      </dsp:nvSpPr>
      <dsp:spPr>
        <a:xfrm>
          <a:off x="501935" y="3134"/>
          <a:ext cx="1861865" cy="1117119"/>
        </a:xfrm>
        <a:prstGeom prst="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US" sz="1900" kern="1200" dirty="0"/>
            <a:t> Start-up funding required: £</a:t>
          </a:r>
          <a:r>
            <a:rPr lang="en-US" sz="1900" kern="1200" dirty="0">
              <a:latin typeface="Calibri"/>
            </a:rPr>
            <a:t>1,500</a:t>
          </a:r>
        </a:p>
      </dsp:txBody>
      <dsp:txXfrm>
        <a:off x="501935" y="3134"/>
        <a:ext cx="1861865" cy="1117119"/>
      </dsp:txXfrm>
    </dsp:sp>
    <dsp:sp modelId="{6AD384F1-3D4A-46F9-B251-986F3E3DE20C}">
      <dsp:nvSpPr>
        <dsp:cNvPr id="0" name=""/>
        <dsp:cNvSpPr/>
      </dsp:nvSpPr>
      <dsp:spPr>
        <a:xfrm>
          <a:off x="2549988" y="3134"/>
          <a:ext cx="1861865" cy="1117119"/>
        </a:xfrm>
        <a:prstGeom prst="rect">
          <a:avLst/>
        </a:prstGeom>
        <a:gradFill rotWithShape="0">
          <a:gsLst>
            <a:gs pos="0">
              <a:schemeClr val="accent5">
                <a:hueOff val="-1419125"/>
                <a:satOff val="5687"/>
                <a:lumOff val="1233"/>
                <a:alphaOff val="0"/>
                <a:tint val="100000"/>
                <a:shade val="100000"/>
                <a:satMod val="130000"/>
              </a:schemeClr>
            </a:gs>
            <a:gs pos="100000">
              <a:schemeClr val="accent5">
                <a:hueOff val="-1419125"/>
                <a:satOff val="5687"/>
                <a:lumOff val="123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endParaRPr lang="en-US" sz="1900" kern="1200" dirty="0">
            <a:latin typeface="Calibri"/>
          </a:endParaRPr>
        </a:p>
      </dsp:txBody>
      <dsp:txXfrm>
        <a:off x="2549988" y="3134"/>
        <a:ext cx="1861865" cy="1117119"/>
      </dsp:txXfrm>
    </dsp:sp>
    <dsp:sp modelId="{ACCEF7B1-18FD-4E48-B3F1-CA3F84860632}">
      <dsp:nvSpPr>
        <dsp:cNvPr id="0" name=""/>
        <dsp:cNvSpPr/>
      </dsp:nvSpPr>
      <dsp:spPr>
        <a:xfrm>
          <a:off x="501935" y="1306440"/>
          <a:ext cx="1861865" cy="1117119"/>
        </a:xfrm>
        <a:prstGeom prst="rect">
          <a:avLst/>
        </a:prstGeom>
        <a:gradFill rotWithShape="0">
          <a:gsLst>
            <a:gs pos="0">
              <a:schemeClr val="accent5">
                <a:hueOff val="-2838251"/>
                <a:satOff val="11375"/>
                <a:lumOff val="2465"/>
                <a:alphaOff val="0"/>
                <a:tint val="100000"/>
                <a:shade val="100000"/>
                <a:satMod val="130000"/>
              </a:schemeClr>
            </a:gs>
            <a:gs pos="100000">
              <a:schemeClr val="accent5">
                <a:hueOff val="-2838251"/>
                <a:satOff val="11375"/>
                <a:lumOff val="2465"/>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latin typeface="Calibri"/>
            </a:rPr>
            <a:t>Main</a:t>
          </a:r>
          <a:r>
            <a:rPr lang="en-US" sz="1900" kern="1200"/>
            <a:t> costs:</a:t>
          </a:r>
          <a:endParaRPr lang="en-GB" sz="1900" kern="1200"/>
        </a:p>
      </dsp:txBody>
      <dsp:txXfrm>
        <a:off x="501935" y="1306440"/>
        <a:ext cx="1861865" cy="1117119"/>
      </dsp:txXfrm>
    </dsp:sp>
    <dsp:sp modelId="{D6E90B7A-36C6-4377-B1EA-9958ACDD2B9F}">
      <dsp:nvSpPr>
        <dsp:cNvPr id="0" name=""/>
        <dsp:cNvSpPr/>
      </dsp:nvSpPr>
      <dsp:spPr>
        <a:xfrm>
          <a:off x="2549988" y="1306440"/>
          <a:ext cx="1861865" cy="1117119"/>
        </a:xfrm>
        <a:prstGeom prst="rect">
          <a:avLst/>
        </a:prstGeom>
        <a:gradFill rotWithShape="0">
          <a:gsLst>
            <a:gs pos="0">
              <a:schemeClr val="accent5">
                <a:hueOff val="-4257376"/>
                <a:satOff val="17062"/>
                <a:lumOff val="3698"/>
                <a:alphaOff val="0"/>
                <a:tint val="100000"/>
                <a:shade val="100000"/>
                <a:satMod val="130000"/>
              </a:schemeClr>
            </a:gs>
            <a:gs pos="100000">
              <a:schemeClr val="accent5">
                <a:hueOff val="-4257376"/>
                <a:satOff val="17062"/>
                <a:lumOff val="369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Balloon stock and equipment</a:t>
          </a:r>
        </a:p>
      </dsp:txBody>
      <dsp:txXfrm>
        <a:off x="2549988" y="1306440"/>
        <a:ext cx="1861865" cy="1117119"/>
      </dsp:txXfrm>
    </dsp:sp>
    <dsp:sp modelId="{32E39BC6-92A5-406F-8932-F7F91AA1578B}">
      <dsp:nvSpPr>
        <dsp:cNvPr id="0" name=""/>
        <dsp:cNvSpPr/>
      </dsp:nvSpPr>
      <dsp:spPr>
        <a:xfrm>
          <a:off x="501935" y="2609746"/>
          <a:ext cx="1861865" cy="1117119"/>
        </a:xfrm>
        <a:prstGeom prst="rect">
          <a:avLst/>
        </a:prstGeom>
        <a:gradFill rotWithShape="0">
          <a:gsLst>
            <a:gs pos="0">
              <a:schemeClr val="accent5">
                <a:hueOff val="-5676501"/>
                <a:satOff val="22749"/>
                <a:lumOff val="4930"/>
                <a:alphaOff val="0"/>
                <a:tint val="100000"/>
                <a:shade val="100000"/>
                <a:satMod val="130000"/>
              </a:schemeClr>
            </a:gs>
            <a:gs pos="100000">
              <a:schemeClr val="accent5">
                <a:hueOff val="-5676501"/>
                <a:satOff val="22749"/>
                <a:lumOff val="493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Marketing</a:t>
          </a:r>
        </a:p>
      </dsp:txBody>
      <dsp:txXfrm>
        <a:off x="501935" y="2609746"/>
        <a:ext cx="1861865" cy="1117119"/>
      </dsp:txXfrm>
    </dsp:sp>
    <dsp:sp modelId="{24191E42-320B-4084-8BBE-8A00B25CDF53}">
      <dsp:nvSpPr>
        <dsp:cNvPr id="0" name=""/>
        <dsp:cNvSpPr/>
      </dsp:nvSpPr>
      <dsp:spPr>
        <a:xfrm>
          <a:off x="2549988" y="2609746"/>
          <a:ext cx="1861865" cy="1117119"/>
        </a:xfrm>
        <a:prstGeom prst="rect">
          <a:avLst/>
        </a:prstGeom>
        <a:gradFill rotWithShape="0">
          <a:gsLst>
            <a:gs pos="0">
              <a:schemeClr val="accent5">
                <a:hueOff val="-7095626"/>
                <a:satOff val="28436"/>
                <a:lumOff val="6163"/>
                <a:alphaOff val="0"/>
                <a:tint val="100000"/>
                <a:shade val="100000"/>
                <a:satMod val="130000"/>
              </a:schemeClr>
            </a:gs>
            <a:gs pos="100000">
              <a:schemeClr val="accent5">
                <a:hueOff val="-7095626"/>
                <a:satOff val="28436"/>
                <a:lumOff val="616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Insurance and transport</a:t>
          </a:r>
        </a:p>
      </dsp:txBody>
      <dsp:txXfrm>
        <a:off x="2549988" y="2609746"/>
        <a:ext cx="1861865" cy="1117119"/>
      </dsp:txXfrm>
    </dsp:sp>
    <dsp:sp modelId="{DB57C801-A004-4399-B489-8B6F08D5CCD1}">
      <dsp:nvSpPr>
        <dsp:cNvPr id="0" name=""/>
        <dsp:cNvSpPr/>
      </dsp:nvSpPr>
      <dsp:spPr>
        <a:xfrm>
          <a:off x="501935" y="3913052"/>
          <a:ext cx="1861865" cy="1117119"/>
        </a:xfrm>
        <a:prstGeom prst="rect">
          <a:avLst/>
        </a:prstGeom>
        <a:gradFill rotWithShape="0">
          <a:gsLst>
            <a:gs pos="0">
              <a:schemeClr val="accent5">
                <a:hueOff val="-8514751"/>
                <a:satOff val="34124"/>
                <a:lumOff val="7395"/>
                <a:alphaOff val="0"/>
                <a:tint val="100000"/>
                <a:shade val="100000"/>
                <a:satMod val="130000"/>
              </a:schemeClr>
            </a:gs>
            <a:gs pos="100000">
              <a:schemeClr val="accent5">
                <a:hueOff val="-8514751"/>
                <a:satOff val="34124"/>
                <a:lumOff val="7395"/>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Funding source:</a:t>
          </a:r>
        </a:p>
      </dsp:txBody>
      <dsp:txXfrm>
        <a:off x="501935" y="3913052"/>
        <a:ext cx="1861865" cy="1117119"/>
      </dsp:txXfrm>
    </dsp:sp>
    <dsp:sp modelId="{DB6377B6-45F4-4FB6-8D25-0DBA157C816F}">
      <dsp:nvSpPr>
        <dsp:cNvPr id="0" name=""/>
        <dsp:cNvSpPr/>
      </dsp:nvSpPr>
      <dsp:spPr>
        <a:xfrm>
          <a:off x="2549988" y="3913052"/>
          <a:ext cx="1861865" cy="1117119"/>
        </a:xfrm>
        <a:prstGeom prst="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Personal savings</a:t>
          </a:r>
        </a:p>
      </dsp:txBody>
      <dsp:txXfrm>
        <a:off x="2549988" y="3913052"/>
        <a:ext cx="1861865" cy="11171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80D1E2-5970-4380-874F-ED6C746AFB1B}">
      <dsp:nvSpPr>
        <dsp:cNvPr id="0" name=""/>
        <dsp:cNvSpPr/>
      </dsp:nvSpPr>
      <dsp:spPr>
        <a:xfrm>
          <a:off x="0" y="1808"/>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4F7813-2CFF-4C0C-A424-9D166BE98E0D}">
      <dsp:nvSpPr>
        <dsp:cNvPr id="0" name=""/>
        <dsp:cNvSpPr/>
      </dsp:nvSpPr>
      <dsp:spPr>
        <a:xfrm>
          <a:off x="233059" y="175158"/>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5F27A2-F50C-4726-9AF9-43EB202A2EEC}">
      <dsp:nvSpPr>
        <dsp:cNvPr id="0" name=""/>
        <dsp:cNvSpPr/>
      </dsp:nvSpPr>
      <dsp:spPr>
        <a:xfrm>
          <a:off x="889864" y="1808"/>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Low start-up costs</a:t>
          </a:r>
        </a:p>
      </dsp:txBody>
      <dsp:txXfrm>
        <a:off x="889864" y="1808"/>
        <a:ext cx="3794084" cy="770445"/>
      </dsp:txXfrm>
    </dsp:sp>
    <dsp:sp modelId="{EC6DD5BA-AFA2-4F62-8939-C0D001473E39}">
      <dsp:nvSpPr>
        <dsp:cNvPr id="0" name=""/>
        <dsp:cNvSpPr/>
      </dsp:nvSpPr>
      <dsp:spPr>
        <a:xfrm>
          <a:off x="0" y="964865"/>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135B9-850D-4E44-AEB1-1CA377929C1F}">
      <dsp:nvSpPr>
        <dsp:cNvPr id="0" name=""/>
        <dsp:cNvSpPr/>
      </dsp:nvSpPr>
      <dsp:spPr>
        <a:xfrm>
          <a:off x="233059" y="1138215"/>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C1BA5F-7C66-4399-90BA-6CCAF78AFD2B}">
      <dsp:nvSpPr>
        <dsp:cNvPr id="0" name=""/>
        <dsp:cNvSpPr/>
      </dsp:nvSpPr>
      <dsp:spPr>
        <a:xfrm>
          <a:off x="889864" y="964865"/>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Growing demand for event styling</a:t>
          </a:r>
        </a:p>
      </dsp:txBody>
      <dsp:txXfrm>
        <a:off x="889864" y="964865"/>
        <a:ext cx="3794084" cy="770445"/>
      </dsp:txXfrm>
    </dsp:sp>
    <dsp:sp modelId="{D169D36D-BC7B-47E2-83D4-86FD8A64D623}">
      <dsp:nvSpPr>
        <dsp:cNvPr id="0" name=""/>
        <dsp:cNvSpPr/>
      </dsp:nvSpPr>
      <dsp:spPr>
        <a:xfrm>
          <a:off x="0" y="1927922"/>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A58FA6-7AA0-446C-9289-5DA108E2DCEA}">
      <dsp:nvSpPr>
        <dsp:cNvPr id="0" name=""/>
        <dsp:cNvSpPr/>
      </dsp:nvSpPr>
      <dsp:spPr>
        <a:xfrm>
          <a:off x="233059" y="2101272"/>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746813-B958-46E9-81C3-3FC6CAFE1E1B}">
      <dsp:nvSpPr>
        <dsp:cNvPr id="0" name=""/>
        <dsp:cNvSpPr/>
      </dsp:nvSpPr>
      <dsp:spPr>
        <a:xfrm>
          <a:off x="889864" y="1927922"/>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Strong social media marketing</a:t>
          </a:r>
        </a:p>
      </dsp:txBody>
      <dsp:txXfrm>
        <a:off x="889864" y="1927922"/>
        <a:ext cx="3794084" cy="770445"/>
      </dsp:txXfrm>
    </dsp:sp>
    <dsp:sp modelId="{A99F9D42-CB4F-42A2-ABDB-E784D0897F0D}">
      <dsp:nvSpPr>
        <dsp:cNvPr id="0" name=""/>
        <dsp:cNvSpPr/>
      </dsp:nvSpPr>
      <dsp:spPr>
        <a:xfrm>
          <a:off x="0" y="2890979"/>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A998B7-0896-4EFE-9502-C9578711AB1D}">
      <dsp:nvSpPr>
        <dsp:cNvPr id="0" name=""/>
        <dsp:cNvSpPr/>
      </dsp:nvSpPr>
      <dsp:spPr>
        <a:xfrm>
          <a:off x="233059" y="3064329"/>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3C7C03-136E-468C-91D9-016F48B132F5}">
      <dsp:nvSpPr>
        <dsp:cNvPr id="0" name=""/>
        <dsp:cNvSpPr/>
      </dsp:nvSpPr>
      <dsp:spPr>
        <a:xfrm>
          <a:off x="889864" y="2890979"/>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Future plans:</a:t>
          </a:r>
        </a:p>
      </dsp:txBody>
      <dsp:txXfrm>
        <a:off x="889864" y="2890979"/>
        <a:ext cx="3794084" cy="770445"/>
      </dsp:txXfrm>
    </dsp:sp>
    <dsp:sp modelId="{9BED91C5-C63C-40E1-89A2-544B5F17C557}">
      <dsp:nvSpPr>
        <dsp:cNvPr id="0" name=""/>
        <dsp:cNvSpPr/>
      </dsp:nvSpPr>
      <dsp:spPr>
        <a:xfrm>
          <a:off x="0" y="3854036"/>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0677D9-DB87-4A04-804A-3958B99DD97E}">
      <dsp:nvSpPr>
        <dsp:cNvPr id="0" name=""/>
        <dsp:cNvSpPr/>
      </dsp:nvSpPr>
      <dsp:spPr>
        <a:xfrm>
          <a:off x="233059" y="4027386"/>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AF5347-8216-45F6-9AA5-E020224FE223}">
      <dsp:nvSpPr>
        <dsp:cNvPr id="0" name=""/>
        <dsp:cNvSpPr/>
      </dsp:nvSpPr>
      <dsp:spPr>
        <a:xfrm>
          <a:off x="889864" y="3854036"/>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Hire support staff</a:t>
          </a:r>
        </a:p>
      </dsp:txBody>
      <dsp:txXfrm>
        <a:off x="889864" y="3854036"/>
        <a:ext cx="3794084" cy="770445"/>
      </dsp:txXfrm>
    </dsp:sp>
    <dsp:sp modelId="{D9BB0DD1-B089-4374-A123-84F5E0C406CB}">
      <dsp:nvSpPr>
        <dsp:cNvPr id="0" name=""/>
        <dsp:cNvSpPr/>
      </dsp:nvSpPr>
      <dsp:spPr>
        <a:xfrm>
          <a:off x="0" y="4817093"/>
          <a:ext cx="4683949" cy="7704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2F303-9156-4519-8AB1-4F37723F9ABF}">
      <dsp:nvSpPr>
        <dsp:cNvPr id="0" name=""/>
        <dsp:cNvSpPr/>
      </dsp:nvSpPr>
      <dsp:spPr>
        <a:xfrm>
          <a:off x="233059" y="4990443"/>
          <a:ext cx="423745" cy="4237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5C411E-B37C-4FC3-B696-E44FE932BC28}">
      <dsp:nvSpPr>
        <dsp:cNvPr id="0" name=""/>
        <dsp:cNvSpPr/>
      </dsp:nvSpPr>
      <dsp:spPr>
        <a:xfrm>
          <a:off x="889864" y="4817093"/>
          <a:ext cx="3794084" cy="770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539" tIns="81539" rIns="81539" bIns="81539" numCol="1" spcCol="1270" anchor="ctr" anchorCtr="0">
          <a:noAutofit/>
        </a:bodyPr>
        <a:lstStyle/>
        <a:p>
          <a:pPr marL="0" lvl="0" indent="0" algn="l" defTabSz="844550">
            <a:lnSpc>
              <a:spcPct val="90000"/>
            </a:lnSpc>
            <a:spcBef>
              <a:spcPct val="0"/>
            </a:spcBef>
            <a:spcAft>
              <a:spcPct val="35000"/>
            </a:spcAft>
            <a:buNone/>
          </a:pPr>
          <a:r>
            <a:rPr lang="en-US" sz="1900" kern="1200"/>
            <a:t>• Expand services</a:t>
          </a:r>
        </a:p>
      </dsp:txBody>
      <dsp:txXfrm>
        <a:off x="889864" y="4817093"/>
        <a:ext cx="3794084" cy="77044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5" name="Group 24">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26" name="Rectangle 25">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8"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46859" y="616526"/>
            <a:ext cx="7429500" cy="685800"/>
          </a:xfrm>
        </p:spPr>
        <p:txBody>
          <a:bodyPr anchor="t">
            <a:normAutofit/>
          </a:bodyPr>
          <a:lstStyle/>
          <a:p>
            <a:r>
              <a:rPr lang="en-GB" sz="3500"/>
              <a:t>Arch &amp; Air Events</a:t>
            </a:r>
          </a:p>
        </p:txBody>
      </p:sp>
      <p:graphicFrame>
        <p:nvGraphicFramePr>
          <p:cNvPr id="30" name="Content Placeholder 2">
            <a:extLst>
              <a:ext uri="{FF2B5EF4-FFF2-40B4-BE49-F238E27FC236}">
                <a16:creationId xmlns:a16="http://schemas.microsoft.com/office/drawing/2014/main" id="{ABC58BE8-D29F-2202-86AE-D104CF4937D0}"/>
              </a:ext>
            </a:extLst>
          </p:cNvPr>
          <p:cNvGraphicFramePr>
            <a:graphicFrameLocks noGrp="1"/>
          </p:cNvGraphicFramePr>
          <p:nvPr>
            <p:ph idx="1"/>
            <p:extLst>
              <p:ext uri="{D42A27DB-BD31-4B8C-83A1-F6EECF244321}">
                <p14:modId xmlns:p14="http://schemas.microsoft.com/office/powerpoint/2010/main" val="2961797025"/>
              </p:ext>
            </p:extLst>
          </p:nvPr>
        </p:nvGraphicFramePr>
        <p:xfrm>
          <a:off x="514350" y="2002146"/>
          <a:ext cx="81153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98" name="Picture 797" descr="Discover University of Wales Trinity Saint David">
            <a:extLst>
              <a:ext uri="{FF2B5EF4-FFF2-40B4-BE49-F238E27FC236}">
                <a16:creationId xmlns:a16="http://schemas.microsoft.com/office/drawing/2014/main" id="{870A94B1-6F2B-0940-4237-97C2A0CDCE1F}"/>
              </a:ext>
            </a:extLst>
          </p:cNvPr>
          <p:cNvPicPr>
            <a:picLocks noChangeAspect="1"/>
          </p:cNvPicPr>
          <p:nvPr/>
        </p:nvPicPr>
        <p:blipFill>
          <a:blip r:embed="rId7"/>
          <a:stretch>
            <a:fillRect/>
          </a:stretch>
        </p:blipFill>
        <p:spPr>
          <a:xfrm>
            <a:off x="3563216" y="1300595"/>
            <a:ext cx="2246168" cy="103562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265D1328-9E31-7FF3-821F-B4DA4E11EAB1}"/>
              </a:ext>
            </a:extLst>
          </p:cNvPr>
          <p:cNvPicPr>
            <a:picLocks noChangeAspect="1"/>
          </p:cNvPicPr>
          <p:nvPr/>
        </p:nvPicPr>
        <p:blipFill>
          <a:blip r:embed="rId2">
            <a:alphaModFix amt="35000"/>
          </a:blip>
          <a:srcRect l="11133" r="-3" b="-3"/>
          <a:stretch>
            <a:fill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C2861C92-E151-B4C3-7FB4-356E76922B5A}"/>
              </a:ext>
            </a:extLst>
          </p:cNvPr>
          <p:cNvSpPr>
            <a:spLocks noGrp="1"/>
          </p:cNvSpPr>
          <p:nvPr>
            <p:ph type="title"/>
          </p:nvPr>
        </p:nvSpPr>
        <p:spPr>
          <a:xfrm>
            <a:off x="628650" y="365125"/>
            <a:ext cx="7886700" cy="1325563"/>
          </a:xfrm>
        </p:spPr>
        <p:txBody>
          <a:bodyPr>
            <a:normAutofit/>
          </a:bodyPr>
          <a:lstStyle/>
          <a:p>
            <a:pPr>
              <a:lnSpc>
                <a:spcPct val="90000"/>
              </a:lnSpc>
            </a:pPr>
            <a:r>
              <a:rPr lang="en-GB">
                <a:solidFill>
                  <a:srgbClr val="FFFFFF"/>
                </a:solidFill>
                <a:ea typeface="Calibri"/>
                <a:cs typeface="Calibri"/>
              </a:rPr>
              <a:t>What I have included in my presentation</a:t>
            </a:r>
          </a:p>
        </p:txBody>
      </p:sp>
      <p:sp>
        <p:nvSpPr>
          <p:cNvPr id="3" name="Content Placeholder 2">
            <a:extLst>
              <a:ext uri="{FF2B5EF4-FFF2-40B4-BE49-F238E27FC236}">
                <a16:creationId xmlns:a16="http://schemas.microsoft.com/office/drawing/2014/main" id="{E06230D4-EC54-827D-D6D2-E7089D8D50C0}"/>
              </a:ext>
            </a:extLst>
          </p:cNvPr>
          <p:cNvSpPr>
            <a:spLocks noGrp="1"/>
          </p:cNvSpPr>
          <p:nvPr>
            <p:ph idx="1"/>
          </p:nvPr>
        </p:nvSpPr>
        <p:spPr>
          <a:xfrm>
            <a:off x="628650" y="1825625"/>
            <a:ext cx="7886700" cy="4351338"/>
          </a:xfrm>
        </p:spPr>
        <p:txBody>
          <a:bodyPr vert="horz" lIns="91440" tIns="45720" rIns="91440" bIns="45720" rtlCol="0">
            <a:normAutofit/>
          </a:bodyPr>
          <a:lstStyle/>
          <a:p>
            <a:pPr>
              <a:lnSpc>
                <a:spcPct val="90000"/>
              </a:lnSpc>
            </a:pPr>
            <a:r>
              <a:rPr lang="en-GB" sz="2700">
                <a:solidFill>
                  <a:srgbClr val="FFFFFF"/>
                </a:solidFill>
                <a:ea typeface="+mn-lt"/>
                <a:cs typeface="+mn-lt"/>
              </a:rPr>
              <a:t>Business Overview </a:t>
            </a:r>
            <a:endParaRPr lang="en-GB" sz="2700">
              <a:solidFill>
                <a:srgbClr val="FFFFFF"/>
              </a:solidFill>
            </a:endParaRPr>
          </a:p>
          <a:p>
            <a:pPr>
              <a:lnSpc>
                <a:spcPct val="90000"/>
              </a:lnSpc>
            </a:pPr>
            <a:r>
              <a:rPr lang="en-GB" sz="2700">
                <a:solidFill>
                  <a:srgbClr val="FFFFFF"/>
                </a:solidFill>
                <a:ea typeface="+mn-lt"/>
                <a:cs typeface="+mn-lt"/>
              </a:rPr>
              <a:t>Legal Format</a:t>
            </a:r>
            <a:endParaRPr lang="en-GB" sz="2700">
              <a:solidFill>
                <a:srgbClr val="FFFFFF"/>
              </a:solidFill>
            </a:endParaRPr>
          </a:p>
          <a:p>
            <a:pPr>
              <a:lnSpc>
                <a:spcPct val="90000"/>
              </a:lnSpc>
            </a:pPr>
            <a:r>
              <a:rPr lang="en-GB" sz="2700">
                <a:solidFill>
                  <a:srgbClr val="FFFFFF"/>
                </a:solidFill>
                <a:ea typeface="+mn-lt"/>
                <a:cs typeface="+mn-lt"/>
              </a:rPr>
              <a:t>Management Structure</a:t>
            </a:r>
            <a:endParaRPr lang="en-GB" sz="2700">
              <a:solidFill>
                <a:srgbClr val="FFFFFF"/>
              </a:solidFill>
            </a:endParaRPr>
          </a:p>
          <a:p>
            <a:pPr>
              <a:lnSpc>
                <a:spcPct val="90000"/>
              </a:lnSpc>
            </a:pPr>
            <a:r>
              <a:rPr lang="en-GB" sz="2700">
                <a:solidFill>
                  <a:srgbClr val="FFFFFF"/>
                </a:solidFill>
                <a:ea typeface="+mn-lt"/>
                <a:cs typeface="+mn-lt"/>
              </a:rPr>
              <a:t>PESTEL Analysis </a:t>
            </a:r>
          </a:p>
          <a:p>
            <a:pPr>
              <a:lnSpc>
                <a:spcPct val="90000"/>
              </a:lnSpc>
            </a:pPr>
            <a:r>
              <a:rPr lang="en-GB" sz="2700">
                <a:solidFill>
                  <a:srgbClr val="FFFFFF"/>
                </a:solidFill>
                <a:ea typeface="+mn-lt"/>
                <a:cs typeface="+mn-lt"/>
              </a:rPr>
              <a:t>SWOT Analysis</a:t>
            </a:r>
            <a:endParaRPr lang="en-GB" sz="2700">
              <a:solidFill>
                <a:srgbClr val="FFFFFF"/>
              </a:solidFill>
              <a:ea typeface="Calibri"/>
              <a:cs typeface="Calibri"/>
            </a:endParaRPr>
          </a:p>
          <a:p>
            <a:pPr>
              <a:lnSpc>
                <a:spcPct val="90000"/>
              </a:lnSpc>
            </a:pPr>
            <a:r>
              <a:rPr lang="en-GB" sz="2700">
                <a:solidFill>
                  <a:srgbClr val="FFFFFF"/>
                </a:solidFill>
                <a:ea typeface="+mn-lt"/>
                <a:cs typeface="+mn-lt"/>
              </a:rPr>
              <a:t>Marketing Strategies</a:t>
            </a:r>
            <a:endParaRPr lang="en-GB" sz="2700">
              <a:solidFill>
                <a:srgbClr val="FFFFFF"/>
              </a:solidFill>
            </a:endParaRPr>
          </a:p>
          <a:p>
            <a:pPr>
              <a:lnSpc>
                <a:spcPct val="90000"/>
              </a:lnSpc>
            </a:pPr>
            <a:r>
              <a:rPr lang="en-GB" sz="2700">
                <a:solidFill>
                  <a:srgbClr val="FFFFFF"/>
                </a:solidFill>
                <a:ea typeface="+mn-lt"/>
                <a:cs typeface="+mn-lt"/>
              </a:rPr>
              <a:t>Funding and Costs</a:t>
            </a:r>
            <a:endParaRPr lang="en-GB" sz="2700">
              <a:solidFill>
                <a:srgbClr val="FFFFFF"/>
              </a:solidFill>
            </a:endParaRPr>
          </a:p>
          <a:p>
            <a:pPr>
              <a:lnSpc>
                <a:spcPct val="90000"/>
              </a:lnSpc>
            </a:pPr>
            <a:r>
              <a:rPr lang="en-GB" sz="2700">
                <a:solidFill>
                  <a:srgbClr val="FFFFFF"/>
                </a:solidFill>
                <a:ea typeface="+mn-lt"/>
                <a:cs typeface="+mn-lt"/>
              </a:rPr>
              <a:t>1-Month Cash Flow Forecast</a:t>
            </a:r>
            <a:endParaRPr lang="en-GB" sz="2700">
              <a:solidFill>
                <a:srgbClr val="FFFFFF"/>
              </a:solidFill>
            </a:endParaRPr>
          </a:p>
          <a:p>
            <a:pPr>
              <a:lnSpc>
                <a:spcPct val="90000"/>
              </a:lnSpc>
            </a:pPr>
            <a:r>
              <a:rPr lang="en-GB" sz="2700">
                <a:solidFill>
                  <a:srgbClr val="FFFFFF"/>
                </a:solidFill>
                <a:ea typeface="+mn-lt"/>
                <a:cs typeface="+mn-lt"/>
              </a:rPr>
              <a:t>Conclusion</a:t>
            </a:r>
            <a:endParaRPr lang="en-GB" sz="2700">
              <a:solidFill>
                <a:srgbClr val="FFFFFF"/>
              </a:solidFill>
            </a:endParaRPr>
          </a:p>
          <a:p>
            <a:pPr>
              <a:lnSpc>
                <a:spcPct val="90000"/>
              </a:lnSpc>
            </a:pPr>
            <a:endParaRPr lang="en-GB" sz="2700">
              <a:solidFill>
                <a:srgbClr val="FFFFFF"/>
              </a:solidFill>
              <a:ea typeface="Calibri"/>
              <a:cs typeface="Calibri"/>
            </a:endParaRPr>
          </a:p>
        </p:txBody>
      </p:sp>
    </p:spTree>
    <p:extLst>
      <p:ext uri="{BB962C8B-B14F-4D97-AF65-F5344CB8AC3E}">
        <p14:creationId xmlns:p14="http://schemas.microsoft.com/office/powerpoint/2010/main" val="166448065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9143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Light blue party balloons against light">
            <a:extLst>
              <a:ext uri="{FF2B5EF4-FFF2-40B4-BE49-F238E27FC236}">
                <a16:creationId xmlns:a16="http://schemas.microsoft.com/office/drawing/2014/main" id="{289EBC0F-C688-D7A7-5123-FFA424F057E0}"/>
              </a:ext>
            </a:extLst>
          </p:cNvPr>
          <p:cNvPicPr>
            <a:picLocks noChangeAspect="1"/>
          </p:cNvPicPr>
          <p:nvPr/>
        </p:nvPicPr>
        <p:blipFill>
          <a:blip r:embed="rId2">
            <a:alphaModFix amt="55000"/>
          </a:blip>
          <a:srcRect l="8493" r="7841" b="1"/>
          <a:stretch>
            <a:fillRect/>
          </a:stretch>
        </p:blipFill>
        <p:spPr>
          <a:xfrm>
            <a:off x="20" y="-9107"/>
            <a:ext cx="9143980" cy="6858000"/>
          </a:xfrm>
          <a:prstGeom prst="rect">
            <a:avLst/>
          </a:prstGeom>
        </p:spPr>
      </p:pic>
      <p:sp>
        <p:nvSpPr>
          <p:cNvPr id="2" name="Title 1"/>
          <p:cNvSpPr>
            <a:spLocks noGrp="1"/>
          </p:cNvSpPr>
          <p:nvPr>
            <p:ph type="title"/>
          </p:nvPr>
        </p:nvSpPr>
        <p:spPr>
          <a:xfrm>
            <a:off x="515125" y="591344"/>
            <a:ext cx="2400300" cy="5585619"/>
          </a:xfrm>
        </p:spPr>
        <p:txBody>
          <a:bodyPr>
            <a:normAutofit/>
          </a:bodyPr>
          <a:lstStyle/>
          <a:p>
            <a:r>
              <a:rPr lang="en-GB">
                <a:solidFill>
                  <a:srgbClr val="FFFFFF"/>
                </a:solidFill>
              </a:rPr>
              <a:t>Business Overview</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2750993" y="-6133"/>
            <a:ext cx="6387810" cy="6871493"/>
          </a:xfrm>
        </p:spPr>
        <p:txBody>
          <a:bodyPr vert="horz" lIns="91440" tIns="45720" rIns="91440" bIns="45720" rtlCol="0" anchor="ctr">
            <a:normAutofit lnSpcReduction="10000"/>
          </a:bodyPr>
          <a:lstStyle/>
          <a:p>
            <a:pPr>
              <a:lnSpc>
                <a:spcPct val="90000"/>
              </a:lnSpc>
              <a:buNone/>
            </a:pPr>
            <a:br>
              <a:rPr lang="en-US" sz="1000" dirty="0"/>
            </a:br>
            <a:endParaRPr lang="en-US" sz="1200">
              <a:solidFill>
                <a:srgbClr val="FFFFFF"/>
              </a:solidFill>
              <a:latin typeface="Arial"/>
              <a:cs typeface="Arial"/>
            </a:endParaRPr>
          </a:p>
          <a:p>
            <a:pPr>
              <a:lnSpc>
                <a:spcPct val="90000"/>
              </a:lnSpc>
            </a:pPr>
            <a:r>
              <a:rPr lang="en-GB" sz="1200">
                <a:solidFill>
                  <a:srgbClr val="FFFFFF"/>
                </a:solidFill>
                <a:latin typeface="Arial"/>
                <a:ea typeface="+mn-lt"/>
                <a:cs typeface="Arial"/>
              </a:rPr>
              <a:t>Balloon arches and balloon décor for events</a:t>
            </a:r>
            <a:br>
              <a:rPr lang="en-GB" sz="1200" dirty="0">
                <a:latin typeface="Arial"/>
                <a:ea typeface="+mn-lt"/>
                <a:cs typeface="Arial"/>
              </a:rPr>
            </a:br>
            <a:r>
              <a:rPr lang="en-GB" sz="1200">
                <a:solidFill>
                  <a:srgbClr val="FFFFFF"/>
                </a:solidFill>
                <a:latin typeface="Arial"/>
                <a:ea typeface="+mn-lt"/>
                <a:cs typeface="Arial"/>
              </a:rPr>
              <a:t>The business focuses on creating balloon arches and decorative balloon     displays that help improve the overall look and atmosphere of events.</a:t>
            </a:r>
            <a:endParaRPr lang="en-GB" sz="1200">
              <a:solidFill>
                <a:srgbClr val="FFFFFF"/>
              </a:solidFill>
              <a:latin typeface="Arial"/>
              <a:cs typeface="Arial"/>
            </a:endParaRPr>
          </a:p>
          <a:p>
            <a:pPr>
              <a:lnSpc>
                <a:spcPct val="90000"/>
              </a:lnSpc>
            </a:pPr>
            <a:endParaRPr lang="en-GB" sz="1200" dirty="0">
              <a:solidFill>
                <a:srgbClr val="FFFFFF"/>
              </a:solidFill>
              <a:latin typeface="Arial"/>
              <a:ea typeface="+mn-lt"/>
              <a:cs typeface="Arial"/>
            </a:endParaRPr>
          </a:p>
          <a:p>
            <a:pPr>
              <a:lnSpc>
                <a:spcPct val="90000"/>
              </a:lnSpc>
            </a:pPr>
            <a:r>
              <a:rPr lang="en-GB" sz="1200" dirty="0">
                <a:solidFill>
                  <a:srgbClr val="FFFFFF"/>
                </a:solidFill>
                <a:latin typeface="Arial"/>
                <a:ea typeface="+mn-lt"/>
                <a:cs typeface="Arial"/>
              </a:rPr>
              <a:t>Decorations for a range of occasions</a:t>
            </a:r>
            <a:br>
              <a:rPr lang="en-GB" sz="1200" dirty="0">
                <a:latin typeface="Arial"/>
                <a:ea typeface="+mn-lt"/>
                <a:cs typeface="Arial"/>
              </a:rPr>
            </a:br>
            <a:r>
              <a:rPr lang="en-GB" sz="1200" dirty="0">
                <a:solidFill>
                  <a:srgbClr val="FFFFFF"/>
                </a:solidFill>
                <a:latin typeface="Arial"/>
                <a:ea typeface="+mn-lt"/>
                <a:cs typeface="Arial"/>
              </a:rPr>
              <a:t> Balloon décor is provided for different types of events, including birthdays, weddings, baby showers, and business launches. The aim is to create decorations that make the event feel more special and visually appealing.</a:t>
            </a:r>
            <a:endParaRPr lang="en-GB" sz="1200">
              <a:solidFill>
                <a:srgbClr val="FFFFFF"/>
              </a:solidFill>
              <a:latin typeface="Arial"/>
              <a:cs typeface="Arial"/>
            </a:endParaRPr>
          </a:p>
          <a:p>
            <a:pPr>
              <a:lnSpc>
                <a:spcPct val="90000"/>
              </a:lnSpc>
            </a:pPr>
            <a:endParaRPr lang="en-GB" sz="1200" dirty="0">
              <a:solidFill>
                <a:srgbClr val="FFFFFF"/>
              </a:solidFill>
              <a:latin typeface="Arial"/>
              <a:ea typeface="+mn-lt"/>
              <a:cs typeface="Arial"/>
            </a:endParaRPr>
          </a:p>
          <a:p>
            <a:pPr>
              <a:lnSpc>
                <a:spcPct val="90000"/>
              </a:lnSpc>
            </a:pPr>
            <a:r>
              <a:rPr lang="en-GB" sz="1200" dirty="0">
                <a:solidFill>
                  <a:srgbClr val="FFFFFF"/>
                </a:solidFill>
                <a:latin typeface="Arial"/>
                <a:ea typeface="+mn-lt"/>
                <a:cs typeface="Arial"/>
              </a:rPr>
              <a:t>Sole trader and owner-managed</a:t>
            </a:r>
            <a:br>
              <a:rPr lang="en-GB" sz="1200" dirty="0">
                <a:latin typeface="Arial"/>
                <a:ea typeface="+mn-lt"/>
                <a:cs typeface="Arial"/>
              </a:rPr>
            </a:br>
            <a:r>
              <a:rPr lang="en-GB" sz="1200" dirty="0">
                <a:solidFill>
                  <a:srgbClr val="FFFFFF"/>
                </a:solidFill>
                <a:latin typeface="Arial"/>
                <a:ea typeface="+mn-lt"/>
                <a:cs typeface="Arial"/>
              </a:rPr>
              <a:t>The business operates as a sole trader, meaning it is owned and run by one person who manages the day-to-day activities, communicates with clients, and organises the event set-ups.</a:t>
            </a:r>
          </a:p>
          <a:p>
            <a:pPr>
              <a:lnSpc>
                <a:spcPct val="90000"/>
              </a:lnSpc>
            </a:pPr>
            <a:endParaRPr lang="en-GB" sz="1200" dirty="0">
              <a:solidFill>
                <a:srgbClr val="FFFFFF"/>
              </a:solidFill>
              <a:latin typeface="Arial"/>
              <a:ea typeface="Calibri"/>
              <a:cs typeface="Arial"/>
            </a:endParaRPr>
          </a:p>
          <a:p>
            <a:pPr>
              <a:lnSpc>
                <a:spcPct val="90000"/>
              </a:lnSpc>
            </a:pPr>
            <a:r>
              <a:rPr lang="en-GB" sz="1200" dirty="0">
                <a:solidFill>
                  <a:srgbClr val="FFFFFF"/>
                </a:solidFill>
                <a:latin typeface="Arial"/>
                <a:ea typeface="+mn-lt"/>
                <a:cs typeface="Arial"/>
              </a:rPr>
              <a:t>Custom designs to suit themes and budgets</a:t>
            </a:r>
            <a:br>
              <a:rPr lang="en-GB" sz="1200" dirty="0">
                <a:latin typeface="Arial"/>
                <a:ea typeface="+mn-lt"/>
                <a:cs typeface="Arial"/>
              </a:rPr>
            </a:br>
            <a:r>
              <a:rPr lang="en-GB" sz="1200" dirty="0">
                <a:solidFill>
                  <a:srgbClr val="FFFFFF"/>
                </a:solidFill>
                <a:latin typeface="Arial"/>
                <a:ea typeface="+mn-lt"/>
                <a:cs typeface="Arial"/>
              </a:rPr>
              <a:t> Each design is created to match the client’s theme, colour scheme, and budget, allowing the decorations to fit the style of the event while remaining affordable.</a:t>
            </a:r>
            <a:endParaRPr lang="en-GB" sz="1200">
              <a:solidFill>
                <a:srgbClr val="FFFFFF"/>
              </a:solidFill>
              <a:latin typeface="Arial"/>
              <a:cs typeface="Arial"/>
            </a:endParaRPr>
          </a:p>
          <a:p>
            <a:pPr>
              <a:lnSpc>
                <a:spcPct val="90000"/>
              </a:lnSpc>
            </a:pPr>
            <a:endParaRPr lang="en-GB" sz="1200" dirty="0">
              <a:solidFill>
                <a:srgbClr val="FFFFFF"/>
              </a:solidFill>
              <a:latin typeface="Arial"/>
              <a:ea typeface="Calibri"/>
              <a:cs typeface="Arial"/>
            </a:endParaRPr>
          </a:p>
          <a:p>
            <a:pPr>
              <a:lnSpc>
                <a:spcPct val="90000"/>
              </a:lnSpc>
            </a:pPr>
            <a:r>
              <a:rPr lang="en-GB" sz="1200" dirty="0">
                <a:solidFill>
                  <a:srgbClr val="FFFFFF"/>
                </a:solidFill>
                <a:latin typeface="Arial"/>
                <a:cs typeface="Arial"/>
              </a:rPr>
              <a:t>Short-Term Overview</a:t>
            </a:r>
            <a:r>
              <a:rPr lang="en-GB" sz="1200" dirty="0">
                <a:solidFill>
                  <a:srgbClr val="FFFFFF"/>
                </a:solidFill>
                <a:latin typeface="Arial"/>
                <a:ea typeface="+mn-lt"/>
                <a:cs typeface="Arial"/>
              </a:rPr>
              <a:t> In the short term</a:t>
            </a:r>
            <a:br>
              <a:rPr lang="en-GB" sz="1200" dirty="0">
                <a:solidFill>
                  <a:srgbClr val="FFFFFF"/>
                </a:solidFill>
                <a:latin typeface="Arial"/>
                <a:ea typeface="+mn-lt"/>
                <a:cs typeface="Arial"/>
              </a:rPr>
            </a:br>
            <a:r>
              <a:rPr lang="en-GB" sz="1200" dirty="0">
                <a:solidFill>
                  <a:srgbClr val="FFFFFF"/>
                </a:solidFill>
                <a:latin typeface="Arial"/>
                <a:ea typeface="+mn-lt"/>
                <a:cs typeface="Arial"/>
              </a:rPr>
              <a:t>The business aims to build a strong local presence by providing high-quality balloon arches and decorative displays for events such as birthdays, baby showers, weddings and business launches. The main focus will be attracting new customers through word-of-mouth, social media promotion and delivering excellent customer service, while also building a portfolio of previous work and developing relationships with local venues and event planners.</a:t>
            </a:r>
            <a:endParaRPr lang="en-GB" sz="1200">
              <a:solidFill>
                <a:srgbClr val="FFFFFF"/>
              </a:solidFill>
              <a:latin typeface="Arial"/>
              <a:cs typeface="Arial"/>
            </a:endParaRPr>
          </a:p>
          <a:p>
            <a:pPr>
              <a:lnSpc>
                <a:spcPct val="90000"/>
              </a:lnSpc>
            </a:pPr>
            <a:endParaRPr lang="en-GB" sz="1200" dirty="0">
              <a:solidFill>
                <a:srgbClr val="FFFFFF"/>
              </a:solidFill>
              <a:latin typeface="Arial"/>
              <a:ea typeface="Calibri"/>
              <a:cs typeface="Arial"/>
            </a:endParaRPr>
          </a:p>
          <a:p>
            <a:pPr>
              <a:lnSpc>
                <a:spcPct val="90000"/>
              </a:lnSpc>
            </a:pPr>
            <a:r>
              <a:rPr lang="en-GB" sz="1200" dirty="0">
                <a:solidFill>
                  <a:srgbClr val="FFFFFF"/>
                </a:solidFill>
                <a:latin typeface="Arial"/>
                <a:cs typeface="Arial"/>
              </a:rPr>
              <a:t>Long-Term Overview</a:t>
            </a:r>
            <a:r>
              <a:rPr lang="en-GB" sz="1200" dirty="0">
                <a:solidFill>
                  <a:srgbClr val="FFFFFF"/>
                </a:solidFill>
                <a:latin typeface="Arial"/>
                <a:ea typeface="+mn-lt"/>
                <a:cs typeface="Arial"/>
              </a:rPr>
              <a:t> In the long term</a:t>
            </a:r>
            <a:br>
              <a:rPr lang="en-GB" sz="1200" dirty="0">
                <a:solidFill>
                  <a:srgbClr val="FFFFFF"/>
                </a:solidFill>
                <a:latin typeface="Arial"/>
                <a:ea typeface="+mn-lt"/>
                <a:cs typeface="Arial"/>
              </a:rPr>
            </a:br>
            <a:r>
              <a:rPr lang="en-GB" sz="1200" dirty="0">
                <a:solidFill>
                  <a:srgbClr val="FFFFFF"/>
                </a:solidFill>
                <a:latin typeface="Arial"/>
                <a:ea typeface="+mn-lt"/>
                <a:cs typeface="Arial"/>
              </a:rPr>
              <a:t>The business aims to expand its services by offering a wider range of event décor and potentially hiring additional staff to support larger events. The goal is to become a well-known and trusted event décor provider in the local area and to build partnerships with venues and event organisers to secure regular bookings.</a:t>
            </a:r>
            <a:endParaRPr lang="en-GB" sz="1200">
              <a:solidFill>
                <a:srgbClr val="FFFFFF"/>
              </a:solidFill>
              <a:latin typeface="Arial"/>
              <a:cs typeface="Arial"/>
            </a:endParaRPr>
          </a:p>
          <a:p>
            <a:pPr>
              <a:lnSpc>
                <a:spcPct val="90000"/>
              </a:lnSpc>
            </a:pPr>
            <a:endParaRPr lang="en-GB" sz="1200" dirty="0">
              <a:solidFill>
                <a:srgbClr val="FFFFFF"/>
              </a:solidFill>
              <a:latin typeface="Arial"/>
              <a:ea typeface="Calibri"/>
              <a:cs typeface="Arial"/>
            </a:endParaRPr>
          </a:p>
          <a:p>
            <a:pPr>
              <a:lnSpc>
                <a:spcPct val="90000"/>
              </a:lnSpc>
            </a:pPr>
            <a:r>
              <a:rPr lang="en-GB" sz="1200" dirty="0">
                <a:solidFill>
                  <a:srgbClr val="FFFFFF"/>
                </a:solidFill>
                <a:latin typeface="Arial"/>
                <a:cs typeface="Arial"/>
              </a:rPr>
              <a:t>Unique Selling Point (USP)</a:t>
            </a:r>
            <a:br>
              <a:rPr lang="en-GB" sz="1200" dirty="0">
                <a:solidFill>
                  <a:srgbClr val="FFFFFF"/>
                </a:solidFill>
                <a:latin typeface="Arial"/>
                <a:ea typeface="+mn-lt"/>
                <a:cs typeface="Arial"/>
              </a:rPr>
            </a:br>
            <a:r>
              <a:rPr lang="en-GB" sz="1200" dirty="0">
                <a:solidFill>
                  <a:srgbClr val="FFFFFF"/>
                </a:solidFill>
                <a:latin typeface="Arial"/>
                <a:ea typeface="+mn-lt"/>
                <a:cs typeface="Arial"/>
              </a:rPr>
              <a:t>The business specialises in custom-designed balloon décor tailored to each client’s theme, colour scheme and budget. This personalised approach ensures that every display is unique and suited to the specific event. </a:t>
            </a:r>
            <a:br>
              <a:rPr lang="en-US" sz="1200" dirty="0">
                <a:latin typeface="Arial"/>
                <a:cs typeface="Arial"/>
              </a:rPr>
            </a:br>
            <a:endParaRPr lang="en-US" sz="1200">
              <a:solidFill>
                <a:srgbClr val="FFFFFF"/>
              </a:solidFill>
              <a:latin typeface="Arial"/>
              <a:ea typeface="Calibri"/>
              <a:cs typeface="Arial"/>
            </a:endParaRPr>
          </a:p>
          <a:p>
            <a:pPr>
              <a:lnSpc>
                <a:spcPct val="90000"/>
              </a:lnSpc>
              <a:buNone/>
            </a:pPr>
            <a:endParaRPr lang="en-GB" sz="1200" dirty="0">
              <a:solidFill>
                <a:srgbClr val="FFFFFF"/>
              </a:solidFill>
              <a:latin typeface="Arial"/>
              <a:ea typeface="Calibri"/>
              <a:cs typeface="Arial"/>
            </a:endParaRPr>
          </a:p>
          <a:p>
            <a:pPr marL="0" indent="0">
              <a:lnSpc>
                <a:spcPct val="90000"/>
              </a:lnSpc>
              <a:buNone/>
            </a:pPr>
            <a:endParaRPr lang="en-GB" sz="1200" dirty="0">
              <a:solidFill>
                <a:srgbClr val="FFFFFF"/>
              </a:solidFill>
              <a:latin typeface="Arial"/>
              <a:ea typeface="Calibri"/>
              <a:cs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7DFFF-6E74-19AE-7B9B-5C407D7996C0}"/>
              </a:ext>
            </a:extLst>
          </p:cNvPr>
          <p:cNvSpPr>
            <a:spLocks noGrp="1"/>
          </p:cNvSpPr>
          <p:nvPr>
            <p:ph type="title"/>
          </p:nvPr>
        </p:nvSpPr>
        <p:spPr/>
        <p:txBody>
          <a:bodyPr/>
          <a:lstStyle/>
          <a:p>
            <a:r>
              <a:rPr lang="en-GB">
                <a:ea typeface="Calibri"/>
                <a:cs typeface="Calibri"/>
              </a:rPr>
              <a:t>Legal Format </a:t>
            </a:r>
            <a:endParaRPr lang="en-US"/>
          </a:p>
        </p:txBody>
      </p:sp>
      <p:graphicFrame>
        <p:nvGraphicFramePr>
          <p:cNvPr id="21" name="Content Placeholder 2">
            <a:extLst>
              <a:ext uri="{FF2B5EF4-FFF2-40B4-BE49-F238E27FC236}">
                <a16:creationId xmlns:a16="http://schemas.microsoft.com/office/drawing/2014/main" id="{5EF38EAA-9164-8C4D-7258-877F923497F5}"/>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3741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F0E2C90-AA45-A28F-96C2-D114C980B3EB}"/>
              </a:ext>
            </a:extLst>
          </p:cNvPr>
          <p:cNvPicPr>
            <a:picLocks noChangeAspect="1"/>
          </p:cNvPicPr>
          <p:nvPr/>
        </p:nvPicPr>
        <p:blipFill>
          <a:blip r:embed="rId2">
            <a:duotone>
              <a:schemeClr val="bg2">
                <a:shade val="45000"/>
                <a:satMod val="135000"/>
              </a:schemeClr>
              <a:prstClr val="white"/>
            </a:duotone>
          </a:blip>
          <a:srcRect l="9434" t="9092" r="22380" b="-7"/>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01DC0-7623-DB9D-0D22-3FA4EB593AB0}"/>
              </a:ext>
            </a:extLst>
          </p:cNvPr>
          <p:cNvSpPr>
            <a:spLocks noGrp="1"/>
          </p:cNvSpPr>
          <p:nvPr>
            <p:ph type="title"/>
          </p:nvPr>
        </p:nvSpPr>
        <p:spPr>
          <a:xfrm>
            <a:off x="628650" y="365125"/>
            <a:ext cx="7886700" cy="1325563"/>
          </a:xfrm>
        </p:spPr>
        <p:txBody>
          <a:bodyPr>
            <a:normAutofit/>
          </a:bodyPr>
          <a:lstStyle/>
          <a:p>
            <a:r>
              <a:rPr lang="en-GB">
                <a:ea typeface="Calibri"/>
                <a:cs typeface="Calibri"/>
              </a:rPr>
              <a:t>Management Structure</a:t>
            </a:r>
            <a:endParaRPr lang="en-GB"/>
          </a:p>
        </p:txBody>
      </p:sp>
      <p:graphicFrame>
        <p:nvGraphicFramePr>
          <p:cNvPr id="5" name="Content Placeholder 2">
            <a:extLst>
              <a:ext uri="{FF2B5EF4-FFF2-40B4-BE49-F238E27FC236}">
                <a16:creationId xmlns:a16="http://schemas.microsoft.com/office/drawing/2014/main" id="{2216E565-6817-1EF2-39FB-7621FDF6E222}"/>
              </a:ext>
            </a:extLst>
          </p:cNvPr>
          <p:cNvGraphicFramePr>
            <a:graphicFrameLocks noGrp="1"/>
          </p:cNvGraphicFramePr>
          <p:nvPr>
            <p:ph idx="1"/>
            <p:extLst>
              <p:ext uri="{D42A27DB-BD31-4B8C-83A1-F6EECF244321}">
                <p14:modId xmlns:p14="http://schemas.microsoft.com/office/powerpoint/2010/main" val="2721773140"/>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933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459863"/>
            <a:ext cx="7886700" cy="1004594"/>
          </a:xfrm>
        </p:spPr>
        <p:txBody>
          <a:bodyPr>
            <a:normAutofit/>
          </a:bodyPr>
          <a:lstStyle/>
          <a:p>
            <a:r>
              <a:rPr lang="en-GB">
                <a:solidFill>
                  <a:srgbClr val="FFFFFF"/>
                </a:solidFill>
              </a:rPr>
              <a:t>PESTEL – Key Factors</a:t>
            </a:r>
          </a:p>
        </p:txBody>
      </p:sp>
      <p:sp>
        <p:nvSpPr>
          <p:cNvPr id="44" name="Rectangle: Rounded Corners 43">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00F30F7-7997-2BE7-B29A-C40AF44A157D}"/>
              </a:ext>
            </a:extLst>
          </p:cNvPr>
          <p:cNvGraphicFramePr>
            <a:graphicFrameLocks noGrp="1"/>
          </p:cNvGraphicFramePr>
          <p:nvPr>
            <p:ph idx="1"/>
            <p:extLst>
              <p:ext uri="{D42A27DB-BD31-4B8C-83A1-F6EECF244321}">
                <p14:modId xmlns:p14="http://schemas.microsoft.com/office/powerpoint/2010/main" val="1178546573"/>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5" name="Group 5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397" y="508838"/>
            <a:ext cx="3913467" cy="6239661"/>
            <a:chOff x="-19221" y="251144"/>
            <a:chExt cx="5217958" cy="6239661"/>
          </a:xfrm>
        </p:grpSpPr>
        <p:sp>
          <p:nvSpPr>
            <p:cNvPr id="56" name="Freeform: Shape 4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4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Shape 4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67A0C24-5F26-25E0-7CE1-335827B7A855}"/>
              </a:ext>
            </a:extLst>
          </p:cNvPr>
          <p:cNvSpPr>
            <a:spLocks noGrp="1"/>
          </p:cNvSpPr>
          <p:nvPr>
            <p:ph type="title"/>
          </p:nvPr>
        </p:nvSpPr>
        <p:spPr>
          <a:xfrm>
            <a:off x="480060" y="1243013"/>
            <a:ext cx="2891790" cy="4371974"/>
          </a:xfrm>
        </p:spPr>
        <p:txBody>
          <a:bodyPr>
            <a:normAutofit/>
          </a:bodyPr>
          <a:lstStyle/>
          <a:p>
            <a:r>
              <a:rPr lang="en-GB" sz="3100">
                <a:solidFill>
                  <a:schemeClr val="tx2"/>
                </a:solidFill>
                <a:ea typeface="+mj-lt"/>
                <a:cs typeface="+mj-lt"/>
              </a:rPr>
              <a:t>SWOT Analysis </a:t>
            </a:r>
            <a:br>
              <a:rPr lang="en-GB" sz="3100">
                <a:solidFill>
                  <a:schemeClr val="tx2"/>
                </a:solidFill>
                <a:ea typeface="+mj-lt"/>
                <a:cs typeface="+mj-lt"/>
              </a:rPr>
            </a:br>
            <a:r>
              <a:rPr lang="en-GB" sz="3100">
                <a:solidFill>
                  <a:schemeClr val="tx2"/>
                </a:solidFill>
                <a:ea typeface="+mj-lt"/>
                <a:cs typeface="+mj-lt"/>
              </a:rPr>
              <a:t>Arch &amp; Air Events</a:t>
            </a:r>
            <a:endParaRPr lang="en-US" sz="3100">
              <a:solidFill>
                <a:schemeClr val="tx2"/>
              </a:solidFill>
            </a:endParaRPr>
          </a:p>
        </p:txBody>
      </p:sp>
      <p:sp>
        <p:nvSpPr>
          <p:cNvPr id="59" name="Content Placeholder 2">
            <a:extLst>
              <a:ext uri="{FF2B5EF4-FFF2-40B4-BE49-F238E27FC236}">
                <a16:creationId xmlns:a16="http://schemas.microsoft.com/office/drawing/2014/main" id="{5B999F97-E913-016F-983A-A795CCB73CAF}"/>
              </a:ext>
            </a:extLst>
          </p:cNvPr>
          <p:cNvSpPr>
            <a:spLocks noGrp="1"/>
          </p:cNvSpPr>
          <p:nvPr>
            <p:ph idx="1"/>
          </p:nvPr>
        </p:nvSpPr>
        <p:spPr>
          <a:xfrm>
            <a:off x="4629150" y="804672"/>
            <a:ext cx="3915918" cy="5230368"/>
          </a:xfrm>
        </p:spPr>
        <p:txBody>
          <a:bodyPr vert="horz" lIns="91440" tIns="45720" rIns="91440" bIns="45720" rtlCol="0" anchor="ctr">
            <a:normAutofit/>
          </a:bodyPr>
          <a:lstStyle/>
          <a:p>
            <a:pPr marL="0" indent="0">
              <a:lnSpc>
                <a:spcPct val="90000"/>
              </a:lnSpc>
              <a:buNone/>
            </a:pPr>
            <a:r>
              <a:rPr lang="en-GB" sz="1200" b="1">
                <a:solidFill>
                  <a:schemeClr val="tx2"/>
                </a:solidFill>
              </a:rPr>
              <a:t>Strengths</a:t>
            </a:r>
            <a:endParaRPr lang="en-GB" sz="1200">
              <a:solidFill>
                <a:schemeClr val="tx2"/>
              </a:solidFill>
              <a:ea typeface="Calibri"/>
              <a:cs typeface="Calibri"/>
            </a:endParaRPr>
          </a:p>
          <a:p>
            <a:pPr>
              <a:lnSpc>
                <a:spcPct val="90000"/>
              </a:lnSpc>
            </a:pPr>
            <a:r>
              <a:rPr lang="en-GB" sz="1200">
                <a:solidFill>
                  <a:schemeClr val="tx2"/>
                </a:solidFill>
                <a:ea typeface="+mn-lt"/>
                <a:cs typeface="+mn-lt"/>
              </a:rPr>
              <a:t> Low start‑up costs and simple set‑up • Bespoke balloon designs tailored to each client • Highly visual service ideal for Instagram and TikTok • Mobile business able to work across different venues</a:t>
            </a:r>
            <a:endParaRPr lang="en-GB" sz="1200">
              <a:solidFill>
                <a:schemeClr val="tx2"/>
              </a:solidFill>
            </a:endParaRPr>
          </a:p>
          <a:p>
            <a:pPr marL="0" indent="0">
              <a:lnSpc>
                <a:spcPct val="90000"/>
              </a:lnSpc>
              <a:buNone/>
            </a:pPr>
            <a:r>
              <a:rPr lang="en-GB" sz="1200" b="1">
                <a:solidFill>
                  <a:schemeClr val="tx2"/>
                </a:solidFill>
              </a:rPr>
              <a:t>Weaknesses</a:t>
            </a:r>
            <a:endParaRPr lang="en-GB" sz="1200">
              <a:solidFill>
                <a:schemeClr val="tx2"/>
              </a:solidFill>
              <a:ea typeface="Calibri"/>
              <a:cs typeface="Calibri"/>
            </a:endParaRPr>
          </a:p>
          <a:p>
            <a:pPr>
              <a:lnSpc>
                <a:spcPct val="90000"/>
              </a:lnSpc>
            </a:pPr>
            <a:r>
              <a:rPr lang="en-GB" sz="1200">
                <a:solidFill>
                  <a:schemeClr val="tx2"/>
                </a:solidFill>
                <a:ea typeface="+mn-lt"/>
                <a:cs typeface="+mn-lt"/>
              </a:rPr>
              <a:t> Limited capacity as a sole trader • Heavy reliance on social media visibility • Set‑ups can be physically demanding and weather‑dependent • New business with a developing reputation</a:t>
            </a:r>
            <a:endParaRPr lang="en-GB" sz="1200">
              <a:solidFill>
                <a:schemeClr val="tx2"/>
              </a:solidFill>
            </a:endParaRPr>
          </a:p>
          <a:p>
            <a:pPr marL="0" indent="0">
              <a:lnSpc>
                <a:spcPct val="90000"/>
              </a:lnSpc>
              <a:buNone/>
            </a:pPr>
            <a:r>
              <a:rPr lang="en-GB" sz="1200" b="1">
                <a:solidFill>
                  <a:schemeClr val="tx2"/>
                </a:solidFill>
              </a:rPr>
              <a:t>Opportunities</a:t>
            </a:r>
            <a:endParaRPr lang="en-GB" sz="1200">
              <a:solidFill>
                <a:schemeClr val="tx2"/>
              </a:solidFill>
              <a:ea typeface="Calibri"/>
              <a:cs typeface="Calibri"/>
            </a:endParaRPr>
          </a:p>
          <a:p>
            <a:pPr>
              <a:lnSpc>
                <a:spcPct val="90000"/>
              </a:lnSpc>
            </a:pPr>
            <a:r>
              <a:rPr lang="en-GB" sz="1200">
                <a:solidFill>
                  <a:schemeClr val="tx2"/>
                </a:solidFill>
                <a:ea typeface="+mn-lt"/>
                <a:cs typeface="+mn-lt"/>
              </a:rPr>
              <a:t> Growing demand for stylish, “Instagrammable” events • Potential partnerships with venues, photographers and planners • Room to expand into props, backdrops and full event styling • Seasonal peaks (weddings, graduations, Christmas, Eid, baby showers)</a:t>
            </a:r>
            <a:endParaRPr lang="en-GB" sz="1200">
              <a:solidFill>
                <a:schemeClr val="tx2"/>
              </a:solidFill>
            </a:endParaRPr>
          </a:p>
          <a:p>
            <a:pPr marL="0" indent="0">
              <a:lnSpc>
                <a:spcPct val="90000"/>
              </a:lnSpc>
              <a:buNone/>
            </a:pPr>
            <a:r>
              <a:rPr lang="en-GB" sz="1200" b="1">
                <a:solidFill>
                  <a:schemeClr val="tx2"/>
                </a:solidFill>
              </a:rPr>
              <a:t>Threats</a:t>
            </a:r>
            <a:endParaRPr lang="en-GB" sz="1200">
              <a:solidFill>
                <a:schemeClr val="tx2"/>
              </a:solidFill>
              <a:ea typeface="Calibri"/>
              <a:cs typeface="Calibri"/>
            </a:endParaRPr>
          </a:p>
          <a:p>
            <a:pPr>
              <a:lnSpc>
                <a:spcPct val="90000"/>
              </a:lnSpc>
            </a:pPr>
            <a:r>
              <a:rPr lang="en-GB" sz="1200">
                <a:solidFill>
                  <a:schemeClr val="tx2"/>
                </a:solidFill>
                <a:ea typeface="+mn-lt"/>
                <a:cs typeface="+mn-lt"/>
              </a:rPr>
              <a:t> Increasing competition in the balloon and event décor market • Rising material and transport costs • Economic uncertainty affecting customer spending • Environmental concerns and possible restrictions on balloon use</a:t>
            </a:r>
            <a:endParaRPr lang="en-GB" sz="1200">
              <a:solidFill>
                <a:schemeClr val="tx2"/>
              </a:solidFill>
            </a:endParaRPr>
          </a:p>
          <a:p>
            <a:pPr>
              <a:lnSpc>
                <a:spcPct val="90000"/>
              </a:lnSpc>
            </a:pPr>
            <a:endParaRPr lang="en-GB" sz="1200">
              <a:solidFill>
                <a:schemeClr val="tx2"/>
              </a:solidFill>
              <a:ea typeface="Calibri"/>
              <a:cs typeface="Calibri"/>
            </a:endParaRPr>
          </a:p>
        </p:txBody>
      </p:sp>
    </p:spTree>
    <p:extLst>
      <p:ext uri="{BB962C8B-B14F-4D97-AF65-F5344CB8AC3E}">
        <p14:creationId xmlns:p14="http://schemas.microsoft.com/office/powerpoint/2010/main" val="540944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841BDF2-472D-348C-5815-F6D3D15CB310}"/>
              </a:ext>
            </a:extLst>
          </p:cNvPr>
          <p:cNvPicPr>
            <a:picLocks noChangeAspect="1"/>
          </p:cNvPicPr>
          <p:nvPr/>
        </p:nvPicPr>
        <p:blipFill>
          <a:blip r:embed="rId2">
            <a:alphaModFix amt="35000"/>
          </a:blip>
          <a:srcRect r="11130" b="-3"/>
          <a:stretch>
            <a:fillRect/>
          </a:stretch>
        </p:blipFill>
        <p:spPr>
          <a:xfrm>
            <a:off x="20" y="10"/>
            <a:ext cx="9143980" cy="6857990"/>
          </a:xfrm>
          <a:prstGeom prst="rect">
            <a:avLst/>
          </a:prstGeom>
        </p:spPr>
      </p:pic>
      <p:sp>
        <p:nvSpPr>
          <p:cNvPr id="2" name="Title 1"/>
          <p:cNvSpPr>
            <a:spLocks noGrp="1"/>
          </p:cNvSpPr>
          <p:nvPr>
            <p:ph type="title"/>
          </p:nvPr>
        </p:nvSpPr>
        <p:spPr>
          <a:xfrm>
            <a:off x="628650" y="365125"/>
            <a:ext cx="7886700" cy="1325563"/>
          </a:xfrm>
        </p:spPr>
        <p:txBody>
          <a:bodyPr>
            <a:normAutofit/>
          </a:bodyPr>
          <a:lstStyle/>
          <a:p>
            <a:r>
              <a:rPr lang="en-GB">
                <a:solidFill>
                  <a:srgbClr val="FFFFFF"/>
                </a:solidFill>
              </a:rPr>
              <a:t>Marketing Strategies</a:t>
            </a:r>
          </a:p>
        </p:txBody>
      </p:sp>
      <p:graphicFrame>
        <p:nvGraphicFramePr>
          <p:cNvPr id="5" name="Content Placeholder 2">
            <a:extLst>
              <a:ext uri="{FF2B5EF4-FFF2-40B4-BE49-F238E27FC236}">
                <a16:creationId xmlns:a16="http://schemas.microsoft.com/office/drawing/2014/main" id="{441A40E6-0104-4BB8-9F42-F97305407CE3}"/>
              </a:ext>
            </a:extLst>
          </p:cNvPr>
          <p:cNvGraphicFramePr>
            <a:graphicFrameLocks noGrp="1"/>
          </p:cNvGraphicFramePr>
          <p:nvPr>
            <p:ph idx="1"/>
            <p:extLst>
              <p:ext uri="{D42A27DB-BD31-4B8C-83A1-F6EECF244321}">
                <p14:modId xmlns:p14="http://schemas.microsoft.com/office/powerpoint/2010/main" val="547066668"/>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5897CCA-486C-491C-B4C1-5E5C95A827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3991" y="6333"/>
            <a:ext cx="4767454" cy="1096151"/>
          </a:xfrm>
        </p:spPr>
        <p:txBody>
          <a:bodyPr>
            <a:normAutofit/>
          </a:bodyPr>
          <a:lstStyle/>
          <a:p>
            <a:r>
              <a:rPr lang="en-GB" sz="3500"/>
              <a:t>Funding &amp; Costs</a:t>
            </a:r>
          </a:p>
        </p:txBody>
      </p:sp>
      <p:pic>
        <p:nvPicPr>
          <p:cNvPr id="17" name="Picture 16">
            <a:extLst>
              <a:ext uri="{FF2B5EF4-FFF2-40B4-BE49-F238E27FC236}">
                <a16:creationId xmlns:a16="http://schemas.microsoft.com/office/drawing/2014/main" id="{32BE89BF-CC95-1BB0-7FBF-5D17E88B6261}"/>
              </a:ext>
            </a:extLst>
          </p:cNvPr>
          <p:cNvPicPr>
            <a:picLocks noChangeAspect="1"/>
          </p:cNvPicPr>
          <p:nvPr/>
        </p:nvPicPr>
        <p:blipFill>
          <a:blip r:embed="rId2"/>
          <a:srcRect l="13418" r="46247" b="13"/>
          <a:stretch>
            <a:fillRect/>
          </a:stretch>
        </p:blipFill>
        <p:spPr>
          <a:xfrm>
            <a:off x="5667306" y="557190"/>
            <a:ext cx="2996946" cy="5571896"/>
          </a:xfrm>
          <a:prstGeom prst="rect">
            <a:avLst/>
          </a:prstGeom>
          <a:effectLst/>
        </p:spPr>
      </p:pic>
      <p:graphicFrame>
        <p:nvGraphicFramePr>
          <p:cNvPr id="15" name="Content Placeholder 2">
            <a:extLst>
              <a:ext uri="{FF2B5EF4-FFF2-40B4-BE49-F238E27FC236}">
                <a16:creationId xmlns:a16="http://schemas.microsoft.com/office/drawing/2014/main" id="{B96DCD31-B324-ABAF-2E28-55C845602442}"/>
              </a:ext>
            </a:extLst>
          </p:cNvPr>
          <p:cNvGraphicFramePr>
            <a:graphicFrameLocks noGrp="1"/>
          </p:cNvGraphicFramePr>
          <p:nvPr>
            <p:ph idx="1"/>
            <p:extLst>
              <p:ext uri="{D42A27DB-BD31-4B8C-83A1-F6EECF244321}">
                <p14:modId xmlns:p14="http://schemas.microsoft.com/office/powerpoint/2010/main" val="3317328416"/>
              </p:ext>
            </p:extLst>
          </p:nvPr>
        </p:nvGraphicFramePr>
        <p:xfrm>
          <a:off x="623990" y="1095781"/>
          <a:ext cx="4913790" cy="50333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018681-C699-C7C7-068C-9AF533F3019E}"/>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defTabSz="914400">
              <a:lnSpc>
                <a:spcPct val="90000"/>
              </a:lnSpc>
            </a:pPr>
            <a:r>
              <a:rPr lang="en-US" sz="2200" kern="1200">
                <a:solidFill>
                  <a:schemeClr val="bg1"/>
                </a:solidFill>
                <a:latin typeface="+mj-lt"/>
                <a:ea typeface="+mj-ea"/>
                <a:cs typeface="+mj-cs"/>
              </a:rPr>
              <a:t>1‑Month Cash Flow Forecast </a:t>
            </a:r>
            <a:br>
              <a:rPr lang="en-US" sz="2200" kern="1200">
                <a:solidFill>
                  <a:schemeClr val="bg1"/>
                </a:solidFill>
                <a:latin typeface="+mj-lt"/>
                <a:ea typeface="+mj-ea"/>
                <a:cs typeface="+mj-cs"/>
              </a:rPr>
            </a:br>
            <a:r>
              <a:rPr lang="en-US" sz="2200" kern="1200">
                <a:solidFill>
                  <a:schemeClr val="bg1"/>
                </a:solidFill>
                <a:latin typeface="+mj-lt"/>
                <a:ea typeface="+mj-ea"/>
                <a:cs typeface="+mj-cs"/>
              </a:rPr>
              <a:t>Arch &amp; Air Events</a:t>
            </a:r>
          </a:p>
        </p:txBody>
      </p:sp>
      <p:graphicFrame>
        <p:nvGraphicFramePr>
          <p:cNvPr id="5" name="Content Placeholder 4">
            <a:extLst>
              <a:ext uri="{FF2B5EF4-FFF2-40B4-BE49-F238E27FC236}">
                <a16:creationId xmlns:a16="http://schemas.microsoft.com/office/drawing/2014/main" id="{A00E9DAF-EB50-3EFA-AECE-205F5343F9E6}"/>
              </a:ext>
            </a:extLst>
          </p:cNvPr>
          <p:cNvGraphicFramePr>
            <a:graphicFrameLocks noGrp="1"/>
          </p:cNvGraphicFramePr>
          <p:nvPr>
            <p:ph idx="1"/>
            <p:extLst>
              <p:ext uri="{D42A27DB-BD31-4B8C-83A1-F6EECF244321}">
                <p14:modId xmlns:p14="http://schemas.microsoft.com/office/powerpoint/2010/main" val="3478719503"/>
              </p:ext>
            </p:extLst>
          </p:nvPr>
        </p:nvGraphicFramePr>
        <p:xfrm>
          <a:off x="1290091" y="1675227"/>
          <a:ext cx="6563816" cy="4394200"/>
        </p:xfrm>
        <a:graphic>
          <a:graphicData uri="http://schemas.openxmlformats.org/drawingml/2006/table">
            <a:tbl>
              <a:tblPr firstRow="1" bandRow="1">
                <a:noFill/>
                <a:tableStyleId>{5C22544A-7EE6-4342-B048-85BDC9FD1C3A}</a:tableStyleId>
              </a:tblPr>
              <a:tblGrid>
                <a:gridCol w="3499805">
                  <a:extLst>
                    <a:ext uri="{9D8B030D-6E8A-4147-A177-3AD203B41FA5}">
                      <a16:colId xmlns:a16="http://schemas.microsoft.com/office/drawing/2014/main" val="2220879016"/>
                    </a:ext>
                  </a:extLst>
                </a:gridCol>
                <a:gridCol w="1432057">
                  <a:extLst>
                    <a:ext uri="{9D8B030D-6E8A-4147-A177-3AD203B41FA5}">
                      <a16:colId xmlns:a16="http://schemas.microsoft.com/office/drawing/2014/main" val="202174884"/>
                    </a:ext>
                  </a:extLst>
                </a:gridCol>
                <a:gridCol w="1631954">
                  <a:extLst>
                    <a:ext uri="{9D8B030D-6E8A-4147-A177-3AD203B41FA5}">
                      <a16:colId xmlns:a16="http://schemas.microsoft.com/office/drawing/2014/main" val="3628565177"/>
                    </a:ext>
                  </a:extLst>
                </a:gridCol>
              </a:tblGrid>
              <a:tr h="439420">
                <a:tc>
                  <a:txBody>
                    <a:bodyPr/>
                    <a:lstStyle/>
                    <a:p>
                      <a:pPr>
                        <a:buNone/>
                      </a:pPr>
                      <a:r>
                        <a:rPr lang="en-GB" sz="1300" b="1" cap="none" spc="0">
                          <a:solidFill>
                            <a:schemeClr val="tx1"/>
                          </a:solidFill>
                        </a:rPr>
                        <a:t>Item</a:t>
                      </a:r>
                    </a:p>
                  </a:txBody>
                  <a:tcPr marL="0" marR="58330" marT="23332" marB="174990" anchor="ctr">
                    <a:lnL w="12700" cmpd="sng">
                      <a:noFill/>
                    </a:lnL>
                    <a:lnR w="12700" cmpd="sng">
                      <a:noFill/>
                    </a:lnR>
                    <a:lnT w="28575" cap="flat" cmpd="sng" algn="ctr">
                      <a:solidFill>
                        <a:schemeClr val="tx1"/>
                      </a:solidFill>
                      <a:prstDash val="solid"/>
                    </a:lnT>
                    <a:lnB w="38100" cmpd="sng">
                      <a:noFill/>
                    </a:lnB>
                    <a:noFill/>
                  </a:tcPr>
                </a:tc>
                <a:tc>
                  <a:txBody>
                    <a:bodyPr/>
                    <a:lstStyle/>
                    <a:p>
                      <a:pPr>
                        <a:buNone/>
                      </a:pPr>
                      <a:r>
                        <a:rPr lang="en-GB" sz="1300" b="1" cap="none" spc="0">
                          <a:solidFill>
                            <a:schemeClr val="tx1"/>
                          </a:solidFill>
                        </a:rPr>
                        <a:t>Cash In (£)</a:t>
                      </a:r>
                    </a:p>
                  </a:txBody>
                  <a:tcPr marL="0" marR="58330" marT="23332" marB="174990" anchor="ctr">
                    <a:lnL w="12700" cmpd="sng">
                      <a:noFill/>
                    </a:lnL>
                    <a:lnR w="12700" cmpd="sng">
                      <a:noFill/>
                    </a:lnR>
                    <a:lnT w="28575" cap="flat" cmpd="sng" algn="ctr">
                      <a:solidFill>
                        <a:schemeClr val="tx1"/>
                      </a:solidFill>
                      <a:prstDash val="solid"/>
                    </a:lnT>
                    <a:lnB w="38100" cmpd="sng">
                      <a:noFill/>
                    </a:lnB>
                    <a:noFill/>
                  </a:tcPr>
                </a:tc>
                <a:tc>
                  <a:txBody>
                    <a:bodyPr/>
                    <a:lstStyle/>
                    <a:p>
                      <a:pPr>
                        <a:buNone/>
                      </a:pPr>
                      <a:r>
                        <a:rPr lang="en-GB" sz="1300" b="1" cap="none" spc="0">
                          <a:solidFill>
                            <a:schemeClr val="tx1"/>
                          </a:solidFill>
                        </a:rPr>
                        <a:t>Cash Out (£)</a:t>
                      </a:r>
                    </a:p>
                  </a:txBody>
                  <a:tcPr marL="0" marR="58330" marT="23332" marB="174990" anchor="ctr">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1007581705"/>
                  </a:ext>
                </a:extLst>
              </a:tr>
              <a:tr h="439420">
                <a:tc>
                  <a:txBody>
                    <a:bodyPr/>
                    <a:lstStyle/>
                    <a:p>
                      <a:pPr>
                        <a:buNone/>
                      </a:pPr>
                      <a:r>
                        <a:rPr lang="en-GB" sz="1300" b="1" cap="none" spc="0">
                          <a:solidFill>
                            <a:schemeClr val="tx1"/>
                          </a:solidFill>
                        </a:rPr>
                        <a:t>Opening Balance</a:t>
                      </a:r>
                      <a:endParaRPr lang="en-GB" sz="1300" cap="none" spc="0">
                        <a:solidFill>
                          <a:schemeClr val="tx1"/>
                        </a:solidFill>
                      </a:endParaRPr>
                    </a:p>
                  </a:txBody>
                  <a:tcPr marL="0" marR="58330" marT="23332" marB="174990" anchor="ctr">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a:buNone/>
                      </a:pPr>
                      <a:r>
                        <a:rPr lang="en-GB" sz="1300" cap="none" spc="0">
                          <a:solidFill>
                            <a:schemeClr val="tx1"/>
                          </a:solidFill>
                        </a:rPr>
                        <a:t>1,500</a:t>
                      </a:r>
                    </a:p>
                  </a:txBody>
                  <a:tcPr marL="0" marR="58330" marT="23332" marB="174990" anchor="ctr">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val="645096507"/>
                  </a:ext>
                </a:extLst>
              </a:tr>
              <a:tr h="439420">
                <a:tc>
                  <a:txBody>
                    <a:bodyPr/>
                    <a:lstStyle/>
                    <a:p>
                      <a:pPr>
                        <a:buNone/>
                      </a:pPr>
                      <a:r>
                        <a:rPr lang="en-GB" sz="1300" b="1" cap="none" spc="0">
                          <a:solidFill>
                            <a:schemeClr val="tx1"/>
                          </a:solidFill>
                        </a:rPr>
                        <a:t>Sales Income (8 events @ £120)</a:t>
                      </a:r>
                      <a:endParaRPr lang="en-GB" sz="1300" cap="none" spc="0">
                        <a:solidFill>
                          <a:schemeClr val="tx1"/>
                        </a:solidFill>
                      </a:endParaRP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300" cap="none" spc="0">
                          <a:solidFill>
                            <a:schemeClr val="tx1"/>
                          </a:solidFill>
                        </a:rPr>
                        <a:t>960</a:t>
                      </a: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829615696"/>
                  </a:ext>
                </a:extLst>
              </a:tr>
              <a:tr h="439420">
                <a:tc>
                  <a:txBody>
                    <a:bodyPr/>
                    <a:lstStyle/>
                    <a:p>
                      <a:pPr>
                        <a:buNone/>
                      </a:pPr>
                      <a:r>
                        <a:rPr lang="en-GB" sz="1300" b="1" cap="none" spc="0">
                          <a:solidFill>
                            <a:schemeClr val="tx1"/>
                          </a:solidFill>
                        </a:rPr>
                        <a:t>Balloon Stock &amp; Materials</a:t>
                      </a:r>
                      <a:endParaRPr lang="en-GB" sz="1300" cap="none" spc="0">
                        <a:solidFill>
                          <a:schemeClr val="tx1"/>
                        </a:solidFill>
                      </a:endParaRP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a:buNone/>
                      </a:pPr>
                      <a:r>
                        <a:rPr lang="en-GB" sz="1300" cap="none" spc="0">
                          <a:solidFill>
                            <a:schemeClr val="tx1"/>
                          </a:solidFill>
                        </a:rPr>
                        <a:t>300</a:t>
                      </a: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3666035975"/>
                  </a:ext>
                </a:extLst>
              </a:tr>
              <a:tr h="439420">
                <a:tc>
                  <a:txBody>
                    <a:bodyPr/>
                    <a:lstStyle/>
                    <a:p>
                      <a:pPr>
                        <a:buNone/>
                      </a:pPr>
                      <a:r>
                        <a:rPr lang="en-GB" sz="1300" b="1" cap="none" spc="0">
                          <a:solidFill>
                            <a:schemeClr val="tx1"/>
                          </a:solidFill>
                        </a:rPr>
                        <a:t>Marketing (ads, content, printing)</a:t>
                      </a:r>
                      <a:endParaRPr lang="en-GB" sz="1300" cap="none" spc="0">
                        <a:solidFill>
                          <a:schemeClr val="tx1"/>
                        </a:solidFill>
                      </a:endParaRP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300" cap="none" spc="0">
                          <a:solidFill>
                            <a:schemeClr val="tx1"/>
                          </a:solidFill>
                        </a:rPr>
                        <a:t>80</a:t>
                      </a: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86684154"/>
                  </a:ext>
                </a:extLst>
              </a:tr>
              <a:tr h="439420">
                <a:tc>
                  <a:txBody>
                    <a:bodyPr/>
                    <a:lstStyle/>
                    <a:p>
                      <a:pPr>
                        <a:buNone/>
                      </a:pPr>
                      <a:r>
                        <a:rPr lang="en-GB" sz="1300" b="1" cap="none" spc="0">
                          <a:solidFill>
                            <a:schemeClr val="tx1"/>
                          </a:solidFill>
                        </a:rPr>
                        <a:t>Insurance (monthly portion)</a:t>
                      </a:r>
                      <a:endParaRPr lang="en-GB" sz="1300" cap="none" spc="0">
                        <a:solidFill>
                          <a:schemeClr val="tx1"/>
                        </a:solidFill>
                      </a:endParaRP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a:buNone/>
                      </a:pPr>
                      <a:r>
                        <a:rPr lang="en-GB" sz="1300" cap="none" spc="0">
                          <a:solidFill>
                            <a:schemeClr val="tx1"/>
                          </a:solidFill>
                        </a:rPr>
                        <a:t>35</a:t>
                      </a: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738921"/>
                  </a:ext>
                </a:extLst>
              </a:tr>
              <a:tr h="439420">
                <a:tc>
                  <a:txBody>
                    <a:bodyPr/>
                    <a:lstStyle/>
                    <a:p>
                      <a:pPr>
                        <a:buNone/>
                      </a:pPr>
                      <a:r>
                        <a:rPr lang="en-GB" sz="1300" b="1" cap="none" spc="0">
                          <a:solidFill>
                            <a:schemeClr val="tx1"/>
                          </a:solidFill>
                        </a:rPr>
                        <a:t>Transport/Fuel</a:t>
                      </a:r>
                      <a:endParaRPr lang="en-GB" sz="1300" cap="none" spc="0">
                        <a:solidFill>
                          <a:schemeClr val="tx1"/>
                        </a:solidFill>
                      </a:endParaRP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300" cap="none" spc="0">
                          <a:solidFill>
                            <a:schemeClr val="tx1"/>
                          </a:solidFill>
                        </a:rPr>
                        <a:t>60</a:t>
                      </a: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123492769"/>
                  </a:ext>
                </a:extLst>
              </a:tr>
              <a:tr h="439420">
                <a:tc>
                  <a:txBody>
                    <a:bodyPr/>
                    <a:lstStyle/>
                    <a:p>
                      <a:pPr>
                        <a:buNone/>
                      </a:pPr>
                      <a:r>
                        <a:rPr lang="en-GB" sz="1300" b="1" cap="none" spc="0">
                          <a:solidFill>
                            <a:schemeClr val="tx1"/>
                          </a:solidFill>
                        </a:rPr>
                        <a:t>Miscellaneous Costs</a:t>
                      </a:r>
                      <a:endParaRPr lang="en-GB" sz="1300" cap="none" spc="0">
                        <a:solidFill>
                          <a:schemeClr val="tx1"/>
                        </a:solidFill>
                      </a:endParaRP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pPr>
                        <a:buNone/>
                      </a:pPr>
                      <a:r>
                        <a:rPr lang="en-GB" sz="1300" cap="none" spc="0">
                          <a:solidFill>
                            <a:schemeClr val="tx1"/>
                          </a:solidFill>
                        </a:rPr>
                        <a:t>25</a:t>
                      </a:r>
                    </a:p>
                  </a:txBody>
                  <a:tcPr marL="0" marR="58330" marT="23332" marB="174990" anchor="ctr">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val="916988530"/>
                  </a:ext>
                </a:extLst>
              </a:tr>
              <a:tr h="439420">
                <a:tc>
                  <a:txBody>
                    <a:bodyPr/>
                    <a:lstStyle/>
                    <a:p>
                      <a:pPr>
                        <a:buNone/>
                      </a:pPr>
                      <a:r>
                        <a:rPr lang="en-GB" sz="1300" b="1" cap="none" spc="0">
                          <a:solidFill>
                            <a:schemeClr val="tx1"/>
                          </a:solidFill>
                        </a:rPr>
                        <a:t>Total Cash In</a:t>
                      </a:r>
                      <a:endParaRPr lang="en-GB" sz="1300" cap="none" spc="0">
                        <a:solidFill>
                          <a:schemeClr val="tx1"/>
                        </a:solidFill>
                      </a:endParaRP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300" b="1" cap="none" spc="0">
                          <a:solidFill>
                            <a:schemeClr val="tx1"/>
                          </a:solidFill>
                        </a:rPr>
                        <a:t>960</a:t>
                      </a:r>
                      <a:endParaRPr lang="en-GB" sz="1300" cap="none" spc="0">
                        <a:solidFill>
                          <a:schemeClr val="tx1"/>
                        </a:solidFill>
                      </a:endParaRP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239334168"/>
                  </a:ext>
                </a:extLst>
              </a:tr>
              <a:tr h="439420">
                <a:tc>
                  <a:txBody>
                    <a:bodyPr/>
                    <a:lstStyle/>
                    <a:p>
                      <a:pPr>
                        <a:buNone/>
                      </a:pPr>
                      <a:r>
                        <a:rPr lang="en-GB" sz="1300" b="1" cap="none" spc="0">
                          <a:solidFill>
                            <a:schemeClr val="tx1"/>
                          </a:solidFill>
                        </a:rPr>
                        <a:t>Total Cash Out</a:t>
                      </a:r>
                      <a:endParaRPr lang="en-GB" sz="1300" cap="none" spc="0">
                        <a:solidFill>
                          <a:schemeClr val="tx1"/>
                        </a:solidFill>
                      </a:endParaRPr>
                    </a:p>
                  </a:txBody>
                  <a:tcPr marL="0" marR="58330" marT="23332" marB="17499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300" cap="none" spc="0">
                          <a:solidFill>
                            <a:schemeClr val="tx1"/>
                          </a:solidFill>
                        </a:rPr>
                        <a:t>–</a:t>
                      </a:r>
                    </a:p>
                  </a:txBody>
                  <a:tcPr marL="0" marR="58330" marT="23332" marB="174990"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GB" sz="1300" b="1" cap="none" spc="0">
                          <a:solidFill>
                            <a:schemeClr val="tx1"/>
                          </a:solidFill>
                        </a:rPr>
                        <a:t>500</a:t>
                      </a:r>
                      <a:endParaRPr lang="en-GB" sz="1300" cap="none" spc="0">
                        <a:solidFill>
                          <a:schemeClr val="tx1"/>
                        </a:solidFill>
                      </a:endParaRPr>
                    </a:p>
                  </a:txBody>
                  <a:tcPr marL="0" marR="58330" marT="23332" marB="174990"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041747246"/>
                  </a:ext>
                </a:extLst>
              </a:tr>
            </a:tbl>
          </a:graphicData>
        </a:graphic>
      </p:graphicFrame>
    </p:spTree>
    <p:extLst>
      <p:ext uri="{BB962C8B-B14F-4D97-AF65-F5344CB8AC3E}">
        <p14:creationId xmlns:p14="http://schemas.microsoft.com/office/powerpoint/2010/main" val="2720539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359545" y="1070800"/>
            <a:ext cx="2954766" cy="5583126"/>
          </a:xfrm>
        </p:spPr>
        <p:txBody>
          <a:bodyPr>
            <a:normAutofit/>
          </a:bodyPr>
          <a:lstStyle/>
          <a:p>
            <a:pPr algn="r"/>
            <a:r>
              <a:rPr lang="en-GB" sz="4900"/>
              <a:t>Conclusion</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6039"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2429C14-B542-00D0-40D4-0526159E6930}"/>
              </a:ext>
            </a:extLst>
          </p:cNvPr>
          <p:cNvGraphicFramePr>
            <a:graphicFrameLocks noGrp="1"/>
          </p:cNvGraphicFramePr>
          <p:nvPr>
            <p:ph idx="1"/>
            <p:extLst>
              <p:ext uri="{D42A27DB-BD31-4B8C-83A1-F6EECF244321}">
                <p14:modId xmlns:p14="http://schemas.microsoft.com/office/powerpoint/2010/main" val="2368681616"/>
              </p:ext>
            </p:extLst>
          </p:nvPr>
        </p:nvGraphicFramePr>
        <p:xfrm>
          <a:off x="3831401" y="1070800"/>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Arch &amp; Air Events</vt:lpstr>
      <vt:lpstr>What I have included in my presentation</vt:lpstr>
      <vt:lpstr>Business Overview</vt:lpstr>
      <vt:lpstr>Legal Format </vt:lpstr>
      <vt:lpstr>Management Structure</vt:lpstr>
      <vt:lpstr>PESTEL – Key Factors</vt:lpstr>
      <vt:lpstr>SWOT Analysis  Arch &amp; Air Events</vt:lpstr>
      <vt:lpstr>Marketing Strategies</vt:lpstr>
      <vt:lpstr>Funding &amp; Costs</vt:lpstr>
      <vt:lpstr>1‑Month Cash Flow Forecast  Arch &amp; Air Events</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289</cp:revision>
  <dcterms:created xsi:type="dcterms:W3CDTF">2013-01-27T09:14:16Z</dcterms:created>
  <dcterms:modified xsi:type="dcterms:W3CDTF">2026-03-15T09:40:49Z</dcterms:modified>
  <cp:category/>
</cp:coreProperties>
</file>