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305" r:id="rId2"/>
    <p:sldId id="320" r:id="rId3"/>
    <p:sldId id="321" r:id="rId4"/>
    <p:sldId id="318" r:id="rId5"/>
    <p:sldId id="316" r:id="rId6"/>
    <p:sldId id="317" r:id="rId7"/>
    <p:sldId id="313" r:id="rId8"/>
    <p:sldId id="257" r:id="rId9"/>
    <p:sldId id="256" r:id="rId10"/>
    <p:sldId id="300" r:id="rId11"/>
    <p:sldId id="319" r:id="rId12"/>
    <p:sldId id="258" r:id="rId13"/>
    <p:sldId id="289" r:id="rId14"/>
    <p:sldId id="299" r:id="rId15"/>
    <p:sldId id="290" r:id="rId16"/>
    <p:sldId id="291" r:id="rId17"/>
    <p:sldId id="292" r:id="rId18"/>
    <p:sldId id="293" r:id="rId19"/>
    <p:sldId id="263" r:id="rId20"/>
    <p:sldId id="302" r:id="rId21"/>
    <p:sldId id="297" r:id="rId22"/>
    <p:sldId id="296" r:id="rId23"/>
    <p:sldId id="260" r:id="rId24"/>
    <p:sldId id="295" r:id="rId25"/>
    <p:sldId id="301" r:id="rId26"/>
    <p:sldId id="284" r:id="rId27"/>
    <p:sldId id="275" r:id="rId28"/>
    <p:sldId id="276" r:id="rId29"/>
    <p:sldId id="277" r:id="rId30"/>
    <p:sldId id="274" r:id="rId31"/>
    <p:sldId id="279" r:id="rId32"/>
    <p:sldId id="280"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497" autoAdjust="0"/>
    <p:restoredTop sz="81258" autoAdjust="0"/>
  </p:normalViewPr>
  <p:slideViewPr>
    <p:cSldViewPr snapToGrid="0">
      <p:cViewPr varScale="1">
        <p:scale>
          <a:sx n="86" d="100"/>
          <a:sy n="86" d="100"/>
        </p:scale>
        <p:origin x="414" y="90"/>
      </p:cViewPr>
      <p:guideLst/>
    </p:cSldViewPr>
  </p:slideViewPr>
  <p:notesTextViewPr>
    <p:cViewPr>
      <p:scale>
        <a:sx n="1" d="1"/>
        <a:sy n="1" d="1"/>
      </p:scale>
      <p:origin x="0" y="0"/>
    </p:cViewPr>
  </p:notesTextViewPr>
  <p:sorterViewPr>
    <p:cViewPr>
      <p:scale>
        <a:sx n="100" d="100"/>
        <a:sy n="100" d="100"/>
      </p:scale>
      <p:origin x="0" y="-990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uw Griffiths" userId="be253156-1baf-4540-9db4-99275122b591" providerId="ADAL" clId="{7933B50F-277C-40D9-8868-62CC3FB80562}"/>
    <pc:docChg chg="delSld">
      <pc:chgData name="Huw Griffiths" userId="be253156-1baf-4540-9db4-99275122b591" providerId="ADAL" clId="{7933B50F-277C-40D9-8868-62CC3FB80562}" dt="2024-01-24T11:38:30.699" v="28" actId="47"/>
      <pc:docMkLst>
        <pc:docMk/>
      </pc:docMkLst>
      <pc:sldChg chg="del">
        <pc:chgData name="Huw Griffiths" userId="be253156-1baf-4540-9db4-99275122b591" providerId="ADAL" clId="{7933B50F-277C-40D9-8868-62CC3FB80562}" dt="2024-01-24T11:38:23.633" v="11" actId="47"/>
        <pc:sldMkLst>
          <pc:docMk/>
          <pc:sldMk cId="1596680814" sldId="259"/>
        </pc:sldMkLst>
      </pc:sldChg>
      <pc:sldChg chg="del">
        <pc:chgData name="Huw Griffiths" userId="be253156-1baf-4540-9db4-99275122b591" providerId="ADAL" clId="{7933B50F-277C-40D9-8868-62CC3FB80562}" dt="2024-01-24T11:38:20.159" v="0" actId="47"/>
        <pc:sldMkLst>
          <pc:docMk/>
          <pc:sldMk cId="871636384" sldId="264"/>
        </pc:sldMkLst>
      </pc:sldChg>
      <pc:sldChg chg="del">
        <pc:chgData name="Huw Griffiths" userId="be253156-1baf-4540-9db4-99275122b591" providerId="ADAL" clId="{7933B50F-277C-40D9-8868-62CC3FB80562}" dt="2024-01-24T11:38:22.517" v="7" actId="47"/>
        <pc:sldMkLst>
          <pc:docMk/>
          <pc:sldMk cId="274645826" sldId="265"/>
        </pc:sldMkLst>
      </pc:sldChg>
      <pc:sldChg chg="del">
        <pc:chgData name="Huw Griffiths" userId="be253156-1baf-4540-9db4-99275122b591" providerId="ADAL" clId="{7933B50F-277C-40D9-8868-62CC3FB80562}" dt="2024-01-24T11:38:24.187" v="13" actId="47"/>
        <pc:sldMkLst>
          <pc:docMk/>
          <pc:sldMk cId="471455216" sldId="266"/>
        </pc:sldMkLst>
      </pc:sldChg>
      <pc:sldChg chg="del">
        <pc:chgData name="Huw Griffiths" userId="be253156-1baf-4540-9db4-99275122b591" providerId="ADAL" clId="{7933B50F-277C-40D9-8868-62CC3FB80562}" dt="2024-01-24T11:38:23.350" v="10" actId="47"/>
        <pc:sldMkLst>
          <pc:docMk/>
          <pc:sldMk cId="875219089" sldId="267"/>
        </pc:sldMkLst>
      </pc:sldChg>
      <pc:sldChg chg="del">
        <pc:chgData name="Huw Griffiths" userId="be253156-1baf-4540-9db4-99275122b591" providerId="ADAL" clId="{7933B50F-277C-40D9-8868-62CC3FB80562}" dt="2024-01-24T11:38:20.572" v="1" actId="47"/>
        <pc:sldMkLst>
          <pc:docMk/>
          <pc:sldMk cId="1401028220" sldId="269"/>
        </pc:sldMkLst>
      </pc:sldChg>
      <pc:sldChg chg="del">
        <pc:chgData name="Huw Griffiths" userId="be253156-1baf-4540-9db4-99275122b591" providerId="ADAL" clId="{7933B50F-277C-40D9-8868-62CC3FB80562}" dt="2024-01-24T11:38:21.478" v="3" actId="47"/>
        <pc:sldMkLst>
          <pc:docMk/>
          <pc:sldMk cId="3239972080" sldId="270"/>
        </pc:sldMkLst>
      </pc:sldChg>
      <pc:sldChg chg="del">
        <pc:chgData name="Huw Griffiths" userId="be253156-1baf-4540-9db4-99275122b591" providerId="ADAL" clId="{7933B50F-277C-40D9-8868-62CC3FB80562}" dt="2024-01-24T11:38:21.715" v="4" actId="47"/>
        <pc:sldMkLst>
          <pc:docMk/>
          <pc:sldMk cId="3755430310" sldId="271"/>
        </pc:sldMkLst>
      </pc:sldChg>
      <pc:sldChg chg="del">
        <pc:chgData name="Huw Griffiths" userId="be253156-1baf-4540-9db4-99275122b591" providerId="ADAL" clId="{7933B50F-277C-40D9-8868-62CC3FB80562}" dt="2024-01-24T11:38:21.116" v="2" actId="47"/>
        <pc:sldMkLst>
          <pc:docMk/>
          <pc:sldMk cId="4007796469" sldId="272"/>
        </pc:sldMkLst>
      </pc:sldChg>
      <pc:sldChg chg="del">
        <pc:chgData name="Huw Griffiths" userId="be253156-1baf-4540-9db4-99275122b591" providerId="ADAL" clId="{7933B50F-277C-40D9-8868-62CC3FB80562}" dt="2024-01-24T11:38:22" v="5" actId="47"/>
        <pc:sldMkLst>
          <pc:docMk/>
          <pc:sldMk cId="163424557" sldId="273"/>
        </pc:sldMkLst>
      </pc:sldChg>
      <pc:sldChg chg="del">
        <pc:chgData name="Huw Griffiths" userId="be253156-1baf-4540-9db4-99275122b591" providerId="ADAL" clId="{7933B50F-277C-40D9-8868-62CC3FB80562}" dt="2024-01-24T11:38:22.802" v="8" actId="47"/>
        <pc:sldMkLst>
          <pc:docMk/>
          <pc:sldMk cId="302072773" sldId="281"/>
        </pc:sldMkLst>
      </pc:sldChg>
      <pc:sldChg chg="del">
        <pc:chgData name="Huw Griffiths" userId="be253156-1baf-4540-9db4-99275122b591" providerId="ADAL" clId="{7933B50F-277C-40D9-8868-62CC3FB80562}" dt="2024-01-24T11:38:25.141" v="16" actId="47"/>
        <pc:sldMkLst>
          <pc:docMk/>
          <pc:sldMk cId="2213067694" sldId="282"/>
        </pc:sldMkLst>
      </pc:sldChg>
      <pc:sldChg chg="del">
        <pc:chgData name="Huw Griffiths" userId="be253156-1baf-4540-9db4-99275122b591" providerId="ADAL" clId="{7933B50F-277C-40D9-8868-62CC3FB80562}" dt="2024-01-24T11:38:23.081" v="9" actId="47"/>
        <pc:sldMkLst>
          <pc:docMk/>
          <pc:sldMk cId="641054359" sldId="283"/>
        </pc:sldMkLst>
      </pc:sldChg>
      <pc:sldChg chg="del">
        <pc:chgData name="Huw Griffiths" userId="be253156-1baf-4540-9db4-99275122b591" providerId="ADAL" clId="{7933B50F-277C-40D9-8868-62CC3FB80562}" dt="2024-01-24T11:38:25.532" v="17" actId="47"/>
        <pc:sldMkLst>
          <pc:docMk/>
          <pc:sldMk cId="3855772098" sldId="285"/>
        </pc:sldMkLst>
      </pc:sldChg>
      <pc:sldChg chg="del">
        <pc:chgData name="Huw Griffiths" userId="be253156-1baf-4540-9db4-99275122b591" providerId="ADAL" clId="{7933B50F-277C-40D9-8868-62CC3FB80562}" dt="2024-01-24T11:38:23.908" v="12" actId="47"/>
        <pc:sldMkLst>
          <pc:docMk/>
          <pc:sldMk cId="3675199931" sldId="286"/>
        </pc:sldMkLst>
      </pc:sldChg>
      <pc:sldChg chg="del">
        <pc:chgData name="Huw Griffiths" userId="be253156-1baf-4540-9db4-99275122b591" providerId="ADAL" clId="{7933B50F-277C-40D9-8868-62CC3FB80562}" dt="2024-01-24T11:38:24.840" v="15" actId="47"/>
        <pc:sldMkLst>
          <pc:docMk/>
          <pc:sldMk cId="232163936" sldId="287"/>
        </pc:sldMkLst>
      </pc:sldChg>
      <pc:sldChg chg="del">
        <pc:chgData name="Huw Griffiths" userId="be253156-1baf-4540-9db4-99275122b591" providerId="ADAL" clId="{7933B50F-277C-40D9-8868-62CC3FB80562}" dt="2024-01-24T11:38:24.508" v="14" actId="47"/>
        <pc:sldMkLst>
          <pc:docMk/>
          <pc:sldMk cId="3533125488" sldId="288"/>
        </pc:sldMkLst>
      </pc:sldChg>
      <pc:sldChg chg="del">
        <pc:chgData name="Huw Griffiths" userId="be253156-1baf-4540-9db4-99275122b591" providerId="ADAL" clId="{7933B50F-277C-40D9-8868-62CC3FB80562}" dt="2024-01-24T11:38:22.267" v="6" actId="47"/>
        <pc:sldMkLst>
          <pc:docMk/>
          <pc:sldMk cId="3608636441" sldId="294"/>
        </pc:sldMkLst>
      </pc:sldChg>
      <pc:sldChg chg="del">
        <pc:chgData name="Huw Griffiths" userId="be253156-1baf-4540-9db4-99275122b591" providerId="ADAL" clId="{7933B50F-277C-40D9-8868-62CC3FB80562}" dt="2024-01-24T11:38:25.842" v="18" actId="47"/>
        <pc:sldMkLst>
          <pc:docMk/>
          <pc:sldMk cId="1197008831" sldId="303"/>
        </pc:sldMkLst>
      </pc:sldChg>
      <pc:sldChg chg="del">
        <pc:chgData name="Huw Griffiths" userId="be253156-1baf-4540-9db4-99275122b591" providerId="ADAL" clId="{7933B50F-277C-40D9-8868-62CC3FB80562}" dt="2024-01-24T11:38:27.374" v="23" actId="47"/>
        <pc:sldMkLst>
          <pc:docMk/>
          <pc:sldMk cId="2566058427" sldId="304"/>
        </pc:sldMkLst>
      </pc:sldChg>
      <pc:sldChg chg="del">
        <pc:chgData name="Huw Griffiths" userId="be253156-1baf-4540-9db4-99275122b591" providerId="ADAL" clId="{7933B50F-277C-40D9-8868-62CC3FB80562}" dt="2024-01-24T11:38:28.590" v="26" actId="47"/>
        <pc:sldMkLst>
          <pc:docMk/>
          <pc:sldMk cId="4244813907" sldId="306"/>
        </pc:sldMkLst>
      </pc:sldChg>
      <pc:sldChg chg="del">
        <pc:chgData name="Huw Griffiths" userId="be253156-1baf-4540-9db4-99275122b591" providerId="ADAL" clId="{7933B50F-277C-40D9-8868-62CC3FB80562}" dt="2024-01-24T11:38:26.173" v="19" actId="47"/>
        <pc:sldMkLst>
          <pc:docMk/>
          <pc:sldMk cId="692898217" sldId="307"/>
        </pc:sldMkLst>
      </pc:sldChg>
      <pc:sldChg chg="del">
        <pc:chgData name="Huw Griffiths" userId="be253156-1baf-4540-9db4-99275122b591" providerId="ADAL" clId="{7933B50F-277C-40D9-8868-62CC3FB80562}" dt="2024-01-24T11:38:26.482" v="20" actId="47"/>
        <pc:sldMkLst>
          <pc:docMk/>
          <pc:sldMk cId="620866705" sldId="308"/>
        </pc:sldMkLst>
      </pc:sldChg>
      <pc:sldChg chg="del">
        <pc:chgData name="Huw Griffiths" userId="be253156-1baf-4540-9db4-99275122b591" providerId="ADAL" clId="{7933B50F-277C-40D9-8868-62CC3FB80562}" dt="2024-01-24T11:38:26.774" v="21" actId="47"/>
        <pc:sldMkLst>
          <pc:docMk/>
          <pc:sldMk cId="1721242854" sldId="309"/>
        </pc:sldMkLst>
      </pc:sldChg>
      <pc:sldChg chg="del">
        <pc:chgData name="Huw Griffiths" userId="be253156-1baf-4540-9db4-99275122b591" providerId="ADAL" clId="{7933B50F-277C-40D9-8868-62CC3FB80562}" dt="2024-01-24T11:38:27.073" v="22" actId="47"/>
        <pc:sldMkLst>
          <pc:docMk/>
          <pc:sldMk cId="1487591573" sldId="310"/>
        </pc:sldMkLst>
      </pc:sldChg>
      <pc:sldChg chg="del">
        <pc:chgData name="Huw Griffiths" userId="be253156-1baf-4540-9db4-99275122b591" providerId="ADAL" clId="{7933B50F-277C-40D9-8868-62CC3FB80562}" dt="2024-01-24T11:38:27.674" v="24" actId="47"/>
        <pc:sldMkLst>
          <pc:docMk/>
          <pc:sldMk cId="3254243704" sldId="311"/>
        </pc:sldMkLst>
      </pc:sldChg>
      <pc:sldChg chg="del">
        <pc:chgData name="Huw Griffiths" userId="be253156-1baf-4540-9db4-99275122b591" providerId="ADAL" clId="{7933B50F-277C-40D9-8868-62CC3FB80562}" dt="2024-01-24T11:38:28.028" v="25" actId="47"/>
        <pc:sldMkLst>
          <pc:docMk/>
          <pc:sldMk cId="2294370496" sldId="312"/>
        </pc:sldMkLst>
      </pc:sldChg>
      <pc:sldChg chg="del">
        <pc:chgData name="Huw Griffiths" userId="be253156-1baf-4540-9db4-99275122b591" providerId="ADAL" clId="{7933B50F-277C-40D9-8868-62CC3FB80562}" dt="2024-01-24T11:38:29.379" v="27" actId="47"/>
        <pc:sldMkLst>
          <pc:docMk/>
          <pc:sldMk cId="1784952453" sldId="314"/>
        </pc:sldMkLst>
      </pc:sldChg>
      <pc:sldChg chg="del">
        <pc:chgData name="Huw Griffiths" userId="be253156-1baf-4540-9db4-99275122b591" providerId="ADAL" clId="{7933B50F-277C-40D9-8868-62CC3FB80562}" dt="2024-01-24T11:38:30.699" v="28" actId="47"/>
        <pc:sldMkLst>
          <pc:docMk/>
          <pc:sldMk cId="2925216040" sldId="31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B1F9A2-9AA2-454B-9B3A-E5A4BEF999B2}" type="datetimeFigureOut">
              <a:rPr lang="en-GB" smtClean="0"/>
              <a:t>24/01/2024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DC0D73-691E-4BEA-831D-42CD988764C9}" type="slidenum">
              <a:rPr lang="en-GB" smtClean="0"/>
              <a:t>‹#›</a:t>
            </a:fld>
            <a:endParaRPr lang="en-GB"/>
          </a:p>
        </p:txBody>
      </p:sp>
    </p:spTree>
    <p:extLst>
      <p:ext uri="{BB962C8B-B14F-4D97-AF65-F5344CB8AC3E}">
        <p14:creationId xmlns:p14="http://schemas.microsoft.com/office/powerpoint/2010/main" val="701799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DC0D73-691E-4BEA-831D-42CD988764C9}" type="slidenum">
              <a:rPr lang="en-GB" smtClean="0"/>
              <a:t>1</a:t>
            </a:fld>
            <a:endParaRPr lang="en-GB"/>
          </a:p>
        </p:txBody>
      </p:sp>
    </p:spTree>
    <p:extLst>
      <p:ext uri="{BB962C8B-B14F-4D97-AF65-F5344CB8AC3E}">
        <p14:creationId xmlns:p14="http://schemas.microsoft.com/office/powerpoint/2010/main" val="31258971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DC0D73-691E-4BEA-831D-42CD988764C9}" type="slidenum">
              <a:rPr lang="en-GB" smtClean="0"/>
              <a:t>4</a:t>
            </a:fld>
            <a:endParaRPr lang="en-GB"/>
          </a:p>
        </p:txBody>
      </p:sp>
    </p:spTree>
    <p:extLst>
      <p:ext uri="{BB962C8B-B14F-4D97-AF65-F5344CB8AC3E}">
        <p14:creationId xmlns:p14="http://schemas.microsoft.com/office/powerpoint/2010/main" val="32032206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DC0D73-691E-4BEA-831D-42CD988764C9}" type="slidenum">
              <a:rPr lang="en-GB" smtClean="0"/>
              <a:t>10</a:t>
            </a:fld>
            <a:endParaRPr lang="en-GB"/>
          </a:p>
        </p:txBody>
      </p:sp>
    </p:spTree>
    <p:extLst>
      <p:ext uri="{BB962C8B-B14F-4D97-AF65-F5344CB8AC3E}">
        <p14:creationId xmlns:p14="http://schemas.microsoft.com/office/powerpoint/2010/main" val="39181687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DC0D73-691E-4BEA-831D-42CD988764C9}" type="slidenum">
              <a:rPr lang="en-GB" smtClean="0"/>
              <a:t>14</a:t>
            </a:fld>
            <a:endParaRPr lang="en-GB"/>
          </a:p>
        </p:txBody>
      </p:sp>
    </p:spTree>
    <p:extLst>
      <p:ext uri="{BB962C8B-B14F-4D97-AF65-F5344CB8AC3E}">
        <p14:creationId xmlns:p14="http://schemas.microsoft.com/office/powerpoint/2010/main" val="39844959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DC0D73-691E-4BEA-831D-42CD988764C9}" type="slidenum">
              <a:rPr lang="en-GB" smtClean="0"/>
              <a:t>20</a:t>
            </a:fld>
            <a:endParaRPr lang="en-GB"/>
          </a:p>
        </p:txBody>
      </p:sp>
    </p:spTree>
    <p:extLst>
      <p:ext uri="{BB962C8B-B14F-4D97-AF65-F5344CB8AC3E}">
        <p14:creationId xmlns:p14="http://schemas.microsoft.com/office/powerpoint/2010/main" val="16616602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DC0D73-691E-4BEA-831D-42CD988764C9}" type="slidenum">
              <a:rPr lang="en-GB" smtClean="0"/>
              <a:t>25</a:t>
            </a:fld>
            <a:endParaRPr lang="en-GB"/>
          </a:p>
        </p:txBody>
      </p:sp>
    </p:spTree>
    <p:extLst>
      <p:ext uri="{BB962C8B-B14F-4D97-AF65-F5344CB8AC3E}">
        <p14:creationId xmlns:p14="http://schemas.microsoft.com/office/powerpoint/2010/main" val="39301070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https://www.landoflegends.wales/location/penyberth#</a:t>
            </a:r>
          </a:p>
          <a:p>
            <a:endParaRPr lang="en-GB" dirty="0"/>
          </a:p>
        </p:txBody>
      </p:sp>
      <p:sp>
        <p:nvSpPr>
          <p:cNvPr id="4" name="Slide Number Placeholder 3"/>
          <p:cNvSpPr>
            <a:spLocks noGrp="1"/>
          </p:cNvSpPr>
          <p:nvPr>
            <p:ph type="sldNum" sz="quarter" idx="5"/>
          </p:nvPr>
        </p:nvSpPr>
        <p:spPr/>
        <p:txBody>
          <a:bodyPr/>
          <a:lstStyle/>
          <a:p>
            <a:fld id="{01DC0D73-691E-4BEA-831D-42CD988764C9}" type="slidenum">
              <a:rPr lang="en-GB" smtClean="0"/>
              <a:t>30</a:t>
            </a:fld>
            <a:endParaRPr lang="en-GB"/>
          </a:p>
        </p:txBody>
      </p:sp>
    </p:spTree>
    <p:extLst>
      <p:ext uri="{BB962C8B-B14F-4D97-AF65-F5344CB8AC3E}">
        <p14:creationId xmlns:p14="http://schemas.microsoft.com/office/powerpoint/2010/main" val="9015018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That’s how Michael Ende famous novel ‘The </a:t>
            </a:r>
            <a:r>
              <a:rPr lang="en-GB" dirty="0" err="1"/>
              <a:t>Neverending</a:t>
            </a:r>
            <a:r>
              <a:rPr lang="en-GB" dirty="0"/>
              <a:t> Story’ ends and it’s probably fitting here because the Story of Wales is similarly </a:t>
            </a:r>
            <a:r>
              <a:rPr lang="en-GB" dirty="0" err="1"/>
              <a:t>Neverending</a:t>
            </a:r>
            <a:r>
              <a:rPr lang="en-GB" dirty="0"/>
              <a:t>. </a:t>
            </a:r>
          </a:p>
        </p:txBody>
      </p:sp>
      <p:sp>
        <p:nvSpPr>
          <p:cNvPr id="4" name="Slide Number Placeholder 3"/>
          <p:cNvSpPr>
            <a:spLocks noGrp="1"/>
          </p:cNvSpPr>
          <p:nvPr>
            <p:ph type="sldNum" sz="quarter" idx="5"/>
          </p:nvPr>
        </p:nvSpPr>
        <p:spPr/>
        <p:txBody>
          <a:bodyPr/>
          <a:lstStyle/>
          <a:p>
            <a:fld id="{01DC0D73-691E-4BEA-831D-42CD988764C9}" type="slidenum">
              <a:rPr lang="en-GB" smtClean="0"/>
              <a:t>32</a:t>
            </a:fld>
            <a:endParaRPr lang="en-GB"/>
          </a:p>
        </p:txBody>
      </p:sp>
    </p:spTree>
    <p:extLst>
      <p:ext uri="{BB962C8B-B14F-4D97-AF65-F5344CB8AC3E}">
        <p14:creationId xmlns:p14="http://schemas.microsoft.com/office/powerpoint/2010/main" val="15784743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65072-3C03-625A-39FD-807AC3A4C0E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3819121-711E-1AD5-0545-14A8FB3AA4F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E44FEA8-938F-07C7-68CF-863F31007C4A}"/>
              </a:ext>
            </a:extLst>
          </p:cNvPr>
          <p:cNvSpPr>
            <a:spLocks noGrp="1"/>
          </p:cNvSpPr>
          <p:nvPr>
            <p:ph type="dt" sz="half" idx="10"/>
          </p:nvPr>
        </p:nvSpPr>
        <p:spPr/>
        <p:txBody>
          <a:bodyPr/>
          <a:lstStyle/>
          <a:p>
            <a:fld id="{9CEEA770-9047-443D-B18B-1F70D390F4D9}" type="datetimeFigureOut">
              <a:rPr lang="en-GB" smtClean="0"/>
              <a:t>24/01/2024</a:t>
            </a:fld>
            <a:endParaRPr lang="en-GB"/>
          </a:p>
        </p:txBody>
      </p:sp>
      <p:sp>
        <p:nvSpPr>
          <p:cNvPr id="5" name="Footer Placeholder 4">
            <a:extLst>
              <a:ext uri="{FF2B5EF4-FFF2-40B4-BE49-F238E27FC236}">
                <a16:creationId xmlns:a16="http://schemas.microsoft.com/office/drawing/2014/main" id="{666DFABB-DFCD-2E59-272B-5F6DB1A599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B0AE5D-467E-02F1-D37C-3E3632F56FDE}"/>
              </a:ext>
            </a:extLst>
          </p:cNvPr>
          <p:cNvSpPr>
            <a:spLocks noGrp="1"/>
          </p:cNvSpPr>
          <p:nvPr>
            <p:ph type="sldNum" sz="quarter" idx="12"/>
          </p:nvPr>
        </p:nvSpPr>
        <p:spPr/>
        <p:txBody>
          <a:bodyPr/>
          <a:lstStyle/>
          <a:p>
            <a:fld id="{84BF644F-514E-43B5-A31D-546BD5FE8608}" type="slidenum">
              <a:rPr lang="en-GB" smtClean="0"/>
              <a:t>‹#›</a:t>
            </a:fld>
            <a:endParaRPr lang="en-GB"/>
          </a:p>
        </p:txBody>
      </p:sp>
    </p:spTree>
    <p:extLst>
      <p:ext uri="{BB962C8B-B14F-4D97-AF65-F5344CB8AC3E}">
        <p14:creationId xmlns:p14="http://schemas.microsoft.com/office/powerpoint/2010/main" val="1455315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2606A-BC72-DC00-8797-0D312541E50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55B29E0-5018-ED48-0D3A-769A278C2FD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418B78-1A5C-7C4E-0012-B4932A26C309}"/>
              </a:ext>
            </a:extLst>
          </p:cNvPr>
          <p:cNvSpPr>
            <a:spLocks noGrp="1"/>
          </p:cNvSpPr>
          <p:nvPr>
            <p:ph type="dt" sz="half" idx="10"/>
          </p:nvPr>
        </p:nvSpPr>
        <p:spPr/>
        <p:txBody>
          <a:bodyPr/>
          <a:lstStyle/>
          <a:p>
            <a:fld id="{9CEEA770-9047-443D-B18B-1F70D390F4D9}" type="datetimeFigureOut">
              <a:rPr lang="en-GB" smtClean="0"/>
              <a:t>24/01/2024</a:t>
            </a:fld>
            <a:endParaRPr lang="en-GB"/>
          </a:p>
        </p:txBody>
      </p:sp>
      <p:sp>
        <p:nvSpPr>
          <p:cNvPr id="5" name="Footer Placeholder 4">
            <a:extLst>
              <a:ext uri="{FF2B5EF4-FFF2-40B4-BE49-F238E27FC236}">
                <a16:creationId xmlns:a16="http://schemas.microsoft.com/office/drawing/2014/main" id="{8EBD2AFF-C3A7-F045-DE02-7E4821803D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FE575F-801A-EC8A-0AD4-3CD37555446E}"/>
              </a:ext>
            </a:extLst>
          </p:cNvPr>
          <p:cNvSpPr>
            <a:spLocks noGrp="1"/>
          </p:cNvSpPr>
          <p:nvPr>
            <p:ph type="sldNum" sz="quarter" idx="12"/>
          </p:nvPr>
        </p:nvSpPr>
        <p:spPr/>
        <p:txBody>
          <a:bodyPr/>
          <a:lstStyle/>
          <a:p>
            <a:fld id="{84BF644F-514E-43B5-A31D-546BD5FE8608}" type="slidenum">
              <a:rPr lang="en-GB" smtClean="0"/>
              <a:t>‹#›</a:t>
            </a:fld>
            <a:endParaRPr lang="en-GB"/>
          </a:p>
        </p:txBody>
      </p:sp>
    </p:spTree>
    <p:extLst>
      <p:ext uri="{BB962C8B-B14F-4D97-AF65-F5344CB8AC3E}">
        <p14:creationId xmlns:p14="http://schemas.microsoft.com/office/powerpoint/2010/main" val="34947734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EE8DC-B258-8661-FC3F-2FA3D0F505A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D5C16CE-7B04-E481-D820-02809F8E019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563A47F-0E9C-13C0-E47D-DD9C204225BA}"/>
              </a:ext>
            </a:extLst>
          </p:cNvPr>
          <p:cNvSpPr>
            <a:spLocks noGrp="1"/>
          </p:cNvSpPr>
          <p:nvPr>
            <p:ph type="dt" sz="half" idx="10"/>
          </p:nvPr>
        </p:nvSpPr>
        <p:spPr/>
        <p:txBody>
          <a:bodyPr/>
          <a:lstStyle/>
          <a:p>
            <a:fld id="{9CEEA770-9047-443D-B18B-1F70D390F4D9}" type="datetimeFigureOut">
              <a:rPr lang="en-GB" smtClean="0"/>
              <a:t>24/01/2024</a:t>
            </a:fld>
            <a:endParaRPr lang="en-GB"/>
          </a:p>
        </p:txBody>
      </p:sp>
      <p:sp>
        <p:nvSpPr>
          <p:cNvPr id="5" name="Footer Placeholder 4">
            <a:extLst>
              <a:ext uri="{FF2B5EF4-FFF2-40B4-BE49-F238E27FC236}">
                <a16:creationId xmlns:a16="http://schemas.microsoft.com/office/drawing/2014/main" id="{D525EF8E-2EF1-C5DD-3D40-491C4A3810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E629F5-3792-359C-A08C-65D7AB9D58BB}"/>
              </a:ext>
            </a:extLst>
          </p:cNvPr>
          <p:cNvSpPr>
            <a:spLocks noGrp="1"/>
          </p:cNvSpPr>
          <p:nvPr>
            <p:ph type="sldNum" sz="quarter" idx="12"/>
          </p:nvPr>
        </p:nvSpPr>
        <p:spPr/>
        <p:txBody>
          <a:bodyPr/>
          <a:lstStyle/>
          <a:p>
            <a:fld id="{84BF644F-514E-43B5-A31D-546BD5FE8608}" type="slidenum">
              <a:rPr lang="en-GB" smtClean="0"/>
              <a:t>‹#›</a:t>
            </a:fld>
            <a:endParaRPr lang="en-GB"/>
          </a:p>
        </p:txBody>
      </p:sp>
    </p:spTree>
    <p:extLst>
      <p:ext uri="{BB962C8B-B14F-4D97-AF65-F5344CB8AC3E}">
        <p14:creationId xmlns:p14="http://schemas.microsoft.com/office/powerpoint/2010/main" val="2124161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5DFB1-61F1-F2B6-3120-AFF5B2E50B4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8AB83E-9AA1-1A32-FA20-AAC14123FAC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8935406-5275-D26F-12DC-18E802B9C87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7685BAB-0895-095D-C18A-909ADE4F21E7}"/>
              </a:ext>
            </a:extLst>
          </p:cNvPr>
          <p:cNvSpPr>
            <a:spLocks noGrp="1"/>
          </p:cNvSpPr>
          <p:nvPr>
            <p:ph type="dt" sz="half" idx="10"/>
          </p:nvPr>
        </p:nvSpPr>
        <p:spPr/>
        <p:txBody>
          <a:bodyPr/>
          <a:lstStyle/>
          <a:p>
            <a:fld id="{9CEEA770-9047-443D-B18B-1F70D390F4D9}" type="datetimeFigureOut">
              <a:rPr lang="en-GB" smtClean="0"/>
              <a:t>24/01/2024</a:t>
            </a:fld>
            <a:endParaRPr lang="en-GB"/>
          </a:p>
        </p:txBody>
      </p:sp>
      <p:sp>
        <p:nvSpPr>
          <p:cNvPr id="6" name="Footer Placeholder 5">
            <a:extLst>
              <a:ext uri="{FF2B5EF4-FFF2-40B4-BE49-F238E27FC236}">
                <a16:creationId xmlns:a16="http://schemas.microsoft.com/office/drawing/2014/main" id="{5B3742A1-6DD8-23FC-C062-F91DC5D2E5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882A33-F1C2-45F7-D90C-74B6E3A9AB2C}"/>
              </a:ext>
            </a:extLst>
          </p:cNvPr>
          <p:cNvSpPr>
            <a:spLocks noGrp="1"/>
          </p:cNvSpPr>
          <p:nvPr>
            <p:ph type="sldNum" sz="quarter" idx="12"/>
          </p:nvPr>
        </p:nvSpPr>
        <p:spPr/>
        <p:txBody>
          <a:bodyPr/>
          <a:lstStyle/>
          <a:p>
            <a:fld id="{84BF644F-514E-43B5-A31D-546BD5FE8608}" type="slidenum">
              <a:rPr lang="en-GB" smtClean="0"/>
              <a:t>‹#›</a:t>
            </a:fld>
            <a:endParaRPr lang="en-GB"/>
          </a:p>
        </p:txBody>
      </p:sp>
    </p:spTree>
    <p:extLst>
      <p:ext uri="{BB962C8B-B14F-4D97-AF65-F5344CB8AC3E}">
        <p14:creationId xmlns:p14="http://schemas.microsoft.com/office/powerpoint/2010/main" val="2606669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0D086-0581-4B0A-F28B-C41179FADCB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2EE7A22-AFB0-7551-27F2-26F597F8ED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C1D6E4-59C5-A58F-D3B4-88F1CE04CAD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862D81D-A055-9AA6-DFB3-6FF5D5EFF67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CFCAFB6-0D68-062E-2474-B8044A6953B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D783F2B-3AE7-BAF1-FC63-E0A1E0E21F17}"/>
              </a:ext>
            </a:extLst>
          </p:cNvPr>
          <p:cNvSpPr>
            <a:spLocks noGrp="1"/>
          </p:cNvSpPr>
          <p:nvPr>
            <p:ph type="dt" sz="half" idx="10"/>
          </p:nvPr>
        </p:nvSpPr>
        <p:spPr/>
        <p:txBody>
          <a:bodyPr/>
          <a:lstStyle/>
          <a:p>
            <a:fld id="{9CEEA770-9047-443D-B18B-1F70D390F4D9}" type="datetimeFigureOut">
              <a:rPr lang="en-GB" smtClean="0"/>
              <a:t>24/01/2024</a:t>
            </a:fld>
            <a:endParaRPr lang="en-GB"/>
          </a:p>
        </p:txBody>
      </p:sp>
      <p:sp>
        <p:nvSpPr>
          <p:cNvPr id="8" name="Footer Placeholder 7">
            <a:extLst>
              <a:ext uri="{FF2B5EF4-FFF2-40B4-BE49-F238E27FC236}">
                <a16:creationId xmlns:a16="http://schemas.microsoft.com/office/drawing/2014/main" id="{18BD6679-763E-6AED-F3A1-DFB2C32D04A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2C199C0-C3C0-3AFF-5727-D0F53F3A3A0B}"/>
              </a:ext>
            </a:extLst>
          </p:cNvPr>
          <p:cNvSpPr>
            <a:spLocks noGrp="1"/>
          </p:cNvSpPr>
          <p:nvPr>
            <p:ph type="sldNum" sz="quarter" idx="12"/>
          </p:nvPr>
        </p:nvSpPr>
        <p:spPr/>
        <p:txBody>
          <a:bodyPr/>
          <a:lstStyle/>
          <a:p>
            <a:fld id="{84BF644F-514E-43B5-A31D-546BD5FE8608}" type="slidenum">
              <a:rPr lang="en-GB" smtClean="0"/>
              <a:t>‹#›</a:t>
            </a:fld>
            <a:endParaRPr lang="en-GB"/>
          </a:p>
        </p:txBody>
      </p:sp>
    </p:spTree>
    <p:extLst>
      <p:ext uri="{BB962C8B-B14F-4D97-AF65-F5344CB8AC3E}">
        <p14:creationId xmlns:p14="http://schemas.microsoft.com/office/powerpoint/2010/main" val="23387390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B20C5-5CA6-B055-9809-E41AF3A0FC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46F4AA-DFAC-6AF7-3CBB-591FD2C33EB2}"/>
              </a:ext>
            </a:extLst>
          </p:cNvPr>
          <p:cNvSpPr>
            <a:spLocks noGrp="1"/>
          </p:cNvSpPr>
          <p:nvPr>
            <p:ph type="dt" sz="half" idx="10"/>
          </p:nvPr>
        </p:nvSpPr>
        <p:spPr/>
        <p:txBody>
          <a:bodyPr/>
          <a:lstStyle/>
          <a:p>
            <a:fld id="{9CEEA770-9047-443D-B18B-1F70D390F4D9}" type="datetimeFigureOut">
              <a:rPr lang="en-GB" smtClean="0"/>
              <a:t>24/01/2024</a:t>
            </a:fld>
            <a:endParaRPr lang="en-GB"/>
          </a:p>
        </p:txBody>
      </p:sp>
      <p:sp>
        <p:nvSpPr>
          <p:cNvPr id="4" name="Footer Placeholder 3">
            <a:extLst>
              <a:ext uri="{FF2B5EF4-FFF2-40B4-BE49-F238E27FC236}">
                <a16:creationId xmlns:a16="http://schemas.microsoft.com/office/drawing/2014/main" id="{B94A5A4B-F21B-51E8-799E-2D5ABD81AFC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0AA3C3F-B420-F7C1-7507-5C0F8CDA3263}"/>
              </a:ext>
            </a:extLst>
          </p:cNvPr>
          <p:cNvSpPr>
            <a:spLocks noGrp="1"/>
          </p:cNvSpPr>
          <p:nvPr>
            <p:ph type="sldNum" sz="quarter" idx="12"/>
          </p:nvPr>
        </p:nvSpPr>
        <p:spPr/>
        <p:txBody>
          <a:bodyPr/>
          <a:lstStyle/>
          <a:p>
            <a:fld id="{84BF644F-514E-43B5-A31D-546BD5FE8608}" type="slidenum">
              <a:rPr lang="en-GB" smtClean="0"/>
              <a:t>‹#›</a:t>
            </a:fld>
            <a:endParaRPr lang="en-GB"/>
          </a:p>
        </p:txBody>
      </p:sp>
    </p:spTree>
    <p:extLst>
      <p:ext uri="{BB962C8B-B14F-4D97-AF65-F5344CB8AC3E}">
        <p14:creationId xmlns:p14="http://schemas.microsoft.com/office/powerpoint/2010/main" val="42284954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F5E9D16-51EA-CA90-34AE-BFFB167EB940}"/>
              </a:ext>
            </a:extLst>
          </p:cNvPr>
          <p:cNvSpPr>
            <a:spLocks noGrp="1"/>
          </p:cNvSpPr>
          <p:nvPr>
            <p:ph type="dt" sz="half" idx="10"/>
          </p:nvPr>
        </p:nvSpPr>
        <p:spPr/>
        <p:txBody>
          <a:bodyPr/>
          <a:lstStyle/>
          <a:p>
            <a:fld id="{9CEEA770-9047-443D-B18B-1F70D390F4D9}" type="datetimeFigureOut">
              <a:rPr lang="en-GB" smtClean="0"/>
              <a:t>24/01/2024</a:t>
            </a:fld>
            <a:endParaRPr lang="en-GB"/>
          </a:p>
        </p:txBody>
      </p:sp>
      <p:sp>
        <p:nvSpPr>
          <p:cNvPr id="3" name="Footer Placeholder 2">
            <a:extLst>
              <a:ext uri="{FF2B5EF4-FFF2-40B4-BE49-F238E27FC236}">
                <a16:creationId xmlns:a16="http://schemas.microsoft.com/office/drawing/2014/main" id="{88B7063E-E162-F0E6-BEDA-51CE62C2D66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6C07A57-E0DE-64D7-8577-06A0C4367683}"/>
              </a:ext>
            </a:extLst>
          </p:cNvPr>
          <p:cNvSpPr>
            <a:spLocks noGrp="1"/>
          </p:cNvSpPr>
          <p:nvPr>
            <p:ph type="sldNum" sz="quarter" idx="12"/>
          </p:nvPr>
        </p:nvSpPr>
        <p:spPr/>
        <p:txBody>
          <a:bodyPr/>
          <a:lstStyle/>
          <a:p>
            <a:fld id="{84BF644F-514E-43B5-A31D-546BD5FE8608}" type="slidenum">
              <a:rPr lang="en-GB" smtClean="0"/>
              <a:t>‹#›</a:t>
            </a:fld>
            <a:endParaRPr lang="en-GB"/>
          </a:p>
        </p:txBody>
      </p:sp>
    </p:spTree>
    <p:extLst>
      <p:ext uri="{BB962C8B-B14F-4D97-AF65-F5344CB8AC3E}">
        <p14:creationId xmlns:p14="http://schemas.microsoft.com/office/powerpoint/2010/main" val="19332697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FB0B1-CE6D-E0A6-50F1-178C74762CA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DB3EDA-23F7-A147-963C-003EB1F4F00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41C2824-FC61-8813-AE69-CF71A00F43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4249F1-5C33-58FA-4888-07AB81B1490F}"/>
              </a:ext>
            </a:extLst>
          </p:cNvPr>
          <p:cNvSpPr>
            <a:spLocks noGrp="1"/>
          </p:cNvSpPr>
          <p:nvPr>
            <p:ph type="dt" sz="half" idx="10"/>
          </p:nvPr>
        </p:nvSpPr>
        <p:spPr/>
        <p:txBody>
          <a:bodyPr/>
          <a:lstStyle/>
          <a:p>
            <a:fld id="{9CEEA770-9047-443D-B18B-1F70D390F4D9}" type="datetimeFigureOut">
              <a:rPr lang="en-GB" smtClean="0"/>
              <a:t>24/01/2024</a:t>
            </a:fld>
            <a:endParaRPr lang="en-GB"/>
          </a:p>
        </p:txBody>
      </p:sp>
      <p:sp>
        <p:nvSpPr>
          <p:cNvPr id="6" name="Footer Placeholder 5">
            <a:extLst>
              <a:ext uri="{FF2B5EF4-FFF2-40B4-BE49-F238E27FC236}">
                <a16:creationId xmlns:a16="http://schemas.microsoft.com/office/drawing/2014/main" id="{29D32D11-A482-16B0-3FDB-2A6934A563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0DB1CFF-5745-238D-6D74-5710C3CB308F}"/>
              </a:ext>
            </a:extLst>
          </p:cNvPr>
          <p:cNvSpPr>
            <a:spLocks noGrp="1"/>
          </p:cNvSpPr>
          <p:nvPr>
            <p:ph type="sldNum" sz="quarter" idx="12"/>
          </p:nvPr>
        </p:nvSpPr>
        <p:spPr/>
        <p:txBody>
          <a:bodyPr/>
          <a:lstStyle/>
          <a:p>
            <a:fld id="{84BF644F-514E-43B5-A31D-546BD5FE8608}" type="slidenum">
              <a:rPr lang="en-GB" smtClean="0"/>
              <a:t>‹#›</a:t>
            </a:fld>
            <a:endParaRPr lang="en-GB"/>
          </a:p>
        </p:txBody>
      </p:sp>
    </p:spTree>
    <p:extLst>
      <p:ext uri="{BB962C8B-B14F-4D97-AF65-F5344CB8AC3E}">
        <p14:creationId xmlns:p14="http://schemas.microsoft.com/office/powerpoint/2010/main" val="4053571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BA8AB-5980-D049-EF1D-030267F8C03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F82852E-C4C8-31D6-5E49-8872EE92BE8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D232B6D-7A82-EA5C-270C-C6D118A241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D9FAD6-283C-0EA8-E503-36E1FD3B676C}"/>
              </a:ext>
            </a:extLst>
          </p:cNvPr>
          <p:cNvSpPr>
            <a:spLocks noGrp="1"/>
          </p:cNvSpPr>
          <p:nvPr>
            <p:ph type="dt" sz="half" idx="10"/>
          </p:nvPr>
        </p:nvSpPr>
        <p:spPr/>
        <p:txBody>
          <a:bodyPr/>
          <a:lstStyle/>
          <a:p>
            <a:fld id="{9CEEA770-9047-443D-B18B-1F70D390F4D9}" type="datetimeFigureOut">
              <a:rPr lang="en-GB" smtClean="0"/>
              <a:t>24/01/2024</a:t>
            </a:fld>
            <a:endParaRPr lang="en-GB"/>
          </a:p>
        </p:txBody>
      </p:sp>
      <p:sp>
        <p:nvSpPr>
          <p:cNvPr id="6" name="Footer Placeholder 5">
            <a:extLst>
              <a:ext uri="{FF2B5EF4-FFF2-40B4-BE49-F238E27FC236}">
                <a16:creationId xmlns:a16="http://schemas.microsoft.com/office/drawing/2014/main" id="{FCF9DCBD-DD68-D0A0-460C-E044D40511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DB1316-20C3-24A2-7491-D5C99F55DE83}"/>
              </a:ext>
            </a:extLst>
          </p:cNvPr>
          <p:cNvSpPr>
            <a:spLocks noGrp="1"/>
          </p:cNvSpPr>
          <p:nvPr>
            <p:ph type="sldNum" sz="quarter" idx="12"/>
          </p:nvPr>
        </p:nvSpPr>
        <p:spPr/>
        <p:txBody>
          <a:bodyPr/>
          <a:lstStyle/>
          <a:p>
            <a:fld id="{84BF644F-514E-43B5-A31D-546BD5FE8608}" type="slidenum">
              <a:rPr lang="en-GB" smtClean="0"/>
              <a:t>‹#›</a:t>
            </a:fld>
            <a:endParaRPr lang="en-GB"/>
          </a:p>
        </p:txBody>
      </p:sp>
    </p:spTree>
    <p:extLst>
      <p:ext uri="{BB962C8B-B14F-4D97-AF65-F5344CB8AC3E}">
        <p14:creationId xmlns:p14="http://schemas.microsoft.com/office/powerpoint/2010/main" val="28623774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169DE-C0E0-5449-DB6F-662E65DB58F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B19C8B-AF03-D896-9A38-D2F5E84AE94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0DA338-963B-9508-3FBE-D4CA932DEEB3}"/>
              </a:ext>
            </a:extLst>
          </p:cNvPr>
          <p:cNvSpPr>
            <a:spLocks noGrp="1"/>
          </p:cNvSpPr>
          <p:nvPr>
            <p:ph type="dt" sz="half" idx="10"/>
          </p:nvPr>
        </p:nvSpPr>
        <p:spPr/>
        <p:txBody>
          <a:bodyPr/>
          <a:lstStyle/>
          <a:p>
            <a:fld id="{9CEEA770-9047-443D-B18B-1F70D390F4D9}" type="datetimeFigureOut">
              <a:rPr lang="en-GB" smtClean="0"/>
              <a:t>24/01/2024</a:t>
            </a:fld>
            <a:endParaRPr lang="en-GB"/>
          </a:p>
        </p:txBody>
      </p:sp>
      <p:sp>
        <p:nvSpPr>
          <p:cNvPr id="5" name="Footer Placeholder 4">
            <a:extLst>
              <a:ext uri="{FF2B5EF4-FFF2-40B4-BE49-F238E27FC236}">
                <a16:creationId xmlns:a16="http://schemas.microsoft.com/office/drawing/2014/main" id="{E4347257-D113-EF3A-7D93-7B5BD8CC4A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85D69C-CB19-37C2-B24E-7D3C4D5401FB}"/>
              </a:ext>
            </a:extLst>
          </p:cNvPr>
          <p:cNvSpPr>
            <a:spLocks noGrp="1"/>
          </p:cNvSpPr>
          <p:nvPr>
            <p:ph type="sldNum" sz="quarter" idx="12"/>
          </p:nvPr>
        </p:nvSpPr>
        <p:spPr/>
        <p:txBody>
          <a:bodyPr/>
          <a:lstStyle/>
          <a:p>
            <a:fld id="{84BF644F-514E-43B5-A31D-546BD5FE8608}" type="slidenum">
              <a:rPr lang="en-GB" smtClean="0"/>
              <a:t>‹#›</a:t>
            </a:fld>
            <a:endParaRPr lang="en-GB"/>
          </a:p>
        </p:txBody>
      </p:sp>
    </p:spTree>
    <p:extLst>
      <p:ext uri="{BB962C8B-B14F-4D97-AF65-F5344CB8AC3E}">
        <p14:creationId xmlns:p14="http://schemas.microsoft.com/office/powerpoint/2010/main" val="2229657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7DD062-EE16-267A-D845-C548E5ACFC0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AF0583-ADF0-AE6D-A697-189B772031B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9B1628-6971-97C9-692F-3DEC1A469896}"/>
              </a:ext>
            </a:extLst>
          </p:cNvPr>
          <p:cNvSpPr>
            <a:spLocks noGrp="1"/>
          </p:cNvSpPr>
          <p:nvPr>
            <p:ph type="dt" sz="half" idx="10"/>
          </p:nvPr>
        </p:nvSpPr>
        <p:spPr/>
        <p:txBody>
          <a:bodyPr/>
          <a:lstStyle/>
          <a:p>
            <a:fld id="{9CEEA770-9047-443D-B18B-1F70D390F4D9}" type="datetimeFigureOut">
              <a:rPr lang="en-GB" smtClean="0"/>
              <a:t>24/01/2024</a:t>
            </a:fld>
            <a:endParaRPr lang="en-GB"/>
          </a:p>
        </p:txBody>
      </p:sp>
      <p:sp>
        <p:nvSpPr>
          <p:cNvPr id="5" name="Footer Placeholder 4">
            <a:extLst>
              <a:ext uri="{FF2B5EF4-FFF2-40B4-BE49-F238E27FC236}">
                <a16:creationId xmlns:a16="http://schemas.microsoft.com/office/drawing/2014/main" id="{DCF575D6-D285-0BB1-E9BD-D476679FB1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A48F29-7BCC-41F2-BA5B-1CFA8A967E33}"/>
              </a:ext>
            </a:extLst>
          </p:cNvPr>
          <p:cNvSpPr>
            <a:spLocks noGrp="1"/>
          </p:cNvSpPr>
          <p:nvPr>
            <p:ph type="sldNum" sz="quarter" idx="12"/>
          </p:nvPr>
        </p:nvSpPr>
        <p:spPr/>
        <p:txBody>
          <a:bodyPr/>
          <a:lstStyle/>
          <a:p>
            <a:fld id="{84BF644F-514E-43B5-A31D-546BD5FE8608}" type="slidenum">
              <a:rPr lang="en-GB" smtClean="0"/>
              <a:t>‹#›</a:t>
            </a:fld>
            <a:endParaRPr lang="en-GB"/>
          </a:p>
        </p:txBody>
      </p:sp>
    </p:spTree>
    <p:extLst>
      <p:ext uri="{BB962C8B-B14F-4D97-AF65-F5344CB8AC3E}">
        <p14:creationId xmlns:p14="http://schemas.microsoft.com/office/powerpoint/2010/main" val="1646125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88D28D6-6078-BAA1-C550-9FBD317E40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60B9DD-C520-C738-A7DD-19BDEBA07C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F135F5-4C32-0E89-89FD-3A9774BF07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CEEA770-9047-443D-B18B-1F70D390F4D9}" type="datetimeFigureOut">
              <a:rPr lang="en-GB" smtClean="0"/>
              <a:t>24/01/2024</a:t>
            </a:fld>
            <a:endParaRPr lang="en-GB"/>
          </a:p>
        </p:txBody>
      </p:sp>
      <p:sp>
        <p:nvSpPr>
          <p:cNvPr id="5" name="Footer Placeholder 4">
            <a:extLst>
              <a:ext uri="{FF2B5EF4-FFF2-40B4-BE49-F238E27FC236}">
                <a16:creationId xmlns:a16="http://schemas.microsoft.com/office/drawing/2014/main" id="{FED274D8-B0A9-0700-8EB8-296C0E344AE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EF19A81-1813-DAEE-9772-CA4ECD34A13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BF644F-514E-43B5-A31D-546BD5FE8608}" type="slidenum">
              <a:rPr lang="en-GB" smtClean="0"/>
              <a:t>‹#›</a:t>
            </a:fld>
            <a:endParaRPr lang="en-GB"/>
          </a:p>
        </p:txBody>
      </p:sp>
    </p:spTree>
    <p:extLst>
      <p:ext uri="{BB962C8B-B14F-4D97-AF65-F5344CB8AC3E}">
        <p14:creationId xmlns:p14="http://schemas.microsoft.com/office/powerpoint/2010/main" val="27326486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1.xml"/><Relationship Id="rId1" Type="http://schemas.openxmlformats.org/officeDocument/2006/relationships/video" Target="https://www.youtube.com/embed/4CTv_Ikv__A?feature=oembed"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e0KK7FxpFUk?feature=oembed"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bbc.co.uk/news/av/uk-wales-21758981" TargetMode="Externa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xml"/><Relationship Id="rId1" Type="http://schemas.openxmlformats.org/officeDocument/2006/relationships/video" Target="https://www.youtube.com/embed/IWhQ_0y7Nds?feature=oembed"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2.xml"/><Relationship Id="rId1" Type="http://schemas.openxmlformats.org/officeDocument/2006/relationships/video" Target="https://www.youtube.com/embed/kxFemHWBHsE?feature=oembed"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slideLayout" Target="../slideLayouts/slideLayout2.xml"/><Relationship Id="rId1" Type="http://schemas.openxmlformats.org/officeDocument/2006/relationships/video" Target="https://www.youtube.com/embed/uORtVccgkpQ?feature=oembed"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www.landoflegends.wales/location/penyberth" TargetMode="External"/><Relationship Id="rId4" Type="http://schemas.openxmlformats.org/officeDocument/2006/relationships/image" Target="../media/image35.jpeg"/></Relationships>
</file>

<file path=ppt/slides/_rels/slide3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 Id="rId5" Type="http://schemas.openxmlformats.org/officeDocument/2006/relationships/image" Target="../media/image39.png"/><Relationship Id="rId4" Type="http://schemas.openxmlformats.org/officeDocument/2006/relationships/image" Target="../media/image38.png"/></Relationships>
</file>

<file path=ppt/slides/_rels/slide3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B4349AB-F4DF-D309-CC8F-8A8A04863F43}"/>
              </a:ext>
            </a:extLst>
          </p:cNvPr>
          <p:cNvPicPr>
            <a:picLocks noChangeAspect="1"/>
          </p:cNvPicPr>
          <p:nvPr/>
        </p:nvPicPr>
        <p:blipFill rotWithShape="1">
          <a:blip r:embed="rId3"/>
          <a:srcRect t="31570" b="12180"/>
          <a:stretch/>
        </p:blipFill>
        <p:spPr>
          <a:xfrm>
            <a:off x="1" y="10"/>
            <a:ext cx="12191999" cy="6857990"/>
          </a:xfrm>
          <a:prstGeom prst="rect">
            <a:avLst/>
          </a:prstGeom>
        </p:spPr>
      </p:pic>
      <p:sp>
        <p:nvSpPr>
          <p:cNvPr id="2" name="Title 1">
            <a:extLst>
              <a:ext uri="{FF2B5EF4-FFF2-40B4-BE49-F238E27FC236}">
                <a16:creationId xmlns:a16="http://schemas.microsoft.com/office/drawing/2014/main" id="{8312C0E8-2A56-6932-369E-E5AD9AC5C2B4}"/>
              </a:ext>
            </a:extLst>
          </p:cNvPr>
          <p:cNvSpPr>
            <a:spLocks noGrp="1"/>
          </p:cNvSpPr>
          <p:nvPr>
            <p:ph type="title"/>
          </p:nvPr>
        </p:nvSpPr>
        <p:spPr>
          <a:xfrm>
            <a:off x="548640" y="290381"/>
            <a:ext cx="1109472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20000" b="1" dirty="0">
                <a:solidFill>
                  <a:schemeClr val="bg1"/>
                </a:solidFill>
              </a:rPr>
              <a:t>Health</a:t>
            </a:r>
          </a:p>
        </p:txBody>
      </p:sp>
    </p:spTree>
    <p:extLst>
      <p:ext uri="{BB962C8B-B14F-4D97-AF65-F5344CB8AC3E}">
        <p14:creationId xmlns:p14="http://schemas.microsoft.com/office/powerpoint/2010/main" val="34639015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2D873E6-4735-2087-731F-C28CE415F6F0}"/>
              </a:ext>
            </a:extLst>
          </p:cNvPr>
          <p:cNvPicPr>
            <a:picLocks noChangeAspect="1"/>
          </p:cNvPicPr>
          <p:nvPr/>
        </p:nvPicPr>
        <p:blipFill rotWithShape="1">
          <a:blip r:embed="rId2"/>
          <a:srcRect l="14574" r="6115"/>
          <a:stretch/>
        </p:blipFill>
        <p:spPr>
          <a:xfrm>
            <a:off x="-1148624"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C47BE17-D9E1-6E47-8963-43861D711640}"/>
              </a:ext>
            </a:extLst>
          </p:cNvPr>
          <p:cNvSpPr>
            <a:spLocks noGrp="1"/>
          </p:cNvSpPr>
          <p:nvPr>
            <p:ph idx="1"/>
          </p:nvPr>
        </p:nvSpPr>
        <p:spPr>
          <a:xfrm>
            <a:off x="8295824" y="924056"/>
            <a:ext cx="3893127" cy="5268926"/>
          </a:xfrm>
        </p:spPr>
        <p:txBody>
          <a:bodyPr>
            <a:normAutofit lnSpcReduction="10000"/>
          </a:bodyPr>
          <a:lstStyle/>
          <a:p>
            <a:pPr marL="0" indent="0">
              <a:buNone/>
            </a:pPr>
            <a:r>
              <a:rPr lang="en-GB" sz="3600" b="1" dirty="0"/>
              <a:t>The standards of health fell sharply, malnutrition rates were very high throughout Wales. </a:t>
            </a:r>
          </a:p>
          <a:p>
            <a:pPr marL="0" indent="0">
              <a:buNone/>
            </a:pPr>
            <a:endParaRPr lang="en-GB" sz="3600" b="1" dirty="0"/>
          </a:p>
          <a:p>
            <a:pPr marL="0" indent="0">
              <a:buNone/>
            </a:pPr>
            <a:r>
              <a:rPr lang="en-GB" sz="3600" b="1" dirty="0"/>
              <a:t>Sub standard houses and sewerage ensured TB rates were very high in Wales</a:t>
            </a:r>
          </a:p>
        </p:txBody>
      </p:sp>
    </p:spTree>
    <p:extLst>
      <p:ext uri="{BB962C8B-B14F-4D97-AF65-F5344CB8AC3E}">
        <p14:creationId xmlns:p14="http://schemas.microsoft.com/office/powerpoint/2010/main" val="32239819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87C9C0-0852-81C1-C329-F8EE23A4B4BB}"/>
              </a:ext>
            </a:extLst>
          </p:cNvPr>
          <p:cNvSpPr>
            <a:spLocks noGrp="1"/>
          </p:cNvSpPr>
          <p:nvPr>
            <p:ph idx="1"/>
          </p:nvPr>
        </p:nvSpPr>
        <p:spPr>
          <a:xfrm>
            <a:off x="581891" y="498764"/>
            <a:ext cx="11346873" cy="5678199"/>
          </a:xfrm>
        </p:spPr>
        <p:txBody>
          <a:bodyPr>
            <a:normAutofit/>
          </a:bodyPr>
          <a:lstStyle/>
          <a:p>
            <a:pPr marL="0" indent="0" algn="ctr">
              <a:buNone/>
            </a:pPr>
            <a:r>
              <a:rPr lang="en-GB" sz="11400" u="sng" dirty="0"/>
              <a:t>1937 Death Rates</a:t>
            </a:r>
          </a:p>
          <a:p>
            <a:pPr marL="0" indent="0" algn="ctr">
              <a:buNone/>
            </a:pPr>
            <a:endParaRPr lang="en-GB" sz="3600" dirty="0"/>
          </a:p>
          <a:p>
            <a:pPr marL="0" indent="0" algn="ctr">
              <a:buNone/>
            </a:pPr>
            <a:r>
              <a:rPr lang="en-GB" sz="5600" dirty="0"/>
              <a:t>England and Wales was 9.3% per 1000</a:t>
            </a:r>
          </a:p>
          <a:p>
            <a:pPr marL="0" indent="0" algn="ctr">
              <a:buNone/>
            </a:pPr>
            <a:endParaRPr lang="en-GB" sz="4800" dirty="0"/>
          </a:p>
          <a:p>
            <a:pPr marL="0" indent="0" algn="ctr">
              <a:buNone/>
            </a:pPr>
            <a:r>
              <a:rPr lang="en-GB" sz="5600" dirty="0"/>
              <a:t>Rhondda was 13.4% per 1000</a:t>
            </a:r>
          </a:p>
        </p:txBody>
      </p:sp>
    </p:spTree>
    <p:extLst>
      <p:ext uri="{BB962C8B-B14F-4D97-AF65-F5344CB8AC3E}">
        <p14:creationId xmlns:p14="http://schemas.microsoft.com/office/powerpoint/2010/main" val="17083679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B4349AB-F4DF-D309-CC8F-8A8A04863F43}"/>
              </a:ext>
            </a:extLst>
          </p:cNvPr>
          <p:cNvPicPr>
            <a:picLocks noChangeAspect="1"/>
          </p:cNvPicPr>
          <p:nvPr/>
        </p:nvPicPr>
        <p:blipFill rotWithShape="1">
          <a:blip r:embed="rId3"/>
          <a:srcRect t="31570" b="12180"/>
          <a:stretch/>
        </p:blipFill>
        <p:spPr>
          <a:xfrm>
            <a:off x="1" y="10"/>
            <a:ext cx="12191999" cy="6857990"/>
          </a:xfrm>
          <a:prstGeom prst="rect">
            <a:avLst/>
          </a:prstGeom>
        </p:spPr>
      </p:pic>
      <p:sp>
        <p:nvSpPr>
          <p:cNvPr id="2" name="Title 1">
            <a:extLst>
              <a:ext uri="{FF2B5EF4-FFF2-40B4-BE49-F238E27FC236}">
                <a16:creationId xmlns:a16="http://schemas.microsoft.com/office/drawing/2014/main" id="{8312C0E8-2A56-6932-369E-E5AD9AC5C2B4}"/>
              </a:ext>
            </a:extLst>
          </p:cNvPr>
          <p:cNvSpPr>
            <a:spLocks noGrp="1"/>
          </p:cNvSpPr>
          <p:nvPr>
            <p:ph type="title"/>
          </p:nvPr>
        </p:nvSpPr>
        <p:spPr>
          <a:xfrm>
            <a:off x="548640" y="290381"/>
            <a:ext cx="1109472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20000" b="1" dirty="0">
                <a:solidFill>
                  <a:schemeClr val="bg1"/>
                </a:solidFill>
              </a:rPr>
              <a:t>Emigration</a:t>
            </a:r>
          </a:p>
        </p:txBody>
      </p:sp>
    </p:spTree>
    <p:extLst>
      <p:ext uri="{BB962C8B-B14F-4D97-AF65-F5344CB8AC3E}">
        <p14:creationId xmlns:p14="http://schemas.microsoft.com/office/powerpoint/2010/main" val="32442317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5082837-473F-3301-AA0A-86D5A3F629F8}"/>
              </a:ext>
            </a:extLst>
          </p:cNvPr>
          <p:cNvPicPr>
            <a:picLocks noChangeAspect="1"/>
          </p:cNvPicPr>
          <p:nvPr/>
        </p:nvPicPr>
        <p:blipFill rotWithShape="1">
          <a:blip r:embed="rId2"/>
          <a:srcRect r="6588" b="-1"/>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072A448-18D7-1D9B-F2F2-0DFE1E4DA2CE}"/>
              </a:ext>
            </a:extLst>
          </p:cNvPr>
          <p:cNvSpPr>
            <a:spLocks noGrp="1"/>
          </p:cNvSpPr>
          <p:nvPr>
            <p:ph idx="1"/>
          </p:nvPr>
        </p:nvSpPr>
        <p:spPr>
          <a:xfrm>
            <a:off x="322255" y="602672"/>
            <a:ext cx="4397153" cy="5652655"/>
          </a:xfrm>
        </p:spPr>
        <p:txBody>
          <a:bodyPr>
            <a:normAutofit lnSpcReduction="10000"/>
          </a:bodyPr>
          <a:lstStyle/>
          <a:p>
            <a:pPr marL="0" indent="0">
              <a:buNone/>
            </a:pPr>
            <a:r>
              <a:rPr lang="en-GB" sz="3600" b="1" dirty="0"/>
              <a:t>Arguably one of the greatest impacts of these years on South Wales was the number of young people who left to work in new industries in Dagenham and Hounslow in London or Coventry and rugby in the Midlands</a:t>
            </a:r>
          </a:p>
        </p:txBody>
      </p:sp>
    </p:spTree>
    <p:extLst>
      <p:ext uri="{BB962C8B-B14F-4D97-AF65-F5344CB8AC3E}">
        <p14:creationId xmlns:p14="http://schemas.microsoft.com/office/powerpoint/2010/main" val="389291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03AD4D-BF15-6ED6-85D0-9DC38B52E511}"/>
              </a:ext>
            </a:extLst>
          </p:cNvPr>
          <p:cNvSpPr>
            <a:spLocks noGrp="1"/>
          </p:cNvSpPr>
          <p:nvPr>
            <p:ph idx="1"/>
          </p:nvPr>
        </p:nvSpPr>
        <p:spPr>
          <a:xfrm>
            <a:off x="0" y="692728"/>
            <a:ext cx="12192000" cy="5484236"/>
          </a:xfrm>
        </p:spPr>
        <p:txBody>
          <a:bodyPr>
            <a:normAutofit fontScale="92500"/>
          </a:bodyPr>
          <a:lstStyle/>
          <a:p>
            <a:pPr marL="0" indent="0" algn="ctr">
              <a:buNone/>
            </a:pPr>
            <a:r>
              <a:rPr lang="en-GB" sz="30000" dirty="0"/>
              <a:t>430,000</a:t>
            </a:r>
            <a:r>
              <a:rPr lang="en-GB" dirty="0"/>
              <a:t> </a:t>
            </a:r>
          </a:p>
          <a:p>
            <a:pPr marL="0" indent="0" algn="ctr">
              <a:buNone/>
            </a:pPr>
            <a:r>
              <a:rPr lang="en-GB" sz="4800" dirty="0"/>
              <a:t>people left Wales between 1921 - 1940</a:t>
            </a:r>
            <a:endParaRPr lang="en-GB" dirty="0"/>
          </a:p>
        </p:txBody>
      </p:sp>
    </p:spTree>
    <p:extLst>
      <p:ext uri="{BB962C8B-B14F-4D97-AF65-F5344CB8AC3E}">
        <p14:creationId xmlns:p14="http://schemas.microsoft.com/office/powerpoint/2010/main" val="23201656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7C9CD29-4F66-21E7-640B-A4870E0EEABC}"/>
              </a:ext>
            </a:extLst>
          </p:cNvPr>
          <p:cNvPicPr>
            <a:picLocks noChangeAspect="1"/>
          </p:cNvPicPr>
          <p:nvPr/>
        </p:nvPicPr>
        <p:blipFill rotWithShape="1">
          <a:blip r:embed="rId2"/>
          <a:srcRect t="10666" b="36142"/>
          <a:stretch/>
        </p:blipFill>
        <p:spPr>
          <a:xfrm>
            <a:off x="2522358" y="0"/>
            <a:ext cx="9669642" cy="6857990"/>
          </a:xfrm>
          <a:prstGeom prst="rect">
            <a:avLst/>
          </a:prstGeom>
        </p:spPr>
      </p:pic>
      <p:sp>
        <p:nvSpPr>
          <p:cNvPr id="25" name="Rectangle 2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706AF0B-3889-6EE5-E3C3-C344DAE74784}"/>
              </a:ext>
            </a:extLst>
          </p:cNvPr>
          <p:cNvSpPr>
            <a:spLocks noGrp="1"/>
          </p:cNvSpPr>
          <p:nvPr>
            <p:ph idx="1"/>
          </p:nvPr>
        </p:nvSpPr>
        <p:spPr>
          <a:xfrm>
            <a:off x="236354" y="1001486"/>
            <a:ext cx="4986810" cy="5246915"/>
          </a:xfrm>
        </p:spPr>
        <p:txBody>
          <a:bodyPr>
            <a:normAutofit fontScale="92500"/>
          </a:bodyPr>
          <a:lstStyle/>
          <a:p>
            <a:pPr marL="0" indent="0">
              <a:buNone/>
            </a:pPr>
            <a:r>
              <a:rPr lang="en-GB" sz="5000" b="1" dirty="0"/>
              <a:t>“The 30s was a time when a whole society was crucified by mass unemployment and near starvation.”</a:t>
            </a:r>
          </a:p>
          <a:p>
            <a:pPr marL="0" indent="0" algn="r">
              <a:buNone/>
            </a:pPr>
            <a:endParaRPr lang="en-GB" sz="2400" b="1" dirty="0"/>
          </a:p>
          <a:p>
            <a:pPr marL="0" indent="0" algn="r">
              <a:buNone/>
            </a:pPr>
            <a:endParaRPr lang="en-GB" sz="2400" b="1" dirty="0"/>
          </a:p>
          <a:p>
            <a:pPr marL="0" indent="0" algn="r">
              <a:buNone/>
            </a:pPr>
            <a:r>
              <a:rPr lang="en-GB" sz="2400" b="1" dirty="0"/>
              <a:t>K. O. Morgan      </a:t>
            </a:r>
          </a:p>
        </p:txBody>
      </p:sp>
    </p:spTree>
    <p:extLst>
      <p:ext uri="{BB962C8B-B14F-4D97-AF65-F5344CB8AC3E}">
        <p14:creationId xmlns:p14="http://schemas.microsoft.com/office/powerpoint/2010/main" val="8707382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0BC983-2748-1F4A-5E3C-F4F713A80C93}"/>
              </a:ext>
            </a:extLst>
          </p:cNvPr>
          <p:cNvSpPr>
            <a:spLocks noGrp="1"/>
          </p:cNvSpPr>
          <p:nvPr>
            <p:ph type="title"/>
          </p:nvPr>
        </p:nvSpPr>
        <p:spPr>
          <a:xfrm>
            <a:off x="640080" y="325369"/>
            <a:ext cx="4820920" cy="1201679"/>
          </a:xfrm>
        </p:spPr>
        <p:txBody>
          <a:bodyPr anchor="b">
            <a:normAutofit/>
          </a:bodyPr>
          <a:lstStyle/>
          <a:p>
            <a:r>
              <a:rPr lang="en-GB" sz="5400" b="1" dirty="0"/>
              <a:t>King Edward VIII</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F5306D6-7AF9-02ED-8CA7-DE79E51730D3}"/>
              </a:ext>
            </a:extLst>
          </p:cNvPr>
          <p:cNvSpPr>
            <a:spLocks noGrp="1"/>
          </p:cNvSpPr>
          <p:nvPr>
            <p:ph idx="1"/>
          </p:nvPr>
        </p:nvSpPr>
        <p:spPr>
          <a:xfrm>
            <a:off x="640080" y="2872899"/>
            <a:ext cx="4243589" cy="3320668"/>
          </a:xfrm>
        </p:spPr>
        <p:txBody>
          <a:bodyPr>
            <a:normAutofit/>
          </a:bodyPr>
          <a:lstStyle/>
          <a:p>
            <a:pPr marL="0" indent="0" algn="ctr">
              <a:buNone/>
            </a:pPr>
            <a:r>
              <a:rPr lang="en-GB" sz="6600" dirty="0"/>
              <a:t>“Something must be done”</a:t>
            </a:r>
          </a:p>
        </p:txBody>
      </p:sp>
      <p:pic>
        <p:nvPicPr>
          <p:cNvPr id="4" name="Picture 3">
            <a:extLst>
              <a:ext uri="{FF2B5EF4-FFF2-40B4-BE49-F238E27FC236}">
                <a16:creationId xmlns:a16="http://schemas.microsoft.com/office/drawing/2014/main" id="{67FF0FF2-80F2-2ADE-0C02-6678DCB86650}"/>
              </a:ext>
            </a:extLst>
          </p:cNvPr>
          <p:cNvPicPr>
            <a:picLocks noChangeAspect="1"/>
          </p:cNvPicPr>
          <p:nvPr/>
        </p:nvPicPr>
        <p:blipFill rotWithShape="1">
          <a:blip r:embed="rId2"/>
          <a:srcRect l="11100" r="14925"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06269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B502-BF85-B8BB-B96F-84954D1501B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79DCCC2-CF19-A2BA-D2A4-8764656A994B}"/>
              </a:ext>
            </a:extLst>
          </p:cNvPr>
          <p:cNvSpPr>
            <a:spLocks noGrp="1"/>
          </p:cNvSpPr>
          <p:nvPr>
            <p:ph type="subTitle" idx="1"/>
          </p:nvPr>
        </p:nvSpPr>
        <p:spPr/>
        <p:txBody>
          <a:bodyPr/>
          <a:lstStyle/>
          <a:p>
            <a:endParaRPr lang="en-GB"/>
          </a:p>
        </p:txBody>
      </p:sp>
      <p:pic>
        <p:nvPicPr>
          <p:cNvPr id="4" name="Online Media 3" title="The King In South Wales  (1936)">
            <a:hlinkClick r:id="" action="ppaction://media"/>
            <a:extLst>
              <a:ext uri="{FF2B5EF4-FFF2-40B4-BE49-F238E27FC236}">
                <a16:creationId xmlns:a16="http://schemas.microsoft.com/office/drawing/2014/main" id="{F622B58E-38CF-9511-0FF4-2F3DD92ADB19}"/>
              </a:ext>
            </a:extLst>
          </p:cNvPr>
          <p:cNvPicPr>
            <a:picLocks noRot="1" noChangeAspect="1"/>
          </p:cNvPicPr>
          <p:nvPr>
            <a:videoFile r:link="rId1"/>
          </p:nvPr>
        </p:nvPicPr>
        <p:blipFill>
          <a:blip r:embed="rId3"/>
          <a:stretch>
            <a:fillRect/>
          </a:stretch>
        </p:blipFill>
        <p:spPr>
          <a:xfrm>
            <a:off x="868041" y="133350"/>
            <a:ext cx="10673861" cy="6591300"/>
          </a:xfrm>
          <a:prstGeom prst="rect">
            <a:avLst/>
          </a:prstGeom>
        </p:spPr>
      </p:pic>
    </p:spTree>
    <p:extLst>
      <p:ext uri="{BB962C8B-B14F-4D97-AF65-F5344CB8AC3E}">
        <p14:creationId xmlns:p14="http://schemas.microsoft.com/office/powerpoint/2010/main" val="2964596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B4349AB-F4DF-D309-CC8F-8A8A04863F43}"/>
              </a:ext>
            </a:extLst>
          </p:cNvPr>
          <p:cNvPicPr>
            <a:picLocks noChangeAspect="1"/>
          </p:cNvPicPr>
          <p:nvPr/>
        </p:nvPicPr>
        <p:blipFill rotWithShape="1">
          <a:blip r:embed="rId3"/>
          <a:srcRect t="31570" b="12180"/>
          <a:stretch/>
        </p:blipFill>
        <p:spPr>
          <a:xfrm>
            <a:off x="1" y="10"/>
            <a:ext cx="12191999" cy="6857990"/>
          </a:xfrm>
          <a:prstGeom prst="rect">
            <a:avLst/>
          </a:prstGeom>
        </p:spPr>
      </p:pic>
      <p:sp>
        <p:nvSpPr>
          <p:cNvPr id="2" name="Title 1">
            <a:extLst>
              <a:ext uri="{FF2B5EF4-FFF2-40B4-BE49-F238E27FC236}">
                <a16:creationId xmlns:a16="http://schemas.microsoft.com/office/drawing/2014/main" id="{8312C0E8-2A56-6932-369E-E5AD9AC5C2B4}"/>
              </a:ext>
            </a:extLst>
          </p:cNvPr>
          <p:cNvSpPr>
            <a:spLocks noGrp="1"/>
          </p:cNvSpPr>
          <p:nvPr>
            <p:ph type="title"/>
          </p:nvPr>
        </p:nvSpPr>
        <p:spPr>
          <a:xfrm>
            <a:off x="548640" y="290381"/>
            <a:ext cx="1109472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23900" b="1" dirty="0">
                <a:solidFill>
                  <a:schemeClr val="bg1"/>
                </a:solidFill>
              </a:rPr>
              <a:t>Sport</a:t>
            </a:r>
          </a:p>
        </p:txBody>
      </p:sp>
    </p:spTree>
    <p:extLst>
      <p:ext uri="{BB962C8B-B14F-4D97-AF65-F5344CB8AC3E}">
        <p14:creationId xmlns:p14="http://schemas.microsoft.com/office/powerpoint/2010/main" val="27319941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D4677D2-D5AC-4CF9-9EED-2B89D0A1C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F695F69-7001-421E-98A8-E74156934A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4FDA3AB-E81A-33AA-7156-7DA21D585343}"/>
              </a:ext>
            </a:extLst>
          </p:cNvPr>
          <p:cNvPicPr>
            <a:picLocks noChangeAspect="1"/>
          </p:cNvPicPr>
          <p:nvPr/>
        </p:nvPicPr>
        <p:blipFill rotWithShape="1">
          <a:blip r:embed="rId2"/>
          <a:srcRect r="1" b="3307"/>
          <a:stretch/>
        </p:blipFill>
        <p:spPr>
          <a:xfrm>
            <a:off x="6096010" y="10"/>
            <a:ext cx="6095999" cy="6857990"/>
          </a:xfrm>
          <a:custGeom>
            <a:avLst/>
            <a:gdLst/>
            <a:ahLst/>
            <a:cxnLst/>
            <a:rect l="l" t="t" r="r" b="b"/>
            <a:pathLst>
              <a:path w="6095999" h="6858000">
                <a:moveTo>
                  <a:pt x="0" y="0"/>
                </a:moveTo>
                <a:lnTo>
                  <a:pt x="6095999" y="0"/>
                </a:lnTo>
                <a:lnTo>
                  <a:pt x="6095999" y="6858000"/>
                </a:lnTo>
                <a:lnTo>
                  <a:pt x="0" y="6858000"/>
                </a:lnTo>
                <a:lnTo>
                  <a:pt x="0" y="6857999"/>
                </a:lnTo>
                <a:lnTo>
                  <a:pt x="4220980" y="6857999"/>
                </a:lnTo>
                <a:lnTo>
                  <a:pt x="4213164" y="6851010"/>
                </a:lnTo>
                <a:cubicBezTo>
                  <a:pt x="4181666" y="6825777"/>
                  <a:pt x="4066661" y="6744343"/>
                  <a:pt x="4062999" y="6737842"/>
                </a:cubicBezTo>
                <a:cubicBezTo>
                  <a:pt x="4024279" y="6693220"/>
                  <a:pt x="4060463" y="6731339"/>
                  <a:pt x="3994350" y="6686435"/>
                </a:cubicBezTo>
                <a:cubicBezTo>
                  <a:pt x="3947033" y="6670674"/>
                  <a:pt x="3899856" y="6566625"/>
                  <a:pt x="3859426" y="6512643"/>
                </a:cubicBezTo>
                <a:cubicBezTo>
                  <a:pt x="3843619" y="6494605"/>
                  <a:pt x="3819111" y="6476220"/>
                  <a:pt x="3795266" y="6469055"/>
                </a:cubicBezTo>
                <a:cubicBezTo>
                  <a:pt x="3772240" y="6479507"/>
                  <a:pt x="3769424" y="6446115"/>
                  <a:pt x="3752228" y="6440526"/>
                </a:cubicBezTo>
                <a:cubicBezTo>
                  <a:pt x="3742060" y="6447641"/>
                  <a:pt x="3719048" y="6424775"/>
                  <a:pt x="3716355" y="6414007"/>
                </a:cubicBezTo>
                <a:cubicBezTo>
                  <a:pt x="3729286" y="6392352"/>
                  <a:pt x="3629924" y="6387100"/>
                  <a:pt x="3629916" y="6370687"/>
                </a:cubicBezTo>
                <a:cubicBezTo>
                  <a:pt x="3600280" y="6362353"/>
                  <a:pt x="3495200" y="6368444"/>
                  <a:pt x="3479034" y="6339494"/>
                </a:cubicBezTo>
                <a:cubicBezTo>
                  <a:pt x="3420435" y="6317314"/>
                  <a:pt x="3345614" y="6290932"/>
                  <a:pt x="3319627" y="6285893"/>
                </a:cubicBezTo>
                <a:cubicBezTo>
                  <a:pt x="3282294" y="6327705"/>
                  <a:pt x="3185936" y="6185255"/>
                  <a:pt x="3075494" y="6164273"/>
                </a:cubicBezTo>
                <a:cubicBezTo>
                  <a:pt x="3059427" y="6166243"/>
                  <a:pt x="3051440" y="6164859"/>
                  <a:pt x="3050019" y="6153683"/>
                </a:cubicBezTo>
                <a:cubicBezTo>
                  <a:pt x="3016030" y="6146243"/>
                  <a:pt x="2991340" y="6114870"/>
                  <a:pt x="2963636" y="6123708"/>
                </a:cubicBezTo>
                <a:cubicBezTo>
                  <a:pt x="2928425" y="6105855"/>
                  <a:pt x="2947049" y="6092097"/>
                  <a:pt x="2914912" y="6078439"/>
                </a:cubicBezTo>
                <a:lnTo>
                  <a:pt x="2770812" y="6041758"/>
                </a:lnTo>
                <a:cubicBezTo>
                  <a:pt x="2750466" y="6034724"/>
                  <a:pt x="2729222" y="6014032"/>
                  <a:pt x="2708585" y="6007728"/>
                </a:cubicBezTo>
                <a:lnTo>
                  <a:pt x="2687072" y="6003931"/>
                </a:lnTo>
                <a:lnTo>
                  <a:pt x="2674457" y="5991515"/>
                </a:lnTo>
                <a:cubicBezTo>
                  <a:pt x="2668773" y="5988707"/>
                  <a:pt x="2661696" y="5988167"/>
                  <a:pt x="2652298" y="5991525"/>
                </a:cubicBezTo>
                <a:cubicBezTo>
                  <a:pt x="2634345" y="5986939"/>
                  <a:pt x="2583809" y="5969299"/>
                  <a:pt x="2566743" y="5963996"/>
                </a:cubicBezTo>
                <a:lnTo>
                  <a:pt x="2549903" y="5959709"/>
                </a:lnTo>
                <a:lnTo>
                  <a:pt x="2542177" y="5951723"/>
                </a:lnTo>
                <a:cubicBezTo>
                  <a:pt x="2529898" y="5945994"/>
                  <a:pt x="2498812" y="5935402"/>
                  <a:pt x="2476225" y="5925338"/>
                </a:cubicBezTo>
                <a:cubicBezTo>
                  <a:pt x="2457810" y="5911056"/>
                  <a:pt x="2433846" y="5899348"/>
                  <a:pt x="2406656" y="5891344"/>
                </a:cubicBezTo>
                <a:cubicBezTo>
                  <a:pt x="2400991" y="5896275"/>
                  <a:pt x="2393612" y="5885783"/>
                  <a:pt x="2389160" y="5883030"/>
                </a:cubicBezTo>
                <a:cubicBezTo>
                  <a:pt x="2387458" y="5886701"/>
                  <a:pt x="2375233" y="5885881"/>
                  <a:pt x="2372540" y="5881920"/>
                </a:cubicBezTo>
                <a:cubicBezTo>
                  <a:pt x="2293168" y="5849488"/>
                  <a:pt x="2325743" y="5894734"/>
                  <a:pt x="2283811" y="5862541"/>
                </a:cubicBezTo>
                <a:cubicBezTo>
                  <a:pt x="2275730" y="5859531"/>
                  <a:pt x="2268484" y="5859925"/>
                  <a:pt x="2261759" y="5861764"/>
                </a:cubicBezTo>
                <a:lnTo>
                  <a:pt x="2219265" y="5849327"/>
                </a:lnTo>
                <a:cubicBezTo>
                  <a:pt x="2203078" y="5842651"/>
                  <a:pt x="2185672" y="5837119"/>
                  <a:pt x="2167456" y="5832891"/>
                </a:cubicBezTo>
                <a:cubicBezTo>
                  <a:pt x="2161387" y="5839963"/>
                  <a:pt x="2149583" y="5826532"/>
                  <a:pt x="2143288" y="5823218"/>
                </a:cubicBezTo>
                <a:cubicBezTo>
                  <a:pt x="2141966" y="5828274"/>
                  <a:pt x="2126227" y="5828196"/>
                  <a:pt x="2121889" y="5823116"/>
                </a:cubicBezTo>
                <a:cubicBezTo>
                  <a:pt x="2013448" y="5786297"/>
                  <a:pt x="2065303" y="5844161"/>
                  <a:pt x="2004548" y="5804552"/>
                </a:cubicBezTo>
                <a:cubicBezTo>
                  <a:pt x="1993575" y="5801194"/>
                  <a:pt x="1984449" y="5802325"/>
                  <a:pt x="1976317" y="5805346"/>
                </a:cubicBezTo>
                <a:lnTo>
                  <a:pt x="1960968" y="5813703"/>
                </a:lnTo>
                <a:lnTo>
                  <a:pt x="1951886" y="5808313"/>
                </a:lnTo>
                <a:cubicBezTo>
                  <a:pt x="1914205" y="5801767"/>
                  <a:pt x="1900427" y="5810657"/>
                  <a:pt x="1881129" y="5796205"/>
                </a:cubicBezTo>
                <a:cubicBezTo>
                  <a:pt x="1847467" y="5788576"/>
                  <a:pt x="1808824" y="5783942"/>
                  <a:pt x="1778393" y="5776687"/>
                </a:cubicBezTo>
                <a:cubicBezTo>
                  <a:pt x="1764338" y="5756704"/>
                  <a:pt x="1721542" y="5761928"/>
                  <a:pt x="1698544" y="5752677"/>
                </a:cubicBezTo>
                <a:cubicBezTo>
                  <a:pt x="1688689" y="5744367"/>
                  <a:pt x="1680710" y="5741898"/>
                  <a:pt x="1667763" y="5746936"/>
                </a:cubicBezTo>
                <a:cubicBezTo>
                  <a:pt x="1622782" y="5706970"/>
                  <a:pt x="1636232" y="5740258"/>
                  <a:pt x="1589890" y="5720079"/>
                </a:cubicBezTo>
                <a:cubicBezTo>
                  <a:pt x="1550522" y="5700408"/>
                  <a:pt x="1504390" y="5684235"/>
                  <a:pt x="1470745" y="5647268"/>
                </a:cubicBezTo>
                <a:cubicBezTo>
                  <a:pt x="1465307" y="5637473"/>
                  <a:pt x="1447590" y="5631171"/>
                  <a:pt x="1431171" y="5633192"/>
                </a:cubicBezTo>
                <a:cubicBezTo>
                  <a:pt x="1428344" y="5633540"/>
                  <a:pt x="1425665" y="5634127"/>
                  <a:pt x="1423215" y="5634934"/>
                </a:cubicBezTo>
                <a:cubicBezTo>
                  <a:pt x="1404063" y="5609561"/>
                  <a:pt x="1384477" y="5616951"/>
                  <a:pt x="1377158" y="5600720"/>
                </a:cubicBezTo>
                <a:cubicBezTo>
                  <a:pt x="1337416" y="5587406"/>
                  <a:pt x="1299119" y="5594952"/>
                  <a:pt x="1292001" y="5580595"/>
                </a:cubicBezTo>
                <a:cubicBezTo>
                  <a:pt x="1270404" y="5577445"/>
                  <a:pt x="1236263" y="5586393"/>
                  <a:pt x="1224877" y="5570207"/>
                </a:cubicBezTo>
                <a:cubicBezTo>
                  <a:pt x="1218892" y="5580643"/>
                  <a:pt x="1203320" y="5557444"/>
                  <a:pt x="1188481" y="5562311"/>
                </a:cubicBezTo>
                <a:cubicBezTo>
                  <a:pt x="1177571" y="5566931"/>
                  <a:pt x="1170302" y="5560971"/>
                  <a:pt x="1160620" y="5558862"/>
                </a:cubicBezTo>
                <a:cubicBezTo>
                  <a:pt x="1146504" y="5561577"/>
                  <a:pt x="1106544" y="5545833"/>
                  <a:pt x="1097113" y="5537725"/>
                </a:cubicBezTo>
                <a:cubicBezTo>
                  <a:pt x="1076260" y="5511528"/>
                  <a:pt x="1012618" y="5517876"/>
                  <a:pt x="994944" y="5497522"/>
                </a:cubicBezTo>
                <a:cubicBezTo>
                  <a:pt x="987638" y="5493756"/>
                  <a:pt x="980141" y="5491480"/>
                  <a:pt x="972567" y="5490138"/>
                </a:cubicBezTo>
                <a:lnTo>
                  <a:pt x="927036" y="5488921"/>
                </a:lnTo>
                <a:lnTo>
                  <a:pt x="905198" y="5488488"/>
                </a:lnTo>
                <a:cubicBezTo>
                  <a:pt x="920127" y="5466532"/>
                  <a:pt x="847550" y="5479119"/>
                  <a:pt x="871473" y="5463326"/>
                </a:cubicBezTo>
                <a:cubicBezTo>
                  <a:pt x="835241" y="5455796"/>
                  <a:pt x="824844" y="5441869"/>
                  <a:pt x="787335" y="5431076"/>
                </a:cubicBezTo>
                <a:lnTo>
                  <a:pt x="646418" y="5398569"/>
                </a:lnTo>
                <a:cubicBezTo>
                  <a:pt x="594533" y="5378172"/>
                  <a:pt x="569175" y="5376706"/>
                  <a:pt x="522316" y="5365133"/>
                </a:cubicBezTo>
                <a:cubicBezTo>
                  <a:pt x="485699" y="5316148"/>
                  <a:pt x="451396" y="5327743"/>
                  <a:pt x="425051" y="5295085"/>
                </a:cubicBezTo>
                <a:cubicBezTo>
                  <a:pt x="373115" y="5280721"/>
                  <a:pt x="376598" y="5265782"/>
                  <a:pt x="318461" y="5265657"/>
                </a:cubicBezTo>
                <a:lnTo>
                  <a:pt x="266536" y="5232252"/>
                </a:lnTo>
                <a:cubicBezTo>
                  <a:pt x="254867" y="5225616"/>
                  <a:pt x="251642" y="5227516"/>
                  <a:pt x="248444" y="5225838"/>
                </a:cubicBezTo>
                <a:lnTo>
                  <a:pt x="247345" y="5222181"/>
                </a:lnTo>
                <a:lnTo>
                  <a:pt x="237345" y="5217023"/>
                </a:lnTo>
                <a:lnTo>
                  <a:pt x="219603" y="5204977"/>
                </a:lnTo>
                <a:lnTo>
                  <a:pt x="214443" y="5204489"/>
                </a:lnTo>
                <a:lnTo>
                  <a:pt x="184816" y="5189073"/>
                </a:lnTo>
                <a:lnTo>
                  <a:pt x="183534" y="5189699"/>
                </a:lnTo>
                <a:cubicBezTo>
                  <a:pt x="179981" y="5190754"/>
                  <a:pt x="176085" y="5190869"/>
                  <a:pt x="171363" y="5189023"/>
                </a:cubicBezTo>
                <a:cubicBezTo>
                  <a:pt x="165797" y="5204157"/>
                  <a:pt x="163531" y="5192594"/>
                  <a:pt x="150096" y="5185813"/>
                </a:cubicBezTo>
                <a:lnTo>
                  <a:pt x="59253" y="5172817"/>
                </a:lnTo>
                <a:lnTo>
                  <a:pt x="52526" y="5170052"/>
                </a:lnTo>
                <a:lnTo>
                  <a:pt x="52188" y="5170183"/>
                </a:lnTo>
                <a:cubicBezTo>
                  <a:pt x="50293" y="5169980"/>
                  <a:pt x="47917" y="5169219"/>
                  <a:pt x="44687" y="5167637"/>
                </a:cubicBezTo>
                <a:lnTo>
                  <a:pt x="40261" y="5165012"/>
                </a:lnTo>
                <a:lnTo>
                  <a:pt x="27209" y="5159648"/>
                </a:lnTo>
                <a:lnTo>
                  <a:pt x="21368" y="5159036"/>
                </a:lnTo>
                <a:lnTo>
                  <a:pt x="0" y="5158850"/>
                </a:lnTo>
                <a:close/>
              </a:path>
            </a:pathLst>
          </a:custGeom>
        </p:spPr>
      </p:pic>
      <p:sp>
        <p:nvSpPr>
          <p:cNvPr id="2" name="Title 1">
            <a:extLst>
              <a:ext uri="{FF2B5EF4-FFF2-40B4-BE49-F238E27FC236}">
                <a16:creationId xmlns:a16="http://schemas.microsoft.com/office/drawing/2014/main" id="{9DED85F1-ACB8-2F8B-698E-5C9AC1D865B5}"/>
              </a:ext>
            </a:extLst>
          </p:cNvPr>
          <p:cNvSpPr>
            <a:spLocks noGrp="1"/>
          </p:cNvSpPr>
          <p:nvPr>
            <p:ph type="title"/>
          </p:nvPr>
        </p:nvSpPr>
        <p:spPr>
          <a:xfrm>
            <a:off x="1320256" y="5369767"/>
            <a:ext cx="4318546" cy="1277316"/>
          </a:xfrm>
        </p:spPr>
        <p:txBody>
          <a:bodyPr vert="horz" lIns="91440" tIns="45720" rIns="91440" bIns="45720" rtlCol="0" anchor="b">
            <a:noAutofit/>
          </a:bodyPr>
          <a:lstStyle/>
          <a:p>
            <a:r>
              <a:rPr lang="en-US" sz="11500" b="1" kern="1200" dirty="0">
                <a:solidFill>
                  <a:schemeClr val="tx1">
                    <a:lumMod val="85000"/>
                    <a:lumOff val="15000"/>
                  </a:schemeClr>
                </a:solidFill>
                <a:latin typeface="+mn-lt"/>
                <a:ea typeface="+mj-ea"/>
                <a:cs typeface="+mj-cs"/>
              </a:rPr>
              <a:t>Rugby</a:t>
            </a:r>
          </a:p>
        </p:txBody>
      </p:sp>
      <p:pic>
        <p:nvPicPr>
          <p:cNvPr id="5" name="Picture 4">
            <a:extLst>
              <a:ext uri="{FF2B5EF4-FFF2-40B4-BE49-F238E27FC236}">
                <a16:creationId xmlns:a16="http://schemas.microsoft.com/office/drawing/2014/main" id="{A68FF895-1751-ED34-EDE3-B1A08D77875F}"/>
              </a:ext>
            </a:extLst>
          </p:cNvPr>
          <p:cNvPicPr>
            <a:picLocks noChangeAspect="1"/>
          </p:cNvPicPr>
          <p:nvPr/>
        </p:nvPicPr>
        <p:blipFill rotWithShape="1">
          <a:blip r:embed="rId3"/>
          <a:srcRect l="5609" r="26796" b="1"/>
          <a:stretch/>
        </p:blipFill>
        <p:spPr>
          <a:xfrm>
            <a:off x="-5388" y="10"/>
            <a:ext cx="6169518" cy="5158840"/>
          </a:xfrm>
          <a:custGeom>
            <a:avLst/>
            <a:gdLst/>
            <a:ahLst/>
            <a:cxnLst/>
            <a:rect l="l" t="t" r="r" b="b"/>
            <a:pathLst>
              <a:path w="6096000" h="5158850">
                <a:moveTo>
                  <a:pt x="0" y="0"/>
                </a:moveTo>
                <a:lnTo>
                  <a:pt x="6096000" y="0"/>
                </a:lnTo>
                <a:lnTo>
                  <a:pt x="6096000" y="5158850"/>
                </a:lnTo>
                <a:lnTo>
                  <a:pt x="5957305" y="5157644"/>
                </a:lnTo>
                <a:cubicBezTo>
                  <a:pt x="5920540" y="5151975"/>
                  <a:pt x="5887096" y="5153588"/>
                  <a:pt x="5857259" y="5143603"/>
                </a:cubicBezTo>
                <a:cubicBezTo>
                  <a:pt x="5843335" y="5146861"/>
                  <a:pt x="5830921" y="5147051"/>
                  <a:pt x="5821375" y="5137142"/>
                </a:cubicBezTo>
                <a:cubicBezTo>
                  <a:pt x="5786501" y="5134144"/>
                  <a:pt x="5775399" y="5144200"/>
                  <a:pt x="5755916" y="5131695"/>
                </a:cubicBezTo>
                <a:cubicBezTo>
                  <a:pt x="5732132" y="5146996"/>
                  <a:pt x="5732735" y="5139753"/>
                  <a:pt x="5725007" y="5132964"/>
                </a:cubicBezTo>
                <a:lnTo>
                  <a:pt x="5723810" y="5132374"/>
                </a:lnTo>
                <a:lnTo>
                  <a:pt x="5720531" y="5134578"/>
                </a:lnTo>
                <a:lnTo>
                  <a:pt x="5714795" y="5134902"/>
                </a:lnTo>
                <a:lnTo>
                  <a:pt x="5700142" y="5131655"/>
                </a:lnTo>
                <a:lnTo>
                  <a:pt x="5694799" y="5129754"/>
                </a:lnTo>
                <a:cubicBezTo>
                  <a:pt x="5691058" y="5128696"/>
                  <a:pt x="5688491" y="5128320"/>
                  <a:pt x="5686627" y="5128420"/>
                </a:cubicBezTo>
                <a:lnTo>
                  <a:pt x="5686371" y="5128603"/>
                </a:lnTo>
                <a:lnTo>
                  <a:pt x="5678819" y="5126929"/>
                </a:lnTo>
                <a:cubicBezTo>
                  <a:pt x="5666199" y="5123608"/>
                  <a:pt x="5654035" y="5119908"/>
                  <a:pt x="5642547" y="5116000"/>
                </a:cubicBezTo>
                <a:cubicBezTo>
                  <a:pt x="5629445" y="5126457"/>
                  <a:pt x="5588783" y="5104807"/>
                  <a:pt x="5587979" y="5128480"/>
                </a:cubicBezTo>
                <a:cubicBezTo>
                  <a:pt x="5572317" y="5123886"/>
                  <a:pt x="5564904" y="5112774"/>
                  <a:pt x="5566635" y="5128675"/>
                </a:cubicBezTo>
                <a:cubicBezTo>
                  <a:pt x="5561375" y="5127594"/>
                  <a:pt x="5557787" y="5128327"/>
                  <a:pt x="5554953" y="5129937"/>
                </a:cubicBezTo>
                <a:lnTo>
                  <a:pt x="5554039" y="5130763"/>
                </a:lnTo>
                <a:lnTo>
                  <a:pt x="5514254" y="5120517"/>
                </a:lnTo>
                <a:lnTo>
                  <a:pt x="5492156" y="5111382"/>
                </a:lnTo>
                <a:lnTo>
                  <a:pt x="5480446" y="5107855"/>
                </a:lnTo>
                <a:lnTo>
                  <a:pt x="5477744" y="5104402"/>
                </a:lnTo>
                <a:cubicBezTo>
                  <a:pt x="5474490" y="5102038"/>
                  <a:pt x="5469391" y="5100405"/>
                  <a:pt x="5460150" y="5100442"/>
                </a:cubicBezTo>
                <a:lnTo>
                  <a:pt x="5457901" y="5100914"/>
                </a:lnTo>
                <a:lnTo>
                  <a:pt x="5444243" y="5094201"/>
                </a:lnTo>
                <a:cubicBezTo>
                  <a:pt x="5439994" y="5091441"/>
                  <a:pt x="5436419" y="5088231"/>
                  <a:pt x="5433825" y="5084410"/>
                </a:cubicBezTo>
                <a:cubicBezTo>
                  <a:pt x="5379443" y="5093528"/>
                  <a:pt x="5336110" y="5069767"/>
                  <a:pt x="5280996" y="5063773"/>
                </a:cubicBezTo>
                <a:cubicBezTo>
                  <a:pt x="5250806" y="5055129"/>
                  <a:pt x="5168599" y="5059471"/>
                  <a:pt x="5161582" y="5030966"/>
                </a:cubicBezTo>
                <a:cubicBezTo>
                  <a:pt x="5121870" y="5022662"/>
                  <a:pt x="5095637" y="5020496"/>
                  <a:pt x="5042717" y="5013952"/>
                </a:cubicBezTo>
                <a:cubicBezTo>
                  <a:pt x="4991136" y="4983679"/>
                  <a:pt x="4902283" y="4990567"/>
                  <a:pt x="4840514" y="4970468"/>
                </a:cubicBezTo>
                <a:cubicBezTo>
                  <a:pt x="4799904" y="4987615"/>
                  <a:pt x="4824087" y="4969531"/>
                  <a:pt x="4786778" y="4967817"/>
                </a:cubicBezTo>
                <a:cubicBezTo>
                  <a:pt x="4801901" y="4948343"/>
                  <a:pt x="4739845" y="4972374"/>
                  <a:pt x="4743741" y="4948216"/>
                </a:cubicBezTo>
                <a:cubicBezTo>
                  <a:pt x="4736829" y="4948670"/>
                  <a:pt x="4730010" y="4949869"/>
                  <a:pt x="4723136" y="4951257"/>
                </a:cubicBezTo>
                <a:lnTo>
                  <a:pt x="4719535" y="4951970"/>
                </a:lnTo>
                <a:lnTo>
                  <a:pt x="4706143" y="4950704"/>
                </a:lnTo>
                <a:lnTo>
                  <a:pt x="4701098" y="4955500"/>
                </a:lnTo>
                <a:lnTo>
                  <a:pt x="4680034" y="4957289"/>
                </a:lnTo>
                <a:cubicBezTo>
                  <a:pt x="4672339" y="4957161"/>
                  <a:pt x="4664292" y="4956094"/>
                  <a:pt x="4655741" y="4953520"/>
                </a:cubicBezTo>
                <a:cubicBezTo>
                  <a:pt x="4636359" y="4940479"/>
                  <a:pt x="4599701" y="4946454"/>
                  <a:pt x="4569298" y="4940691"/>
                </a:cubicBezTo>
                <a:lnTo>
                  <a:pt x="4555978" y="4935439"/>
                </a:lnTo>
                <a:lnTo>
                  <a:pt x="4508950" y="4932725"/>
                </a:lnTo>
                <a:cubicBezTo>
                  <a:pt x="4495669" y="4931511"/>
                  <a:pt x="4482007" y="4929765"/>
                  <a:pt x="4467838" y="4927057"/>
                </a:cubicBezTo>
                <a:lnTo>
                  <a:pt x="4441949" y="4920349"/>
                </a:lnTo>
                <a:lnTo>
                  <a:pt x="4394719" y="4912853"/>
                </a:lnTo>
                <a:lnTo>
                  <a:pt x="4356810" y="4916186"/>
                </a:lnTo>
                <a:lnTo>
                  <a:pt x="4222145" y="4920166"/>
                </a:lnTo>
                <a:cubicBezTo>
                  <a:pt x="4202488" y="4924963"/>
                  <a:pt x="4184742" y="4944595"/>
                  <a:pt x="4160481" y="4934555"/>
                </a:cubicBezTo>
                <a:cubicBezTo>
                  <a:pt x="4165854" y="4945670"/>
                  <a:pt x="4131661" y="4931019"/>
                  <a:pt x="4124879" y="4940397"/>
                </a:cubicBezTo>
                <a:cubicBezTo>
                  <a:pt x="4120895" y="4948198"/>
                  <a:pt x="4109593" y="4945570"/>
                  <a:pt x="4100114" y="4947117"/>
                </a:cubicBezTo>
                <a:cubicBezTo>
                  <a:pt x="4091835" y="4954382"/>
                  <a:pt x="4045978" y="4954676"/>
                  <a:pt x="4030957" y="4950944"/>
                </a:cubicBezTo>
                <a:cubicBezTo>
                  <a:pt x="3989825" y="4935537"/>
                  <a:pt x="3946860" y="4963196"/>
                  <a:pt x="3913764" y="4951738"/>
                </a:cubicBezTo>
                <a:cubicBezTo>
                  <a:pt x="3904534" y="4951024"/>
                  <a:pt x="3896577" y="4951663"/>
                  <a:pt x="3889457" y="4953140"/>
                </a:cubicBezTo>
                <a:lnTo>
                  <a:pt x="3871115" y="4959252"/>
                </a:lnTo>
                <a:lnTo>
                  <a:pt x="3869086" y="4964946"/>
                </a:lnTo>
                <a:lnTo>
                  <a:pt x="3856124" y="4966504"/>
                </a:lnTo>
                <a:lnTo>
                  <a:pt x="3835967" y="4975175"/>
                </a:lnTo>
                <a:cubicBezTo>
                  <a:pt x="3826465" y="4950975"/>
                  <a:pt x="3782586" y="4987146"/>
                  <a:pt x="3785910" y="4965148"/>
                </a:cubicBezTo>
                <a:cubicBezTo>
                  <a:pt x="3750785" y="4971249"/>
                  <a:pt x="3699033" y="4952693"/>
                  <a:pt x="3671085" y="4977741"/>
                </a:cubicBezTo>
                <a:cubicBezTo>
                  <a:pt x="3621255" y="4982620"/>
                  <a:pt x="3562637" y="4994206"/>
                  <a:pt x="3486928" y="4994420"/>
                </a:cubicBezTo>
                <a:cubicBezTo>
                  <a:pt x="3446030" y="4994640"/>
                  <a:pt x="3343460" y="4976299"/>
                  <a:pt x="3280956" y="4975036"/>
                </a:cubicBezTo>
                <a:cubicBezTo>
                  <a:pt x="3227193" y="4980695"/>
                  <a:pt x="3256481" y="4973778"/>
                  <a:pt x="3211563" y="4993919"/>
                </a:cubicBezTo>
                <a:cubicBezTo>
                  <a:pt x="3207119" y="4990757"/>
                  <a:pt x="3170070" y="4988394"/>
                  <a:pt x="3164681" y="4986606"/>
                </a:cubicBezTo>
                <a:lnTo>
                  <a:pt x="3127171" y="4979411"/>
                </a:lnTo>
                <a:lnTo>
                  <a:pt x="3096889" y="4976795"/>
                </a:lnTo>
                <a:cubicBezTo>
                  <a:pt x="3088441" y="4978753"/>
                  <a:pt x="3082883" y="4978233"/>
                  <a:pt x="3078620" y="4976620"/>
                </a:cubicBezTo>
                <a:lnTo>
                  <a:pt x="3074275" y="4973840"/>
                </a:lnTo>
                <a:lnTo>
                  <a:pt x="3036436" y="4968613"/>
                </a:lnTo>
                <a:lnTo>
                  <a:pt x="3031995" y="4969990"/>
                </a:lnTo>
                <a:lnTo>
                  <a:pt x="2994028" y="4967956"/>
                </a:lnTo>
                <a:cubicBezTo>
                  <a:pt x="2992299" y="4970105"/>
                  <a:pt x="2989407" y="4971561"/>
                  <a:pt x="2984001" y="4971609"/>
                </a:cubicBezTo>
                <a:cubicBezTo>
                  <a:pt x="2994191" y="4986644"/>
                  <a:pt x="2981386" y="4977427"/>
                  <a:pt x="2964542" y="4976237"/>
                </a:cubicBezTo>
                <a:cubicBezTo>
                  <a:pt x="2976613" y="4999323"/>
                  <a:pt x="2927627" y="4986817"/>
                  <a:pt x="2921274" y="4999668"/>
                </a:cubicBezTo>
                <a:cubicBezTo>
                  <a:pt x="2908629" y="4998274"/>
                  <a:pt x="2895476" y="4997220"/>
                  <a:pt x="2882111" y="4996632"/>
                </a:cubicBezTo>
                <a:lnTo>
                  <a:pt x="2874282" y="4996582"/>
                </a:lnTo>
                <a:cubicBezTo>
                  <a:pt x="2874237" y="4996658"/>
                  <a:pt x="2874193" y="4996735"/>
                  <a:pt x="2874147" y="4996812"/>
                </a:cubicBezTo>
                <a:cubicBezTo>
                  <a:pt x="2872492" y="4997296"/>
                  <a:pt x="2869935" y="4997466"/>
                  <a:pt x="2865932" y="4997221"/>
                </a:cubicBezTo>
                <a:lnTo>
                  <a:pt x="2860008" y="4996489"/>
                </a:lnTo>
                <a:lnTo>
                  <a:pt x="2844819" y="4996392"/>
                </a:lnTo>
                <a:lnTo>
                  <a:pt x="2839735" y="4997900"/>
                </a:lnTo>
                <a:lnTo>
                  <a:pt x="2837922" y="5000718"/>
                </a:lnTo>
                <a:lnTo>
                  <a:pt x="2836507" y="5000394"/>
                </a:lnTo>
                <a:cubicBezTo>
                  <a:pt x="2825749" y="4995427"/>
                  <a:pt x="2822382" y="4988291"/>
                  <a:pt x="2808859" y="5008050"/>
                </a:cubicBezTo>
                <a:cubicBezTo>
                  <a:pt x="2784233" y="4999995"/>
                  <a:pt x="2779499" y="5012041"/>
                  <a:pt x="2745907" y="5016391"/>
                </a:cubicBezTo>
                <a:cubicBezTo>
                  <a:pt x="2731796" y="5008784"/>
                  <a:pt x="2720518" y="5011549"/>
                  <a:pt x="2709519" y="5017601"/>
                </a:cubicBezTo>
                <a:cubicBezTo>
                  <a:pt x="2676766" y="5014138"/>
                  <a:pt x="2646981" y="5022656"/>
                  <a:pt x="2610212" y="5024813"/>
                </a:cubicBezTo>
                <a:cubicBezTo>
                  <a:pt x="2570359" y="5014992"/>
                  <a:pt x="2550109" y="5032793"/>
                  <a:pt x="2510814" y="5035020"/>
                </a:cubicBezTo>
                <a:cubicBezTo>
                  <a:pt x="2476639" y="5017991"/>
                  <a:pt x="2482834" y="5049980"/>
                  <a:pt x="2462736" y="5056754"/>
                </a:cubicBezTo>
                <a:lnTo>
                  <a:pt x="2457050" y="5057379"/>
                </a:lnTo>
                <a:lnTo>
                  <a:pt x="2442184" y="5054901"/>
                </a:lnTo>
                <a:lnTo>
                  <a:pt x="2436703" y="5053277"/>
                </a:lnTo>
                <a:cubicBezTo>
                  <a:pt x="2432888" y="5052418"/>
                  <a:pt x="2430299" y="5052175"/>
                  <a:pt x="2428451" y="5052373"/>
                </a:cubicBezTo>
                <a:lnTo>
                  <a:pt x="2420551" y="5051292"/>
                </a:lnTo>
                <a:cubicBezTo>
                  <a:pt x="2407700" y="5048633"/>
                  <a:pt x="2395274" y="5045570"/>
                  <a:pt x="2383501" y="5042264"/>
                </a:cubicBezTo>
                <a:cubicBezTo>
                  <a:pt x="2362992" y="5043848"/>
                  <a:pt x="2317884" y="5059023"/>
                  <a:pt x="2297493" y="5060796"/>
                </a:cubicBezTo>
                <a:lnTo>
                  <a:pt x="2261156" y="5052905"/>
                </a:lnTo>
                <a:lnTo>
                  <a:pt x="2200581" y="5036274"/>
                </a:lnTo>
                <a:lnTo>
                  <a:pt x="2198380" y="5036861"/>
                </a:lnTo>
                <a:lnTo>
                  <a:pt x="2116066" y="5030866"/>
                </a:lnTo>
                <a:cubicBezTo>
                  <a:pt x="2111600" y="5028328"/>
                  <a:pt x="2059664" y="5017338"/>
                  <a:pt x="2056754" y="5013653"/>
                </a:cubicBezTo>
                <a:cubicBezTo>
                  <a:pt x="2003393" y="5025622"/>
                  <a:pt x="1998298" y="5020073"/>
                  <a:pt x="1942916" y="5016969"/>
                </a:cubicBezTo>
                <a:cubicBezTo>
                  <a:pt x="1882138" y="5005950"/>
                  <a:pt x="1836966" y="4987831"/>
                  <a:pt x="1796717" y="4981610"/>
                </a:cubicBezTo>
                <a:cubicBezTo>
                  <a:pt x="1724075" y="4970499"/>
                  <a:pt x="1636218" y="4947449"/>
                  <a:pt x="1583222" y="4942334"/>
                </a:cubicBezTo>
                <a:cubicBezTo>
                  <a:pt x="1544265" y="4961611"/>
                  <a:pt x="1556109" y="4938719"/>
                  <a:pt x="1518821" y="4938963"/>
                </a:cubicBezTo>
                <a:cubicBezTo>
                  <a:pt x="1497291" y="4936197"/>
                  <a:pt x="1483221" y="4927794"/>
                  <a:pt x="1471837" y="4925740"/>
                </a:cubicBezTo>
                <a:lnTo>
                  <a:pt x="1450515" y="4926642"/>
                </a:lnTo>
                <a:lnTo>
                  <a:pt x="1437078" y="4926078"/>
                </a:lnTo>
                <a:lnTo>
                  <a:pt x="1432462" y="4931139"/>
                </a:lnTo>
                <a:lnTo>
                  <a:pt x="1411645" y="4934032"/>
                </a:lnTo>
                <a:cubicBezTo>
                  <a:pt x="1384856" y="4931153"/>
                  <a:pt x="1306656" y="4918434"/>
                  <a:pt x="1271729" y="4913863"/>
                </a:cubicBezTo>
                <a:cubicBezTo>
                  <a:pt x="1258697" y="4907976"/>
                  <a:pt x="1213546" y="4901042"/>
                  <a:pt x="1202076" y="4906608"/>
                </a:cubicBezTo>
                <a:cubicBezTo>
                  <a:pt x="1192059" y="4906580"/>
                  <a:pt x="1182171" y="4902320"/>
                  <a:pt x="1174670" y="4909064"/>
                </a:cubicBezTo>
                <a:cubicBezTo>
                  <a:pt x="1163701" y="4916862"/>
                  <a:pt x="1136874" y="4897641"/>
                  <a:pt x="1137035" y="4908989"/>
                </a:cubicBezTo>
                <a:cubicBezTo>
                  <a:pt x="1117838" y="4895687"/>
                  <a:pt x="1091386" y="4911450"/>
                  <a:pt x="1069882" y="4912892"/>
                </a:cubicBezTo>
                <a:cubicBezTo>
                  <a:pt x="1055589" y="4900472"/>
                  <a:pt x="1024570" y="4915744"/>
                  <a:pt x="980935" y="4911119"/>
                </a:cubicBezTo>
                <a:cubicBezTo>
                  <a:pt x="947614" y="4906556"/>
                  <a:pt x="913224" y="4897403"/>
                  <a:pt x="869960" y="4885518"/>
                </a:cubicBezTo>
                <a:cubicBezTo>
                  <a:pt x="819114" y="4856727"/>
                  <a:pt x="768074" y="4850663"/>
                  <a:pt x="721345" y="4839806"/>
                </a:cubicBezTo>
                <a:cubicBezTo>
                  <a:pt x="667944" y="4829906"/>
                  <a:pt x="698286" y="4859338"/>
                  <a:pt x="635428" y="4830000"/>
                </a:cubicBezTo>
                <a:cubicBezTo>
                  <a:pt x="626286" y="4837571"/>
                  <a:pt x="617638" y="4836842"/>
                  <a:pt x="604106" y="4830842"/>
                </a:cubicBezTo>
                <a:cubicBezTo>
                  <a:pt x="583276" y="4833091"/>
                  <a:pt x="539859" y="4845979"/>
                  <a:pt x="510451" y="4843485"/>
                </a:cubicBezTo>
                <a:cubicBezTo>
                  <a:pt x="489781" y="4840800"/>
                  <a:pt x="443867" y="4818678"/>
                  <a:pt x="427656" y="4815877"/>
                </a:cubicBezTo>
                <a:cubicBezTo>
                  <a:pt x="424088" y="4817297"/>
                  <a:pt x="419580" y="4820561"/>
                  <a:pt x="413184" y="4826676"/>
                </a:cubicBezTo>
                <a:cubicBezTo>
                  <a:pt x="387673" y="4816699"/>
                  <a:pt x="379855" y="4828170"/>
                  <a:pt x="341772" y="4829671"/>
                </a:cubicBezTo>
                <a:cubicBezTo>
                  <a:pt x="327795" y="4821005"/>
                  <a:pt x="314729" y="4822794"/>
                  <a:pt x="301266" y="4827842"/>
                </a:cubicBezTo>
                <a:cubicBezTo>
                  <a:pt x="265781" y="4821714"/>
                  <a:pt x="231017" y="4827635"/>
                  <a:pt x="189886" y="4826710"/>
                </a:cubicBezTo>
                <a:cubicBezTo>
                  <a:pt x="147910" y="4813727"/>
                  <a:pt x="121702" y="4829584"/>
                  <a:pt x="77762" y="4828518"/>
                </a:cubicBezTo>
                <a:cubicBezTo>
                  <a:pt x="38733" y="4806108"/>
                  <a:pt x="44308" y="4851138"/>
                  <a:pt x="8164" y="4846203"/>
                </a:cubicBezTo>
                <a:lnTo>
                  <a:pt x="0" y="4843648"/>
                </a:lnTo>
                <a:lnTo>
                  <a:pt x="0" y="4080681"/>
                </a:lnTo>
                <a:close/>
              </a:path>
            </a:pathLst>
          </a:custGeom>
        </p:spPr>
      </p:pic>
    </p:spTree>
    <p:extLst>
      <p:ext uri="{BB962C8B-B14F-4D97-AF65-F5344CB8AC3E}">
        <p14:creationId xmlns:p14="http://schemas.microsoft.com/office/powerpoint/2010/main" val="16173528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Cardiff City 1-0 Arsenal, 1927 FA Cup Final">
            <a:hlinkClick r:id="" action="ppaction://media"/>
            <a:extLst>
              <a:ext uri="{FF2B5EF4-FFF2-40B4-BE49-F238E27FC236}">
                <a16:creationId xmlns:a16="http://schemas.microsoft.com/office/drawing/2014/main" id="{85D98663-50DD-5130-502B-4519ACEED644}"/>
              </a:ext>
            </a:extLst>
          </p:cNvPr>
          <p:cNvPicPr>
            <a:picLocks noGrp="1" noRot="1" noChangeAspect="1"/>
          </p:cNvPicPr>
          <p:nvPr>
            <p:ph idx="1"/>
            <a:videoFile r:link="rId1"/>
          </p:nvPr>
        </p:nvPicPr>
        <p:blipFill>
          <a:blip r:embed="rId3"/>
          <a:stretch>
            <a:fillRect/>
          </a:stretch>
        </p:blipFill>
        <p:spPr>
          <a:xfrm>
            <a:off x="468212" y="249084"/>
            <a:ext cx="11255576" cy="6359831"/>
          </a:xfrm>
          <a:prstGeom prst="rect">
            <a:avLst/>
          </a:prstGeom>
        </p:spPr>
      </p:pic>
    </p:spTree>
    <p:extLst>
      <p:ext uri="{BB962C8B-B14F-4D97-AF65-F5344CB8AC3E}">
        <p14:creationId xmlns:p14="http://schemas.microsoft.com/office/powerpoint/2010/main" val="1395134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0A4322-BC78-AE55-732E-5C367364873A}"/>
              </a:ext>
            </a:extLst>
          </p:cNvPr>
          <p:cNvSpPr>
            <a:spLocks noGrp="1"/>
          </p:cNvSpPr>
          <p:nvPr>
            <p:ph type="title"/>
          </p:nvPr>
        </p:nvSpPr>
        <p:spPr>
          <a:xfrm>
            <a:off x="-154319" y="1490924"/>
            <a:ext cx="4542691" cy="1938076"/>
          </a:xfrm>
        </p:spPr>
        <p:txBody>
          <a:bodyPr vert="horz" lIns="91440" tIns="45720" rIns="91440" bIns="45720" rtlCol="0" anchor="ctr">
            <a:noAutofit/>
          </a:bodyPr>
          <a:lstStyle/>
          <a:p>
            <a:pPr algn="ctr"/>
            <a:r>
              <a:rPr lang="en-US" sz="7200" b="1" kern="1200" dirty="0">
                <a:solidFill>
                  <a:schemeClr val="tx1"/>
                </a:solidFill>
                <a:latin typeface="+mn-lt"/>
                <a:ea typeface="+mj-ea"/>
                <a:cs typeface="+mj-cs"/>
              </a:rPr>
              <a:t>Tommy Farr</a:t>
            </a:r>
          </a:p>
        </p:txBody>
      </p:sp>
      <p:sp>
        <p:nvSpPr>
          <p:cNvPr id="5" name="TextBox 4">
            <a:extLst>
              <a:ext uri="{FF2B5EF4-FFF2-40B4-BE49-F238E27FC236}">
                <a16:creationId xmlns:a16="http://schemas.microsoft.com/office/drawing/2014/main" id="{6490114E-46AF-ACED-FA75-293AD81A0EAE}"/>
              </a:ext>
            </a:extLst>
          </p:cNvPr>
          <p:cNvSpPr txBox="1"/>
          <p:nvPr/>
        </p:nvSpPr>
        <p:spPr>
          <a:xfrm>
            <a:off x="390805" y="5632956"/>
            <a:ext cx="4710885" cy="946411"/>
          </a:xfrm>
          <a:prstGeom prst="rect">
            <a:avLst/>
          </a:prstGeom>
        </p:spPr>
        <p:txBody>
          <a:bodyPr vert="horz" lIns="91440" tIns="45720" rIns="91440" bIns="45720" rtlCol="0">
            <a:noAutofit/>
          </a:bodyPr>
          <a:lstStyle/>
          <a:p>
            <a:pPr>
              <a:lnSpc>
                <a:spcPct val="90000"/>
              </a:lnSpc>
              <a:spcAft>
                <a:spcPts val="600"/>
              </a:spcAft>
            </a:pPr>
            <a:r>
              <a:rPr lang="en-US" sz="3200" dirty="0">
                <a:hlinkClick r:id="rId2"/>
              </a:rPr>
              <a:t>https://www.bbc.co.uk/news/av/uk-wales-21758981</a:t>
            </a:r>
            <a:endParaRPr lang="en-US" sz="3200" dirty="0"/>
          </a:p>
        </p:txBody>
      </p:sp>
      <p:pic>
        <p:nvPicPr>
          <p:cNvPr id="6" name="Picture 5">
            <a:extLst>
              <a:ext uri="{FF2B5EF4-FFF2-40B4-BE49-F238E27FC236}">
                <a16:creationId xmlns:a16="http://schemas.microsoft.com/office/drawing/2014/main" id="{B060E93D-3869-1EA0-2538-652C01EC77FB}"/>
              </a:ext>
            </a:extLst>
          </p:cNvPr>
          <p:cNvPicPr>
            <a:picLocks noChangeAspect="1"/>
          </p:cNvPicPr>
          <p:nvPr/>
        </p:nvPicPr>
        <p:blipFill rotWithShape="1">
          <a:blip r:embed="rId3"/>
          <a:srcRect t="6964" r="-1" b="2913"/>
          <a:stretch/>
        </p:blipFill>
        <p:spPr>
          <a:xfrm>
            <a:off x="3622431" y="-4"/>
            <a:ext cx="8569569"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4" name="Picture 3">
            <a:extLst>
              <a:ext uri="{FF2B5EF4-FFF2-40B4-BE49-F238E27FC236}">
                <a16:creationId xmlns:a16="http://schemas.microsoft.com/office/drawing/2014/main" id="{ADE29457-FA22-3237-AB38-00D14CC06CD6}"/>
              </a:ext>
            </a:extLst>
          </p:cNvPr>
          <p:cNvPicPr>
            <a:picLocks noChangeAspect="1"/>
          </p:cNvPicPr>
          <p:nvPr/>
        </p:nvPicPr>
        <p:blipFill rotWithShape="1">
          <a:blip r:embed="rId4"/>
          <a:srcRect t="1199" b="37321"/>
          <a:stretch/>
        </p:blipFill>
        <p:spPr>
          <a:xfrm>
            <a:off x="4114800" y="3802961"/>
            <a:ext cx="8084309"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4143081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B4349AB-F4DF-D309-CC8F-8A8A04863F43}"/>
              </a:ext>
            </a:extLst>
          </p:cNvPr>
          <p:cNvPicPr>
            <a:picLocks noChangeAspect="1"/>
          </p:cNvPicPr>
          <p:nvPr/>
        </p:nvPicPr>
        <p:blipFill rotWithShape="1">
          <a:blip r:embed="rId3"/>
          <a:srcRect t="31570" b="12180"/>
          <a:stretch/>
        </p:blipFill>
        <p:spPr>
          <a:xfrm>
            <a:off x="1" y="10"/>
            <a:ext cx="12191999" cy="6857990"/>
          </a:xfrm>
          <a:prstGeom prst="rect">
            <a:avLst/>
          </a:prstGeom>
        </p:spPr>
      </p:pic>
      <p:sp>
        <p:nvSpPr>
          <p:cNvPr id="2" name="Title 1">
            <a:extLst>
              <a:ext uri="{FF2B5EF4-FFF2-40B4-BE49-F238E27FC236}">
                <a16:creationId xmlns:a16="http://schemas.microsoft.com/office/drawing/2014/main" id="{8312C0E8-2A56-6932-369E-E5AD9AC5C2B4}"/>
              </a:ext>
            </a:extLst>
          </p:cNvPr>
          <p:cNvSpPr>
            <a:spLocks noGrp="1"/>
          </p:cNvSpPr>
          <p:nvPr>
            <p:ph type="title"/>
          </p:nvPr>
        </p:nvSpPr>
        <p:spPr>
          <a:xfrm>
            <a:off x="548640" y="290381"/>
            <a:ext cx="11094720" cy="3574778"/>
          </a:xfrm>
          <a:effectLst>
            <a:outerShdw blurRad="50800" dist="38100" dir="2700000" algn="tl" rotWithShape="0">
              <a:prstClr val="black">
                <a:alpha val="40000"/>
              </a:prstClr>
            </a:outerShdw>
          </a:effectLst>
        </p:spPr>
        <p:txBody>
          <a:bodyPr vert="horz" lIns="91440" tIns="45720" rIns="91440" bIns="45720" rtlCol="0" anchor="b">
            <a:normAutofit fontScale="90000"/>
          </a:bodyPr>
          <a:lstStyle/>
          <a:p>
            <a:pPr algn="ctr"/>
            <a:r>
              <a:rPr lang="en-US" sz="23900" b="1" dirty="0">
                <a:solidFill>
                  <a:schemeClr val="bg1"/>
                </a:solidFill>
              </a:rPr>
              <a:t>Literature</a:t>
            </a:r>
          </a:p>
        </p:txBody>
      </p:sp>
    </p:spTree>
    <p:extLst>
      <p:ext uri="{BB962C8B-B14F-4D97-AF65-F5344CB8AC3E}">
        <p14:creationId xmlns:p14="http://schemas.microsoft.com/office/powerpoint/2010/main" val="39200106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154A3-4E07-7C69-5D4C-90D1C505C214}"/>
              </a:ext>
            </a:extLst>
          </p:cNvPr>
          <p:cNvSpPr>
            <a:spLocks noGrp="1"/>
          </p:cNvSpPr>
          <p:nvPr>
            <p:ph type="title"/>
          </p:nvPr>
        </p:nvSpPr>
        <p:spPr>
          <a:xfrm>
            <a:off x="486507" y="224448"/>
            <a:ext cx="10515600" cy="1325563"/>
          </a:xfrm>
        </p:spPr>
        <p:txBody>
          <a:bodyPr>
            <a:normAutofit/>
          </a:bodyPr>
          <a:lstStyle/>
          <a:p>
            <a:r>
              <a:rPr lang="en-GB" sz="7200" b="1" dirty="0">
                <a:latin typeface="+mn-lt"/>
              </a:rPr>
              <a:t>Bert Coombes</a:t>
            </a:r>
          </a:p>
        </p:txBody>
      </p:sp>
      <p:pic>
        <p:nvPicPr>
          <p:cNvPr id="4" name="Picture 3">
            <a:extLst>
              <a:ext uri="{FF2B5EF4-FFF2-40B4-BE49-F238E27FC236}">
                <a16:creationId xmlns:a16="http://schemas.microsoft.com/office/drawing/2014/main" id="{E4C5548F-91CB-41AB-C0DA-E21C02EA031D}"/>
              </a:ext>
            </a:extLst>
          </p:cNvPr>
          <p:cNvPicPr>
            <a:picLocks noChangeAspect="1"/>
          </p:cNvPicPr>
          <p:nvPr/>
        </p:nvPicPr>
        <p:blipFill>
          <a:blip r:embed="rId2"/>
          <a:stretch>
            <a:fillRect/>
          </a:stretch>
        </p:blipFill>
        <p:spPr>
          <a:xfrm>
            <a:off x="6734909" y="0"/>
            <a:ext cx="5457092" cy="6812280"/>
          </a:xfrm>
          <a:prstGeom prst="rect">
            <a:avLst/>
          </a:prstGeom>
        </p:spPr>
      </p:pic>
      <p:pic>
        <p:nvPicPr>
          <p:cNvPr id="5" name="Picture 4">
            <a:extLst>
              <a:ext uri="{FF2B5EF4-FFF2-40B4-BE49-F238E27FC236}">
                <a16:creationId xmlns:a16="http://schemas.microsoft.com/office/drawing/2014/main" id="{2949D8D2-3124-41FE-8944-8866E5316A18}"/>
              </a:ext>
            </a:extLst>
          </p:cNvPr>
          <p:cNvPicPr>
            <a:picLocks noChangeAspect="1"/>
          </p:cNvPicPr>
          <p:nvPr/>
        </p:nvPicPr>
        <p:blipFill>
          <a:blip r:embed="rId3"/>
          <a:stretch>
            <a:fillRect/>
          </a:stretch>
        </p:blipFill>
        <p:spPr>
          <a:xfrm>
            <a:off x="1" y="1394690"/>
            <a:ext cx="6734908" cy="5417590"/>
          </a:xfrm>
          <a:prstGeom prst="rect">
            <a:avLst/>
          </a:prstGeom>
        </p:spPr>
      </p:pic>
    </p:spTree>
    <p:extLst>
      <p:ext uri="{BB962C8B-B14F-4D97-AF65-F5344CB8AC3E}">
        <p14:creationId xmlns:p14="http://schemas.microsoft.com/office/powerpoint/2010/main" val="556037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D6BF4-028B-20A6-AC23-0B731CFA02D6}"/>
              </a:ext>
            </a:extLst>
          </p:cNvPr>
          <p:cNvSpPr>
            <a:spLocks noGrp="1"/>
          </p:cNvSpPr>
          <p:nvPr>
            <p:ph type="title"/>
          </p:nvPr>
        </p:nvSpPr>
        <p:spPr>
          <a:xfrm>
            <a:off x="4759571" y="2264264"/>
            <a:ext cx="2672862" cy="1325563"/>
          </a:xfrm>
        </p:spPr>
        <p:txBody>
          <a:bodyPr>
            <a:noAutofit/>
          </a:bodyPr>
          <a:lstStyle/>
          <a:p>
            <a:r>
              <a:rPr lang="en-GB" sz="7200" b="1" dirty="0">
                <a:latin typeface="+mn-lt"/>
              </a:rPr>
              <a:t>Lewis </a:t>
            </a:r>
            <a:br>
              <a:rPr lang="en-GB" sz="7200" b="1" dirty="0">
                <a:latin typeface="+mn-lt"/>
              </a:rPr>
            </a:br>
            <a:r>
              <a:rPr lang="en-GB" sz="7200" b="1" dirty="0">
                <a:latin typeface="+mn-lt"/>
              </a:rPr>
              <a:t>Jones</a:t>
            </a:r>
          </a:p>
        </p:txBody>
      </p:sp>
      <p:pic>
        <p:nvPicPr>
          <p:cNvPr id="5" name="Picture 4">
            <a:extLst>
              <a:ext uri="{FF2B5EF4-FFF2-40B4-BE49-F238E27FC236}">
                <a16:creationId xmlns:a16="http://schemas.microsoft.com/office/drawing/2014/main" id="{736192A5-7F0C-7A8E-FC7F-88FFE9C100F1}"/>
              </a:ext>
            </a:extLst>
          </p:cNvPr>
          <p:cNvPicPr>
            <a:picLocks noChangeAspect="1"/>
          </p:cNvPicPr>
          <p:nvPr/>
        </p:nvPicPr>
        <p:blipFill>
          <a:blip r:embed="rId2"/>
          <a:stretch>
            <a:fillRect/>
          </a:stretch>
        </p:blipFill>
        <p:spPr>
          <a:xfrm>
            <a:off x="7432430" y="0"/>
            <a:ext cx="4759570" cy="6858000"/>
          </a:xfrm>
          <a:prstGeom prst="rect">
            <a:avLst/>
          </a:prstGeom>
        </p:spPr>
      </p:pic>
      <p:pic>
        <p:nvPicPr>
          <p:cNvPr id="6" name="Picture 5">
            <a:extLst>
              <a:ext uri="{FF2B5EF4-FFF2-40B4-BE49-F238E27FC236}">
                <a16:creationId xmlns:a16="http://schemas.microsoft.com/office/drawing/2014/main" id="{1C5BC6A1-E248-102E-6302-9C40B434B915}"/>
              </a:ext>
            </a:extLst>
          </p:cNvPr>
          <p:cNvPicPr>
            <a:picLocks noChangeAspect="1"/>
          </p:cNvPicPr>
          <p:nvPr/>
        </p:nvPicPr>
        <p:blipFill>
          <a:blip r:embed="rId3"/>
          <a:stretch>
            <a:fillRect/>
          </a:stretch>
        </p:blipFill>
        <p:spPr>
          <a:xfrm>
            <a:off x="-1" y="0"/>
            <a:ext cx="4572001" cy="6858000"/>
          </a:xfrm>
          <a:prstGeom prst="rect">
            <a:avLst/>
          </a:prstGeom>
        </p:spPr>
      </p:pic>
    </p:spTree>
    <p:extLst>
      <p:ext uri="{BB962C8B-B14F-4D97-AF65-F5344CB8AC3E}">
        <p14:creationId xmlns:p14="http://schemas.microsoft.com/office/powerpoint/2010/main" val="37974684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8A937-F7E8-3229-F70A-BCA6630EAB8D}"/>
              </a:ext>
            </a:extLst>
          </p:cNvPr>
          <p:cNvSpPr>
            <a:spLocks noGrp="1"/>
          </p:cNvSpPr>
          <p:nvPr>
            <p:ph type="title"/>
          </p:nvPr>
        </p:nvSpPr>
        <p:spPr>
          <a:xfrm>
            <a:off x="3704518" y="599904"/>
            <a:ext cx="3866025" cy="2308324"/>
          </a:xfrm>
        </p:spPr>
        <p:txBody>
          <a:bodyPr>
            <a:normAutofit/>
          </a:bodyPr>
          <a:lstStyle/>
          <a:p>
            <a:pPr algn="ctr"/>
            <a:r>
              <a:rPr lang="en-GB" sz="8000" b="1" dirty="0">
                <a:latin typeface="+mn-lt"/>
              </a:rPr>
              <a:t>Idris</a:t>
            </a:r>
            <a:br>
              <a:rPr lang="en-GB" sz="8000" b="1" dirty="0">
                <a:latin typeface="+mn-lt"/>
              </a:rPr>
            </a:br>
            <a:r>
              <a:rPr lang="en-GB" sz="8000" b="1" dirty="0">
                <a:latin typeface="+mn-lt"/>
              </a:rPr>
              <a:t>Davies</a:t>
            </a:r>
          </a:p>
        </p:txBody>
      </p:sp>
      <p:pic>
        <p:nvPicPr>
          <p:cNvPr id="4" name="Picture 3">
            <a:extLst>
              <a:ext uri="{FF2B5EF4-FFF2-40B4-BE49-F238E27FC236}">
                <a16:creationId xmlns:a16="http://schemas.microsoft.com/office/drawing/2014/main" id="{34636F01-5C90-AB6C-794E-282147435269}"/>
              </a:ext>
            </a:extLst>
          </p:cNvPr>
          <p:cNvPicPr>
            <a:picLocks noChangeAspect="1"/>
          </p:cNvPicPr>
          <p:nvPr/>
        </p:nvPicPr>
        <p:blipFill>
          <a:blip r:embed="rId2"/>
          <a:stretch>
            <a:fillRect/>
          </a:stretch>
        </p:blipFill>
        <p:spPr>
          <a:xfrm>
            <a:off x="7602417" y="52754"/>
            <a:ext cx="4560277" cy="6755966"/>
          </a:xfrm>
          <a:prstGeom prst="rect">
            <a:avLst/>
          </a:prstGeom>
        </p:spPr>
      </p:pic>
      <p:pic>
        <p:nvPicPr>
          <p:cNvPr id="5" name="Picture 4">
            <a:extLst>
              <a:ext uri="{FF2B5EF4-FFF2-40B4-BE49-F238E27FC236}">
                <a16:creationId xmlns:a16="http://schemas.microsoft.com/office/drawing/2014/main" id="{CD5CB814-BFBA-BFF5-7146-39E99A82EDC3}"/>
              </a:ext>
            </a:extLst>
          </p:cNvPr>
          <p:cNvPicPr>
            <a:picLocks noChangeAspect="1"/>
          </p:cNvPicPr>
          <p:nvPr/>
        </p:nvPicPr>
        <p:blipFill rotWithShape="1">
          <a:blip r:embed="rId3"/>
          <a:srcRect l="9132" t="3875" r="14001" b="3246"/>
          <a:stretch/>
        </p:blipFill>
        <p:spPr>
          <a:xfrm>
            <a:off x="29305" y="52754"/>
            <a:ext cx="3643339" cy="6805246"/>
          </a:xfrm>
          <a:prstGeom prst="rect">
            <a:avLst/>
          </a:prstGeom>
        </p:spPr>
      </p:pic>
      <p:sp>
        <p:nvSpPr>
          <p:cNvPr id="6" name="TextBox 5">
            <a:extLst>
              <a:ext uri="{FF2B5EF4-FFF2-40B4-BE49-F238E27FC236}">
                <a16:creationId xmlns:a16="http://schemas.microsoft.com/office/drawing/2014/main" id="{E1428C0E-99B9-B799-B3DD-B1D8005DBD9E}"/>
              </a:ext>
            </a:extLst>
          </p:cNvPr>
          <p:cNvSpPr txBox="1"/>
          <p:nvPr/>
        </p:nvSpPr>
        <p:spPr>
          <a:xfrm>
            <a:off x="3541288" y="3455377"/>
            <a:ext cx="4045192" cy="2308324"/>
          </a:xfrm>
          <a:prstGeom prst="rect">
            <a:avLst/>
          </a:prstGeom>
          <a:noFill/>
        </p:spPr>
        <p:txBody>
          <a:bodyPr wrap="square" rtlCol="0">
            <a:spAutoFit/>
          </a:bodyPr>
          <a:lstStyle/>
          <a:p>
            <a:pPr algn="ctr"/>
            <a:r>
              <a:rPr lang="en-GB" sz="3600" b="1" dirty="0"/>
              <a:t>Gwalia </a:t>
            </a:r>
            <a:r>
              <a:rPr lang="en-GB" sz="3600" b="1" dirty="0" err="1"/>
              <a:t>Deserta</a:t>
            </a:r>
            <a:endParaRPr lang="en-GB" sz="3600" b="1" dirty="0"/>
          </a:p>
          <a:p>
            <a:pPr algn="ctr"/>
            <a:endParaRPr lang="en-GB" sz="3600" b="1" dirty="0"/>
          </a:p>
          <a:p>
            <a:pPr algn="ctr"/>
            <a:r>
              <a:rPr lang="en-GB" sz="3600" b="1" dirty="0"/>
              <a:t>Do you remember 1926?</a:t>
            </a:r>
          </a:p>
        </p:txBody>
      </p:sp>
    </p:spTree>
    <p:extLst>
      <p:ext uri="{BB962C8B-B14F-4D97-AF65-F5344CB8AC3E}">
        <p14:creationId xmlns:p14="http://schemas.microsoft.com/office/powerpoint/2010/main" val="36884591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D50F262-343C-4101-AB3C-9DA1072F73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78C8FDD-EEEC-2CCA-31A3-85C429BC39F6}"/>
              </a:ext>
            </a:extLst>
          </p:cNvPr>
          <p:cNvPicPr>
            <a:picLocks noChangeAspect="1"/>
          </p:cNvPicPr>
          <p:nvPr/>
        </p:nvPicPr>
        <p:blipFill rotWithShape="1">
          <a:blip r:embed="rId2"/>
          <a:srcRect l="4290" r="1" b="1"/>
          <a:stretch/>
        </p:blipFill>
        <p:spPr>
          <a:xfrm>
            <a:off x="7451927" y="-2"/>
            <a:ext cx="4740073" cy="6858000"/>
          </a:xfrm>
          <a:custGeom>
            <a:avLst/>
            <a:gdLst/>
            <a:ahLst/>
            <a:cxnLst/>
            <a:rect l="l" t="t" r="r" b="b"/>
            <a:pathLst>
              <a:path w="4375870" h="6858000">
                <a:moveTo>
                  <a:pt x="4441" y="0"/>
                </a:moveTo>
                <a:lnTo>
                  <a:pt x="4375870" y="0"/>
                </a:lnTo>
                <a:lnTo>
                  <a:pt x="4375870" y="23"/>
                </a:lnTo>
                <a:lnTo>
                  <a:pt x="4375870" y="6858000"/>
                </a:lnTo>
                <a:lnTo>
                  <a:pt x="0" y="6858000"/>
                </a:lnTo>
                <a:lnTo>
                  <a:pt x="106674" y="6638378"/>
                </a:lnTo>
                <a:cubicBezTo>
                  <a:pt x="530028" y="5720938"/>
                  <a:pt x="777229" y="4614948"/>
                  <a:pt x="777229" y="3424428"/>
                </a:cubicBezTo>
                <a:cubicBezTo>
                  <a:pt x="777229" y="2233909"/>
                  <a:pt x="530028" y="1127919"/>
                  <a:pt x="106674" y="210478"/>
                </a:cubicBezTo>
                <a:close/>
              </a:path>
            </a:pathLst>
          </a:custGeom>
        </p:spPr>
      </p:pic>
      <p:pic>
        <p:nvPicPr>
          <p:cNvPr id="5" name="Picture 4">
            <a:extLst>
              <a:ext uri="{FF2B5EF4-FFF2-40B4-BE49-F238E27FC236}">
                <a16:creationId xmlns:a16="http://schemas.microsoft.com/office/drawing/2014/main" id="{FA237715-A611-EB18-3A87-A3EC83F99D64}"/>
              </a:ext>
            </a:extLst>
          </p:cNvPr>
          <p:cNvPicPr>
            <a:picLocks noChangeAspect="1"/>
          </p:cNvPicPr>
          <p:nvPr/>
        </p:nvPicPr>
        <p:blipFill rotWithShape="1">
          <a:blip r:embed="rId3"/>
          <a:srcRect r="-3" b="7374"/>
          <a:stretch/>
        </p:blipFill>
        <p:spPr>
          <a:xfrm>
            <a:off x="3595404" y="1"/>
            <a:ext cx="4699164" cy="6857999"/>
          </a:xfrm>
          <a:custGeom>
            <a:avLst/>
            <a:gdLst/>
            <a:ahLst/>
            <a:cxnLst/>
            <a:rect l="l" t="t" r="r" b="b"/>
            <a:pathLst>
              <a:path w="4942298" h="6857999">
                <a:moveTo>
                  <a:pt x="0" y="0"/>
                </a:moveTo>
                <a:lnTo>
                  <a:pt x="4164238" y="0"/>
                </a:lnTo>
                <a:lnTo>
                  <a:pt x="4271743" y="210478"/>
                </a:lnTo>
                <a:cubicBezTo>
                  <a:pt x="4695097" y="1127919"/>
                  <a:pt x="4942298" y="2233909"/>
                  <a:pt x="4942298" y="3424428"/>
                </a:cubicBezTo>
                <a:cubicBezTo>
                  <a:pt x="4942298" y="4614948"/>
                  <a:pt x="4695097" y="5720938"/>
                  <a:pt x="4271743" y="6638378"/>
                </a:cubicBezTo>
                <a:lnTo>
                  <a:pt x="4159568" y="6857999"/>
                </a:lnTo>
                <a:lnTo>
                  <a:pt x="49488" y="6857999"/>
                </a:lnTo>
                <a:lnTo>
                  <a:pt x="119616" y="6721637"/>
                </a:lnTo>
                <a:cubicBezTo>
                  <a:pt x="540124" y="5863919"/>
                  <a:pt x="796416" y="4724528"/>
                  <a:pt x="796416" y="3474162"/>
                </a:cubicBezTo>
                <a:cubicBezTo>
                  <a:pt x="796416" y="2140439"/>
                  <a:pt x="504812" y="932979"/>
                  <a:pt x="33352" y="58950"/>
                </a:cubicBezTo>
                <a:close/>
              </a:path>
            </a:pathLst>
          </a:custGeom>
        </p:spPr>
      </p:pic>
      <p:sp useBgFill="1">
        <p:nvSpPr>
          <p:cNvPr id="12" name="Freeform: Shape 11">
            <a:extLst>
              <a:ext uri="{FF2B5EF4-FFF2-40B4-BE49-F238E27FC236}">
                <a16:creationId xmlns:a16="http://schemas.microsoft.com/office/drawing/2014/main" id="{6A0924B3-0260-445E-AFD7-9533C0D1B3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97136" cy="6858000"/>
          </a:xfrm>
          <a:custGeom>
            <a:avLst/>
            <a:gdLst>
              <a:gd name="connsiteX0" fmla="*/ 0 w 4397136"/>
              <a:gd name="connsiteY0" fmla="*/ 0 h 6858000"/>
              <a:gd name="connsiteX1" fmla="*/ 3599069 w 4397136"/>
              <a:gd name="connsiteY1" fmla="*/ 0 h 6858000"/>
              <a:gd name="connsiteX2" fmla="*/ 3634072 w 4397136"/>
              <a:gd name="connsiteY2" fmla="*/ 58977 h 6858000"/>
              <a:gd name="connsiteX3" fmla="*/ 4397136 w 4397136"/>
              <a:gd name="connsiteY3" fmla="*/ 3474189 h 6858000"/>
              <a:gd name="connsiteX4" fmla="*/ 3802221 w 4397136"/>
              <a:gd name="connsiteY4" fmla="*/ 6546415 h 6858000"/>
              <a:gd name="connsiteX5" fmla="*/ 3649466 w 4397136"/>
              <a:gd name="connsiteY5" fmla="*/ 6858000 h 6858000"/>
              <a:gd name="connsiteX6" fmla="*/ 0 w 439713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7136" h="6858000">
                <a:moveTo>
                  <a:pt x="0" y="0"/>
                </a:moveTo>
                <a:lnTo>
                  <a:pt x="3599069" y="0"/>
                </a:lnTo>
                <a:lnTo>
                  <a:pt x="3634072" y="58977"/>
                </a:lnTo>
                <a:cubicBezTo>
                  <a:pt x="4105532" y="933006"/>
                  <a:pt x="4397136" y="2140466"/>
                  <a:pt x="4397136" y="3474189"/>
                </a:cubicBezTo>
                <a:cubicBezTo>
                  <a:pt x="4397136" y="4641197"/>
                  <a:pt x="4173877" y="5711534"/>
                  <a:pt x="3802221" y="6546415"/>
                </a:cubicBezTo>
                <a:lnTo>
                  <a:pt x="3649466"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7C34E8CB-B972-4A94-8469-315C10C2A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86504" cy="6858000"/>
          </a:xfrm>
          <a:custGeom>
            <a:avLst/>
            <a:gdLst>
              <a:gd name="connsiteX0" fmla="*/ 0 w 4386504"/>
              <a:gd name="connsiteY0" fmla="*/ 0 h 6858000"/>
              <a:gd name="connsiteX1" fmla="*/ 3588437 w 4386504"/>
              <a:gd name="connsiteY1" fmla="*/ 0 h 6858000"/>
              <a:gd name="connsiteX2" fmla="*/ 3623440 w 4386504"/>
              <a:gd name="connsiteY2" fmla="*/ 58977 h 6858000"/>
              <a:gd name="connsiteX3" fmla="*/ 4386504 w 4386504"/>
              <a:gd name="connsiteY3" fmla="*/ 3474189 h 6858000"/>
              <a:gd name="connsiteX4" fmla="*/ 3791589 w 4386504"/>
              <a:gd name="connsiteY4" fmla="*/ 6546415 h 6858000"/>
              <a:gd name="connsiteX5" fmla="*/ 3638834 w 4386504"/>
              <a:gd name="connsiteY5" fmla="*/ 6858000 h 6858000"/>
              <a:gd name="connsiteX6" fmla="*/ 0 w 438650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6504" h="6858000">
                <a:moveTo>
                  <a:pt x="0" y="0"/>
                </a:moveTo>
                <a:lnTo>
                  <a:pt x="3588437" y="0"/>
                </a:lnTo>
                <a:lnTo>
                  <a:pt x="3623440" y="58977"/>
                </a:lnTo>
                <a:cubicBezTo>
                  <a:pt x="4094900" y="933006"/>
                  <a:pt x="4386504" y="2140466"/>
                  <a:pt x="4386504" y="3474189"/>
                </a:cubicBezTo>
                <a:cubicBezTo>
                  <a:pt x="4386504" y="4641197"/>
                  <a:pt x="4163245" y="5711534"/>
                  <a:pt x="3791589" y="6546415"/>
                </a:cubicBezTo>
                <a:lnTo>
                  <a:pt x="363883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0BFF1FA-7225-EBD1-8DD1-59D24CCB4618}"/>
              </a:ext>
            </a:extLst>
          </p:cNvPr>
          <p:cNvSpPr>
            <a:spLocks noGrp="1"/>
          </p:cNvSpPr>
          <p:nvPr>
            <p:ph type="title"/>
          </p:nvPr>
        </p:nvSpPr>
        <p:spPr>
          <a:xfrm>
            <a:off x="82222" y="2569464"/>
            <a:ext cx="4304281" cy="1279456"/>
          </a:xfrm>
        </p:spPr>
        <p:txBody>
          <a:bodyPr vert="horz" lIns="91440" tIns="45720" rIns="91440" bIns="45720" rtlCol="0" anchor="b">
            <a:normAutofit fontScale="90000"/>
          </a:bodyPr>
          <a:lstStyle/>
          <a:p>
            <a:r>
              <a:rPr lang="en-US" sz="8800" b="1" kern="1200" dirty="0">
                <a:solidFill>
                  <a:schemeClr val="tx1"/>
                </a:solidFill>
                <a:latin typeface="+mn-lt"/>
                <a:ea typeface="+mj-ea"/>
                <a:cs typeface="+mj-cs"/>
              </a:rPr>
              <a:t>Cinema</a:t>
            </a:r>
          </a:p>
        </p:txBody>
      </p:sp>
      <p:sp>
        <p:nvSpPr>
          <p:cNvPr id="16" name="Rectangle 15">
            <a:extLst>
              <a:ext uri="{FF2B5EF4-FFF2-40B4-BE49-F238E27FC236}">
                <a16:creationId xmlns:a16="http://schemas.microsoft.com/office/drawing/2014/main" id="{114A821F-8663-46BA-8CC0-D4C44F639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18" name="Rectangle 17">
            <a:extLst>
              <a:ext uri="{FF2B5EF4-FFF2-40B4-BE49-F238E27FC236}">
                <a16:creationId xmlns:a16="http://schemas.microsoft.com/office/drawing/2014/main" id="{67EF550F-47CE-4FB2-9DAC-12AD835C8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4544568"/>
            <a:ext cx="341496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135369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3B25A-6B95-1CC4-6D3F-5D2159C11DC4}"/>
              </a:ext>
            </a:extLst>
          </p:cNvPr>
          <p:cNvSpPr>
            <a:spLocks noGrp="1"/>
          </p:cNvSpPr>
          <p:nvPr>
            <p:ph type="title"/>
          </p:nvPr>
        </p:nvSpPr>
        <p:spPr/>
        <p:txBody>
          <a:bodyPr/>
          <a:lstStyle/>
          <a:p>
            <a:endParaRPr lang="en-GB"/>
          </a:p>
        </p:txBody>
      </p:sp>
      <p:pic>
        <p:nvPicPr>
          <p:cNvPr id="4" name="Online Media 3" title="THE PROUD VALLEY -  David Harewood on Paul Robeson">
            <a:hlinkClick r:id="" action="ppaction://media"/>
            <a:extLst>
              <a:ext uri="{FF2B5EF4-FFF2-40B4-BE49-F238E27FC236}">
                <a16:creationId xmlns:a16="http://schemas.microsoft.com/office/drawing/2014/main" id="{1D0A9C71-6A46-66EF-D502-1A728B2AF3D3}"/>
              </a:ext>
            </a:extLst>
          </p:cNvPr>
          <p:cNvPicPr>
            <a:picLocks noGrp="1" noRot="1" noChangeAspect="1"/>
          </p:cNvPicPr>
          <p:nvPr>
            <p:ph idx="1"/>
            <a:videoFile r:link="rId1"/>
          </p:nvPr>
        </p:nvPicPr>
        <p:blipFill>
          <a:blip r:embed="rId3"/>
          <a:stretch>
            <a:fillRect/>
          </a:stretch>
        </p:blipFill>
        <p:spPr>
          <a:xfrm>
            <a:off x="0" y="-38265"/>
            <a:ext cx="12192000" cy="6888947"/>
          </a:xfrm>
          <a:prstGeom prst="rect">
            <a:avLst/>
          </a:prstGeom>
        </p:spPr>
      </p:pic>
    </p:spTree>
    <p:extLst>
      <p:ext uri="{BB962C8B-B14F-4D97-AF65-F5344CB8AC3E}">
        <p14:creationId xmlns:p14="http://schemas.microsoft.com/office/powerpoint/2010/main" val="3816084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B4349AB-F4DF-D309-CC8F-8A8A04863F43}"/>
              </a:ext>
            </a:extLst>
          </p:cNvPr>
          <p:cNvPicPr>
            <a:picLocks noChangeAspect="1"/>
          </p:cNvPicPr>
          <p:nvPr/>
        </p:nvPicPr>
        <p:blipFill rotWithShape="1">
          <a:blip r:embed="rId3"/>
          <a:srcRect t="31570" b="12180"/>
          <a:stretch/>
        </p:blipFill>
        <p:spPr>
          <a:xfrm>
            <a:off x="1" y="10"/>
            <a:ext cx="12191999" cy="6857990"/>
          </a:xfrm>
          <a:prstGeom prst="rect">
            <a:avLst/>
          </a:prstGeom>
        </p:spPr>
      </p:pic>
      <p:sp>
        <p:nvSpPr>
          <p:cNvPr id="2" name="Title 1">
            <a:extLst>
              <a:ext uri="{FF2B5EF4-FFF2-40B4-BE49-F238E27FC236}">
                <a16:creationId xmlns:a16="http://schemas.microsoft.com/office/drawing/2014/main" id="{8312C0E8-2A56-6932-369E-E5AD9AC5C2B4}"/>
              </a:ext>
            </a:extLst>
          </p:cNvPr>
          <p:cNvSpPr>
            <a:spLocks noGrp="1"/>
          </p:cNvSpPr>
          <p:nvPr>
            <p:ph type="title"/>
          </p:nvPr>
        </p:nvSpPr>
        <p:spPr>
          <a:xfrm>
            <a:off x="548640" y="290381"/>
            <a:ext cx="11094720" cy="3574778"/>
          </a:xfrm>
          <a:effectLst>
            <a:outerShdw blurRad="50800" dist="38100" dir="2700000" algn="tl" rotWithShape="0">
              <a:prstClr val="black">
                <a:alpha val="40000"/>
              </a:prstClr>
            </a:outerShdw>
          </a:effectLst>
        </p:spPr>
        <p:txBody>
          <a:bodyPr vert="horz" lIns="91440" tIns="45720" rIns="91440" bIns="45720" rtlCol="0" anchor="b">
            <a:noAutofit/>
          </a:bodyPr>
          <a:lstStyle/>
          <a:p>
            <a:pPr algn="ctr"/>
            <a:r>
              <a:rPr lang="en-US" sz="16500" b="1" dirty="0">
                <a:solidFill>
                  <a:schemeClr val="bg1"/>
                </a:solidFill>
              </a:rPr>
              <a:t>Middle Class</a:t>
            </a:r>
          </a:p>
        </p:txBody>
      </p:sp>
    </p:spTree>
    <p:extLst>
      <p:ext uri="{BB962C8B-B14F-4D97-AF65-F5344CB8AC3E}">
        <p14:creationId xmlns:p14="http://schemas.microsoft.com/office/powerpoint/2010/main" val="31971244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132E94F-18F7-87F2-4D29-C78DC28A3D31}"/>
              </a:ext>
            </a:extLst>
          </p:cNvPr>
          <p:cNvPicPr>
            <a:picLocks noChangeAspect="1"/>
          </p:cNvPicPr>
          <p:nvPr/>
        </p:nvPicPr>
        <p:blipFill rotWithShape="1">
          <a:blip r:embed="rId2"/>
          <a:srcRect l="7966" r="16673" b="-1"/>
          <a:stretch/>
        </p:blipFill>
        <p:spPr>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useBgFill="1">
        <p:nvSpPr>
          <p:cNvPr id="11" name="Freeform: Shape 10">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5938099-5B3A-6963-9072-38A2A162BD0D}"/>
              </a:ext>
            </a:extLst>
          </p:cNvPr>
          <p:cNvSpPr>
            <a:spLocks noGrp="1"/>
          </p:cNvSpPr>
          <p:nvPr>
            <p:ph type="title"/>
          </p:nvPr>
        </p:nvSpPr>
        <p:spPr>
          <a:xfrm>
            <a:off x="327660" y="880110"/>
            <a:ext cx="3438144" cy="1125728"/>
          </a:xfrm>
        </p:spPr>
        <p:txBody>
          <a:bodyPr anchor="b">
            <a:normAutofit fontScale="90000"/>
          </a:bodyPr>
          <a:lstStyle/>
          <a:p>
            <a:r>
              <a:rPr lang="en-GB" sz="8000" b="1" dirty="0">
                <a:latin typeface="+mn-lt"/>
              </a:rPr>
              <a:t>Houses</a:t>
            </a:r>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FEC54F5-DBBF-0C5C-71A6-307E7B5368AC}"/>
              </a:ext>
            </a:extLst>
          </p:cNvPr>
          <p:cNvSpPr>
            <a:spLocks noGrp="1"/>
          </p:cNvSpPr>
          <p:nvPr>
            <p:ph idx="1"/>
          </p:nvPr>
        </p:nvSpPr>
        <p:spPr>
          <a:xfrm>
            <a:off x="-9143" y="2448824"/>
            <a:ext cx="3831629" cy="3296412"/>
          </a:xfrm>
        </p:spPr>
        <p:txBody>
          <a:bodyPr anchor="t">
            <a:noAutofit/>
          </a:bodyPr>
          <a:lstStyle/>
          <a:p>
            <a:pPr marL="0" indent="0" algn="ctr">
              <a:buNone/>
            </a:pPr>
            <a:r>
              <a:rPr lang="en-GB" sz="4400" b="1" dirty="0"/>
              <a:t>Radyr</a:t>
            </a:r>
          </a:p>
          <a:p>
            <a:pPr marL="0" indent="0" algn="ctr">
              <a:buNone/>
            </a:pPr>
            <a:r>
              <a:rPr lang="en-GB" sz="4400" b="1" dirty="0"/>
              <a:t>Whitchurch</a:t>
            </a:r>
          </a:p>
          <a:p>
            <a:pPr marL="0" indent="0" algn="ctr">
              <a:buNone/>
            </a:pPr>
            <a:r>
              <a:rPr lang="en-GB" sz="4400" b="1" dirty="0"/>
              <a:t>Uplands</a:t>
            </a:r>
          </a:p>
          <a:p>
            <a:pPr marL="0" indent="0" algn="ctr">
              <a:buNone/>
            </a:pPr>
            <a:r>
              <a:rPr lang="en-GB" sz="4400" b="1" dirty="0" err="1"/>
              <a:t>Rhos</a:t>
            </a:r>
            <a:r>
              <a:rPr lang="en-GB" sz="4400" b="1" dirty="0"/>
              <a:t> On Sea</a:t>
            </a:r>
          </a:p>
          <a:p>
            <a:pPr marL="0" indent="0" algn="ctr">
              <a:buNone/>
            </a:pPr>
            <a:r>
              <a:rPr lang="en-GB" sz="4400" b="1" dirty="0"/>
              <a:t>Llandudno</a:t>
            </a:r>
          </a:p>
        </p:txBody>
      </p:sp>
    </p:spTree>
    <p:extLst>
      <p:ext uri="{BB962C8B-B14F-4D97-AF65-F5344CB8AC3E}">
        <p14:creationId xmlns:p14="http://schemas.microsoft.com/office/powerpoint/2010/main" val="17427592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3B323-BA70-2255-240B-38A66C68F473}"/>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0ADA48AE-77A0-C66E-F981-9A366F5E0BD2}"/>
              </a:ext>
            </a:extLst>
          </p:cNvPr>
          <p:cNvPicPr>
            <a:picLocks noGrp="1" noChangeAspect="1"/>
          </p:cNvPicPr>
          <p:nvPr>
            <p:ph idx="1"/>
          </p:nvPr>
        </p:nvPicPr>
        <p:blipFill>
          <a:blip r:embed="rId2"/>
          <a:stretch>
            <a:fillRect/>
          </a:stretch>
        </p:blipFill>
        <p:spPr>
          <a:xfrm>
            <a:off x="3890102" y="-61914"/>
            <a:ext cx="4387272" cy="7095760"/>
          </a:xfrm>
          <a:prstGeom prst="rect">
            <a:avLst/>
          </a:prstGeom>
        </p:spPr>
      </p:pic>
      <p:pic>
        <p:nvPicPr>
          <p:cNvPr id="4" name="Picture 3">
            <a:extLst>
              <a:ext uri="{FF2B5EF4-FFF2-40B4-BE49-F238E27FC236}">
                <a16:creationId xmlns:a16="http://schemas.microsoft.com/office/drawing/2014/main" id="{131610ED-1DB3-6157-A6C6-90F322A407A5}"/>
              </a:ext>
            </a:extLst>
          </p:cNvPr>
          <p:cNvPicPr>
            <a:picLocks noChangeAspect="1"/>
          </p:cNvPicPr>
          <p:nvPr/>
        </p:nvPicPr>
        <p:blipFill>
          <a:blip r:embed="rId3"/>
          <a:stretch>
            <a:fillRect/>
          </a:stretch>
        </p:blipFill>
        <p:spPr>
          <a:xfrm>
            <a:off x="8176846" y="61912"/>
            <a:ext cx="3887665" cy="6734175"/>
          </a:xfrm>
          <a:prstGeom prst="rect">
            <a:avLst/>
          </a:prstGeom>
        </p:spPr>
      </p:pic>
      <p:pic>
        <p:nvPicPr>
          <p:cNvPr id="6" name="Picture 5">
            <a:extLst>
              <a:ext uri="{FF2B5EF4-FFF2-40B4-BE49-F238E27FC236}">
                <a16:creationId xmlns:a16="http://schemas.microsoft.com/office/drawing/2014/main" id="{4FC1372D-3FFC-6952-397F-77135B0D7B6A}"/>
              </a:ext>
            </a:extLst>
          </p:cNvPr>
          <p:cNvPicPr>
            <a:picLocks noChangeAspect="1"/>
          </p:cNvPicPr>
          <p:nvPr/>
        </p:nvPicPr>
        <p:blipFill>
          <a:blip r:embed="rId4"/>
          <a:stretch>
            <a:fillRect/>
          </a:stretch>
        </p:blipFill>
        <p:spPr>
          <a:xfrm>
            <a:off x="0" y="61911"/>
            <a:ext cx="3990629" cy="6734175"/>
          </a:xfrm>
          <a:prstGeom prst="rect">
            <a:avLst/>
          </a:prstGeom>
        </p:spPr>
      </p:pic>
    </p:spTree>
    <p:extLst>
      <p:ext uri="{BB962C8B-B14F-4D97-AF65-F5344CB8AC3E}">
        <p14:creationId xmlns:p14="http://schemas.microsoft.com/office/powerpoint/2010/main" val="41366794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DD260-DC8E-5338-8279-4CDB76290C8A}"/>
              </a:ext>
            </a:extLst>
          </p:cNvPr>
          <p:cNvSpPr>
            <a:spLocks noGrp="1"/>
          </p:cNvSpPr>
          <p:nvPr>
            <p:ph type="title"/>
          </p:nvPr>
        </p:nvSpPr>
        <p:spPr/>
        <p:txBody>
          <a:bodyPr/>
          <a:lstStyle/>
          <a:p>
            <a:endParaRPr lang="en-GB"/>
          </a:p>
        </p:txBody>
      </p:sp>
      <p:pic>
        <p:nvPicPr>
          <p:cNvPr id="4" name="Online Media 3" title="Morris Gazettes - The Gift (1930-1939)">
            <a:hlinkClick r:id="" action="ppaction://media"/>
            <a:extLst>
              <a:ext uri="{FF2B5EF4-FFF2-40B4-BE49-F238E27FC236}">
                <a16:creationId xmlns:a16="http://schemas.microsoft.com/office/drawing/2014/main" id="{FCACBC65-3DC7-2218-628E-5E373BE981AD}"/>
              </a:ext>
            </a:extLst>
          </p:cNvPr>
          <p:cNvPicPr>
            <a:picLocks noGrp="1" noRot="1" noChangeAspect="1"/>
          </p:cNvPicPr>
          <p:nvPr>
            <p:ph idx="1"/>
            <a:videoFile r:link="rId1"/>
          </p:nvPr>
        </p:nvPicPr>
        <p:blipFill>
          <a:blip r:embed="rId3"/>
          <a:stretch>
            <a:fillRect/>
          </a:stretch>
        </p:blipFill>
        <p:spPr>
          <a:xfrm>
            <a:off x="429491" y="52694"/>
            <a:ext cx="11346873" cy="6752611"/>
          </a:xfrm>
          <a:prstGeom prst="rect">
            <a:avLst/>
          </a:prstGeom>
        </p:spPr>
      </p:pic>
    </p:spTree>
    <p:extLst>
      <p:ext uri="{BB962C8B-B14F-4D97-AF65-F5344CB8AC3E}">
        <p14:creationId xmlns:p14="http://schemas.microsoft.com/office/powerpoint/2010/main" val="865280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D7A86-F166-04C3-78E9-1FD41B3A8CF3}"/>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BA9B6721-58FB-88D0-C9E4-0F817E561317}"/>
              </a:ext>
            </a:extLst>
          </p:cNvPr>
          <p:cNvPicPr>
            <a:picLocks noChangeAspect="1"/>
          </p:cNvPicPr>
          <p:nvPr/>
        </p:nvPicPr>
        <p:blipFill rotWithShape="1">
          <a:blip r:embed="rId2"/>
          <a:srcRect l="19361" t="7493" r="19447" b="7493"/>
          <a:stretch/>
        </p:blipFill>
        <p:spPr>
          <a:xfrm>
            <a:off x="3815862" y="-246185"/>
            <a:ext cx="4853353" cy="6989095"/>
          </a:xfrm>
          <a:prstGeom prst="rect">
            <a:avLst/>
          </a:prstGeom>
        </p:spPr>
      </p:pic>
      <p:pic>
        <p:nvPicPr>
          <p:cNvPr id="4" name="Picture 3">
            <a:extLst>
              <a:ext uri="{FF2B5EF4-FFF2-40B4-BE49-F238E27FC236}">
                <a16:creationId xmlns:a16="http://schemas.microsoft.com/office/drawing/2014/main" id="{656A71DC-4058-2BDB-E5EF-312E8275F58C}"/>
              </a:ext>
            </a:extLst>
          </p:cNvPr>
          <p:cNvPicPr>
            <a:picLocks noChangeAspect="1"/>
          </p:cNvPicPr>
          <p:nvPr/>
        </p:nvPicPr>
        <p:blipFill>
          <a:blip r:embed="rId3"/>
          <a:stretch>
            <a:fillRect/>
          </a:stretch>
        </p:blipFill>
        <p:spPr>
          <a:xfrm>
            <a:off x="8059616" y="0"/>
            <a:ext cx="4155830" cy="6858000"/>
          </a:xfrm>
          <a:prstGeom prst="rect">
            <a:avLst/>
          </a:prstGeom>
        </p:spPr>
      </p:pic>
      <p:pic>
        <p:nvPicPr>
          <p:cNvPr id="6" name="Picture 5">
            <a:extLst>
              <a:ext uri="{FF2B5EF4-FFF2-40B4-BE49-F238E27FC236}">
                <a16:creationId xmlns:a16="http://schemas.microsoft.com/office/drawing/2014/main" id="{1102B63D-B495-E7CB-2086-5DA6F144B453}"/>
              </a:ext>
            </a:extLst>
          </p:cNvPr>
          <p:cNvPicPr>
            <a:picLocks noChangeAspect="1"/>
          </p:cNvPicPr>
          <p:nvPr/>
        </p:nvPicPr>
        <p:blipFill>
          <a:blip r:embed="rId4"/>
          <a:stretch>
            <a:fillRect/>
          </a:stretch>
        </p:blipFill>
        <p:spPr>
          <a:xfrm>
            <a:off x="-23446" y="0"/>
            <a:ext cx="4155830" cy="6736117"/>
          </a:xfrm>
          <a:prstGeom prst="rect">
            <a:avLst/>
          </a:prstGeom>
        </p:spPr>
      </p:pic>
    </p:spTree>
    <p:extLst>
      <p:ext uri="{BB962C8B-B14F-4D97-AF65-F5344CB8AC3E}">
        <p14:creationId xmlns:p14="http://schemas.microsoft.com/office/powerpoint/2010/main" val="12252686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B4349AB-F4DF-D309-CC8F-8A8A04863F43}"/>
              </a:ext>
            </a:extLst>
          </p:cNvPr>
          <p:cNvPicPr>
            <a:picLocks noChangeAspect="1"/>
          </p:cNvPicPr>
          <p:nvPr/>
        </p:nvPicPr>
        <p:blipFill rotWithShape="1">
          <a:blip r:embed="rId3"/>
          <a:srcRect t="31570" b="12180"/>
          <a:stretch/>
        </p:blipFill>
        <p:spPr>
          <a:xfrm>
            <a:off x="1" y="10"/>
            <a:ext cx="12191999" cy="6857990"/>
          </a:xfrm>
          <a:prstGeom prst="rect">
            <a:avLst/>
          </a:prstGeom>
        </p:spPr>
      </p:pic>
      <p:sp>
        <p:nvSpPr>
          <p:cNvPr id="2" name="Title 1">
            <a:extLst>
              <a:ext uri="{FF2B5EF4-FFF2-40B4-BE49-F238E27FC236}">
                <a16:creationId xmlns:a16="http://schemas.microsoft.com/office/drawing/2014/main" id="{8312C0E8-2A56-6932-369E-E5AD9AC5C2B4}"/>
              </a:ext>
            </a:extLst>
          </p:cNvPr>
          <p:cNvSpPr>
            <a:spLocks noGrp="1"/>
          </p:cNvSpPr>
          <p:nvPr>
            <p:ph type="title"/>
          </p:nvPr>
        </p:nvSpPr>
        <p:spPr>
          <a:xfrm>
            <a:off x="548640" y="290381"/>
            <a:ext cx="1109472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23900" b="1" dirty="0">
                <a:solidFill>
                  <a:schemeClr val="bg1"/>
                </a:solidFill>
              </a:rPr>
              <a:t>Legacy</a:t>
            </a:r>
          </a:p>
        </p:txBody>
      </p:sp>
    </p:spTree>
    <p:extLst>
      <p:ext uri="{BB962C8B-B14F-4D97-AF65-F5344CB8AC3E}">
        <p14:creationId xmlns:p14="http://schemas.microsoft.com/office/powerpoint/2010/main" val="4246299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06AF0B-3889-6EE5-E3C3-C344DAE74784}"/>
              </a:ext>
            </a:extLst>
          </p:cNvPr>
          <p:cNvSpPr>
            <a:spLocks noGrp="1"/>
          </p:cNvSpPr>
          <p:nvPr>
            <p:ph idx="1"/>
          </p:nvPr>
        </p:nvSpPr>
        <p:spPr>
          <a:xfrm>
            <a:off x="195944" y="446314"/>
            <a:ext cx="6281056" cy="6215743"/>
          </a:xfrm>
        </p:spPr>
        <p:txBody>
          <a:bodyPr>
            <a:normAutofit fontScale="85000" lnSpcReduction="20000"/>
          </a:bodyPr>
          <a:lstStyle/>
          <a:p>
            <a:pPr marL="0" indent="0">
              <a:buNone/>
            </a:pPr>
            <a:r>
              <a:rPr lang="en-GB" sz="4200" b="1" dirty="0"/>
              <a:t>“…as the valleys somehow survived through the inter-war years and even found some renewal during the Second World War their sense of Welsh identity to some degree survived… through the fires and torment of suffering in the 20s and 30s, they emerged with a somewhat more powerful sense of belonging, to a community and a nation with a heritage and shared values all its own.”</a:t>
            </a:r>
          </a:p>
          <a:p>
            <a:pPr marL="0" indent="0">
              <a:buNone/>
            </a:pPr>
            <a:endParaRPr lang="en-GB" sz="2000" b="1" dirty="0"/>
          </a:p>
          <a:p>
            <a:pPr marL="0" indent="0" algn="r">
              <a:buNone/>
            </a:pPr>
            <a:r>
              <a:rPr lang="en-GB" sz="2000" b="1" dirty="0"/>
              <a:t>K. O. Morgan      </a:t>
            </a:r>
          </a:p>
        </p:txBody>
      </p:sp>
      <p:pic>
        <p:nvPicPr>
          <p:cNvPr id="2" name="Picture 1">
            <a:extLst>
              <a:ext uri="{FF2B5EF4-FFF2-40B4-BE49-F238E27FC236}">
                <a16:creationId xmlns:a16="http://schemas.microsoft.com/office/drawing/2014/main" id="{C3A8DBAD-62CE-92F3-AAD1-FCA92D87EF38}"/>
              </a:ext>
            </a:extLst>
          </p:cNvPr>
          <p:cNvPicPr>
            <a:picLocks noChangeAspect="1"/>
          </p:cNvPicPr>
          <p:nvPr/>
        </p:nvPicPr>
        <p:blipFill rotWithShape="1">
          <a:blip r:embed="rId2"/>
          <a:srcRect l="13705" r="3" b="3"/>
          <a:stretch/>
        </p:blipFill>
        <p:spPr>
          <a:xfrm>
            <a:off x="6346371" y="10"/>
            <a:ext cx="584562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1419161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A597D97-203B-498B-95D3-E90DC961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06E1C48-ACD4-5E19-8B43-56601E7F32DF}"/>
              </a:ext>
            </a:extLst>
          </p:cNvPr>
          <p:cNvPicPr>
            <a:picLocks noChangeAspect="1"/>
          </p:cNvPicPr>
          <p:nvPr/>
        </p:nvPicPr>
        <p:blipFill rotWithShape="1">
          <a:blip r:embed="rId2"/>
          <a:srcRect t="10150" b="21268"/>
          <a:stretch/>
        </p:blipFill>
        <p:spPr>
          <a:xfrm>
            <a:off x="4267201" y="10"/>
            <a:ext cx="7924800" cy="3383270"/>
          </a:xfrm>
          <a:prstGeom prst="rect">
            <a:avLst/>
          </a:prstGeom>
        </p:spPr>
      </p:pic>
      <p:pic>
        <p:nvPicPr>
          <p:cNvPr id="4" name="Picture 3">
            <a:extLst>
              <a:ext uri="{FF2B5EF4-FFF2-40B4-BE49-F238E27FC236}">
                <a16:creationId xmlns:a16="http://schemas.microsoft.com/office/drawing/2014/main" id="{524625C1-522F-BEF7-0092-C21070107577}"/>
              </a:ext>
            </a:extLst>
          </p:cNvPr>
          <p:cNvPicPr>
            <a:picLocks noChangeAspect="1"/>
          </p:cNvPicPr>
          <p:nvPr/>
        </p:nvPicPr>
        <p:blipFill rotWithShape="1">
          <a:blip r:embed="rId3"/>
          <a:srcRect r="2" b="20398"/>
          <a:stretch/>
        </p:blipFill>
        <p:spPr>
          <a:xfrm>
            <a:off x="4650916" y="3474720"/>
            <a:ext cx="7555832" cy="3383280"/>
          </a:xfrm>
          <a:prstGeom prst="rect">
            <a:avLst/>
          </a:prstGeom>
        </p:spPr>
      </p:pic>
      <p:sp useBgFill="1">
        <p:nvSpPr>
          <p:cNvPr id="12" name="Freeform: Shape 11">
            <a:extLst>
              <a:ext uri="{FF2B5EF4-FFF2-40B4-BE49-F238E27FC236}">
                <a16:creationId xmlns:a16="http://schemas.microsoft.com/office/drawing/2014/main" id="{6A6EF10E-DF41-4BD3-8EB4-6F646531D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4272" cy="6858000"/>
          </a:xfrm>
          <a:custGeom>
            <a:avLst/>
            <a:gdLst>
              <a:gd name="connsiteX0" fmla="*/ 0 w 6244272"/>
              <a:gd name="connsiteY0" fmla="*/ 0 h 6858000"/>
              <a:gd name="connsiteX1" fmla="*/ 732568 w 6244272"/>
              <a:gd name="connsiteY1" fmla="*/ 0 h 6858000"/>
              <a:gd name="connsiteX2" fmla="*/ 947849 w 6244272"/>
              <a:gd name="connsiteY2" fmla="*/ 0 h 6858000"/>
              <a:gd name="connsiteX3" fmla="*/ 1823619 w 6244272"/>
              <a:gd name="connsiteY3" fmla="*/ 0 h 6858000"/>
              <a:gd name="connsiteX4" fmla="*/ 5235673 w 6244272"/>
              <a:gd name="connsiteY4" fmla="*/ 0 h 6858000"/>
              <a:gd name="connsiteX5" fmla="*/ 4933297 w 6244272"/>
              <a:gd name="connsiteY5" fmla="*/ 110269 h 6858000"/>
              <a:gd name="connsiteX6" fmla="*/ 4976910 w 6244272"/>
              <a:gd name="connsiteY6" fmla="*/ 135168 h 6858000"/>
              <a:gd name="connsiteX7" fmla="*/ 5238580 w 6244272"/>
              <a:gd name="connsiteY7" fmla="*/ 71141 h 6858000"/>
              <a:gd name="connsiteX8" fmla="*/ 5290914 w 6244272"/>
              <a:gd name="connsiteY8" fmla="*/ 88927 h 6858000"/>
              <a:gd name="connsiteX9" fmla="*/ 5264747 w 6244272"/>
              <a:gd name="connsiteY9" fmla="*/ 163625 h 6858000"/>
              <a:gd name="connsiteX10" fmla="*/ 5151357 w 6244272"/>
              <a:gd name="connsiteY10" fmla="*/ 192082 h 6858000"/>
              <a:gd name="connsiteX11" fmla="*/ 4974002 w 6244272"/>
              <a:gd name="connsiteY11" fmla="*/ 373491 h 6858000"/>
              <a:gd name="connsiteX12" fmla="*/ 5241488 w 6244272"/>
              <a:gd name="connsiteY12" fmla="*/ 352148 h 6858000"/>
              <a:gd name="connsiteX13" fmla="*/ 5288007 w 6244272"/>
              <a:gd name="connsiteY13" fmla="*/ 394834 h 6858000"/>
              <a:gd name="connsiteX14" fmla="*/ 5305452 w 6244272"/>
              <a:gd name="connsiteY14" fmla="*/ 451747 h 6858000"/>
              <a:gd name="connsiteX15" fmla="*/ 5383953 w 6244272"/>
              <a:gd name="connsiteY15" fmla="*/ 359262 h 6858000"/>
              <a:gd name="connsiteX16" fmla="*/ 5450825 w 6244272"/>
              <a:gd name="connsiteY16" fmla="*/ 334364 h 6858000"/>
              <a:gd name="connsiteX17" fmla="*/ 5471177 w 6244272"/>
              <a:gd name="connsiteY17" fmla="*/ 416176 h 6858000"/>
              <a:gd name="connsiteX18" fmla="*/ 5410121 w 6244272"/>
              <a:gd name="connsiteY18" fmla="*/ 505101 h 6858000"/>
              <a:gd name="connsiteX19" fmla="*/ 5247303 w 6244272"/>
              <a:gd name="connsiteY19" fmla="*/ 558458 h 6858000"/>
              <a:gd name="connsiteX20" fmla="*/ 5421750 w 6244272"/>
              <a:gd name="connsiteY20" fmla="*/ 558458 h 6858000"/>
              <a:gd name="connsiteX21" fmla="*/ 5622364 w 6244272"/>
              <a:gd name="connsiteY21" fmla="*/ 522887 h 6858000"/>
              <a:gd name="connsiteX22" fmla="*/ 5834608 w 6244272"/>
              <a:gd name="connsiteY22" fmla="*/ 533558 h 6858000"/>
              <a:gd name="connsiteX23" fmla="*/ 6035223 w 6244272"/>
              <a:gd name="connsiteY23" fmla="*/ 462417 h 6858000"/>
              <a:gd name="connsiteX24" fmla="*/ 6238745 w 6244272"/>
              <a:gd name="connsiteY24" fmla="*/ 465975 h 6858000"/>
              <a:gd name="connsiteX25" fmla="*/ 5337434 w 6244272"/>
              <a:gd name="connsiteY25" fmla="*/ 910606 h 6858000"/>
              <a:gd name="connsiteX26" fmla="*/ 5381046 w 6244272"/>
              <a:gd name="connsiteY26" fmla="*/ 921277 h 6858000"/>
              <a:gd name="connsiteX27" fmla="*/ 5439195 w 6244272"/>
              <a:gd name="connsiteY27" fmla="*/ 949734 h 6858000"/>
              <a:gd name="connsiteX28" fmla="*/ 5395583 w 6244272"/>
              <a:gd name="connsiteY28" fmla="*/ 1006647 h 6858000"/>
              <a:gd name="connsiteX29" fmla="*/ 5160079 w 6244272"/>
              <a:gd name="connsiteY29" fmla="*/ 1113358 h 6858000"/>
              <a:gd name="connsiteX30" fmla="*/ 5101930 w 6244272"/>
              <a:gd name="connsiteY30" fmla="*/ 1220069 h 6858000"/>
              <a:gd name="connsiteX31" fmla="*/ 5174617 w 6244272"/>
              <a:gd name="connsiteY31" fmla="*/ 1209399 h 6858000"/>
              <a:gd name="connsiteX32" fmla="*/ 5238580 w 6244272"/>
              <a:gd name="connsiteY32" fmla="*/ 1230741 h 6858000"/>
              <a:gd name="connsiteX33" fmla="*/ 5212414 w 6244272"/>
              <a:gd name="connsiteY33" fmla="*/ 1365909 h 6858000"/>
              <a:gd name="connsiteX34" fmla="*/ 4878056 w 6244272"/>
              <a:gd name="connsiteY34" fmla="*/ 1540204 h 6858000"/>
              <a:gd name="connsiteX35" fmla="*/ 4848982 w 6244272"/>
              <a:gd name="connsiteY35" fmla="*/ 1597117 h 6858000"/>
              <a:gd name="connsiteX36" fmla="*/ 4889686 w 6244272"/>
              <a:gd name="connsiteY36" fmla="*/ 1636245 h 6858000"/>
              <a:gd name="connsiteX37" fmla="*/ 4997261 w 6244272"/>
              <a:gd name="connsiteY37" fmla="*/ 1657587 h 6858000"/>
              <a:gd name="connsiteX38" fmla="*/ 4846074 w 6244272"/>
              <a:gd name="connsiteY38" fmla="*/ 1849668 h 6858000"/>
              <a:gd name="connsiteX39" fmla="*/ 4790832 w 6244272"/>
              <a:gd name="connsiteY39" fmla="*/ 1903025 h 6858000"/>
              <a:gd name="connsiteX40" fmla="*/ 4694886 w 6244272"/>
              <a:gd name="connsiteY40" fmla="*/ 1984836 h 6858000"/>
              <a:gd name="connsiteX41" fmla="*/ 4694886 w 6244272"/>
              <a:gd name="connsiteY41" fmla="*/ 2013292 h 6858000"/>
              <a:gd name="connsiteX42" fmla="*/ 4822814 w 6244272"/>
              <a:gd name="connsiteY42" fmla="*/ 2102219 h 6858000"/>
              <a:gd name="connsiteX43" fmla="*/ 5055411 w 6244272"/>
              <a:gd name="connsiteY43" fmla="*/ 2077320 h 6858000"/>
              <a:gd name="connsiteX44" fmla="*/ 4712331 w 6244272"/>
              <a:gd name="connsiteY44" fmla="*/ 2208931 h 6858000"/>
              <a:gd name="connsiteX45" fmla="*/ 5822979 w 6244272"/>
              <a:gd name="connsiteY45" fmla="*/ 1892353 h 6858000"/>
              <a:gd name="connsiteX46" fmla="*/ 5753200 w 6244272"/>
              <a:gd name="connsiteY46" fmla="*/ 1974165 h 6858000"/>
              <a:gd name="connsiteX47" fmla="*/ 5363601 w 6244272"/>
              <a:gd name="connsiteY47" fmla="*/ 2191146 h 6858000"/>
              <a:gd name="connsiteX48" fmla="*/ 5253118 w 6244272"/>
              <a:gd name="connsiteY48" fmla="*/ 2326314 h 6858000"/>
              <a:gd name="connsiteX49" fmla="*/ 5136819 w 6244272"/>
              <a:gd name="connsiteY49" fmla="*/ 2401012 h 6858000"/>
              <a:gd name="connsiteX50" fmla="*/ 4974002 w 6244272"/>
              <a:gd name="connsiteY50" fmla="*/ 2401012 h 6858000"/>
              <a:gd name="connsiteX51" fmla="*/ 4857704 w 6244272"/>
              <a:gd name="connsiteY51" fmla="*/ 2518395 h 6858000"/>
              <a:gd name="connsiteX52" fmla="*/ 4976910 w 6244272"/>
              <a:gd name="connsiteY52" fmla="*/ 2543294 h 6858000"/>
              <a:gd name="connsiteX53" fmla="*/ 5116467 w 6244272"/>
              <a:gd name="connsiteY53" fmla="*/ 2525509 h 6858000"/>
              <a:gd name="connsiteX54" fmla="*/ 5273470 w 6244272"/>
              <a:gd name="connsiteY54" fmla="*/ 2564636 h 6858000"/>
              <a:gd name="connsiteX55" fmla="*/ 5418843 w 6244272"/>
              <a:gd name="connsiteY55" fmla="*/ 2532623 h 6858000"/>
              <a:gd name="connsiteX56" fmla="*/ 5593290 w 6244272"/>
              <a:gd name="connsiteY56" fmla="*/ 2553965 h 6858000"/>
              <a:gd name="connsiteX57" fmla="*/ 5648532 w 6244272"/>
              <a:gd name="connsiteY57" fmla="*/ 2692689 h 6858000"/>
              <a:gd name="connsiteX58" fmla="*/ 5665976 w 6244272"/>
              <a:gd name="connsiteY58" fmla="*/ 2703362 h 6858000"/>
              <a:gd name="connsiteX59" fmla="*/ 5988704 w 6244272"/>
              <a:gd name="connsiteY59" fmla="*/ 2923898 h 6858000"/>
              <a:gd name="connsiteX60" fmla="*/ 6078835 w 6244272"/>
              <a:gd name="connsiteY60" fmla="*/ 2941684 h 6858000"/>
              <a:gd name="connsiteX61" fmla="*/ 5546771 w 6244272"/>
              <a:gd name="connsiteY61" fmla="*/ 3329402 h 6858000"/>
              <a:gd name="connsiteX62" fmla="*/ 5904388 w 6244272"/>
              <a:gd name="connsiteY62" fmla="*/ 3229805 h 6858000"/>
              <a:gd name="connsiteX63" fmla="*/ 5953814 w 6244272"/>
              <a:gd name="connsiteY63" fmla="*/ 3393429 h 6858000"/>
              <a:gd name="connsiteX64" fmla="*/ 5785182 w 6244272"/>
              <a:gd name="connsiteY64" fmla="*/ 3539269 h 6858000"/>
              <a:gd name="connsiteX65" fmla="*/ 5724125 w 6244272"/>
              <a:gd name="connsiteY65" fmla="*/ 3827390 h 6858000"/>
              <a:gd name="connsiteX66" fmla="*/ 5753200 w 6244272"/>
              <a:gd name="connsiteY66" fmla="*/ 4090612 h 6858000"/>
              <a:gd name="connsiteX67" fmla="*/ 5825886 w 6244272"/>
              <a:gd name="connsiteY67" fmla="*/ 4172424 h 6858000"/>
              <a:gd name="connsiteX68" fmla="*/ 5930554 w 6244272"/>
              <a:gd name="connsiteY68" fmla="*/ 4321821 h 6858000"/>
              <a:gd name="connsiteX69" fmla="*/ 5994519 w 6244272"/>
              <a:gd name="connsiteY69" fmla="*/ 4414305 h 6858000"/>
              <a:gd name="connsiteX70" fmla="*/ 6218393 w 6244272"/>
              <a:gd name="connsiteY70" fmla="*/ 4378734 h 6858000"/>
              <a:gd name="connsiteX71" fmla="*/ 5918925 w 6244272"/>
              <a:gd name="connsiteY71" fmla="*/ 4613499 h 6858000"/>
              <a:gd name="connsiteX72" fmla="*/ 6160243 w 6244272"/>
              <a:gd name="connsiteY72" fmla="*/ 4585042 h 6858000"/>
              <a:gd name="connsiteX73" fmla="*/ 6238745 w 6244272"/>
              <a:gd name="connsiteY73" fmla="*/ 4602828 h 6858000"/>
              <a:gd name="connsiteX74" fmla="*/ 6195133 w 6244272"/>
              <a:gd name="connsiteY74" fmla="*/ 4677526 h 6858000"/>
              <a:gd name="connsiteX75" fmla="*/ 6017778 w 6244272"/>
              <a:gd name="connsiteY75" fmla="*/ 4805580 h 6858000"/>
              <a:gd name="connsiteX76" fmla="*/ 5651439 w 6244272"/>
              <a:gd name="connsiteY76" fmla="*/ 5154171 h 6858000"/>
              <a:gd name="connsiteX77" fmla="*/ 6006149 w 6244272"/>
              <a:gd name="connsiteY77" fmla="*/ 4994104 h 6858000"/>
              <a:gd name="connsiteX78" fmla="*/ 5633994 w 6244272"/>
              <a:gd name="connsiteY78" fmla="*/ 5353367 h 6858000"/>
              <a:gd name="connsiteX79" fmla="*/ 5552586 w 6244272"/>
              <a:gd name="connsiteY79" fmla="*/ 5474306 h 6858000"/>
              <a:gd name="connsiteX80" fmla="*/ 5383953 w 6244272"/>
              <a:gd name="connsiteY80" fmla="*/ 5769542 h 6858000"/>
              <a:gd name="connsiteX81" fmla="*/ 5392675 w 6244272"/>
              <a:gd name="connsiteY81" fmla="*/ 5801555 h 6858000"/>
              <a:gd name="connsiteX82" fmla="*/ 5584568 w 6244272"/>
              <a:gd name="connsiteY82" fmla="*/ 5755314 h 6858000"/>
              <a:gd name="connsiteX83" fmla="*/ 5334526 w 6244272"/>
              <a:gd name="connsiteY83" fmla="*/ 6004307 h 6858000"/>
              <a:gd name="connsiteX84" fmla="*/ 5075763 w 6244272"/>
              <a:gd name="connsiteY84" fmla="*/ 6196388 h 6858000"/>
              <a:gd name="connsiteX85" fmla="*/ 5258933 w 6244272"/>
              <a:gd name="connsiteY85" fmla="*/ 6167932 h 6858000"/>
              <a:gd name="connsiteX86" fmla="*/ 5511881 w 6244272"/>
              <a:gd name="connsiteY86" fmla="*/ 6057663 h 6858000"/>
              <a:gd name="connsiteX87" fmla="*/ 5599105 w 6244272"/>
              <a:gd name="connsiteY87" fmla="*/ 6100347 h 6858000"/>
              <a:gd name="connsiteX88" fmla="*/ 5360693 w 6244272"/>
              <a:gd name="connsiteY88" fmla="*/ 6281757 h 6858000"/>
              <a:gd name="connsiteX89" fmla="*/ 5224043 w 6244272"/>
              <a:gd name="connsiteY89" fmla="*/ 6367127 h 6858000"/>
              <a:gd name="connsiteX90" fmla="*/ 5168801 w 6244272"/>
              <a:gd name="connsiteY90" fmla="*/ 6431153 h 6858000"/>
              <a:gd name="connsiteX91" fmla="*/ 5011799 w 6244272"/>
              <a:gd name="connsiteY91" fmla="*/ 6658805 h 6858000"/>
              <a:gd name="connsiteX92" fmla="*/ 4651275 w 6244272"/>
              <a:gd name="connsiteY92" fmla="*/ 6858000 h 6858000"/>
              <a:gd name="connsiteX93" fmla="*/ 1823619 w 6244272"/>
              <a:gd name="connsiteY93" fmla="*/ 6858000 h 6858000"/>
              <a:gd name="connsiteX94" fmla="*/ 947849 w 6244272"/>
              <a:gd name="connsiteY94" fmla="*/ 6858000 h 6858000"/>
              <a:gd name="connsiteX95" fmla="*/ 732568 w 6244272"/>
              <a:gd name="connsiteY95" fmla="*/ 6858000 h 6858000"/>
              <a:gd name="connsiteX96" fmla="*/ 0 w 6244272"/>
              <a:gd name="connsiteY9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6244272" h="6858000">
                <a:moveTo>
                  <a:pt x="0" y="0"/>
                </a:moveTo>
                <a:lnTo>
                  <a:pt x="732568" y="0"/>
                </a:lnTo>
                <a:lnTo>
                  <a:pt x="947849" y="0"/>
                </a:lnTo>
                <a:lnTo>
                  <a:pt x="1823619" y="0"/>
                </a:lnTo>
                <a:lnTo>
                  <a:pt x="5235673" y="0"/>
                </a:lnTo>
                <a:cubicBezTo>
                  <a:pt x="5133912" y="35571"/>
                  <a:pt x="5035058" y="78255"/>
                  <a:pt x="4933297" y="110269"/>
                </a:cubicBezTo>
                <a:cubicBezTo>
                  <a:pt x="4947835" y="145839"/>
                  <a:pt x="4962372" y="138725"/>
                  <a:pt x="4976910" y="135168"/>
                </a:cubicBezTo>
                <a:cubicBezTo>
                  <a:pt x="5064133" y="120941"/>
                  <a:pt x="5154264" y="110269"/>
                  <a:pt x="5238580" y="71141"/>
                </a:cubicBezTo>
                <a:cubicBezTo>
                  <a:pt x="5258933" y="64027"/>
                  <a:pt x="5282192" y="64027"/>
                  <a:pt x="5290914" y="88927"/>
                </a:cubicBezTo>
                <a:cubicBezTo>
                  <a:pt x="5305452" y="124497"/>
                  <a:pt x="5285100" y="145839"/>
                  <a:pt x="5264747" y="163625"/>
                </a:cubicBezTo>
                <a:cubicBezTo>
                  <a:pt x="5229858" y="195638"/>
                  <a:pt x="5189154" y="188525"/>
                  <a:pt x="5151357" y="192082"/>
                </a:cubicBezTo>
                <a:cubicBezTo>
                  <a:pt x="5046689" y="209867"/>
                  <a:pt x="4997261" y="259665"/>
                  <a:pt x="4974002" y="373491"/>
                </a:cubicBezTo>
                <a:cubicBezTo>
                  <a:pt x="5064133" y="327250"/>
                  <a:pt x="5154264" y="384162"/>
                  <a:pt x="5241488" y="352148"/>
                </a:cubicBezTo>
                <a:cubicBezTo>
                  <a:pt x="5264747" y="345034"/>
                  <a:pt x="5299637" y="355706"/>
                  <a:pt x="5288007" y="394834"/>
                </a:cubicBezTo>
                <a:cubicBezTo>
                  <a:pt x="5276378" y="430405"/>
                  <a:pt x="5238580" y="458860"/>
                  <a:pt x="5305452" y="451747"/>
                </a:cubicBezTo>
                <a:cubicBezTo>
                  <a:pt x="5354879" y="448189"/>
                  <a:pt x="5369416" y="405504"/>
                  <a:pt x="5383953" y="359262"/>
                </a:cubicBezTo>
                <a:cubicBezTo>
                  <a:pt x="5395583" y="334364"/>
                  <a:pt x="5427565" y="320135"/>
                  <a:pt x="5450825" y="334364"/>
                </a:cubicBezTo>
                <a:cubicBezTo>
                  <a:pt x="5479899" y="348592"/>
                  <a:pt x="5471177" y="387720"/>
                  <a:pt x="5471177" y="416176"/>
                </a:cubicBezTo>
                <a:cubicBezTo>
                  <a:pt x="5474085" y="469532"/>
                  <a:pt x="5450825" y="494431"/>
                  <a:pt x="5410121" y="505101"/>
                </a:cubicBezTo>
                <a:cubicBezTo>
                  <a:pt x="5360693" y="519330"/>
                  <a:pt x="5311267" y="537116"/>
                  <a:pt x="5247303" y="558458"/>
                </a:cubicBezTo>
                <a:cubicBezTo>
                  <a:pt x="5317082" y="594028"/>
                  <a:pt x="5369416" y="586915"/>
                  <a:pt x="5421750" y="558458"/>
                </a:cubicBezTo>
                <a:cubicBezTo>
                  <a:pt x="5485714" y="526444"/>
                  <a:pt x="5570030" y="483759"/>
                  <a:pt x="5622364" y="522887"/>
                </a:cubicBezTo>
                <a:cubicBezTo>
                  <a:pt x="5700865" y="579800"/>
                  <a:pt x="5764829" y="544229"/>
                  <a:pt x="5834608" y="533558"/>
                </a:cubicBezTo>
                <a:cubicBezTo>
                  <a:pt x="5979982" y="512216"/>
                  <a:pt x="5889850" y="480203"/>
                  <a:pt x="6035223" y="462417"/>
                </a:cubicBezTo>
                <a:cubicBezTo>
                  <a:pt x="6093372" y="455303"/>
                  <a:pt x="6154429" y="426847"/>
                  <a:pt x="6238745" y="465975"/>
                </a:cubicBezTo>
                <a:cubicBezTo>
                  <a:pt x="5857868" y="672284"/>
                  <a:pt x="5677606" y="658055"/>
                  <a:pt x="5337434" y="910606"/>
                </a:cubicBezTo>
                <a:cubicBezTo>
                  <a:pt x="5351971" y="935506"/>
                  <a:pt x="5366508" y="924835"/>
                  <a:pt x="5381046" y="921277"/>
                </a:cubicBezTo>
                <a:cubicBezTo>
                  <a:pt x="5404305" y="917720"/>
                  <a:pt x="5433380" y="903491"/>
                  <a:pt x="5439195" y="949734"/>
                </a:cubicBezTo>
                <a:cubicBezTo>
                  <a:pt x="5442103" y="985305"/>
                  <a:pt x="5424657" y="1003089"/>
                  <a:pt x="5395583" y="1006647"/>
                </a:cubicBezTo>
                <a:cubicBezTo>
                  <a:pt x="5311267" y="1020875"/>
                  <a:pt x="5235673" y="1070674"/>
                  <a:pt x="5160079" y="1113358"/>
                </a:cubicBezTo>
                <a:cubicBezTo>
                  <a:pt x="5125190" y="1131144"/>
                  <a:pt x="5087393" y="1156043"/>
                  <a:pt x="5101930" y="1220069"/>
                </a:cubicBezTo>
                <a:cubicBezTo>
                  <a:pt x="5131004" y="1237855"/>
                  <a:pt x="5151357" y="1212955"/>
                  <a:pt x="5174617" y="1209399"/>
                </a:cubicBezTo>
                <a:cubicBezTo>
                  <a:pt x="5197876" y="1205842"/>
                  <a:pt x="5253118" y="1220069"/>
                  <a:pt x="5238580" y="1230741"/>
                </a:cubicBezTo>
                <a:cubicBezTo>
                  <a:pt x="5171709" y="1269868"/>
                  <a:pt x="5293822" y="1365909"/>
                  <a:pt x="5212414" y="1365909"/>
                </a:cubicBezTo>
                <a:cubicBezTo>
                  <a:pt x="5078671" y="1365909"/>
                  <a:pt x="5005984" y="1536647"/>
                  <a:pt x="4878056" y="1540204"/>
                </a:cubicBezTo>
                <a:cubicBezTo>
                  <a:pt x="4857704" y="1540204"/>
                  <a:pt x="4848982" y="1572219"/>
                  <a:pt x="4848982" y="1597117"/>
                </a:cubicBezTo>
                <a:cubicBezTo>
                  <a:pt x="4848982" y="1629132"/>
                  <a:pt x="4869333" y="1632688"/>
                  <a:pt x="4889686" y="1636245"/>
                </a:cubicBezTo>
                <a:cubicBezTo>
                  <a:pt x="4921668" y="1639802"/>
                  <a:pt x="4956557" y="1597117"/>
                  <a:pt x="4997261" y="1657587"/>
                </a:cubicBezTo>
                <a:cubicBezTo>
                  <a:pt x="4921668" y="1693158"/>
                  <a:pt x="4843167" y="1728729"/>
                  <a:pt x="4846074" y="1849668"/>
                </a:cubicBezTo>
                <a:cubicBezTo>
                  <a:pt x="4846074" y="1881683"/>
                  <a:pt x="4814092" y="1895910"/>
                  <a:pt x="4790832" y="1903025"/>
                </a:cubicBezTo>
                <a:cubicBezTo>
                  <a:pt x="4750128" y="1917252"/>
                  <a:pt x="4718146" y="1938595"/>
                  <a:pt x="4694886" y="1984836"/>
                </a:cubicBezTo>
                <a:cubicBezTo>
                  <a:pt x="4694886" y="1995507"/>
                  <a:pt x="4694886" y="2002622"/>
                  <a:pt x="4694886" y="2013292"/>
                </a:cubicBezTo>
                <a:cubicBezTo>
                  <a:pt x="4700701" y="2123562"/>
                  <a:pt x="4758850" y="2120004"/>
                  <a:pt x="4822814" y="2102219"/>
                </a:cubicBezTo>
                <a:cubicBezTo>
                  <a:pt x="4898408" y="2080877"/>
                  <a:pt x="4974002" y="2038192"/>
                  <a:pt x="5055411" y="2077320"/>
                </a:cubicBezTo>
                <a:cubicBezTo>
                  <a:pt x="4942020" y="2130676"/>
                  <a:pt x="4817000" y="2134233"/>
                  <a:pt x="4712331" y="2208931"/>
                </a:cubicBezTo>
                <a:cubicBezTo>
                  <a:pt x="5101930" y="2223159"/>
                  <a:pt x="5445010" y="1984836"/>
                  <a:pt x="5822979" y="1892353"/>
                </a:cubicBezTo>
                <a:cubicBezTo>
                  <a:pt x="5811349" y="1952823"/>
                  <a:pt x="5779367" y="1967051"/>
                  <a:pt x="5753200" y="1974165"/>
                </a:cubicBezTo>
                <a:cubicBezTo>
                  <a:pt x="5613642" y="2020407"/>
                  <a:pt x="5491529" y="2112891"/>
                  <a:pt x="5363601" y="2191146"/>
                </a:cubicBezTo>
                <a:cubicBezTo>
                  <a:pt x="5311267" y="2223159"/>
                  <a:pt x="5273470" y="2258731"/>
                  <a:pt x="5253118" y="2326314"/>
                </a:cubicBezTo>
                <a:cubicBezTo>
                  <a:pt x="5235673" y="2390340"/>
                  <a:pt x="5200783" y="2418796"/>
                  <a:pt x="5136819" y="2401012"/>
                </a:cubicBezTo>
                <a:cubicBezTo>
                  <a:pt x="5084485" y="2386784"/>
                  <a:pt x="5029243" y="2393898"/>
                  <a:pt x="4974002" y="2401012"/>
                </a:cubicBezTo>
                <a:cubicBezTo>
                  <a:pt x="4912946" y="2408126"/>
                  <a:pt x="4843167" y="2479267"/>
                  <a:pt x="4857704" y="2518395"/>
                </a:cubicBezTo>
                <a:cubicBezTo>
                  <a:pt x="4886778" y="2582422"/>
                  <a:pt x="4936205" y="2550408"/>
                  <a:pt x="4976910" y="2543294"/>
                </a:cubicBezTo>
                <a:cubicBezTo>
                  <a:pt x="5026336" y="2536181"/>
                  <a:pt x="5116467" y="2518395"/>
                  <a:pt x="5116467" y="2525509"/>
                </a:cubicBezTo>
                <a:cubicBezTo>
                  <a:pt x="5148450" y="2685576"/>
                  <a:pt x="5221136" y="2564636"/>
                  <a:pt x="5273470" y="2564636"/>
                </a:cubicBezTo>
                <a:cubicBezTo>
                  <a:pt x="5322897" y="2564636"/>
                  <a:pt x="5372323" y="2546851"/>
                  <a:pt x="5418843" y="2532623"/>
                </a:cubicBezTo>
                <a:cubicBezTo>
                  <a:pt x="5479899" y="2514837"/>
                  <a:pt x="5535140" y="2546851"/>
                  <a:pt x="5593290" y="2553965"/>
                </a:cubicBezTo>
                <a:cubicBezTo>
                  <a:pt x="5645624" y="2561080"/>
                  <a:pt x="5616550" y="2653563"/>
                  <a:pt x="5648532" y="2692689"/>
                </a:cubicBezTo>
                <a:cubicBezTo>
                  <a:pt x="5654346" y="2703362"/>
                  <a:pt x="5660161" y="2703362"/>
                  <a:pt x="5665976" y="2703362"/>
                </a:cubicBezTo>
                <a:cubicBezTo>
                  <a:pt x="5683421" y="2980812"/>
                  <a:pt x="5988704" y="2913227"/>
                  <a:pt x="5988704" y="2923898"/>
                </a:cubicBezTo>
                <a:cubicBezTo>
                  <a:pt x="6014871" y="2941684"/>
                  <a:pt x="6046853" y="2899000"/>
                  <a:pt x="6078835" y="2941684"/>
                </a:cubicBezTo>
                <a:cubicBezTo>
                  <a:pt x="5942185" y="3137322"/>
                  <a:pt x="5732847" y="3183563"/>
                  <a:pt x="5546771" y="3329402"/>
                </a:cubicBezTo>
                <a:cubicBezTo>
                  <a:pt x="5700865" y="3379202"/>
                  <a:pt x="5790997" y="3208463"/>
                  <a:pt x="5904388" y="3229805"/>
                </a:cubicBezTo>
                <a:cubicBezTo>
                  <a:pt x="5959629" y="3283162"/>
                  <a:pt x="5793904" y="3368530"/>
                  <a:pt x="5953814" y="3393429"/>
                </a:cubicBezTo>
                <a:cubicBezTo>
                  <a:pt x="5884036" y="3439672"/>
                  <a:pt x="5834608" y="3485914"/>
                  <a:pt x="5785182" y="3539269"/>
                </a:cubicBezTo>
                <a:cubicBezTo>
                  <a:pt x="5700865" y="3635309"/>
                  <a:pt x="5683421" y="3699337"/>
                  <a:pt x="5724125" y="3827390"/>
                </a:cubicBezTo>
                <a:cubicBezTo>
                  <a:pt x="5750293" y="3912759"/>
                  <a:pt x="5788089" y="3991015"/>
                  <a:pt x="5753200" y="4090612"/>
                </a:cubicBezTo>
                <a:cubicBezTo>
                  <a:pt x="5729940" y="4158196"/>
                  <a:pt x="5738663" y="4204438"/>
                  <a:pt x="5825886" y="4172424"/>
                </a:cubicBezTo>
                <a:cubicBezTo>
                  <a:pt x="5918925" y="4140411"/>
                  <a:pt x="5953814" y="4200882"/>
                  <a:pt x="5930554" y="4321821"/>
                </a:cubicBezTo>
                <a:cubicBezTo>
                  <a:pt x="5916018" y="4400076"/>
                  <a:pt x="5930554" y="4424975"/>
                  <a:pt x="5994519" y="4414305"/>
                </a:cubicBezTo>
                <a:cubicBezTo>
                  <a:pt x="6064297" y="4403633"/>
                  <a:pt x="6131169" y="4353835"/>
                  <a:pt x="6218393" y="4378734"/>
                </a:cubicBezTo>
                <a:cubicBezTo>
                  <a:pt x="6148614" y="4521016"/>
                  <a:pt x="6000333" y="4478331"/>
                  <a:pt x="5918925" y="4613499"/>
                </a:cubicBezTo>
                <a:cubicBezTo>
                  <a:pt x="6014871" y="4613499"/>
                  <a:pt x="6090465" y="4613499"/>
                  <a:pt x="6160243" y="4585042"/>
                </a:cubicBezTo>
                <a:cubicBezTo>
                  <a:pt x="6189318" y="4574373"/>
                  <a:pt x="6221300" y="4560144"/>
                  <a:pt x="6238745" y="4602828"/>
                </a:cubicBezTo>
                <a:cubicBezTo>
                  <a:pt x="6259098" y="4652628"/>
                  <a:pt x="6218393" y="4670412"/>
                  <a:pt x="6195133" y="4677526"/>
                </a:cubicBezTo>
                <a:cubicBezTo>
                  <a:pt x="6128261" y="4702425"/>
                  <a:pt x="6075928" y="4759339"/>
                  <a:pt x="6017778" y="4805580"/>
                </a:cubicBezTo>
                <a:cubicBezTo>
                  <a:pt x="5892758" y="4905177"/>
                  <a:pt x="5756107" y="4990547"/>
                  <a:pt x="5651439" y="5154171"/>
                </a:cubicBezTo>
                <a:cubicBezTo>
                  <a:pt x="5782275" y="5111487"/>
                  <a:pt x="5881128" y="5011889"/>
                  <a:pt x="6006149" y="4994104"/>
                </a:cubicBezTo>
                <a:cubicBezTo>
                  <a:pt x="5898572" y="5143500"/>
                  <a:pt x="5761922" y="5243097"/>
                  <a:pt x="5633994" y="5353367"/>
                </a:cubicBezTo>
                <a:cubicBezTo>
                  <a:pt x="5596197" y="5385379"/>
                  <a:pt x="5558400" y="5406721"/>
                  <a:pt x="5552586" y="5474306"/>
                </a:cubicBezTo>
                <a:cubicBezTo>
                  <a:pt x="5535140" y="5605917"/>
                  <a:pt x="5488622" y="5712629"/>
                  <a:pt x="5383953" y="5769542"/>
                </a:cubicBezTo>
                <a:cubicBezTo>
                  <a:pt x="5383953" y="5769542"/>
                  <a:pt x="5389768" y="5790884"/>
                  <a:pt x="5392675" y="5801555"/>
                </a:cubicBezTo>
                <a:cubicBezTo>
                  <a:pt x="5456640" y="5805112"/>
                  <a:pt x="5506066" y="5726858"/>
                  <a:pt x="5584568" y="5755314"/>
                </a:cubicBezTo>
                <a:cubicBezTo>
                  <a:pt x="5506066" y="5862025"/>
                  <a:pt x="5442103" y="5954508"/>
                  <a:pt x="5334526" y="6004307"/>
                </a:cubicBezTo>
                <a:cubicBezTo>
                  <a:pt x="5247303" y="6043434"/>
                  <a:pt x="5139727" y="6068335"/>
                  <a:pt x="5075763" y="6196388"/>
                </a:cubicBezTo>
                <a:cubicBezTo>
                  <a:pt x="5148450" y="6221287"/>
                  <a:pt x="5203691" y="6189274"/>
                  <a:pt x="5258933" y="6167932"/>
                </a:cubicBezTo>
                <a:cubicBezTo>
                  <a:pt x="5343249" y="6132361"/>
                  <a:pt x="5427565" y="6093234"/>
                  <a:pt x="5511881" y="6057663"/>
                </a:cubicBezTo>
                <a:cubicBezTo>
                  <a:pt x="5543864" y="6043434"/>
                  <a:pt x="5578753" y="6036320"/>
                  <a:pt x="5599105" y="6100347"/>
                </a:cubicBezTo>
                <a:cubicBezTo>
                  <a:pt x="5491529" y="6114575"/>
                  <a:pt x="5427565" y="6199945"/>
                  <a:pt x="5360693" y="6281757"/>
                </a:cubicBezTo>
                <a:cubicBezTo>
                  <a:pt x="5322897" y="6327999"/>
                  <a:pt x="5290914" y="6388469"/>
                  <a:pt x="5224043" y="6367127"/>
                </a:cubicBezTo>
                <a:cubicBezTo>
                  <a:pt x="5189154" y="6356456"/>
                  <a:pt x="5165894" y="6388469"/>
                  <a:pt x="5168801" y="6431153"/>
                </a:cubicBezTo>
                <a:cubicBezTo>
                  <a:pt x="5183339" y="6580550"/>
                  <a:pt x="5099022" y="6630349"/>
                  <a:pt x="5011799" y="6658805"/>
                </a:cubicBezTo>
                <a:cubicBezTo>
                  <a:pt x="4883871" y="6701489"/>
                  <a:pt x="4770480" y="6786859"/>
                  <a:pt x="4651275" y="6858000"/>
                </a:cubicBezTo>
                <a:lnTo>
                  <a:pt x="1823619" y="6858000"/>
                </a:lnTo>
                <a:lnTo>
                  <a:pt x="947849" y="6858000"/>
                </a:lnTo>
                <a:lnTo>
                  <a:pt x="732568"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B5889B1-9D42-59F6-68FE-8206D21EAE64}"/>
              </a:ext>
            </a:extLst>
          </p:cNvPr>
          <p:cNvSpPr>
            <a:spLocks noGrp="1"/>
          </p:cNvSpPr>
          <p:nvPr>
            <p:ph type="title"/>
          </p:nvPr>
        </p:nvSpPr>
        <p:spPr>
          <a:xfrm>
            <a:off x="658216" y="1289163"/>
            <a:ext cx="3992700" cy="3877197"/>
          </a:xfrm>
        </p:spPr>
        <p:txBody>
          <a:bodyPr vert="horz" lIns="91440" tIns="45720" rIns="91440" bIns="45720" rtlCol="0" anchor="b">
            <a:normAutofit/>
          </a:bodyPr>
          <a:lstStyle/>
          <a:p>
            <a:r>
              <a:rPr lang="en-US" sz="6000" b="1" kern="1200" dirty="0">
                <a:solidFill>
                  <a:schemeClr val="tx1"/>
                </a:solidFill>
                <a:latin typeface="+mn-lt"/>
                <a:ea typeface="+mj-ea"/>
                <a:cs typeface="+mj-cs"/>
              </a:rPr>
              <a:t>Tredegar Workmen’s Medical Aid Society</a:t>
            </a:r>
          </a:p>
        </p:txBody>
      </p:sp>
    </p:spTree>
    <p:extLst>
      <p:ext uri="{BB962C8B-B14F-4D97-AF65-F5344CB8AC3E}">
        <p14:creationId xmlns:p14="http://schemas.microsoft.com/office/powerpoint/2010/main" val="10599896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person with a mustache&#10;&#10;Description automatically generated">
            <a:extLst>
              <a:ext uri="{FF2B5EF4-FFF2-40B4-BE49-F238E27FC236}">
                <a16:creationId xmlns:a16="http://schemas.microsoft.com/office/drawing/2014/main" id="{1D5B8E9D-53BA-86D7-9E42-B8A5CA91F115}"/>
              </a:ext>
            </a:extLst>
          </p:cNvPr>
          <p:cNvPicPr>
            <a:picLocks noChangeAspect="1"/>
          </p:cNvPicPr>
          <p:nvPr/>
        </p:nvPicPr>
        <p:blipFill rotWithShape="1">
          <a:blip r:embed="rId2"/>
          <a:srcRect b="4273"/>
          <a:stretch/>
        </p:blipFill>
        <p:spPr>
          <a:xfrm>
            <a:off x="20" y="1282"/>
            <a:ext cx="12191980" cy="6856718"/>
          </a:xfrm>
          <a:prstGeom prst="rect">
            <a:avLst/>
          </a:prstGeom>
        </p:spPr>
      </p:pic>
    </p:spTree>
    <p:extLst>
      <p:ext uri="{BB962C8B-B14F-4D97-AF65-F5344CB8AC3E}">
        <p14:creationId xmlns:p14="http://schemas.microsoft.com/office/powerpoint/2010/main" val="37254440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Michael Sheen on Nye Bevan &amp; the NHS">
            <a:hlinkClick r:id="" action="ppaction://media"/>
            <a:extLst>
              <a:ext uri="{FF2B5EF4-FFF2-40B4-BE49-F238E27FC236}">
                <a16:creationId xmlns:a16="http://schemas.microsoft.com/office/drawing/2014/main" id="{89308ABB-D96B-7A3C-BB1B-BBC45D68B8A2}"/>
              </a:ext>
            </a:extLst>
          </p:cNvPr>
          <p:cNvPicPr>
            <a:picLocks noRot="1" noChangeAspect="1"/>
          </p:cNvPicPr>
          <p:nvPr>
            <a:videoFile r:link="rId1"/>
          </p:nvPr>
        </p:nvPicPr>
        <p:blipFill>
          <a:blip r:embed="rId3"/>
          <a:stretch>
            <a:fillRect/>
          </a:stretch>
        </p:blipFill>
        <p:spPr>
          <a:xfrm>
            <a:off x="580913" y="312976"/>
            <a:ext cx="10889151" cy="6152370"/>
          </a:xfrm>
          <a:prstGeom prst="rect">
            <a:avLst/>
          </a:prstGeom>
        </p:spPr>
      </p:pic>
    </p:spTree>
    <p:extLst>
      <p:ext uri="{BB962C8B-B14F-4D97-AF65-F5344CB8AC3E}">
        <p14:creationId xmlns:p14="http://schemas.microsoft.com/office/powerpoint/2010/main" val="826697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5166D1-1B21-4128-AC42-61745528E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CDE8BA5-8FEB-418D-40AB-F44DFAC90993}"/>
              </a:ext>
            </a:extLst>
          </p:cNvPr>
          <p:cNvPicPr>
            <a:picLocks noChangeAspect="1"/>
          </p:cNvPicPr>
          <p:nvPr/>
        </p:nvPicPr>
        <p:blipFill rotWithShape="1">
          <a:blip r:embed="rId3"/>
          <a:srcRect l="15009" r="7631" b="-1"/>
          <a:stretch/>
        </p:blipFill>
        <p:spPr>
          <a:xfrm>
            <a:off x="20" y="2"/>
            <a:ext cx="6186992" cy="6857998"/>
          </a:xfrm>
          <a:custGeom>
            <a:avLst/>
            <a:gdLst/>
            <a:ahLst/>
            <a:cxnLst/>
            <a:rect l="l" t="t" r="r" b="b"/>
            <a:pathLst>
              <a:path w="6187012" h="6857998">
                <a:moveTo>
                  <a:pt x="5434855" y="6118149"/>
                </a:moveTo>
                <a:cubicBezTo>
                  <a:pt x="5441404" y="6124102"/>
                  <a:pt x="5449025" y="6129341"/>
                  <a:pt x="5456075" y="6133723"/>
                </a:cubicBezTo>
                <a:cubicBezTo>
                  <a:pt x="5463218" y="6138152"/>
                  <a:pt x="5468564" y="6143474"/>
                  <a:pt x="5472234" y="6149380"/>
                </a:cubicBezTo>
                <a:lnTo>
                  <a:pt x="5477710" y="6166562"/>
                </a:lnTo>
                <a:lnTo>
                  <a:pt x="5472234" y="6149379"/>
                </a:lnTo>
                <a:cubicBezTo>
                  <a:pt x="5468564" y="6143474"/>
                  <a:pt x="5463218" y="6138152"/>
                  <a:pt x="5456075" y="6133722"/>
                </a:cubicBezTo>
                <a:cubicBezTo>
                  <a:pt x="5449025" y="6129341"/>
                  <a:pt x="5441404" y="6124102"/>
                  <a:pt x="5434855" y="6118149"/>
                </a:cubicBezTo>
                <a:close/>
                <a:moveTo>
                  <a:pt x="5343013" y="4941372"/>
                </a:moveTo>
                <a:lnTo>
                  <a:pt x="5346342" y="4950869"/>
                </a:lnTo>
                <a:lnTo>
                  <a:pt x="5356027" y="4991382"/>
                </a:lnTo>
                <a:lnTo>
                  <a:pt x="5346342" y="4950868"/>
                </a:lnTo>
                <a:close/>
                <a:moveTo>
                  <a:pt x="5346951" y="4749807"/>
                </a:moveTo>
                <a:cubicBezTo>
                  <a:pt x="5334815" y="4762826"/>
                  <a:pt x="5333958" y="4781365"/>
                  <a:pt x="5332244" y="4799797"/>
                </a:cubicBezTo>
                <a:cubicBezTo>
                  <a:pt x="5333958" y="4781365"/>
                  <a:pt x="5334815" y="4762827"/>
                  <a:pt x="5346951" y="4749807"/>
                </a:cubicBezTo>
                <a:close/>
                <a:moveTo>
                  <a:pt x="5364750" y="4543185"/>
                </a:moveTo>
                <a:cubicBezTo>
                  <a:pt x="5365727" y="4548281"/>
                  <a:pt x="5367775" y="4553662"/>
                  <a:pt x="5370156" y="4557092"/>
                </a:cubicBezTo>
                <a:cubicBezTo>
                  <a:pt x="5381776" y="4573618"/>
                  <a:pt x="5390563" y="4588275"/>
                  <a:pt x="5396519" y="4602021"/>
                </a:cubicBezTo>
                <a:cubicBezTo>
                  <a:pt x="5390563" y="4588275"/>
                  <a:pt x="5381776" y="4573618"/>
                  <a:pt x="5370156" y="4557091"/>
                </a:cubicBezTo>
                <a:close/>
                <a:moveTo>
                  <a:pt x="5830968" y="2819253"/>
                </a:moveTo>
                <a:lnTo>
                  <a:pt x="5842611" y="2827484"/>
                </a:lnTo>
                <a:lnTo>
                  <a:pt x="5842613" y="2827486"/>
                </a:lnTo>
                <a:lnTo>
                  <a:pt x="5871116" y="2861156"/>
                </a:lnTo>
                <a:lnTo>
                  <a:pt x="5861462" y="2842392"/>
                </a:lnTo>
                <a:lnTo>
                  <a:pt x="5842613" y="2827486"/>
                </a:lnTo>
                <a:lnTo>
                  <a:pt x="5842611" y="2827483"/>
                </a:lnTo>
                <a:close/>
                <a:moveTo>
                  <a:pt x="5761313" y="1974015"/>
                </a:moveTo>
                <a:lnTo>
                  <a:pt x="5754799" y="1999763"/>
                </a:lnTo>
                <a:cubicBezTo>
                  <a:pt x="5750990" y="2008056"/>
                  <a:pt x="5745310" y="2016020"/>
                  <a:pt x="5737071" y="2023547"/>
                </a:cubicBezTo>
                <a:cubicBezTo>
                  <a:pt x="5753550" y="2008497"/>
                  <a:pt x="5759789" y="1991685"/>
                  <a:pt x="5761313" y="1974015"/>
                </a:cubicBezTo>
                <a:close/>
                <a:moveTo>
                  <a:pt x="5744119" y="1768838"/>
                </a:moveTo>
                <a:cubicBezTo>
                  <a:pt x="5739738" y="1774411"/>
                  <a:pt x="5736975" y="1779948"/>
                  <a:pt x="5735518" y="1785412"/>
                </a:cubicBezTo>
                <a:lnTo>
                  <a:pt x="5734738" y="1801558"/>
                </a:lnTo>
                <a:cubicBezTo>
                  <a:pt x="5733070" y="1790986"/>
                  <a:pt x="5735356" y="1779981"/>
                  <a:pt x="5744119" y="1768838"/>
                </a:cubicBezTo>
                <a:close/>
                <a:moveTo>
                  <a:pt x="5853708" y="520953"/>
                </a:moveTo>
                <a:lnTo>
                  <a:pt x="5846981" y="549926"/>
                </a:lnTo>
                <a:lnTo>
                  <a:pt x="5840726" y="566616"/>
                </a:lnTo>
                <a:lnTo>
                  <a:pt x="5834776" y="581804"/>
                </a:lnTo>
                <a:lnTo>
                  <a:pt x="5834358" y="583595"/>
                </a:lnTo>
                <a:lnTo>
                  <a:pt x="5832183" y="589388"/>
                </a:lnTo>
                <a:cubicBezTo>
                  <a:pt x="5829783" y="597005"/>
                  <a:pt x="5828025" y="604728"/>
                  <a:pt x="5827560" y="612658"/>
                </a:cubicBezTo>
                <a:lnTo>
                  <a:pt x="5834358" y="583595"/>
                </a:lnTo>
                <a:lnTo>
                  <a:pt x="5840674" y="566754"/>
                </a:lnTo>
                <a:lnTo>
                  <a:pt x="5840726" y="566616"/>
                </a:lnTo>
                <a:lnTo>
                  <a:pt x="5846564" y="551717"/>
                </a:lnTo>
                <a:lnTo>
                  <a:pt x="5846981" y="549926"/>
                </a:lnTo>
                <a:lnTo>
                  <a:pt x="5849145" y="544146"/>
                </a:lnTo>
                <a:cubicBezTo>
                  <a:pt x="5851532" y="536547"/>
                  <a:pt x="5853271" y="528850"/>
                  <a:pt x="5853708" y="520953"/>
                </a:cubicBezTo>
                <a:close/>
                <a:moveTo>
                  <a:pt x="5802605" y="268794"/>
                </a:moveTo>
                <a:cubicBezTo>
                  <a:pt x="5800080" y="279176"/>
                  <a:pt x="5798377" y="289296"/>
                  <a:pt x="5797729" y="299164"/>
                </a:cubicBezTo>
                <a:cubicBezTo>
                  <a:pt x="5797080" y="309031"/>
                  <a:pt x="5797485" y="318646"/>
                  <a:pt x="5799176" y="328017"/>
                </a:cubicBezTo>
                <a:close/>
                <a:moveTo>
                  <a:pt x="0" y="0"/>
                </a:moveTo>
                <a:lnTo>
                  <a:pt x="6120021" y="0"/>
                </a:lnTo>
                <a:lnTo>
                  <a:pt x="6115806" y="24480"/>
                </a:lnTo>
                <a:cubicBezTo>
                  <a:pt x="6113321" y="32636"/>
                  <a:pt x="6109559" y="40471"/>
                  <a:pt x="6103795" y="47806"/>
                </a:cubicBezTo>
                <a:cubicBezTo>
                  <a:pt x="6088935" y="66857"/>
                  <a:pt x="6092364" y="85336"/>
                  <a:pt x="6094651" y="105718"/>
                </a:cubicBezTo>
                <a:cubicBezTo>
                  <a:pt x="6096365" y="121150"/>
                  <a:pt x="6095794" y="136963"/>
                  <a:pt x="6095986" y="152584"/>
                </a:cubicBezTo>
                <a:cubicBezTo>
                  <a:pt x="6096555" y="180017"/>
                  <a:pt x="6096746" y="207450"/>
                  <a:pt x="6097699" y="234883"/>
                </a:cubicBezTo>
                <a:cubicBezTo>
                  <a:pt x="6098079" y="243648"/>
                  <a:pt x="6102844" y="252600"/>
                  <a:pt x="6102082" y="261173"/>
                </a:cubicBezTo>
                <a:cubicBezTo>
                  <a:pt x="6098461" y="300800"/>
                  <a:pt x="6092746" y="340425"/>
                  <a:pt x="6089507" y="380050"/>
                </a:cubicBezTo>
                <a:cubicBezTo>
                  <a:pt x="6087603" y="402529"/>
                  <a:pt x="6091220" y="425581"/>
                  <a:pt x="6088555" y="447870"/>
                </a:cubicBezTo>
                <a:cubicBezTo>
                  <a:pt x="6085507" y="473587"/>
                  <a:pt x="6077697" y="498733"/>
                  <a:pt x="6072932" y="524262"/>
                </a:cubicBezTo>
                <a:cubicBezTo>
                  <a:pt x="6071600" y="531310"/>
                  <a:pt x="6073315" y="539121"/>
                  <a:pt x="6073694" y="546552"/>
                </a:cubicBezTo>
                <a:cubicBezTo>
                  <a:pt x="6074076" y="554933"/>
                  <a:pt x="6074838" y="563125"/>
                  <a:pt x="6075029" y="571508"/>
                </a:cubicBezTo>
                <a:cubicBezTo>
                  <a:pt x="6075411" y="597037"/>
                  <a:pt x="6074838" y="622564"/>
                  <a:pt x="6076173" y="648092"/>
                </a:cubicBezTo>
                <a:cubicBezTo>
                  <a:pt x="6076934" y="663713"/>
                  <a:pt x="6084744" y="680096"/>
                  <a:pt x="6081886" y="694576"/>
                </a:cubicBezTo>
                <a:cubicBezTo>
                  <a:pt x="6076363" y="724104"/>
                  <a:pt x="6088745" y="753633"/>
                  <a:pt x="6078459" y="783158"/>
                </a:cubicBezTo>
                <a:cubicBezTo>
                  <a:pt x="6075411" y="792306"/>
                  <a:pt x="6083031" y="804877"/>
                  <a:pt x="6083411" y="815929"/>
                </a:cubicBezTo>
                <a:cubicBezTo>
                  <a:pt x="6084363" y="843552"/>
                  <a:pt x="6084173" y="871173"/>
                  <a:pt x="6083983" y="898797"/>
                </a:cubicBezTo>
                <a:cubicBezTo>
                  <a:pt x="6083793" y="923562"/>
                  <a:pt x="6086459" y="949281"/>
                  <a:pt x="6081125" y="973095"/>
                </a:cubicBezTo>
                <a:cubicBezTo>
                  <a:pt x="6075411" y="998052"/>
                  <a:pt x="6076173" y="1020529"/>
                  <a:pt x="6082649" y="1044725"/>
                </a:cubicBezTo>
                <a:cubicBezTo>
                  <a:pt x="6087031" y="1061298"/>
                  <a:pt x="6087603" y="1078826"/>
                  <a:pt x="6088935" y="1095972"/>
                </a:cubicBezTo>
                <a:cubicBezTo>
                  <a:pt x="6090459" y="1114449"/>
                  <a:pt x="6086459" y="1134834"/>
                  <a:pt x="6092746" y="1151600"/>
                </a:cubicBezTo>
                <a:cubicBezTo>
                  <a:pt x="6111415" y="1201512"/>
                  <a:pt x="6115415" y="1252757"/>
                  <a:pt x="6115415" y="1304955"/>
                </a:cubicBezTo>
                <a:cubicBezTo>
                  <a:pt x="6115415" y="1314483"/>
                  <a:pt x="6112750" y="1324198"/>
                  <a:pt x="6109892" y="1333341"/>
                </a:cubicBezTo>
                <a:cubicBezTo>
                  <a:pt x="6092746" y="1386684"/>
                  <a:pt x="6094269" y="1440216"/>
                  <a:pt x="6104748" y="1494509"/>
                </a:cubicBezTo>
                <a:cubicBezTo>
                  <a:pt x="6107034" y="1505751"/>
                  <a:pt x="6107415" y="1518324"/>
                  <a:pt x="6105130" y="1529563"/>
                </a:cubicBezTo>
                <a:cubicBezTo>
                  <a:pt x="6098461" y="1561189"/>
                  <a:pt x="6087411" y="1591859"/>
                  <a:pt x="6082649" y="1623675"/>
                </a:cubicBezTo>
                <a:cubicBezTo>
                  <a:pt x="6074838" y="1676253"/>
                  <a:pt x="6101126" y="1721785"/>
                  <a:pt x="6118274" y="1768838"/>
                </a:cubicBezTo>
                <a:cubicBezTo>
                  <a:pt x="6134467" y="1813610"/>
                  <a:pt x="6171044" y="1851709"/>
                  <a:pt x="6162851" y="1904673"/>
                </a:cubicBezTo>
                <a:cubicBezTo>
                  <a:pt x="6162090" y="1910004"/>
                  <a:pt x="6167233" y="1915912"/>
                  <a:pt x="6168567" y="1921817"/>
                </a:cubicBezTo>
                <a:cubicBezTo>
                  <a:pt x="6172188" y="1938009"/>
                  <a:pt x="6176566" y="1954202"/>
                  <a:pt x="6178283" y="1970586"/>
                </a:cubicBezTo>
                <a:cubicBezTo>
                  <a:pt x="6180570" y="1990589"/>
                  <a:pt x="6179809" y="2010974"/>
                  <a:pt x="6181713" y="2030977"/>
                </a:cubicBezTo>
                <a:cubicBezTo>
                  <a:pt x="6182856" y="2043835"/>
                  <a:pt x="6184951" y="2056600"/>
                  <a:pt x="6186761" y="2069340"/>
                </a:cubicBezTo>
                <a:lnTo>
                  <a:pt x="6187012" y="2072225"/>
                </a:lnTo>
                <a:lnTo>
                  <a:pt x="6187012" y="2131532"/>
                </a:lnTo>
                <a:lnTo>
                  <a:pt x="6186141" y="2138304"/>
                </a:lnTo>
                <a:cubicBezTo>
                  <a:pt x="6183950" y="2148519"/>
                  <a:pt x="6181332" y="2158712"/>
                  <a:pt x="6179617" y="2168903"/>
                </a:cubicBezTo>
                <a:cubicBezTo>
                  <a:pt x="6174854" y="2197670"/>
                  <a:pt x="6176188" y="2229296"/>
                  <a:pt x="6163995" y="2254633"/>
                </a:cubicBezTo>
                <a:cubicBezTo>
                  <a:pt x="6151041" y="2281683"/>
                  <a:pt x="6145135" y="2307402"/>
                  <a:pt x="6149135" y="2335405"/>
                </a:cubicBezTo>
                <a:cubicBezTo>
                  <a:pt x="6150469" y="2344741"/>
                  <a:pt x="6158471" y="2356744"/>
                  <a:pt x="6166661" y="2360933"/>
                </a:cubicBezTo>
                <a:cubicBezTo>
                  <a:pt x="6184950" y="2370270"/>
                  <a:pt x="6188190" y="2383032"/>
                  <a:pt x="6181902" y="2400369"/>
                </a:cubicBezTo>
                <a:cubicBezTo>
                  <a:pt x="6176566" y="2415420"/>
                  <a:pt x="6173901" y="2433897"/>
                  <a:pt x="6163613" y="2444184"/>
                </a:cubicBezTo>
                <a:cubicBezTo>
                  <a:pt x="6134467" y="2473333"/>
                  <a:pt x="6133515" y="2510483"/>
                  <a:pt x="6125705" y="2546678"/>
                </a:cubicBezTo>
                <a:cubicBezTo>
                  <a:pt x="6120940" y="2568774"/>
                  <a:pt x="6120750" y="2589352"/>
                  <a:pt x="6123988" y="2611450"/>
                </a:cubicBezTo>
                <a:cubicBezTo>
                  <a:pt x="6131227" y="2659455"/>
                  <a:pt x="6120940" y="2706131"/>
                  <a:pt x="6107796" y="2752235"/>
                </a:cubicBezTo>
                <a:cubicBezTo>
                  <a:pt x="6099034" y="2782716"/>
                  <a:pt x="6093699" y="2813958"/>
                  <a:pt x="6084744" y="2844248"/>
                </a:cubicBezTo>
                <a:cubicBezTo>
                  <a:pt x="6077886" y="2866918"/>
                  <a:pt x="6069694" y="2889587"/>
                  <a:pt x="6058646" y="2910353"/>
                </a:cubicBezTo>
                <a:cubicBezTo>
                  <a:pt x="6042452" y="2940455"/>
                  <a:pt x="6018067" y="2966742"/>
                  <a:pt x="6024544" y="3005035"/>
                </a:cubicBezTo>
                <a:cubicBezTo>
                  <a:pt x="6030260" y="3038756"/>
                  <a:pt x="6018259" y="3069235"/>
                  <a:pt x="6006828" y="3100099"/>
                </a:cubicBezTo>
                <a:cubicBezTo>
                  <a:pt x="5998446" y="3122770"/>
                  <a:pt x="5989871" y="3145436"/>
                  <a:pt x="5984537" y="3168870"/>
                </a:cubicBezTo>
                <a:cubicBezTo>
                  <a:pt x="5978251" y="3196686"/>
                  <a:pt x="5980920" y="3228119"/>
                  <a:pt x="5969297" y="3252885"/>
                </a:cubicBezTo>
                <a:cubicBezTo>
                  <a:pt x="5957105" y="3278795"/>
                  <a:pt x="5965297" y="3300319"/>
                  <a:pt x="5968726" y="3323372"/>
                </a:cubicBezTo>
                <a:cubicBezTo>
                  <a:pt x="5974061" y="3360139"/>
                  <a:pt x="5983967" y="3396719"/>
                  <a:pt x="5971395" y="3433866"/>
                </a:cubicBezTo>
                <a:cubicBezTo>
                  <a:pt x="5956153" y="3479015"/>
                  <a:pt x="5939769" y="3523785"/>
                  <a:pt x="5925292" y="3569124"/>
                </a:cubicBezTo>
                <a:cubicBezTo>
                  <a:pt x="5919765" y="3586653"/>
                  <a:pt x="5917479" y="3605509"/>
                  <a:pt x="5915003" y="3623799"/>
                </a:cubicBezTo>
                <a:cubicBezTo>
                  <a:pt x="5912906" y="3641134"/>
                  <a:pt x="5918242" y="3661899"/>
                  <a:pt x="5910241" y="3675238"/>
                </a:cubicBezTo>
                <a:cubicBezTo>
                  <a:pt x="5889667" y="3709529"/>
                  <a:pt x="5879569" y="3744770"/>
                  <a:pt x="5879569" y="3784397"/>
                </a:cubicBezTo>
                <a:cubicBezTo>
                  <a:pt x="5879569" y="3799258"/>
                  <a:pt x="5870996" y="3813737"/>
                  <a:pt x="5869471" y="3828785"/>
                </a:cubicBezTo>
                <a:cubicBezTo>
                  <a:pt x="5867567" y="3849362"/>
                  <a:pt x="5862423" y="3872985"/>
                  <a:pt x="5869664" y="3890891"/>
                </a:cubicBezTo>
                <a:cubicBezTo>
                  <a:pt x="5886809" y="3932993"/>
                  <a:pt x="5872519" y="3967091"/>
                  <a:pt x="5855566" y="4003861"/>
                </a:cubicBezTo>
                <a:cubicBezTo>
                  <a:pt x="5838801" y="4040058"/>
                  <a:pt x="5825466" y="4078159"/>
                  <a:pt x="5814416" y="4116641"/>
                </a:cubicBezTo>
                <a:cubicBezTo>
                  <a:pt x="5810415" y="4131119"/>
                  <a:pt x="5817085" y="4148453"/>
                  <a:pt x="5818417" y="4164458"/>
                </a:cubicBezTo>
                <a:cubicBezTo>
                  <a:pt x="5818798" y="4170174"/>
                  <a:pt x="5819370" y="4176461"/>
                  <a:pt x="5817466" y="4181603"/>
                </a:cubicBezTo>
                <a:cubicBezTo>
                  <a:pt x="5799176" y="4231324"/>
                  <a:pt x="5785269" y="4281810"/>
                  <a:pt x="5794794" y="4335722"/>
                </a:cubicBezTo>
                <a:cubicBezTo>
                  <a:pt x="5795747" y="4340674"/>
                  <a:pt x="5793650" y="4346201"/>
                  <a:pt x="5792317" y="4351154"/>
                </a:cubicBezTo>
                <a:cubicBezTo>
                  <a:pt x="5785461" y="4375349"/>
                  <a:pt x="5774601" y="4398972"/>
                  <a:pt x="5772124" y="4423545"/>
                </a:cubicBezTo>
                <a:cubicBezTo>
                  <a:pt x="5766028" y="4484127"/>
                  <a:pt x="5763550" y="4545086"/>
                  <a:pt x="5759550" y="4606053"/>
                </a:cubicBezTo>
                <a:cubicBezTo>
                  <a:pt x="5759361" y="4609863"/>
                  <a:pt x="5759361" y="4613864"/>
                  <a:pt x="5758027" y="4617291"/>
                </a:cubicBezTo>
                <a:cubicBezTo>
                  <a:pt x="5749834" y="4639772"/>
                  <a:pt x="5752502" y="4659393"/>
                  <a:pt x="5768123" y="4678445"/>
                </a:cubicBezTo>
                <a:cubicBezTo>
                  <a:pt x="5774982" y="4686828"/>
                  <a:pt x="5778601" y="4698258"/>
                  <a:pt x="5782412" y="4708734"/>
                </a:cubicBezTo>
                <a:cubicBezTo>
                  <a:pt x="5788127" y="4724167"/>
                  <a:pt x="5793650" y="4739978"/>
                  <a:pt x="5797271" y="4755980"/>
                </a:cubicBezTo>
                <a:cubicBezTo>
                  <a:pt x="5800700" y="4771793"/>
                  <a:pt x="5805462" y="4788747"/>
                  <a:pt x="5802796" y="4803988"/>
                </a:cubicBezTo>
                <a:cubicBezTo>
                  <a:pt x="5798035" y="4831420"/>
                  <a:pt x="5787366" y="4857522"/>
                  <a:pt x="5780315" y="4884572"/>
                </a:cubicBezTo>
                <a:cubicBezTo>
                  <a:pt x="5777837" y="4893907"/>
                  <a:pt x="5778221" y="4904195"/>
                  <a:pt x="5778030" y="4913909"/>
                </a:cubicBezTo>
                <a:cubicBezTo>
                  <a:pt x="5777459" y="4936201"/>
                  <a:pt x="5782984" y="4959061"/>
                  <a:pt x="5767171" y="4979253"/>
                </a:cubicBezTo>
                <a:cubicBezTo>
                  <a:pt x="5752311" y="4997922"/>
                  <a:pt x="5756692" y="5016785"/>
                  <a:pt x="5767932" y="5036405"/>
                </a:cubicBezTo>
                <a:cubicBezTo>
                  <a:pt x="5775934" y="5050504"/>
                  <a:pt x="5782221" y="5066505"/>
                  <a:pt x="5785269" y="5082317"/>
                </a:cubicBezTo>
                <a:cubicBezTo>
                  <a:pt x="5789460" y="5104036"/>
                  <a:pt x="5791175" y="5125562"/>
                  <a:pt x="5788697" y="5148995"/>
                </a:cubicBezTo>
                <a:cubicBezTo>
                  <a:pt x="5786983" y="5165570"/>
                  <a:pt x="5786221" y="5179097"/>
                  <a:pt x="5776125" y="5192051"/>
                </a:cubicBezTo>
                <a:cubicBezTo>
                  <a:pt x="5774601" y="5194145"/>
                  <a:pt x="5774219" y="5197955"/>
                  <a:pt x="5774412" y="5200813"/>
                </a:cubicBezTo>
                <a:cubicBezTo>
                  <a:pt x="5777649" y="5238343"/>
                  <a:pt x="5775934" y="5275491"/>
                  <a:pt x="5773646" y="5313403"/>
                </a:cubicBezTo>
                <a:cubicBezTo>
                  <a:pt x="5770601" y="5361598"/>
                  <a:pt x="5779553" y="5412276"/>
                  <a:pt x="5811559" y="5453995"/>
                </a:cubicBezTo>
                <a:cubicBezTo>
                  <a:pt x="5816322" y="5460092"/>
                  <a:pt x="5818417" y="5469236"/>
                  <a:pt x="5819562" y="5477239"/>
                </a:cubicBezTo>
                <a:cubicBezTo>
                  <a:pt x="5824514" y="5514957"/>
                  <a:pt x="5827942" y="5552869"/>
                  <a:pt x="5833467" y="5590590"/>
                </a:cubicBezTo>
                <a:cubicBezTo>
                  <a:pt x="5836516" y="5611164"/>
                  <a:pt x="5839182" y="5632691"/>
                  <a:pt x="5847565" y="5651360"/>
                </a:cubicBezTo>
                <a:cubicBezTo>
                  <a:pt x="5855756" y="5669647"/>
                  <a:pt x="5865471" y="5684320"/>
                  <a:pt x="5848327" y="5695178"/>
                </a:cubicBezTo>
                <a:cubicBezTo>
                  <a:pt x="5857471" y="5714607"/>
                  <a:pt x="5865092" y="5731564"/>
                  <a:pt x="5873282" y="5748136"/>
                </a:cubicBezTo>
                <a:cubicBezTo>
                  <a:pt x="5876329" y="5754234"/>
                  <a:pt x="5881284" y="5759378"/>
                  <a:pt x="5884142" y="5765474"/>
                </a:cubicBezTo>
                <a:cubicBezTo>
                  <a:pt x="5887190" y="5771953"/>
                  <a:pt x="5889094" y="5779191"/>
                  <a:pt x="5890620" y="5786239"/>
                </a:cubicBezTo>
                <a:cubicBezTo>
                  <a:pt x="5897477" y="5817674"/>
                  <a:pt x="5903763" y="5849107"/>
                  <a:pt x="5911194" y="5880348"/>
                </a:cubicBezTo>
                <a:cubicBezTo>
                  <a:pt x="5912717" y="5886447"/>
                  <a:pt x="5918813" y="5891590"/>
                  <a:pt x="5922813" y="5897114"/>
                </a:cubicBezTo>
                <a:cubicBezTo>
                  <a:pt x="5925481" y="5900735"/>
                  <a:pt x="5929482" y="5904353"/>
                  <a:pt x="5930054" y="5908355"/>
                </a:cubicBezTo>
                <a:cubicBezTo>
                  <a:pt x="5934626" y="5938836"/>
                  <a:pt x="5939961" y="5969124"/>
                  <a:pt x="5942246" y="5999796"/>
                </a:cubicBezTo>
                <a:cubicBezTo>
                  <a:pt x="5944149" y="6025515"/>
                  <a:pt x="5943580" y="6050282"/>
                  <a:pt x="5976728" y="6056948"/>
                </a:cubicBezTo>
                <a:cubicBezTo>
                  <a:pt x="5982443" y="6058092"/>
                  <a:pt x="5988540" y="6066284"/>
                  <a:pt x="5991396" y="6072569"/>
                </a:cubicBezTo>
                <a:cubicBezTo>
                  <a:pt x="5999589" y="6090477"/>
                  <a:pt x="6005113" y="6109530"/>
                  <a:pt x="6013494" y="6127247"/>
                </a:cubicBezTo>
                <a:cubicBezTo>
                  <a:pt x="6041500" y="6185351"/>
                  <a:pt x="6059217" y="6246121"/>
                  <a:pt x="6055978" y="6311084"/>
                </a:cubicBezTo>
                <a:cubicBezTo>
                  <a:pt x="6055026" y="6331277"/>
                  <a:pt x="6044737" y="6350899"/>
                  <a:pt x="6040926" y="6363664"/>
                </a:cubicBezTo>
                <a:cubicBezTo>
                  <a:pt x="6055978" y="6400429"/>
                  <a:pt x="6070456" y="6431292"/>
                  <a:pt x="6081315" y="6463490"/>
                </a:cubicBezTo>
                <a:cubicBezTo>
                  <a:pt x="6091031" y="6491874"/>
                  <a:pt x="6097127" y="6521593"/>
                  <a:pt x="6104175" y="6550742"/>
                </a:cubicBezTo>
                <a:cubicBezTo>
                  <a:pt x="6106844" y="6561411"/>
                  <a:pt x="6108367" y="6572269"/>
                  <a:pt x="6109702" y="6583128"/>
                </a:cubicBezTo>
                <a:cubicBezTo>
                  <a:pt x="6113892" y="6617036"/>
                  <a:pt x="6103795" y="6652472"/>
                  <a:pt x="6119798" y="6685617"/>
                </a:cubicBezTo>
                <a:cubicBezTo>
                  <a:pt x="6128180" y="6702955"/>
                  <a:pt x="6138276" y="6720103"/>
                  <a:pt x="6142658" y="6738388"/>
                </a:cubicBezTo>
                <a:cubicBezTo>
                  <a:pt x="6147421" y="6758011"/>
                  <a:pt x="6154851" y="6777207"/>
                  <a:pt x="6160162" y="6796804"/>
                </a:cubicBezTo>
                <a:lnTo>
                  <a:pt x="6164933" y="6857457"/>
                </a:lnTo>
                <a:lnTo>
                  <a:pt x="6037694" y="6857457"/>
                </a:lnTo>
                <a:lnTo>
                  <a:pt x="6037694" y="6857998"/>
                </a:lnTo>
                <a:lnTo>
                  <a:pt x="0" y="6857998"/>
                </a:lnTo>
                <a:close/>
              </a:path>
            </a:pathLst>
          </a:custGeom>
          <a:effectLst>
            <a:outerShdw blurRad="381000" dist="152400" algn="tl" rotWithShape="0">
              <a:prstClr val="black">
                <a:alpha val="10000"/>
              </a:prstClr>
            </a:outerShdw>
          </a:effectLst>
        </p:spPr>
      </p:pic>
      <p:grpSp>
        <p:nvGrpSpPr>
          <p:cNvPr id="11" name="Group 10">
            <a:extLst>
              <a:ext uri="{FF2B5EF4-FFF2-40B4-BE49-F238E27FC236}">
                <a16:creationId xmlns:a16="http://schemas.microsoft.com/office/drawing/2014/main" id="{E6517BAC-C80F-4065-90D8-703493E0B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95368" y="0"/>
            <a:ext cx="874718" cy="6857455"/>
            <a:chOff x="5395368" y="0"/>
            <a:chExt cx="874718" cy="6857455"/>
          </a:xfrm>
        </p:grpSpPr>
        <p:sp>
          <p:nvSpPr>
            <p:cNvPr id="12" name="Freeform: Shape 11">
              <a:extLst>
                <a:ext uri="{FF2B5EF4-FFF2-40B4-BE49-F238E27FC236}">
                  <a16:creationId xmlns:a16="http://schemas.microsoft.com/office/drawing/2014/main" id="{984DCDA5-A261-4103-B44C-068DCEA033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4000"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4E59A2A1-1352-47AA-80C2-0FF537594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399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DE62FBF5-91AC-DE0B-897E-C44404A0D4D2}"/>
              </a:ext>
            </a:extLst>
          </p:cNvPr>
          <p:cNvSpPr>
            <a:spLocks noGrp="1"/>
          </p:cNvSpPr>
          <p:nvPr>
            <p:ph idx="1"/>
          </p:nvPr>
        </p:nvSpPr>
        <p:spPr>
          <a:xfrm>
            <a:off x="7191335" y="5739204"/>
            <a:ext cx="4391024" cy="2682000"/>
          </a:xfrm>
        </p:spPr>
        <p:txBody>
          <a:bodyPr>
            <a:normAutofit/>
          </a:bodyPr>
          <a:lstStyle/>
          <a:p>
            <a:pPr marL="0" indent="0">
              <a:buNone/>
            </a:pPr>
            <a:r>
              <a:rPr lang="en-GB" b="1" dirty="0">
                <a:solidFill>
                  <a:schemeClr val="bg1">
                    <a:alpha val="80000"/>
                  </a:schemeClr>
                </a:solidFill>
                <a:hlinkClick r:id="rId5"/>
              </a:rPr>
              <a:t>https://www.landoflegends.wales/location/penyberth#</a:t>
            </a:r>
            <a:endParaRPr lang="en-GB" b="1" dirty="0">
              <a:solidFill>
                <a:schemeClr val="bg1">
                  <a:alpha val="80000"/>
                </a:schemeClr>
              </a:solidFill>
            </a:endParaRPr>
          </a:p>
          <a:p>
            <a:pPr marL="0" indent="0">
              <a:buNone/>
            </a:pPr>
            <a:endParaRPr lang="en-GB" sz="2400" dirty="0">
              <a:solidFill>
                <a:schemeClr val="bg1">
                  <a:alpha val="80000"/>
                </a:schemeClr>
              </a:solidFill>
            </a:endParaRPr>
          </a:p>
        </p:txBody>
      </p:sp>
      <p:sp>
        <p:nvSpPr>
          <p:cNvPr id="5" name="TextBox 4">
            <a:extLst>
              <a:ext uri="{FF2B5EF4-FFF2-40B4-BE49-F238E27FC236}">
                <a16:creationId xmlns:a16="http://schemas.microsoft.com/office/drawing/2014/main" id="{51AF5BDE-BC95-E604-B62D-B71CFF1FEE7D}"/>
              </a:ext>
            </a:extLst>
          </p:cNvPr>
          <p:cNvSpPr txBox="1"/>
          <p:nvPr/>
        </p:nvSpPr>
        <p:spPr>
          <a:xfrm>
            <a:off x="6709145" y="1118796"/>
            <a:ext cx="4873214" cy="3539430"/>
          </a:xfrm>
          <a:prstGeom prst="rect">
            <a:avLst/>
          </a:prstGeom>
          <a:noFill/>
        </p:spPr>
        <p:txBody>
          <a:bodyPr wrap="square" rtlCol="0">
            <a:spAutoFit/>
          </a:bodyPr>
          <a:lstStyle/>
          <a:p>
            <a:pPr algn="ctr"/>
            <a:r>
              <a:rPr lang="en-GB" sz="7200" u="sng" dirty="0">
                <a:solidFill>
                  <a:schemeClr val="bg1"/>
                </a:solidFill>
              </a:rPr>
              <a:t>PENYBERTH</a:t>
            </a:r>
          </a:p>
          <a:p>
            <a:pPr algn="ctr"/>
            <a:endParaRPr lang="en-GB" sz="3200" dirty="0">
              <a:solidFill>
                <a:schemeClr val="bg1"/>
              </a:solidFill>
            </a:endParaRPr>
          </a:p>
          <a:p>
            <a:pPr algn="ctr"/>
            <a:r>
              <a:rPr lang="en-GB" sz="4000" b="1" dirty="0">
                <a:solidFill>
                  <a:schemeClr val="bg1"/>
                </a:solidFill>
              </a:rPr>
              <a:t>Lewis Valentine</a:t>
            </a:r>
          </a:p>
          <a:p>
            <a:pPr algn="ctr"/>
            <a:r>
              <a:rPr lang="en-GB" sz="4000" b="1" dirty="0">
                <a:solidFill>
                  <a:schemeClr val="bg1"/>
                </a:solidFill>
              </a:rPr>
              <a:t>Saunders Lewis</a:t>
            </a:r>
          </a:p>
          <a:p>
            <a:pPr algn="ctr"/>
            <a:r>
              <a:rPr lang="en-GB" sz="4000" b="1" dirty="0">
                <a:solidFill>
                  <a:schemeClr val="bg1"/>
                </a:solidFill>
              </a:rPr>
              <a:t>D. J. Williams</a:t>
            </a:r>
          </a:p>
        </p:txBody>
      </p:sp>
    </p:spTree>
    <p:extLst>
      <p:ext uri="{BB962C8B-B14F-4D97-AF65-F5344CB8AC3E}">
        <p14:creationId xmlns:p14="http://schemas.microsoft.com/office/powerpoint/2010/main" val="15754480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D48D9584-D2FD-48CE-9E17-4E250B743B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CD01A66-4A69-20DD-BFCC-41B4F1036D62}"/>
              </a:ext>
            </a:extLst>
          </p:cNvPr>
          <p:cNvPicPr>
            <a:picLocks noChangeAspect="1"/>
          </p:cNvPicPr>
          <p:nvPr/>
        </p:nvPicPr>
        <p:blipFill rotWithShape="1">
          <a:blip r:embed="rId2"/>
          <a:srcRect l="5471" r="12188" b="-1"/>
          <a:stretch/>
        </p:blipFill>
        <p:spPr>
          <a:xfrm>
            <a:off x="357721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7" name="Picture 6">
            <a:extLst>
              <a:ext uri="{FF2B5EF4-FFF2-40B4-BE49-F238E27FC236}">
                <a16:creationId xmlns:a16="http://schemas.microsoft.com/office/drawing/2014/main" id="{F3125808-AD84-5536-F4CB-BB1265ABF4FA}"/>
              </a:ext>
            </a:extLst>
          </p:cNvPr>
          <p:cNvPicPr>
            <a:picLocks noChangeAspect="1"/>
          </p:cNvPicPr>
          <p:nvPr/>
        </p:nvPicPr>
        <p:blipFill rotWithShape="1">
          <a:blip r:embed="rId3"/>
          <a:srcRect r="3" b="22154"/>
          <a:stretch/>
        </p:blipFill>
        <p:spPr>
          <a:xfrm>
            <a:off x="7822523" y="3456433"/>
            <a:ext cx="4369477" cy="3401568"/>
          </a:xfrm>
          <a:custGeom>
            <a:avLst/>
            <a:gdLst/>
            <a:ahLst/>
            <a:cxnLst/>
            <a:rect l="l" t="t" r="r" b="b"/>
            <a:pathLst>
              <a:path w="4369477" h="3401568">
                <a:moveTo>
                  <a:pt x="781270" y="0"/>
                </a:moveTo>
                <a:lnTo>
                  <a:pt x="4369477" y="0"/>
                </a:lnTo>
                <a:lnTo>
                  <a:pt x="4369477" y="3401568"/>
                </a:lnTo>
                <a:lnTo>
                  <a:pt x="0" y="3401568"/>
                </a:lnTo>
                <a:lnTo>
                  <a:pt x="1963" y="3397912"/>
                </a:lnTo>
                <a:cubicBezTo>
                  <a:pt x="454182" y="2512619"/>
                  <a:pt x="736170" y="1430108"/>
                  <a:pt x="776876" y="254399"/>
                </a:cubicBezTo>
                <a:close/>
              </a:path>
            </a:pathLst>
          </a:custGeom>
        </p:spPr>
      </p:pic>
      <p:pic>
        <p:nvPicPr>
          <p:cNvPr id="4" name="Picture 3">
            <a:extLst>
              <a:ext uri="{FF2B5EF4-FFF2-40B4-BE49-F238E27FC236}">
                <a16:creationId xmlns:a16="http://schemas.microsoft.com/office/drawing/2014/main" id="{DD0120E6-2472-F994-9C6B-8393CCAAE63C}"/>
              </a:ext>
            </a:extLst>
          </p:cNvPr>
          <p:cNvPicPr>
            <a:picLocks noChangeAspect="1"/>
          </p:cNvPicPr>
          <p:nvPr/>
        </p:nvPicPr>
        <p:blipFill rotWithShape="1">
          <a:blip r:embed="rId4"/>
          <a:srcRect l="3346"/>
          <a:stretch/>
        </p:blipFill>
        <p:spPr>
          <a:xfrm>
            <a:off x="3630260"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useBgFill="1">
        <p:nvSpPr>
          <p:cNvPr id="29" name="Freeform: Shape 28">
            <a:extLst>
              <a:ext uri="{FF2B5EF4-FFF2-40B4-BE49-F238E27FC236}">
                <a16:creationId xmlns:a16="http://schemas.microsoft.com/office/drawing/2014/main" id="{CA17DEF4-6C5D-41C6-8D93-5C7CFD7ADA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97136" cy="6858000"/>
          </a:xfrm>
          <a:custGeom>
            <a:avLst/>
            <a:gdLst>
              <a:gd name="connsiteX0" fmla="*/ 0 w 4397136"/>
              <a:gd name="connsiteY0" fmla="*/ 0 h 6858000"/>
              <a:gd name="connsiteX1" fmla="*/ 3599069 w 4397136"/>
              <a:gd name="connsiteY1" fmla="*/ 0 h 6858000"/>
              <a:gd name="connsiteX2" fmla="*/ 3634072 w 4397136"/>
              <a:gd name="connsiteY2" fmla="*/ 58977 h 6858000"/>
              <a:gd name="connsiteX3" fmla="*/ 4397136 w 4397136"/>
              <a:gd name="connsiteY3" fmla="*/ 3474189 h 6858000"/>
              <a:gd name="connsiteX4" fmla="*/ 3802221 w 4397136"/>
              <a:gd name="connsiteY4" fmla="*/ 6546415 h 6858000"/>
              <a:gd name="connsiteX5" fmla="*/ 3649466 w 4397136"/>
              <a:gd name="connsiteY5" fmla="*/ 6858000 h 6858000"/>
              <a:gd name="connsiteX6" fmla="*/ 0 w 439713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7136" h="6858000">
                <a:moveTo>
                  <a:pt x="0" y="0"/>
                </a:moveTo>
                <a:lnTo>
                  <a:pt x="3599069" y="0"/>
                </a:lnTo>
                <a:lnTo>
                  <a:pt x="3634072" y="58977"/>
                </a:lnTo>
                <a:cubicBezTo>
                  <a:pt x="4105532" y="933006"/>
                  <a:pt x="4397136" y="2140466"/>
                  <a:pt x="4397136" y="3474189"/>
                </a:cubicBezTo>
                <a:cubicBezTo>
                  <a:pt x="4397136" y="4641197"/>
                  <a:pt x="4173877" y="5711534"/>
                  <a:pt x="3802221" y="6546415"/>
                </a:cubicBezTo>
                <a:lnTo>
                  <a:pt x="3649466"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0" name="Freeform: Shape 29">
            <a:extLst>
              <a:ext uri="{FF2B5EF4-FFF2-40B4-BE49-F238E27FC236}">
                <a16:creationId xmlns:a16="http://schemas.microsoft.com/office/drawing/2014/main" id="{22BBC5A3-5C8C-4FB9-AEFF-8778D2C98D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86504" cy="6858000"/>
          </a:xfrm>
          <a:custGeom>
            <a:avLst/>
            <a:gdLst>
              <a:gd name="connsiteX0" fmla="*/ 0 w 4386504"/>
              <a:gd name="connsiteY0" fmla="*/ 0 h 6858000"/>
              <a:gd name="connsiteX1" fmla="*/ 3588437 w 4386504"/>
              <a:gd name="connsiteY1" fmla="*/ 0 h 6858000"/>
              <a:gd name="connsiteX2" fmla="*/ 3623440 w 4386504"/>
              <a:gd name="connsiteY2" fmla="*/ 58977 h 6858000"/>
              <a:gd name="connsiteX3" fmla="*/ 4386504 w 4386504"/>
              <a:gd name="connsiteY3" fmla="*/ 3474189 h 6858000"/>
              <a:gd name="connsiteX4" fmla="*/ 3791589 w 4386504"/>
              <a:gd name="connsiteY4" fmla="*/ 6546415 h 6858000"/>
              <a:gd name="connsiteX5" fmla="*/ 3638834 w 4386504"/>
              <a:gd name="connsiteY5" fmla="*/ 6858000 h 6858000"/>
              <a:gd name="connsiteX6" fmla="*/ 0 w 438650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6504" h="6858000">
                <a:moveTo>
                  <a:pt x="0" y="0"/>
                </a:moveTo>
                <a:lnTo>
                  <a:pt x="3588437" y="0"/>
                </a:lnTo>
                <a:lnTo>
                  <a:pt x="3623440" y="58977"/>
                </a:lnTo>
                <a:cubicBezTo>
                  <a:pt x="4094900" y="933006"/>
                  <a:pt x="4386504" y="2140466"/>
                  <a:pt x="4386504" y="3474189"/>
                </a:cubicBezTo>
                <a:cubicBezTo>
                  <a:pt x="4386504" y="4641197"/>
                  <a:pt x="4163245" y="5711534"/>
                  <a:pt x="3791589" y="6546415"/>
                </a:cubicBezTo>
                <a:lnTo>
                  <a:pt x="363883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AAF7C1F-00BB-DEB8-BC61-B2D83BA53895}"/>
              </a:ext>
            </a:extLst>
          </p:cNvPr>
          <p:cNvSpPr>
            <a:spLocks noGrp="1"/>
          </p:cNvSpPr>
          <p:nvPr>
            <p:ph type="title"/>
          </p:nvPr>
        </p:nvSpPr>
        <p:spPr>
          <a:xfrm>
            <a:off x="438912" y="1508760"/>
            <a:ext cx="3429000" cy="2898648"/>
          </a:xfrm>
        </p:spPr>
        <p:txBody>
          <a:bodyPr vert="horz" lIns="91440" tIns="45720" rIns="91440" bIns="45720" rtlCol="0" anchor="b">
            <a:normAutofit/>
          </a:bodyPr>
          <a:lstStyle/>
          <a:p>
            <a:r>
              <a:rPr lang="en-US" sz="6000" b="1" kern="1200" dirty="0">
                <a:solidFill>
                  <a:schemeClr val="tx1"/>
                </a:solidFill>
                <a:latin typeface="+mj-lt"/>
                <a:ea typeface="+mj-ea"/>
                <a:cs typeface="+mj-cs"/>
              </a:rPr>
              <a:t>A different Wales emerged</a:t>
            </a:r>
          </a:p>
        </p:txBody>
      </p:sp>
      <p:sp>
        <p:nvSpPr>
          <p:cNvPr id="31" name="Rectangle 30">
            <a:extLst>
              <a:ext uri="{FF2B5EF4-FFF2-40B4-BE49-F238E27FC236}">
                <a16:creationId xmlns:a16="http://schemas.microsoft.com/office/drawing/2014/main" id="{3BB917E8-D696-4787-96D6-521A9C42F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319875AB-040D-E441-E2DD-1017EB52DDA6}"/>
              </a:ext>
            </a:extLst>
          </p:cNvPr>
          <p:cNvPicPr>
            <a:picLocks noChangeAspect="1"/>
          </p:cNvPicPr>
          <p:nvPr/>
        </p:nvPicPr>
        <p:blipFill rotWithShape="1">
          <a:blip r:embed="rId5"/>
          <a:srcRect t="19062" r="-1" b="28703"/>
          <a:stretch/>
        </p:blipFill>
        <p:spPr>
          <a:xfrm>
            <a:off x="7845207" y="10"/>
            <a:ext cx="4346795" cy="3401558"/>
          </a:xfrm>
          <a:custGeom>
            <a:avLst/>
            <a:gdLst/>
            <a:ahLst/>
            <a:cxnLst/>
            <a:rect l="l" t="t" r="r" b="b"/>
            <a:pathLst>
              <a:path w="4346795" h="3401568">
                <a:moveTo>
                  <a:pt x="0" y="0"/>
                </a:moveTo>
                <a:lnTo>
                  <a:pt x="4346795" y="0"/>
                </a:lnTo>
                <a:lnTo>
                  <a:pt x="4346795" y="3401568"/>
                </a:lnTo>
                <a:lnTo>
                  <a:pt x="762748" y="3401568"/>
                </a:lnTo>
                <a:lnTo>
                  <a:pt x="751436" y="2963954"/>
                </a:lnTo>
                <a:cubicBezTo>
                  <a:pt x="698408" y="1942163"/>
                  <a:pt x="463174" y="995044"/>
                  <a:pt x="93264" y="192283"/>
                </a:cubicBezTo>
                <a:close/>
              </a:path>
            </a:pathLst>
          </a:custGeom>
        </p:spPr>
      </p:pic>
      <p:sp>
        <p:nvSpPr>
          <p:cNvPr id="32" name="Rectangle 31">
            <a:extLst>
              <a:ext uri="{FF2B5EF4-FFF2-40B4-BE49-F238E27FC236}">
                <a16:creationId xmlns:a16="http://schemas.microsoft.com/office/drawing/2014/main" id="{39F4C545-E278-42ED-9B78-2EBA464444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4544568"/>
            <a:ext cx="341496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359507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CC4BDB-5B81-4023-B967-7DF04BC13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13F5DA2-450A-E0C5-FA20-535D6F4DF75E}"/>
              </a:ext>
            </a:extLst>
          </p:cNvPr>
          <p:cNvPicPr>
            <a:picLocks noChangeAspect="1"/>
          </p:cNvPicPr>
          <p:nvPr/>
        </p:nvPicPr>
        <p:blipFill>
          <a:blip r:embed="rId3"/>
          <a:stretch>
            <a:fillRect/>
          </a:stretch>
        </p:blipFill>
        <p:spPr>
          <a:xfrm>
            <a:off x="46781" y="28100"/>
            <a:ext cx="12098438" cy="6801799"/>
          </a:xfrm>
          <a:prstGeom prst="rect">
            <a:avLst/>
          </a:prstGeom>
        </p:spPr>
      </p:pic>
    </p:spTree>
    <p:extLst>
      <p:ext uri="{BB962C8B-B14F-4D97-AF65-F5344CB8AC3E}">
        <p14:creationId xmlns:p14="http://schemas.microsoft.com/office/powerpoint/2010/main" val="32746956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3620</TotalTime>
  <Words>325</Words>
  <Application>Microsoft Office PowerPoint</Application>
  <PresentationFormat>Widescreen</PresentationFormat>
  <Paragraphs>60</Paragraphs>
  <Slides>32</Slides>
  <Notes>8</Notes>
  <HiddenSlides>0</HiddenSlides>
  <MMClips>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Avenir Next LT Pro</vt:lpstr>
      <vt:lpstr>Calibri</vt:lpstr>
      <vt:lpstr>Calibri Light</vt:lpstr>
      <vt:lpstr>Office Theme</vt:lpstr>
      <vt:lpstr>Health</vt:lpstr>
      <vt:lpstr>PowerPoint Presentation</vt:lpstr>
      <vt:lpstr>PowerPoint Presentation</vt:lpstr>
      <vt:lpstr>Emigration</vt:lpstr>
      <vt:lpstr>PowerPoint Presentation</vt:lpstr>
      <vt:lpstr>PowerPoint Presentation</vt:lpstr>
      <vt:lpstr>PowerPoint Presentation</vt:lpstr>
      <vt:lpstr>King Edward VIII</vt:lpstr>
      <vt:lpstr>PowerPoint Presentation</vt:lpstr>
      <vt:lpstr>Sport</vt:lpstr>
      <vt:lpstr>Rugby</vt:lpstr>
      <vt:lpstr>PowerPoint Presentation</vt:lpstr>
      <vt:lpstr>Tommy Farr</vt:lpstr>
      <vt:lpstr>Literature</vt:lpstr>
      <vt:lpstr>Bert Coombes</vt:lpstr>
      <vt:lpstr>Lewis  Jones</vt:lpstr>
      <vt:lpstr>Idris Davies</vt:lpstr>
      <vt:lpstr>Cinema</vt:lpstr>
      <vt:lpstr>PowerPoint Presentation</vt:lpstr>
      <vt:lpstr>Middle Class</vt:lpstr>
      <vt:lpstr>Houses</vt:lpstr>
      <vt:lpstr>PowerPoint Presentation</vt:lpstr>
      <vt:lpstr>PowerPoint Presentation</vt:lpstr>
      <vt:lpstr>PowerPoint Presentation</vt:lpstr>
      <vt:lpstr>Legacy</vt:lpstr>
      <vt:lpstr>PowerPoint Presentation</vt:lpstr>
      <vt:lpstr>Tredegar Workmen’s Medical Aid Society</vt:lpstr>
      <vt:lpstr>PowerPoint Presentation</vt:lpstr>
      <vt:lpstr>PowerPoint Presentation</vt:lpstr>
      <vt:lpstr>PowerPoint Presentation</vt:lpstr>
      <vt:lpstr>A different Wales emerged</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Huw Griffiths</dc:creator>
  <cp:lastModifiedBy>Huw Griffiths</cp:lastModifiedBy>
  <cp:revision>2</cp:revision>
  <dcterms:created xsi:type="dcterms:W3CDTF">2024-01-14T19:47:28Z</dcterms:created>
  <dcterms:modified xsi:type="dcterms:W3CDTF">2024-01-24T11:38:38Z</dcterms:modified>
</cp:coreProperties>
</file>