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6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28EB5-EF97-312D-96AD-1B71E52B71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81BBE3-2B77-2959-030A-AE9CA8F125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442A2-BA09-1FD8-69E1-181C085B2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AC320-93E5-2E16-2353-772290D8C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33F6F-F22A-672D-6AD2-B8CD1A55D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594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22EE6-59B8-5B43-2511-A75365CA7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8D65E-F00C-5E5C-DC1F-B4D6E8309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3CD01-A3B8-6BBA-84D5-6D62252D5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FC5EC-426A-F050-AB6A-EFC7B63C7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17D89-22E5-02E0-0559-792C2EF47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052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F3D42-CDE3-781E-2E0C-8D783F48A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95AE6F-1EA9-61CE-D6B7-6EF658476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1A930-5189-DDC4-6230-27CABEAEC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A52F67-E7A0-4A1A-E07F-207C2395B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C5F05-2714-86D8-DA9C-B41EB7546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05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86BD7-4ACC-E4B3-E602-C2896B428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4385C-F1F1-8DCB-607B-56B6EEED52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08C09-833E-CA94-DE1B-E50475FB0E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98502-5280-397C-5FCD-F85324072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B91E98-10C7-D2C2-C7F9-C1146879D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14B3A2-906F-0D00-020A-17383C185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22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16821-F5CA-C125-DC7C-AC0A834D1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46C9C-ED81-89E9-A091-AF2A8326B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C50D01-E705-73CA-6213-BC15EDFD2A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AD61C6-D163-88C2-0F84-26F54173A8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B5F889-7C43-199E-0A19-D81630C77E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A802F1-C2AF-16F0-8652-A8BAC6DF5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3EDFF6-A0AD-C2AB-2C7B-1CD459CF2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DAB1CB-6810-5E7C-1A45-9789244D9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350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9D16B-EFD3-8676-FDBA-42F684189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583E5F-D266-B36E-17B8-DD2790165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C7C7CE-F65B-AF82-9059-C1102050C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8E095E-9E76-BF44-D533-1B0569AC5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84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5B9754-DC2D-4258-093E-1FD4F7D0F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8B6B16-EEEC-A636-13C1-B8ADFD4E6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CFFA08-181D-28D0-170D-126CC56FE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882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0CA4D-DC91-FCEA-0A3E-8F913E1F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27B61-A711-5B25-B0FA-E2DA0F9D2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5106FB-3CEF-4AE7-62E8-7B0114C96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E3F2C4-1140-FF6C-F73B-43E3FB3E8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60EB9E-0090-0663-6F53-ABE25354A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C95D0A-5D90-0D48-02D2-50898820B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816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60DF3-EF61-95DE-5605-C52F1DDCB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048ACB-42CD-8949-C20F-3E44989BBF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81F0DB-DEA7-BCCD-0322-F36C47DE1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3528D8-A71B-07C1-9D8D-48CA4113F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FFB108-F747-56FB-2CE4-38759DBAD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C9F95A-C8C2-D3FF-418B-49CC78A32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72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50617-6392-89E5-991C-1E9408AB3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5286FA-82FF-C414-D7C9-D99A7E059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80EE6-22EE-75F4-9BB5-FCBFC85D8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8794E-A724-9348-6873-629914C21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B92C2-F684-1C6A-5870-A6F7B49A6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26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E66FDB-FBCD-18FE-E231-009B0D1F00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41C211-EBF9-E2C1-AFF3-D823AB9A0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86A4E-FC42-814B-D44B-D6BC5262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55D6C4-9DD7-F640-0DC0-00E605932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E7B1C-8B42-E73E-6875-D83DED36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2056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470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9AE192-23A2-B8B8-6CA1-90C41116C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B5705-7CDA-05DE-9452-A24C57BDB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5EF49-C100-5154-48CB-69E0432688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F531D8-8D6C-47FD-8A56-69494DC2FD76}" type="datetimeFigureOut">
              <a:rPr lang="en-GB" smtClean="0"/>
              <a:t>17/01/2026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D68CE-5882-C469-BD08-11D0BA76EA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A8ED3-B0DD-59CE-CB96-E63076D75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777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BF9A1BC2-6F54-E6D2-2F46-E6E6EFB1E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8465" y="274320"/>
            <a:ext cx="6204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Exercise: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4AEE61-BE19-EF1C-D668-8E9E075D20CB}"/>
              </a:ext>
            </a:extLst>
          </p:cNvPr>
          <p:cNvSpPr txBox="1"/>
          <p:nvPr/>
        </p:nvSpPr>
        <p:spPr>
          <a:xfrm>
            <a:off x="5135462" y="5703748"/>
            <a:ext cx="6954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94577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39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Annamarie Dufficy</dc:creator>
  <cp:lastModifiedBy>Annamarie Dufficy</cp:lastModifiedBy>
  <cp:revision>2</cp:revision>
  <dcterms:created xsi:type="dcterms:W3CDTF">2025-08-25T12:40:29Z</dcterms:created>
  <dcterms:modified xsi:type="dcterms:W3CDTF">2026-01-17T10:44:56Z</dcterms:modified>
</cp:coreProperties>
</file>