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1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132" autoAdjust="0"/>
    <p:restoredTop sz="94660"/>
  </p:normalViewPr>
  <p:slideViewPr>
    <p:cSldViewPr snapToGrid="0">
      <p:cViewPr>
        <p:scale>
          <a:sx n="75" d="100"/>
          <a:sy n="75" d="100"/>
        </p:scale>
        <p:origin x="45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8" Type="http://schemas.openxmlformats.org/officeDocument/2006/relationships/image" Target="../media/image17.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ata4.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ata5.xml.rels><?xml version="1.0" encoding="UTF-8" standalone="yes"?>
<Relationships xmlns="http://schemas.openxmlformats.org/package/2006/relationships"><Relationship Id="rId8" Type="http://schemas.openxmlformats.org/officeDocument/2006/relationships/image" Target="../media/image49.svg"/><Relationship Id="rId13" Type="http://schemas.openxmlformats.org/officeDocument/2006/relationships/image" Target="../media/image54.png"/><Relationship Id="rId3" Type="http://schemas.openxmlformats.org/officeDocument/2006/relationships/image" Target="../media/image44.png"/><Relationship Id="rId7" Type="http://schemas.openxmlformats.org/officeDocument/2006/relationships/image" Target="../media/image48.png"/><Relationship Id="rId12" Type="http://schemas.openxmlformats.org/officeDocument/2006/relationships/image" Target="../media/image53.svg"/><Relationship Id="rId2" Type="http://schemas.openxmlformats.org/officeDocument/2006/relationships/image" Target="../media/image43.svg"/><Relationship Id="rId1" Type="http://schemas.openxmlformats.org/officeDocument/2006/relationships/image" Target="../media/image42.png"/><Relationship Id="rId6" Type="http://schemas.openxmlformats.org/officeDocument/2006/relationships/image" Target="../media/image47.svg"/><Relationship Id="rId11" Type="http://schemas.openxmlformats.org/officeDocument/2006/relationships/image" Target="../media/image52.png"/><Relationship Id="rId5" Type="http://schemas.openxmlformats.org/officeDocument/2006/relationships/image" Target="../media/image46.pn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0.png"/><Relationship Id="rId14" Type="http://schemas.openxmlformats.org/officeDocument/2006/relationships/image" Target="../media/image33.svg"/></Relationships>
</file>

<file path=ppt/diagrams/_rels/data7.xml.rels><?xml version="1.0" encoding="UTF-8" standalone="yes"?>
<Relationships xmlns="http://schemas.openxmlformats.org/package/2006/relationships"><Relationship Id="rId8" Type="http://schemas.openxmlformats.org/officeDocument/2006/relationships/image" Target="../media/image67.svg"/><Relationship Id="rId3" Type="http://schemas.openxmlformats.org/officeDocument/2006/relationships/image" Target="../media/image62.png"/><Relationship Id="rId7" Type="http://schemas.openxmlformats.org/officeDocument/2006/relationships/image" Target="../media/image66.png"/><Relationship Id="rId2" Type="http://schemas.openxmlformats.org/officeDocument/2006/relationships/image" Target="../media/image31.svg"/><Relationship Id="rId1" Type="http://schemas.openxmlformats.org/officeDocument/2006/relationships/image" Target="../media/image61.png"/><Relationship Id="rId6" Type="http://schemas.openxmlformats.org/officeDocument/2006/relationships/image" Target="../media/image65.svg"/><Relationship Id="rId5" Type="http://schemas.openxmlformats.org/officeDocument/2006/relationships/image" Target="../media/image64.png"/><Relationship Id="rId10" Type="http://schemas.openxmlformats.org/officeDocument/2006/relationships/image" Target="../media/image25.svg"/><Relationship Id="rId4" Type="http://schemas.openxmlformats.org/officeDocument/2006/relationships/image" Target="../media/image63.svg"/><Relationship Id="rId9" Type="http://schemas.openxmlformats.org/officeDocument/2006/relationships/image" Target="../media/image68.pn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2.png"/><Relationship Id="rId7" Type="http://schemas.openxmlformats.org/officeDocument/2006/relationships/image" Target="../media/image16.png"/><Relationship Id="rId2" Type="http://schemas.openxmlformats.org/officeDocument/2006/relationships/image" Target="../media/image18.svg"/><Relationship Id="rId1" Type="http://schemas.openxmlformats.org/officeDocument/2006/relationships/image" Target="../media/image10.png"/><Relationship Id="rId6" Type="http://schemas.openxmlformats.org/officeDocument/2006/relationships/image" Target="../media/image20.svg"/><Relationship Id="rId5" Type="http://schemas.openxmlformats.org/officeDocument/2006/relationships/image" Target="../media/image14.png"/><Relationship Id="rId4" Type="http://schemas.openxmlformats.org/officeDocument/2006/relationships/image" Target="../media/image19.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4.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49.svg"/><Relationship Id="rId13" Type="http://schemas.openxmlformats.org/officeDocument/2006/relationships/image" Target="../media/image32.png"/><Relationship Id="rId3" Type="http://schemas.openxmlformats.org/officeDocument/2006/relationships/image" Target="../media/image44.png"/><Relationship Id="rId7" Type="http://schemas.openxmlformats.org/officeDocument/2006/relationships/image" Target="../media/image57.png"/><Relationship Id="rId12" Type="http://schemas.openxmlformats.org/officeDocument/2006/relationships/image" Target="../media/image53.svg"/><Relationship Id="rId2" Type="http://schemas.openxmlformats.org/officeDocument/2006/relationships/image" Target="../media/image43.svg"/><Relationship Id="rId1" Type="http://schemas.openxmlformats.org/officeDocument/2006/relationships/image" Target="../media/image55.png"/><Relationship Id="rId6" Type="http://schemas.openxmlformats.org/officeDocument/2006/relationships/image" Target="../media/image47.svg"/><Relationship Id="rId11" Type="http://schemas.openxmlformats.org/officeDocument/2006/relationships/image" Target="../media/image52.png"/><Relationship Id="rId5" Type="http://schemas.openxmlformats.org/officeDocument/2006/relationships/image" Target="../media/image56.png"/><Relationship Id="rId10" Type="http://schemas.openxmlformats.org/officeDocument/2006/relationships/image" Target="../media/image51.svg"/><Relationship Id="rId4" Type="http://schemas.openxmlformats.org/officeDocument/2006/relationships/image" Target="../media/image45.svg"/><Relationship Id="rId9" Type="http://schemas.openxmlformats.org/officeDocument/2006/relationships/image" Target="../media/image58.png"/><Relationship Id="rId14" Type="http://schemas.openxmlformats.org/officeDocument/2006/relationships/image" Target="../media/image33.svg"/></Relationships>
</file>

<file path=ppt/diagrams/_rels/drawing7.xml.rels><?xml version="1.0" encoding="UTF-8" standalone="yes"?>
<Relationships xmlns="http://schemas.openxmlformats.org/package/2006/relationships"><Relationship Id="rId8" Type="http://schemas.openxmlformats.org/officeDocument/2006/relationships/image" Target="../media/image67.svg"/><Relationship Id="rId3" Type="http://schemas.openxmlformats.org/officeDocument/2006/relationships/image" Target="../media/image69.png"/><Relationship Id="rId7" Type="http://schemas.openxmlformats.org/officeDocument/2006/relationships/image" Target="../media/image71.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65.svg"/><Relationship Id="rId5" Type="http://schemas.openxmlformats.org/officeDocument/2006/relationships/image" Target="../media/image70.png"/><Relationship Id="rId10" Type="http://schemas.openxmlformats.org/officeDocument/2006/relationships/image" Target="../media/image25.svg"/><Relationship Id="rId4" Type="http://schemas.openxmlformats.org/officeDocument/2006/relationships/image" Target="../media/image63.svg"/><Relationship Id="rId9"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DDE471-B113-4C89-8DDC-DA2DBE38BD5C}"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6C383F7E-1890-4856-9642-37F16E4BDF27}">
      <dgm:prSet/>
      <dgm:spPr/>
      <dgm:t>
        <a:bodyPr/>
        <a:lstStyle/>
        <a:p>
          <a:r>
            <a:rPr lang="en-GB"/>
            <a:t>Customer experience is perceived in two categories.</a:t>
          </a:r>
          <a:endParaRPr lang="en-US"/>
        </a:p>
      </dgm:t>
    </dgm:pt>
    <dgm:pt modelId="{7CA4E20A-DFEA-429D-8262-7DE79CD65268}" type="parTrans" cxnId="{49AC3B3D-67E7-4E95-AFE3-2A67784BD794}">
      <dgm:prSet/>
      <dgm:spPr/>
      <dgm:t>
        <a:bodyPr/>
        <a:lstStyle/>
        <a:p>
          <a:endParaRPr lang="en-US"/>
        </a:p>
      </dgm:t>
    </dgm:pt>
    <dgm:pt modelId="{F9E88704-4488-4C75-A091-1079A70317EB}" type="sibTrans" cxnId="{49AC3B3D-67E7-4E95-AFE3-2A67784BD794}">
      <dgm:prSet/>
      <dgm:spPr/>
      <dgm:t>
        <a:bodyPr/>
        <a:lstStyle/>
        <a:p>
          <a:endParaRPr lang="en-US"/>
        </a:p>
      </dgm:t>
    </dgm:pt>
    <dgm:pt modelId="{B5AD289A-CEF6-40AB-9D5D-BF9688FE9512}">
      <dgm:prSet/>
      <dgm:spPr/>
      <dgm:t>
        <a:bodyPr/>
        <a:lstStyle/>
        <a:p>
          <a:r>
            <a:rPr lang="en-GB"/>
            <a:t>(1) customers perspective- looks at the organisation to see if their needs are met</a:t>
          </a:r>
          <a:endParaRPr lang="en-US"/>
        </a:p>
      </dgm:t>
    </dgm:pt>
    <dgm:pt modelId="{2B2006C7-9C69-4D5B-9091-1E0713D696C2}" type="parTrans" cxnId="{FD34B961-4018-4F67-BB8D-93183D7BA92D}">
      <dgm:prSet/>
      <dgm:spPr/>
      <dgm:t>
        <a:bodyPr/>
        <a:lstStyle/>
        <a:p>
          <a:endParaRPr lang="en-US"/>
        </a:p>
      </dgm:t>
    </dgm:pt>
    <dgm:pt modelId="{2F480D56-5D55-4AD0-9B7D-13460E93EA72}" type="sibTrans" cxnId="{FD34B961-4018-4F67-BB8D-93183D7BA92D}">
      <dgm:prSet/>
      <dgm:spPr/>
      <dgm:t>
        <a:bodyPr/>
        <a:lstStyle/>
        <a:p>
          <a:endParaRPr lang="en-US"/>
        </a:p>
      </dgm:t>
    </dgm:pt>
    <dgm:pt modelId="{27668CC7-7858-46FF-99B2-270BB5808D96}">
      <dgm:prSet/>
      <dgm:spPr/>
      <dgm:t>
        <a:bodyPr/>
        <a:lstStyle/>
        <a:p>
          <a:r>
            <a:rPr lang="en-GB"/>
            <a:t>(2) organisational perspective- defines the job role of its employees</a:t>
          </a:r>
          <a:endParaRPr lang="en-US"/>
        </a:p>
      </dgm:t>
    </dgm:pt>
    <dgm:pt modelId="{1E86EC39-F13E-4E5B-A429-E3F9204A011C}" type="parTrans" cxnId="{39CB5340-540C-4932-8BDD-730A7B949448}">
      <dgm:prSet/>
      <dgm:spPr/>
      <dgm:t>
        <a:bodyPr/>
        <a:lstStyle/>
        <a:p>
          <a:endParaRPr lang="en-US"/>
        </a:p>
      </dgm:t>
    </dgm:pt>
    <dgm:pt modelId="{F0ED661A-D541-4ABD-8864-313EDF9CAE60}" type="sibTrans" cxnId="{39CB5340-540C-4932-8BDD-730A7B949448}">
      <dgm:prSet/>
      <dgm:spPr/>
      <dgm:t>
        <a:bodyPr/>
        <a:lstStyle/>
        <a:p>
          <a:endParaRPr lang="en-US"/>
        </a:p>
      </dgm:t>
    </dgm:pt>
    <dgm:pt modelId="{60BB0463-52A0-4F62-982C-72E35D737EC1}" type="pres">
      <dgm:prSet presAssocID="{D2DDE471-B113-4C89-8DDC-DA2DBE38BD5C}" presName="root" presStyleCnt="0">
        <dgm:presLayoutVars>
          <dgm:dir/>
          <dgm:resizeHandles val="exact"/>
        </dgm:presLayoutVars>
      </dgm:prSet>
      <dgm:spPr/>
    </dgm:pt>
    <dgm:pt modelId="{D324B719-F511-4A3C-BCA1-2571FB742EE7}" type="pres">
      <dgm:prSet presAssocID="{6C383F7E-1890-4856-9642-37F16E4BDF27}" presName="compNode" presStyleCnt="0"/>
      <dgm:spPr/>
    </dgm:pt>
    <dgm:pt modelId="{9CBBFC8E-FE8C-4CF5-9B0E-5BC895F6BE30}" type="pres">
      <dgm:prSet presAssocID="{6C383F7E-1890-4856-9642-37F16E4BDF27}" presName="bgRect" presStyleLbl="bgShp" presStyleIdx="0" presStyleCnt="3"/>
      <dgm:spPr/>
    </dgm:pt>
    <dgm:pt modelId="{8D958CAB-1BBB-4C95-BC29-8FC32430E5B2}" type="pres">
      <dgm:prSet presAssocID="{6C383F7E-1890-4856-9642-37F16E4BDF2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commerce"/>
        </a:ext>
      </dgm:extLst>
    </dgm:pt>
    <dgm:pt modelId="{6834F7A7-B8EA-45CF-B2CF-AACDAFD2108C}" type="pres">
      <dgm:prSet presAssocID="{6C383F7E-1890-4856-9642-37F16E4BDF27}" presName="spaceRect" presStyleCnt="0"/>
      <dgm:spPr/>
    </dgm:pt>
    <dgm:pt modelId="{06095CD9-4011-40BD-BE65-6F29A38D4032}" type="pres">
      <dgm:prSet presAssocID="{6C383F7E-1890-4856-9642-37F16E4BDF27}" presName="parTx" presStyleLbl="revTx" presStyleIdx="0" presStyleCnt="3">
        <dgm:presLayoutVars>
          <dgm:chMax val="0"/>
          <dgm:chPref val="0"/>
        </dgm:presLayoutVars>
      </dgm:prSet>
      <dgm:spPr/>
    </dgm:pt>
    <dgm:pt modelId="{7FC8A09E-6574-4107-BC03-785FF4DB1DA3}" type="pres">
      <dgm:prSet presAssocID="{F9E88704-4488-4C75-A091-1079A70317EB}" presName="sibTrans" presStyleCnt="0"/>
      <dgm:spPr/>
    </dgm:pt>
    <dgm:pt modelId="{B1CDA62E-4715-4D69-9CD1-A03C74CBCBB4}" type="pres">
      <dgm:prSet presAssocID="{B5AD289A-CEF6-40AB-9D5D-BF9688FE9512}" presName="compNode" presStyleCnt="0"/>
      <dgm:spPr/>
    </dgm:pt>
    <dgm:pt modelId="{F6F923BB-1722-470A-81FA-2A7326FDE0D4}" type="pres">
      <dgm:prSet presAssocID="{B5AD289A-CEF6-40AB-9D5D-BF9688FE9512}" presName="bgRect" presStyleLbl="bgShp" presStyleIdx="1" presStyleCnt="3"/>
      <dgm:spPr/>
    </dgm:pt>
    <dgm:pt modelId="{34BF6CE4-2131-424C-B23E-2F9C47C18689}" type="pres">
      <dgm:prSet presAssocID="{B5AD289A-CEF6-40AB-9D5D-BF9688FE951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apanese Dolls"/>
        </a:ext>
      </dgm:extLst>
    </dgm:pt>
    <dgm:pt modelId="{5CAB2574-AC9F-41D9-87E6-A53AA03911A0}" type="pres">
      <dgm:prSet presAssocID="{B5AD289A-CEF6-40AB-9D5D-BF9688FE9512}" presName="spaceRect" presStyleCnt="0"/>
      <dgm:spPr/>
    </dgm:pt>
    <dgm:pt modelId="{841F38A7-2723-4CCB-A2D1-A5AC3516DE01}" type="pres">
      <dgm:prSet presAssocID="{B5AD289A-CEF6-40AB-9D5D-BF9688FE9512}" presName="parTx" presStyleLbl="revTx" presStyleIdx="1" presStyleCnt="3">
        <dgm:presLayoutVars>
          <dgm:chMax val="0"/>
          <dgm:chPref val="0"/>
        </dgm:presLayoutVars>
      </dgm:prSet>
      <dgm:spPr/>
    </dgm:pt>
    <dgm:pt modelId="{0A528CCB-167A-42A0-8D27-35870D684D63}" type="pres">
      <dgm:prSet presAssocID="{2F480D56-5D55-4AD0-9B7D-13460E93EA72}" presName="sibTrans" presStyleCnt="0"/>
      <dgm:spPr/>
    </dgm:pt>
    <dgm:pt modelId="{3997F237-0F36-4235-BFA8-CB010F259799}" type="pres">
      <dgm:prSet presAssocID="{27668CC7-7858-46FF-99B2-270BB5808D96}" presName="compNode" presStyleCnt="0"/>
      <dgm:spPr/>
    </dgm:pt>
    <dgm:pt modelId="{8E0AC966-A723-4912-9990-272082D756B9}" type="pres">
      <dgm:prSet presAssocID="{27668CC7-7858-46FF-99B2-270BB5808D96}" presName="bgRect" presStyleLbl="bgShp" presStyleIdx="2" presStyleCnt="3"/>
      <dgm:spPr/>
    </dgm:pt>
    <dgm:pt modelId="{71079110-8266-4255-A284-A57F62172611}" type="pres">
      <dgm:prSet presAssocID="{27668CC7-7858-46FF-99B2-270BB5808D9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ffice Worker"/>
        </a:ext>
      </dgm:extLst>
    </dgm:pt>
    <dgm:pt modelId="{DB8A6848-5C34-4242-8723-78B752B42E54}" type="pres">
      <dgm:prSet presAssocID="{27668CC7-7858-46FF-99B2-270BB5808D96}" presName="spaceRect" presStyleCnt="0"/>
      <dgm:spPr/>
    </dgm:pt>
    <dgm:pt modelId="{2F2E9F07-DEF4-4301-A927-FE0DADC9DDC3}" type="pres">
      <dgm:prSet presAssocID="{27668CC7-7858-46FF-99B2-270BB5808D96}" presName="parTx" presStyleLbl="revTx" presStyleIdx="2" presStyleCnt="3">
        <dgm:presLayoutVars>
          <dgm:chMax val="0"/>
          <dgm:chPref val="0"/>
        </dgm:presLayoutVars>
      </dgm:prSet>
      <dgm:spPr/>
    </dgm:pt>
  </dgm:ptLst>
  <dgm:cxnLst>
    <dgm:cxn modelId="{7B57F33B-D775-494E-AAAF-0513AE85501A}" type="presOf" srcId="{D2DDE471-B113-4C89-8DDC-DA2DBE38BD5C}" destId="{60BB0463-52A0-4F62-982C-72E35D737EC1}" srcOrd="0" destOrd="0" presId="urn:microsoft.com/office/officeart/2018/2/layout/IconVerticalSolidList"/>
    <dgm:cxn modelId="{49AC3B3D-67E7-4E95-AFE3-2A67784BD794}" srcId="{D2DDE471-B113-4C89-8DDC-DA2DBE38BD5C}" destId="{6C383F7E-1890-4856-9642-37F16E4BDF27}" srcOrd="0" destOrd="0" parTransId="{7CA4E20A-DFEA-429D-8262-7DE79CD65268}" sibTransId="{F9E88704-4488-4C75-A091-1079A70317EB}"/>
    <dgm:cxn modelId="{39CB5340-540C-4932-8BDD-730A7B949448}" srcId="{D2DDE471-B113-4C89-8DDC-DA2DBE38BD5C}" destId="{27668CC7-7858-46FF-99B2-270BB5808D96}" srcOrd="2" destOrd="0" parTransId="{1E86EC39-F13E-4E5B-A429-E3F9204A011C}" sibTransId="{F0ED661A-D541-4ABD-8864-313EDF9CAE60}"/>
    <dgm:cxn modelId="{FD34B961-4018-4F67-BB8D-93183D7BA92D}" srcId="{D2DDE471-B113-4C89-8DDC-DA2DBE38BD5C}" destId="{B5AD289A-CEF6-40AB-9D5D-BF9688FE9512}" srcOrd="1" destOrd="0" parTransId="{2B2006C7-9C69-4D5B-9091-1E0713D696C2}" sibTransId="{2F480D56-5D55-4AD0-9B7D-13460E93EA72}"/>
    <dgm:cxn modelId="{47698088-BD53-4BC6-9E43-C0D4BBE8EF45}" type="presOf" srcId="{27668CC7-7858-46FF-99B2-270BB5808D96}" destId="{2F2E9F07-DEF4-4301-A927-FE0DADC9DDC3}" srcOrd="0" destOrd="0" presId="urn:microsoft.com/office/officeart/2018/2/layout/IconVerticalSolidList"/>
    <dgm:cxn modelId="{6B998CB8-EB0F-4A11-B89D-D2CDDDB41F90}" type="presOf" srcId="{B5AD289A-CEF6-40AB-9D5D-BF9688FE9512}" destId="{841F38A7-2723-4CCB-A2D1-A5AC3516DE01}" srcOrd="0" destOrd="0" presId="urn:microsoft.com/office/officeart/2018/2/layout/IconVerticalSolidList"/>
    <dgm:cxn modelId="{C4C196F6-02EE-40CB-AE9A-35D045C68391}" type="presOf" srcId="{6C383F7E-1890-4856-9642-37F16E4BDF27}" destId="{06095CD9-4011-40BD-BE65-6F29A38D4032}" srcOrd="0" destOrd="0" presId="urn:microsoft.com/office/officeart/2018/2/layout/IconVerticalSolidList"/>
    <dgm:cxn modelId="{3DA133EC-CE91-4134-819D-E14D7A6C674C}" type="presParOf" srcId="{60BB0463-52A0-4F62-982C-72E35D737EC1}" destId="{D324B719-F511-4A3C-BCA1-2571FB742EE7}" srcOrd="0" destOrd="0" presId="urn:microsoft.com/office/officeart/2018/2/layout/IconVerticalSolidList"/>
    <dgm:cxn modelId="{542F98E2-FC3D-451F-877A-B6D2DF0C1205}" type="presParOf" srcId="{D324B719-F511-4A3C-BCA1-2571FB742EE7}" destId="{9CBBFC8E-FE8C-4CF5-9B0E-5BC895F6BE30}" srcOrd="0" destOrd="0" presId="urn:microsoft.com/office/officeart/2018/2/layout/IconVerticalSolidList"/>
    <dgm:cxn modelId="{885C045A-C6F6-4C79-8199-2DF76271D941}" type="presParOf" srcId="{D324B719-F511-4A3C-BCA1-2571FB742EE7}" destId="{8D958CAB-1BBB-4C95-BC29-8FC32430E5B2}" srcOrd="1" destOrd="0" presId="urn:microsoft.com/office/officeart/2018/2/layout/IconVerticalSolidList"/>
    <dgm:cxn modelId="{A895582B-ED76-4577-A2AC-770DFEC32024}" type="presParOf" srcId="{D324B719-F511-4A3C-BCA1-2571FB742EE7}" destId="{6834F7A7-B8EA-45CF-B2CF-AACDAFD2108C}" srcOrd="2" destOrd="0" presId="urn:microsoft.com/office/officeart/2018/2/layout/IconVerticalSolidList"/>
    <dgm:cxn modelId="{9BB058CA-0B20-41C3-A615-0AB6C63D6555}" type="presParOf" srcId="{D324B719-F511-4A3C-BCA1-2571FB742EE7}" destId="{06095CD9-4011-40BD-BE65-6F29A38D4032}" srcOrd="3" destOrd="0" presId="urn:microsoft.com/office/officeart/2018/2/layout/IconVerticalSolidList"/>
    <dgm:cxn modelId="{7A356B4F-C33A-4587-A4F7-391171ACBED9}" type="presParOf" srcId="{60BB0463-52A0-4F62-982C-72E35D737EC1}" destId="{7FC8A09E-6574-4107-BC03-785FF4DB1DA3}" srcOrd="1" destOrd="0" presId="urn:microsoft.com/office/officeart/2018/2/layout/IconVerticalSolidList"/>
    <dgm:cxn modelId="{FBF0A9B4-B622-4D0B-9836-B46ED88999BB}" type="presParOf" srcId="{60BB0463-52A0-4F62-982C-72E35D737EC1}" destId="{B1CDA62E-4715-4D69-9CD1-A03C74CBCBB4}" srcOrd="2" destOrd="0" presId="urn:microsoft.com/office/officeart/2018/2/layout/IconVerticalSolidList"/>
    <dgm:cxn modelId="{306728E0-F050-4077-8B30-4BBFB7D418C5}" type="presParOf" srcId="{B1CDA62E-4715-4D69-9CD1-A03C74CBCBB4}" destId="{F6F923BB-1722-470A-81FA-2A7326FDE0D4}" srcOrd="0" destOrd="0" presId="urn:microsoft.com/office/officeart/2018/2/layout/IconVerticalSolidList"/>
    <dgm:cxn modelId="{ACFBABEF-FE0A-48E9-A4CE-1097435636FC}" type="presParOf" srcId="{B1CDA62E-4715-4D69-9CD1-A03C74CBCBB4}" destId="{34BF6CE4-2131-424C-B23E-2F9C47C18689}" srcOrd="1" destOrd="0" presId="urn:microsoft.com/office/officeart/2018/2/layout/IconVerticalSolidList"/>
    <dgm:cxn modelId="{3ED88E51-4CFC-4A51-9DAF-02A987F36FBA}" type="presParOf" srcId="{B1CDA62E-4715-4D69-9CD1-A03C74CBCBB4}" destId="{5CAB2574-AC9F-41D9-87E6-A53AA03911A0}" srcOrd="2" destOrd="0" presId="urn:microsoft.com/office/officeart/2018/2/layout/IconVerticalSolidList"/>
    <dgm:cxn modelId="{7650EAD7-D068-4750-AE72-141F4F3A9250}" type="presParOf" srcId="{B1CDA62E-4715-4D69-9CD1-A03C74CBCBB4}" destId="{841F38A7-2723-4CCB-A2D1-A5AC3516DE01}" srcOrd="3" destOrd="0" presId="urn:microsoft.com/office/officeart/2018/2/layout/IconVerticalSolidList"/>
    <dgm:cxn modelId="{8F09AF0E-80D0-4CE3-9455-D73C69D7F586}" type="presParOf" srcId="{60BB0463-52A0-4F62-982C-72E35D737EC1}" destId="{0A528CCB-167A-42A0-8D27-35870D684D63}" srcOrd="3" destOrd="0" presId="urn:microsoft.com/office/officeart/2018/2/layout/IconVerticalSolidList"/>
    <dgm:cxn modelId="{63F5C658-11A6-4219-9141-812E361E9034}" type="presParOf" srcId="{60BB0463-52A0-4F62-982C-72E35D737EC1}" destId="{3997F237-0F36-4235-BFA8-CB010F259799}" srcOrd="4" destOrd="0" presId="urn:microsoft.com/office/officeart/2018/2/layout/IconVerticalSolidList"/>
    <dgm:cxn modelId="{3C5D09A8-D361-46EF-94CB-77A9153BDB6D}" type="presParOf" srcId="{3997F237-0F36-4235-BFA8-CB010F259799}" destId="{8E0AC966-A723-4912-9990-272082D756B9}" srcOrd="0" destOrd="0" presId="urn:microsoft.com/office/officeart/2018/2/layout/IconVerticalSolidList"/>
    <dgm:cxn modelId="{5D587420-9204-46AF-BB72-0E923F040600}" type="presParOf" srcId="{3997F237-0F36-4235-BFA8-CB010F259799}" destId="{71079110-8266-4255-A284-A57F62172611}" srcOrd="1" destOrd="0" presId="urn:microsoft.com/office/officeart/2018/2/layout/IconVerticalSolidList"/>
    <dgm:cxn modelId="{94CCBBAB-04A3-45A1-AC3F-D1B5C2C9E0FF}" type="presParOf" srcId="{3997F237-0F36-4235-BFA8-CB010F259799}" destId="{DB8A6848-5C34-4242-8723-78B752B42E54}" srcOrd="2" destOrd="0" presId="urn:microsoft.com/office/officeart/2018/2/layout/IconVerticalSolidList"/>
    <dgm:cxn modelId="{02542E1C-AEE8-4B35-8062-B794C89A1484}" type="presParOf" srcId="{3997F237-0F36-4235-BFA8-CB010F259799}" destId="{2F2E9F07-DEF4-4301-A927-FE0DADC9DDC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0AFA0B-21D1-4EDD-8889-A0A0D8A1EE30}" type="doc">
      <dgm:prSet loTypeId="urn:microsoft.com/office/officeart/2018/2/layout/IconVerticalSolidList" loCatId="icon" qsTypeId="urn:microsoft.com/office/officeart/2005/8/quickstyle/simple1" qsCatId="simple" csTypeId="urn:microsoft.com/office/officeart/2018/5/colors/Iconchunking_neutralicontext_accent2_2" csCatId="accent2" phldr="1"/>
      <dgm:spPr/>
      <dgm:t>
        <a:bodyPr/>
        <a:lstStyle/>
        <a:p>
          <a:endParaRPr lang="en-US"/>
        </a:p>
      </dgm:t>
    </dgm:pt>
    <dgm:pt modelId="{BAB44670-8C56-4E01-8301-8D335AC5386E}">
      <dgm:prSet/>
      <dgm:spPr/>
      <dgm:t>
        <a:bodyPr/>
        <a:lstStyle/>
        <a:p>
          <a:r>
            <a:rPr lang="en-GB" b="0" i="0"/>
            <a:t>(CRM) Mining Data from customer in order to have an advantage for their tactical purposes </a:t>
          </a:r>
          <a:endParaRPr lang="en-US"/>
        </a:p>
      </dgm:t>
    </dgm:pt>
    <dgm:pt modelId="{F8D063EA-7E8B-4540-8FFB-66818824BCAE}" type="parTrans" cxnId="{ED8D48EC-78F1-4528-99AF-119208DCAD74}">
      <dgm:prSet/>
      <dgm:spPr/>
      <dgm:t>
        <a:bodyPr/>
        <a:lstStyle/>
        <a:p>
          <a:endParaRPr lang="en-US"/>
        </a:p>
      </dgm:t>
    </dgm:pt>
    <dgm:pt modelId="{C48C6ED6-07D1-414A-809F-384BE5B9D160}" type="sibTrans" cxnId="{ED8D48EC-78F1-4528-99AF-119208DCAD74}">
      <dgm:prSet/>
      <dgm:spPr/>
      <dgm:t>
        <a:bodyPr/>
        <a:lstStyle/>
        <a:p>
          <a:endParaRPr lang="en-US"/>
        </a:p>
      </dgm:t>
    </dgm:pt>
    <dgm:pt modelId="{A3C535A1-4F8E-4635-A836-29A426CB3567}">
      <dgm:prSet/>
      <dgm:spPr/>
      <dgm:t>
        <a:bodyPr/>
        <a:lstStyle/>
        <a:p>
          <a:r>
            <a:rPr lang="en-GB" b="0" i="0"/>
            <a:t>It is also to have a business strategy for the customer to give the company profit </a:t>
          </a:r>
          <a:endParaRPr lang="en-US"/>
        </a:p>
      </dgm:t>
    </dgm:pt>
    <dgm:pt modelId="{24D119C6-7555-4F30-9E71-2706C1DD34D6}" type="parTrans" cxnId="{38603218-CF3C-4FA4-B8F6-11135A47B38B}">
      <dgm:prSet/>
      <dgm:spPr/>
      <dgm:t>
        <a:bodyPr/>
        <a:lstStyle/>
        <a:p>
          <a:endParaRPr lang="en-US"/>
        </a:p>
      </dgm:t>
    </dgm:pt>
    <dgm:pt modelId="{A573A7F8-4969-4878-B708-896A19E8C4EA}" type="sibTrans" cxnId="{38603218-CF3C-4FA4-B8F6-11135A47B38B}">
      <dgm:prSet/>
      <dgm:spPr/>
      <dgm:t>
        <a:bodyPr/>
        <a:lstStyle/>
        <a:p>
          <a:endParaRPr lang="en-US"/>
        </a:p>
      </dgm:t>
    </dgm:pt>
    <dgm:pt modelId="{E9DCEA71-886B-49DD-BECF-EFDFB5E68F59}">
      <dgm:prSet/>
      <dgm:spPr/>
      <dgm:t>
        <a:bodyPr/>
        <a:lstStyle/>
        <a:p>
          <a:r>
            <a:rPr lang="en-GB" b="0" i="0"/>
            <a:t>To  observe what customer wants</a:t>
          </a:r>
          <a:endParaRPr lang="en-US"/>
        </a:p>
      </dgm:t>
    </dgm:pt>
    <dgm:pt modelId="{AB5C3AAE-69AE-4860-8A0B-457EA8DB04C8}" type="parTrans" cxnId="{91F0C255-1A82-46F3-BFFF-729CBF833ADC}">
      <dgm:prSet/>
      <dgm:spPr/>
      <dgm:t>
        <a:bodyPr/>
        <a:lstStyle/>
        <a:p>
          <a:endParaRPr lang="en-US"/>
        </a:p>
      </dgm:t>
    </dgm:pt>
    <dgm:pt modelId="{71DE2335-5E1F-456C-BF75-1D60D6193C5E}" type="sibTrans" cxnId="{91F0C255-1A82-46F3-BFFF-729CBF833ADC}">
      <dgm:prSet/>
      <dgm:spPr/>
      <dgm:t>
        <a:bodyPr/>
        <a:lstStyle/>
        <a:p>
          <a:endParaRPr lang="en-US"/>
        </a:p>
      </dgm:t>
    </dgm:pt>
    <dgm:pt modelId="{2F82E3FA-7120-44C7-8380-8163702E903D}">
      <dgm:prSet/>
      <dgm:spPr/>
      <dgm:t>
        <a:bodyPr/>
        <a:lstStyle/>
        <a:p>
          <a:r>
            <a:rPr lang="en-GB" b="0" i="0"/>
            <a:t>To design and give customer value in form of experience  </a:t>
          </a:r>
          <a:endParaRPr lang="en-US"/>
        </a:p>
      </dgm:t>
    </dgm:pt>
    <dgm:pt modelId="{82549111-E449-49D2-A576-A6907D06ED37}" type="parTrans" cxnId="{DCE9C2E5-E7F0-4381-96DF-A5E43EFE897B}">
      <dgm:prSet/>
      <dgm:spPr/>
      <dgm:t>
        <a:bodyPr/>
        <a:lstStyle/>
        <a:p>
          <a:endParaRPr lang="en-US"/>
        </a:p>
      </dgm:t>
    </dgm:pt>
    <dgm:pt modelId="{BA8A0F36-637A-4DC0-BB25-9D0D5783218D}" type="sibTrans" cxnId="{DCE9C2E5-E7F0-4381-96DF-A5E43EFE897B}">
      <dgm:prSet/>
      <dgm:spPr/>
      <dgm:t>
        <a:bodyPr/>
        <a:lstStyle/>
        <a:p>
          <a:endParaRPr lang="en-US"/>
        </a:p>
      </dgm:t>
    </dgm:pt>
    <dgm:pt modelId="{E39BC9AB-38A9-43D6-A8DD-DB96F930E32F}" type="pres">
      <dgm:prSet presAssocID="{600AFA0B-21D1-4EDD-8889-A0A0D8A1EE30}" presName="root" presStyleCnt="0">
        <dgm:presLayoutVars>
          <dgm:dir/>
          <dgm:resizeHandles val="exact"/>
        </dgm:presLayoutVars>
      </dgm:prSet>
      <dgm:spPr/>
    </dgm:pt>
    <dgm:pt modelId="{764B23D3-119A-420C-8902-1E4435F33FE9}" type="pres">
      <dgm:prSet presAssocID="{BAB44670-8C56-4E01-8301-8D335AC5386E}" presName="compNode" presStyleCnt="0"/>
      <dgm:spPr/>
    </dgm:pt>
    <dgm:pt modelId="{73903998-7A17-45D6-AF6B-8874FAF72BA7}" type="pres">
      <dgm:prSet presAssocID="{BAB44670-8C56-4E01-8301-8D335AC5386E}" presName="bgRect" presStyleLbl="bgShp" presStyleIdx="0" presStyleCnt="4"/>
      <dgm:spPr/>
    </dgm:pt>
    <dgm:pt modelId="{9FC13502-4C06-4B51-A511-689091571D3E}" type="pres">
      <dgm:prSet presAssocID="{BAB44670-8C56-4E01-8301-8D335AC5386E}"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tabase"/>
        </a:ext>
      </dgm:extLst>
    </dgm:pt>
    <dgm:pt modelId="{D0B13DC2-D179-408C-9624-823E21AAD8FB}" type="pres">
      <dgm:prSet presAssocID="{BAB44670-8C56-4E01-8301-8D335AC5386E}" presName="spaceRect" presStyleCnt="0"/>
      <dgm:spPr/>
    </dgm:pt>
    <dgm:pt modelId="{7FBD921E-BB3D-48E7-B7CF-6820C65CA86B}" type="pres">
      <dgm:prSet presAssocID="{BAB44670-8C56-4E01-8301-8D335AC5386E}" presName="parTx" presStyleLbl="revTx" presStyleIdx="0" presStyleCnt="4">
        <dgm:presLayoutVars>
          <dgm:chMax val="0"/>
          <dgm:chPref val="0"/>
        </dgm:presLayoutVars>
      </dgm:prSet>
      <dgm:spPr/>
    </dgm:pt>
    <dgm:pt modelId="{F01C306A-F57A-4B14-8595-35E3A30D0133}" type="pres">
      <dgm:prSet presAssocID="{C48C6ED6-07D1-414A-809F-384BE5B9D160}" presName="sibTrans" presStyleCnt="0"/>
      <dgm:spPr/>
    </dgm:pt>
    <dgm:pt modelId="{575A041C-5EAB-4034-ACC1-6C161203C056}" type="pres">
      <dgm:prSet presAssocID="{A3C535A1-4F8E-4635-A836-29A426CB3567}" presName="compNode" presStyleCnt="0"/>
      <dgm:spPr/>
    </dgm:pt>
    <dgm:pt modelId="{C90B5EF1-A10B-479C-BE54-4E0866F25896}" type="pres">
      <dgm:prSet presAssocID="{A3C535A1-4F8E-4635-A836-29A426CB3567}" presName="bgRect" presStyleLbl="bgShp" presStyleIdx="1" presStyleCnt="4"/>
      <dgm:spPr/>
    </dgm:pt>
    <dgm:pt modelId="{EAECE819-24AB-4906-821B-188BB4834707}" type="pres">
      <dgm:prSet presAssocID="{A3C535A1-4F8E-4635-A836-29A426CB356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uble"/>
        </a:ext>
      </dgm:extLst>
    </dgm:pt>
    <dgm:pt modelId="{F5B376D9-1C23-4867-A282-F7A5496069C1}" type="pres">
      <dgm:prSet presAssocID="{A3C535A1-4F8E-4635-A836-29A426CB3567}" presName="spaceRect" presStyleCnt="0"/>
      <dgm:spPr/>
    </dgm:pt>
    <dgm:pt modelId="{DBE58DB2-BB53-47BE-B81D-C91FC9FB4BA3}" type="pres">
      <dgm:prSet presAssocID="{A3C535A1-4F8E-4635-A836-29A426CB3567}" presName="parTx" presStyleLbl="revTx" presStyleIdx="1" presStyleCnt="4">
        <dgm:presLayoutVars>
          <dgm:chMax val="0"/>
          <dgm:chPref val="0"/>
        </dgm:presLayoutVars>
      </dgm:prSet>
      <dgm:spPr/>
    </dgm:pt>
    <dgm:pt modelId="{3D43DC99-F8A8-4ABD-9C7B-86574341C9B4}" type="pres">
      <dgm:prSet presAssocID="{A573A7F8-4969-4878-B708-896A19E8C4EA}" presName="sibTrans" presStyleCnt="0"/>
      <dgm:spPr/>
    </dgm:pt>
    <dgm:pt modelId="{27B6C356-BE5E-4F1C-A2E1-A67AB831787B}" type="pres">
      <dgm:prSet presAssocID="{E9DCEA71-886B-49DD-BECF-EFDFB5E68F59}" presName="compNode" presStyleCnt="0"/>
      <dgm:spPr/>
    </dgm:pt>
    <dgm:pt modelId="{1017E4B6-B7C2-4073-83E3-63455771F756}" type="pres">
      <dgm:prSet presAssocID="{E9DCEA71-886B-49DD-BECF-EFDFB5E68F59}" presName="bgRect" presStyleLbl="bgShp" presStyleIdx="2" presStyleCnt="4"/>
      <dgm:spPr/>
    </dgm:pt>
    <dgm:pt modelId="{2F2DD234-9226-4219-9349-E4AE76543B1C}" type="pres">
      <dgm:prSet presAssocID="{E9DCEA71-886B-49DD-BECF-EFDFB5E68F5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a:ext>
      </dgm:extLst>
    </dgm:pt>
    <dgm:pt modelId="{8DB90363-A23D-416F-B9C6-635E97A7D8AF}" type="pres">
      <dgm:prSet presAssocID="{E9DCEA71-886B-49DD-BECF-EFDFB5E68F59}" presName="spaceRect" presStyleCnt="0"/>
      <dgm:spPr/>
    </dgm:pt>
    <dgm:pt modelId="{52F73ADE-C6CF-4CE3-B4AA-3A49E9D2014E}" type="pres">
      <dgm:prSet presAssocID="{E9DCEA71-886B-49DD-BECF-EFDFB5E68F59}" presName="parTx" presStyleLbl="revTx" presStyleIdx="2" presStyleCnt="4">
        <dgm:presLayoutVars>
          <dgm:chMax val="0"/>
          <dgm:chPref val="0"/>
        </dgm:presLayoutVars>
      </dgm:prSet>
      <dgm:spPr/>
    </dgm:pt>
    <dgm:pt modelId="{8B60594E-E8CB-46D2-9149-119C2D8336AA}" type="pres">
      <dgm:prSet presAssocID="{71DE2335-5E1F-456C-BF75-1D60D6193C5E}" presName="sibTrans" presStyleCnt="0"/>
      <dgm:spPr/>
    </dgm:pt>
    <dgm:pt modelId="{70B65347-E088-4F58-8B71-85C53767E2B7}" type="pres">
      <dgm:prSet presAssocID="{2F82E3FA-7120-44C7-8380-8163702E903D}" presName="compNode" presStyleCnt="0"/>
      <dgm:spPr/>
    </dgm:pt>
    <dgm:pt modelId="{A7DB74DC-9E04-45B5-B061-7E2DB8B8B3B4}" type="pres">
      <dgm:prSet presAssocID="{2F82E3FA-7120-44C7-8380-8163702E903D}" presName="bgRect" presStyleLbl="bgShp" presStyleIdx="3" presStyleCnt="4"/>
      <dgm:spPr/>
    </dgm:pt>
    <dgm:pt modelId="{E01E2DB6-59C6-48DB-8A43-DE7659A69BEF}" type="pres">
      <dgm:prSet presAssocID="{2F82E3FA-7120-44C7-8380-8163702E903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4F1DD756-212F-4319-B7C1-4C27746F02AB}" type="pres">
      <dgm:prSet presAssocID="{2F82E3FA-7120-44C7-8380-8163702E903D}" presName="spaceRect" presStyleCnt="0"/>
      <dgm:spPr/>
    </dgm:pt>
    <dgm:pt modelId="{4B148170-7B6E-49ED-A398-C63148734FA1}" type="pres">
      <dgm:prSet presAssocID="{2F82E3FA-7120-44C7-8380-8163702E903D}" presName="parTx" presStyleLbl="revTx" presStyleIdx="3" presStyleCnt="4">
        <dgm:presLayoutVars>
          <dgm:chMax val="0"/>
          <dgm:chPref val="0"/>
        </dgm:presLayoutVars>
      </dgm:prSet>
      <dgm:spPr/>
    </dgm:pt>
  </dgm:ptLst>
  <dgm:cxnLst>
    <dgm:cxn modelId="{3C8CF306-958A-4F9B-AC89-263FD65EB231}" type="presOf" srcId="{BAB44670-8C56-4E01-8301-8D335AC5386E}" destId="{7FBD921E-BB3D-48E7-B7CF-6820C65CA86B}" srcOrd="0" destOrd="0" presId="urn:microsoft.com/office/officeart/2018/2/layout/IconVerticalSolidList"/>
    <dgm:cxn modelId="{38603218-CF3C-4FA4-B8F6-11135A47B38B}" srcId="{600AFA0B-21D1-4EDD-8889-A0A0D8A1EE30}" destId="{A3C535A1-4F8E-4635-A836-29A426CB3567}" srcOrd="1" destOrd="0" parTransId="{24D119C6-7555-4F30-9E71-2706C1DD34D6}" sibTransId="{A573A7F8-4969-4878-B708-896A19E8C4EA}"/>
    <dgm:cxn modelId="{75B67937-226E-44B8-B6C8-56ACF57BB91E}" type="presOf" srcId="{E9DCEA71-886B-49DD-BECF-EFDFB5E68F59}" destId="{52F73ADE-C6CF-4CE3-B4AA-3A49E9D2014E}" srcOrd="0" destOrd="0" presId="urn:microsoft.com/office/officeart/2018/2/layout/IconVerticalSolidList"/>
    <dgm:cxn modelId="{F5FE3B72-0271-428F-9EA8-3570ECF28AD7}" type="presOf" srcId="{2F82E3FA-7120-44C7-8380-8163702E903D}" destId="{4B148170-7B6E-49ED-A398-C63148734FA1}" srcOrd="0" destOrd="0" presId="urn:microsoft.com/office/officeart/2018/2/layout/IconVerticalSolidList"/>
    <dgm:cxn modelId="{91F0C255-1A82-46F3-BFFF-729CBF833ADC}" srcId="{600AFA0B-21D1-4EDD-8889-A0A0D8A1EE30}" destId="{E9DCEA71-886B-49DD-BECF-EFDFB5E68F59}" srcOrd="2" destOrd="0" parTransId="{AB5C3AAE-69AE-4860-8A0B-457EA8DB04C8}" sibTransId="{71DE2335-5E1F-456C-BF75-1D60D6193C5E}"/>
    <dgm:cxn modelId="{4F9C4CA5-4CE1-4FB8-A63B-04F376B433B5}" type="presOf" srcId="{A3C535A1-4F8E-4635-A836-29A426CB3567}" destId="{DBE58DB2-BB53-47BE-B81D-C91FC9FB4BA3}" srcOrd="0" destOrd="0" presId="urn:microsoft.com/office/officeart/2018/2/layout/IconVerticalSolidList"/>
    <dgm:cxn modelId="{B44C8DDB-2DEA-4A47-9EE6-FF1223529C5A}" type="presOf" srcId="{600AFA0B-21D1-4EDD-8889-A0A0D8A1EE30}" destId="{E39BC9AB-38A9-43D6-A8DD-DB96F930E32F}" srcOrd="0" destOrd="0" presId="urn:microsoft.com/office/officeart/2018/2/layout/IconVerticalSolidList"/>
    <dgm:cxn modelId="{DCE9C2E5-E7F0-4381-96DF-A5E43EFE897B}" srcId="{600AFA0B-21D1-4EDD-8889-A0A0D8A1EE30}" destId="{2F82E3FA-7120-44C7-8380-8163702E903D}" srcOrd="3" destOrd="0" parTransId="{82549111-E449-49D2-A576-A6907D06ED37}" sibTransId="{BA8A0F36-637A-4DC0-BB25-9D0D5783218D}"/>
    <dgm:cxn modelId="{ED8D48EC-78F1-4528-99AF-119208DCAD74}" srcId="{600AFA0B-21D1-4EDD-8889-A0A0D8A1EE30}" destId="{BAB44670-8C56-4E01-8301-8D335AC5386E}" srcOrd="0" destOrd="0" parTransId="{F8D063EA-7E8B-4540-8FFB-66818824BCAE}" sibTransId="{C48C6ED6-07D1-414A-809F-384BE5B9D160}"/>
    <dgm:cxn modelId="{DA0B6DEA-E31D-4165-9E8C-3C96FF6DFC9D}" type="presParOf" srcId="{E39BC9AB-38A9-43D6-A8DD-DB96F930E32F}" destId="{764B23D3-119A-420C-8902-1E4435F33FE9}" srcOrd="0" destOrd="0" presId="urn:microsoft.com/office/officeart/2018/2/layout/IconVerticalSolidList"/>
    <dgm:cxn modelId="{4FD67D4E-A22E-4B05-A3D8-8027A52A29BE}" type="presParOf" srcId="{764B23D3-119A-420C-8902-1E4435F33FE9}" destId="{73903998-7A17-45D6-AF6B-8874FAF72BA7}" srcOrd="0" destOrd="0" presId="urn:microsoft.com/office/officeart/2018/2/layout/IconVerticalSolidList"/>
    <dgm:cxn modelId="{B2FF43D4-1C4A-41E8-9051-DB0789BA1B9A}" type="presParOf" srcId="{764B23D3-119A-420C-8902-1E4435F33FE9}" destId="{9FC13502-4C06-4B51-A511-689091571D3E}" srcOrd="1" destOrd="0" presId="urn:microsoft.com/office/officeart/2018/2/layout/IconVerticalSolidList"/>
    <dgm:cxn modelId="{39DD7B2C-E8EF-47D9-8E6D-A55EEB102CFC}" type="presParOf" srcId="{764B23D3-119A-420C-8902-1E4435F33FE9}" destId="{D0B13DC2-D179-408C-9624-823E21AAD8FB}" srcOrd="2" destOrd="0" presId="urn:microsoft.com/office/officeart/2018/2/layout/IconVerticalSolidList"/>
    <dgm:cxn modelId="{6A142B5A-AD5D-4B0B-85FE-093F6616A76F}" type="presParOf" srcId="{764B23D3-119A-420C-8902-1E4435F33FE9}" destId="{7FBD921E-BB3D-48E7-B7CF-6820C65CA86B}" srcOrd="3" destOrd="0" presId="urn:microsoft.com/office/officeart/2018/2/layout/IconVerticalSolidList"/>
    <dgm:cxn modelId="{8C3B3C83-2266-464C-AD1B-C4B72FAD4466}" type="presParOf" srcId="{E39BC9AB-38A9-43D6-A8DD-DB96F930E32F}" destId="{F01C306A-F57A-4B14-8595-35E3A30D0133}" srcOrd="1" destOrd="0" presId="urn:microsoft.com/office/officeart/2018/2/layout/IconVerticalSolidList"/>
    <dgm:cxn modelId="{C7B02E08-E941-4749-BE8E-7C96BA773E96}" type="presParOf" srcId="{E39BC9AB-38A9-43D6-A8DD-DB96F930E32F}" destId="{575A041C-5EAB-4034-ACC1-6C161203C056}" srcOrd="2" destOrd="0" presId="urn:microsoft.com/office/officeart/2018/2/layout/IconVerticalSolidList"/>
    <dgm:cxn modelId="{F6F2460A-FE72-4D8D-9D9B-ACA7D9B46B9C}" type="presParOf" srcId="{575A041C-5EAB-4034-ACC1-6C161203C056}" destId="{C90B5EF1-A10B-479C-BE54-4E0866F25896}" srcOrd="0" destOrd="0" presId="urn:microsoft.com/office/officeart/2018/2/layout/IconVerticalSolidList"/>
    <dgm:cxn modelId="{A6BEFA3C-0F61-40C0-865D-1999992E1B6D}" type="presParOf" srcId="{575A041C-5EAB-4034-ACC1-6C161203C056}" destId="{EAECE819-24AB-4906-821B-188BB4834707}" srcOrd="1" destOrd="0" presId="urn:microsoft.com/office/officeart/2018/2/layout/IconVerticalSolidList"/>
    <dgm:cxn modelId="{CCCF565A-7D37-41C2-9EC2-917A3C5199BF}" type="presParOf" srcId="{575A041C-5EAB-4034-ACC1-6C161203C056}" destId="{F5B376D9-1C23-4867-A282-F7A5496069C1}" srcOrd="2" destOrd="0" presId="urn:microsoft.com/office/officeart/2018/2/layout/IconVerticalSolidList"/>
    <dgm:cxn modelId="{5F7E987D-2E10-4A5B-9420-6FF6F4AE7A2B}" type="presParOf" srcId="{575A041C-5EAB-4034-ACC1-6C161203C056}" destId="{DBE58DB2-BB53-47BE-B81D-C91FC9FB4BA3}" srcOrd="3" destOrd="0" presId="urn:microsoft.com/office/officeart/2018/2/layout/IconVerticalSolidList"/>
    <dgm:cxn modelId="{A0551EC2-7F23-4697-B8FB-F6F8DCBE18DA}" type="presParOf" srcId="{E39BC9AB-38A9-43D6-A8DD-DB96F930E32F}" destId="{3D43DC99-F8A8-4ABD-9C7B-86574341C9B4}" srcOrd="3" destOrd="0" presId="urn:microsoft.com/office/officeart/2018/2/layout/IconVerticalSolidList"/>
    <dgm:cxn modelId="{11CDB19E-5D33-4121-8EB5-3CB869B7E058}" type="presParOf" srcId="{E39BC9AB-38A9-43D6-A8DD-DB96F930E32F}" destId="{27B6C356-BE5E-4F1C-A2E1-A67AB831787B}" srcOrd="4" destOrd="0" presId="urn:microsoft.com/office/officeart/2018/2/layout/IconVerticalSolidList"/>
    <dgm:cxn modelId="{04144E17-6759-43DD-8CA9-769CEF4D03E9}" type="presParOf" srcId="{27B6C356-BE5E-4F1C-A2E1-A67AB831787B}" destId="{1017E4B6-B7C2-4073-83E3-63455771F756}" srcOrd="0" destOrd="0" presId="urn:microsoft.com/office/officeart/2018/2/layout/IconVerticalSolidList"/>
    <dgm:cxn modelId="{043C91FB-329A-4B15-B01A-C78BCBC388C8}" type="presParOf" srcId="{27B6C356-BE5E-4F1C-A2E1-A67AB831787B}" destId="{2F2DD234-9226-4219-9349-E4AE76543B1C}" srcOrd="1" destOrd="0" presId="urn:microsoft.com/office/officeart/2018/2/layout/IconVerticalSolidList"/>
    <dgm:cxn modelId="{1490BD60-F5E5-4595-B807-1B6C42F7952E}" type="presParOf" srcId="{27B6C356-BE5E-4F1C-A2E1-A67AB831787B}" destId="{8DB90363-A23D-416F-B9C6-635E97A7D8AF}" srcOrd="2" destOrd="0" presId="urn:microsoft.com/office/officeart/2018/2/layout/IconVerticalSolidList"/>
    <dgm:cxn modelId="{17B357EB-8A3A-46B7-B175-18DAA6AB1D85}" type="presParOf" srcId="{27B6C356-BE5E-4F1C-A2E1-A67AB831787B}" destId="{52F73ADE-C6CF-4CE3-B4AA-3A49E9D2014E}" srcOrd="3" destOrd="0" presId="urn:microsoft.com/office/officeart/2018/2/layout/IconVerticalSolidList"/>
    <dgm:cxn modelId="{8E892ACC-80E9-4609-B4B2-5DBF8AD47065}" type="presParOf" srcId="{E39BC9AB-38A9-43D6-A8DD-DB96F930E32F}" destId="{8B60594E-E8CB-46D2-9149-119C2D8336AA}" srcOrd="5" destOrd="0" presId="urn:microsoft.com/office/officeart/2018/2/layout/IconVerticalSolidList"/>
    <dgm:cxn modelId="{FF69B96C-9877-4888-B2CD-E4F5C2590E90}" type="presParOf" srcId="{E39BC9AB-38A9-43D6-A8DD-DB96F930E32F}" destId="{70B65347-E088-4F58-8B71-85C53767E2B7}" srcOrd="6" destOrd="0" presId="urn:microsoft.com/office/officeart/2018/2/layout/IconVerticalSolidList"/>
    <dgm:cxn modelId="{02789177-E3BD-4756-B54B-475FA229D6BE}" type="presParOf" srcId="{70B65347-E088-4F58-8B71-85C53767E2B7}" destId="{A7DB74DC-9E04-45B5-B061-7E2DB8B8B3B4}" srcOrd="0" destOrd="0" presId="urn:microsoft.com/office/officeart/2018/2/layout/IconVerticalSolidList"/>
    <dgm:cxn modelId="{BEDF882F-3A59-4776-AEBE-BC4DD9B7C777}" type="presParOf" srcId="{70B65347-E088-4F58-8B71-85C53767E2B7}" destId="{E01E2DB6-59C6-48DB-8A43-DE7659A69BEF}" srcOrd="1" destOrd="0" presId="urn:microsoft.com/office/officeart/2018/2/layout/IconVerticalSolidList"/>
    <dgm:cxn modelId="{0CCA665D-6654-444F-9238-EDDE8F47CD69}" type="presParOf" srcId="{70B65347-E088-4F58-8B71-85C53767E2B7}" destId="{4F1DD756-212F-4319-B7C1-4C27746F02AB}" srcOrd="2" destOrd="0" presId="urn:microsoft.com/office/officeart/2018/2/layout/IconVerticalSolidList"/>
    <dgm:cxn modelId="{5FE0BD6D-2B6C-478D-A3C2-29B784BB5CCC}" type="presParOf" srcId="{70B65347-E088-4F58-8B71-85C53767E2B7}" destId="{4B148170-7B6E-49ED-A398-C63148734FA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621199E-8C55-4447-B9D1-83E778BA0735}"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2AB93F0-522D-4FB8-A17E-EE975DFDBE70}">
      <dgm:prSet/>
      <dgm:spPr/>
      <dgm:t>
        <a:bodyPr/>
        <a:lstStyle/>
        <a:p>
          <a:pPr>
            <a:lnSpc>
              <a:spcPct val="100000"/>
            </a:lnSpc>
          </a:pPr>
          <a:r>
            <a:rPr lang="en-GB" b="0" i="0"/>
            <a:t>Understanding or distinguishing right and wrong</a:t>
          </a:r>
          <a:endParaRPr lang="en-US"/>
        </a:p>
      </dgm:t>
    </dgm:pt>
    <dgm:pt modelId="{C13B86B5-9EAE-4883-95D7-1D8773E5F1EA}" type="parTrans" cxnId="{0841BFC6-B77B-4E6F-8122-E9269F4DEB70}">
      <dgm:prSet/>
      <dgm:spPr/>
      <dgm:t>
        <a:bodyPr/>
        <a:lstStyle/>
        <a:p>
          <a:endParaRPr lang="en-US"/>
        </a:p>
      </dgm:t>
    </dgm:pt>
    <dgm:pt modelId="{5D8902C5-E2D8-4437-8FDB-166CD4E7D0D0}" type="sibTrans" cxnId="{0841BFC6-B77B-4E6F-8122-E9269F4DEB70}">
      <dgm:prSet/>
      <dgm:spPr/>
      <dgm:t>
        <a:bodyPr/>
        <a:lstStyle/>
        <a:p>
          <a:pPr>
            <a:lnSpc>
              <a:spcPct val="100000"/>
            </a:lnSpc>
          </a:pPr>
          <a:endParaRPr lang="en-US"/>
        </a:p>
      </dgm:t>
    </dgm:pt>
    <dgm:pt modelId="{58299598-F560-49DE-997F-2A4764AF7A9E}">
      <dgm:prSet/>
      <dgm:spPr/>
      <dgm:t>
        <a:bodyPr/>
        <a:lstStyle/>
        <a:p>
          <a:pPr>
            <a:lnSpc>
              <a:spcPct val="100000"/>
            </a:lnSpc>
          </a:pPr>
          <a:r>
            <a:rPr lang="en-GB" b="0" i="0"/>
            <a:t>Ethics controls one's attitudes </a:t>
          </a:r>
          <a:endParaRPr lang="en-US"/>
        </a:p>
      </dgm:t>
    </dgm:pt>
    <dgm:pt modelId="{186BCF21-1917-4BF7-A82A-189B1720C5DE}" type="parTrans" cxnId="{8E5184B0-47E9-4C40-B507-BA58FD3A001D}">
      <dgm:prSet/>
      <dgm:spPr/>
      <dgm:t>
        <a:bodyPr/>
        <a:lstStyle/>
        <a:p>
          <a:endParaRPr lang="en-US"/>
        </a:p>
      </dgm:t>
    </dgm:pt>
    <dgm:pt modelId="{EC856572-7FF9-40B5-9E17-5CDAD529EF04}" type="sibTrans" cxnId="{8E5184B0-47E9-4C40-B507-BA58FD3A001D}">
      <dgm:prSet/>
      <dgm:spPr/>
      <dgm:t>
        <a:bodyPr/>
        <a:lstStyle/>
        <a:p>
          <a:pPr>
            <a:lnSpc>
              <a:spcPct val="100000"/>
            </a:lnSpc>
          </a:pPr>
          <a:endParaRPr lang="en-US"/>
        </a:p>
      </dgm:t>
    </dgm:pt>
    <dgm:pt modelId="{09010DA9-08AD-45D3-A813-D4EB37758D8C}">
      <dgm:prSet/>
      <dgm:spPr/>
      <dgm:t>
        <a:bodyPr/>
        <a:lstStyle/>
        <a:p>
          <a:pPr>
            <a:lnSpc>
              <a:spcPct val="100000"/>
            </a:lnSpc>
          </a:pPr>
          <a:r>
            <a:rPr lang="en-GB" b="0" i="0"/>
            <a:t>Showing loyalty to someone </a:t>
          </a:r>
          <a:endParaRPr lang="en-US"/>
        </a:p>
      </dgm:t>
    </dgm:pt>
    <dgm:pt modelId="{91AF05C6-1D95-4B92-8DBF-6C895BE24DE3}" type="parTrans" cxnId="{E1941706-B907-4ABE-8D9F-E03596D5B7A2}">
      <dgm:prSet/>
      <dgm:spPr/>
      <dgm:t>
        <a:bodyPr/>
        <a:lstStyle/>
        <a:p>
          <a:endParaRPr lang="en-US"/>
        </a:p>
      </dgm:t>
    </dgm:pt>
    <dgm:pt modelId="{B6CC5749-3D42-4EFE-A5BA-E25DED30A51C}" type="sibTrans" cxnId="{E1941706-B907-4ABE-8D9F-E03596D5B7A2}">
      <dgm:prSet/>
      <dgm:spPr/>
      <dgm:t>
        <a:bodyPr/>
        <a:lstStyle/>
        <a:p>
          <a:pPr>
            <a:lnSpc>
              <a:spcPct val="100000"/>
            </a:lnSpc>
          </a:pPr>
          <a:endParaRPr lang="en-US"/>
        </a:p>
      </dgm:t>
    </dgm:pt>
    <dgm:pt modelId="{B248A7BD-16CD-4D9F-B403-6E9736986D6E}">
      <dgm:prSet/>
      <dgm:spPr/>
      <dgm:t>
        <a:bodyPr/>
        <a:lstStyle/>
        <a:p>
          <a:pPr>
            <a:lnSpc>
              <a:spcPct val="100000"/>
            </a:lnSpc>
          </a:pPr>
          <a:r>
            <a:rPr lang="en-GB" b="0" i="0"/>
            <a:t>Honesty and compassion </a:t>
          </a:r>
          <a:endParaRPr lang="en-US"/>
        </a:p>
      </dgm:t>
    </dgm:pt>
    <dgm:pt modelId="{93493D31-F749-4BC0-9B6B-F4375AF1FD35}" type="parTrans" cxnId="{76C7E378-3200-42C2-89CB-BCCF639A1B3D}">
      <dgm:prSet/>
      <dgm:spPr/>
      <dgm:t>
        <a:bodyPr/>
        <a:lstStyle/>
        <a:p>
          <a:endParaRPr lang="en-US"/>
        </a:p>
      </dgm:t>
    </dgm:pt>
    <dgm:pt modelId="{1CC380E2-93F5-448A-836F-7A02908348BA}" type="sibTrans" cxnId="{76C7E378-3200-42C2-89CB-BCCF639A1B3D}">
      <dgm:prSet/>
      <dgm:spPr/>
      <dgm:t>
        <a:bodyPr/>
        <a:lstStyle/>
        <a:p>
          <a:pPr>
            <a:lnSpc>
              <a:spcPct val="100000"/>
            </a:lnSpc>
          </a:pPr>
          <a:endParaRPr lang="en-US"/>
        </a:p>
      </dgm:t>
    </dgm:pt>
    <dgm:pt modelId="{3AB4681C-5E38-4351-B435-B4A8E64161BE}">
      <dgm:prSet/>
      <dgm:spPr/>
      <dgm:t>
        <a:bodyPr/>
        <a:lstStyle/>
        <a:p>
          <a:pPr>
            <a:lnSpc>
              <a:spcPct val="100000"/>
            </a:lnSpc>
          </a:pPr>
          <a:r>
            <a:rPr lang="en-GB" b="0" i="0"/>
            <a:t>Business to business (B2B) dealings </a:t>
          </a:r>
          <a:endParaRPr lang="en-US"/>
        </a:p>
      </dgm:t>
    </dgm:pt>
    <dgm:pt modelId="{FB748614-888B-4BE4-95AF-77FBA92FFA25}" type="parTrans" cxnId="{693F58E5-D7CE-4A31-938C-544B0C79222D}">
      <dgm:prSet/>
      <dgm:spPr/>
      <dgm:t>
        <a:bodyPr/>
        <a:lstStyle/>
        <a:p>
          <a:endParaRPr lang="en-US"/>
        </a:p>
      </dgm:t>
    </dgm:pt>
    <dgm:pt modelId="{F22F3B45-A5A4-4D6E-9D95-E5EAECBBBDE7}" type="sibTrans" cxnId="{693F58E5-D7CE-4A31-938C-544B0C79222D}">
      <dgm:prSet/>
      <dgm:spPr/>
      <dgm:t>
        <a:bodyPr/>
        <a:lstStyle/>
        <a:p>
          <a:pPr>
            <a:lnSpc>
              <a:spcPct val="100000"/>
            </a:lnSpc>
          </a:pPr>
          <a:endParaRPr lang="en-US"/>
        </a:p>
      </dgm:t>
    </dgm:pt>
    <dgm:pt modelId="{35870C76-EF47-4D89-BC80-4F0811672248}">
      <dgm:prSet/>
      <dgm:spPr/>
      <dgm:t>
        <a:bodyPr/>
        <a:lstStyle/>
        <a:p>
          <a:pPr>
            <a:lnSpc>
              <a:spcPct val="100000"/>
            </a:lnSpc>
          </a:pPr>
          <a:r>
            <a:rPr lang="en-GB" b="0" i="0"/>
            <a:t>Increasing prices </a:t>
          </a:r>
          <a:endParaRPr lang="en-US"/>
        </a:p>
      </dgm:t>
    </dgm:pt>
    <dgm:pt modelId="{E4CF8A75-A57B-41A9-9C1B-7E6051786DED}" type="parTrans" cxnId="{1748E04F-E011-43F5-B986-32EB74C161F6}">
      <dgm:prSet/>
      <dgm:spPr/>
      <dgm:t>
        <a:bodyPr/>
        <a:lstStyle/>
        <a:p>
          <a:endParaRPr lang="en-US"/>
        </a:p>
      </dgm:t>
    </dgm:pt>
    <dgm:pt modelId="{B1EBA63D-B92D-4236-BA6F-946BA1531420}" type="sibTrans" cxnId="{1748E04F-E011-43F5-B986-32EB74C161F6}">
      <dgm:prSet/>
      <dgm:spPr/>
      <dgm:t>
        <a:bodyPr/>
        <a:lstStyle/>
        <a:p>
          <a:endParaRPr lang="en-US"/>
        </a:p>
      </dgm:t>
    </dgm:pt>
    <dgm:pt modelId="{3597313F-AB59-4200-B3DA-49DDE91D93CA}" type="pres">
      <dgm:prSet presAssocID="{0621199E-8C55-4447-B9D1-83E778BA0735}" presName="root" presStyleCnt="0">
        <dgm:presLayoutVars>
          <dgm:dir/>
          <dgm:resizeHandles val="exact"/>
        </dgm:presLayoutVars>
      </dgm:prSet>
      <dgm:spPr/>
    </dgm:pt>
    <dgm:pt modelId="{E1FB5AE6-5E5D-4337-AEA7-5B060BA3E2CB}" type="pres">
      <dgm:prSet presAssocID="{0621199E-8C55-4447-B9D1-83E778BA0735}" presName="container" presStyleCnt="0">
        <dgm:presLayoutVars>
          <dgm:dir/>
          <dgm:resizeHandles val="exact"/>
        </dgm:presLayoutVars>
      </dgm:prSet>
      <dgm:spPr/>
    </dgm:pt>
    <dgm:pt modelId="{E9777DA4-C52A-4F7B-8CA5-CBB8E0580CC3}" type="pres">
      <dgm:prSet presAssocID="{E2AB93F0-522D-4FB8-A17E-EE975DFDBE70}" presName="compNode" presStyleCnt="0"/>
      <dgm:spPr/>
    </dgm:pt>
    <dgm:pt modelId="{E7AA7A5D-A7B4-46BA-BAFA-DF77A8972388}" type="pres">
      <dgm:prSet presAssocID="{E2AB93F0-522D-4FB8-A17E-EE975DFDBE70}" presName="iconBgRect" presStyleLbl="bgShp" presStyleIdx="0" presStyleCnt="6"/>
      <dgm:spPr/>
    </dgm:pt>
    <dgm:pt modelId="{7E217131-2F6D-49F1-99E2-0CDC59476529}" type="pres">
      <dgm:prSet presAssocID="{E2AB93F0-522D-4FB8-A17E-EE975DFDBE7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ose"/>
        </a:ext>
      </dgm:extLst>
    </dgm:pt>
    <dgm:pt modelId="{E02C99E6-A883-472B-8421-9AFC71488A1E}" type="pres">
      <dgm:prSet presAssocID="{E2AB93F0-522D-4FB8-A17E-EE975DFDBE70}" presName="spaceRect" presStyleCnt="0"/>
      <dgm:spPr/>
    </dgm:pt>
    <dgm:pt modelId="{889D0054-FFA9-4BB9-ADD1-6DCD59EE132C}" type="pres">
      <dgm:prSet presAssocID="{E2AB93F0-522D-4FB8-A17E-EE975DFDBE70}" presName="textRect" presStyleLbl="revTx" presStyleIdx="0" presStyleCnt="6">
        <dgm:presLayoutVars>
          <dgm:chMax val="1"/>
          <dgm:chPref val="1"/>
        </dgm:presLayoutVars>
      </dgm:prSet>
      <dgm:spPr/>
    </dgm:pt>
    <dgm:pt modelId="{281DAA7D-9FF1-47DF-BC5E-7890FC4AF41C}" type="pres">
      <dgm:prSet presAssocID="{5D8902C5-E2D8-4437-8FDB-166CD4E7D0D0}" presName="sibTrans" presStyleLbl="sibTrans2D1" presStyleIdx="0" presStyleCnt="0"/>
      <dgm:spPr/>
    </dgm:pt>
    <dgm:pt modelId="{EA649570-6C9F-4077-86A8-02851BAE5797}" type="pres">
      <dgm:prSet presAssocID="{58299598-F560-49DE-997F-2A4764AF7A9E}" presName="compNode" presStyleCnt="0"/>
      <dgm:spPr/>
    </dgm:pt>
    <dgm:pt modelId="{1168C1C9-3F5C-4467-99BD-75ACF750C0A4}" type="pres">
      <dgm:prSet presAssocID="{58299598-F560-49DE-997F-2A4764AF7A9E}" presName="iconBgRect" presStyleLbl="bgShp" presStyleIdx="1" presStyleCnt="6"/>
      <dgm:spPr/>
    </dgm:pt>
    <dgm:pt modelId="{BF650FB7-CF96-40D6-968C-33B04378103D}" type="pres">
      <dgm:prSet presAssocID="{58299598-F560-49DE-997F-2A4764AF7A9E}"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cales of Justice"/>
        </a:ext>
      </dgm:extLst>
    </dgm:pt>
    <dgm:pt modelId="{198CC485-8123-4114-9FBB-88A1498E0FB1}" type="pres">
      <dgm:prSet presAssocID="{58299598-F560-49DE-997F-2A4764AF7A9E}" presName="spaceRect" presStyleCnt="0"/>
      <dgm:spPr/>
    </dgm:pt>
    <dgm:pt modelId="{D3CE23C0-C2D8-4253-AD64-D17FF4D62490}" type="pres">
      <dgm:prSet presAssocID="{58299598-F560-49DE-997F-2A4764AF7A9E}" presName="textRect" presStyleLbl="revTx" presStyleIdx="1" presStyleCnt="6">
        <dgm:presLayoutVars>
          <dgm:chMax val="1"/>
          <dgm:chPref val="1"/>
        </dgm:presLayoutVars>
      </dgm:prSet>
      <dgm:spPr/>
    </dgm:pt>
    <dgm:pt modelId="{301F595B-96FE-4B8B-9954-4648A97D4495}" type="pres">
      <dgm:prSet presAssocID="{EC856572-7FF9-40B5-9E17-5CDAD529EF04}" presName="sibTrans" presStyleLbl="sibTrans2D1" presStyleIdx="0" presStyleCnt="0"/>
      <dgm:spPr/>
    </dgm:pt>
    <dgm:pt modelId="{D62CABBC-7FB9-47F7-AA75-C4117E3E2275}" type="pres">
      <dgm:prSet presAssocID="{09010DA9-08AD-45D3-A813-D4EB37758D8C}" presName="compNode" presStyleCnt="0"/>
      <dgm:spPr/>
    </dgm:pt>
    <dgm:pt modelId="{8BBAC875-0727-4DF0-AA21-794D041DEE59}" type="pres">
      <dgm:prSet presAssocID="{09010DA9-08AD-45D3-A813-D4EB37758D8C}" presName="iconBgRect" presStyleLbl="bgShp" presStyleIdx="2" presStyleCnt="6"/>
      <dgm:spPr/>
    </dgm:pt>
    <dgm:pt modelId="{DFA3C822-2E88-4BDB-BE97-734D85CD8223}" type="pres">
      <dgm:prSet presAssocID="{09010DA9-08AD-45D3-A813-D4EB37758D8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rt Lock"/>
        </a:ext>
      </dgm:extLst>
    </dgm:pt>
    <dgm:pt modelId="{DB9EE698-65DB-4C04-96E0-3F3C36F527D7}" type="pres">
      <dgm:prSet presAssocID="{09010DA9-08AD-45D3-A813-D4EB37758D8C}" presName="spaceRect" presStyleCnt="0"/>
      <dgm:spPr/>
    </dgm:pt>
    <dgm:pt modelId="{B51C082D-B02C-4ED2-8357-954F177792CE}" type="pres">
      <dgm:prSet presAssocID="{09010DA9-08AD-45D3-A813-D4EB37758D8C}" presName="textRect" presStyleLbl="revTx" presStyleIdx="2" presStyleCnt="6">
        <dgm:presLayoutVars>
          <dgm:chMax val="1"/>
          <dgm:chPref val="1"/>
        </dgm:presLayoutVars>
      </dgm:prSet>
      <dgm:spPr/>
    </dgm:pt>
    <dgm:pt modelId="{1D90F4A0-747D-4316-A570-69106961F81C}" type="pres">
      <dgm:prSet presAssocID="{B6CC5749-3D42-4EFE-A5BA-E25DED30A51C}" presName="sibTrans" presStyleLbl="sibTrans2D1" presStyleIdx="0" presStyleCnt="0"/>
      <dgm:spPr/>
    </dgm:pt>
    <dgm:pt modelId="{A407CB3E-CC4C-45D2-A95A-EA1620838107}" type="pres">
      <dgm:prSet presAssocID="{B248A7BD-16CD-4D9F-B403-6E9736986D6E}" presName="compNode" presStyleCnt="0"/>
      <dgm:spPr/>
    </dgm:pt>
    <dgm:pt modelId="{5658A66E-8514-48BF-A6D9-D37C4C6B443F}" type="pres">
      <dgm:prSet presAssocID="{B248A7BD-16CD-4D9F-B403-6E9736986D6E}" presName="iconBgRect" presStyleLbl="bgShp" presStyleIdx="3" presStyleCnt="6"/>
      <dgm:spPr/>
    </dgm:pt>
    <dgm:pt modelId="{3A036B6F-1FD7-483B-AE83-8683E98F3748}" type="pres">
      <dgm:prSet presAssocID="{B248A7BD-16CD-4D9F-B403-6E9736986D6E}"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ove Letter"/>
        </a:ext>
      </dgm:extLst>
    </dgm:pt>
    <dgm:pt modelId="{C00CBFFE-CC46-4D5F-8E64-5AA82B46239C}" type="pres">
      <dgm:prSet presAssocID="{B248A7BD-16CD-4D9F-B403-6E9736986D6E}" presName="spaceRect" presStyleCnt="0"/>
      <dgm:spPr/>
    </dgm:pt>
    <dgm:pt modelId="{18D8B80B-EF8F-4374-AA26-912128762551}" type="pres">
      <dgm:prSet presAssocID="{B248A7BD-16CD-4D9F-B403-6E9736986D6E}" presName="textRect" presStyleLbl="revTx" presStyleIdx="3" presStyleCnt="6">
        <dgm:presLayoutVars>
          <dgm:chMax val="1"/>
          <dgm:chPref val="1"/>
        </dgm:presLayoutVars>
      </dgm:prSet>
      <dgm:spPr/>
    </dgm:pt>
    <dgm:pt modelId="{DF6AED05-8CBE-4B67-9951-AE2AF7E90A42}" type="pres">
      <dgm:prSet presAssocID="{1CC380E2-93F5-448A-836F-7A02908348BA}" presName="sibTrans" presStyleLbl="sibTrans2D1" presStyleIdx="0" presStyleCnt="0"/>
      <dgm:spPr/>
    </dgm:pt>
    <dgm:pt modelId="{F4EAF660-2D93-4747-A2A1-D2BA344DD33C}" type="pres">
      <dgm:prSet presAssocID="{3AB4681C-5E38-4351-B435-B4A8E64161BE}" presName="compNode" presStyleCnt="0"/>
      <dgm:spPr/>
    </dgm:pt>
    <dgm:pt modelId="{F8762D7C-0698-403D-9C86-8C90663EC3E8}" type="pres">
      <dgm:prSet presAssocID="{3AB4681C-5E38-4351-B435-B4A8E64161BE}" presName="iconBgRect" presStyleLbl="bgShp" presStyleIdx="4" presStyleCnt="6"/>
      <dgm:spPr/>
    </dgm:pt>
    <dgm:pt modelId="{C8AA40B5-1292-4E6E-9F0C-85487A357538}" type="pres">
      <dgm:prSet presAssocID="{3AB4681C-5E38-4351-B435-B4A8E64161B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itcoin"/>
        </a:ext>
      </dgm:extLst>
    </dgm:pt>
    <dgm:pt modelId="{9B49865B-A71D-40E4-9638-6D64F913668E}" type="pres">
      <dgm:prSet presAssocID="{3AB4681C-5E38-4351-B435-B4A8E64161BE}" presName="spaceRect" presStyleCnt="0"/>
      <dgm:spPr/>
    </dgm:pt>
    <dgm:pt modelId="{A05D5EA6-3F18-40EC-A24B-9AA3DB4EF8E8}" type="pres">
      <dgm:prSet presAssocID="{3AB4681C-5E38-4351-B435-B4A8E64161BE}" presName="textRect" presStyleLbl="revTx" presStyleIdx="4" presStyleCnt="6">
        <dgm:presLayoutVars>
          <dgm:chMax val="1"/>
          <dgm:chPref val="1"/>
        </dgm:presLayoutVars>
      </dgm:prSet>
      <dgm:spPr/>
    </dgm:pt>
    <dgm:pt modelId="{452EBCF9-7B8D-49BC-A912-2ABF6C6F169A}" type="pres">
      <dgm:prSet presAssocID="{F22F3B45-A5A4-4D6E-9D95-E5EAECBBBDE7}" presName="sibTrans" presStyleLbl="sibTrans2D1" presStyleIdx="0" presStyleCnt="0"/>
      <dgm:spPr/>
    </dgm:pt>
    <dgm:pt modelId="{463478D0-9566-4224-9DE1-90D9C0263C53}" type="pres">
      <dgm:prSet presAssocID="{35870C76-EF47-4D89-BC80-4F0811672248}" presName="compNode" presStyleCnt="0"/>
      <dgm:spPr/>
    </dgm:pt>
    <dgm:pt modelId="{14CDE377-3417-49F2-A1C0-9E479E9F0707}" type="pres">
      <dgm:prSet presAssocID="{35870C76-EF47-4D89-BC80-4F0811672248}" presName="iconBgRect" presStyleLbl="bgShp" presStyleIdx="5" presStyleCnt="6"/>
      <dgm:spPr/>
    </dgm:pt>
    <dgm:pt modelId="{25C0A814-C4BB-4C29-9ED7-4411AAF97611}" type="pres">
      <dgm:prSet presAssocID="{35870C76-EF47-4D89-BC80-4F0811672248}"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Upward trend"/>
        </a:ext>
      </dgm:extLst>
    </dgm:pt>
    <dgm:pt modelId="{B6D4DAC6-24E7-4BEC-A7A7-D39759BC5505}" type="pres">
      <dgm:prSet presAssocID="{35870C76-EF47-4D89-BC80-4F0811672248}" presName="spaceRect" presStyleCnt="0"/>
      <dgm:spPr/>
    </dgm:pt>
    <dgm:pt modelId="{0D3B6A4E-1FB2-4C4E-8261-B07B579810CD}" type="pres">
      <dgm:prSet presAssocID="{35870C76-EF47-4D89-BC80-4F0811672248}" presName="textRect" presStyleLbl="revTx" presStyleIdx="5" presStyleCnt="6">
        <dgm:presLayoutVars>
          <dgm:chMax val="1"/>
          <dgm:chPref val="1"/>
        </dgm:presLayoutVars>
      </dgm:prSet>
      <dgm:spPr/>
    </dgm:pt>
  </dgm:ptLst>
  <dgm:cxnLst>
    <dgm:cxn modelId="{17984000-0D72-4E38-8AA3-41048287AD17}" type="presOf" srcId="{5D8902C5-E2D8-4437-8FDB-166CD4E7D0D0}" destId="{281DAA7D-9FF1-47DF-BC5E-7890FC4AF41C}" srcOrd="0" destOrd="0" presId="urn:microsoft.com/office/officeart/2018/2/layout/IconCircleList"/>
    <dgm:cxn modelId="{E1941706-B907-4ABE-8D9F-E03596D5B7A2}" srcId="{0621199E-8C55-4447-B9D1-83E778BA0735}" destId="{09010DA9-08AD-45D3-A813-D4EB37758D8C}" srcOrd="2" destOrd="0" parTransId="{91AF05C6-1D95-4B92-8DBF-6C895BE24DE3}" sibTransId="{B6CC5749-3D42-4EFE-A5BA-E25DED30A51C}"/>
    <dgm:cxn modelId="{48416C16-EFB5-4EF9-B976-87D37B8EB93B}" type="presOf" srcId="{1CC380E2-93F5-448A-836F-7A02908348BA}" destId="{DF6AED05-8CBE-4B67-9951-AE2AF7E90A42}" srcOrd="0" destOrd="0" presId="urn:microsoft.com/office/officeart/2018/2/layout/IconCircleList"/>
    <dgm:cxn modelId="{F7ADED30-11AF-4F08-9C0E-CA9DD054963B}" type="presOf" srcId="{B248A7BD-16CD-4D9F-B403-6E9736986D6E}" destId="{18D8B80B-EF8F-4374-AA26-912128762551}" srcOrd="0" destOrd="0" presId="urn:microsoft.com/office/officeart/2018/2/layout/IconCircleList"/>
    <dgm:cxn modelId="{96CDE638-1E33-4459-BADC-C76349AEF220}" type="presOf" srcId="{3AB4681C-5E38-4351-B435-B4A8E64161BE}" destId="{A05D5EA6-3F18-40EC-A24B-9AA3DB4EF8E8}" srcOrd="0" destOrd="0" presId="urn:microsoft.com/office/officeart/2018/2/layout/IconCircleList"/>
    <dgm:cxn modelId="{AF59425F-8A0B-4F6E-93F5-662C43F78671}" type="presOf" srcId="{35870C76-EF47-4D89-BC80-4F0811672248}" destId="{0D3B6A4E-1FB2-4C4E-8261-B07B579810CD}" srcOrd="0" destOrd="0" presId="urn:microsoft.com/office/officeart/2018/2/layout/IconCircleList"/>
    <dgm:cxn modelId="{1748E04F-E011-43F5-B986-32EB74C161F6}" srcId="{0621199E-8C55-4447-B9D1-83E778BA0735}" destId="{35870C76-EF47-4D89-BC80-4F0811672248}" srcOrd="5" destOrd="0" parTransId="{E4CF8A75-A57B-41A9-9C1B-7E6051786DED}" sibTransId="{B1EBA63D-B92D-4236-BA6F-946BA1531420}"/>
    <dgm:cxn modelId="{76C7E378-3200-42C2-89CB-BCCF639A1B3D}" srcId="{0621199E-8C55-4447-B9D1-83E778BA0735}" destId="{B248A7BD-16CD-4D9F-B403-6E9736986D6E}" srcOrd="3" destOrd="0" parTransId="{93493D31-F749-4BC0-9B6B-F4375AF1FD35}" sibTransId="{1CC380E2-93F5-448A-836F-7A02908348BA}"/>
    <dgm:cxn modelId="{E2704D83-7D5C-41E4-BAA2-6C3578551C4A}" type="presOf" srcId="{B6CC5749-3D42-4EFE-A5BA-E25DED30A51C}" destId="{1D90F4A0-747D-4316-A570-69106961F81C}" srcOrd="0" destOrd="0" presId="urn:microsoft.com/office/officeart/2018/2/layout/IconCircleList"/>
    <dgm:cxn modelId="{315D5094-FE9C-4DDE-9B98-0364066F12BB}" type="presOf" srcId="{E2AB93F0-522D-4FB8-A17E-EE975DFDBE70}" destId="{889D0054-FFA9-4BB9-ADD1-6DCD59EE132C}" srcOrd="0" destOrd="0" presId="urn:microsoft.com/office/officeart/2018/2/layout/IconCircleList"/>
    <dgm:cxn modelId="{8E5184B0-47E9-4C40-B507-BA58FD3A001D}" srcId="{0621199E-8C55-4447-B9D1-83E778BA0735}" destId="{58299598-F560-49DE-997F-2A4764AF7A9E}" srcOrd="1" destOrd="0" parTransId="{186BCF21-1917-4BF7-A82A-189B1720C5DE}" sibTransId="{EC856572-7FF9-40B5-9E17-5CDAD529EF04}"/>
    <dgm:cxn modelId="{08DF42BB-850D-4A60-A982-3DF49E9F92E8}" type="presOf" srcId="{58299598-F560-49DE-997F-2A4764AF7A9E}" destId="{D3CE23C0-C2D8-4253-AD64-D17FF4D62490}" srcOrd="0" destOrd="0" presId="urn:microsoft.com/office/officeart/2018/2/layout/IconCircleList"/>
    <dgm:cxn modelId="{8D0501BC-7F9C-4585-8CF7-928D343704D3}" type="presOf" srcId="{EC856572-7FF9-40B5-9E17-5CDAD529EF04}" destId="{301F595B-96FE-4B8B-9954-4648A97D4495}" srcOrd="0" destOrd="0" presId="urn:microsoft.com/office/officeart/2018/2/layout/IconCircleList"/>
    <dgm:cxn modelId="{0841BFC6-B77B-4E6F-8122-E9269F4DEB70}" srcId="{0621199E-8C55-4447-B9D1-83E778BA0735}" destId="{E2AB93F0-522D-4FB8-A17E-EE975DFDBE70}" srcOrd="0" destOrd="0" parTransId="{C13B86B5-9EAE-4883-95D7-1D8773E5F1EA}" sibTransId="{5D8902C5-E2D8-4437-8FDB-166CD4E7D0D0}"/>
    <dgm:cxn modelId="{E20048CE-D045-4BAB-A4D5-970CE1C59D2D}" type="presOf" srcId="{09010DA9-08AD-45D3-A813-D4EB37758D8C}" destId="{B51C082D-B02C-4ED2-8357-954F177792CE}" srcOrd="0" destOrd="0" presId="urn:microsoft.com/office/officeart/2018/2/layout/IconCircleList"/>
    <dgm:cxn modelId="{55EF8EDD-DCC9-4CCB-B213-A6EF41C78468}" type="presOf" srcId="{F22F3B45-A5A4-4D6E-9D95-E5EAECBBBDE7}" destId="{452EBCF9-7B8D-49BC-A912-2ABF6C6F169A}" srcOrd="0" destOrd="0" presId="urn:microsoft.com/office/officeart/2018/2/layout/IconCircleList"/>
    <dgm:cxn modelId="{693F58E5-D7CE-4A31-938C-544B0C79222D}" srcId="{0621199E-8C55-4447-B9D1-83E778BA0735}" destId="{3AB4681C-5E38-4351-B435-B4A8E64161BE}" srcOrd="4" destOrd="0" parTransId="{FB748614-888B-4BE4-95AF-77FBA92FFA25}" sibTransId="{F22F3B45-A5A4-4D6E-9D95-E5EAECBBBDE7}"/>
    <dgm:cxn modelId="{16B69DFD-EF92-48FB-BCAE-46786CB21B4D}" type="presOf" srcId="{0621199E-8C55-4447-B9D1-83E778BA0735}" destId="{3597313F-AB59-4200-B3DA-49DDE91D93CA}" srcOrd="0" destOrd="0" presId="urn:microsoft.com/office/officeart/2018/2/layout/IconCircleList"/>
    <dgm:cxn modelId="{40A2589A-0762-448B-AEB7-4D37E7580D2F}" type="presParOf" srcId="{3597313F-AB59-4200-B3DA-49DDE91D93CA}" destId="{E1FB5AE6-5E5D-4337-AEA7-5B060BA3E2CB}" srcOrd="0" destOrd="0" presId="urn:microsoft.com/office/officeart/2018/2/layout/IconCircleList"/>
    <dgm:cxn modelId="{59331096-A418-48F0-AB91-8A6729A924E0}" type="presParOf" srcId="{E1FB5AE6-5E5D-4337-AEA7-5B060BA3E2CB}" destId="{E9777DA4-C52A-4F7B-8CA5-CBB8E0580CC3}" srcOrd="0" destOrd="0" presId="urn:microsoft.com/office/officeart/2018/2/layout/IconCircleList"/>
    <dgm:cxn modelId="{C272D1A8-679F-451F-BC19-D838E0EF83B3}" type="presParOf" srcId="{E9777DA4-C52A-4F7B-8CA5-CBB8E0580CC3}" destId="{E7AA7A5D-A7B4-46BA-BAFA-DF77A8972388}" srcOrd="0" destOrd="0" presId="urn:microsoft.com/office/officeart/2018/2/layout/IconCircleList"/>
    <dgm:cxn modelId="{6CE2D22B-C334-4B74-815F-E953488A3BFF}" type="presParOf" srcId="{E9777DA4-C52A-4F7B-8CA5-CBB8E0580CC3}" destId="{7E217131-2F6D-49F1-99E2-0CDC59476529}" srcOrd="1" destOrd="0" presId="urn:microsoft.com/office/officeart/2018/2/layout/IconCircleList"/>
    <dgm:cxn modelId="{3448D6DC-02B6-4B29-B9E3-B8F88AD2ABF2}" type="presParOf" srcId="{E9777DA4-C52A-4F7B-8CA5-CBB8E0580CC3}" destId="{E02C99E6-A883-472B-8421-9AFC71488A1E}" srcOrd="2" destOrd="0" presId="urn:microsoft.com/office/officeart/2018/2/layout/IconCircleList"/>
    <dgm:cxn modelId="{C0DC89DA-C02C-4DD4-86ED-4FBC8744AB4E}" type="presParOf" srcId="{E9777DA4-C52A-4F7B-8CA5-CBB8E0580CC3}" destId="{889D0054-FFA9-4BB9-ADD1-6DCD59EE132C}" srcOrd="3" destOrd="0" presId="urn:microsoft.com/office/officeart/2018/2/layout/IconCircleList"/>
    <dgm:cxn modelId="{16657727-A543-4A69-9B7E-928FD7202455}" type="presParOf" srcId="{E1FB5AE6-5E5D-4337-AEA7-5B060BA3E2CB}" destId="{281DAA7D-9FF1-47DF-BC5E-7890FC4AF41C}" srcOrd="1" destOrd="0" presId="urn:microsoft.com/office/officeart/2018/2/layout/IconCircleList"/>
    <dgm:cxn modelId="{D4A8F916-7698-4766-9E81-38EC1301C020}" type="presParOf" srcId="{E1FB5AE6-5E5D-4337-AEA7-5B060BA3E2CB}" destId="{EA649570-6C9F-4077-86A8-02851BAE5797}" srcOrd="2" destOrd="0" presId="urn:microsoft.com/office/officeart/2018/2/layout/IconCircleList"/>
    <dgm:cxn modelId="{A606FCC4-D27B-454A-89ED-FC19C32E6835}" type="presParOf" srcId="{EA649570-6C9F-4077-86A8-02851BAE5797}" destId="{1168C1C9-3F5C-4467-99BD-75ACF750C0A4}" srcOrd="0" destOrd="0" presId="urn:microsoft.com/office/officeart/2018/2/layout/IconCircleList"/>
    <dgm:cxn modelId="{236E3ACD-5260-4A9F-88A4-3D62E27ABE42}" type="presParOf" srcId="{EA649570-6C9F-4077-86A8-02851BAE5797}" destId="{BF650FB7-CF96-40D6-968C-33B04378103D}" srcOrd="1" destOrd="0" presId="urn:microsoft.com/office/officeart/2018/2/layout/IconCircleList"/>
    <dgm:cxn modelId="{8E5CA907-F2C6-4D6E-8D3C-75BAD63679B7}" type="presParOf" srcId="{EA649570-6C9F-4077-86A8-02851BAE5797}" destId="{198CC485-8123-4114-9FBB-88A1498E0FB1}" srcOrd="2" destOrd="0" presId="urn:microsoft.com/office/officeart/2018/2/layout/IconCircleList"/>
    <dgm:cxn modelId="{65424740-043C-46D6-AB54-C41831747A75}" type="presParOf" srcId="{EA649570-6C9F-4077-86A8-02851BAE5797}" destId="{D3CE23C0-C2D8-4253-AD64-D17FF4D62490}" srcOrd="3" destOrd="0" presId="urn:microsoft.com/office/officeart/2018/2/layout/IconCircleList"/>
    <dgm:cxn modelId="{BC26EDE1-F883-4313-AC04-1CF5B90C2D60}" type="presParOf" srcId="{E1FB5AE6-5E5D-4337-AEA7-5B060BA3E2CB}" destId="{301F595B-96FE-4B8B-9954-4648A97D4495}" srcOrd="3" destOrd="0" presId="urn:microsoft.com/office/officeart/2018/2/layout/IconCircleList"/>
    <dgm:cxn modelId="{14EC4B37-7081-4D58-BAF4-713BE6CE02D3}" type="presParOf" srcId="{E1FB5AE6-5E5D-4337-AEA7-5B060BA3E2CB}" destId="{D62CABBC-7FB9-47F7-AA75-C4117E3E2275}" srcOrd="4" destOrd="0" presId="urn:microsoft.com/office/officeart/2018/2/layout/IconCircleList"/>
    <dgm:cxn modelId="{586913F1-A2FD-42F4-A73C-A0784CF61693}" type="presParOf" srcId="{D62CABBC-7FB9-47F7-AA75-C4117E3E2275}" destId="{8BBAC875-0727-4DF0-AA21-794D041DEE59}" srcOrd="0" destOrd="0" presId="urn:microsoft.com/office/officeart/2018/2/layout/IconCircleList"/>
    <dgm:cxn modelId="{8258887D-1018-44F8-A899-EFEFABDDE247}" type="presParOf" srcId="{D62CABBC-7FB9-47F7-AA75-C4117E3E2275}" destId="{DFA3C822-2E88-4BDB-BE97-734D85CD8223}" srcOrd="1" destOrd="0" presId="urn:microsoft.com/office/officeart/2018/2/layout/IconCircleList"/>
    <dgm:cxn modelId="{4EFEC469-5EAD-4882-A58E-4A232E0D592D}" type="presParOf" srcId="{D62CABBC-7FB9-47F7-AA75-C4117E3E2275}" destId="{DB9EE698-65DB-4C04-96E0-3F3C36F527D7}" srcOrd="2" destOrd="0" presId="urn:microsoft.com/office/officeart/2018/2/layout/IconCircleList"/>
    <dgm:cxn modelId="{06F18C52-911A-47A6-B0A1-5006164FF67E}" type="presParOf" srcId="{D62CABBC-7FB9-47F7-AA75-C4117E3E2275}" destId="{B51C082D-B02C-4ED2-8357-954F177792CE}" srcOrd="3" destOrd="0" presId="urn:microsoft.com/office/officeart/2018/2/layout/IconCircleList"/>
    <dgm:cxn modelId="{05839D16-3ABE-41E2-8741-363A2B5F6998}" type="presParOf" srcId="{E1FB5AE6-5E5D-4337-AEA7-5B060BA3E2CB}" destId="{1D90F4A0-747D-4316-A570-69106961F81C}" srcOrd="5" destOrd="0" presId="urn:microsoft.com/office/officeart/2018/2/layout/IconCircleList"/>
    <dgm:cxn modelId="{35103856-D594-4E9A-96FC-8E7A337AED46}" type="presParOf" srcId="{E1FB5AE6-5E5D-4337-AEA7-5B060BA3E2CB}" destId="{A407CB3E-CC4C-45D2-A95A-EA1620838107}" srcOrd="6" destOrd="0" presId="urn:microsoft.com/office/officeart/2018/2/layout/IconCircleList"/>
    <dgm:cxn modelId="{6F18D020-610E-4464-ABEB-C7F19C4ECC11}" type="presParOf" srcId="{A407CB3E-CC4C-45D2-A95A-EA1620838107}" destId="{5658A66E-8514-48BF-A6D9-D37C4C6B443F}" srcOrd="0" destOrd="0" presId="urn:microsoft.com/office/officeart/2018/2/layout/IconCircleList"/>
    <dgm:cxn modelId="{B5A23E68-DDB6-4A39-8CFB-896B283C8D34}" type="presParOf" srcId="{A407CB3E-CC4C-45D2-A95A-EA1620838107}" destId="{3A036B6F-1FD7-483B-AE83-8683E98F3748}" srcOrd="1" destOrd="0" presId="urn:microsoft.com/office/officeart/2018/2/layout/IconCircleList"/>
    <dgm:cxn modelId="{8F769BB3-6A92-4DB1-B023-798584E6DF35}" type="presParOf" srcId="{A407CB3E-CC4C-45D2-A95A-EA1620838107}" destId="{C00CBFFE-CC46-4D5F-8E64-5AA82B46239C}" srcOrd="2" destOrd="0" presId="urn:microsoft.com/office/officeart/2018/2/layout/IconCircleList"/>
    <dgm:cxn modelId="{A090E29B-BC9B-4186-B133-79D91BF01591}" type="presParOf" srcId="{A407CB3E-CC4C-45D2-A95A-EA1620838107}" destId="{18D8B80B-EF8F-4374-AA26-912128762551}" srcOrd="3" destOrd="0" presId="urn:microsoft.com/office/officeart/2018/2/layout/IconCircleList"/>
    <dgm:cxn modelId="{DE7139A0-9FBC-479E-BDEB-13F2CD52F907}" type="presParOf" srcId="{E1FB5AE6-5E5D-4337-AEA7-5B060BA3E2CB}" destId="{DF6AED05-8CBE-4B67-9951-AE2AF7E90A42}" srcOrd="7" destOrd="0" presId="urn:microsoft.com/office/officeart/2018/2/layout/IconCircleList"/>
    <dgm:cxn modelId="{5D72D618-2E68-4EFD-A57F-76E5C6EAC458}" type="presParOf" srcId="{E1FB5AE6-5E5D-4337-AEA7-5B060BA3E2CB}" destId="{F4EAF660-2D93-4747-A2A1-D2BA344DD33C}" srcOrd="8" destOrd="0" presId="urn:microsoft.com/office/officeart/2018/2/layout/IconCircleList"/>
    <dgm:cxn modelId="{2D577D67-DA97-4C27-A582-66965E946D2A}" type="presParOf" srcId="{F4EAF660-2D93-4747-A2A1-D2BA344DD33C}" destId="{F8762D7C-0698-403D-9C86-8C90663EC3E8}" srcOrd="0" destOrd="0" presId="urn:microsoft.com/office/officeart/2018/2/layout/IconCircleList"/>
    <dgm:cxn modelId="{B3B9E17B-8728-4E9A-B995-D6EF221B36A5}" type="presParOf" srcId="{F4EAF660-2D93-4747-A2A1-D2BA344DD33C}" destId="{C8AA40B5-1292-4E6E-9F0C-85487A357538}" srcOrd="1" destOrd="0" presId="urn:microsoft.com/office/officeart/2018/2/layout/IconCircleList"/>
    <dgm:cxn modelId="{D6E7ABB8-7703-4F35-9833-0B8804864BE0}" type="presParOf" srcId="{F4EAF660-2D93-4747-A2A1-D2BA344DD33C}" destId="{9B49865B-A71D-40E4-9638-6D64F913668E}" srcOrd="2" destOrd="0" presId="urn:microsoft.com/office/officeart/2018/2/layout/IconCircleList"/>
    <dgm:cxn modelId="{69E5DF9E-2708-490A-9908-F076D4364288}" type="presParOf" srcId="{F4EAF660-2D93-4747-A2A1-D2BA344DD33C}" destId="{A05D5EA6-3F18-40EC-A24B-9AA3DB4EF8E8}" srcOrd="3" destOrd="0" presId="urn:microsoft.com/office/officeart/2018/2/layout/IconCircleList"/>
    <dgm:cxn modelId="{34A49D48-4E83-431F-9FE9-6ACC0156734D}" type="presParOf" srcId="{E1FB5AE6-5E5D-4337-AEA7-5B060BA3E2CB}" destId="{452EBCF9-7B8D-49BC-A912-2ABF6C6F169A}" srcOrd="9" destOrd="0" presId="urn:microsoft.com/office/officeart/2018/2/layout/IconCircleList"/>
    <dgm:cxn modelId="{30B80A62-345F-4F78-8EFC-9D838A878902}" type="presParOf" srcId="{E1FB5AE6-5E5D-4337-AEA7-5B060BA3E2CB}" destId="{463478D0-9566-4224-9DE1-90D9C0263C53}" srcOrd="10" destOrd="0" presId="urn:microsoft.com/office/officeart/2018/2/layout/IconCircleList"/>
    <dgm:cxn modelId="{71CE0E6C-AEC6-452D-8EB1-3F901FF6D295}" type="presParOf" srcId="{463478D0-9566-4224-9DE1-90D9C0263C53}" destId="{14CDE377-3417-49F2-A1C0-9E479E9F0707}" srcOrd="0" destOrd="0" presId="urn:microsoft.com/office/officeart/2018/2/layout/IconCircleList"/>
    <dgm:cxn modelId="{1DE7CFA9-5861-4607-8C1E-A6D5471C4AF0}" type="presParOf" srcId="{463478D0-9566-4224-9DE1-90D9C0263C53}" destId="{25C0A814-C4BB-4C29-9ED7-4411AAF97611}" srcOrd="1" destOrd="0" presId="urn:microsoft.com/office/officeart/2018/2/layout/IconCircleList"/>
    <dgm:cxn modelId="{5651288C-22AC-4477-B72F-FEBE60E03183}" type="presParOf" srcId="{463478D0-9566-4224-9DE1-90D9C0263C53}" destId="{B6D4DAC6-24E7-4BEC-A7A7-D39759BC5505}" srcOrd="2" destOrd="0" presId="urn:microsoft.com/office/officeart/2018/2/layout/IconCircleList"/>
    <dgm:cxn modelId="{9F7ECD64-729A-4FEB-9465-2ADB12021805}" type="presParOf" srcId="{463478D0-9566-4224-9DE1-90D9C0263C53}" destId="{0D3B6A4E-1FB2-4C4E-8261-B07B579810CD}"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2B171E-8471-4F7E-B6F9-148ADA07EB6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459BB3B-89C9-4BA7-909C-78AA843C7276}">
      <dgm:prSet/>
      <dgm:spPr/>
      <dgm:t>
        <a:bodyPr/>
        <a:lstStyle/>
        <a:p>
          <a:r>
            <a:rPr lang="en-GB" b="0" i="0"/>
            <a:t>Development of products that fulfils customer needs without compromising future generation </a:t>
          </a:r>
          <a:endParaRPr lang="en-US"/>
        </a:p>
      </dgm:t>
    </dgm:pt>
    <dgm:pt modelId="{CF115C01-DBD4-42E6-A942-4E3E1CE1DD53}" type="parTrans" cxnId="{331C3E04-3E18-4725-BC53-8E763DBB1C3E}">
      <dgm:prSet/>
      <dgm:spPr/>
      <dgm:t>
        <a:bodyPr/>
        <a:lstStyle/>
        <a:p>
          <a:endParaRPr lang="en-US"/>
        </a:p>
      </dgm:t>
    </dgm:pt>
    <dgm:pt modelId="{D5A5AB3D-E26D-4B7B-B781-FAF3652C743B}" type="sibTrans" cxnId="{331C3E04-3E18-4725-BC53-8E763DBB1C3E}">
      <dgm:prSet/>
      <dgm:spPr/>
      <dgm:t>
        <a:bodyPr/>
        <a:lstStyle/>
        <a:p>
          <a:endParaRPr lang="en-US"/>
        </a:p>
      </dgm:t>
    </dgm:pt>
    <dgm:pt modelId="{049B522B-0306-44FE-A6A1-C2D10E89348A}">
      <dgm:prSet/>
      <dgm:spPr/>
      <dgm:t>
        <a:bodyPr/>
        <a:lstStyle/>
        <a:p>
          <a:r>
            <a:rPr lang="en-GB" b="0" i="0"/>
            <a:t>Protecting the environment </a:t>
          </a:r>
          <a:endParaRPr lang="en-US"/>
        </a:p>
      </dgm:t>
    </dgm:pt>
    <dgm:pt modelId="{77AC96C3-D4FF-4223-969A-387E0F508760}" type="parTrans" cxnId="{F1285170-CFFE-4B16-9292-CF866D0219D6}">
      <dgm:prSet/>
      <dgm:spPr/>
      <dgm:t>
        <a:bodyPr/>
        <a:lstStyle/>
        <a:p>
          <a:endParaRPr lang="en-US"/>
        </a:p>
      </dgm:t>
    </dgm:pt>
    <dgm:pt modelId="{909B5F0D-FC06-4F75-8007-03A0978BE72E}" type="sibTrans" cxnId="{F1285170-CFFE-4B16-9292-CF866D0219D6}">
      <dgm:prSet/>
      <dgm:spPr/>
      <dgm:t>
        <a:bodyPr/>
        <a:lstStyle/>
        <a:p>
          <a:endParaRPr lang="en-US"/>
        </a:p>
      </dgm:t>
    </dgm:pt>
    <dgm:pt modelId="{58B89D9D-64D4-43E8-ACE7-3E69FBD15208}">
      <dgm:prSet/>
      <dgm:spPr/>
      <dgm:t>
        <a:bodyPr/>
        <a:lstStyle/>
        <a:p>
          <a:r>
            <a:rPr lang="en-GB" b="0" i="0"/>
            <a:t>Removing plastic bags </a:t>
          </a:r>
          <a:endParaRPr lang="en-US"/>
        </a:p>
      </dgm:t>
    </dgm:pt>
    <dgm:pt modelId="{B8A0DEA4-2854-443D-98A7-2330B905ADDB}" type="parTrans" cxnId="{11282DC3-704B-423B-9A94-89A7E058BA7E}">
      <dgm:prSet/>
      <dgm:spPr/>
      <dgm:t>
        <a:bodyPr/>
        <a:lstStyle/>
        <a:p>
          <a:endParaRPr lang="en-US"/>
        </a:p>
      </dgm:t>
    </dgm:pt>
    <dgm:pt modelId="{940E8EC5-A374-4C07-B696-7D072E6D3839}" type="sibTrans" cxnId="{11282DC3-704B-423B-9A94-89A7E058BA7E}">
      <dgm:prSet/>
      <dgm:spPr/>
      <dgm:t>
        <a:bodyPr/>
        <a:lstStyle/>
        <a:p>
          <a:endParaRPr lang="en-US"/>
        </a:p>
      </dgm:t>
    </dgm:pt>
    <dgm:pt modelId="{C43521BD-594D-4A93-B502-7679F781B1B5}">
      <dgm:prSet/>
      <dgm:spPr/>
      <dgm:t>
        <a:bodyPr/>
        <a:lstStyle/>
        <a:p>
          <a:r>
            <a:rPr lang="en-GB" b="0" i="0"/>
            <a:t>Concentrating on wate </a:t>
          </a:r>
          <a:endParaRPr lang="en-US"/>
        </a:p>
      </dgm:t>
    </dgm:pt>
    <dgm:pt modelId="{AD23AAC1-9D21-48AB-AFD1-7A5C47D58350}" type="parTrans" cxnId="{DC395469-9F9D-47C3-9828-88C700ACF4ED}">
      <dgm:prSet/>
      <dgm:spPr/>
      <dgm:t>
        <a:bodyPr/>
        <a:lstStyle/>
        <a:p>
          <a:endParaRPr lang="en-US"/>
        </a:p>
      </dgm:t>
    </dgm:pt>
    <dgm:pt modelId="{20074786-F0A5-4B13-A50D-0AC79A3B7B91}" type="sibTrans" cxnId="{DC395469-9F9D-47C3-9828-88C700ACF4ED}">
      <dgm:prSet/>
      <dgm:spPr/>
      <dgm:t>
        <a:bodyPr/>
        <a:lstStyle/>
        <a:p>
          <a:endParaRPr lang="en-US"/>
        </a:p>
      </dgm:t>
    </dgm:pt>
    <dgm:pt modelId="{C5C58537-FCAE-4FA7-AE91-C665175D2834}" type="pres">
      <dgm:prSet presAssocID="{852B171E-8471-4F7E-B6F9-148ADA07EB6B}" presName="root" presStyleCnt="0">
        <dgm:presLayoutVars>
          <dgm:dir/>
          <dgm:resizeHandles val="exact"/>
        </dgm:presLayoutVars>
      </dgm:prSet>
      <dgm:spPr/>
    </dgm:pt>
    <dgm:pt modelId="{4C115506-F2B1-43A6-9B2E-E56CA8C21094}" type="pres">
      <dgm:prSet presAssocID="{9459BB3B-89C9-4BA7-909C-78AA843C7276}" presName="compNode" presStyleCnt="0"/>
      <dgm:spPr/>
    </dgm:pt>
    <dgm:pt modelId="{AC711AF8-5F6C-4AA0-B9B9-5D9A018CB46F}" type="pres">
      <dgm:prSet presAssocID="{9459BB3B-89C9-4BA7-909C-78AA843C727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0FEF7EE1-CDBF-4ED9-8A5E-E5826EC4E24F}" type="pres">
      <dgm:prSet presAssocID="{9459BB3B-89C9-4BA7-909C-78AA843C7276}" presName="spaceRect" presStyleCnt="0"/>
      <dgm:spPr/>
    </dgm:pt>
    <dgm:pt modelId="{EDB51A05-75AE-483D-B0D8-CCA9333DFC8C}" type="pres">
      <dgm:prSet presAssocID="{9459BB3B-89C9-4BA7-909C-78AA843C7276}" presName="textRect" presStyleLbl="revTx" presStyleIdx="0" presStyleCnt="4">
        <dgm:presLayoutVars>
          <dgm:chMax val="1"/>
          <dgm:chPref val="1"/>
        </dgm:presLayoutVars>
      </dgm:prSet>
      <dgm:spPr/>
    </dgm:pt>
    <dgm:pt modelId="{06AD19EC-5F4F-4586-807F-A40432871A8D}" type="pres">
      <dgm:prSet presAssocID="{D5A5AB3D-E26D-4B7B-B781-FAF3652C743B}" presName="sibTrans" presStyleCnt="0"/>
      <dgm:spPr/>
    </dgm:pt>
    <dgm:pt modelId="{50B6E096-A250-4C53-A6FC-C891C4893D51}" type="pres">
      <dgm:prSet presAssocID="{049B522B-0306-44FE-A6A1-C2D10E89348A}" presName="compNode" presStyleCnt="0"/>
      <dgm:spPr/>
    </dgm:pt>
    <dgm:pt modelId="{BB197DDB-CD9C-41B8-B720-E8C44B931C26}" type="pres">
      <dgm:prSet presAssocID="{049B522B-0306-44FE-A6A1-C2D10E89348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duous tree"/>
        </a:ext>
      </dgm:extLst>
    </dgm:pt>
    <dgm:pt modelId="{E5061D92-EE4E-429E-AB16-6DF7B971D8A6}" type="pres">
      <dgm:prSet presAssocID="{049B522B-0306-44FE-A6A1-C2D10E89348A}" presName="spaceRect" presStyleCnt="0"/>
      <dgm:spPr/>
    </dgm:pt>
    <dgm:pt modelId="{C8C98BAE-C432-43C5-B842-AE00E01F6C26}" type="pres">
      <dgm:prSet presAssocID="{049B522B-0306-44FE-A6A1-C2D10E89348A}" presName="textRect" presStyleLbl="revTx" presStyleIdx="1" presStyleCnt="4">
        <dgm:presLayoutVars>
          <dgm:chMax val="1"/>
          <dgm:chPref val="1"/>
        </dgm:presLayoutVars>
      </dgm:prSet>
      <dgm:spPr/>
    </dgm:pt>
    <dgm:pt modelId="{114E9D7B-EBC9-4B69-9BA8-1D729C791377}" type="pres">
      <dgm:prSet presAssocID="{909B5F0D-FC06-4F75-8007-03A0978BE72E}" presName="sibTrans" presStyleCnt="0"/>
      <dgm:spPr/>
    </dgm:pt>
    <dgm:pt modelId="{A37762ED-2119-458B-A676-27660D5C3441}" type="pres">
      <dgm:prSet presAssocID="{58B89D9D-64D4-43E8-ACE7-3E69FBD15208}" presName="compNode" presStyleCnt="0"/>
      <dgm:spPr/>
    </dgm:pt>
    <dgm:pt modelId="{329DB5EE-C504-435A-A971-806AD73F65F0}" type="pres">
      <dgm:prSet presAssocID="{58B89D9D-64D4-43E8-ACE7-3E69FBD1520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ycle"/>
        </a:ext>
      </dgm:extLst>
    </dgm:pt>
    <dgm:pt modelId="{045B7297-A25B-44FF-B389-1D28AAAD8C3A}" type="pres">
      <dgm:prSet presAssocID="{58B89D9D-64D4-43E8-ACE7-3E69FBD15208}" presName="spaceRect" presStyleCnt="0"/>
      <dgm:spPr/>
    </dgm:pt>
    <dgm:pt modelId="{797EDE77-2571-4DD1-9539-CF0B4F5E87C1}" type="pres">
      <dgm:prSet presAssocID="{58B89D9D-64D4-43E8-ACE7-3E69FBD15208}" presName="textRect" presStyleLbl="revTx" presStyleIdx="2" presStyleCnt="4">
        <dgm:presLayoutVars>
          <dgm:chMax val="1"/>
          <dgm:chPref val="1"/>
        </dgm:presLayoutVars>
      </dgm:prSet>
      <dgm:spPr/>
    </dgm:pt>
    <dgm:pt modelId="{6750EAA4-2534-4A55-9699-EAA6A6F45B27}" type="pres">
      <dgm:prSet presAssocID="{940E8EC5-A374-4C07-B696-7D072E6D3839}" presName="sibTrans" presStyleCnt="0"/>
      <dgm:spPr/>
    </dgm:pt>
    <dgm:pt modelId="{547884FC-F737-44F3-B73B-537DEF49379B}" type="pres">
      <dgm:prSet presAssocID="{C43521BD-594D-4A93-B502-7679F781B1B5}" presName="compNode" presStyleCnt="0"/>
      <dgm:spPr/>
    </dgm:pt>
    <dgm:pt modelId="{57B41180-3820-4AE6-8C03-6242ADA4D353}" type="pres">
      <dgm:prSet presAssocID="{C43521BD-594D-4A93-B502-7679F781B1B5}"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lectrician"/>
        </a:ext>
      </dgm:extLst>
    </dgm:pt>
    <dgm:pt modelId="{2C9A599B-65B6-467C-941F-D36ED43A607F}" type="pres">
      <dgm:prSet presAssocID="{C43521BD-594D-4A93-B502-7679F781B1B5}" presName="spaceRect" presStyleCnt="0"/>
      <dgm:spPr/>
    </dgm:pt>
    <dgm:pt modelId="{80D29BB1-9798-431A-8049-C636F633A7C2}" type="pres">
      <dgm:prSet presAssocID="{C43521BD-594D-4A93-B502-7679F781B1B5}" presName="textRect" presStyleLbl="revTx" presStyleIdx="3" presStyleCnt="4">
        <dgm:presLayoutVars>
          <dgm:chMax val="1"/>
          <dgm:chPref val="1"/>
        </dgm:presLayoutVars>
      </dgm:prSet>
      <dgm:spPr/>
    </dgm:pt>
  </dgm:ptLst>
  <dgm:cxnLst>
    <dgm:cxn modelId="{331C3E04-3E18-4725-BC53-8E763DBB1C3E}" srcId="{852B171E-8471-4F7E-B6F9-148ADA07EB6B}" destId="{9459BB3B-89C9-4BA7-909C-78AA843C7276}" srcOrd="0" destOrd="0" parTransId="{CF115C01-DBD4-42E6-A942-4E3E1CE1DD53}" sibTransId="{D5A5AB3D-E26D-4B7B-B781-FAF3652C743B}"/>
    <dgm:cxn modelId="{CC021538-11CF-45AD-B37A-2C13FC9A8CC4}" type="presOf" srcId="{C43521BD-594D-4A93-B502-7679F781B1B5}" destId="{80D29BB1-9798-431A-8049-C636F633A7C2}" srcOrd="0" destOrd="0" presId="urn:microsoft.com/office/officeart/2018/2/layout/IconLabelList"/>
    <dgm:cxn modelId="{5E8F015F-D9CC-427C-9DA2-1B76A133B82D}" type="presOf" srcId="{9459BB3B-89C9-4BA7-909C-78AA843C7276}" destId="{EDB51A05-75AE-483D-B0D8-CCA9333DFC8C}" srcOrd="0" destOrd="0" presId="urn:microsoft.com/office/officeart/2018/2/layout/IconLabelList"/>
    <dgm:cxn modelId="{D8EDA741-1F57-4CAD-9CA9-8C88C4FE30D4}" type="presOf" srcId="{049B522B-0306-44FE-A6A1-C2D10E89348A}" destId="{C8C98BAE-C432-43C5-B842-AE00E01F6C26}" srcOrd="0" destOrd="0" presId="urn:microsoft.com/office/officeart/2018/2/layout/IconLabelList"/>
    <dgm:cxn modelId="{DC395469-9F9D-47C3-9828-88C700ACF4ED}" srcId="{852B171E-8471-4F7E-B6F9-148ADA07EB6B}" destId="{C43521BD-594D-4A93-B502-7679F781B1B5}" srcOrd="3" destOrd="0" parTransId="{AD23AAC1-9D21-48AB-AFD1-7A5C47D58350}" sibTransId="{20074786-F0A5-4B13-A50D-0AC79A3B7B91}"/>
    <dgm:cxn modelId="{F1285170-CFFE-4B16-9292-CF866D0219D6}" srcId="{852B171E-8471-4F7E-B6F9-148ADA07EB6B}" destId="{049B522B-0306-44FE-A6A1-C2D10E89348A}" srcOrd="1" destOrd="0" parTransId="{77AC96C3-D4FF-4223-969A-387E0F508760}" sibTransId="{909B5F0D-FC06-4F75-8007-03A0978BE72E}"/>
    <dgm:cxn modelId="{2EA82D8C-8560-4F2E-8D48-46859960D478}" type="presOf" srcId="{58B89D9D-64D4-43E8-ACE7-3E69FBD15208}" destId="{797EDE77-2571-4DD1-9539-CF0B4F5E87C1}" srcOrd="0" destOrd="0" presId="urn:microsoft.com/office/officeart/2018/2/layout/IconLabelList"/>
    <dgm:cxn modelId="{11282DC3-704B-423B-9A94-89A7E058BA7E}" srcId="{852B171E-8471-4F7E-B6F9-148ADA07EB6B}" destId="{58B89D9D-64D4-43E8-ACE7-3E69FBD15208}" srcOrd="2" destOrd="0" parTransId="{B8A0DEA4-2854-443D-98A7-2330B905ADDB}" sibTransId="{940E8EC5-A374-4C07-B696-7D072E6D3839}"/>
    <dgm:cxn modelId="{6C1B07F5-2C1F-4DB3-9B56-9272A31B7141}" type="presOf" srcId="{852B171E-8471-4F7E-B6F9-148ADA07EB6B}" destId="{C5C58537-FCAE-4FA7-AE91-C665175D2834}" srcOrd="0" destOrd="0" presId="urn:microsoft.com/office/officeart/2018/2/layout/IconLabelList"/>
    <dgm:cxn modelId="{AF5EEE86-9CCA-4634-B207-B0165052680A}" type="presParOf" srcId="{C5C58537-FCAE-4FA7-AE91-C665175D2834}" destId="{4C115506-F2B1-43A6-9B2E-E56CA8C21094}" srcOrd="0" destOrd="0" presId="urn:microsoft.com/office/officeart/2018/2/layout/IconLabelList"/>
    <dgm:cxn modelId="{71693ECF-7A44-451C-B484-3155483E539B}" type="presParOf" srcId="{4C115506-F2B1-43A6-9B2E-E56CA8C21094}" destId="{AC711AF8-5F6C-4AA0-B9B9-5D9A018CB46F}" srcOrd="0" destOrd="0" presId="urn:microsoft.com/office/officeart/2018/2/layout/IconLabelList"/>
    <dgm:cxn modelId="{4E3A4DE2-3FC4-4A70-BF87-B4648CA98102}" type="presParOf" srcId="{4C115506-F2B1-43A6-9B2E-E56CA8C21094}" destId="{0FEF7EE1-CDBF-4ED9-8A5E-E5826EC4E24F}" srcOrd="1" destOrd="0" presId="urn:microsoft.com/office/officeart/2018/2/layout/IconLabelList"/>
    <dgm:cxn modelId="{10938385-36BC-4225-99A2-140C7B66385E}" type="presParOf" srcId="{4C115506-F2B1-43A6-9B2E-E56CA8C21094}" destId="{EDB51A05-75AE-483D-B0D8-CCA9333DFC8C}" srcOrd="2" destOrd="0" presId="urn:microsoft.com/office/officeart/2018/2/layout/IconLabelList"/>
    <dgm:cxn modelId="{B7F65BA7-DA3F-49C9-8A5C-4BAB3F36671E}" type="presParOf" srcId="{C5C58537-FCAE-4FA7-AE91-C665175D2834}" destId="{06AD19EC-5F4F-4586-807F-A40432871A8D}" srcOrd="1" destOrd="0" presId="urn:microsoft.com/office/officeart/2018/2/layout/IconLabelList"/>
    <dgm:cxn modelId="{A03A6530-1E27-459F-8584-692F01B9BB9E}" type="presParOf" srcId="{C5C58537-FCAE-4FA7-AE91-C665175D2834}" destId="{50B6E096-A250-4C53-A6FC-C891C4893D51}" srcOrd="2" destOrd="0" presId="urn:microsoft.com/office/officeart/2018/2/layout/IconLabelList"/>
    <dgm:cxn modelId="{8AC1BF2D-DF6B-4366-86A3-09A60FDFB338}" type="presParOf" srcId="{50B6E096-A250-4C53-A6FC-C891C4893D51}" destId="{BB197DDB-CD9C-41B8-B720-E8C44B931C26}" srcOrd="0" destOrd="0" presId="urn:microsoft.com/office/officeart/2018/2/layout/IconLabelList"/>
    <dgm:cxn modelId="{35D062F9-C065-451F-A5C9-AA60AB860703}" type="presParOf" srcId="{50B6E096-A250-4C53-A6FC-C891C4893D51}" destId="{E5061D92-EE4E-429E-AB16-6DF7B971D8A6}" srcOrd="1" destOrd="0" presId="urn:microsoft.com/office/officeart/2018/2/layout/IconLabelList"/>
    <dgm:cxn modelId="{7B1460C1-02FB-4547-9CD8-053705F7C4FF}" type="presParOf" srcId="{50B6E096-A250-4C53-A6FC-C891C4893D51}" destId="{C8C98BAE-C432-43C5-B842-AE00E01F6C26}" srcOrd="2" destOrd="0" presId="urn:microsoft.com/office/officeart/2018/2/layout/IconLabelList"/>
    <dgm:cxn modelId="{71A36EC2-0C0B-4B56-957A-2E3B4034BA27}" type="presParOf" srcId="{C5C58537-FCAE-4FA7-AE91-C665175D2834}" destId="{114E9D7B-EBC9-4B69-9BA8-1D729C791377}" srcOrd="3" destOrd="0" presId="urn:microsoft.com/office/officeart/2018/2/layout/IconLabelList"/>
    <dgm:cxn modelId="{D47682FE-14F0-4616-8FEB-854B90537C15}" type="presParOf" srcId="{C5C58537-FCAE-4FA7-AE91-C665175D2834}" destId="{A37762ED-2119-458B-A676-27660D5C3441}" srcOrd="4" destOrd="0" presId="urn:microsoft.com/office/officeart/2018/2/layout/IconLabelList"/>
    <dgm:cxn modelId="{F4891F4D-DDDE-4BCE-805B-58C44D9C3E91}" type="presParOf" srcId="{A37762ED-2119-458B-A676-27660D5C3441}" destId="{329DB5EE-C504-435A-A971-806AD73F65F0}" srcOrd="0" destOrd="0" presId="urn:microsoft.com/office/officeart/2018/2/layout/IconLabelList"/>
    <dgm:cxn modelId="{058C448D-50BE-462C-843C-26FFA165FF1B}" type="presParOf" srcId="{A37762ED-2119-458B-A676-27660D5C3441}" destId="{045B7297-A25B-44FF-B389-1D28AAAD8C3A}" srcOrd="1" destOrd="0" presId="urn:microsoft.com/office/officeart/2018/2/layout/IconLabelList"/>
    <dgm:cxn modelId="{1648050D-F13B-459A-B105-39B8732C4F49}" type="presParOf" srcId="{A37762ED-2119-458B-A676-27660D5C3441}" destId="{797EDE77-2571-4DD1-9539-CF0B4F5E87C1}" srcOrd="2" destOrd="0" presId="urn:microsoft.com/office/officeart/2018/2/layout/IconLabelList"/>
    <dgm:cxn modelId="{068E0B90-BDE4-4414-A28D-818AB713D06B}" type="presParOf" srcId="{C5C58537-FCAE-4FA7-AE91-C665175D2834}" destId="{6750EAA4-2534-4A55-9699-EAA6A6F45B27}" srcOrd="5" destOrd="0" presId="urn:microsoft.com/office/officeart/2018/2/layout/IconLabelList"/>
    <dgm:cxn modelId="{FF378BCC-BF89-44D8-B4AF-2425359E9C9C}" type="presParOf" srcId="{C5C58537-FCAE-4FA7-AE91-C665175D2834}" destId="{547884FC-F737-44F3-B73B-537DEF49379B}" srcOrd="6" destOrd="0" presId="urn:microsoft.com/office/officeart/2018/2/layout/IconLabelList"/>
    <dgm:cxn modelId="{6A530841-C6A8-4860-AA62-8B4E1DF423C1}" type="presParOf" srcId="{547884FC-F737-44F3-B73B-537DEF49379B}" destId="{57B41180-3820-4AE6-8C03-6242ADA4D353}" srcOrd="0" destOrd="0" presId="urn:microsoft.com/office/officeart/2018/2/layout/IconLabelList"/>
    <dgm:cxn modelId="{07340469-FED8-4259-8958-F75E0D36592B}" type="presParOf" srcId="{547884FC-F737-44F3-B73B-537DEF49379B}" destId="{2C9A599B-65B6-467C-941F-D36ED43A607F}" srcOrd="1" destOrd="0" presId="urn:microsoft.com/office/officeart/2018/2/layout/IconLabelList"/>
    <dgm:cxn modelId="{5B5BD1EC-2DF4-47A2-B8A3-EF2F98DD26F5}" type="presParOf" srcId="{547884FC-F737-44F3-B73B-537DEF49379B}" destId="{80D29BB1-9798-431A-8049-C636F633A7C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57A34F6-E153-434A-B2DC-37BF0E4343A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1439F7D-B078-4577-9B46-35EFF727D109}">
      <dgm:prSet/>
      <dgm:spPr/>
      <dgm:t>
        <a:bodyPr/>
        <a:lstStyle/>
        <a:p>
          <a:r>
            <a:rPr lang="en-GB"/>
            <a:t>Strategy</a:t>
          </a:r>
          <a:endParaRPr lang="en-US"/>
        </a:p>
      </dgm:t>
    </dgm:pt>
    <dgm:pt modelId="{56BE1918-6F90-4CF0-9DAF-56DE88D81D4D}" type="parTrans" cxnId="{9079B252-94ED-4D39-B6F6-BB824DD2E11D}">
      <dgm:prSet/>
      <dgm:spPr/>
      <dgm:t>
        <a:bodyPr/>
        <a:lstStyle/>
        <a:p>
          <a:endParaRPr lang="en-US"/>
        </a:p>
      </dgm:t>
    </dgm:pt>
    <dgm:pt modelId="{7F1C0255-6481-4EFA-957B-A3CE6BC85236}" type="sibTrans" cxnId="{9079B252-94ED-4D39-B6F6-BB824DD2E11D}">
      <dgm:prSet/>
      <dgm:spPr/>
      <dgm:t>
        <a:bodyPr/>
        <a:lstStyle/>
        <a:p>
          <a:endParaRPr lang="en-US"/>
        </a:p>
      </dgm:t>
    </dgm:pt>
    <dgm:pt modelId="{59EB32C5-9CB2-4E3A-8DAD-EDEE8632A171}">
      <dgm:prSet/>
      <dgm:spPr/>
      <dgm:t>
        <a:bodyPr/>
        <a:lstStyle/>
        <a:p>
          <a:r>
            <a:rPr lang="en-GB"/>
            <a:t>System</a:t>
          </a:r>
          <a:endParaRPr lang="en-US"/>
        </a:p>
      </dgm:t>
    </dgm:pt>
    <dgm:pt modelId="{3EF6455B-1C30-4426-B86B-CBAC0D0E51B5}" type="parTrans" cxnId="{24BDD170-EC1C-4E24-AF84-88098415C9FF}">
      <dgm:prSet/>
      <dgm:spPr/>
      <dgm:t>
        <a:bodyPr/>
        <a:lstStyle/>
        <a:p>
          <a:endParaRPr lang="en-US"/>
        </a:p>
      </dgm:t>
    </dgm:pt>
    <dgm:pt modelId="{FAFADAC6-B3A4-4BA5-91EA-ED6580649A72}" type="sibTrans" cxnId="{24BDD170-EC1C-4E24-AF84-88098415C9FF}">
      <dgm:prSet/>
      <dgm:spPr/>
      <dgm:t>
        <a:bodyPr/>
        <a:lstStyle/>
        <a:p>
          <a:endParaRPr lang="en-US"/>
        </a:p>
      </dgm:t>
    </dgm:pt>
    <dgm:pt modelId="{71304B7E-EF70-4E87-9296-D26D67520DD6}">
      <dgm:prSet/>
      <dgm:spPr/>
      <dgm:t>
        <a:bodyPr/>
        <a:lstStyle/>
        <a:p>
          <a:r>
            <a:rPr lang="en-GB"/>
            <a:t>Style</a:t>
          </a:r>
          <a:endParaRPr lang="en-US"/>
        </a:p>
      </dgm:t>
    </dgm:pt>
    <dgm:pt modelId="{731F8C5D-2B46-4318-B534-8B2383A1E7CD}" type="parTrans" cxnId="{88EBBAA7-3BC9-493B-9DD2-2E6E65BD96B6}">
      <dgm:prSet/>
      <dgm:spPr/>
      <dgm:t>
        <a:bodyPr/>
        <a:lstStyle/>
        <a:p>
          <a:endParaRPr lang="en-US"/>
        </a:p>
      </dgm:t>
    </dgm:pt>
    <dgm:pt modelId="{BFB91831-C7ED-4F90-B599-73E47D290A54}" type="sibTrans" cxnId="{88EBBAA7-3BC9-493B-9DD2-2E6E65BD96B6}">
      <dgm:prSet/>
      <dgm:spPr/>
      <dgm:t>
        <a:bodyPr/>
        <a:lstStyle/>
        <a:p>
          <a:endParaRPr lang="en-US"/>
        </a:p>
      </dgm:t>
    </dgm:pt>
    <dgm:pt modelId="{F1B8BC73-F14D-4DBC-ADF0-D554FEEC802B}">
      <dgm:prSet/>
      <dgm:spPr/>
      <dgm:t>
        <a:bodyPr/>
        <a:lstStyle/>
        <a:p>
          <a:r>
            <a:rPr lang="en-GB"/>
            <a:t>Staff </a:t>
          </a:r>
          <a:endParaRPr lang="en-US"/>
        </a:p>
      </dgm:t>
    </dgm:pt>
    <dgm:pt modelId="{81A5CC38-DC81-49BD-892B-63831A209DF2}" type="parTrans" cxnId="{E9385894-B399-45AF-915B-0DDDFA3E5BBE}">
      <dgm:prSet/>
      <dgm:spPr/>
      <dgm:t>
        <a:bodyPr/>
        <a:lstStyle/>
        <a:p>
          <a:endParaRPr lang="en-US"/>
        </a:p>
      </dgm:t>
    </dgm:pt>
    <dgm:pt modelId="{599C694D-2D26-47CC-9195-DD393A1C7835}" type="sibTrans" cxnId="{E9385894-B399-45AF-915B-0DDDFA3E5BBE}">
      <dgm:prSet/>
      <dgm:spPr/>
      <dgm:t>
        <a:bodyPr/>
        <a:lstStyle/>
        <a:p>
          <a:endParaRPr lang="en-US"/>
        </a:p>
      </dgm:t>
    </dgm:pt>
    <dgm:pt modelId="{51C73524-26C0-4B12-988B-095C00891EB4}">
      <dgm:prSet/>
      <dgm:spPr/>
      <dgm:t>
        <a:bodyPr/>
        <a:lstStyle/>
        <a:p>
          <a:r>
            <a:rPr lang="en-GB"/>
            <a:t>Skills</a:t>
          </a:r>
          <a:endParaRPr lang="en-US"/>
        </a:p>
      </dgm:t>
    </dgm:pt>
    <dgm:pt modelId="{2E104B79-575F-4D51-8CAE-D45F5225BD40}" type="parTrans" cxnId="{C425BE9B-1DFB-4E0B-BA48-F243137CDE88}">
      <dgm:prSet/>
      <dgm:spPr/>
      <dgm:t>
        <a:bodyPr/>
        <a:lstStyle/>
        <a:p>
          <a:endParaRPr lang="en-US"/>
        </a:p>
      </dgm:t>
    </dgm:pt>
    <dgm:pt modelId="{9217F0BF-88EC-42CA-B201-BA378166E171}" type="sibTrans" cxnId="{C425BE9B-1DFB-4E0B-BA48-F243137CDE88}">
      <dgm:prSet/>
      <dgm:spPr/>
      <dgm:t>
        <a:bodyPr/>
        <a:lstStyle/>
        <a:p>
          <a:endParaRPr lang="en-US"/>
        </a:p>
      </dgm:t>
    </dgm:pt>
    <dgm:pt modelId="{A2AB2C4C-DFA6-4414-8D09-0C7B59781863}">
      <dgm:prSet/>
      <dgm:spPr/>
      <dgm:t>
        <a:bodyPr/>
        <a:lstStyle/>
        <a:p>
          <a:r>
            <a:rPr lang="en-GB"/>
            <a:t>Structure</a:t>
          </a:r>
          <a:endParaRPr lang="en-US"/>
        </a:p>
      </dgm:t>
    </dgm:pt>
    <dgm:pt modelId="{D1B6306C-2645-47E1-A08C-D4527D3E9976}" type="parTrans" cxnId="{D94B3B40-C646-4520-A9E7-D9767C2DAFE5}">
      <dgm:prSet/>
      <dgm:spPr/>
      <dgm:t>
        <a:bodyPr/>
        <a:lstStyle/>
        <a:p>
          <a:endParaRPr lang="en-US"/>
        </a:p>
      </dgm:t>
    </dgm:pt>
    <dgm:pt modelId="{BEAAD7FB-6F8F-4F33-B3AA-82545A3BD3E7}" type="sibTrans" cxnId="{D94B3B40-C646-4520-A9E7-D9767C2DAFE5}">
      <dgm:prSet/>
      <dgm:spPr/>
      <dgm:t>
        <a:bodyPr/>
        <a:lstStyle/>
        <a:p>
          <a:endParaRPr lang="en-US"/>
        </a:p>
      </dgm:t>
    </dgm:pt>
    <dgm:pt modelId="{DC1CB92F-084F-4173-9483-0FE9CA4AEBDB}">
      <dgm:prSet/>
      <dgm:spPr/>
      <dgm:t>
        <a:bodyPr/>
        <a:lstStyle/>
        <a:p>
          <a:r>
            <a:rPr lang="en-GB"/>
            <a:t>Shared value</a:t>
          </a:r>
          <a:endParaRPr lang="en-US"/>
        </a:p>
      </dgm:t>
    </dgm:pt>
    <dgm:pt modelId="{E4CF4DC5-0469-493A-969E-23B27A3FF3F9}" type="parTrans" cxnId="{40433A7C-F540-46DD-B181-1F1C0ADB0357}">
      <dgm:prSet/>
      <dgm:spPr/>
      <dgm:t>
        <a:bodyPr/>
        <a:lstStyle/>
        <a:p>
          <a:endParaRPr lang="en-US"/>
        </a:p>
      </dgm:t>
    </dgm:pt>
    <dgm:pt modelId="{C65EE9FF-C548-4EB0-A4AE-7ACA9757CB5F}" type="sibTrans" cxnId="{40433A7C-F540-46DD-B181-1F1C0ADB0357}">
      <dgm:prSet/>
      <dgm:spPr/>
      <dgm:t>
        <a:bodyPr/>
        <a:lstStyle/>
        <a:p>
          <a:endParaRPr lang="en-US"/>
        </a:p>
      </dgm:t>
    </dgm:pt>
    <dgm:pt modelId="{2BD36261-88D1-4094-B4A6-A752E0B9D1E6}" type="pres">
      <dgm:prSet presAssocID="{757A34F6-E153-434A-B2DC-37BF0E4343AB}" presName="root" presStyleCnt="0">
        <dgm:presLayoutVars>
          <dgm:dir/>
          <dgm:resizeHandles val="exact"/>
        </dgm:presLayoutVars>
      </dgm:prSet>
      <dgm:spPr/>
    </dgm:pt>
    <dgm:pt modelId="{AE29C364-D608-437D-A705-902FA7113FF9}" type="pres">
      <dgm:prSet presAssocID="{81439F7D-B078-4577-9B46-35EFF727D109}" presName="compNode" presStyleCnt="0"/>
      <dgm:spPr/>
    </dgm:pt>
    <dgm:pt modelId="{DA188375-A886-4E1D-94BE-9F3E02A1DFD1}" type="pres">
      <dgm:prSet presAssocID="{81439F7D-B078-4577-9B46-35EFF727D109}" presName="bgRect" presStyleLbl="bgShp" presStyleIdx="0" presStyleCnt="7"/>
      <dgm:spPr/>
    </dgm:pt>
    <dgm:pt modelId="{7995DB0F-F619-467D-8BF6-1DA3E7A5D700}" type="pres">
      <dgm:prSet presAssocID="{81439F7D-B078-4577-9B46-35EFF727D109}"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laybook"/>
        </a:ext>
      </dgm:extLst>
    </dgm:pt>
    <dgm:pt modelId="{BCA07B7A-8B71-42F4-A2DB-C22AB63422C0}" type="pres">
      <dgm:prSet presAssocID="{81439F7D-B078-4577-9B46-35EFF727D109}" presName="spaceRect" presStyleCnt="0"/>
      <dgm:spPr/>
    </dgm:pt>
    <dgm:pt modelId="{AC44E366-7C0C-467C-9303-599B363C18A8}" type="pres">
      <dgm:prSet presAssocID="{81439F7D-B078-4577-9B46-35EFF727D109}" presName="parTx" presStyleLbl="revTx" presStyleIdx="0" presStyleCnt="7">
        <dgm:presLayoutVars>
          <dgm:chMax val="0"/>
          <dgm:chPref val="0"/>
        </dgm:presLayoutVars>
      </dgm:prSet>
      <dgm:spPr/>
    </dgm:pt>
    <dgm:pt modelId="{74B3A6B1-D15B-41B7-99D5-D1A7373DE3A5}" type="pres">
      <dgm:prSet presAssocID="{7F1C0255-6481-4EFA-957B-A3CE6BC85236}" presName="sibTrans" presStyleCnt="0"/>
      <dgm:spPr/>
    </dgm:pt>
    <dgm:pt modelId="{659522B5-E225-49DF-B253-83120C70D492}" type="pres">
      <dgm:prSet presAssocID="{59EB32C5-9CB2-4E3A-8DAD-EDEE8632A171}" presName="compNode" presStyleCnt="0"/>
      <dgm:spPr/>
    </dgm:pt>
    <dgm:pt modelId="{8F06DFE7-62BF-4B0D-A5B1-61387A1ED88F}" type="pres">
      <dgm:prSet presAssocID="{59EB32C5-9CB2-4E3A-8DAD-EDEE8632A171}" presName="bgRect" presStyleLbl="bgShp" presStyleIdx="1" presStyleCnt="7"/>
      <dgm:spPr/>
    </dgm:pt>
    <dgm:pt modelId="{5E246000-AE04-4393-8249-77777DBE5976}" type="pres">
      <dgm:prSet presAssocID="{59EB32C5-9CB2-4E3A-8DAD-EDEE8632A171}"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twork Diagram"/>
        </a:ext>
      </dgm:extLst>
    </dgm:pt>
    <dgm:pt modelId="{8D592400-4A67-4239-83F7-ADD4AEE23067}" type="pres">
      <dgm:prSet presAssocID="{59EB32C5-9CB2-4E3A-8DAD-EDEE8632A171}" presName="spaceRect" presStyleCnt="0"/>
      <dgm:spPr/>
    </dgm:pt>
    <dgm:pt modelId="{BD58C726-DC80-44DD-A04E-5F261053075A}" type="pres">
      <dgm:prSet presAssocID="{59EB32C5-9CB2-4E3A-8DAD-EDEE8632A171}" presName="parTx" presStyleLbl="revTx" presStyleIdx="1" presStyleCnt="7">
        <dgm:presLayoutVars>
          <dgm:chMax val="0"/>
          <dgm:chPref val="0"/>
        </dgm:presLayoutVars>
      </dgm:prSet>
      <dgm:spPr/>
    </dgm:pt>
    <dgm:pt modelId="{BE557EFC-A00F-4D79-8D01-E10C3AE219DB}" type="pres">
      <dgm:prSet presAssocID="{FAFADAC6-B3A4-4BA5-91EA-ED6580649A72}" presName="sibTrans" presStyleCnt="0"/>
      <dgm:spPr/>
    </dgm:pt>
    <dgm:pt modelId="{B4CED1BB-7D13-4AC6-8EF4-92DD10F02AE2}" type="pres">
      <dgm:prSet presAssocID="{71304B7E-EF70-4E87-9296-D26D67520DD6}" presName="compNode" presStyleCnt="0"/>
      <dgm:spPr/>
    </dgm:pt>
    <dgm:pt modelId="{448E152B-8490-4E6B-891F-44BB48D43A41}" type="pres">
      <dgm:prSet presAssocID="{71304B7E-EF70-4E87-9296-D26D67520DD6}" presName="bgRect" presStyleLbl="bgShp" presStyleIdx="2" presStyleCnt="7"/>
      <dgm:spPr/>
    </dgm:pt>
    <dgm:pt modelId="{33AA703E-2D7E-48D2-BC38-107960CBD532}" type="pres">
      <dgm:prSet presAssocID="{71304B7E-EF70-4E87-9296-D26D67520DD6}"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B06EF5EF-9856-403E-8C2B-C2EB6C0BAA72}" type="pres">
      <dgm:prSet presAssocID="{71304B7E-EF70-4E87-9296-D26D67520DD6}" presName="spaceRect" presStyleCnt="0"/>
      <dgm:spPr/>
    </dgm:pt>
    <dgm:pt modelId="{AAF24751-CC99-40F7-9B35-C2CEDD55BF6A}" type="pres">
      <dgm:prSet presAssocID="{71304B7E-EF70-4E87-9296-D26D67520DD6}" presName="parTx" presStyleLbl="revTx" presStyleIdx="2" presStyleCnt="7">
        <dgm:presLayoutVars>
          <dgm:chMax val="0"/>
          <dgm:chPref val="0"/>
        </dgm:presLayoutVars>
      </dgm:prSet>
      <dgm:spPr/>
    </dgm:pt>
    <dgm:pt modelId="{8288F711-8468-47BD-8001-3767BC072AF5}" type="pres">
      <dgm:prSet presAssocID="{BFB91831-C7ED-4F90-B599-73E47D290A54}" presName="sibTrans" presStyleCnt="0"/>
      <dgm:spPr/>
    </dgm:pt>
    <dgm:pt modelId="{3696480B-545D-4AB4-8D33-1A6F99F2CEAE}" type="pres">
      <dgm:prSet presAssocID="{F1B8BC73-F14D-4DBC-ADF0-D554FEEC802B}" presName="compNode" presStyleCnt="0"/>
      <dgm:spPr/>
    </dgm:pt>
    <dgm:pt modelId="{69B8F135-7E18-4903-84E9-F2E7AD8AFEE3}" type="pres">
      <dgm:prSet presAssocID="{F1B8BC73-F14D-4DBC-ADF0-D554FEEC802B}" presName="bgRect" presStyleLbl="bgShp" presStyleIdx="3" presStyleCnt="7"/>
      <dgm:spPr/>
    </dgm:pt>
    <dgm:pt modelId="{388BBE37-0FAE-4287-B3E4-26B4E552ED3E}" type="pres">
      <dgm:prSet presAssocID="{F1B8BC73-F14D-4DBC-ADF0-D554FEEC802B}"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4C15E4F1-6724-46D2-829E-85FBD73CC996}" type="pres">
      <dgm:prSet presAssocID="{F1B8BC73-F14D-4DBC-ADF0-D554FEEC802B}" presName="spaceRect" presStyleCnt="0"/>
      <dgm:spPr/>
    </dgm:pt>
    <dgm:pt modelId="{170182E7-9EBC-485B-88F6-45A2372122CF}" type="pres">
      <dgm:prSet presAssocID="{F1B8BC73-F14D-4DBC-ADF0-D554FEEC802B}" presName="parTx" presStyleLbl="revTx" presStyleIdx="3" presStyleCnt="7">
        <dgm:presLayoutVars>
          <dgm:chMax val="0"/>
          <dgm:chPref val="0"/>
        </dgm:presLayoutVars>
      </dgm:prSet>
      <dgm:spPr/>
    </dgm:pt>
    <dgm:pt modelId="{71314C4C-302E-4E61-B0CB-8A6A038640F5}" type="pres">
      <dgm:prSet presAssocID="{599C694D-2D26-47CC-9195-DD393A1C7835}" presName="sibTrans" presStyleCnt="0"/>
      <dgm:spPr/>
    </dgm:pt>
    <dgm:pt modelId="{C42B8B02-1C82-484A-810F-0D93112CC1CE}" type="pres">
      <dgm:prSet presAssocID="{51C73524-26C0-4B12-988B-095C00891EB4}" presName="compNode" presStyleCnt="0"/>
      <dgm:spPr/>
    </dgm:pt>
    <dgm:pt modelId="{BE0596D3-8CCD-4F0C-A238-F736D5238015}" type="pres">
      <dgm:prSet presAssocID="{51C73524-26C0-4B12-988B-095C00891EB4}" presName="bgRect" presStyleLbl="bgShp" presStyleIdx="4" presStyleCnt="7"/>
      <dgm:spPr/>
    </dgm:pt>
    <dgm:pt modelId="{95A9E688-436E-46D8-A55A-8725F442028A}" type="pres">
      <dgm:prSet presAssocID="{51C73524-26C0-4B12-988B-095C00891EB4}"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406D39A1-77B2-44A5-B5F2-8E9816332DC8}" type="pres">
      <dgm:prSet presAssocID="{51C73524-26C0-4B12-988B-095C00891EB4}" presName="spaceRect" presStyleCnt="0"/>
      <dgm:spPr/>
    </dgm:pt>
    <dgm:pt modelId="{82146FDD-5021-44F6-90D9-42651761FB42}" type="pres">
      <dgm:prSet presAssocID="{51C73524-26C0-4B12-988B-095C00891EB4}" presName="parTx" presStyleLbl="revTx" presStyleIdx="4" presStyleCnt="7">
        <dgm:presLayoutVars>
          <dgm:chMax val="0"/>
          <dgm:chPref val="0"/>
        </dgm:presLayoutVars>
      </dgm:prSet>
      <dgm:spPr/>
    </dgm:pt>
    <dgm:pt modelId="{411D8DED-5CDB-40D6-A65E-CE7218FACD1F}" type="pres">
      <dgm:prSet presAssocID="{9217F0BF-88EC-42CA-B201-BA378166E171}" presName="sibTrans" presStyleCnt="0"/>
      <dgm:spPr/>
    </dgm:pt>
    <dgm:pt modelId="{CF378239-10AF-45BC-BF45-4173F3FC08EF}" type="pres">
      <dgm:prSet presAssocID="{A2AB2C4C-DFA6-4414-8D09-0C7B59781863}" presName="compNode" presStyleCnt="0"/>
      <dgm:spPr/>
    </dgm:pt>
    <dgm:pt modelId="{DC55C206-D94C-425B-9621-AE8AFA800B91}" type="pres">
      <dgm:prSet presAssocID="{A2AB2C4C-DFA6-4414-8D09-0C7B59781863}" presName="bgRect" presStyleLbl="bgShp" presStyleIdx="5" presStyleCnt="7"/>
      <dgm:spPr/>
    </dgm:pt>
    <dgm:pt modelId="{06FCC3D7-7D82-4AD1-8E67-07B48AD73B7C}" type="pres">
      <dgm:prSet presAssocID="{A2AB2C4C-DFA6-4414-8D09-0C7B59781863}"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ierarchy"/>
        </a:ext>
      </dgm:extLst>
    </dgm:pt>
    <dgm:pt modelId="{E65DBF9A-8BF8-42A1-A82C-A3E5015B3154}" type="pres">
      <dgm:prSet presAssocID="{A2AB2C4C-DFA6-4414-8D09-0C7B59781863}" presName="spaceRect" presStyleCnt="0"/>
      <dgm:spPr/>
    </dgm:pt>
    <dgm:pt modelId="{E2842AF5-9911-44C9-82C4-ECE69656A452}" type="pres">
      <dgm:prSet presAssocID="{A2AB2C4C-DFA6-4414-8D09-0C7B59781863}" presName="parTx" presStyleLbl="revTx" presStyleIdx="5" presStyleCnt="7">
        <dgm:presLayoutVars>
          <dgm:chMax val="0"/>
          <dgm:chPref val="0"/>
        </dgm:presLayoutVars>
      </dgm:prSet>
      <dgm:spPr/>
    </dgm:pt>
    <dgm:pt modelId="{C1403B68-66CD-437F-9F87-D1D502EEA298}" type="pres">
      <dgm:prSet presAssocID="{BEAAD7FB-6F8F-4F33-B3AA-82545A3BD3E7}" presName="sibTrans" presStyleCnt="0"/>
      <dgm:spPr/>
    </dgm:pt>
    <dgm:pt modelId="{1EC33488-DD39-4842-BCC7-623BD58DDDC4}" type="pres">
      <dgm:prSet presAssocID="{DC1CB92F-084F-4173-9483-0FE9CA4AEBDB}" presName="compNode" presStyleCnt="0"/>
      <dgm:spPr/>
    </dgm:pt>
    <dgm:pt modelId="{89494A00-CFE9-4C0A-9A35-B573D7BB274A}" type="pres">
      <dgm:prSet presAssocID="{DC1CB92F-084F-4173-9483-0FE9CA4AEBDB}" presName="bgRect" presStyleLbl="bgShp" presStyleIdx="6" presStyleCnt="7"/>
      <dgm:spPr/>
    </dgm:pt>
    <dgm:pt modelId="{BAD8C17E-902A-44F9-A3FD-88BC8FA37761}" type="pres">
      <dgm:prSet presAssocID="{DC1CB92F-084F-4173-9483-0FE9CA4AEBDB}"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Upward trend"/>
        </a:ext>
      </dgm:extLst>
    </dgm:pt>
    <dgm:pt modelId="{1830D0F3-B068-4E93-ACC5-B1A55534A5DE}" type="pres">
      <dgm:prSet presAssocID="{DC1CB92F-084F-4173-9483-0FE9CA4AEBDB}" presName="spaceRect" presStyleCnt="0"/>
      <dgm:spPr/>
    </dgm:pt>
    <dgm:pt modelId="{4608843A-BC19-43EB-89D2-90EFB4772432}" type="pres">
      <dgm:prSet presAssocID="{DC1CB92F-084F-4173-9483-0FE9CA4AEBDB}" presName="parTx" presStyleLbl="revTx" presStyleIdx="6" presStyleCnt="7">
        <dgm:presLayoutVars>
          <dgm:chMax val="0"/>
          <dgm:chPref val="0"/>
        </dgm:presLayoutVars>
      </dgm:prSet>
      <dgm:spPr/>
    </dgm:pt>
  </dgm:ptLst>
  <dgm:cxnLst>
    <dgm:cxn modelId="{4E751D24-12E9-4A31-9123-9513DCCDFC66}" type="presOf" srcId="{51C73524-26C0-4B12-988B-095C00891EB4}" destId="{82146FDD-5021-44F6-90D9-42651761FB42}" srcOrd="0" destOrd="0" presId="urn:microsoft.com/office/officeart/2018/2/layout/IconVerticalSolidList"/>
    <dgm:cxn modelId="{D94B3B40-C646-4520-A9E7-D9767C2DAFE5}" srcId="{757A34F6-E153-434A-B2DC-37BF0E4343AB}" destId="{A2AB2C4C-DFA6-4414-8D09-0C7B59781863}" srcOrd="5" destOrd="0" parTransId="{D1B6306C-2645-47E1-A08C-D4527D3E9976}" sibTransId="{BEAAD7FB-6F8F-4F33-B3AA-82545A3BD3E7}"/>
    <dgm:cxn modelId="{1A3FA56B-0A53-42D4-B11E-0096B48438FF}" type="presOf" srcId="{A2AB2C4C-DFA6-4414-8D09-0C7B59781863}" destId="{E2842AF5-9911-44C9-82C4-ECE69656A452}" srcOrd="0" destOrd="0" presId="urn:microsoft.com/office/officeart/2018/2/layout/IconVerticalSolidList"/>
    <dgm:cxn modelId="{24BDD170-EC1C-4E24-AF84-88098415C9FF}" srcId="{757A34F6-E153-434A-B2DC-37BF0E4343AB}" destId="{59EB32C5-9CB2-4E3A-8DAD-EDEE8632A171}" srcOrd="1" destOrd="0" parTransId="{3EF6455B-1C30-4426-B86B-CBAC0D0E51B5}" sibTransId="{FAFADAC6-B3A4-4BA5-91EA-ED6580649A72}"/>
    <dgm:cxn modelId="{9079B252-94ED-4D39-B6F6-BB824DD2E11D}" srcId="{757A34F6-E153-434A-B2DC-37BF0E4343AB}" destId="{81439F7D-B078-4577-9B46-35EFF727D109}" srcOrd="0" destOrd="0" parTransId="{56BE1918-6F90-4CF0-9DAF-56DE88D81D4D}" sibTransId="{7F1C0255-6481-4EFA-957B-A3CE6BC85236}"/>
    <dgm:cxn modelId="{40433A7C-F540-46DD-B181-1F1C0ADB0357}" srcId="{757A34F6-E153-434A-B2DC-37BF0E4343AB}" destId="{DC1CB92F-084F-4173-9483-0FE9CA4AEBDB}" srcOrd="6" destOrd="0" parTransId="{E4CF4DC5-0469-493A-969E-23B27A3FF3F9}" sibTransId="{C65EE9FF-C548-4EB0-A4AE-7ACA9757CB5F}"/>
    <dgm:cxn modelId="{E9385894-B399-45AF-915B-0DDDFA3E5BBE}" srcId="{757A34F6-E153-434A-B2DC-37BF0E4343AB}" destId="{F1B8BC73-F14D-4DBC-ADF0-D554FEEC802B}" srcOrd="3" destOrd="0" parTransId="{81A5CC38-DC81-49BD-892B-63831A209DF2}" sibTransId="{599C694D-2D26-47CC-9195-DD393A1C7835}"/>
    <dgm:cxn modelId="{2B1AAB99-05CB-4B6E-9B37-D27557E83034}" type="presOf" srcId="{59EB32C5-9CB2-4E3A-8DAD-EDEE8632A171}" destId="{BD58C726-DC80-44DD-A04E-5F261053075A}" srcOrd="0" destOrd="0" presId="urn:microsoft.com/office/officeart/2018/2/layout/IconVerticalSolidList"/>
    <dgm:cxn modelId="{C425BE9B-1DFB-4E0B-BA48-F243137CDE88}" srcId="{757A34F6-E153-434A-B2DC-37BF0E4343AB}" destId="{51C73524-26C0-4B12-988B-095C00891EB4}" srcOrd="4" destOrd="0" parTransId="{2E104B79-575F-4D51-8CAE-D45F5225BD40}" sibTransId="{9217F0BF-88EC-42CA-B201-BA378166E171}"/>
    <dgm:cxn modelId="{88EBBAA7-3BC9-493B-9DD2-2E6E65BD96B6}" srcId="{757A34F6-E153-434A-B2DC-37BF0E4343AB}" destId="{71304B7E-EF70-4E87-9296-D26D67520DD6}" srcOrd="2" destOrd="0" parTransId="{731F8C5D-2B46-4318-B534-8B2383A1E7CD}" sibTransId="{BFB91831-C7ED-4F90-B599-73E47D290A54}"/>
    <dgm:cxn modelId="{C1F433AE-92F8-452D-912B-4F8457BDEA08}" type="presOf" srcId="{71304B7E-EF70-4E87-9296-D26D67520DD6}" destId="{AAF24751-CC99-40F7-9B35-C2CEDD55BF6A}" srcOrd="0" destOrd="0" presId="urn:microsoft.com/office/officeart/2018/2/layout/IconVerticalSolidList"/>
    <dgm:cxn modelId="{F98FFFAF-C92E-4A7E-B827-8735768D5375}" type="presOf" srcId="{757A34F6-E153-434A-B2DC-37BF0E4343AB}" destId="{2BD36261-88D1-4094-B4A6-A752E0B9D1E6}" srcOrd="0" destOrd="0" presId="urn:microsoft.com/office/officeart/2018/2/layout/IconVerticalSolidList"/>
    <dgm:cxn modelId="{4CFBECC2-20A7-4CD2-A620-39EEF9015DFE}" type="presOf" srcId="{81439F7D-B078-4577-9B46-35EFF727D109}" destId="{AC44E366-7C0C-467C-9303-599B363C18A8}" srcOrd="0" destOrd="0" presId="urn:microsoft.com/office/officeart/2018/2/layout/IconVerticalSolidList"/>
    <dgm:cxn modelId="{CAD941EE-FAA0-4399-99C1-07822EE21B15}" type="presOf" srcId="{F1B8BC73-F14D-4DBC-ADF0-D554FEEC802B}" destId="{170182E7-9EBC-485B-88F6-45A2372122CF}" srcOrd="0" destOrd="0" presId="urn:microsoft.com/office/officeart/2018/2/layout/IconVerticalSolidList"/>
    <dgm:cxn modelId="{75659CF0-E3D3-4991-BA23-B8AADEFE4A65}" type="presOf" srcId="{DC1CB92F-084F-4173-9483-0FE9CA4AEBDB}" destId="{4608843A-BC19-43EB-89D2-90EFB4772432}" srcOrd="0" destOrd="0" presId="urn:microsoft.com/office/officeart/2018/2/layout/IconVerticalSolidList"/>
    <dgm:cxn modelId="{50A64138-1149-4667-B5A3-F0A86E93E690}" type="presParOf" srcId="{2BD36261-88D1-4094-B4A6-A752E0B9D1E6}" destId="{AE29C364-D608-437D-A705-902FA7113FF9}" srcOrd="0" destOrd="0" presId="urn:microsoft.com/office/officeart/2018/2/layout/IconVerticalSolidList"/>
    <dgm:cxn modelId="{C8CA6C1C-B627-4D95-9296-60EE602C4A10}" type="presParOf" srcId="{AE29C364-D608-437D-A705-902FA7113FF9}" destId="{DA188375-A886-4E1D-94BE-9F3E02A1DFD1}" srcOrd="0" destOrd="0" presId="urn:microsoft.com/office/officeart/2018/2/layout/IconVerticalSolidList"/>
    <dgm:cxn modelId="{92D61E00-9BD2-4684-BFB8-2BF3DC70A822}" type="presParOf" srcId="{AE29C364-D608-437D-A705-902FA7113FF9}" destId="{7995DB0F-F619-467D-8BF6-1DA3E7A5D700}" srcOrd="1" destOrd="0" presId="urn:microsoft.com/office/officeart/2018/2/layout/IconVerticalSolidList"/>
    <dgm:cxn modelId="{6431227E-A49A-4EBF-ABC4-652E95EA8607}" type="presParOf" srcId="{AE29C364-D608-437D-A705-902FA7113FF9}" destId="{BCA07B7A-8B71-42F4-A2DB-C22AB63422C0}" srcOrd="2" destOrd="0" presId="urn:microsoft.com/office/officeart/2018/2/layout/IconVerticalSolidList"/>
    <dgm:cxn modelId="{74B8A970-484E-404A-B3DA-7A3CFEFD7166}" type="presParOf" srcId="{AE29C364-D608-437D-A705-902FA7113FF9}" destId="{AC44E366-7C0C-467C-9303-599B363C18A8}" srcOrd="3" destOrd="0" presId="urn:microsoft.com/office/officeart/2018/2/layout/IconVerticalSolidList"/>
    <dgm:cxn modelId="{3B8C7D95-CCD0-4623-B63C-085F34B2B245}" type="presParOf" srcId="{2BD36261-88D1-4094-B4A6-A752E0B9D1E6}" destId="{74B3A6B1-D15B-41B7-99D5-D1A7373DE3A5}" srcOrd="1" destOrd="0" presId="urn:microsoft.com/office/officeart/2018/2/layout/IconVerticalSolidList"/>
    <dgm:cxn modelId="{C8EE6DC9-8131-4542-8E06-1B74F64629DA}" type="presParOf" srcId="{2BD36261-88D1-4094-B4A6-A752E0B9D1E6}" destId="{659522B5-E225-49DF-B253-83120C70D492}" srcOrd="2" destOrd="0" presId="urn:microsoft.com/office/officeart/2018/2/layout/IconVerticalSolidList"/>
    <dgm:cxn modelId="{4659E1A4-5C81-41FA-97DE-7F8BD05567C1}" type="presParOf" srcId="{659522B5-E225-49DF-B253-83120C70D492}" destId="{8F06DFE7-62BF-4B0D-A5B1-61387A1ED88F}" srcOrd="0" destOrd="0" presId="urn:microsoft.com/office/officeart/2018/2/layout/IconVerticalSolidList"/>
    <dgm:cxn modelId="{B14619C6-E63F-4019-AB35-D8E33DDED9DD}" type="presParOf" srcId="{659522B5-E225-49DF-B253-83120C70D492}" destId="{5E246000-AE04-4393-8249-77777DBE5976}" srcOrd="1" destOrd="0" presId="urn:microsoft.com/office/officeart/2018/2/layout/IconVerticalSolidList"/>
    <dgm:cxn modelId="{280E57F7-F846-49AB-8128-68E8017C5E67}" type="presParOf" srcId="{659522B5-E225-49DF-B253-83120C70D492}" destId="{8D592400-4A67-4239-83F7-ADD4AEE23067}" srcOrd="2" destOrd="0" presId="urn:microsoft.com/office/officeart/2018/2/layout/IconVerticalSolidList"/>
    <dgm:cxn modelId="{162FD43F-9FE8-4F8B-A171-AE843C271503}" type="presParOf" srcId="{659522B5-E225-49DF-B253-83120C70D492}" destId="{BD58C726-DC80-44DD-A04E-5F261053075A}" srcOrd="3" destOrd="0" presId="urn:microsoft.com/office/officeart/2018/2/layout/IconVerticalSolidList"/>
    <dgm:cxn modelId="{1ED6F21F-72A2-40ED-B326-5BE281527121}" type="presParOf" srcId="{2BD36261-88D1-4094-B4A6-A752E0B9D1E6}" destId="{BE557EFC-A00F-4D79-8D01-E10C3AE219DB}" srcOrd="3" destOrd="0" presId="urn:microsoft.com/office/officeart/2018/2/layout/IconVerticalSolidList"/>
    <dgm:cxn modelId="{B88A043F-EB76-4BC8-A967-B04613B15B66}" type="presParOf" srcId="{2BD36261-88D1-4094-B4A6-A752E0B9D1E6}" destId="{B4CED1BB-7D13-4AC6-8EF4-92DD10F02AE2}" srcOrd="4" destOrd="0" presId="urn:microsoft.com/office/officeart/2018/2/layout/IconVerticalSolidList"/>
    <dgm:cxn modelId="{C3672EF7-B087-4132-875B-0FEF250F420D}" type="presParOf" srcId="{B4CED1BB-7D13-4AC6-8EF4-92DD10F02AE2}" destId="{448E152B-8490-4E6B-891F-44BB48D43A41}" srcOrd="0" destOrd="0" presId="urn:microsoft.com/office/officeart/2018/2/layout/IconVerticalSolidList"/>
    <dgm:cxn modelId="{C2D36870-4A83-4239-B619-F1221D3D9E6F}" type="presParOf" srcId="{B4CED1BB-7D13-4AC6-8EF4-92DD10F02AE2}" destId="{33AA703E-2D7E-48D2-BC38-107960CBD532}" srcOrd="1" destOrd="0" presId="urn:microsoft.com/office/officeart/2018/2/layout/IconVerticalSolidList"/>
    <dgm:cxn modelId="{63356A0D-47FE-4C2E-827A-F2F7D8CD8645}" type="presParOf" srcId="{B4CED1BB-7D13-4AC6-8EF4-92DD10F02AE2}" destId="{B06EF5EF-9856-403E-8C2B-C2EB6C0BAA72}" srcOrd="2" destOrd="0" presId="urn:microsoft.com/office/officeart/2018/2/layout/IconVerticalSolidList"/>
    <dgm:cxn modelId="{F86F70A7-75BC-4C61-87D3-02AFEEFC91A2}" type="presParOf" srcId="{B4CED1BB-7D13-4AC6-8EF4-92DD10F02AE2}" destId="{AAF24751-CC99-40F7-9B35-C2CEDD55BF6A}" srcOrd="3" destOrd="0" presId="urn:microsoft.com/office/officeart/2018/2/layout/IconVerticalSolidList"/>
    <dgm:cxn modelId="{B90F820C-9431-4D16-A5E9-BA59AD1E563D}" type="presParOf" srcId="{2BD36261-88D1-4094-B4A6-A752E0B9D1E6}" destId="{8288F711-8468-47BD-8001-3767BC072AF5}" srcOrd="5" destOrd="0" presId="urn:microsoft.com/office/officeart/2018/2/layout/IconVerticalSolidList"/>
    <dgm:cxn modelId="{604BCE27-A119-4D2B-9752-F0CF52AC8A58}" type="presParOf" srcId="{2BD36261-88D1-4094-B4A6-A752E0B9D1E6}" destId="{3696480B-545D-4AB4-8D33-1A6F99F2CEAE}" srcOrd="6" destOrd="0" presId="urn:microsoft.com/office/officeart/2018/2/layout/IconVerticalSolidList"/>
    <dgm:cxn modelId="{2DF132D7-5590-4B66-86A5-5178BF443DA2}" type="presParOf" srcId="{3696480B-545D-4AB4-8D33-1A6F99F2CEAE}" destId="{69B8F135-7E18-4903-84E9-F2E7AD8AFEE3}" srcOrd="0" destOrd="0" presId="urn:microsoft.com/office/officeart/2018/2/layout/IconVerticalSolidList"/>
    <dgm:cxn modelId="{E5A4A537-59ED-41AA-9A3E-FBB7298A7A7A}" type="presParOf" srcId="{3696480B-545D-4AB4-8D33-1A6F99F2CEAE}" destId="{388BBE37-0FAE-4287-B3E4-26B4E552ED3E}" srcOrd="1" destOrd="0" presId="urn:microsoft.com/office/officeart/2018/2/layout/IconVerticalSolidList"/>
    <dgm:cxn modelId="{1CD0457C-94C1-4DC9-B2A9-5923C452DC58}" type="presParOf" srcId="{3696480B-545D-4AB4-8D33-1A6F99F2CEAE}" destId="{4C15E4F1-6724-46D2-829E-85FBD73CC996}" srcOrd="2" destOrd="0" presId="urn:microsoft.com/office/officeart/2018/2/layout/IconVerticalSolidList"/>
    <dgm:cxn modelId="{02BFA7C6-2DEA-4CAD-A853-231A132C1252}" type="presParOf" srcId="{3696480B-545D-4AB4-8D33-1A6F99F2CEAE}" destId="{170182E7-9EBC-485B-88F6-45A2372122CF}" srcOrd="3" destOrd="0" presId="urn:microsoft.com/office/officeart/2018/2/layout/IconVerticalSolidList"/>
    <dgm:cxn modelId="{113CFA2D-6867-4E59-B4FE-01748A69238F}" type="presParOf" srcId="{2BD36261-88D1-4094-B4A6-A752E0B9D1E6}" destId="{71314C4C-302E-4E61-B0CB-8A6A038640F5}" srcOrd="7" destOrd="0" presId="urn:microsoft.com/office/officeart/2018/2/layout/IconVerticalSolidList"/>
    <dgm:cxn modelId="{AE14F891-EABF-4A58-A31F-670783284196}" type="presParOf" srcId="{2BD36261-88D1-4094-B4A6-A752E0B9D1E6}" destId="{C42B8B02-1C82-484A-810F-0D93112CC1CE}" srcOrd="8" destOrd="0" presId="urn:microsoft.com/office/officeart/2018/2/layout/IconVerticalSolidList"/>
    <dgm:cxn modelId="{D5EAEF2B-1AE3-4798-9B85-090A1BB851A5}" type="presParOf" srcId="{C42B8B02-1C82-484A-810F-0D93112CC1CE}" destId="{BE0596D3-8CCD-4F0C-A238-F736D5238015}" srcOrd="0" destOrd="0" presId="urn:microsoft.com/office/officeart/2018/2/layout/IconVerticalSolidList"/>
    <dgm:cxn modelId="{243263CF-272C-46C8-A055-3040193FB28A}" type="presParOf" srcId="{C42B8B02-1C82-484A-810F-0D93112CC1CE}" destId="{95A9E688-436E-46D8-A55A-8725F442028A}" srcOrd="1" destOrd="0" presId="urn:microsoft.com/office/officeart/2018/2/layout/IconVerticalSolidList"/>
    <dgm:cxn modelId="{E93574DF-1001-449A-B7B1-AD18C16B3948}" type="presParOf" srcId="{C42B8B02-1C82-484A-810F-0D93112CC1CE}" destId="{406D39A1-77B2-44A5-B5F2-8E9816332DC8}" srcOrd="2" destOrd="0" presId="urn:microsoft.com/office/officeart/2018/2/layout/IconVerticalSolidList"/>
    <dgm:cxn modelId="{2AE1FF2E-BC49-450A-9656-54CDCE808D07}" type="presParOf" srcId="{C42B8B02-1C82-484A-810F-0D93112CC1CE}" destId="{82146FDD-5021-44F6-90D9-42651761FB42}" srcOrd="3" destOrd="0" presId="urn:microsoft.com/office/officeart/2018/2/layout/IconVerticalSolidList"/>
    <dgm:cxn modelId="{6E6C6058-78E4-4C79-AD6A-55B1B9F1D9BC}" type="presParOf" srcId="{2BD36261-88D1-4094-B4A6-A752E0B9D1E6}" destId="{411D8DED-5CDB-40D6-A65E-CE7218FACD1F}" srcOrd="9" destOrd="0" presId="urn:microsoft.com/office/officeart/2018/2/layout/IconVerticalSolidList"/>
    <dgm:cxn modelId="{688B0DFF-E00C-451F-9D5D-2E37CB0ADBEA}" type="presParOf" srcId="{2BD36261-88D1-4094-B4A6-A752E0B9D1E6}" destId="{CF378239-10AF-45BC-BF45-4173F3FC08EF}" srcOrd="10" destOrd="0" presId="urn:microsoft.com/office/officeart/2018/2/layout/IconVerticalSolidList"/>
    <dgm:cxn modelId="{536FBB81-FAD3-4672-9B93-60ED7AD8F2DA}" type="presParOf" srcId="{CF378239-10AF-45BC-BF45-4173F3FC08EF}" destId="{DC55C206-D94C-425B-9621-AE8AFA800B91}" srcOrd="0" destOrd="0" presId="urn:microsoft.com/office/officeart/2018/2/layout/IconVerticalSolidList"/>
    <dgm:cxn modelId="{51A069FE-8F9A-45A9-B576-2D115F53A2C2}" type="presParOf" srcId="{CF378239-10AF-45BC-BF45-4173F3FC08EF}" destId="{06FCC3D7-7D82-4AD1-8E67-07B48AD73B7C}" srcOrd="1" destOrd="0" presId="urn:microsoft.com/office/officeart/2018/2/layout/IconVerticalSolidList"/>
    <dgm:cxn modelId="{00708B40-7CEE-4FCE-8D26-9068C6060978}" type="presParOf" srcId="{CF378239-10AF-45BC-BF45-4173F3FC08EF}" destId="{E65DBF9A-8BF8-42A1-A82C-A3E5015B3154}" srcOrd="2" destOrd="0" presId="urn:microsoft.com/office/officeart/2018/2/layout/IconVerticalSolidList"/>
    <dgm:cxn modelId="{8E25190D-1627-413F-9D31-71FEECA60861}" type="presParOf" srcId="{CF378239-10AF-45BC-BF45-4173F3FC08EF}" destId="{E2842AF5-9911-44C9-82C4-ECE69656A452}" srcOrd="3" destOrd="0" presId="urn:microsoft.com/office/officeart/2018/2/layout/IconVerticalSolidList"/>
    <dgm:cxn modelId="{3D8DB127-B65B-4CBC-8119-82AF41E4F406}" type="presParOf" srcId="{2BD36261-88D1-4094-B4A6-A752E0B9D1E6}" destId="{C1403B68-66CD-437F-9F87-D1D502EEA298}" srcOrd="11" destOrd="0" presId="urn:microsoft.com/office/officeart/2018/2/layout/IconVerticalSolidList"/>
    <dgm:cxn modelId="{BEC3ED85-7AE6-4167-B860-EE6CB0A96D5A}" type="presParOf" srcId="{2BD36261-88D1-4094-B4A6-A752E0B9D1E6}" destId="{1EC33488-DD39-4842-BCC7-623BD58DDDC4}" srcOrd="12" destOrd="0" presId="urn:microsoft.com/office/officeart/2018/2/layout/IconVerticalSolidList"/>
    <dgm:cxn modelId="{E625468C-085C-4D0E-AAC7-EE5DFF23D832}" type="presParOf" srcId="{1EC33488-DD39-4842-BCC7-623BD58DDDC4}" destId="{89494A00-CFE9-4C0A-9A35-B573D7BB274A}" srcOrd="0" destOrd="0" presId="urn:microsoft.com/office/officeart/2018/2/layout/IconVerticalSolidList"/>
    <dgm:cxn modelId="{B96E6589-B6CC-498C-9E2C-F3EC5EE34D31}" type="presParOf" srcId="{1EC33488-DD39-4842-BCC7-623BD58DDDC4}" destId="{BAD8C17E-902A-44F9-A3FD-88BC8FA37761}" srcOrd="1" destOrd="0" presId="urn:microsoft.com/office/officeart/2018/2/layout/IconVerticalSolidList"/>
    <dgm:cxn modelId="{74BAC7DF-94A4-43A0-90C4-A7F7A7D28047}" type="presParOf" srcId="{1EC33488-DD39-4842-BCC7-623BD58DDDC4}" destId="{1830D0F3-B068-4E93-ACC5-B1A55534A5DE}" srcOrd="2" destOrd="0" presId="urn:microsoft.com/office/officeart/2018/2/layout/IconVerticalSolidList"/>
    <dgm:cxn modelId="{E4AE7D62-E8ED-45D1-969C-B66253E4E508}" type="presParOf" srcId="{1EC33488-DD39-4842-BCC7-623BD58DDDC4}" destId="{4608843A-BC19-43EB-89D2-90EFB477243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F0E163C-B09D-450A-9BAD-83FCD8111172}" type="doc">
      <dgm:prSet loTypeId="urn:microsoft.com/office/officeart/2016/7/layout/VerticalSolidActionList" loCatId="List" qsTypeId="urn:microsoft.com/office/officeart/2005/8/quickstyle/simple1" qsCatId="simple" csTypeId="urn:microsoft.com/office/officeart/2005/8/colors/colorful1" csCatId="colorful"/>
      <dgm:spPr/>
      <dgm:t>
        <a:bodyPr/>
        <a:lstStyle/>
        <a:p>
          <a:endParaRPr lang="en-US"/>
        </a:p>
      </dgm:t>
    </dgm:pt>
    <dgm:pt modelId="{CF408170-C2B9-4D44-860A-30190BD52003}">
      <dgm:prSet/>
      <dgm:spPr/>
      <dgm:t>
        <a:bodyPr/>
        <a:lstStyle/>
        <a:p>
          <a:r>
            <a:rPr lang="en-US"/>
            <a:t>Put</a:t>
          </a:r>
        </a:p>
      </dgm:t>
    </dgm:pt>
    <dgm:pt modelId="{7DD30258-994B-4425-B931-D96B6BAD9105}" type="parTrans" cxnId="{573D6CD0-E57F-4A1D-9D5B-B0909FEBF666}">
      <dgm:prSet/>
      <dgm:spPr/>
      <dgm:t>
        <a:bodyPr/>
        <a:lstStyle/>
        <a:p>
          <a:endParaRPr lang="en-US"/>
        </a:p>
      </dgm:t>
    </dgm:pt>
    <dgm:pt modelId="{05F1A7C4-9CDE-4623-B23C-515FE41AAF06}" type="sibTrans" cxnId="{573D6CD0-E57F-4A1D-9D5B-B0909FEBF666}">
      <dgm:prSet/>
      <dgm:spPr/>
      <dgm:t>
        <a:bodyPr/>
        <a:lstStyle/>
        <a:p>
          <a:endParaRPr lang="en-US"/>
        </a:p>
      </dgm:t>
    </dgm:pt>
    <dgm:pt modelId="{BABC1434-6DD9-4A39-833F-E7E760BF5369}">
      <dgm:prSet/>
      <dgm:spPr/>
      <dgm:t>
        <a:bodyPr/>
        <a:lstStyle/>
        <a:p>
          <a:r>
            <a:rPr lang="en-US"/>
            <a:t>Put an enlarged focus on the principles of sustainable marketing</a:t>
          </a:r>
        </a:p>
      </dgm:t>
    </dgm:pt>
    <dgm:pt modelId="{987D1AD1-D39B-489D-91AF-91D198F3DA6C}" type="parTrans" cxnId="{1D7606E8-1029-4589-9A31-85FF2DAF0DEF}">
      <dgm:prSet/>
      <dgm:spPr/>
      <dgm:t>
        <a:bodyPr/>
        <a:lstStyle/>
        <a:p>
          <a:endParaRPr lang="en-US"/>
        </a:p>
      </dgm:t>
    </dgm:pt>
    <dgm:pt modelId="{AB9C77A8-308B-47F2-B7C2-2EF39B246393}" type="sibTrans" cxnId="{1D7606E8-1029-4589-9A31-85FF2DAF0DEF}">
      <dgm:prSet/>
      <dgm:spPr/>
      <dgm:t>
        <a:bodyPr/>
        <a:lstStyle/>
        <a:p>
          <a:endParaRPr lang="en-US"/>
        </a:p>
      </dgm:t>
    </dgm:pt>
    <dgm:pt modelId="{49158953-0052-48DA-864E-AD9D0F2C216A}">
      <dgm:prSet/>
      <dgm:spPr/>
      <dgm:t>
        <a:bodyPr/>
        <a:lstStyle/>
        <a:p>
          <a:r>
            <a:rPr lang="en-US"/>
            <a:t>Engage in</a:t>
          </a:r>
        </a:p>
      </dgm:t>
    </dgm:pt>
    <dgm:pt modelId="{221A8CA1-B2B7-4768-9DA3-4371CAE22D14}" type="parTrans" cxnId="{EEDC4CE9-D0E8-4040-8F50-EDD0C49BD3EE}">
      <dgm:prSet/>
      <dgm:spPr/>
      <dgm:t>
        <a:bodyPr/>
        <a:lstStyle/>
        <a:p>
          <a:endParaRPr lang="en-US"/>
        </a:p>
      </dgm:t>
    </dgm:pt>
    <dgm:pt modelId="{7951F163-8107-45AA-A9C7-CDE99F88EAD0}" type="sibTrans" cxnId="{EEDC4CE9-D0E8-4040-8F50-EDD0C49BD3EE}">
      <dgm:prSet/>
      <dgm:spPr/>
      <dgm:t>
        <a:bodyPr/>
        <a:lstStyle/>
        <a:p>
          <a:endParaRPr lang="en-US"/>
        </a:p>
      </dgm:t>
    </dgm:pt>
    <dgm:pt modelId="{199DB927-DEA4-443E-8DF5-588FF525DA4D}">
      <dgm:prSet/>
      <dgm:spPr/>
      <dgm:t>
        <a:bodyPr/>
        <a:lstStyle/>
        <a:p>
          <a:r>
            <a:rPr lang="en-US"/>
            <a:t>Engage in Consumer-oriented and customer value-based marketing</a:t>
          </a:r>
        </a:p>
      </dgm:t>
    </dgm:pt>
    <dgm:pt modelId="{610A24D6-7EF3-4CB9-BD62-50C6AE72DE71}" type="parTrans" cxnId="{E70C40E3-768B-4272-8543-98489D3DB843}">
      <dgm:prSet/>
      <dgm:spPr/>
      <dgm:t>
        <a:bodyPr/>
        <a:lstStyle/>
        <a:p>
          <a:endParaRPr lang="en-US"/>
        </a:p>
      </dgm:t>
    </dgm:pt>
    <dgm:pt modelId="{182BC95D-C552-4CFB-9C8A-1325A44BE765}" type="sibTrans" cxnId="{E70C40E3-768B-4272-8543-98489D3DB843}">
      <dgm:prSet/>
      <dgm:spPr/>
      <dgm:t>
        <a:bodyPr/>
        <a:lstStyle/>
        <a:p>
          <a:endParaRPr lang="en-US"/>
        </a:p>
      </dgm:t>
    </dgm:pt>
    <dgm:pt modelId="{9FD9117F-F9FF-4A8A-AC4D-4A95AE28E167}">
      <dgm:prSet/>
      <dgm:spPr/>
      <dgm:t>
        <a:bodyPr/>
        <a:lstStyle/>
        <a:p>
          <a:r>
            <a:rPr lang="en-US"/>
            <a:t>Engage</a:t>
          </a:r>
        </a:p>
      </dgm:t>
    </dgm:pt>
    <dgm:pt modelId="{244F81F4-A507-4332-A953-964E77232929}" type="parTrans" cxnId="{FAB0113F-E214-4B71-A8E7-C5BAD9FB0D63}">
      <dgm:prSet/>
      <dgm:spPr/>
      <dgm:t>
        <a:bodyPr/>
        <a:lstStyle/>
        <a:p>
          <a:endParaRPr lang="en-US"/>
        </a:p>
      </dgm:t>
    </dgm:pt>
    <dgm:pt modelId="{72EBDFF8-BAE4-4BE9-BBC4-884DF6711105}" type="sibTrans" cxnId="{FAB0113F-E214-4B71-A8E7-C5BAD9FB0D63}">
      <dgm:prSet/>
      <dgm:spPr/>
      <dgm:t>
        <a:bodyPr/>
        <a:lstStyle/>
        <a:p>
          <a:endParaRPr lang="en-US"/>
        </a:p>
      </dgm:t>
    </dgm:pt>
    <dgm:pt modelId="{90893806-4694-45D4-BF60-D8155038EC26}">
      <dgm:prSet/>
      <dgm:spPr/>
      <dgm:t>
        <a:bodyPr/>
        <a:lstStyle/>
        <a:p>
          <a:r>
            <a:rPr lang="en-US"/>
            <a:t>Engage with local community</a:t>
          </a:r>
        </a:p>
      </dgm:t>
    </dgm:pt>
    <dgm:pt modelId="{E0AB7F69-133F-4C41-8D08-D037023CDB6B}" type="parTrans" cxnId="{4C33190F-878C-4CF3-AC75-F3E93B5CB4FD}">
      <dgm:prSet/>
      <dgm:spPr/>
      <dgm:t>
        <a:bodyPr/>
        <a:lstStyle/>
        <a:p>
          <a:endParaRPr lang="en-US"/>
        </a:p>
      </dgm:t>
    </dgm:pt>
    <dgm:pt modelId="{84EF6673-D0E6-4058-9CF6-8AAFC0297CD9}" type="sibTrans" cxnId="{4C33190F-878C-4CF3-AC75-F3E93B5CB4FD}">
      <dgm:prSet/>
      <dgm:spPr/>
      <dgm:t>
        <a:bodyPr/>
        <a:lstStyle/>
        <a:p>
          <a:endParaRPr lang="en-US"/>
        </a:p>
      </dgm:t>
    </dgm:pt>
    <dgm:pt modelId="{6B10F409-A177-466F-9680-BD880BC7FF41}">
      <dgm:prSet/>
      <dgm:spPr/>
      <dgm:t>
        <a:bodyPr/>
        <a:lstStyle/>
        <a:p>
          <a:r>
            <a:rPr lang="en-US"/>
            <a:t>Build</a:t>
          </a:r>
        </a:p>
      </dgm:t>
    </dgm:pt>
    <dgm:pt modelId="{B8E2A99B-4A0F-44E5-A01F-46D69C49D75C}" type="parTrans" cxnId="{0912DF02-AC5C-487A-976C-3C268E724968}">
      <dgm:prSet/>
      <dgm:spPr/>
      <dgm:t>
        <a:bodyPr/>
        <a:lstStyle/>
        <a:p>
          <a:endParaRPr lang="en-US"/>
        </a:p>
      </dgm:t>
    </dgm:pt>
    <dgm:pt modelId="{C69C552B-0E76-4608-8A92-65B240031ED1}" type="sibTrans" cxnId="{0912DF02-AC5C-487A-976C-3C268E724968}">
      <dgm:prSet/>
      <dgm:spPr/>
      <dgm:t>
        <a:bodyPr/>
        <a:lstStyle/>
        <a:p>
          <a:endParaRPr lang="en-US"/>
        </a:p>
      </dgm:t>
    </dgm:pt>
    <dgm:pt modelId="{BA6DA81A-89BB-4E97-8E09-8AEA830E2B39}">
      <dgm:prSet/>
      <dgm:spPr/>
      <dgm:t>
        <a:bodyPr/>
        <a:lstStyle/>
        <a:p>
          <a:r>
            <a:rPr lang="en-US"/>
            <a:t>Build ethical supplier base </a:t>
          </a:r>
        </a:p>
      </dgm:t>
    </dgm:pt>
    <dgm:pt modelId="{123505E6-7636-4F03-9F1A-5B251BD1FF62}" type="parTrans" cxnId="{72F142C0-6B7A-4BD0-829A-233B1836C102}">
      <dgm:prSet/>
      <dgm:spPr/>
      <dgm:t>
        <a:bodyPr/>
        <a:lstStyle/>
        <a:p>
          <a:endParaRPr lang="en-US"/>
        </a:p>
      </dgm:t>
    </dgm:pt>
    <dgm:pt modelId="{15D1C498-591A-4BBC-8C9E-F991581FB6AB}" type="sibTrans" cxnId="{72F142C0-6B7A-4BD0-829A-233B1836C102}">
      <dgm:prSet/>
      <dgm:spPr/>
      <dgm:t>
        <a:bodyPr/>
        <a:lstStyle/>
        <a:p>
          <a:endParaRPr lang="en-US"/>
        </a:p>
      </dgm:t>
    </dgm:pt>
    <dgm:pt modelId="{E5A12DD5-F1B9-4E7E-8239-12D8F1313888}">
      <dgm:prSet/>
      <dgm:spPr/>
      <dgm:t>
        <a:bodyPr/>
        <a:lstStyle/>
        <a:p>
          <a:r>
            <a:rPr lang="en-US"/>
            <a:t>Practice</a:t>
          </a:r>
        </a:p>
      </dgm:t>
    </dgm:pt>
    <dgm:pt modelId="{55E6CD51-7C27-404D-B151-87289B900198}" type="parTrans" cxnId="{6684A673-519A-427D-B554-82804A186CB2}">
      <dgm:prSet/>
      <dgm:spPr/>
      <dgm:t>
        <a:bodyPr/>
        <a:lstStyle/>
        <a:p>
          <a:endParaRPr lang="en-US"/>
        </a:p>
      </dgm:t>
    </dgm:pt>
    <dgm:pt modelId="{C905B7FD-57CA-4359-B919-CDBFB2F18E95}" type="sibTrans" cxnId="{6684A673-519A-427D-B554-82804A186CB2}">
      <dgm:prSet/>
      <dgm:spPr/>
      <dgm:t>
        <a:bodyPr/>
        <a:lstStyle/>
        <a:p>
          <a:endParaRPr lang="en-US"/>
        </a:p>
      </dgm:t>
    </dgm:pt>
    <dgm:pt modelId="{D72E224C-554D-454F-A46A-F6F26205231F}">
      <dgm:prSet/>
      <dgm:spPr/>
      <dgm:t>
        <a:bodyPr/>
        <a:lstStyle/>
        <a:p>
          <a:r>
            <a:rPr lang="en-US"/>
            <a:t>Practice openness with customers and suppliers</a:t>
          </a:r>
        </a:p>
      </dgm:t>
    </dgm:pt>
    <dgm:pt modelId="{48DB604D-6A3F-4772-B3D2-36C90F23A34F}" type="parTrans" cxnId="{6E1689AE-2F81-490F-AA29-219DCA6F12F1}">
      <dgm:prSet/>
      <dgm:spPr/>
      <dgm:t>
        <a:bodyPr/>
        <a:lstStyle/>
        <a:p>
          <a:endParaRPr lang="en-US"/>
        </a:p>
      </dgm:t>
    </dgm:pt>
    <dgm:pt modelId="{3B4982C4-7071-4894-9692-53779C21AD90}" type="sibTrans" cxnId="{6E1689AE-2F81-490F-AA29-219DCA6F12F1}">
      <dgm:prSet/>
      <dgm:spPr/>
      <dgm:t>
        <a:bodyPr/>
        <a:lstStyle/>
        <a:p>
          <a:endParaRPr lang="en-US"/>
        </a:p>
      </dgm:t>
    </dgm:pt>
    <dgm:pt modelId="{64B9395C-EDDE-4718-9C73-B1E34603B569}">
      <dgm:prSet/>
      <dgm:spPr/>
      <dgm:t>
        <a:bodyPr/>
        <a:lstStyle/>
        <a:p>
          <a:r>
            <a:rPr lang="en-US"/>
            <a:t>Follow and practise</a:t>
          </a:r>
        </a:p>
      </dgm:t>
    </dgm:pt>
    <dgm:pt modelId="{C2CCC475-2814-48D0-9F2A-77696768B7E2}" type="parTrans" cxnId="{4387FFF4-4F1D-4AFD-B3E2-6F95EC9AFA89}">
      <dgm:prSet/>
      <dgm:spPr/>
      <dgm:t>
        <a:bodyPr/>
        <a:lstStyle/>
        <a:p>
          <a:endParaRPr lang="en-US"/>
        </a:p>
      </dgm:t>
    </dgm:pt>
    <dgm:pt modelId="{FE2A16F3-8E57-4DCD-B083-4E4A3412D00F}" type="sibTrans" cxnId="{4387FFF4-4F1D-4AFD-B3E2-6F95EC9AFA89}">
      <dgm:prSet/>
      <dgm:spPr/>
      <dgm:t>
        <a:bodyPr/>
        <a:lstStyle/>
        <a:p>
          <a:endParaRPr lang="en-US"/>
        </a:p>
      </dgm:t>
    </dgm:pt>
    <dgm:pt modelId="{DDACC182-702A-4EC6-9881-31FFD9B84BFA}">
      <dgm:prSet/>
      <dgm:spPr/>
      <dgm:t>
        <a:bodyPr/>
        <a:lstStyle/>
        <a:p>
          <a:r>
            <a:rPr lang="en-US"/>
            <a:t>Follow and practise models and theories </a:t>
          </a:r>
        </a:p>
      </dgm:t>
    </dgm:pt>
    <dgm:pt modelId="{1594767F-FB18-4DBF-8FDF-21080060F4CA}" type="parTrans" cxnId="{FA7C02EB-6B78-4F78-BF89-1E23F0E8885D}">
      <dgm:prSet/>
      <dgm:spPr/>
      <dgm:t>
        <a:bodyPr/>
        <a:lstStyle/>
        <a:p>
          <a:endParaRPr lang="en-US"/>
        </a:p>
      </dgm:t>
    </dgm:pt>
    <dgm:pt modelId="{79571BA9-1A25-40BF-9641-FDEE6AF2E17A}" type="sibTrans" cxnId="{FA7C02EB-6B78-4F78-BF89-1E23F0E8885D}">
      <dgm:prSet/>
      <dgm:spPr/>
      <dgm:t>
        <a:bodyPr/>
        <a:lstStyle/>
        <a:p>
          <a:endParaRPr lang="en-US"/>
        </a:p>
      </dgm:t>
    </dgm:pt>
    <dgm:pt modelId="{135C7DCA-6E8A-489B-B3CA-57A383E30F23}" type="pres">
      <dgm:prSet presAssocID="{CF0E163C-B09D-450A-9BAD-83FCD8111172}" presName="Name0" presStyleCnt="0">
        <dgm:presLayoutVars>
          <dgm:dir/>
          <dgm:animLvl val="lvl"/>
          <dgm:resizeHandles val="exact"/>
        </dgm:presLayoutVars>
      </dgm:prSet>
      <dgm:spPr/>
    </dgm:pt>
    <dgm:pt modelId="{BBF2A3F1-0D59-45B4-85AC-DFC25C4044F3}" type="pres">
      <dgm:prSet presAssocID="{CF408170-C2B9-4D44-860A-30190BD52003}" presName="linNode" presStyleCnt="0"/>
      <dgm:spPr/>
    </dgm:pt>
    <dgm:pt modelId="{9F375B34-C7EA-4541-95B6-60E7B18DACC9}" type="pres">
      <dgm:prSet presAssocID="{CF408170-C2B9-4D44-860A-30190BD52003}" presName="parentText" presStyleLbl="alignNode1" presStyleIdx="0" presStyleCnt="6">
        <dgm:presLayoutVars>
          <dgm:chMax val="1"/>
          <dgm:bulletEnabled/>
        </dgm:presLayoutVars>
      </dgm:prSet>
      <dgm:spPr/>
    </dgm:pt>
    <dgm:pt modelId="{4AD09E5E-428C-4D6F-9BA3-9A0680267E16}" type="pres">
      <dgm:prSet presAssocID="{CF408170-C2B9-4D44-860A-30190BD52003}" presName="descendantText" presStyleLbl="alignAccFollowNode1" presStyleIdx="0" presStyleCnt="6">
        <dgm:presLayoutVars>
          <dgm:bulletEnabled/>
        </dgm:presLayoutVars>
      </dgm:prSet>
      <dgm:spPr/>
    </dgm:pt>
    <dgm:pt modelId="{98D790E2-5D6F-4EB2-B246-D9703D16DFE1}" type="pres">
      <dgm:prSet presAssocID="{05F1A7C4-9CDE-4623-B23C-515FE41AAF06}" presName="sp" presStyleCnt="0"/>
      <dgm:spPr/>
    </dgm:pt>
    <dgm:pt modelId="{12306411-1796-45F9-9AC3-8E2BA2494CED}" type="pres">
      <dgm:prSet presAssocID="{49158953-0052-48DA-864E-AD9D0F2C216A}" presName="linNode" presStyleCnt="0"/>
      <dgm:spPr/>
    </dgm:pt>
    <dgm:pt modelId="{829239FE-0BD5-41B8-BBF1-7849EAD6F25F}" type="pres">
      <dgm:prSet presAssocID="{49158953-0052-48DA-864E-AD9D0F2C216A}" presName="parentText" presStyleLbl="alignNode1" presStyleIdx="1" presStyleCnt="6">
        <dgm:presLayoutVars>
          <dgm:chMax val="1"/>
          <dgm:bulletEnabled/>
        </dgm:presLayoutVars>
      </dgm:prSet>
      <dgm:spPr/>
    </dgm:pt>
    <dgm:pt modelId="{2E5A262C-4D75-4C29-A3AB-16014BF7EC68}" type="pres">
      <dgm:prSet presAssocID="{49158953-0052-48DA-864E-AD9D0F2C216A}" presName="descendantText" presStyleLbl="alignAccFollowNode1" presStyleIdx="1" presStyleCnt="6">
        <dgm:presLayoutVars>
          <dgm:bulletEnabled/>
        </dgm:presLayoutVars>
      </dgm:prSet>
      <dgm:spPr/>
    </dgm:pt>
    <dgm:pt modelId="{00BD8932-523F-46A8-ACAD-8D0A0A0D0288}" type="pres">
      <dgm:prSet presAssocID="{7951F163-8107-45AA-A9C7-CDE99F88EAD0}" presName="sp" presStyleCnt="0"/>
      <dgm:spPr/>
    </dgm:pt>
    <dgm:pt modelId="{E8BA01BA-6615-41DD-9E7B-A33764276276}" type="pres">
      <dgm:prSet presAssocID="{9FD9117F-F9FF-4A8A-AC4D-4A95AE28E167}" presName="linNode" presStyleCnt="0"/>
      <dgm:spPr/>
    </dgm:pt>
    <dgm:pt modelId="{0205EBAF-A889-4B85-9D6D-DF458F0C6FE1}" type="pres">
      <dgm:prSet presAssocID="{9FD9117F-F9FF-4A8A-AC4D-4A95AE28E167}" presName="parentText" presStyleLbl="alignNode1" presStyleIdx="2" presStyleCnt="6">
        <dgm:presLayoutVars>
          <dgm:chMax val="1"/>
          <dgm:bulletEnabled/>
        </dgm:presLayoutVars>
      </dgm:prSet>
      <dgm:spPr/>
    </dgm:pt>
    <dgm:pt modelId="{ACBB09E7-87FD-4EBA-8678-BB771D525943}" type="pres">
      <dgm:prSet presAssocID="{9FD9117F-F9FF-4A8A-AC4D-4A95AE28E167}" presName="descendantText" presStyleLbl="alignAccFollowNode1" presStyleIdx="2" presStyleCnt="6">
        <dgm:presLayoutVars>
          <dgm:bulletEnabled/>
        </dgm:presLayoutVars>
      </dgm:prSet>
      <dgm:spPr/>
    </dgm:pt>
    <dgm:pt modelId="{777737D9-B94C-45B4-A17C-63D8F350FC97}" type="pres">
      <dgm:prSet presAssocID="{72EBDFF8-BAE4-4BE9-BBC4-884DF6711105}" presName="sp" presStyleCnt="0"/>
      <dgm:spPr/>
    </dgm:pt>
    <dgm:pt modelId="{A3EE9565-F4EF-4C60-A08C-29B95E9B5989}" type="pres">
      <dgm:prSet presAssocID="{6B10F409-A177-466F-9680-BD880BC7FF41}" presName="linNode" presStyleCnt="0"/>
      <dgm:spPr/>
    </dgm:pt>
    <dgm:pt modelId="{283F369E-6C67-4C57-8360-2D48BFD0051E}" type="pres">
      <dgm:prSet presAssocID="{6B10F409-A177-466F-9680-BD880BC7FF41}" presName="parentText" presStyleLbl="alignNode1" presStyleIdx="3" presStyleCnt="6">
        <dgm:presLayoutVars>
          <dgm:chMax val="1"/>
          <dgm:bulletEnabled/>
        </dgm:presLayoutVars>
      </dgm:prSet>
      <dgm:spPr/>
    </dgm:pt>
    <dgm:pt modelId="{CB4F5E77-6176-4619-87F6-BDE1CD0DFF4D}" type="pres">
      <dgm:prSet presAssocID="{6B10F409-A177-466F-9680-BD880BC7FF41}" presName="descendantText" presStyleLbl="alignAccFollowNode1" presStyleIdx="3" presStyleCnt="6">
        <dgm:presLayoutVars>
          <dgm:bulletEnabled/>
        </dgm:presLayoutVars>
      </dgm:prSet>
      <dgm:spPr/>
    </dgm:pt>
    <dgm:pt modelId="{6CE0D8F8-8C1E-4B1B-B091-57E18CA62950}" type="pres">
      <dgm:prSet presAssocID="{C69C552B-0E76-4608-8A92-65B240031ED1}" presName="sp" presStyleCnt="0"/>
      <dgm:spPr/>
    </dgm:pt>
    <dgm:pt modelId="{E01BFFB1-E702-4842-A5BB-23D4EAB7CDF5}" type="pres">
      <dgm:prSet presAssocID="{E5A12DD5-F1B9-4E7E-8239-12D8F1313888}" presName="linNode" presStyleCnt="0"/>
      <dgm:spPr/>
    </dgm:pt>
    <dgm:pt modelId="{72E9578D-8646-48A6-A4A6-52F26744B0E5}" type="pres">
      <dgm:prSet presAssocID="{E5A12DD5-F1B9-4E7E-8239-12D8F1313888}" presName="parentText" presStyleLbl="alignNode1" presStyleIdx="4" presStyleCnt="6">
        <dgm:presLayoutVars>
          <dgm:chMax val="1"/>
          <dgm:bulletEnabled/>
        </dgm:presLayoutVars>
      </dgm:prSet>
      <dgm:spPr/>
    </dgm:pt>
    <dgm:pt modelId="{1C29CB44-3EA2-41FD-B4FC-FBCDF2CDEE30}" type="pres">
      <dgm:prSet presAssocID="{E5A12DD5-F1B9-4E7E-8239-12D8F1313888}" presName="descendantText" presStyleLbl="alignAccFollowNode1" presStyleIdx="4" presStyleCnt="6">
        <dgm:presLayoutVars>
          <dgm:bulletEnabled/>
        </dgm:presLayoutVars>
      </dgm:prSet>
      <dgm:spPr/>
    </dgm:pt>
    <dgm:pt modelId="{FE8B771F-6EDB-4FB8-8049-26D5556F4D25}" type="pres">
      <dgm:prSet presAssocID="{C905B7FD-57CA-4359-B919-CDBFB2F18E95}" presName="sp" presStyleCnt="0"/>
      <dgm:spPr/>
    </dgm:pt>
    <dgm:pt modelId="{1A004893-F046-40EE-817C-F146A44B2466}" type="pres">
      <dgm:prSet presAssocID="{64B9395C-EDDE-4718-9C73-B1E34603B569}" presName="linNode" presStyleCnt="0"/>
      <dgm:spPr/>
    </dgm:pt>
    <dgm:pt modelId="{7E7C4199-2C50-46AF-AD0B-D76A7349EEF6}" type="pres">
      <dgm:prSet presAssocID="{64B9395C-EDDE-4718-9C73-B1E34603B569}" presName="parentText" presStyleLbl="alignNode1" presStyleIdx="5" presStyleCnt="6">
        <dgm:presLayoutVars>
          <dgm:chMax val="1"/>
          <dgm:bulletEnabled/>
        </dgm:presLayoutVars>
      </dgm:prSet>
      <dgm:spPr/>
    </dgm:pt>
    <dgm:pt modelId="{0B9161C3-971B-4B46-8BFC-50D97E4D7FA8}" type="pres">
      <dgm:prSet presAssocID="{64B9395C-EDDE-4718-9C73-B1E34603B569}" presName="descendantText" presStyleLbl="alignAccFollowNode1" presStyleIdx="5" presStyleCnt="6">
        <dgm:presLayoutVars>
          <dgm:bulletEnabled/>
        </dgm:presLayoutVars>
      </dgm:prSet>
      <dgm:spPr/>
    </dgm:pt>
  </dgm:ptLst>
  <dgm:cxnLst>
    <dgm:cxn modelId="{0912DF02-AC5C-487A-976C-3C268E724968}" srcId="{CF0E163C-B09D-450A-9BAD-83FCD8111172}" destId="{6B10F409-A177-466F-9680-BD880BC7FF41}" srcOrd="3" destOrd="0" parTransId="{B8E2A99B-4A0F-44E5-A01F-46D69C49D75C}" sibTransId="{C69C552B-0E76-4608-8A92-65B240031ED1}"/>
    <dgm:cxn modelId="{4C33190F-878C-4CF3-AC75-F3E93B5CB4FD}" srcId="{9FD9117F-F9FF-4A8A-AC4D-4A95AE28E167}" destId="{90893806-4694-45D4-BF60-D8155038EC26}" srcOrd="0" destOrd="0" parTransId="{E0AB7F69-133F-4C41-8D08-D037023CDB6B}" sibTransId="{84EF6673-D0E6-4058-9CF6-8AAFC0297CD9}"/>
    <dgm:cxn modelId="{58CA7230-D69E-4011-8B19-6CD1E6E60D18}" type="presOf" srcId="{199DB927-DEA4-443E-8DF5-588FF525DA4D}" destId="{2E5A262C-4D75-4C29-A3AB-16014BF7EC68}" srcOrd="0" destOrd="0" presId="urn:microsoft.com/office/officeart/2016/7/layout/VerticalSolidActionList"/>
    <dgm:cxn modelId="{FAB0113F-E214-4B71-A8E7-C5BAD9FB0D63}" srcId="{CF0E163C-B09D-450A-9BAD-83FCD8111172}" destId="{9FD9117F-F9FF-4A8A-AC4D-4A95AE28E167}" srcOrd="2" destOrd="0" parTransId="{244F81F4-A507-4332-A953-964E77232929}" sibTransId="{72EBDFF8-BAE4-4BE9-BBC4-884DF6711105}"/>
    <dgm:cxn modelId="{6F1CC042-032E-4706-B6E0-7C444880971D}" type="presOf" srcId="{BA6DA81A-89BB-4E97-8E09-8AEA830E2B39}" destId="{CB4F5E77-6176-4619-87F6-BDE1CD0DFF4D}" srcOrd="0" destOrd="0" presId="urn:microsoft.com/office/officeart/2016/7/layout/VerticalSolidActionList"/>
    <dgm:cxn modelId="{36317451-B105-4F10-8F3D-BF032FA22F09}" type="presOf" srcId="{6B10F409-A177-466F-9680-BD880BC7FF41}" destId="{283F369E-6C67-4C57-8360-2D48BFD0051E}" srcOrd="0" destOrd="0" presId="urn:microsoft.com/office/officeart/2016/7/layout/VerticalSolidActionList"/>
    <dgm:cxn modelId="{6684A673-519A-427D-B554-82804A186CB2}" srcId="{CF0E163C-B09D-450A-9BAD-83FCD8111172}" destId="{E5A12DD5-F1B9-4E7E-8239-12D8F1313888}" srcOrd="4" destOrd="0" parTransId="{55E6CD51-7C27-404D-B151-87289B900198}" sibTransId="{C905B7FD-57CA-4359-B919-CDBFB2F18E95}"/>
    <dgm:cxn modelId="{8EEA0994-1D64-402B-84E0-6D7543E88B53}" type="presOf" srcId="{CF408170-C2B9-4D44-860A-30190BD52003}" destId="{9F375B34-C7EA-4541-95B6-60E7B18DACC9}" srcOrd="0" destOrd="0" presId="urn:microsoft.com/office/officeart/2016/7/layout/VerticalSolidActionList"/>
    <dgm:cxn modelId="{98973AA3-6C84-4B02-BCB5-0571EE7C0971}" type="presOf" srcId="{CF0E163C-B09D-450A-9BAD-83FCD8111172}" destId="{135C7DCA-6E8A-489B-B3CA-57A383E30F23}" srcOrd="0" destOrd="0" presId="urn:microsoft.com/office/officeart/2016/7/layout/VerticalSolidActionList"/>
    <dgm:cxn modelId="{6E1689AE-2F81-490F-AA29-219DCA6F12F1}" srcId="{E5A12DD5-F1B9-4E7E-8239-12D8F1313888}" destId="{D72E224C-554D-454F-A46A-F6F26205231F}" srcOrd="0" destOrd="0" parTransId="{48DB604D-6A3F-4772-B3D2-36C90F23A34F}" sibTransId="{3B4982C4-7071-4894-9692-53779C21AD90}"/>
    <dgm:cxn modelId="{ACDD7FB1-A70B-4CE2-B106-D02520BC77E8}" type="presOf" srcId="{D72E224C-554D-454F-A46A-F6F26205231F}" destId="{1C29CB44-3EA2-41FD-B4FC-FBCDF2CDEE30}" srcOrd="0" destOrd="0" presId="urn:microsoft.com/office/officeart/2016/7/layout/VerticalSolidActionList"/>
    <dgm:cxn modelId="{4A65D6BB-99F6-4003-B67D-C9B37B94A614}" type="presOf" srcId="{49158953-0052-48DA-864E-AD9D0F2C216A}" destId="{829239FE-0BD5-41B8-BBF1-7849EAD6F25F}" srcOrd="0" destOrd="0" presId="urn:microsoft.com/office/officeart/2016/7/layout/VerticalSolidActionList"/>
    <dgm:cxn modelId="{F5560ABF-BE16-4403-B1B2-6E672969FDC5}" type="presOf" srcId="{64B9395C-EDDE-4718-9C73-B1E34603B569}" destId="{7E7C4199-2C50-46AF-AD0B-D76A7349EEF6}" srcOrd="0" destOrd="0" presId="urn:microsoft.com/office/officeart/2016/7/layout/VerticalSolidActionList"/>
    <dgm:cxn modelId="{72F142C0-6B7A-4BD0-829A-233B1836C102}" srcId="{6B10F409-A177-466F-9680-BD880BC7FF41}" destId="{BA6DA81A-89BB-4E97-8E09-8AEA830E2B39}" srcOrd="0" destOrd="0" parTransId="{123505E6-7636-4F03-9F1A-5B251BD1FF62}" sibTransId="{15D1C498-591A-4BBC-8C9E-F991581FB6AB}"/>
    <dgm:cxn modelId="{2E9F3FC6-5148-45EA-878D-A78C9A31FE6D}" type="presOf" srcId="{90893806-4694-45D4-BF60-D8155038EC26}" destId="{ACBB09E7-87FD-4EBA-8678-BB771D525943}" srcOrd="0" destOrd="0" presId="urn:microsoft.com/office/officeart/2016/7/layout/VerticalSolidActionList"/>
    <dgm:cxn modelId="{573D6CD0-E57F-4A1D-9D5B-B0909FEBF666}" srcId="{CF0E163C-B09D-450A-9BAD-83FCD8111172}" destId="{CF408170-C2B9-4D44-860A-30190BD52003}" srcOrd="0" destOrd="0" parTransId="{7DD30258-994B-4425-B931-D96B6BAD9105}" sibTransId="{05F1A7C4-9CDE-4623-B23C-515FE41AAF06}"/>
    <dgm:cxn modelId="{C45ABCD7-CBEC-42A8-871F-AD7D774465C0}" type="presOf" srcId="{DDACC182-702A-4EC6-9881-31FFD9B84BFA}" destId="{0B9161C3-971B-4B46-8BFC-50D97E4D7FA8}" srcOrd="0" destOrd="0" presId="urn:microsoft.com/office/officeart/2016/7/layout/VerticalSolidActionList"/>
    <dgm:cxn modelId="{E70C40E3-768B-4272-8543-98489D3DB843}" srcId="{49158953-0052-48DA-864E-AD9D0F2C216A}" destId="{199DB927-DEA4-443E-8DF5-588FF525DA4D}" srcOrd="0" destOrd="0" parTransId="{610A24D6-7EF3-4CB9-BD62-50C6AE72DE71}" sibTransId="{182BC95D-C552-4CFB-9C8A-1325A44BE765}"/>
    <dgm:cxn modelId="{FC5CF8E5-C11D-4CDC-86DA-EFA9A56B7699}" type="presOf" srcId="{E5A12DD5-F1B9-4E7E-8239-12D8F1313888}" destId="{72E9578D-8646-48A6-A4A6-52F26744B0E5}" srcOrd="0" destOrd="0" presId="urn:microsoft.com/office/officeart/2016/7/layout/VerticalSolidActionList"/>
    <dgm:cxn modelId="{1D7606E8-1029-4589-9A31-85FF2DAF0DEF}" srcId="{CF408170-C2B9-4D44-860A-30190BD52003}" destId="{BABC1434-6DD9-4A39-833F-E7E760BF5369}" srcOrd="0" destOrd="0" parTransId="{987D1AD1-D39B-489D-91AF-91D198F3DA6C}" sibTransId="{AB9C77A8-308B-47F2-B7C2-2EF39B246393}"/>
    <dgm:cxn modelId="{EEDC4CE9-D0E8-4040-8F50-EDD0C49BD3EE}" srcId="{CF0E163C-B09D-450A-9BAD-83FCD8111172}" destId="{49158953-0052-48DA-864E-AD9D0F2C216A}" srcOrd="1" destOrd="0" parTransId="{221A8CA1-B2B7-4768-9DA3-4371CAE22D14}" sibTransId="{7951F163-8107-45AA-A9C7-CDE99F88EAD0}"/>
    <dgm:cxn modelId="{FA7C02EB-6B78-4F78-BF89-1E23F0E8885D}" srcId="{64B9395C-EDDE-4718-9C73-B1E34603B569}" destId="{DDACC182-702A-4EC6-9881-31FFD9B84BFA}" srcOrd="0" destOrd="0" parTransId="{1594767F-FB18-4DBF-8FDF-21080060F4CA}" sibTransId="{79571BA9-1A25-40BF-9641-FDEE6AF2E17A}"/>
    <dgm:cxn modelId="{11875AEC-8804-4FD0-9615-C0A6899271B0}" type="presOf" srcId="{BABC1434-6DD9-4A39-833F-E7E760BF5369}" destId="{4AD09E5E-428C-4D6F-9BA3-9A0680267E16}" srcOrd="0" destOrd="0" presId="urn:microsoft.com/office/officeart/2016/7/layout/VerticalSolidActionList"/>
    <dgm:cxn modelId="{1FA632F2-F179-4A60-926C-CC7919C036D1}" type="presOf" srcId="{9FD9117F-F9FF-4A8A-AC4D-4A95AE28E167}" destId="{0205EBAF-A889-4B85-9D6D-DF458F0C6FE1}" srcOrd="0" destOrd="0" presId="urn:microsoft.com/office/officeart/2016/7/layout/VerticalSolidActionList"/>
    <dgm:cxn modelId="{4387FFF4-4F1D-4AFD-B3E2-6F95EC9AFA89}" srcId="{CF0E163C-B09D-450A-9BAD-83FCD8111172}" destId="{64B9395C-EDDE-4718-9C73-B1E34603B569}" srcOrd="5" destOrd="0" parTransId="{C2CCC475-2814-48D0-9F2A-77696768B7E2}" sibTransId="{FE2A16F3-8E57-4DCD-B083-4E4A3412D00F}"/>
    <dgm:cxn modelId="{EB28890D-FB3C-4727-9BBC-041B5F51C78B}" type="presParOf" srcId="{135C7DCA-6E8A-489B-B3CA-57A383E30F23}" destId="{BBF2A3F1-0D59-45B4-85AC-DFC25C4044F3}" srcOrd="0" destOrd="0" presId="urn:microsoft.com/office/officeart/2016/7/layout/VerticalSolidActionList"/>
    <dgm:cxn modelId="{131ADA8F-6A1B-49FE-A112-AD109CED7B35}" type="presParOf" srcId="{BBF2A3F1-0D59-45B4-85AC-DFC25C4044F3}" destId="{9F375B34-C7EA-4541-95B6-60E7B18DACC9}" srcOrd="0" destOrd="0" presId="urn:microsoft.com/office/officeart/2016/7/layout/VerticalSolidActionList"/>
    <dgm:cxn modelId="{39A23E10-DCD6-4B67-B1F5-BF1A549F71C0}" type="presParOf" srcId="{BBF2A3F1-0D59-45B4-85AC-DFC25C4044F3}" destId="{4AD09E5E-428C-4D6F-9BA3-9A0680267E16}" srcOrd="1" destOrd="0" presId="urn:microsoft.com/office/officeart/2016/7/layout/VerticalSolidActionList"/>
    <dgm:cxn modelId="{00005F3A-E21C-44E8-A951-1A2DE3940813}" type="presParOf" srcId="{135C7DCA-6E8A-489B-B3CA-57A383E30F23}" destId="{98D790E2-5D6F-4EB2-B246-D9703D16DFE1}" srcOrd="1" destOrd="0" presId="urn:microsoft.com/office/officeart/2016/7/layout/VerticalSolidActionList"/>
    <dgm:cxn modelId="{17DC2C65-DF75-4919-9025-10E7CA44BC79}" type="presParOf" srcId="{135C7DCA-6E8A-489B-B3CA-57A383E30F23}" destId="{12306411-1796-45F9-9AC3-8E2BA2494CED}" srcOrd="2" destOrd="0" presId="urn:microsoft.com/office/officeart/2016/7/layout/VerticalSolidActionList"/>
    <dgm:cxn modelId="{9A479C91-7D10-4854-BA26-3881148025EF}" type="presParOf" srcId="{12306411-1796-45F9-9AC3-8E2BA2494CED}" destId="{829239FE-0BD5-41B8-BBF1-7849EAD6F25F}" srcOrd="0" destOrd="0" presId="urn:microsoft.com/office/officeart/2016/7/layout/VerticalSolidActionList"/>
    <dgm:cxn modelId="{AE36B823-0516-46EF-A312-86D457124625}" type="presParOf" srcId="{12306411-1796-45F9-9AC3-8E2BA2494CED}" destId="{2E5A262C-4D75-4C29-A3AB-16014BF7EC68}" srcOrd="1" destOrd="0" presId="urn:microsoft.com/office/officeart/2016/7/layout/VerticalSolidActionList"/>
    <dgm:cxn modelId="{A9A3ADD9-7DDB-457A-A7E1-680BFB805928}" type="presParOf" srcId="{135C7DCA-6E8A-489B-B3CA-57A383E30F23}" destId="{00BD8932-523F-46A8-ACAD-8D0A0A0D0288}" srcOrd="3" destOrd="0" presId="urn:microsoft.com/office/officeart/2016/7/layout/VerticalSolidActionList"/>
    <dgm:cxn modelId="{26F5CC32-3BF6-42D0-9ECC-98BD3F4D1FC6}" type="presParOf" srcId="{135C7DCA-6E8A-489B-B3CA-57A383E30F23}" destId="{E8BA01BA-6615-41DD-9E7B-A33764276276}" srcOrd="4" destOrd="0" presId="urn:microsoft.com/office/officeart/2016/7/layout/VerticalSolidActionList"/>
    <dgm:cxn modelId="{FB9CDE1E-377E-453D-8385-8A3249694BCA}" type="presParOf" srcId="{E8BA01BA-6615-41DD-9E7B-A33764276276}" destId="{0205EBAF-A889-4B85-9D6D-DF458F0C6FE1}" srcOrd="0" destOrd="0" presId="urn:microsoft.com/office/officeart/2016/7/layout/VerticalSolidActionList"/>
    <dgm:cxn modelId="{6F81183E-FB21-4196-A01B-C1EF51C7398B}" type="presParOf" srcId="{E8BA01BA-6615-41DD-9E7B-A33764276276}" destId="{ACBB09E7-87FD-4EBA-8678-BB771D525943}" srcOrd="1" destOrd="0" presId="urn:microsoft.com/office/officeart/2016/7/layout/VerticalSolidActionList"/>
    <dgm:cxn modelId="{5EDA6AE8-09E2-4A64-AD2C-1D5D6608A007}" type="presParOf" srcId="{135C7DCA-6E8A-489B-B3CA-57A383E30F23}" destId="{777737D9-B94C-45B4-A17C-63D8F350FC97}" srcOrd="5" destOrd="0" presId="urn:microsoft.com/office/officeart/2016/7/layout/VerticalSolidActionList"/>
    <dgm:cxn modelId="{EC374BD7-2999-42D0-8553-A4A037F8B815}" type="presParOf" srcId="{135C7DCA-6E8A-489B-B3CA-57A383E30F23}" destId="{A3EE9565-F4EF-4C60-A08C-29B95E9B5989}" srcOrd="6" destOrd="0" presId="urn:microsoft.com/office/officeart/2016/7/layout/VerticalSolidActionList"/>
    <dgm:cxn modelId="{01B12A4E-A18D-4F2E-9878-2B1B5636161E}" type="presParOf" srcId="{A3EE9565-F4EF-4C60-A08C-29B95E9B5989}" destId="{283F369E-6C67-4C57-8360-2D48BFD0051E}" srcOrd="0" destOrd="0" presId="urn:microsoft.com/office/officeart/2016/7/layout/VerticalSolidActionList"/>
    <dgm:cxn modelId="{A2027CBE-CBCA-4C08-BC6C-8D7EA2DEF841}" type="presParOf" srcId="{A3EE9565-F4EF-4C60-A08C-29B95E9B5989}" destId="{CB4F5E77-6176-4619-87F6-BDE1CD0DFF4D}" srcOrd="1" destOrd="0" presId="urn:microsoft.com/office/officeart/2016/7/layout/VerticalSolidActionList"/>
    <dgm:cxn modelId="{D35AF2DC-224E-4733-A2CF-39926F4DADD3}" type="presParOf" srcId="{135C7DCA-6E8A-489B-B3CA-57A383E30F23}" destId="{6CE0D8F8-8C1E-4B1B-B091-57E18CA62950}" srcOrd="7" destOrd="0" presId="urn:microsoft.com/office/officeart/2016/7/layout/VerticalSolidActionList"/>
    <dgm:cxn modelId="{10B0A42D-B41D-4088-9D6F-B8E7391675BD}" type="presParOf" srcId="{135C7DCA-6E8A-489B-B3CA-57A383E30F23}" destId="{E01BFFB1-E702-4842-A5BB-23D4EAB7CDF5}" srcOrd="8" destOrd="0" presId="urn:microsoft.com/office/officeart/2016/7/layout/VerticalSolidActionList"/>
    <dgm:cxn modelId="{FAD7F1CD-DBE4-4B75-B270-F540D8C55843}" type="presParOf" srcId="{E01BFFB1-E702-4842-A5BB-23D4EAB7CDF5}" destId="{72E9578D-8646-48A6-A4A6-52F26744B0E5}" srcOrd="0" destOrd="0" presId="urn:microsoft.com/office/officeart/2016/7/layout/VerticalSolidActionList"/>
    <dgm:cxn modelId="{DD9DDE36-530D-445C-85A9-A87F177E6F1D}" type="presParOf" srcId="{E01BFFB1-E702-4842-A5BB-23D4EAB7CDF5}" destId="{1C29CB44-3EA2-41FD-B4FC-FBCDF2CDEE30}" srcOrd="1" destOrd="0" presId="urn:microsoft.com/office/officeart/2016/7/layout/VerticalSolidActionList"/>
    <dgm:cxn modelId="{46BD372E-A086-42DB-8B21-B37785C5A5D3}" type="presParOf" srcId="{135C7DCA-6E8A-489B-B3CA-57A383E30F23}" destId="{FE8B771F-6EDB-4FB8-8049-26D5556F4D25}" srcOrd="9" destOrd="0" presId="urn:microsoft.com/office/officeart/2016/7/layout/VerticalSolidActionList"/>
    <dgm:cxn modelId="{89315260-654F-470D-A053-D9928D66C0E4}" type="presParOf" srcId="{135C7DCA-6E8A-489B-B3CA-57A383E30F23}" destId="{1A004893-F046-40EE-817C-F146A44B2466}" srcOrd="10" destOrd="0" presId="urn:microsoft.com/office/officeart/2016/7/layout/VerticalSolidActionList"/>
    <dgm:cxn modelId="{9FE1D00F-5667-4797-9393-465D2689D719}" type="presParOf" srcId="{1A004893-F046-40EE-817C-F146A44B2466}" destId="{7E7C4199-2C50-46AF-AD0B-D76A7349EEF6}" srcOrd="0" destOrd="0" presId="urn:microsoft.com/office/officeart/2016/7/layout/VerticalSolidActionList"/>
    <dgm:cxn modelId="{AC992EBC-6B6B-475F-9198-5078C8569501}" type="presParOf" srcId="{1A004893-F046-40EE-817C-F146A44B2466}" destId="{0B9161C3-971B-4B46-8BFC-50D97E4D7FA8}"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D9D4F99-8B4E-4917-8F6F-4F275C57F33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367A681-C6D5-4D91-A789-4E59AB00244C}">
      <dgm:prSet/>
      <dgm:spPr/>
      <dgm:t>
        <a:bodyPr/>
        <a:lstStyle/>
        <a:p>
          <a:r>
            <a:rPr lang="en-GB" b="0" i="0"/>
            <a:t>ASDA not paying on time to its suppliers</a:t>
          </a:r>
          <a:endParaRPr lang="en-US"/>
        </a:p>
      </dgm:t>
    </dgm:pt>
    <dgm:pt modelId="{55DFC18C-9C49-47B3-8670-C23B864EE0DC}" type="parTrans" cxnId="{1712ED64-84EE-4570-8AE2-479C76A06444}">
      <dgm:prSet/>
      <dgm:spPr/>
      <dgm:t>
        <a:bodyPr/>
        <a:lstStyle/>
        <a:p>
          <a:endParaRPr lang="en-US"/>
        </a:p>
      </dgm:t>
    </dgm:pt>
    <dgm:pt modelId="{9614E263-F607-4B57-B692-C9BEFF676121}" type="sibTrans" cxnId="{1712ED64-84EE-4570-8AE2-479C76A06444}">
      <dgm:prSet/>
      <dgm:spPr/>
      <dgm:t>
        <a:bodyPr/>
        <a:lstStyle/>
        <a:p>
          <a:endParaRPr lang="en-US"/>
        </a:p>
      </dgm:t>
    </dgm:pt>
    <dgm:pt modelId="{ED898ABA-F44B-465A-8001-BF49927F757C}">
      <dgm:prSet/>
      <dgm:spPr/>
      <dgm:t>
        <a:bodyPr/>
        <a:lstStyle/>
        <a:p>
          <a:r>
            <a:rPr lang="en-GB" b="0" i="0"/>
            <a:t>Using fine words to hike prices up </a:t>
          </a:r>
          <a:endParaRPr lang="en-US"/>
        </a:p>
      </dgm:t>
    </dgm:pt>
    <dgm:pt modelId="{15805B2A-F19F-43CF-9B2B-72F8E1F12862}" type="parTrans" cxnId="{1430F58E-1C62-482D-8B01-DA311D120425}">
      <dgm:prSet/>
      <dgm:spPr/>
      <dgm:t>
        <a:bodyPr/>
        <a:lstStyle/>
        <a:p>
          <a:endParaRPr lang="en-US"/>
        </a:p>
      </dgm:t>
    </dgm:pt>
    <dgm:pt modelId="{A7E14FB0-751B-4206-A42E-A8391B678C29}" type="sibTrans" cxnId="{1430F58E-1C62-482D-8B01-DA311D120425}">
      <dgm:prSet/>
      <dgm:spPr/>
      <dgm:t>
        <a:bodyPr/>
        <a:lstStyle/>
        <a:p>
          <a:endParaRPr lang="en-US"/>
        </a:p>
      </dgm:t>
    </dgm:pt>
    <dgm:pt modelId="{E3B55D87-4E1C-4DC7-9715-863081AB1B30}">
      <dgm:prSet/>
      <dgm:spPr/>
      <dgm:t>
        <a:bodyPr/>
        <a:lstStyle/>
        <a:p>
          <a:r>
            <a:rPr lang="en-GB" b="0" i="0"/>
            <a:t>Understanding what customer needs in order to give a profound tangible service</a:t>
          </a:r>
          <a:endParaRPr lang="en-US"/>
        </a:p>
      </dgm:t>
    </dgm:pt>
    <dgm:pt modelId="{B9126B7F-8A0E-47D6-9745-970BCD29030B}" type="parTrans" cxnId="{F36CF596-54D7-41A0-A9BE-88EE923E2816}">
      <dgm:prSet/>
      <dgm:spPr/>
      <dgm:t>
        <a:bodyPr/>
        <a:lstStyle/>
        <a:p>
          <a:endParaRPr lang="en-US"/>
        </a:p>
      </dgm:t>
    </dgm:pt>
    <dgm:pt modelId="{6CC9108C-D368-40B4-8C38-719298EF962D}" type="sibTrans" cxnId="{F36CF596-54D7-41A0-A9BE-88EE923E2816}">
      <dgm:prSet/>
      <dgm:spPr/>
      <dgm:t>
        <a:bodyPr/>
        <a:lstStyle/>
        <a:p>
          <a:endParaRPr lang="en-US"/>
        </a:p>
      </dgm:t>
    </dgm:pt>
    <dgm:pt modelId="{9145AE0A-9988-48C9-84C8-09070A618389}">
      <dgm:prSet/>
      <dgm:spPr/>
      <dgm:t>
        <a:bodyPr/>
        <a:lstStyle/>
        <a:p>
          <a:r>
            <a:rPr lang="en-GB" b="0" i="0"/>
            <a:t>Follow these recommendation </a:t>
          </a:r>
          <a:endParaRPr lang="en-US"/>
        </a:p>
      </dgm:t>
    </dgm:pt>
    <dgm:pt modelId="{BD8A8ED3-82D6-48F1-B216-32101EC26C1B}" type="parTrans" cxnId="{FA892303-D82E-40DC-90B5-CE431E527AB5}">
      <dgm:prSet/>
      <dgm:spPr/>
      <dgm:t>
        <a:bodyPr/>
        <a:lstStyle/>
        <a:p>
          <a:endParaRPr lang="en-US"/>
        </a:p>
      </dgm:t>
    </dgm:pt>
    <dgm:pt modelId="{49A478FE-696D-47D1-A293-EDDA6F50FDFA}" type="sibTrans" cxnId="{FA892303-D82E-40DC-90B5-CE431E527AB5}">
      <dgm:prSet/>
      <dgm:spPr/>
      <dgm:t>
        <a:bodyPr/>
        <a:lstStyle/>
        <a:p>
          <a:endParaRPr lang="en-US"/>
        </a:p>
      </dgm:t>
    </dgm:pt>
    <dgm:pt modelId="{89444B2D-F2A6-4000-9817-46DCF6D1440B}">
      <dgm:prSet/>
      <dgm:spPr/>
      <dgm:t>
        <a:bodyPr/>
        <a:lstStyle/>
        <a:p>
          <a:r>
            <a:rPr lang="en-GB" b="0" i="0"/>
            <a:t>Do business ethically </a:t>
          </a:r>
          <a:endParaRPr lang="en-US"/>
        </a:p>
      </dgm:t>
    </dgm:pt>
    <dgm:pt modelId="{3BFF5409-0030-4209-9CDB-97F35B2FDAD6}" type="parTrans" cxnId="{5B9FFA29-0F47-4055-AF3E-095B8C498A43}">
      <dgm:prSet/>
      <dgm:spPr/>
      <dgm:t>
        <a:bodyPr/>
        <a:lstStyle/>
        <a:p>
          <a:endParaRPr lang="en-US"/>
        </a:p>
      </dgm:t>
    </dgm:pt>
    <dgm:pt modelId="{C4CCD3FC-8F7C-4980-AC3F-FB41D88C4333}" type="sibTrans" cxnId="{5B9FFA29-0F47-4055-AF3E-095B8C498A43}">
      <dgm:prSet/>
      <dgm:spPr/>
      <dgm:t>
        <a:bodyPr/>
        <a:lstStyle/>
        <a:p>
          <a:endParaRPr lang="en-US"/>
        </a:p>
      </dgm:t>
    </dgm:pt>
    <dgm:pt modelId="{C061A28E-2291-4C8B-AFA2-C11224C45EB1}" type="pres">
      <dgm:prSet presAssocID="{1D9D4F99-8B4E-4917-8F6F-4F275C57F33E}" presName="root" presStyleCnt="0">
        <dgm:presLayoutVars>
          <dgm:dir/>
          <dgm:resizeHandles val="exact"/>
        </dgm:presLayoutVars>
      </dgm:prSet>
      <dgm:spPr/>
    </dgm:pt>
    <dgm:pt modelId="{0D66CA78-D60C-4CB7-BF26-AB37BBBCB5BD}" type="pres">
      <dgm:prSet presAssocID="{E367A681-C6D5-4D91-A789-4E59AB00244C}" presName="compNode" presStyleCnt="0"/>
      <dgm:spPr/>
    </dgm:pt>
    <dgm:pt modelId="{4236587C-871E-486A-95D6-3947BB5F48F5}" type="pres">
      <dgm:prSet presAssocID="{E367A681-C6D5-4D91-A789-4E59AB00244C}" presName="bgRect" presStyleLbl="bgShp" presStyleIdx="0" presStyleCnt="5"/>
      <dgm:spPr/>
    </dgm:pt>
    <dgm:pt modelId="{363E8ACD-9594-44FC-A369-F826B346FB25}" type="pres">
      <dgm:prSet presAssocID="{E367A681-C6D5-4D91-A789-4E59AB00244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itcoin"/>
        </a:ext>
      </dgm:extLst>
    </dgm:pt>
    <dgm:pt modelId="{00166310-DCFD-42DB-9F42-95E681075BB3}" type="pres">
      <dgm:prSet presAssocID="{E367A681-C6D5-4D91-A789-4E59AB00244C}" presName="spaceRect" presStyleCnt="0"/>
      <dgm:spPr/>
    </dgm:pt>
    <dgm:pt modelId="{EBE9377D-2639-479D-832B-34C2DDB136BB}" type="pres">
      <dgm:prSet presAssocID="{E367A681-C6D5-4D91-A789-4E59AB00244C}" presName="parTx" presStyleLbl="revTx" presStyleIdx="0" presStyleCnt="5">
        <dgm:presLayoutVars>
          <dgm:chMax val="0"/>
          <dgm:chPref val="0"/>
        </dgm:presLayoutVars>
      </dgm:prSet>
      <dgm:spPr/>
    </dgm:pt>
    <dgm:pt modelId="{C8803AC7-5327-4BA0-AD10-5C5AD0628E88}" type="pres">
      <dgm:prSet presAssocID="{9614E263-F607-4B57-B692-C9BEFF676121}" presName="sibTrans" presStyleCnt="0"/>
      <dgm:spPr/>
    </dgm:pt>
    <dgm:pt modelId="{08CCD7DF-5CC9-4806-9288-503B152EDA4B}" type="pres">
      <dgm:prSet presAssocID="{ED898ABA-F44B-465A-8001-BF49927F757C}" presName="compNode" presStyleCnt="0"/>
      <dgm:spPr/>
    </dgm:pt>
    <dgm:pt modelId="{1546D4B0-2F2F-4515-92E6-7AFBB725ADFD}" type="pres">
      <dgm:prSet presAssocID="{ED898ABA-F44B-465A-8001-BF49927F757C}" presName="bgRect" presStyleLbl="bgShp" presStyleIdx="1" presStyleCnt="5"/>
      <dgm:spPr/>
    </dgm:pt>
    <dgm:pt modelId="{790AD4CA-988D-48FA-B71E-30591DFA03AD}" type="pres">
      <dgm:prSet presAssocID="{ED898ABA-F44B-465A-8001-BF49927F757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3A881C6A-8DC6-4301-85C6-16DB955DB7A1}" type="pres">
      <dgm:prSet presAssocID="{ED898ABA-F44B-465A-8001-BF49927F757C}" presName="spaceRect" presStyleCnt="0"/>
      <dgm:spPr/>
    </dgm:pt>
    <dgm:pt modelId="{B322E668-BE9C-4E5C-9DD6-01587D093BDC}" type="pres">
      <dgm:prSet presAssocID="{ED898ABA-F44B-465A-8001-BF49927F757C}" presName="parTx" presStyleLbl="revTx" presStyleIdx="1" presStyleCnt="5">
        <dgm:presLayoutVars>
          <dgm:chMax val="0"/>
          <dgm:chPref val="0"/>
        </dgm:presLayoutVars>
      </dgm:prSet>
      <dgm:spPr/>
    </dgm:pt>
    <dgm:pt modelId="{63ED31A0-1AE1-4298-95D8-2B7EF127B047}" type="pres">
      <dgm:prSet presAssocID="{A7E14FB0-751B-4206-A42E-A8391B678C29}" presName="sibTrans" presStyleCnt="0"/>
      <dgm:spPr/>
    </dgm:pt>
    <dgm:pt modelId="{60EAC910-C2FB-4F27-BD9C-6A9F8A8319D0}" type="pres">
      <dgm:prSet presAssocID="{E3B55D87-4E1C-4DC7-9715-863081AB1B30}" presName="compNode" presStyleCnt="0"/>
      <dgm:spPr/>
    </dgm:pt>
    <dgm:pt modelId="{9D07E2D8-44CB-4ED4-B0FC-9BF2B44B05BF}" type="pres">
      <dgm:prSet presAssocID="{E3B55D87-4E1C-4DC7-9715-863081AB1B30}" presName="bgRect" presStyleLbl="bgShp" presStyleIdx="2" presStyleCnt="5"/>
      <dgm:spPr/>
    </dgm:pt>
    <dgm:pt modelId="{DBB457AC-4599-4E31-B3BB-88C6129917CD}" type="pres">
      <dgm:prSet presAssocID="{E3B55D87-4E1C-4DC7-9715-863081AB1B3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 Bulb and Gear"/>
        </a:ext>
      </dgm:extLst>
    </dgm:pt>
    <dgm:pt modelId="{8F588BEF-F573-474E-945B-9436BD09BBB9}" type="pres">
      <dgm:prSet presAssocID="{E3B55D87-4E1C-4DC7-9715-863081AB1B30}" presName="spaceRect" presStyleCnt="0"/>
      <dgm:spPr/>
    </dgm:pt>
    <dgm:pt modelId="{087DF9CA-9477-4BF9-9048-9E9C3A8FCC5E}" type="pres">
      <dgm:prSet presAssocID="{E3B55D87-4E1C-4DC7-9715-863081AB1B30}" presName="parTx" presStyleLbl="revTx" presStyleIdx="2" presStyleCnt="5">
        <dgm:presLayoutVars>
          <dgm:chMax val="0"/>
          <dgm:chPref val="0"/>
        </dgm:presLayoutVars>
      </dgm:prSet>
      <dgm:spPr/>
    </dgm:pt>
    <dgm:pt modelId="{76800FA2-C816-42D2-A84D-F0B50E1D3AB9}" type="pres">
      <dgm:prSet presAssocID="{6CC9108C-D368-40B4-8C38-719298EF962D}" presName="sibTrans" presStyleCnt="0"/>
      <dgm:spPr/>
    </dgm:pt>
    <dgm:pt modelId="{4940CAE8-9D13-4092-8EBB-AD4D661EC21D}" type="pres">
      <dgm:prSet presAssocID="{9145AE0A-9988-48C9-84C8-09070A618389}" presName="compNode" presStyleCnt="0"/>
      <dgm:spPr/>
    </dgm:pt>
    <dgm:pt modelId="{525774C5-BEFD-406F-8069-95A891A3B21C}" type="pres">
      <dgm:prSet presAssocID="{9145AE0A-9988-48C9-84C8-09070A618389}" presName="bgRect" presStyleLbl="bgShp" presStyleIdx="3" presStyleCnt="5"/>
      <dgm:spPr/>
    </dgm:pt>
    <dgm:pt modelId="{EBB7E3B4-4B79-4DEC-9C7B-16838A0DF54E}" type="pres">
      <dgm:prSet presAssocID="{9145AE0A-9988-48C9-84C8-09070A61838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humbs Up Sign"/>
        </a:ext>
      </dgm:extLst>
    </dgm:pt>
    <dgm:pt modelId="{3A91032D-73D5-43EF-928E-3C01C29FD920}" type="pres">
      <dgm:prSet presAssocID="{9145AE0A-9988-48C9-84C8-09070A618389}" presName="spaceRect" presStyleCnt="0"/>
      <dgm:spPr/>
    </dgm:pt>
    <dgm:pt modelId="{635F4287-859C-4336-9805-0B6AB4ECBF93}" type="pres">
      <dgm:prSet presAssocID="{9145AE0A-9988-48C9-84C8-09070A618389}" presName="parTx" presStyleLbl="revTx" presStyleIdx="3" presStyleCnt="5">
        <dgm:presLayoutVars>
          <dgm:chMax val="0"/>
          <dgm:chPref val="0"/>
        </dgm:presLayoutVars>
      </dgm:prSet>
      <dgm:spPr/>
    </dgm:pt>
    <dgm:pt modelId="{E5A6114E-21CE-428A-9EA1-A1AED79B7F2B}" type="pres">
      <dgm:prSet presAssocID="{49A478FE-696D-47D1-A293-EDDA6F50FDFA}" presName="sibTrans" presStyleCnt="0"/>
      <dgm:spPr/>
    </dgm:pt>
    <dgm:pt modelId="{EA1CE481-2DB3-430B-912A-DBD8E0B19B00}" type="pres">
      <dgm:prSet presAssocID="{89444B2D-F2A6-4000-9817-46DCF6D1440B}" presName="compNode" presStyleCnt="0"/>
      <dgm:spPr/>
    </dgm:pt>
    <dgm:pt modelId="{AC295AA9-0BD4-4044-A845-6624310E4A8F}" type="pres">
      <dgm:prSet presAssocID="{89444B2D-F2A6-4000-9817-46DCF6D1440B}" presName="bgRect" presStyleLbl="bgShp" presStyleIdx="4" presStyleCnt="5"/>
      <dgm:spPr/>
    </dgm:pt>
    <dgm:pt modelId="{4BC74DB0-08E4-48D2-80BF-13C789590071}" type="pres">
      <dgm:prSet presAssocID="{89444B2D-F2A6-4000-9817-46DCF6D1440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6D9D8E3F-4F79-4E0B-A8CC-777524C0B89B}" type="pres">
      <dgm:prSet presAssocID="{89444B2D-F2A6-4000-9817-46DCF6D1440B}" presName="spaceRect" presStyleCnt="0"/>
      <dgm:spPr/>
    </dgm:pt>
    <dgm:pt modelId="{55160A83-4618-4A6F-AD55-61353DEBBD06}" type="pres">
      <dgm:prSet presAssocID="{89444B2D-F2A6-4000-9817-46DCF6D1440B}" presName="parTx" presStyleLbl="revTx" presStyleIdx="4" presStyleCnt="5">
        <dgm:presLayoutVars>
          <dgm:chMax val="0"/>
          <dgm:chPref val="0"/>
        </dgm:presLayoutVars>
      </dgm:prSet>
      <dgm:spPr/>
    </dgm:pt>
  </dgm:ptLst>
  <dgm:cxnLst>
    <dgm:cxn modelId="{FA892303-D82E-40DC-90B5-CE431E527AB5}" srcId="{1D9D4F99-8B4E-4917-8F6F-4F275C57F33E}" destId="{9145AE0A-9988-48C9-84C8-09070A618389}" srcOrd="3" destOrd="0" parTransId="{BD8A8ED3-82D6-48F1-B216-32101EC26C1B}" sibTransId="{49A478FE-696D-47D1-A293-EDDA6F50FDFA}"/>
    <dgm:cxn modelId="{74996509-CDB6-47E2-AD8A-D42125B3FCBD}" type="presOf" srcId="{ED898ABA-F44B-465A-8001-BF49927F757C}" destId="{B322E668-BE9C-4E5C-9DD6-01587D093BDC}" srcOrd="0" destOrd="0" presId="urn:microsoft.com/office/officeart/2018/2/layout/IconVerticalSolidList"/>
    <dgm:cxn modelId="{5B9FFA29-0F47-4055-AF3E-095B8C498A43}" srcId="{1D9D4F99-8B4E-4917-8F6F-4F275C57F33E}" destId="{89444B2D-F2A6-4000-9817-46DCF6D1440B}" srcOrd="4" destOrd="0" parTransId="{3BFF5409-0030-4209-9CDB-97F35B2FDAD6}" sibTransId="{C4CCD3FC-8F7C-4980-AC3F-FB41D88C4333}"/>
    <dgm:cxn modelId="{1712ED64-84EE-4570-8AE2-479C76A06444}" srcId="{1D9D4F99-8B4E-4917-8F6F-4F275C57F33E}" destId="{E367A681-C6D5-4D91-A789-4E59AB00244C}" srcOrd="0" destOrd="0" parTransId="{55DFC18C-9C49-47B3-8670-C23B864EE0DC}" sibTransId="{9614E263-F607-4B57-B692-C9BEFF676121}"/>
    <dgm:cxn modelId="{31F9F380-511A-4D6F-9BE3-6D3167842FD3}" type="presOf" srcId="{1D9D4F99-8B4E-4917-8F6F-4F275C57F33E}" destId="{C061A28E-2291-4C8B-AFA2-C11224C45EB1}" srcOrd="0" destOrd="0" presId="urn:microsoft.com/office/officeart/2018/2/layout/IconVerticalSolidList"/>
    <dgm:cxn modelId="{5688BE86-15A0-4A8F-9E46-740F6DD227A0}" type="presOf" srcId="{9145AE0A-9988-48C9-84C8-09070A618389}" destId="{635F4287-859C-4336-9805-0B6AB4ECBF93}" srcOrd="0" destOrd="0" presId="urn:microsoft.com/office/officeart/2018/2/layout/IconVerticalSolidList"/>
    <dgm:cxn modelId="{1430F58E-1C62-482D-8B01-DA311D120425}" srcId="{1D9D4F99-8B4E-4917-8F6F-4F275C57F33E}" destId="{ED898ABA-F44B-465A-8001-BF49927F757C}" srcOrd="1" destOrd="0" parTransId="{15805B2A-F19F-43CF-9B2B-72F8E1F12862}" sibTransId="{A7E14FB0-751B-4206-A42E-A8391B678C29}"/>
    <dgm:cxn modelId="{F36CF596-54D7-41A0-A9BE-88EE923E2816}" srcId="{1D9D4F99-8B4E-4917-8F6F-4F275C57F33E}" destId="{E3B55D87-4E1C-4DC7-9715-863081AB1B30}" srcOrd="2" destOrd="0" parTransId="{B9126B7F-8A0E-47D6-9745-970BCD29030B}" sibTransId="{6CC9108C-D368-40B4-8C38-719298EF962D}"/>
    <dgm:cxn modelId="{BC2E59AC-C16C-496A-BB7E-11FF82F97B98}" type="presOf" srcId="{E367A681-C6D5-4D91-A789-4E59AB00244C}" destId="{EBE9377D-2639-479D-832B-34C2DDB136BB}" srcOrd="0" destOrd="0" presId="urn:microsoft.com/office/officeart/2018/2/layout/IconVerticalSolidList"/>
    <dgm:cxn modelId="{A42553C8-9DE8-4A6E-A159-071C26541FCD}" type="presOf" srcId="{E3B55D87-4E1C-4DC7-9715-863081AB1B30}" destId="{087DF9CA-9477-4BF9-9048-9E9C3A8FCC5E}" srcOrd="0" destOrd="0" presId="urn:microsoft.com/office/officeart/2018/2/layout/IconVerticalSolidList"/>
    <dgm:cxn modelId="{F259D6CB-269E-4519-8DB7-F72B2DB17417}" type="presOf" srcId="{89444B2D-F2A6-4000-9817-46DCF6D1440B}" destId="{55160A83-4618-4A6F-AD55-61353DEBBD06}" srcOrd="0" destOrd="0" presId="urn:microsoft.com/office/officeart/2018/2/layout/IconVerticalSolidList"/>
    <dgm:cxn modelId="{B2CFECAC-FCAB-46CC-AA01-C51A8DD53E53}" type="presParOf" srcId="{C061A28E-2291-4C8B-AFA2-C11224C45EB1}" destId="{0D66CA78-D60C-4CB7-BF26-AB37BBBCB5BD}" srcOrd="0" destOrd="0" presId="urn:microsoft.com/office/officeart/2018/2/layout/IconVerticalSolidList"/>
    <dgm:cxn modelId="{C91BDF5D-1D34-461D-89F5-48E206A5EC29}" type="presParOf" srcId="{0D66CA78-D60C-4CB7-BF26-AB37BBBCB5BD}" destId="{4236587C-871E-486A-95D6-3947BB5F48F5}" srcOrd="0" destOrd="0" presId="urn:microsoft.com/office/officeart/2018/2/layout/IconVerticalSolidList"/>
    <dgm:cxn modelId="{1F35ACED-8691-44B8-8C0E-A6E3BE28CFF3}" type="presParOf" srcId="{0D66CA78-D60C-4CB7-BF26-AB37BBBCB5BD}" destId="{363E8ACD-9594-44FC-A369-F826B346FB25}" srcOrd="1" destOrd="0" presId="urn:microsoft.com/office/officeart/2018/2/layout/IconVerticalSolidList"/>
    <dgm:cxn modelId="{9C202907-38B5-4DFB-84B0-307856746AC7}" type="presParOf" srcId="{0D66CA78-D60C-4CB7-BF26-AB37BBBCB5BD}" destId="{00166310-DCFD-42DB-9F42-95E681075BB3}" srcOrd="2" destOrd="0" presId="urn:microsoft.com/office/officeart/2018/2/layout/IconVerticalSolidList"/>
    <dgm:cxn modelId="{1BA7D898-0387-4526-9618-7A6AFBAE6537}" type="presParOf" srcId="{0D66CA78-D60C-4CB7-BF26-AB37BBBCB5BD}" destId="{EBE9377D-2639-479D-832B-34C2DDB136BB}" srcOrd="3" destOrd="0" presId="urn:microsoft.com/office/officeart/2018/2/layout/IconVerticalSolidList"/>
    <dgm:cxn modelId="{E774A45F-E9F6-4E48-B424-FE20CF3D7253}" type="presParOf" srcId="{C061A28E-2291-4C8B-AFA2-C11224C45EB1}" destId="{C8803AC7-5327-4BA0-AD10-5C5AD0628E88}" srcOrd="1" destOrd="0" presId="urn:microsoft.com/office/officeart/2018/2/layout/IconVerticalSolidList"/>
    <dgm:cxn modelId="{9B0684A9-AD64-42E5-B92E-F7EE9866B5F9}" type="presParOf" srcId="{C061A28E-2291-4C8B-AFA2-C11224C45EB1}" destId="{08CCD7DF-5CC9-4806-9288-503B152EDA4B}" srcOrd="2" destOrd="0" presId="urn:microsoft.com/office/officeart/2018/2/layout/IconVerticalSolidList"/>
    <dgm:cxn modelId="{1B5C5EA5-0093-4F17-B20C-1E95A664CC59}" type="presParOf" srcId="{08CCD7DF-5CC9-4806-9288-503B152EDA4B}" destId="{1546D4B0-2F2F-4515-92E6-7AFBB725ADFD}" srcOrd="0" destOrd="0" presId="urn:microsoft.com/office/officeart/2018/2/layout/IconVerticalSolidList"/>
    <dgm:cxn modelId="{0CFB087B-4923-4161-9459-3B2CE51C0BCD}" type="presParOf" srcId="{08CCD7DF-5CC9-4806-9288-503B152EDA4B}" destId="{790AD4CA-988D-48FA-B71E-30591DFA03AD}" srcOrd="1" destOrd="0" presId="urn:microsoft.com/office/officeart/2018/2/layout/IconVerticalSolidList"/>
    <dgm:cxn modelId="{A9FE3F68-5AD7-42C1-9D20-903EADE308D9}" type="presParOf" srcId="{08CCD7DF-5CC9-4806-9288-503B152EDA4B}" destId="{3A881C6A-8DC6-4301-85C6-16DB955DB7A1}" srcOrd="2" destOrd="0" presId="urn:microsoft.com/office/officeart/2018/2/layout/IconVerticalSolidList"/>
    <dgm:cxn modelId="{2BB22EE4-03CC-47E8-B0D4-4950043D758D}" type="presParOf" srcId="{08CCD7DF-5CC9-4806-9288-503B152EDA4B}" destId="{B322E668-BE9C-4E5C-9DD6-01587D093BDC}" srcOrd="3" destOrd="0" presId="urn:microsoft.com/office/officeart/2018/2/layout/IconVerticalSolidList"/>
    <dgm:cxn modelId="{76E3A52F-97CC-4491-A962-0A83500BC535}" type="presParOf" srcId="{C061A28E-2291-4C8B-AFA2-C11224C45EB1}" destId="{63ED31A0-1AE1-4298-95D8-2B7EF127B047}" srcOrd="3" destOrd="0" presId="urn:microsoft.com/office/officeart/2018/2/layout/IconVerticalSolidList"/>
    <dgm:cxn modelId="{F7EE48ED-5DFF-4B16-8CF4-AAC86BF4A57B}" type="presParOf" srcId="{C061A28E-2291-4C8B-AFA2-C11224C45EB1}" destId="{60EAC910-C2FB-4F27-BD9C-6A9F8A8319D0}" srcOrd="4" destOrd="0" presId="urn:microsoft.com/office/officeart/2018/2/layout/IconVerticalSolidList"/>
    <dgm:cxn modelId="{CB90810C-4D0D-4200-AEF4-1B178722160C}" type="presParOf" srcId="{60EAC910-C2FB-4F27-BD9C-6A9F8A8319D0}" destId="{9D07E2D8-44CB-4ED4-B0FC-9BF2B44B05BF}" srcOrd="0" destOrd="0" presId="urn:microsoft.com/office/officeart/2018/2/layout/IconVerticalSolidList"/>
    <dgm:cxn modelId="{6B3DEA43-0231-4848-9B87-B6588EAEEBB9}" type="presParOf" srcId="{60EAC910-C2FB-4F27-BD9C-6A9F8A8319D0}" destId="{DBB457AC-4599-4E31-B3BB-88C6129917CD}" srcOrd="1" destOrd="0" presId="urn:microsoft.com/office/officeart/2018/2/layout/IconVerticalSolidList"/>
    <dgm:cxn modelId="{9DFB01F3-1364-48E8-A4D3-C045800D31A4}" type="presParOf" srcId="{60EAC910-C2FB-4F27-BD9C-6A9F8A8319D0}" destId="{8F588BEF-F573-474E-945B-9436BD09BBB9}" srcOrd="2" destOrd="0" presId="urn:microsoft.com/office/officeart/2018/2/layout/IconVerticalSolidList"/>
    <dgm:cxn modelId="{D5597873-CF3C-4B44-A7B1-CA898D111B15}" type="presParOf" srcId="{60EAC910-C2FB-4F27-BD9C-6A9F8A8319D0}" destId="{087DF9CA-9477-4BF9-9048-9E9C3A8FCC5E}" srcOrd="3" destOrd="0" presId="urn:microsoft.com/office/officeart/2018/2/layout/IconVerticalSolidList"/>
    <dgm:cxn modelId="{84246A0B-BE1F-40EF-A636-F3CB79C439B9}" type="presParOf" srcId="{C061A28E-2291-4C8B-AFA2-C11224C45EB1}" destId="{76800FA2-C816-42D2-A84D-F0B50E1D3AB9}" srcOrd="5" destOrd="0" presId="urn:microsoft.com/office/officeart/2018/2/layout/IconVerticalSolidList"/>
    <dgm:cxn modelId="{24A52F33-D284-432B-A3EB-CE3C59E539A3}" type="presParOf" srcId="{C061A28E-2291-4C8B-AFA2-C11224C45EB1}" destId="{4940CAE8-9D13-4092-8EBB-AD4D661EC21D}" srcOrd="6" destOrd="0" presId="urn:microsoft.com/office/officeart/2018/2/layout/IconVerticalSolidList"/>
    <dgm:cxn modelId="{0BD20753-5E5A-4005-8331-7122A989BCC3}" type="presParOf" srcId="{4940CAE8-9D13-4092-8EBB-AD4D661EC21D}" destId="{525774C5-BEFD-406F-8069-95A891A3B21C}" srcOrd="0" destOrd="0" presId="urn:microsoft.com/office/officeart/2018/2/layout/IconVerticalSolidList"/>
    <dgm:cxn modelId="{B62C0629-180C-4E2D-98BA-861764E4D561}" type="presParOf" srcId="{4940CAE8-9D13-4092-8EBB-AD4D661EC21D}" destId="{EBB7E3B4-4B79-4DEC-9C7B-16838A0DF54E}" srcOrd="1" destOrd="0" presId="urn:microsoft.com/office/officeart/2018/2/layout/IconVerticalSolidList"/>
    <dgm:cxn modelId="{9333E587-EF3B-4DE2-A164-E7C0F3959C01}" type="presParOf" srcId="{4940CAE8-9D13-4092-8EBB-AD4D661EC21D}" destId="{3A91032D-73D5-43EF-928E-3C01C29FD920}" srcOrd="2" destOrd="0" presId="urn:microsoft.com/office/officeart/2018/2/layout/IconVerticalSolidList"/>
    <dgm:cxn modelId="{9757915E-B1B7-44BD-A445-61B6CA9A030A}" type="presParOf" srcId="{4940CAE8-9D13-4092-8EBB-AD4D661EC21D}" destId="{635F4287-859C-4336-9805-0B6AB4ECBF93}" srcOrd="3" destOrd="0" presId="urn:microsoft.com/office/officeart/2018/2/layout/IconVerticalSolidList"/>
    <dgm:cxn modelId="{44042EE2-E7AD-4B8C-A7AE-B4A53CFB32E5}" type="presParOf" srcId="{C061A28E-2291-4C8B-AFA2-C11224C45EB1}" destId="{E5A6114E-21CE-428A-9EA1-A1AED79B7F2B}" srcOrd="7" destOrd="0" presId="urn:microsoft.com/office/officeart/2018/2/layout/IconVerticalSolidList"/>
    <dgm:cxn modelId="{E4413BC2-2834-4CA5-9877-CF9979140850}" type="presParOf" srcId="{C061A28E-2291-4C8B-AFA2-C11224C45EB1}" destId="{EA1CE481-2DB3-430B-912A-DBD8E0B19B00}" srcOrd="8" destOrd="0" presId="urn:microsoft.com/office/officeart/2018/2/layout/IconVerticalSolidList"/>
    <dgm:cxn modelId="{45FF2A3C-79FC-45FD-B405-71A499F89EE6}" type="presParOf" srcId="{EA1CE481-2DB3-430B-912A-DBD8E0B19B00}" destId="{AC295AA9-0BD4-4044-A845-6624310E4A8F}" srcOrd="0" destOrd="0" presId="urn:microsoft.com/office/officeart/2018/2/layout/IconVerticalSolidList"/>
    <dgm:cxn modelId="{6D96FDD3-DA7E-4B4E-9346-9D89AC98B56A}" type="presParOf" srcId="{EA1CE481-2DB3-430B-912A-DBD8E0B19B00}" destId="{4BC74DB0-08E4-48D2-80BF-13C789590071}" srcOrd="1" destOrd="0" presId="urn:microsoft.com/office/officeart/2018/2/layout/IconVerticalSolidList"/>
    <dgm:cxn modelId="{D84B665C-8CC8-441A-B3AD-A82541D87DF4}" type="presParOf" srcId="{EA1CE481-2DB3-430B-912A-DBD8E0B19B00}" destId="{6D9D8E3F-4F79-4E0B-A8CC-777524C0B89B}" srcOrd="2" destOrd="0" presId="urn:microsoft.com/office/officeart/2018/2/layout/IconVerticalSolidList"/>
    <dgm:cxn modelId="{FB62DF81-50E3-4DD9-9E7B-87E811B2F9C9}" type="presParOf" srcId="{EA1CE481-2DB3-430B-912A-DBD8E0B19B00}" destId="{55160A83-4618-4A6F-AD55-61353DEBBD0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D4CE5C2-1F96-4D3F-A411-117462880091}" type="doc">
      <dgm:prSet loTypeId="urn:microsoft.com/office/officeart/2005/8/layout/matrix3" loCatId="matrix" qsTypeId="urn:microsoft.com/office/officeart/2005/8/quickstyle/simple1" qsCatId="simple" csTypeId="urn:microsoft.com/office/officeart/2005/8/colors/colorful1" csCatId="colorful" phldr="1"/>
      <dgm:spPr/>
      <dgm:t>
        <a:bodyPr/>
        <a:lstStyle/>
        <a:p>
          <a:endParaRPr lang="en-US"/>
        </a:p>
      </dgm:t>
    </dgm:pt>
    <dgm:pt modelId="{A5774FAF-3DDA-4D89-B330-B1BAF86583D8}">
      <dgm:prSet custT="1"/>
      <dgm:spPr/>
      <dgm:t>
        <a:bodyPr/>
        <a:lstStyle/>
        <a:p>
          <a:r>
            <a:rPr lang="en-GB" sz="1800" b="1" i="0" dirty="0">
              <a:solidFill>
                <a:schemeClr val="tx1"/>
              </a:solidFill>
            </a:rPr>
            <a:t>Strength</a:t>
          </a:r>
        </a:p>
        <a:p>
          <a:r>
            <a:rPr lang="en-GB" sz="1400" b="0" i="0" dirty="0"/>
            <a:t> Big superstore, Recognition around the world, Buying power, Brand, Low price</a:t>
          </a:r>
          <a:endParaRPr lang="en-US" sz="1400" dirty="0"/>
        </a:p>
      </dgm:t>
    </dgm:pt>
    <dgm:pt modelId="{65B2FE00-6E80-4166-95ED-0C142C2305C5}" type="parTrans" cxnId="{DE45457E-827C-4D64-B7E7-7DA4D3B76C60}">
      <dgm:prSet/>
      <dgm:spPr/>
      <dgm:t>
        <a:bodyPr/>
        <a:lstStyle/>
        <a:p>
          <a:endParaRPr lang="en-US"/>
        </a:p>
      </dgm:t>
    </dgm:pt>
    <dgm:pt modelId="{6A442B22-C050-48DA-860C-5D73E210C8B6}" type="sibTrans" cxnId="{DE45457E-827C-4D64-B7E7-7DA4D3B76C60}">
      <dgm:prSet/>
      <dgm:spPr/>
      <dgm:t>
        <a:bodyPr/>
        <a:lstStyle/>
        <a:p>
          <a:endParaRPr lang="en-US"/>
        </a:p>
      </dgm:t>
    </dgm:pt>
    <dgm:pt modelId="{BFA89467-E75D-461D-8C12-D70743F90AF9}">
      <dgm:prSet custT="1"/>
      <dgm:spPr/>
      <dgm:t>
        <a:bodyPr/>
        <a:lstStyle/>
        <a:p>
          <a:r>
            <a:rPr lang="en-GB" sz="1800" b="1" i="0" dirty="0">
              <a:solidFill>
                <a:schemeClr val="tx1"/>
              </a:solidFill>
            </a:rPr>
            <a:t>Weakness</a:t>
          </a:r>
          <a:r>
            <a:rPr lang="en-GB" sz="1400" b="0" i="0" dirty="0"/>
            <a:t> </a:t>
          </a:r>
        </a:p>
        <a:p>
          <a:r>
            <a:rPr lang="en-GB" sz="1400" b="0" i="0" dirty="0"/>
            <a:t>not popular with suppliers, quality control products, Employees not trained, Not ethical in dealings</a:t>
          </a:r>
          <a:endParaRPr lang="en-US" sz="1400" dirty="0"/>
        </a:p>
      </dgm:t>
    </dgm:pt>
    <dgm:pt modelId="{CB2F0F4D-C939-4F4A-A9FD-9E2788F059DC}" type="parTrans" cxnId="{1C44209E-8F03-4285-901E-20DEEFF1BD60}">
      <dgm:prSet/>
      <dgm:spPr/>
      <dgm:t>
        <a:bodyPr/>
        <a:lstStyle/>
        <a:p>
          <a:endParaRPr lang="en-US"/>
        </a:p>
      </dgm:t>
    </dgm:pt>
    <dgm:pt modelId="{6576D8D1-8A0E-4043-B0A6-0138C043819C}" type="sibTrans" cxnId="{1C44209E-8F03-4285-901E-20DEEFF1BD60}">
      <dgm:prSet/>
      <dgm:spPr/>
      <dgm:t>
        <a:bodyPr/>
        <a:lstStyle/>
        <a:p>
          <a:endParaRPr lang="en-US"/>
        </a:p>
      </dgm:t>
    </dgm:pt>
    <dgm:pt modelId="{47E5FA2A-9EE5-4AD7-8FE4-F2A466B8E4FE}">
      <dgm:prSet custT="1"/>
      <dgm:spPr/>
      <dgm:t>
        <a:bodyPr/>
        <a:lstStyle/>
        <a:p>
          <a:r>
            <a:rPr lang="en-GB" sz="1800" b="1" i="0" dirty="0">
              <a:solidFill>
                <a:schemeClr val="tx1"/>
              </a:solidFill>
            </a:rPr>
            <a:t>Opportunity</a:t>
          </a:r>
          <a:r>
            <a:rPr lang="en-GB" sz="1400" b="0" i="0" dirty="0"/>
            <a:t> global expansions, improvement on dealings with suppliers, being number one supermarket, </a:t>
          </a:r>
          <a:endParaRPr lang="en-US" sz="1400" dirty="0"/>
        </a:p>
      </dgm:t>
    </dgm:pt>
    <dgm:pt modelId="{6E3A9ABB-1406-42B1-96FA-64A1E217DDC3}" type="parTrans" cxnId="{3E9E41CB-8807-45D8-90EA-8F9DFBEFAB9F}">
      <dgm:prSet/>
      <dgm:spPr/>
      <dgm:t>
        <a:bodyPr/>
        <a:lstStyle/>
        <a:p>
          <a:endParaRPr lang="en-US"/>
        </a:p>
      </dgm:t>
    </dgm:pt>
    <dgm:pt modelId="{234911EB-C814-4AE3-9737-12EF0B871DE5}" type="sibTrans" cxnId="{3E9E41CB-8807-45D8-90EA-8F9DFBEFAB9F}">
      <dgm:prSet/>
      <dgm:spPr/>
      <dgm:t>
        <a:bodyPr/>
        <a:lstStyle/>
        <a:p>
          <a:endParaRPr lang="en-US"/>
        </a:p>
      </dgm:t>
    </dgm:pt>
    <dgm:pt modelId="{BC53E3EF-6830-45EB-85B8-855F7A517489}">
      <dgm:prSet custT="1"/>
      <dgm:spPr/>
      <dgm:t>
        <a:bodyPr/>
        <a:lstStyle/>
        <a:p>
          <a:r>
            <a:rPr lang="en-GB" sz="1800" b="1" i="0" dirty="0">
              <a:solidFill>
                <a:schemeClr val="tx1"/>
              </a:solidFill>
            </a:rPr>
            <a:t>Threats</a:t>
          </a:r>
        </a:p>
        <a:p>
          <a:r>
            <a:rPr lang="en-GB" sz="1600" b="0" i="0" dirty="0"/>
            <a:t>government regulation, competitor’s, unethical marketing, loss of customers  </a:t>
          </a:r>
          <a:endParaRPr lang="en-US" sz="1600" dirty="0"/>
        </a:p>
      </dgm:t>
    </dgm:pt>
    <dgm:pt modelId="{874C3705-0560-402E-834F-C4C52581D612}" type="parTrans" cxnId="{8498C7C1-6855-492B-9693-6711347EB39A}">
      <dgm:prSet/>
      <dgm:spPr/>
      <dgm:t>
        <a:bodyPr/>
        <a:lstStyle/>
        <a:p>
          <a:endParaRPr lang="en-US"/>
        </a:p>
      </dgm:t>
    </dgm:pt>
    <dgm:pt modelId="{A72385B7-48A0-4552-BA19-99CDCD3AF6CE}" type="sibTrans" cxnId="{8498C7C1-6855-492B-9693-6711347EB39A}">
      <dgm:prSet/>
      <dgm:spPr/>
      <dgm:t>
        <a:bodyPr/>
        <a:lstStyle/>
        <a:p>
          <a:endParaRPr lang="en-US"/>
        </a:p>
      </dgm:t>
    </dgm:pt>
    <dgm:pt modelId="{D2253414-22B2-4FCF-843D-140D9426D4EA}" type="pres">
      <dgm:prSet presAssocID="{DD4CE5C2-1F96-4D3F-A411-117462880091}" presName="matrix" presStyleCnt="0">
        <dgm:presLayoutVars>
          <dgm:chMax val="1"/>
          <dgm:dir/>
          <dgm:resizeHandles val="exact"/>
        </dgm:presLayoutVars>
      </dgm:prSet>
      <dgm:spPr/>
    </dgm:pt>
    <dgm:pt modelId="{FE03E549-4B0C-41F8-A564-0523033093A1}" type="pres">
      <dgm:prSet presAssocID="{DD4CE5C2-1F96-4D3F-A411-117462880091}" presName="diamond" presStyleLbl="bgShp" presStyleIdx="0" presStyleCnt="1"/>
      <dgm:spPr/>
    </dgm:pt>
    <dgm:pt modelId="{E302CCEE-A586-4350-A87E-C64C82216B9E}" type="pres">
      <dgm:prSet presAssocID="{DD4CE5C2-1F96-4D3F-A411-117462880091}" presName="quad1" presStyleLbl="node1" presStyleIdx="0" presStyleCnt="4">
        <dgm:presLayoutVars>
          <dgm:chMax val="0"/>
          <dgm:chPref val="0"/>
          <dgm:bulletEnabled val="1"/>
        </dgm:presLayoutVars>
      </dgm:prSet>
      <dgm:spPr/>
    </dgm:pt>
    <dgm:pt modelId="{E101A7A3-D242-463D-8456-4B2C1D87011F}" type="pres">
      <dgm:prSet presAssocID="{DD4CE5C2-1F96-4D3F-A411-117462880091}" presName="quad2" presStyleLbl="node1" presStyleIdx="1" presStyleCnt="4">
        <dgm:presLayoutVars>
          <dgm:chMax val="0"/>
          <dgm:chPref val="0"/>
          <dgm:bulletEnabled val="1"/>
        </dgm:presLayoutVars>
      </dgm:prSet>
      <dgm:spPr/>
    </dgm:pt>
    <dgm:pt modelId="{A9320FE3-F07C-416B-9EA7-33579F08A9BC}" type="pres">
      <dgm:prSet presAssocID="{DD4CE5C2-1F96-4D3F-A411-117462880091}" presName="quad3" presStyleLbl="node1" presStyleIdx="2" presStyleCnt="4">
        <dgm:presLayoutVars>
          <dgm:chMax val="0"/>
          <dgm:chPref val="0"/>
          <dgm:bulletEnabled val="1"/>
        </dgm:presLayoutVars>
      </dgm:prSet>
      <dgm:spPr/>
    </dgm:pt>
    <dgm:pt modelId="{04C99DE5-2BA4-4B56-8E9E-DDBA74F494F0}" type="pres">
      <dgm:prSet presAssocID="{DD4CE5C2-1F96-4D3F-A411-117462880091}" presName="quad4" presStyleLbl="node1" presStyleIdx="3" presStyleCnt="4">
        <dgm:presLayoutVars>
          <dgm:chMax val="0"/>
          <dgm:chPref val="0"/>
          <dgm:bulletEnabled val="1"/>
        </dgm:presLayoutVars>
      </dgm:prSet>
      <dgm:spPr/>
    </dgm:pt>
  </dgm:ptLst>
  <dgm:cxnLst>
    <dgm:cxn modelId="{529AA409-48DA-4398-A3EE-640AF649CF27}" type="presOf" srcId="{BFA89467-E75D-461D-8C12-D70743F90AF9}" destId="{E101A7A3-D242-463D-8456-4B2C1D87011F}" srcOrd="0" destOrd="0" presId="urn:microsoft.com/office/officeart/2005/8/layout/matrix3"/>
    <dgm:cxn modelId="{1CFEA83B-C90F-4A1C-A4DD-00214CD93DED}" type="presOf" srcId="{DD4CE5C2-1F96-4D3F-A411-117462880091}" destId="{D2253414-22B2-4FCF-843D-140D9426D4EA}" srcOrd="0" destOrd="0" presId="urn:microsoft.com/office/officeart/2005/8/layout/matrix3"/>
    <dgm:cxn modelId="{DE45457E-827C-4D64-B7E7-7DA4D3B76C60}" srcId="{DD4CE5C2-1F96-4D3F-A411-117462880091}" destId="{A5774FAF-3DDA-4D89-B330-B1BAF86583D8}" srcOrd="0" destOrd="0" parTransId="{65B2FE00-6E80-4166-95ED-0C142C2305C5}" sibTransId="{6A442B22-C050-48DA-860C-5D73E210C8B6}"/>
    <dgm:cxn modelId="{B92B9F8F-EF79-4F9F-90FB-866F6D79E2CA}" type="presOf" srcId="{A5774FAF-3DDA-4D89-B330-B1BAF86583D8}" destId="{E302CCEE-A586-4350-A87E-C64C82216B9E}" srcOrd="0" destOrd="0" presId="urn:microsoft.com/office/officeart/2005/8/layout/matrix3"/>
    <dgm:cxn modelId="{1C44209E-8F03-4285-901E-20DEEFF1BD60}" srcId="{DD4CE5C2-1F96-4D3F-A411-117462880091}" destId="{BFA89467-E75D-461D-8C12-D70743F90AF9}" srcOrd="1" destOrd="0" parTransId="{CB2F0F4D-C939-4F4A-A9FD-9E2788F059DC}" sibTransId="{6576D8D1-8A0E-4043-B0A6-0138C043819C}"/>
    <dgm:cxn modelId="{8498C7C1-6855-492B-9693-6711347EB39A}" srcId="{DD4CE5C2-1F96-4D3F-A411-117462880091}" destId="{BC53E3EF-6830-45EB-85B8-855F7A517489}" srcOrd="3" destOrd="0" parTransId="{874C3705-0560-402E-834F-C4C52581D612}" sibTransId="{A72385B7-48A0-4552-BA19-99CDCD3AF6CE}"/>
    <dgm:cxn modelId="{A37249C8-55F1-4389-9AD3-C4846A59358A}" type="presOf" srcId="{BC53E3EF-6830-45EB-85B8-855F7A517489}" destId="{04C99DE5-2BA4-4B56-8E9E-DDBA74F494F0}" srcOrd="0" destOrd="0" presId="urn:microsoft.com/office/officeart/2005/8/layout/matrix3"/>
    <dgm:cxn modelId="{3E9E41CB-8807-45D8-90EA-8F9DFBEFAB9F}" srcId="{DD4CE5C2-1F96-4D3F-A411-117462880091}" destId="{47E5FA2A-9EE5-4AD7-8FE4-F2A466B8E4FE}" srcOrd="2" destOrd="0" parTransId="{6E3A9ABB-1406-42B1-96FA-64A1E217DDC3}" sibTransId="{234911EB-C814-4AE3-9737-12EF0B871DE5}"/>
    <dgm:cxn modelId="{06C3C3D6-B1DB-44C2-A69D-FAAEC87AF28D}" type="presOf" srcId="{47E5FA2A-9EE5-4AD7-8FE4-F2A466B8E4FE}" destId="{A9320FE3-F07C-416B-9EA7-33579F08A9BC}" srcOrd="0" destOrd="0" presId="urn:microsoft.com/office/officeart/2005/8/layout/matrix3"/>
    <dgm:cxn modelId="{A5E1D2A8-F553-4142-97BB-BB1B93C2F8FF}" type="presParOf" srcId="{D2253414-22B2-4FCF-843D-140D9426D4EA}" destId="{FE03E549-4B0C-41F8-A564-0523033093A1}" srcOrd="0" destOrd="0" presId="urn:microsoft.com/office/officeart/2005/8/layout/matrix3"/>
    <dgm:cxn modelId="{CFFC234B-57CA-4CE9-8516-77930A02F7DC}" type="presParOf" srcId="{D2253414-22B2-4FCF-843D-140D9426D4EA}" destId="{E302CCEE-A586-4350-A87E-C64C82216B9E}" srcOrd="1" destOrd="0" presId="urn:microsoft.com/office/officeart/2005/8/layout/matrix3"/>
    <dgm:cxn modelId="{A76A2B76-9FFD-4344-A9CD-4DF018A6FD9A}" type="presParOf" srcId="{D2253414-22B2-4FCF-843D-140D9426D4EA}" destId="{E101A7A3-D242-463D-8456-4B2C1D87011F}" srcOrd="2" destOrd="0" presId="urn:microsoft.com/office/officeart/2005/8/layout/matrix3"/>
    <dgm:cxn modelId="{7D38644C-B7B0-46E2-8A28-B5F5946DDAE2}" type="presParOf" srcId="{D2253414-22B2-4FCF-843D-140D9426D4EA}" destId="{A9320FE3-F07C-416B-9EA7-33579F08A9BC}" srcOrd="3" destOrd="0" presId="urn:microsoft.com/office/officeart/2005/8/layout/matrix3"/>
    <dgm:cxn modelId="{18E976CF-B4E3-485A-A483-E33E3CC112B6}" type="presParOf" srcId="{D2253414-22B2-4FCF-843D-140D9426D4EA}" destId="{04C99DE5-2BA4-4B56-8E9E-DDBA74F494F0}"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BBFC8E-FE8C-4CF5-9B0E-5BC895F6BE30}">
      <dsp:nvSpPr>
        <dsp:cNvPr id="0" name=""/>
        <dsp:cNvSpPr/>
      </dsp:nvSpPr>
      <dsp:spPr>
        <a:xfrm>
          <a:off x="0" y="376"/>
          <a:ext cx="9625383" cy="88163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958CAB-1BBB-4C95-BC29-8FC32430E5B2}">
      <dsp:nvSpPr>
        <dsp:cNvPr id="0" name=""/>
        <dsp:cNvSpPr/>
      </dsp:nvSpPr>
      <dsp:spPr>
        <a:xfrm>
          <a:off x="266693" y="198743"/>
          <a:ext cx="484896" cy="4848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6095CD9-4011-40BD-BE65-6F29A38D4032}">
      <dsp:nvSpPr>
        <dsp:cNvPr id="0" name=""/>
        <dsp:cNvSpPr/>
      </dsp:nvSpPr>
      <dsp:spPr>
        <a:xfrm>
          <a:off x="1018283" y="376"/>
          <a:ext cx="8607099" cy="881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306" tIns="93306" rIns="93306" bIns="93306" numCol="1" spcCol="1270" anchor="ctr" anchorCtr="0">
          <a:noAutofit/>
        </a:bodyPr>
        <a:lstStyle/>
        <a:p>
          <a:pPr marL="0" lvl="0" indent="0" algn="l" defTabSz="1066800">
            <a:lnSpc>
              <a:spcPct val="90000"/>
            </a:lnSpc>
            <a:spcBef>
              <a:spcPct val="0"/>
            </a:spcBef>
            <a:spcAft>
              <a:spcPct val="35000"/>
            </a:spcAft>
            <a:buNone/>
          </a:pPr>
          <a:r>
            <a:rPr lang="en-GB" sz="2400" kern="1200"/>
            <a:t>Customer experience is perceived in two categories.</a:t>
          </a:r>
          <a:endParaRPr lang="en-US" sz="2400" kern="1200"/>
        </a:p>
      </dsp:txBody>
      <dsp:txXfrm>
        <a:off x="1018283" y="376"/>
        <a:ext cx="8607099" cy="881630"/>
      </dsp:txXfrm>
    </dsp:sp>
    <dsp:sp modelId="{F6F923BB-1722-470A-81FA-2A7326FDE0D4}">
      <dsp:nvSpPr>
        <dsp:cNvPr id="0" name=""/>
        <dsp:cNvSpPr/>
      </dsp:nvSpPr>
      <dsp:spPr>
        <a:xfrm>
          <a:off x="0" y="1102415"/>
          <a:ext cx="9625383" cy="88163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BF6CE4-2131-424C-B23E-2F9C47C18689}">
      <dsp:nvSpPr>
        <dsp:cNvPr id="0" name=""/>
        <dsp:cNvSpPr/>
      </dsp:nvSpPr>
      <dsp:spPr>
        <a:xfrm>
          <a:off x="266693" y="1300782"/>
          <a:ext cx="484896" cy="4848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41F38A7-2723-4CCB-A2D1-A5AC3516DE01}">
      <dsp:nvSpPr>
        <dsp:cNvPr id="0" name=""/>
        <dsp:cNvSpPr/>
      </dsp:nvSpPr>
      <dsp:spPr>
        <a:xfrm>
          <a:off x="1018283" y="1102415"/>
          <a:ext cx="8607099" cy="881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306" tIns="93306" rIns="93306" bIns="93306" numCol="1" spcCol="1270" anchor="ctr" anchorCtr="0">
          <a:noAutofit/>
        </a:bodyPr>
        <a:lstStyle/>
        <a:p>
          <a:pPr marL="0" lvl="0" indent="0" algn="l" defTabSz="1066800">
            <a:lnSpc>
              <a:spcPct val="90000"/>
            </a:lnSpc>
            <a:spcBef>
              <a:spcPct val="0"/>
            </a:spcBef>
            <a:spcAft>
              <a:spcPct val="35000"/>
            </a:spcAft>
            <a:buNone/>
          </a:pPr>
          <a:r>
            <a:rPr lang="en-GB" sz="2400" kern="1200"/>
            <a:t>(1) customers perspective- looks at the organisation to see if their needs are met</a:t>
          </a:r>
          <a:endParaRPr lang="en-US" sz="2400" kern="1200"/>
        </a:p>
      </dsp:txBody>
      <dsp:txXfrm>
        <a:off x="1018283" y="1102415"/>
        <a:ext cx="8607099" cy="881630"/>
      </dsp:txXfrm>
    </dsp:sp>
    <dsp:sp modelId="{8E0AC966-A723-4912-9990-272082D756B9}">
      <dsp:nvSpPr>
        <dsp:cNvPr id="0" name=""/>
        <dsp:cNvSpPr/>
      </dsp:nvSpPr>
      <dsp:spPr>
        <a:xfrm>
          <a:off x="0" y="2204453"/>
          <a:ext cx="9625383" cy="88163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079110-8266-4255-A284-A57F62172611}">
      <dsp:nvSpPr>
        <dsp:cNvPr id="0" name=""/>
        <dsp:cNvSpPr/>
      </dsp:nvSpPr>
      <dsp:spPr>
        <a:xfrm>
          <a:off x="266693" y="2402820"/>
          <a:ext cx="484896" cy="4848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F2E9F07-DEF4-4301-A927-FE0DADC9DDC3}">
      <dsp:nvSpPr>
        <dsp:cNvPr id="0" name=""/>
        <dsp:cNvSpPr/>
      </dsp:nvSpPr>
      <dsp:spPr>
        <a:xfrm>
          <a:off x="1018283" y="2204453"/>
          <a:ext cx="8607099" cy="8816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306" tIns="93306" rIns="93306" bIns="93306" numCol="1" spcCol="1270" anchor="ctr" anchorCtr="0">
          <a:noAutofit/>
        </a:bodyPr>
        <a:lstStyle/>
        <a:p>
          <a:pPr marL="0" lvl="0" indent="0" algn="l" defTabSz="1066800">
            <a:lnSpc>
              <a:spcPct val="90000"/>
            </a:lnSpc>
            <a:spcBef>
              <a:spcPct val="0"/>
            </a:spcBef>
            <a:spcAft>
              <a:spcPct val="35000"/>
            </a:spcAft>
            <a:buNone/>
          </a:pPr>
          <a:r>
            <a:rPr lang="en-GB" sz="2400" kern="1200"/>
            <a:t>(2) organisational perspective- defines the job role of its employees</a:t>
          </a:r>
          <a:endParaRPr lang="en-US" sz="2400" kern="1200"/>
        </a:p>
      </dsp:txBody>
      <dsp:txXfrm>
        <a:off x="1018283" y="2204453"/>
        <a:ext cx="8607099" cy="8816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903998-7A17-45D6-AF6B-8874FAF72BA7}">
      <dsp:nvSpPr>
        <dsp:cNvPr id="0" name=""/>
        <dsp:cNvSpPr/>
      </dsp:nvSpPr>
      <dsp:spPr>
        <a:xfrm>
          <a:off x="0" y="1420"/>
          <a:ext cx="9625383" cy="71996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C13502-4C06-4B51-A511-689091571D3E}">
      <dsp:nvSpPr>
        <dsp:cNvPr id="0" name=""/>
        <dsp:cNvSpPr/>
      </dsp:nvSpPr>
      <dsp:spPr>
        <a:xfrm>
          <a:off x="217789" y="163413"/>
          <a:ext cx="395981" cy="3959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FBD921E-BB3D-48E7-B7CF-6820C65CA86B}">
      <dsp:nvSpPr>
        <dsp:cNvPr id="0" name=""/>
        <dsp:cNvSpPr/>
      </dsp:nvSpPr>
      <dsp:spPr>
        <a:xfrm>
          <a:off x="831561" y="1420"/>
          <a:ext cx="8793821" cy="719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196" tIns="76196" rIns="76196" bIns="76196" numCol="1" spcCol="1270" anchor="ctr" anchorCtr="0">
          <a:noAutofit/>
        </a:bodyPr>
        <a:lstStyle/>
        <a:p>
          <a:pPr marL="0" lvl="0" indent="0" algn="l" defTabSz="889000">
            <a:lnSpc>
              <a:spcPct val="90000"/>
            </a:lnSpc>
            <a:spcBef>
              <a:spcPct val="0"/>
            </a:spcBef>
            <a:spcAft>
              <a:spcPct val="35000"/>
            </a:spcAft>
            <a:buNone/>
          </a:pPr>
          <a:r>
            <a:rPr lang="en-GB" sz="2000" b="0" i="0" kern="1200"/>
            <a:t>(CRM) Mining Data from customer in order to have an advantage for their tactical purposes </a:t>
          </a:r>
          <a:endParaRPr lang="en-US" sz="2000" kern="1200"/>
        </a:p>
      </dsp:txBody>
      <dsp:txXfrm>
        <a:off x="831561" y="1420"/>
        <a:ext cx="8793821" cy="719966"/>
      </dsp:txXfrm>
    </dsp:sp>
    <dsp:sp modelId="{C90B5EF1-A10B-479C-BE54-4E0866F25896}">
      <dsp:nvSpPr>
        <dsp:cNvPr id="0" name=""/>
        <dsp:cNvSpPr/>
      </dsp:nvSpPr>
      <dsp:spPr>
        <a:xfrm>
          <a:off x="0" y="901378"/>
          <a:ext cx="9625383" cy="71996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ECE819-24AB-4906-821B-188BB4834707}">
      <dsp:nvSpPr>
        <dsp:cNvPr id="0" name=""/>
        <dsp:cNvSpPr/>
      </dsp:nvSpPr>
      <dsp:spPr>
        <a:xfrm>
          <a:off x="217789" y="1063371"/>
          <a:ext cx="395981" cy="3959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BE58DB2-BB53-47BE-B81D-C91FC9FB4BA3}">
      <dsp:nvSpPr>
        <dsp:cNvPr id="0" name=""/>
        <dsp:cNvSpPr/>
      </dsp:nvSpPr>
      <dsp:spPr>
        <a:xfrm>
          <a:off x="831561" y="901378"/>
          <a:ext cx="8793821" cy="719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196" tIns="76196" rIns="76196" bIns="76196" numCol="1" spcCol="1270" anchor="ctr" anchorCtr="0">
          <a:noAutofit/>
        </a:bodyPr>
        <a:lstStyle/>
        <a:p>
          <a:pPr marL="0" lvl="0" indent="0" algn="l" defTabSz="889000">
            <a:lnSpc>
              <a:spcPct val="90000"/>
            </a:lnSpc>
            <a:spcBef>
              <a:spcPct val="0"/>
            </a:spcBef>
            <a:spcAft>
              <a:spcPct val="35000"/>
            </a:spcAft>
            <a:buNone/>
          </a:pPr>
          <a:r>
            <a:rPr lang="en-GB" sz="2000" b="0" i="0" kern="1200"/>
            <a:t>It is also to have a business strategy for the customer to give the company profit </a:t>
          </a:r>
          <a:endParaRPr lang="en-US" sz="2000" kern="1200"/>
        </a:p>
      </dsp:txBody>
      <dsp:txXfrm>
        <a:off x="831561" y="901378"/>
        <a:ext cx="8793821" cy="719966"/>
      </dsp:txXfrm>
    </dsp:sp>
    <dsp:sp modelId="{1017E4B6-B7C2-4073-83E3-63455771F756}">
      <dsp:nvSpPr>
        <dsp:cNvPr id="0" name=""/>
        <dsp:cNvSpPr/>
      </dsp:nvSpPr>
      <dsp:spPr>
        <a:xfrm>
          <a:off x="0" y="1801337"/>
          <a:ext cx="9625383" cy="71996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2DD234-9226-4219-9349-E4AE76543B1C}">
      <dsp:nvSpPr>
        <dsp:cNvPr id="0" name=""/>
        <dsp:cNvSpPr/>
      </dsp:nvSpPr>
      <dsp:spPr>
        <a:xfrm>
          <a:off x="217789" y="1963329"/>
          <a:ext cx="395981" cy="3959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2F73ADE-C6CF-4CE3-B4AA-3A49E9D2014E}">
      <dsp:nvSpPr>
        <dsp:cNvPr id="0" name=""/>
        <dsp:cNvSpPr/>
      </dsp:nvSpPr>
      <dsp:spPr>
        <a:xfrm>
          <a:off x="831561" y="1801337"/>
          <a:ext cx="8793821" cy="719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196" tIns="76196" rIns="76196" bIns="76196" numCol="1" spcCol="1270" anchor="ctr" anchorCtr="0">
          <a:noAutofit/>
        </a:bodyPr>
        <a:lstStyle/>
        <a:p>
          <a:pPr marL="0" lvl="0" indent="0" algn="l" defTabSz="889000">
            <a:lnSpc>
              <a:spcPct val="90000"/>
            </a:lnSpc>
            <a:spcBef>
              <a:spcPct val="0"/>
            </a:spcBef>
            <a:spcAft>
              <a:spcPct val="35000"/>
            </a:spcAft>
            <a:buNone/>
          </a:pPr>
          <a:r>
            <a:rPr lang="en-GB" sz="2000" b="0" i="0" kern="1200"/>
            <a:t>To  observe what customer wants</a:t>
          </a:r>
          <a:endParaRPr lang="en-US" sz="2000" kern="1200"/>
        </a:p>
      </dsp:txBody>
      <dsp:txXfrm>
        <a:off x="831561" y="1801337"/>
        <a:ext cx="8793821" cy="719966"/>
      </dsp:txXfrm>
    </dsp:sp>
    <dsp:sp modelId="{A7DB74DC-9E04-45B5-B061-7E2DB8B8B3B4}">
      <dsp:nvSpPr>
        <dsp:cNvPr id="0" name=""/>
        <dsp:cNvSpPr/>
      </dsp:nvSpPr>
      <dsp:spPr>
        <a:xfrm>
          <a:off x="0" y="2701295"/>
          <a:ext cx="9625383" cy="71996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1E2DB6-59C6-48DB-8A43-DE7659A69BEF}">
      <dsp:nvSpPr>
        <dsp:cNvPr id="0" name=""/>
        <dsp:cNvSpPr/>
      </dsp:nvSpPr>
      <dsp:spPr>
        <a:xfrm>
          <a:off x="217789" y="2863288"/>
          <a:ext cx="395981" cy="39598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B148170-7B6E-49ED-A398-C63148734FA1}">
      <dsp:nvSpPr>
        <dsp:cNvPr id="0" name=""/>
        <dsp:cNvSpPr/>
      </dsp:nvSpPr>
      <dsp:spPr>
        <a:xfrm>
          <a:off x="831561" y="2701295"/>
          <a:ext cx="8793821" cy="7199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196" tIns="76196" rIns="76196" bIns="76196" numCol="1" spcCol="1270" anchor="ctr" anchorCtr="0">
          <a:noAutofit/>
        </a:bodyPr>
        <a:lstStyle/>
        <a:p>
          <a:pPr marL="0" lvl="0" indent="0" algn="l" defTabSz="889000">
            <a:lnSpc>
              <a:spcPct val="90000"/>
            </a:lnSpc>
            <a:spcBef>
              <a:spcPct val="0"/>
            </a:spcBef>
            <a:spcAft>
              <a:spcPct val="35000"/>
            </a:spcAft>
            <a:buNone/>
          </a:pPr>
          <a:r>
            <a:rPr lang="en-GB" sz="2000" b="0" i="0" kern="1200"/>
            <a:t>To design and give customer value in form of experience  </a:t>
          </a:r>
          <a:endParaRPr lang="en-US" sz="2000" kern="1200"/>
        </a:p>
      </dsp:txBody>
      <dsp:txXfrm>
        <a:off x="831561" y="2701295"/>
        <a:ext cx="8793821" cy="7199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AA7A5D-A7B4-46BA-BAFA-DF77A8972388}">
      <dsp:nvSpPr>
        <dsp:cNvPr id="0" name=""/>
        <dsp:cNvSpPr/>
      </dsp:nvSpPr>
      <dsp:spPr>
        <a:xfrm>
          <a:off x="72455" y="490993"/>
          <a:ext cx="826941" cy="82694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217131-2F6D-49F1-99E2-0CDC59476529}">
      <dsp:nvSpPr>
        <dsp:cNvPr id="0" name=""/>
        <dsp:cNvSpPr/>
      </dsp:nvSpPr>
      <dsp:spPr>
        <a:xfrm>
          <a:off x="246112" y="664651"/>
          <a:ext cx="479626" cy="479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89D0054-FFA9-4BB9-ADD1-6DCD59EE132C}">
      <dsp:nvSpPr>
        <dsp:cNvPr id="0" name=""/>
        <dsp:cNvSpPr/>
      </dsp:nvSpPr>
      <dsp:spPr>
        <a:xfrm>
          <a:off x="1076598" y="490993"/>
          <a:ext cx="1949220" cy="826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0" i="0" kern="1200"/>
            <a:t>Understanding or distinguishing right and wrong</a:t>
          </a:r>
          <a:endParaRPr lang="en-US" sz="1700" kern="1200"/>
        </a:p>
      </dsp:txBody>
      <dsp:txXfrm>
        <a:off x="1076598" y="490993"/>
        <a:ext cx="1949220" cy="826941"/>
      </dsp:txXfrm>
    </dsp:sp>
    <dsp:sp modelId="{1168C1C9-3F5C-4467-99BD-75ACF750C0A4}">
      <dsp:nvSpPr>
        <dsp:cNvPr id="0" name=""/>
        <dsp:cNvSpPr/>
      </dsp:nvSpPr>
      <dsp:spPr>
        <a:xfrm>
          <a:off x="3365455" y="490993"/>
          <a:ext cx="826941" cy="82694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650FB7-CF96-40D6-968C-33B04378103D}">
      <dsp:nvSpPr>
        <dsp:cNvPr id="0" name=""/>
        <dsp:cNvSpPr/>
      </dsp:nvSpPr>
      <dsp:spPr>
        <a:xfrm>
          <a:off x="3539113" y="664651"/>
          <a:ext cx="479626" cy="479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3CE23C0-C2D8-4253-AD64-D17FF4D62490}">
      <dsp:nvSpPr>
        <dsp:cNvPr id="0" name=""/>
        <dsp:cNvSpPr/>
      </dsp:nvSpPr>
      <dsp:spPr>
        <a:xfrm>
          <a:off x="4369599" y="490993"/>
          <a:ext cx="1949220" cy="826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0" i="0" kern="1200"/>
            <a:t>Ethics controls one's attitudes </a:t>
          </a:r>
          <a:endParaRPr lang="en-US" sz="1700" kern="1200"/>
        </a:p>
      </dsp:txBody>
      <dsp:txXfrm>
        <a:off x="4369599" y="490993"/>
        <a:ext cx="1949220" cy="826941"/>
      </dsp:txXfrm>
    </dsp:sp>
    <dsp:sp modelId="{8BBAC875-0727-4DF0-AA21-794D041DEE59}">
      <dsp:nvSpPr>
        <dsp:cNvPr id="0" name=""/>
        <dsp:cNvSpPr/>
      </dsp:nvSpPr>
      <dsp:spPr>
        <a:xfrm>
          <a:off x="72455" y="2209872"/>
          <a:ext cx="826941" cy="82694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FA3C822-2E88-4BDB-BE97-734D85CD8223}">
      <dsp:nvSpPr>
        <dsp:cNvPr id="0" name=""/>
        <dsp:cNvSpPr/>
      </dsp:nvSpPr>
      <dsp:spPr>
        <a:xfrm>
          <a:off x="246112" y="2383530"/>
          <a:ext cx="479626" cy="479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51C082D-B02C-4ED2-8357-954F177792CE}">
      <dsp:nvSpPr>
        <dsp:cNvPr id="0" name=""/>
        <dsp:cNvSpPr/>
      </dsp:nvSpPr>
      <dsp:spPr>
        <a:xfrm>
          <a:off x="1076598" y="2209872"/>
          <a:ext cx="1949220" cy="826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0" i="0" kern="1200"/>
            <a:t>Showing loyalty to someone </a:t>
          </a:r>
          <a:endParaRPr lang="en-US" sz="1700" kern="1200"/>
        </a:p>
      </dsp:txBody>
      <dsp:txXfrm>
        <a:off x="1076598" y="2209872"/>
        <a:ext cx="1949220" cy="826941"/>
      </dsp:txXfrm>
    </dsp:sp>
    <dsp:sp modelId="{5658A66E-8514-48BF-A6D9-D37C4C6B443F}">
      <dsp:nvSpPr>
        <dsp:cNvPr id="0" name=""/>
        <dsp:cNvSpPr/>
      </dsp:nvSpPr>
      <dsp:spPr>
        <a:xfrm>
          <a:off x="3365455" y="2209872"/>
          <a:ext cx="826941" cy="82694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036B6F-1FD7-483B-AE83-8683E98F3748}">
      <dsp:nvSpPr>
        <dsp:cNvPr id="0" name=""/>
        <dsp:cNvSpPr/>
      </dsp:nvSpPr>
      <dsp:spPr>
        <a:xfrm>
          <a:off x="3539113" y="2383530"/>
          <a:ext cx="479626" cy="4796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8D8B80B-EF8F-4374-AA26-912128762551}">
      <dsp:nvSpPr>
        <dsp:cNvPr id="0" name=""/>
        <dsp:cNvSpPr/>
      </dsp:nvSpPr>
      <dsp:spPr>
        <a:xfrm>
          <a:off x="4369599" y="2209872"/>
          <a:ext cx="1949220" cy="826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0" i="0" kern="1200"/>
            <a:t>Honesty and compassion </a:t>
          </a:r>
          <a:endParaRPr lang="en-US" sz="1700" kern="1200"/>
        </a:p>
      </dsp:txBody>
      <dsp:txXfrm>
        <a:off x="4369599" y="2209872"/>
        <a:ext cx="1949220" cy="826941"/>
      </dsp:txXfrm>
    </dsp:sp>
    <dsp:sp modelId="{F8762D7C-0698-403D-9C86-8C90663EC3E8}">
      <dsp:nvSpPr>
        <dsp:cNvPr id="0" name=""/>
        <dsp:cNvSpPr/>
      </dsp:nvSpPr>
      <dsp:spPr>
        <a:xfrm>
          <a:off x="72455" y="3928751"/>
          <a:ext cx="826941" cy="82694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AA40B5-1292-4E6E-9F0C-85487A357538}">
      <dsp:nvSpPr>
        <dsp:cNvPr id="0" name=""/>
        <dsp:cNvSpPr/>
      </dsp:nvSpPr>
      <dsp:spPr>
        <a:xfrm>
          <a:off x="246112" y="4102409"/>
          <a:ext cx="479626" cy="47962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05D5EA6-3F18-40EC-A24B-9AA3DB4EF8E8}">
      <dsp:nvSpPr>
        <dsp:cNvPr id="0" name=""/>
        <dsp:cNvSpPr/>
      </dsp:nvSpPr>
      <dsp:spPr>
        <a:xfrm>
          <a:off x="1076598" y="3928751"/>
          <a:ext cx="1949220" cy="826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0" i="0" kern="1200"/>
            <a:t>Business to business (B2B) dealings </a:t>
          </a:r>
          <a:endParaRPr lang="en-US" sz="1700" kern="1200"/>
        </a:p>
      </dsp:txBody>
      <dsp:txXfrm>
        <a:off x="1076598" y="3928751"/>
        <a:ext cx="1949220" cy="826941"/>
      </dsp:txXfrm>
    </dsp:sp>
    <dsp:sp modelId="{14CDE377-3417-49F2-A1C0-9E479E9F0707}">
      <dsp:nvSpPr>
        <dsp:cNvPr id="0" name=""/>
        <dsp:cNvSpPr/>
      </dsp:nvSpPr>
      <dsp:spPr>
        <a:xfrm>
          <a:off x="3365455" y="3928751"/>
          <a:ext cx="826941" cy="82694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C0A814-C4BB-4C29-9ED7-4411AAF97611}">
      <dsp:nvSpPr>
        <dsp:cNvPr id="0" name=""/>
        <dsp:cNvSpPr/>
      </dsp:nvSpPr>
      <dsp:spPr>
        <a:xfrm>
          <a:off x="3539113" y="4102409"/>
          <a:ext cx="479626" cy="47962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D3B6A4E-1FB2-4C4E-8261-B07B579810CD}">
      <dsp:nvSpPr>
        <dsp:cNvPr id="0" name=""/>
        <dsp:cNvSpPr/>
      </dsp:nvSpPr>
      <dsp:spPr>
        <a:xfrm>
          <a:off x="4369599" y="3928751"/>
          <a:ext cx="1949220" cy="8269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100000"/>
            </a:lnSpc>
            <a:spcBef>
              <a:spcPct val="0"/>
            </a:spcBef>
            <a:spcAft>
              <a:spcPct val="35000"/>
            </a:spcAft>
            <a:buNone/>
          </a:pPr>
          <a:r>
            <a:rPr lang="en-GB" sz="1700" b="0" i="0" kern="1200"/>
            <a:t>Increasing prices </a:t>
          </a:r>
          <a:endParaRPr lang="en-US" sz="1700" kern="1200"/>
        </a:p>
      </dsp:txBody>
      <dsp:txXfrm>
        <a:off x="4369599" y="3928751"/>
        <a:ext cx="1949220" cy="82694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711AF8-5F6C-4AA0-B9B9-5D9A018CB46F}">
      <dsp:nvSpPr>
        <dsp:cNvPr id="0" name=""/>
        <dsp:cNvSpPr/>
      </dsp:nvSpPr>
      <dsp:spPr>
        <a:xfrm>
          <a:off x="749161" y="746523"/>
          <a:ext cx="920044" cy="9200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DB51A05-75AE-483D-B0D8-CCA9333DFC8C}">
      <dsp:nvSpPr>
        <dsp:cNvPr id="0" name=""/>
        <dsp:cNvSpPr/>
      </dsp:nvSpPr>
      <dsp:spPr>
        <a:xfrm>
          <a:off x="186912" y="1956159"/>
          <a:ext cx="204454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b="0" i="0" kern="1200"/>
            <a:t>Development of products that fulfils customer needs without compromising future generation </a:t>
          </a:r>
          <a:endParaRPr lang="en-US" sz="1200" kern="1200"/>
        </a:p>
      </dsp:txBody>
      <dsp:txXfrm>
        <a:off x="186912" y="1956159"/>
        <a:ext cx="2044543" cy="720000"/>
      </dsp:txXfrm>
    </dsp:sp>
    <dsp:sp modelId="{BB197DDB-CD9C-41B8-B720-E8C44B931C26}">
      <dsp:nvSpPr>
        <dsp:cNvPr id="0" name=""/>
        <dsp:cNvSpPr/>
      </dsp:nvSpPr>
      <dsp:spPr>
        <a:xfrm>
          <a:off x="3151500" y="746523"/>
          <a:ext cx="920044" cy="9200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8C98BAE-C432-43C5-B842-AE00E01F6C26}">
      <dsp:nvSpPr>
        <dsp:cNvPr id="0" name=""/>
        <dsp:cNvSpPr/>
      </dsp:nvSpPr>
      <dsp:spPr>
        <a:xfrm>
          <a:off x="2589250" y="1956159"/>
          <a:ext cx="204454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b="0" i="0" kern="1200"/>
            <a:t>Protecting the environment </a:t>
          </a:r>
          <a:endParaRPr lang="en-US" sz="1200" kern="1200"/>
        </a:p>
      </dsp:txBody>
      <dsp:txXfrm>
        <a:off x="2589250" y="1956159"/>
        <a:ext cx="2044543" cy="720000"/>
      </dsp:txXfrm>
    </dsp:sp>
    <dsp:sp modelId="{329DB5EE-C504-435A-A971-806AD73F65F0}">
      <dsp:nvSpPr>
        <dsp:cNvPr id="0" name=""/>
        <dsp:cNvSpPr/>
      </dsp:nvSpPr>
      <dsp:spPr>
        <a:xfrm>
          <a:off x="5553838" y="746523"/>
          <a:ext cx="920044" cy="9200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97EDE77-2571-4DD1-9539-CF0B4F5E87C1}">
      <dsp:nvSpPr>
        <dsp:cNvPr id="0" name=""/>
        <dsp:cNvSpPr/>
      </dsp:nvSpPr>
      <dsp:spPr>
        <a:xfrm>
          <a:off x="4991589" y="1956159"/>
          <a:ext cx="204454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b="0" i="0" kern="1200"/>
            <a:t>Removing plastic bags </a:t>
          </a:r>
          <a:endParaRPr lang="en-US" sz="1200" kern="1200"/>
        </a:p>
      </dsp:txBody>
      <dsp:txXfrm>
        <a:off x="4991589" y="1956159"/>
        <a:ext cx="2044543" cy="720000"/>
      </dsp:txXfrm>
    </dsp:sp>
    <dsp:sp modelId="{57B41180-3820-4AE6-8C03-6242ADA4D353}">
      <dsp:nvSpPr>
        <dsp:cNvPr id="0" name=""/>
        <dsp:cNvSpPr/>
      </dsp:nvSpPr>
      <dsp:spPr>
        <a:xfrm>
          <a:off x="7956176" y="746523"/>
          <a:ext cx="920044" cy="92004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0D29BB1-9798-431A-8049-C636F633A7C2}">
      <dsp:nvSpPr>
        <dsp:cNvPr id="0" name=""/>
        <dsp:cNvSpPr/>
      </dsp:nvSpPr>
      <dsp:spPr>
        <a:xfrm>
          <a:off x="7393927" y="1956159"/>
          <a:ext cx="204454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b="0" i="0" kern="1200"/>
            <a:t>Concentrating on wate </a:t>
          </a:r>
          <a:endParaRPr lang="en-US" sz="1200" kern="1200"/>
        </a:p>
      </dsp:txBody>
      <dsp:txXfrm>
        <a:off x="7393927" y="1956159"/>
        <a:ext cx="2044543"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188375-A886-4E1D-94BE-9F3E02A1DFD1}">
      <dsp:nvSpPr>
        <dsp:cNvPr id="0" name=""/>
        <dsp:cNvSpPr/>
      </dsp:nvSpPr>
      <dsp:spPr>
        <a:xfrm>
          <a:off x="0" y="448"/>
          <a:ext cx="6391275" cy="61715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95DB0F-F619-467D-8BF6-1DA3E7A5D700}">
      <dsp:nvSpPr>
        <dsp:cNvPr id="0" name=""/>
        <dsp:cNvSpPr/>
      </dsp:nvSpPr>
      <dsp:spPr>
        <a:xfrm>
          <a:off x="186688" y="139307"/>
          <a:ext cx="339433" cy="3394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C44E366-7C0C-467C-9303-599B363C18A8}">
      <dsp:nvSpPr>
        <dsp:cNvPr id="0" name=""/>
        <dsp:cNvSpPr/>
      </dsp:nvSpPr>
      <dsp:spPr>
        <a:xfrm>
          <a:off x="712810" y="448"/>
          <a:ext cx="5678464" cy="617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15" tIns="65315" rIns="65315" bIns="65315" numCol="1" spcCol="1270" anchor="ctr" anchorCtr="0">
          <a:noAutofit/>
        </a:bodyPr>
        <a:lstStyle/>
        <a:p>
          <a:pPr marL="0" lvl="0" indent="0" algn="l" defTabSz="711200">
            <a:lnSpc>
              <a:spcPct val="90000"/>
            </a:lnSpc>
            <a:spcBef>
              <a:spcPct val="0"/>
            </a:spcBef>
            <a:spcAft>
              <a:spcPct val="35000"/>
            </a:spcAft>
            <a:buNone/>
          </a:pPr>
          <a:r>
            <a:rPr lang="en-GB" sz="1600" kern="1200"/>
            <a:t>Strategy</a:t>
          </a:r>
          <a:endParaRPr lang="en-US" sz="1600" kern="1200"/>
        </a:p>
      </dsp:txBody>
      <dsp:txXfrm>
        <a:off x="712810" y="448"/>
        <a:ext cx="5678464" cy="617151"/>
      </dsp:txXfrm>
    </dsp:sp>
    <dsp:sp modelId="{8F06DFE7-62BF-4B0D-A5B1-61387A1ED88F}">
      <dsp:nvSpPr>
        <dsp:cNvPr id="0" name=""/>
        <dsp:cNvSpPr/>
      </dsp:nvSpPr>
      <dsp:spPr>
        <a:xfrm>
          <a:off x="0" y="771888"/>
          <a:ext cx="6391275" cy="61715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246000-AE04-4393-8249-77777DBE5976}">
      <dsp:nvSpPr>
        <dsp:cNvPr id="0" name=""/>
        <dsp:cNvSpPr/>
      </dsp:nvSpPr>
      <dsp:spPr>
        <a:xfrm>
          <a:off x="186688" y="910747"/>
          <a:ext cx="339433" cy="3394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D58C726-DC80-44DD-A04E-5F261053075A}">
      <dsp:nvSpPr>
        <dsp:cNvPr id="0" name=""/>
        <dsp:cNvSpPr/>
      </dsp:nvSpPr>
      <dsp:spPr>
        <a:xfrm>
          <a:off x="712810" y="771888"/>
          <a:ext cx="5678464" cy="617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15" tIns="65315" rIns="65315" bIns="65315" numCol="1" spcCol="1270" anchor="ctr" anchorCtr="0">
          <a:noAutofit/>
        </a:bodyPr>
        <a:lstStyle/>
        <a:p>
          <a:pPr marL="0" lvl="0" indent="0" algn="l" defTabSz="711200">
            <a:lnSpc>
              <a:spcPct val="90000"/>
            </a:lnSpc>
            <a:spcBef>
              <a:spcPct val="0"/>
            </a:spcBef>
            <a:spcAft>
              <a:spcPct val="35000"/>
            </a:spcAft>
            <a:buNone/>
          </a:pPr>
          <a:r>
            <a:rPr lang="en-GB" sz="1600" kern="1200"/>
            <a:t>System</a:t>
          </a:r>
          <a:endParaRPr lang="en-US" sz="1600" kern="1200"/>
        </a:p>
      </dsp:txBody>
      <dsp:txXfrm>
        <a:off x="712810" y="771888"/>
        <a:ext cx="5678464" cy="617151"/>
      </dsp:txXfrm>
    </dsp:sp>
    <dsp:sp modelId="{448E152B-8490-4E6B-891F-44BB48D43A41}">
      <dsp:nvSpPr>
        <dsp:cNvPr id="0" name=""/>
        <dsp:cNvSpPr/>
      </dsp:nvSpPr>
      <dsp:spPr>
        <a:xfrm>
          <a:off x="0" y="1543327"/>
          <a:ext cx="6391275" cy="61715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AA703E-2D7E-48D2-BC38-107960CBD532}">
      <dsp:nvSpPr>
        <dsp:cNvPr id="0" name=""/>
        <dsp:cNvSpPr/>
      </dsp:nvSpPr>
      <dsp:spPr>
        <a:xfrm>
          <a:off x="186688" y="1682186"/>
          <a:ext cx="339433" cy="3394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AF24751-CC99-40F7-9B35-C2CEDD55BF6A}">
      <dsp:nvSpPr>
        <dsp:cNvPr id="0" name=""/>
        <dsp:cNvSpPr/>
      </dsp:nvSpPr>
      <dsp:spPr>
        <a:xfrm>
          <a:off x="712810" y="1543327"/>
          <a:ext cx="5678464" cy="617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15" tIns="65315" rIns="65315" bIns="65315" numCol="1" spcCol="1270" anchor="ctr" anchorCtr="0">
          <a:noAutofit/>
        </a:bodyPr>
        <a:lstStyle/>
        <a:p>
          <a:pPr marL="0" lvl="0" indent="0" algn="l" defTabSz="711200">
            <a:lnSpc>
              <a:spcPct val="90000"/>
            </a:lnSpc>
            <a:spcBef>
              <a:spcPct val="0"/>
            </a:spcBef>
            <a:spcAft>
              <a:spcPct val="35000"/>
            </a:spcAft>
            <a:buNone/>
          </a:pPr>
          <a:r>
            <a:rPr lang="en-GB" sz="1600" kern="1200"/>
            <a:t>Style</a:t>
          </a:r>
          <a:endParaRPr lang="en-US" sz="1600" kern="1200"/>
        </a:p>
      </dsp:txBody>
      <dsp:txXfrm>
        <a:off x="712810" y="1543327"/>
        <a:ext cx="5678464" cy="617151"/>
      </dsp:txXfrm>
    </dsp:sp>
    <dsp:sp modelId="{69B8F135-7E18-4903-84E9-F2E7AD8AFEE3}">
      <dsp:nvSpPr>
        <dsp:cNvPr id="0" name=""/>
        <dsp:cNvSpPr/>
      </dsp:nvSpPr>
      <dsp:spPr>
        <a:xfrm>
          <a:off x="0" y="2314767"/>
          <a:ext cx="6391275" cy="61715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88BBE37-0FAE-4287-B3E4-26B4E552ED3E}">
      <dsp:nvSpPr>
        <dsp:cNvPr id="0" name=""/>
        <dsp:cNvSpPr/>
      </dsp:nvSpPr>
      <dsp:spPr>
        <a:xfrm>
          <a:off x="186688" y="2453626"/>
          <a:ext cx="339433" cy="3394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70182E7-9EBC-485B-88F6-45A2372122CF}">
      <dsp:nvSpPr>
        <dsp:cNvPr id="0" name=""/>
        <dsp:cNvSpPr/>
      </dsp:nvSpPr>
      <dsp:spPr>
        <a:xfrm>
          <a:off x="712810" y="2314767"/>
          <a:ext cx="5678464" cy="617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15" tIns="65315" rIns="65315" bIns="65315" numCol="1" spcCol="1270" anchor="ctr" anchorCtr="0">
          <a:noAutofit/>
        </a:bodyPr>
        <a:lstStyle/>
        <a:p>
          <a:pPr marL="0" lvl="0" indent="0" algn="l" defTabSz="711200">
            <a:lnSpc>
              <a:spcPct val="90000"/>
            </a:lnSpc>
            <a:spcBef>
              <a:spcPct val="0"/>
            </a:spcBef>
            <a:spcAft>
              <a:spcPct val="35000"/>
            </a:spcAft>
            <a:buNone/>
          </a:pPr>
          <a:r>
            <a:rPr lang="en-GB" sz="1600" kern="1200"/>
            <a:t>Staff </a:t>
          </a:r>
          <a:endParaRPr lang="en-US" sz="1600" kern="1200"/>
        </a:p>
      </dsp:txBody>
      <dsp:txXfrm>
        <a:off x="712810" y="2314767"/>
        <a:ext cx="5678464" cy="617151"/>
      </dsp:txXfrm>
    </dsp:sp>
    <dsp:sp modelId="{BE0596D3-8CCD-4F0C-A238-F736D5238015}">
      <dsp:nvSpPr>
        <dsp:cNvPr id="0" name=""/>
        <dsp:cNvSpPr/>
      </dsp:nvSpPr>
      <dsp:spPr>
        <a:xfrm>
          <a:off x="0" y="3086207"/>
          <a:ext cx="6391275" cy="61715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A9E688-436E-46D8-A55A-8725F442028A}">
      <dsp:nvSpPr>
        <dsp:cNvPr id="0" name=""/>
        <dsp:cNvSpPr/>
      </dsp:nvSpPr>
      <dsp:spPr>
        <a:xfrm>
          <a:off x="186688" y="3225066"/>
          <a:ext cx="339433" cy="33943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2146FDD-5021-44F6-90D9-42651761FB42}">
      <dsp:nvSpPr>
        <dsp:cNvPr id="0" name=""/>
        <dsp:cNvSpPr/>
      </dsp:nvSpPr>
      <dsp:spPr>
        <a:xfrm>
          <a:off x="712810" y="3086207"/>
          <a:ext cx="5678464" cy="617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15" tIns="65315" rIns="65315" bIns="65315" numCol="1" spcCol="1270" anchor="ctr" anchorCtr="0">
          <a:noAutofit/>
        </a:bodyPr>
        <a:lstStyle/>
        <a:p>
          <a:pPr marL="0" lvl="0" indent="0" algn="l" defTabSz="711200">
            <a:lnSpc>
              <a:spcPct val="90000"/>
            </a:lnSpc>
            <a:spcBef>
              <a:spcPct val="0"/>
            </a:spcBef>
            <a:spcAft>
              <a:spcPct val="35000"/>
            </a:spcAft>
            <a:buNone/>
          </a:pPr>
          <a:r>
            <a:rPr lang="en-GB" sz="1600" kern="1200"/>
            <a:t>Skills</a:t>
          </a:r>
          <a:endParaRPr lang="en-US" sz="1600" kern="1200"/>
        </a:p>
      </dsp:txBody>
      <dsp:txXfrm>
        <a:off x="712810" y="3086207"/>
        <a:ext cx="5678464" cy="617151"/>
      </dsp:txXfrm>
    </dsp:sp>
    <dsp:sp modelId="{DC55C206-D94C-425B-9621-AE8AFA800B91}">
      <dsp:nvSpPr>
        <dsp:cNvPr id="0" name=""/>
        <dsp:cNvSpPr/>
      </dsp:nvSpPr>
      <dsp:spPr>
        <a:xfrm>
          <a:off x="0" y="3857647"/>
          <a:ext cx="6391275" cy="61715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FCC3D7-7D82-4AD1-8E67-07B48AD73B7C}">
      <dsp:nvSpPr>
        <dsp:cNvPr id="0" name=""/>
        <dsp:cNvSpPr/>
      </dsp:nvSpPr>
      <dsp:spPr>
        <a:xfrm>
          <a:off x="186688" y="3996506"/>
          <a:ext cx="339433" cy="33943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2842AF5-9911-44C9-82C4-ECE69656A452}">
      <dsp:nvSpPr>
        <dsp:cNvPr id="0" name=""/>
        <dsp:cNvSpPr/>
      </dsp:nvSpPr>
      <dsp:spPr>
        <a:xfrm>
          <a:off x="712810" y="3857647"/>
          <a:ext cx="5678464" cy="617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15" tIns="65315" rIns="65315" bIns="65315" numCol="1" spcCol="1270" anchor="ctr" anchorCtr="0">
          <a:noAutofit/>
        </a:bodyPr>
        <a:lstStyle/>
        <a:p>
          <a:pPr marL="0" lvl="0" indent="0" algn="l" defTabSz="711200">
            <a:lnSpc>
              <a:spcPct val="90000"/>
            </a:lnSpc>
            <a:spcBef>
              <a:spcPct val="0"/>
            </a:spcBef>
            <a:spcAft>
              <a:spcPct val="35000"/>
            </a:spcAft>
            <a:buNone/>
          </a:pPr>
          <a:r>
            <a:rPr lang="en-GB" sz="1600" kern="1200"/>
            <a:t>Structure</a:t>
          </a:r>
          <a:endParaRPr lang="en-US" sz="1600" kern="1200"/>
        </a:p>
      </dsp:txBody>
      <dsp:txXfrm>
        <a:off x="712810" y="3857647"/>
        <a:ext cx="5678464" cy="617151"/>
      </dsp:txXfrm>
    </dsp:sp>
    <dsp:sp modelId="{89494A00-CFE9-4C0A-9A35-B573D7BB274A}">
      <dsp:nvSpPr>
        <dsp:cNvPr id="0" name=""/>
        <dsp:cNvSpPr/>
      </dsp:nvSpPr>
      <dsp:spPr>
        <a:xfrm>
          <a:off x="0" y="4629086"/>
          <a:ext cx="6391275" cy="61715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D8C17E-902A-44F9-A3FD-88BC8FA37761}">
      <dsp:nvSpPr>
        <dsp:cNvPr id="0" name=""/>
        <dsp:cNvSpPr/>
      </dsp:nvSpPr>
      <dsp:spPr>
        <a:xfrm>
          <a:off x="186688" y="4767946"/>
          <a:ext cx="339433" cy="339433"/>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608843A-BC19-43EB-89D2-90EFB4772432}">
      <dsp:nvSpPr>
        <dsp:cNvPr id="0" name=""/>
        <dsp:cNvSpPr/>
      </dsp:nvSpPr>
      <dsp:spPr>
        <a:xfrm>
          <a:off x="712810" y="4629086"/>
          <a:ext cx="5678464" cy="617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15" tIns="65315" rIns="65315" bIns="65315" numCol="1" spcCol="1270" anchor="ctr" anchorCtr="0">
          <a:noAutofit/>
        </a:bodyPr>
        <a:lstStyle/>
        <a:p>
          <a:pPr marL="0" lvl="0" indent="0" algn="l" defTabSz="711200">
            <a:lnSpc>
              <a:spcPct val="90000"/>
            </a:lnSpc>
            <a:spcBef>
              <a:spcPct val="0"/>
            </a:spcBef>
            <a:spcAft>
              <a:spcPct val="35000"/>
            </a:spcAft>
            <a:buNone/>
          </a:pPr>
          <a:r>
            <a:rPr lang="en-GB" sz="1600" kern="1200"/>
            <a:t>Shared value</a:t>
          </a:r>
          <a:endParaRPr lang="en-US" sz="1600" kern="1200"/>
        </a:p>
      </dsp:txBody>
      <dsp:txXfrm>
        <a:off x="712810" y="4629086"/>
        <a:ext cx="5678464" cy="61715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D09E5E-428C-4D6F-9BA3-9A0680267E16}">
      <dsp:nvSpPr>
        <dsp:cNvPr id="0" name=""/>
        <dsp:cNvSpPr/>
      </dsp:nvSpPr>
      <dsp:spPr>
        <a:xfrm>
          <a:off x="1278255" y="640"/>
          <a:ext cx="5113020" cy="832604"/>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207" tIns="211481" rIns="99207" bIns="211481" numCol="1" spcCol="1270" anchor="ctr" anchorCtr="0">
          <a:noAutofit/>
        </a:bodyPr>
        <a:lstStyle/>
        <a:p>
          <a:pPr marL="0" lvl="0" indent="0" algn="l" defTabSz="622300">
            <a:lnSpc>
              <a:spcPct val="90000"/>
            </a:lnSpc>
            <a:spcBef>
              <a:spcPct val="0"/>
            </a:spcBef>
            <a:spcAft>
              <a:spcPct val="35000"/>
            </a:spcAft>
            <a:buNone/>
          </a:pPr>
          <a:r>
            <a:rPr lang="en-US" sz="1400" kern="1200"/>
            <a:t>Put an enlarged focus on the principles of sustainable marketing</a:t>
          </a:r>
        </a:p>
      </dsp:txBody>
      <dsp:txXfrm>
        <a:off x="1278255" y="640"/>
        <a:ext cx="5113020" cy="832604"/>
      </dsp:txXfrm>
    </dsp:sp>
    <dsp:sp modelId="{9F375B34-C7EA-4541-95B6-60E7B18DACC9}">
      <dsp:nvSpPr>
        <dsp:cNvPr id="0" name=""/>
        <dsp:cNvSpPr/>
      </dsp:nvSpPr>
      <dsp:spPr>
        <a:xfrm>
          <a:off x="0" y="640"/>
          <a:ext cx="1278255" cy="832604"/>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7641" tIns="82243" rIns="67641" bIns="82243" numCol="1" spcCol="1270" anchor="ctr" anchorCtr="0">
          <a:noAutofit/>
        </a:bodyPr>
        <a:lstStyle/>
        <a:p>
          <a:pPr marL="0" lvl="0" indent="0" algn="ctr" defTabSz="755650">
            <a:lnSpc>
              <a:spcPct val="90000"/>
            </a:lnSpc>
            <a:spcBef>
              <a:spcPct val="0"/>
            </a:spcBef>
            <a:spcAft>
              <a:spcPct val="35000"/>
            </a:spcAft>
            <a:buNone/>
          </a:pPr>
          <a:r>
            <a:rPr lang="en-US" sz="1700" kern="1200"/>
            <a:t>Put</a:t>
          </a:r>
        </a:p>
      </dsp:txBody>
      <dsp:txXfrm>
        <a:off x="0" y="640"/>
        <a:ext cx="1278255" cy="832604"/>
      </dsp:txXfrm>
    </dsp:sp>
    <dsp:sp modelId="{2E5A262C-4D75-4C29-A3AB-16014BF7EC68}">
      <dsp:nvSpPr>
        <dsp:cNvPr id="0" name=""/>
        <dsp:cNvSpPr/>
      </dsp:nvSpPr>
      <dsp:spPr>
        <a:xfrm>
          <a:off x="1278255" y="883200"/>
          <a:ext cx="5113020" cy="832604"/>
        </a:xfrm>
        <a:prstGeom prst="rect">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207" tIns="211481" rIns="99207" bIns="211481" numCol="1" spcCol="1270" anchor="ctr" anchorCtr="0">
          <a:noAutofit/>
        </a:bodyPr>
        <a:lstStyle/>
        <a:p>
          <a:pPr marL="0" lvl="0" indent="0" algn="l" defTabSz="622300">
            <a:lnSpc>
              <a:spcPct val="90000"/>
            </a:lnSpc>
            <a:spcBef>
              <a:spcPct val="0"/>
            </a:spcBef>
            <a:spcAft>
              <a:spcPct val="35000"/>
            </a:spcAft>
            <a:buNone/>
          </a:pPr>
          <a:r>
            <a:rPr lang="en-US" sz="1400" kern="1200"/>
            <a:t>Engage in Consumer-oriented and customer value-based marketing</a:t>
          </a:r>
        </a:p>
      </dsp:txBody>
      <dsp:txXfrm>
        <a:off x="1278255" y="883200"/>
        <a:ext cx="5113020" cy="832604"/>
      </dsp:txXfrm>
    </dsp:sp>
    <dsp:sp modelId="{829239FE-0BD5-41B8-BBF1-7849EAD6F25F}">
      <dsp:nvSpPr>
        <dsp:cNvPr id="0" name=""/>
        <dsp:cNvSpPr/>
      </dsp:nvSpPr>
      <dsp:spPr>
        <a:xfrm>
          <a:off x="0" y="883200"/>
          <a:ext cx="1278255" cy="832604"/>
        </a:xfrm>
        <a:prstGeom prst="rect">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7641" tIns="82243" rIns="67641" bIns="82243" numCol="1" spcCol="1270" anchor="ctr" anchorCtr="0">
          <a:noAutofit/>
        </a:bodyPr>
        <a:lstStyle/>
        <a:p>
          <a:pPr marL="0" lvl="0" indent="0" algn="ctr" defTabSz="755650">
            <a:lnSpc>
              <a:spcPct val="90000"/>
            </a:lnSpc>
            <a:spcBef>
              <a:spcPct val="0"/>
            </a:spcBef>
            <a:spcAft>
              <a:spcPct val="35000"/>
            </a:spcAft>
            <a:buNone/>
          </a:pPr>
          <a:r>
            <a:rPr lang="en-US" sz="1700" kern="1200"/>
            <a:t>Engage in</a:t>
          </a:r>
        </a:p>
      </dsp:txBody>
      <dsp:txXfrm>
        <a:off x="0" y="883200"/>
        <a:ext cx="1278255" cy="832604"/>
      </dsp:txXfrm>
    </dsp:sp>
    <dsp:sp modelId="{ACBB09E7-87FD-4EBA-8678-BB771D525943}">
      <dsp:nvSpPr>
        <dsp:cNvPr id="0" name=""/>
        <dsp:cNvSpPr/>
      </dsp:nvSpPr>
      <dsp:spPr>
        <a:xfrm>
          <a:off x="1278255" y="1765761"/>
          <a:ext cx="5113020" cy="832604"/>
        </a:xfrm>
        <a:prstGeom prst="rect">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207" tIns="211481" rIns="99207" bIns="211481" numCol="1" spcCol="1270" anchor="ctr" anchorCtr="0">
          <a:noAutofit/>
        </a:bodyPr>
        <a:lstStyle/>
        <a:p>
          <a:pPr marL="0" lvl="0" indent="0" algn="l" defTabSz="622300">
            <a:lnSpc>
              <a:spcPct val="90000"/>
            </a:lnSpc>
            <a:spcBef>
              <a:spcPct val="0"/>
            </a:spcBef>
            <a:spcAft>
              <a:spcPct val="35000"/>
            </a:spcAft>
            <a:buNone/>
          </a:pPr>
          <a:r>
            <a:rPr lang="en-US" sz="1400" kern="1200"/>
            <a:t>Engage with local community</a:t>
          </a:r>
        </a:p>
      </dsp:txBody>
      <dsp:txXfrm>
        <a:off x="1278255" y="1765761"/>
        <a:ext cx="5113020" cy="832604"/>
      </dsp:txXfrm>
    </dsp:sp>
    <dsp:sp modelId="{0205EBAF-A889-4B85-9D6D-DF458F0C6FE1}">
      <dsp:nvSpPr>
        <dsp:cNvPr id="0" name=""/>
        <dsp:cNvSpPr/>
      </dsp:nvSpPr>
      <dsp:spPr>
        <a:xfrm>
          <a:off x="0" y="1765761"/>
          <a:ext cx="1278255" cy="832604"/>
        </a:xfrm>
        <a:prstGeom prst="rect">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7641" tIns="82243" rIns="67641" bIns="82243" numCol="1" spcCol="1270" anchor="ctr" anchorCtr="0">
          <a:noAutofit/>
        </a:bodyPr>
        <a:lstStyle/>
        <a:p>
          <a:pPr marL="0" lvl="0" indent="0" algn="ctr" defTabSz="755650">
            <a:lnSpc>
              <a:spcPct val="90000"/>
            </a:lnSpc>
            <a:spcBef>
              <a:spcPct val="0"/>
            </a:spcBef>
            <a:spcAft>
              <a:spcPct val="35000"/>
            </a:spcAft>
            <a:buNone/>
          </a:pPr>
          <a:r>
            <a:rPr lang="en-US" sz="1700" kern="1200"/>
            <a:t>Engage</a:t>
          </a:r>
        </a:p>
      </dsp:txBody>
      <dsp:txXfrm>
        <a:off x="0" y="1765761"/>
        <a:ext cx="1278255" cy="832604"/>
      </dsp:txXfrm>
    </dsp:sp>
    <dsp:sp modelId="{CB4F5E77-6176-4619-87F6-BDE1CD0DFF4D}">
      <dsp:nvSpPr>
        <dsp:cNvPr id="0" name=""/>
        <dsp:cNvSpPr/>
      </dsp:nvSpPr>
      <dsp:spPr>
        <a:xfrm>
          <a:off x="1278255" y="2648321"/>
          <a:ext cx="5113020" cy="832604"/>
        </a:xfrm>
        <a:prstGeom prst="rect">
          <a:avLst/>
        </a:prstGeom>
        <a:solidFill>
          <a:schemeClr val="accent5">
            <a:tint val="40000"/>
            <a:alpha val="90000"/>
            <a:hueOff val="0"/>
            <a:satOff val="0"/>
            <a:lumOff val="0"/>
            <a:alphaOff val="0"/>
          </a:schemeClr>
        </a:solidFill>
        <a:ln w="19050"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207" tIns="211481" rIns="99207" bIns="211481" numCol="1" spcCol="1270" anchor="ctr" anchorCtr="0">
          <a:noAutofit/>
        </a:bodyPr>
        <a:lstStyle/>
        <a:p>
          <a:pPr marL="0" lvl="0" indent="0" algn="l" defTabSz="622300">
            <a:lnSpc>
              <a:spcPct val="90000"/>
            </a:lnSpc>
            <a:spcBef>
              <a:spcPct val="0"/>
            </a:spcBef>
            <a:spcAft>
              <a:spcPct val="35000"/>
            </a:spcAft>
            <a:buNone/>
          </a:pPr>
          <a:r>
            <a:rPr lang="en-US" sz="1400" kern="1200"/>
            <a:t>Build ethical supplier base </a:t>
          </a:r>
        </a:p>
      </dsp:txBody>
      <dsp:txXfrm>
        <a:off x="1278255" y="2648321"/>
        <a:ext cx="5113020" cy="832604"/>
      </dsp:txXfrm>
    </dsp:sp>
    <dsp:sp modelId="{283F369E-6C67-4C57-8360-2D48BFD0051E}">
      <dsp:nvSpPr>
        <dsp:cNvPr id="0" name=""/>
        <dsp:cNvSpPr/>
      </dsp:nvSpPr>
      <dsp:spPr>
        <a:xfrm>
          <a:off x="0" y="2648321"/>
          <a:ext cx="1278255" cy="832604"/>
        </a:xfrm>
        <a:prstGeom prst="rect">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7641" tIns="82243" rIns="67641" bIns="82243" numCol="1" spcCol="1270" anchor="ctr" anchorCtr="0">
          <a:noAutofit/>
        </a:bodyPr>
        <a:lstStyle/>
        <a:p>
          <a:pPr marL="0" lvl="0" indent="0" algn="ctr" defTabSz="755650">
            <a:lnSpc>
              <a:spcPct val="90000"/>
            </a:lnSpc>
            <a:spcBef>
              <a:spcPct val="0"/>
            </a:spcBef>
            <a:spcAft>
              <a:spcPct val="35000"/>
            </a:spcAft>
            <a:buNone/>
          </a:pPr>
          <a:r>
            <a:rPr lang="en-US" sz="1700" kern="1200"/>
            <a:t>Build</a:t>
          </a:r>
        </a:p>
      </dsp:txBody>
      <dsp:txXfrm>
        <a:off x="0" y="2648321"/>
        <a:ext cx="1278255" cy="832604"/>
      </dsp:txXfrm>
    </dsp:sp>
    <dsp:sp modelId="{1C29CB44-3EA2-41FD-B4FC-FBCDF2CDEE30}">
      <dsp:nvSpPr>
        <dsp:cNvPr id="0" name=""/>
        <dsp:cNvSpPr/>
      </dsp:nvSpPr>
      <dsp:spPr>
        <a:xfrm>
          <a:off x="1278255" y="3530882"/>
          <a:ext cx="5113020" cy="832604"/>
        </a:xfrm>
        <a:prstGeom prst="rect">
          <a:avLst/>
        </a:prstGeom>
        <a:solidFill>
          <a:schemeClr val="accent6">
            <a:tint val="40000"/>
            <a:alpha val="90000"/>
            <a:hueOff val="0"/>
            <a:satOff val="0"/>
            <a:lumOff val="0"/>
            <a:alphaOff val="0"/>
          </a:schemeClr>
        </a:solidFill>
        <a:ln w="19050" cap="rnd" cmpd="sng" algn="ctr">
          <a:solidFill>
            <a:schemeClr val="accent6">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207" tIns="211481" rIns="99207" bIns="211481" numCol="1" spcCol="1270" anchor="ctr" anchorCtr="0">
          <a:noAutofit/>
        </a:bodyPr>
        <a:lstStyle/>
        <a:p>
          <a:pPr marL="0" lvl="0" indent="0" algn="l" defTabSz="622300">
            <a:lnSpc>
              <a:spcPct val="90000"/>
            </a:lnSpc>
            <a:spcBef>
              <a:spcPct val="0"/>
            </a:spcBef>
            <a:spcAft>
              <a:spcPct val="35000"/>
            </a:spcAft>
            <a:buNone/>
          </a:pPr>
          <a:r>
            <a:rPr lang="en-US" sz="1400" kern="1200"/>
            <a:t>Practice openness with customers and suppliers</a:t>
          </a:r>
        </a:p>
      </dsp:txBody>
      <dsp:txXfrm>
        <a:off x="1278255" y="3530882"/>
        <a:ext cx="5113020" cy="832604"/>
      </dsp:txXfrm>
    </dsp:sp>
    <dsp:sp modelId="{72E9578D-8646-48A6-A4A6-52F26744B0E5}">
      <dsp:nvSpPr>
        <dsp:cNvPr id="0" name=""/>
        <dsp:cNvSpPr/>
      </dsp:nvSpPr>
      <dsp:spPr>
        <a:xfrm>
          <a:off x="0" y="3530882"/>
          <a:ext cx="1278255" cy="832604"/>
        </a:xfrm>
        <a:prstGeom prst="rect">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7641" tIns="82243" rIns="67641" bIns="82243" numCol="1" spcCol="1270" anchor="ctr" anchorCtr="0">
          <a:noAutofit/>
        </a:bodyPr>
        <a:lstStyle/>
        <a:p>
          <a:pPr marL="0" lvl="0" indent="0" algn="ctr" defTabSz="755650">
            <a:lnSpc>
              <a:spcPct val="90000"/>
            </a:lnSpc>
            <a:spcBef>
              <a:spcPct val="0"/>
            </a:spcBef>
            <a:spcAft>
              <a:spcPct val="35000"/>
            </a:spcAft>
            <a:buNone/>
          </a:pPr>
          <a:r>
            <a:rPr lang="en-US" sz="1700" kern="1200"/>
            <a:t>Practice</a:t>
          </a:r>
        </a:p>
      </dsp:txBody>
      <dsp:txXfrm>
        <a:off x="0" y="3530882"/>
        <a:ext cx="1278255" cy="832604"/>
      </dsp:txXfrm>
    </dsp:sp>
    <dsp:sp modelId="{0B9161C3-971B-4B46-8BFC-50D97E4D7FA8}">
      <dsp:nvSpPr>
        <dsp:cNvPr id="0" name=""/>
        <dsp:cNvSpPr/>
      </dsp:nvSpPr>
      <dsp:spPr>
        <a:xfrm>
          <a:off x="1278255" y="4413442"/>
          <a:ext cx="5113020" cy="832604"/>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207" tIns="211481" rIns="99207" bIns="211481" numCol="1" spcCol="1270" anchor="ctr" anchorCtr="0">
          <a:noAutofit/>
        </a:bodyPr>
        <a:lstStyle/>
        <a:p>
          <a:pPr marL="0" lvl="0" indent="0" algn="l" defTabSz="622300">
            <a:lnSpc>
              <a:spcPct val="90000"/>
            </a:lnSpc>
            <a:spcBef>
              <a:spcPct val="0"/>
            </a:spcBef>
            <a:spcAft>
              <a:spcPct val="35000"/>
            </a:spcAft>
            <a:buNone/>
          </a:pPr>
          <a:r>
            <a:rPr lang="en-US" sz="1400" kern="1200"/>
            <a:t>Follow and practise models and theories </a:t>
          </a:r>
        </a:p>
      </dsp:txBody>
      <dsp:txXfrm>
        <a:off x="1278255" y="4413442"/>
        <a:ext cx="5113020" cy="832604"/>
      </dsp:txXfrm>
    </dsp:sp>
    <dsp:sp modelId="{7E7C4199-2C50-46AF-AD0B-D76A7349EEF6}">
      <dsp:nvSpPr>
        <dsp:cNvPr id="0" name=""/>
        <dsp:cNvSpPr/>
      </dsp:nvSpPr>
      <dsp:spPr>
        <a:xfrm>
          <a:off x="0" y="4413442"/>
          <a:ext cx="1278255" cy="832604"/>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7641" tIns="82243" rIns="67641" bIns="82243" numCol="1" spcCol="1270" anchor="ctr" anchorCtr="0">
          <a:noAutofit/>
        </a:bodyPr>
        <a:lstStyle/>
        <a:p>
          <a:pPr marL="0" lvl="0" indent="0" algn="ctr" defTabSz="755650">
            <a:lnSpc>
              <a:spcPct val="90000"/>
            </a:lnSpc>
            <a:spcBef>
              <a:spcPct val="0"/>
            </a:spcBef>
            <a:spcAft>
              <a:spcPct val="35000"/>
            </a:spcAft>
            <a:buNone/>
          </a:pPr>
          <a:r>
            <a:rPr lang="en-US" sz="1700" kern="1200"/>
            <a:t>Follow and practise</a:t>
          </a:r>
        </a:p>
      </dsp:txBody>
      <dsp:txXfrm>
        <a:off x="0" y="4413442"/>
        <a:ext cx="1278255" cy="83260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36587C-871E-486A-95D6-3947BB5F48F5}">
      <dsp:nvSpPr>
        <dsp:cNvPr id="0" name=""/>
        <dsp:cNvSpPr/>
      </dsp:nvSpPr>
      <dsp:spPr>
        <a:xfrm>
          <a:off x="0" y="4098"/>
          <a:ext cx="6391275" cy="87308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3E8ACD-9594-44FC-A369-F826B346FB25}">
      <dsp:nvSpPr>
        <dsp:cNvPr id="0" name=""/>
        <dsp:cNvSpPr/>
      </dsp:nvSpPr>
      <dsp:spPr>
        <a:xfrm>
          <a:off x="264107" y="200542"/>
          <a:ext cx="480194" cy="4801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BE9377D-2639-479D-832B-34C2DDB136BB}">
      <dsp:nvSpPr>
        <dsp:cNvPr id="0" name=""/>
        <dsp:cNvSpPr/>
      </dsp:nvSpPr>
      <dsp:spPr>
        <a:xfrm>
          <a:off x="1008409" y="4098"/>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844550">
            <a:lnSpc>
              <a:spcPct val="90000"/>
            </a:lnSpc>
            <a:spcBef>
              <a:spcPct val="0"/>
            </a:spcBef>
            <a:spcAft>
              <a:spcPct val="35000"/>
            </a:spcAft>
            <a:buNone/>
          </a:pPr>
          <a:r>
            <a:rPr lang="en-GB" sz="1900" b="0" i="0" kern="1200"/>
            <a:t>ASDA not paying on time to its suppliers</a:t>
          </a:r>
          <a:endParaRPr lang="en-US" sz="1900" kern="1200"/>
        </a:p>
      </dsp:txBody>
      <dsp:txXfrm>
        <a:off x="1008409" y="4098"/>
        <a:ext cx="5382865" cy="873081"/>
      </dsp:txXfrm>
    </dsp:sp>
    <dsp:sp modelId="{1546D4B0-2F2F-4515-92E6-7AFBB725ADFD}">
      <dsp:nvSpPr>
        <dsp:cNvPr id="0" name=""/>
        <dsp:cNvSpPr/>
      </dsp:nvSpPr>
      <dsp:spPr>
        <a:xfrm>
          <a:off x="0" y="1095450"/>
          <a:ext cx="6391275" cy="87308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0AD4CA-988D-48FA-B71E-30591DFA03AD}">
      <dsp:nvSpPr>
        <dsp:cNvPr id="0" name=""/>
        <dsp:cNvSpPr/>
      </dsp:nvSpPr>
      <dsp:spPr>
        <a:xfrm>
          <a:off x="264107" y="1291894"/>
          <a:ext cx="480194" cy="4801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322E668-BE9C-4E5C-9DD6-01587D093BDC}">
      <dsp:nvSpPr>
        <dsp:cNvPr id="0" name=""/>
        <dsp:cNvSpPr/>
      </dsp:nvSpPr>
      <dsp:spPr>
        <a:xfrm>
          <a:off x="1008409" y="1095450"/>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844550">
            <a:lnSpc>
              <a:spcPct val="90000"/>
            </a:lnSpc>
            <a:spcBef>
              <a:spcPct val="0"/>
            </a:spcBef>
            <a:spcAft>
              <a:spcPct val="35000"/>
            </a:spcAft>
            <a:buNone/>
          </a:pPr>
          <a:r>
            <a:rPr lang="en-GB" sz="1900" b="0" i="0" kern="1200"/>
            <a:t>Using fine words to hike prices up </a:t>
          </a:r>
          <a:endParaRPr lang="en-US" sz="1900" kern="1200"/>
        </a:p>
      </dsp:txBody>
      <dsp:txXfrm>
        <a:off x="1008409" y="1095450"/>
        <a:ext cx="5382865" cy="873081"/>
      </dsp:txXfrm>
    </dsp:sp>
    <dsp:sp modelId="{9D07E2D8-44CB-4ED4-B0FC-9BF2B44B05BF}">
      <dsp:nvSpPr>
        <dsp:cNvPr id="0" name=""/>
        <dsp:cNvSpPr/>
      </dsp:nvSpPr>
      <dsp:spPr>
        <a:xfrm>
          <a:off x="0" y="2186802"/>
          <a:ext cx="6391275" cy="87308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B457AC-4599-4E31-B3BB-88C6129917CD}">
      <dsp:nvSpPr>
        <dsp:cNvPr id="0" name=""/>
        <dsp:cNvSpPr/>
      </dsp:nvSpPr>
      <dsp:spPr>
        <a:xfrm>
          <a:off x="264107" y="2383246"/>
          <a:ext cx="480194" cy="4801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87DF9CA-9477-4BF9-9048-9E9C3A8FCC5E}">
      <dsp:nvSpPr>
        <dsp:cNvPr id="0" name=""/>
        <dsp:cNvSpPr/>
      </dsp:nvSpPr>
      <dsp:spPr>
        <a:xfrm>
          <a:off x="1008409" y="2186802"/>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844550">
            <a:lnSpc>
              <a:spcPct val="90000"/>
            </a:lnSpc>
            <a:spcBef>
              <a:spcPct val="0"/>
            </a:spcBef>
            <a:spcAft>
              <a:spcPct val="35000"/>
            </a:spcAft>
            <a:buNone/>
          </a:pPr>
          <a:r>
            <a:rPr lang="en-GB" sz="1900" b="0" i="0" kern="1200"/>
            <a:t>Understanding what customer needs in order to give a profound tangible service</a:t>
          </a:r>
          <a:endParaRPr lang="en-US" sz="1900" kern="1200"/>
        </a:p>
      </dsp:txBody>
      <dsp:txXfrm>
        <a:off x="1008409" y="2186802"/>
        <a:ext cx="5382865" cy="873081"/>
      </dsp:txXfrm>
    </dsp:sp>
    <dsp:sp modelId="{525774C5-BEFD-406F-8069-95A891A3B21C}">
      <dsp:nvSpPr>
        <dsp:cNvPr id="0" name=""/>
        <dsp:cNvSpPr/>
      </dsp:nvSpPr>
      <dsp:spPr>
        <a:xfrm>
          <a:off x="0" y="3278154"/>
          <a:ext cx="6391275" cy="87308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B7E3B4-4B79-4DEC-9C7B-16838A0DF54E}">
      <dsp:nvSpPr>
        <dsp:cNvPr id="0" name=""/>
        <dsp:cNvSpPr/>
      </dsp:nvSpPr>
      <dsp:spPr>
        <a:xfrm>
          <a:off x="264107" y="3474597"/>
          <a:ext cx="480194" cy="4801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35F4287-859C-4336-9805-0B6AB4ECBF93}">
      <dsp:nvSpPr>
        <dsp:cNvPr id="0" name=""/>
        <dsp:cNvSpPr/>
      </dsp:nvSpPr>
      <dsp:spPr>
        <a:xfrm>
          <a:off x="1008409" y="3278154"/>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844550">
            <a:lnSpc>
              <a:spcPct val="90000"/>
            </a:lnSpc>
            <a:spcBef>
              <a:spcPct val="0"/>
            </a:spcBef>
            <a:spcAft>
              <a:spcPct val="35000"/>
            </a:spcAft>
            <a:buNone/>
          </a:pPr>
          <a:r>
            <a:rPr lang="en-GB" sz="1900" b="0" i="0" kern="1200"/>
            <a:t>Follow these recommendation </a:t>
          </a:r>
          <a:endParaRPr lang="en-US" sz="1900" kern="1200"/>
        </a:p>
      </dsp:txBody>
      <dsp:txXfrm>
        <a:off x="1008409" y="3278154"/>
        <a:ext cx="5382865" cy="873081"/>
      </dsp:txXfrm>
    </dsp:sp>
    <dsp:sp modelId="{AC295AA9-0BD4-4044-A845-6624310E4A8F}">
      <dsp:nvSpPr>
        <dsp:cNvPr id="0" name=""/>
        <dsp:cNvSpPr/>
      </dsp:nvSpPr>
      <dsp:spPr>
        <a:xfrm>
          <a:off x="0" y="4369506"/>
          <a:ext cx="6391275" cy="873081"/>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C74DB0-08E4-48D2-80BF-13C789590071}">
      <dsp:nvSpPr>
        <dsp:cNvPr id="0" name=""/>
        <dsp:cNvSpPr/>
      </dsp:nvSpPr>
      <dsp:spPr>
        <a:xfrm>
          <a:off x="264107" y="4565949"/>
          <a:ext cx="480194" cy="48019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5160A83-4618-4A6F-AD55-61353DEBBD06}">
      <dsp:nvSpPr>
        <dsp:cNvPr id="0" name=""/>
        <dsp:cNvSpPr/>
      </dsp:nvSpPr>
      <dsp:spPr>
        <a:xfrm>
          <a:off x="1008409" y="4369506"/>
          <a:ext cx="5382865" cy="8730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401" tIns="92401" rIns="92401" bIns="92401" numCol="1" spcCol="1270" anchor="ctr" anchorCtr="0">
          <a:noAutofit/>
        </a:bodyPr>
        <a:lstStyle/>
        <a:p>
          <a:pPr marL="0" lvl="0" indent="0" algn="l" defTabSz="844550">
            <a:lnSpc>
              <a:spcPct val="90000"/>
            </a:lnSpc>
            <a:spcBef>
              <a:spcPct val="0"/>
            </a:spcBef>
            <a:spcAft>
              <a:spcPct val="35000"/>
            </a:spcAft>
            <a:buNone/>
          </a:pPr>
          <a:r>
            <a:rPr lang="en-GB" sz="1900" b="0" i="0" kern="1200"/>
            <a:t>Do business ethically </a:t>
          </a:r>
          <a:endParaRPr lang="en-US" sz="1900" kern="1200"/>
        </a:p>
      </dsp:txBody>
      <dsp:txXfrm>
        <a:off x="1008409" y="4369506"/>
        <a:ext cx="5382865" cy="87308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03E549-4B0C-41F8-A564-0523033093A1}">
      <dsp:nvSpPr>
        <dsp:cNvPr id="0" name=""/>
        <dsp:cNvSpPr/>
      </dsp:nvSpPr>
      <dsp:spPr>
        <a:xfrm>
          <a:off x="594033" y="0"/>
          <a:ext cx="4928728" cy="4928728"/>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02CCEE-A586-4350-A87E-C64C82216B9E}">
      <dsp:nvSpPr>
        <dsp:cNvPr id="0" name=""/>
        <dsp:cNvSpPr/>
      </dsp:nvSpPr>
      <dsp:spPr>
        <a:xfrm>
          <a:off x="1062262" y="468229"/>
          <a:ext cx="1922203" cy="1922203"/>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solidFill>
                <a:schemeClr val="tx1"/>
              </a:solidFill>
            </a:rPr>
            <a:t>Strength</a:t>
          </a:r>
        </a:p>
        <a:p>
          <a:pPr marL="0" lvl="0" indent="0" algn="ctr" defTabSz="800100">
            <a:lnSpc>
              <a:spcPct val="90000"/>
            </a:lnSpc>
            <a:spcBef>
              <a:spcPct val="0"/>
            </a:spcBef>
            <a:spcAft>
              <a:spcPct val="35000"/>
            </a:spcAft>
            <a:buNone/>
          </a:pPr>
          <a:r>
            <a:rPr lang="en-GB" sz="1400" b="0" i="0" kern="1200" dirty="0"/>
            <a:t> Big superstore, Recognition around the world, Buying power, Brand, Low price</a:t>
          </a:r>
          <a:endParaRPr lang="en-US" sz="1400" kern="1200" dirty="0"/>
        </a:p>
      </dsp:txBody>
      <dsp:txXfrm>
        <a:off x="1156096" y="562063"/>
        <a:ext cx="1734535" cy="1734535"/>
      </dsp:txXfrm>
    </dsp:sp>
    <dsp:sp modelId="{E101A7A3-D242-463D-8456-4B2C1D87011F}">
      <dsp:nvSpPr>
        <dsp:cNvPr id="0" name=""/>
        <dsp:cNvSpPr/>
      </dsp:nvSpPr>
      <dsp:spPr>
        <a:xfrm>
          <a:off x="3132328" y="468229"/>
          <a:ext cx="1922203" cy="1922203"/>
        </a:xfrm>
        <a:prstGeom prst="round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solidFill>
                <a:schemeClr val="tx1"/>
              </a:solidFill>
            </a:rPr>
            <a:t>Weakness</a:t>
          </a:r>
          <a:r>
            <a:rPr lang="en-GB" sz="1400" b="0" i="0" kern="1200" dirty="0"/>
            <a:t> </a:t>
          </a:r>
        </a:p>
        <a:p>
          <a:pPr marL="0" lvl="0" indent="0" algn="ctr" defTabSz="800100">
            <a:lnSpc>
              <a:spcPct val="90000"/>
            </a:lnSpc>
            <a:spcBef>
              <a:spcPct val="0"/>
            </a:spcBef>
            <a:spcAft>
              <a:spcPct val="35000"/>
            </a:spcAft>
            <a:buNone/>
          </a:pPr>
          <a:r>
            <a:rPr lang="en-GB" sz="1400" b="0" i="0" kern="1200" dirty="0"/>
            <a:t>not popular with suppliers, quality control products, Employees not trained, Not ethical in dealings</a:t>
          </a:r>
          <a:endParaRPr lang="en-US" sz="1400" kern="1200" dirty="0"/>
        </a:p>
      </dsp:txBody>
      <dsp:txXfrm>
        <a:off x="3226162" y="562063"/>
        <a:ext cx="1734535" cy="1734535"/>
      </dsp:txXfrm>
    </dsp:sp>
    <dsp:sp modelId="{A9320FE3-F07C-416B-9EA7-33579F08A9BC}">
      <dsp:nvSpPr>
        <dsp:cNvPr id="0" name=""/>
        <dsp:cNvSpPr/>
      </dsp:nvSpPr>
      <dsp:spPr>
        <a:xfrm>
          <a:off x="1062262" y="2538294"/>
          <a:ext cx="1922203" cy="1922203"/>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solidFill>
                <a:schemeClr val="tx1"/>
              </a:solidFill>
            </a:rPr>
            <a:t>Opportunity</a:t>
          </a:r>
          <a:r>
            <a:rPr lang="en-GB" sz="1400" b="0" i="0" kern="1200" dirty="0"/>
            <a:t> global expansions, improvement on dealings with suppliers, being number one supermarket, </a:t>
          </a:r>
          <a:endParaRPr lang="en-US" sz="1400" kern="1200" dirty="0"/>
        </a:p>
      </dsp:txBody>
      <dsp:txXfrm>
        <a:off x="1156096" y="2632128"/>
        <a:ext cx="1734535" cy="1734535"/>
      </dsp:txXfrm>
    </dsp:sp>
    <dsp:sp modelId="{04C99DE5-2BA4-4B56-8E9E-DDBA74F494F0}">
      <dsp:nvSpPr>
        <dsp:cNvPr id="0" name=""/>
        <dsp:cNvSpPr/>
      </dsp:nvSpPr>
      <dsp:spPr>
        <a:xfrm>
          <a:off x="3132328" y="2538294"/>
          <a:ext cx="1922203" cy="1922203"/>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i="0" kern="1200" dirty="0">
              <a:solidFill>
                <a:schemeClr val="tx1"/>
              </a:solidFill>
            </a:rPr>
            <a:t>Threats</a:t>
          </a:r>
        </a:p>
        <a:p>
          <a:pPr marL="0" lvl="0" indent="0" algn="ctr" defTabSz="800100">
            <a:lnSpc>
              <a:spcPct val="90000"/>
            </a:lnSpc>
            <a:spcBef>
              <a:spcPct val="0"/>
            </a:spcBef>
            <a:spcAft>
              <a:spcPct val="35000"/>
            </a:spcAft>
            <a:buNone/>
          </a:pPr>
          <a:r>
            <a:rPr lang="en-GB" sz="1600" b="0" i="0" kern="1200" dirty="0"/>
            <a:t>government regulation, competitor’s, unethical marketing, loss of customers  </a:t>
          </a:r>
          <a:endParaRPr lang="en-US" sz="1600" kern="1200" dirty="0"/>
        </a:p>
      </dsp:txBody>
      <dsp:txXfrm>
        <a:off x="3226162" y="2632128"/>
        <a:ext cx="1734535" cy="173453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9184DA70-C731-4C70-880D-CCD4705E623C}" type="datetime1">
              <a:rPr lang="en-US" smtClean="0"/>
              <a:t>3/13/2020</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557864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E1D723-8F53-4F53-90B0-1982A396982E}" type="datetime1">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326729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669AF7-7BEB-44E4-9852-375E34362B5B}" type="datetime1">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243095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AAAC38D-0552-4C82-B593-E6124DFADBE2}" type="datetime1">
              <a:rPr lang="en-US" smtClean="0"/>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5608948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9DF0F1C-5577-4ACB-BB62-DF8F3C494C7E}" type="datetime1">
              <a:rPr lang="en-US" smtClean="0"/>
              <a:t>3/13/2020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2312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3/13/2020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989985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3/13/2020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92488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7120896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3/13/2020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482786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3/13/2020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8203098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51629757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34751315"/>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2D6E202-B606-4609-B914-27C9371A1F6D}" type="datetime1">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7156572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2D6E202-B606-4609-B914-27C9371A1F6D}" type="datetime1">
              <a:rPr lang="en-US" smtClean="0"/>
              <a:t>3/13/2020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24431509"/>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2D6E202-B606-4609-B914-27C9371A1F6D}" type="datetime1">
              <a:rPr lang="en-US" smtClean="0"/>
              <a:t>3/13/2020</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959551"/>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B612A279-0833-481D-8C56-F67FD0AC6C50}" type="datetime1">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765501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6587DA83-5663-4C9C-B9AA-0B40A3DAFF81}" type="datetime1">
              <a:rPr lang="en-US" smtClean="0"/>
              <a:t>3/13/2020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380067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62D6E202-B606-4609-B914-27C9371A1F6D}" type="datetime1">
              <a:rPr lang="en-US" smtClean="0"/>
              <a:t>3/13/2020</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823869684"/>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 id="2147483722" r:id="rId4"/>
    <p:sldLayoutId id="2147483723" r:id="rId5"/>
    <p:sldLayoutId id="2147483724" r:id="rId6"/>
    <p:sldLayoutId id="2147483725" r:id="rId7"/>
    <p:sldLayoutId id="2147483726" r:id="rId8"/>
    <p:sldLayoutId id="2147483727" r:id="rId9"/>
    <p:sldLayoutId id="2147483728" r:id="rId10"/>
    <p:sldLayoutId id="2147483729" r:id="rId11"/>
    <p:sldLayoutId id="2147483730" r:id="rId12"/>
    <p:sldLayoutId id="2147483731" r:id="rId13"/>
    <p:sldLayoutId id="2147483732" r:id="rId14"/>
    <p:sldLayoutId id="2147483733" r:id="rId15"/>
    <p:sldLayoutId id="2147483734" r:id="rId16"/>
    <p:sldLayoutId id="2147483735"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60.svg"/><Relationship Id="rId2" Type="http://schemas.openxmlformats.org/officeDocument/2006/relationships/image" Target="../media/image5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72.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 up of a logo&#10;&#10;Description automatically generated">
            <a:extLst>
              <a:ext uri="{FF2B5EF4-FFF2-40B4-BE49-F238E27FC236}">
                <a16:creationId xmlns:a16="http://schemas.microsoft.com/office/drawing/2014/main" id="{F5F7CDDA-3FC4-4461-AC66-5C10849483EB}"/>
              </a:ext>
            </a:extLst>
          </p:cNvPr>
          <p:cNvPicPr>
            <a:picLocks noChangeAspect="1"/>
          </p:cNvPicPr>
          <p:nvPr/>
        </p:nvPicPr>
        <p:blipFill rotWithShape="1">
          <a:blip r:embed="rId2"/>
          <a:srcRect l="18513" r="-1" b="-1"/>
          <a:stretch/>
        </p:blipFill>
        <p:spPr>
          <a:xfrm>
            <a:off x="423337" y="402166"/>
            <a:ext cx="4932951" cy="6053670"/>
          </a:xfrm>
          <a:custGeom>
            <a:avLst/>
            <a:gdLst/>
            <a:ahLst/>
            <a:cxnLst/>
            <a:rect l="l" t="t" r="r" b="b"/>
            <a:pathLst>
              <a:path w="4932951" h="6053670">
                <a:moveTo>
                  <a:pt x="0" y="0"/>
                </a:moveTo>
                <a:lnTo>
                  <a:pt x="3678393" y="0"/>
                </a:lnTo>
                <a:lnTo>
                  <a:pt x="4478865" y="0"/>
                </a:lnTo>
                <a:lnTo>
                  <a:pt x="4931853" y="0"/>
                </a:lnTo>
                <a:lnTo>
                  <a:pt x="4908487" y="137419"/>
                </a:lnTo>
                <a:lnTo>
                  <a:pt x="4886218" y="274232"/>
                </a:lnTo>
                <a:lnTo>
                  <a:pt x="4864421" y="411650"/>
                </a:lnTo>
                <a:lnTo>
                  <a:pt x="4845759" y="549673"/>
                </a:lnTo>
                <a:lnTo>
                  <a:pt x="4826941" y="687092"/>
                </a:lnTo>
                <a:lnTo>
                  <a:pt x="4809377" y="825115"/>
                </a:lnTo>
                <a:lnTo>
                  <a:pt x="4794322" y="961323"/>
                </a:lnTo>
                <a:lnTo>
                  <a:pt x="4780052" y="1099347"/>
                </a:lnTo>
                <a:lnTo>
                  <a:pt x="4767035" y="1236765"/>
                </a:lnTo>
                <a:lnTo>
                  <a:pt x="4755744" y="1371761"/>
                </a:lnTo>
                <a:lnTo>
                  <a:pt x="4744453" y="1508574"/>
                </a:lnTo>
                <a:lnTo>
                  <a:pt x="4735044" y="1643572"/>
                </a:lnTo>
                <a:lnTo>
                  <a:pt x="4727674" y="1778568"/>
                </a:lnTo>
                <a:lnTo>
                  <a:pt x="4719990" y="1912960"/>
                </a:lnTo>
                <a:lnTo>
                  <a:pt x="4713560" y="2046141"/>
                </a:lnTo>
                <a:lnTo>
                  <a:pt x="4709012" y="2178111"/>
                </a:lnTo>
                <a:lnTo>
                  <a:pt x="4705092" y="2310081"/>
                </a:lnTo>
                <a:lnTo>
                  <a:pt x="4701328" y="2440840"/>
                </a:lnTo>
                <a:lnTo>
                  <a:pt x="4699603" y="2569783"/>
                </a:lnTo>
                <a:lnTo>
                  <a:pt x="4697721" y="2698726"/>
                </a:lnTo>
                <a:lnTo>
                  <a:pt x="4696780" y="2825853"/>
                </a:lnTo>
                <a:lnTo>
                  <a:pt x="4697721" y="2951770"/>
                </a:lnTo>
                <a:lnTo>
                  <a:pt x="4697721" y="3076475"/>
                </a:lnTo>
                <a:lnTo>
                  <a:pt x="4699603" y="3199970"/>
                </a:lnTo>
                <a:lnTo>
                  <a:pt x="4702426" y="3321043"/>
                </a:lnTo>
                <a:lnTo>
                  <a:pt x="4705092" y="3440906"/>
                </a:lnTo>
                <a:lnTo>
                  <a:pt x="4708071" y="3558347"/>
                </a:lnTo>
                <a:lnTo>
                  <a:pt x="4712619" y="3675183"/>
                </a:lnTo>
                <a:lnTo>
                  <a:pt x="4717480" y="3790203"/>
                </a:lnTo>
                <a:lnTo>
                  <a:pt x="4721871" y="3902801"/>
                </a:lnTo>
                <a:lnTo>
                  <a:pt x="4734260" y="4122549"/>
                </a:lnTo>
                <a:lnTo>
                  <a:pt x="4747433" y="4333217"/>
                </a:lnTo>
                <a:lnTo>
                  <a:pt x="4761233" y="4535409"/>
                </a:lnTo>
                <a:lnTo>
                  <a:pt x="4776445" y="4726705"/>
                </a:lnTo>
                <a:lnTo>
                  <a:pt x="4792283" y="4909526"/>
                </a:lnTo>
                <a:lnTo>
                  <a:pt x="4809377" y="5079029"/>
                </a:lnTo>
                <a:lnTo>
                  <a:pt x="4826157" y="5238240"/>
                </a:lnTo>
                <a:lnTo>
                  <a:pt x="4842936" y="5384739"/>
                </a:lnTo>
                <a:lnTo>
                  <a:pt x="4858775" y="5519131"/>
                </a:lnTo>
                <a:lnTo>
                  <a:pt x="4873830" y="5638388"/>
                </a:lnTo>
                <a:lnTo>
                  <a:pt x="4888100" y="5746143"/>
                </a:lnTo>
                <a:lnTo>
                  <a:pt x="4900019" y="5836948"/>
                </a:lnTo>
                <a:lnTo>
                  <a:pt x="4911310" y="5913225"/>
                </a:lnTo>
                <a:lnTo>
                  <a:pt x="4927462" y="6017953"/>
                </a:lnTo>
                <a:lnTo>
                  <a:pt x="4932951" y="6053670"/>
                </a:lnTo>
                <a:lnTo>
                  <a:pt x="4478865" y="6053670"/>
                </a:lnTo>
                <a:lnTo>
                  <a:pt x="3683097" y="6053670"/>
                </a:lnTo>
                <a:lnTo>
                  <a:pt x="0" y="6053670"/>
                </a:lnTo>
                <a:close/>
              </a:path>
            </a:pathLst>
          </a:custGeom>
        </p:spPr>
      </p:pic>
      <p:sp>
        <p:nvSpPr>
          <p:cNvPr id="2" name="Title 1">
            <a:extLst>
              <a:ext uri="{FF2B5EF4-FFF2-40B4-BE49-F238E27FC236}">
                <a16:creationId xmlns:a16="http://schemas.microsoft.com/office/drawing/2014/main" id="{8A715F68-B1EE-485C-B1F6-FE97C38B5BF0}"/>
              </a:ext>
            </a:extLst>
          </p:cNvPr>
          <p:cNvSpPr>
            <a:spLocks noGrp="1"/>
          </p:cNvSpPr>
          <p:nvPr>
            <p:ph type="ctrTitle"/>
          </p:nvPr>
        </p:nvSpPr>
        <p:spPr>
          <a:xfrm>
            <a:off x="5695061" y="1241266"/>
            <a:ext cx="5428551" cy="3153753"/>
          </a:xfrm>
        </p:spPr>
        <p:txBody>
          <a:bodyPr vert="horz" lIns="91440" tIns="45720" rIns="91440" bIns="45720" rtlCol="0">
            <a:normAutofit/>
          </a:bodyPr>
          <a:lstStyle/>
          <a:p>
            <a:pPr>
              <a:lnSpc>
                <a:spcPct val="90000"/>
              </a:lnSpc>
            </a:pPr>
            <a:r>
              <a:rPr lang="en-US" sz="3400"/>
              <a:t>UNDERSTANDING AND ENGAGING IN THE CUSTOMER EXPERIENCE</a:t>
            </a:r>
            <a:br>
              <a:rPr lang="en-US" sz="3400"/>
            </a:br>
            <a:r>
              <a:rPr lang="en-US" sz="3400"/>
              <a:t>(BMSK 5003)</a:t>
            </a:r>
            <a:br>
              <a:rPr lang="en-US" sz="3400"/>
            </a:br>
            <a:endParaRPr lang="en-US" sz="3400"/>
          </a:p>
        </p:txBody>
      </p:sp>
      <p:sp>
        <p:nvSpPr>
          <p:cNvPr id="3" name="Subtitle 2">
            <a:extLst>
              <a:ext uri="{FF2B5EF4-FFF2-40B4-BE49-F238E27FC236}">
                <a16:creationId xmlns:a16="http://schemas.microsoft.com/office/drawing/2014/main" id="{57D9E235-4BFA-4067-8895-285C8E8977BE}"/>
              </a:ext>
            </a:extLst>
          </p:cNvPr>
          <p:cNvSpPr>
            <a:spLocks noGrp="1"/>
          </p:cNvSpPr>
          <p:nvPr>
            <p:ph type="subTitle" idx="1"/>
          </p:nvPr>
        </p:nvSpPr>
        <p:spPr>
          <a:xfrm>
            <a:off x="5695061" y="4591665"/>
            <a:ext cx="5428551" cy="1622322"/>
          </a:xfrm>
        </p:spPr>
        <p:txBody>
          <a:bodyPr vert="horz" lIns="0" tIns="45720" rIns="0" bIns="45720" rtlCol="0">
            <a:normAutofit/>
          </a:bodyPr>
          <a:lstStyle/>
          <a:p>
            <a:r>
              <a:rPr lang="en-US" dirty="0"/>
              <a:t>STUDENT NAME: MOHAMMED KAMAL HUSSAIN</a:t>
            </a:r>
          </a:p>
          <a:p>
            <a:r>
              <a:rPr lang="en-US" dirty="0"/>
              <a:t>STUDENT ID: 1711129</a:t>
            </a:r>
          </a:p>
          <a:p>
            <a:r>
              <a:rPr lang="en-US" dirty="0"/>
              <a:t>LECTURER: DR OLU </a:t>
            </a:r>
            <a:r>
              <a:rPr lang="en-US" dirty="0" err="1"/>
              <a:t>adegbite</a:t>
            </a:r>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389036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27955-E9A8-47D1-9E2F-45D952D196A6}"/>
              </a:ext>
            </a:extLst>
          </p:cNvPr>
          <p:cNvSpPr>
            <a:spLocks noGrp="1"/>
          </p:cNvSpPr>
          <p:nvPr>
            <p:ph type="title"/>
          </p:nvPr>
        </p:nvSpPr>
        <p:spPr>
          <a:xfrm>
            <a:off x="642257" y="634946"/>
            <a:ext cx="6432434" cy="1450757"/>
          </a:xfrm>
        </p:spPr>
        <p:txBody>
          <a:bodyPr>
            <a:normAutofit/>
          </a:bodyPr>
          <a:lstStyle/>
          <a:p>
            <a:r>
              <a:rPr lang="en-GB" dirty="0"/>
              <a:t>Introduction </a:t>
            </a:r>
          </a:p>
        </p:txBody>
      </p:sp>
      <p:sp>
        <p:nvSpPr>
          <p:cNvPr id="1030" name="Content Placeholder 1029">
            <a:extLst>
              <a:ext uri="{FF2B5EF4-FFF2-40B4-BE49-F238E27FC236}">
                <a16:creationId xmlns:a16="http://schemas.microsoft.com/office/drawing/2014/main" id="{20F4C548-0698-4665-B2C3-608082C38C73}"/>
              </a:ext>
            </a:extLst>
          </p:cNvPr>
          <p:cNvSpPr>
            <a:spLocks noGrp="1"/>
          </p:cNvSpPr>
          <p:nvPr>
            <p:ph idx="1"/>
          </p:nvPr>
        </p:nvSpPr>
        <p:spPr>
          <a:xfrm>
            <a:off x="642257" y="2407436"/>
            <a:ext cx="6432434" cy="3461658"/>
          </a:xfrm>
        </p:spPr>
        <p:txBody>
          <a:bodyPr>
            <a:normAutofit/>
          </a:bodyPr>
          <a:lstStyle/>
          <a:p>
            <a:r>
              <a:rPr lang="en-US" dirty="0"/>
              <a:t>This report is based on ASDA ethics and sustainability. Is ASDA doing ethical behavior and are they  incorporating sustainability with in them self. Models and theory's have been illustrated for enhancement of the company. Recommendations has been given.</a:t>
            </a:r>
          </a:p>
        </p:txBody>
      </p:sp>
      <p:pic>
        <p:nvPicPr>
          <p:cNvPr id="1026" name="Picture 2" descr="Image result for ASDA">
            <a:extLst>
              <a:ext uri="{FF2B5EF4-FFF2-40B4-BE49-F238E27FC236}">
                <a16:creationId xmlns:a16="http://schemas.microsoft.com/office/drawing/2014/main" id="{21B5800D-986E-426B-AF87-A90F576CA91A}"/>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8015" r="25590" b="1"/>
          <a:stretch/>
        </p:blipFill>
        <p:spPr bwMode="auto">
          <a:xfrm>
            <a:off x="7556686" y="640081"/>
            <a:ext cx="4001315" cy="53144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65190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75DD1-3DB9-4C2D-AF02-6EEEC24C757C}"/>
              </a:ext>
            </a:extLst>
          </p:cNvPr>
          <p:cNvSpPr>
            <a:spLocks noGrp="1"/>
          </p:cNvSpPr>
          <p:nvPr>
            <p:ph type="title"/>
          </p:nvPr>
        </p:nvSpPr>
        <p:spPr/>
        <p:txBody>
          <a:bodyPr>
            <a:normAutofit/>
          </a:bodyPr>
          <a:lstStyle/>
          <a:p>
            <a:r>
              <a:rPr lang="en-GB">
                <a:solidFill>
                  <a:srgbClr val="EBEBEB"/>
                </a:solidFill>
              </a:rPr>
              <a:t>Customer Experience</a:t>
            </a:r>
          </a:p>
        </p:txBody>
      </p:sp>
      <p:graphicFrame>
        <p:nvGraphicFramePr>
          <p:cNvPr id="5" name="Content Placeholder 2">
            <a:extLst>
              <a:ext uri="{FF2B5EF4-FFF2-40B4-BE49-F238E27FC236}">
                <a16:creationId xmlns:a16="http://schemas.microsoft.com/office/drawing/2014/main" id="{407303C2-4C81-4060-800C-A0B07D68A3B5}"/>
              </a:ext>
            </a:extLst>
          </p:cNvPr>
          <p:cNvGraphicFramePr>
            <a:graphicFrameLocks noGrp="1"/>
          </p:cNvGraphicFramePr>
          <p:nvPr>
            <p:ph idx="1"/>
            <p:extLst>
              <p:ext uri="{D42A27DB-BD31-4B8C-83A1-F6EECF244321}">
                <p14:modId xmlns:p14="http://schemas.microsoft.com/office/powerpoint/2010/main" val="1337920429"/>
              </p:ext>
            </p:extLst>
          </p:nvPr>
        </p:nvGraphicFramePr>
        <p:xfrm>
          <a:off x="1286934" y="2925232"/>
          <a:ext cx="9625383" cy="30864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65201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04E1B-6803-430C-9378-46C28BDE1616}"/>
              </a:ext>
            </a:extLst>
          </p:cNvPr>
          <p:cNvSpPr>
            <a:spLocks noGrp="1"/>
          </p:cNvSpPr>
          <p:nvPr>
            <p:ph type="title"/>
          </p:nvPr>
        </p:nvSpPr>
        <p:spPr/>
        <p:txBody>
          <a:bodyPr>
            <a:normAutofit/>
          </a:bodyPr>
          <a:lstStyle/>
          <a:p>
            <a:pPr>
              <a:lnSpc>
                <a:spcPct val="90000"/>
              </a:lnSpc>
            </a:pPr>
            <a:r>
              <a:rPr lang="en-GB" sz="3100">
                <a:solidFill>
                  <a:srgbClr val="FFFFFF"/>
                </a:solidFill>
              </a:rPr>
              <a:t>Customer  Relationship Management (CRM)</a:t>
            </a:r>
          </a:p>
        </p:txBody>
      </p:sp>
      <p:graphicFrame>
        <p:nvGraphicFramePr>
          <p:cNvPr id="5" name="Content Placeholder 2">
            <a:extLst>
              <a:ext uri="{FF2B5EF4-FFF2-40B4-BE49-F238E27FC236}">
                <a16:creationId xmlns:a16="http://schemas.microsoft.com/office/drawing/2014/main" id="{FABC6272-DE75-481D-9BE7-F096891F96D2}"/>
              </a:ext>
            </a:extLst>
          </p:cNvPr>
          <p:cNvGraphicFramePr>
            <a:graphicFrameLocks noGrp="1"/>
          </p:cNvGraphicFramePr>
          <p:nvPr>
            <p:ph idx="1"/>
            <p:extLst>
              <p:ext uri="{D42A27DB-BD31-4B8C-83A1-F6EECF244321}">
                <p14:modId xmlns:p14="http://schemas.microsoft.com/office/powerpoint/2010/main" val="1128859009"/>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481913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9" name="Rectangle 28">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Oval 29">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1" name="Oval 30">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2" name="Rectangle 31">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33"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4"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5"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C8A8B6D9-9548-4CBD-A03B-D3A21B6F228B}"/>
              </a:ext>
            </a:extLst>
          </p:cNvPr>
          <p:cNvSpPr>
            <a:spLocks noGrp="1"/>
          </p:cNvSpPr>
          <p:nvPr>
            <p:ph type="title"/>
          </p:nvPr>
        </p:nvSpPr>
        <p:spPr>
          <a:xfrm>
            <a:off x="1154955" y="973667"/>
            <a:ext cx="2942210" cy="4833745"/>
          </a:xfrm>
        </p:spPr>
        <p:txBody>
          <a:bodyPr>
            <a:normAutofit/>
          </a:bodyPr>
          <a:lstStyle/>
          <a:p>
            <a:r>
              <a:rPr lang="en-GB">
                <a:solidFill>
                  <a:srgbClr val="EBEBEB"/>
                </a:solidFill>
              </a:rPr>
              <a:t>Ethical Marketing </a:t>
            </a:r>
          </a:p>
        </p:txBody>
      </p:sp>
      <p:sp>
        <p:nvSpPr>
          <p:cNvPr id="37" name="Rectangle 36">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23" name="Content Placeholder 2">
            <a:extLst>
              <a:ext uri="{FF2B5EF4-FFF2-40B4-BE49-F238E27FC236}">
                <a16:creationId xmlns:a16="http://schemas.microsoft.com/office/drawing/2014/main" id="{D796819A-3DBF-4A1E-9785-4C4BEDCAAA6C}"/>
              </a:ext>
            </a:extLst>
          </p:cNvPr>
          <p:cNvGraphicFramePr>
            <a:graphicFrameLocks noGrp="1"/>
          </p:cNvGraphicFramePr>
          <p:nvPr>
            <p:ph idx="1"/>
            <p:extLst>
              <p:ext uri="{D42A27DB-BD31-4B8C-83A1-F6EECF244321}">
                <p14:modId xmlns:p14="http://schemas.microsoft.com/office/powerpoint/2010/main" val="2438660352"/>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95226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3D0B2A4D-F586-4B73-A45A-5195BCE3F733}"/>
              </a:ext>
            </a:extLst>
          </p:cNvPr>
          <p:cNvSpPr>
            <a:spLocks noGrp="1"/>
          </p:cNvSpPr>
          <p:nvPr>
            <p:ph type="title"/>
          </p:nvPr>
        </p:nvSpPr>
        <p:spPr>
          <a:xfrm>
            <a:off x="1154954" y="973668"/>
            <a:ext cx="8761413" cy="706964"/>
          </a:xfrm>
        </p:spPr>
        <p:txBody>
          <a:bodyPr>
            <a:normAutofit/>
          </a:bodyPr>
          <a:lstStyle/>
          <a:p>
            <a:r>
              <a:rPr lang="en-GB">
                <a:solidFill>
                  <a:srgbClr val="FFFFFF"/>
                </a:solidFill>
              </a:rPr>
              <a:t>Sustainability </a:t>
            </a:r>
          </a:p>
        </p:txBody>
      </p:sp>
      <p:sp>
        <p:nvSpPr>
          <p:cNvPr id="14" name="Rectangle 13">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1EDF7D73-9BF8-474D-A085-5B381A2F0E2B}"/>
              </a:ext>
            </a:extLst>
          </p:cNvPr>
          <p:cNvGraphicFramePr>
            <a:graphicFrameLocks noGrp="1"/>
          </p:cNvGraphicFramePr>
          <p:nvPr>
            <p:ph idx="1"/>
            <p:extLst>
              <p:ext uri="{D42A27DB-BD31-4B8C-83A1-F6EECF244321}">
                <p14:modId xmlns:p14="http://schemas.microsoft.com/office/powerpoint/2010/main" val="4076719452"/>
              </p:ext>
            </p:extLst>
          </p:nvPr>
        </p:nvGraphicFramePr>
        <p:xfrm>
          <a:off x="1286934" y="2324100"/>
          <a:ext cx="9625383" cy="3422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9464304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DC102703-C479-49BE-B0A8-66C76E80E089}"/>
              </a:ext>
            </a:extLst>
          </p:cNvPr>
          <p:cNvSpPr>
            <a:spLocks noGrp="1"/>
          </p:cNvSpPr>
          <p:nvPr>
            <p:ph type="title"/>
          </p:nvPr>
        </p:nvSpPr>
        <p:spPr>
          <a:xfrm>
            <a:off x="1154955" y="973667"/>
            <a:ext cx="2942210" cy="4833745"/>
          </a:xfrm>
        </p:spPr>
        <p:txBody>
          <a:bodyPr>
            <a:normAutofit/>
          </a:bodyPr>
          <a:lstStyle/>
          <a:p>
            <a:r>
              <a:rPr lang="en-GB" b="1">
                <a:solidFill>
                  <a:srgbClr val="EBEBEB"/>
                </a:solidFill>
              </a:rPr>
              <a:t>Mckinsey 7s </a:t>
            </a:r>
            <a:br>
              <a:rPr lang="en-GB" b="1">
                <a:solidFill>
                  <a:srgbClr val="EBEBEB"/>
                </a:solidFill>
              </a:rPr>
            </a:br>
            <a:endParaRPr lang="en-GB">
              <a:solidFill>
                <a:srgbClr val="EBEBEB"/>
              </a:solidFill>
            </a:endParaRPr>
          </a:p>
        </p:txBody>
      </p:sp>
      <p:sp>
        <p:nvSpPr>
          <p:cNvPr id="19" name="Rectangle 18">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4A6F87BB-AE22-4D7F-8B61-070D8D13A743}"/>
              </a:ext>
            </a:extLst>
          </p:cNvPr>
          <p:cNvGraphicFramePr>
            <a:graphicFrameLocks noGrp="1"/>
          </p:cNvGraphicFramePr>
          <p:nvPr>
            <p:ph idx="1"/>
            <p:extLst>
              <p:ext uri="{D42A27DB-BD31-4B8C-83A1-F6EECF244321}">
                <p14:modId xmlns:p14="http://schemas.microsoft.com/office/powerpoint/2010/main" val="1139754699"/>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426188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14" name="Freeform: Shape 13">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6"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547EA187-231D-4A6B-9A19-1E5025D338AC}"/>
              </a:ext>
            </a:extLst>
          </p:cNvPr>
          <p:cNvSpPr>
            <a:spLocks noGrp="1"/>
          </p:cNvSpPr>
          <p:nvPr>
            <p:ph type="title"/>
          </p:nvPr>
        </p:nvSpPr>
        <p:spPr>
          <a:xfrm>
            <a:off x="639098" y="629265"/>
            <a:ext cx="5132438" cy="1622322"/>
          </a:xfrm>
        </p:spPr>
        <p:txBody>
          <a:bodyPr>
            <a:normAutofit/>
          </a:bodyPr>
          <a:lstStyle/>
          <a:p>
            <a:r>
              <a:rPr lang="en-GB">
                <a:solidFill>
                  <a:srgbClr val="EBEBEB"/>
                </a:solidFill>
              </a:rPr>
              <a:t>Deming's theory </a:t>
            </a:r>
          </a:p>
        </p:txBody>
      </p:sp>
      <p:pic>
        <p:nvPicPr>
          <p:cNvPr id="7" name="Graphic 6" descr="Light Bulb and Gear">
            <a:extLst>
              <a:ext uri="{FF2B5EF4-FFF2-40B4-BE49-F238E27FC236}">
                <a16:creationId xmlns:a16="http://schemas.microsoft.com/office/drawing/2014/main" id="{39771D76-EF2E-412E-8B85-FFDCD6A4E21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14836" y="1023437"/>
            <a:ext cx="4828707" cy="4828707"/>
          </a:xfrm>
          <a:prstGeom prst="rect">
            <a:avLst/>
          </a:prstGeom>
        </p:spPr>
      </p:pic>
      <p:sp>
        <p:nvSpPr>
          <p:cNvPr id="18" name="Rectangle 17">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4D169292-C1EB-486B-8D05-2EA4214A07D9}"/>
              </a:ext>
            </a:extLst>
          </p:cNvPr>
          <p:cNvSpPr>
            <a:spLocks noGrp="1"/>
          </p:cNvSpPr>
          <p:nvPr>
            <p:ph idx="1"/>
          </p:nvPr>
        </p:nvSpPr>
        <p:spPr>
          <a:xfrm>
            <a:off x="639098" y="2418735"/>
            <a:ext cx="5132439" cy="3811742"/>
          </a:xfrm>
        </p:spPr>
        <p:txBody>
          <a:bodyPr anchor="ctr">
            <a:normAutofit/>
          </a:bodyPr>
          <a:lstStyle/>
          <a:p>
            <a:r>
              <a:rPr lang="en-GB">
                <a:solidFill>
                  <a:srgbClr val="FFFFFF"/>
                </a:solidFill>
              </a:rPr>
              <a:t>Focuses on continues improvement</a:t>
            </a:r>
          </a:p>
          <a:p>
            <a:r>
              <a:rPr lang="en-GB">
                <a:solidFill>
                  <a:srgbClr val="FFFFFF"/>
                </a:solidFill>
              </a:rPr>
              <a:t>Managing control</a:t>
            </a:r>
          </a:p>
          <a:p>
            <a:r>
              <a:rPr lang="en-GB">
                <a:solidFill>
                  <a:srgbClr val="FFFFFF"/>
                </a:solidFill>
              </a:rPr>
              <a:t>Getting it right first time than fixing the problem later</a:t>
            </a:r>
          </a:p>
          <a:p>
            <a:r>
              <a:rPr lang="en-GB">
                <a:solidFill>
                  <a:srgbClr val="FFFFFF"/>
                </a:solidFill>
              </a:rPr>
              <a:t>when an idea is thought of first it must be done on a small scale to validate it full reward and employees then have time to accept it and support it.</a:t>
            </a:r>
          </a:p>
          <a:p>
            <a:pPr marL="0" indent="0">
              <a:buNone/>
            </a:pPr>
            <a:endParaRPr lang="en-GB">
              <a:solidFill>
                <a:srgbClr val="FFFFFF"/>
              </a:solidFill>
            </a:endParaRPr>
          </a:p>
        </p:txBody>
      </p:sp>
    </p:spTree>
    <p:extLst>
      <p:ext uri="{BB962C8B-B14F-4D97-AF65-F5344CB8AC3E}">
        <p14:creationId xmlns:p14="http://schemas.microsoft.com/office/powerpoint/2010/main" val="73590821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4D770-C8D7-45FA-A4C2-69CC875E1B84}"/>
              </a:ext>
            </a:extLst>
          </p:cNvPr>
          <p:cNvSpPr>
            <a:spLocks noGrp="1"/>
          </p:cNvSpPr>
          <p:nvPr>
            <p:ph type="title"/>
          </p:nvPr>
        </p:nvSpPr>
        <p:spPr/>
        <p:txBody>
          <a:bodyPr/>
          <a:lstStyle/>
          <a:p>
            <a:r>
              <a:rPr lang="en-GB" dirty="0"/>
              <a:t>Juran Trilogy </a:t>
            </a:r>
          </a:p>
        </p:txBody>
      </p:sp>
      <p:sp>
        <p:nvSpPr>
          <p:cNvPr id="3" name="Content Placeholder 2">
            <a:extLst>
              <a:ext uri="{FF2B5EF4-FFF2-40B4-BE49-F238E27FC236}">
                <a16:creationId xmlns:a16="http://schemas.microsoft.com/office/drawing/2014/main" id="{E7DFB3A6-5889-4923-B227-AFFDFACF4AE4}"/>
              </a:ext>
            </a:extLst>
          </p:cNvPr>
          <p:cNvSpPr>
            <a:spLocks noGrp="1"/>
          </p:cNvSpPr>
          <p:nvPr>
            <p:ph idx="1"/>
          </p:nvPr>
        </p:nvSpPr>
        <p:spPr/>
        <p:txBody>
          <a:bodyPr/>
          <a:lstStyle/>
          <a:p>
            <a:pPr lvl="0"/>
            <a:r>
              <a:rPr lang="en-GB" b="1" dirty="0"/>
              <a:t>Quality Planning-</a:t>
            </a:r>
            <a:r>
              <a:rPr lang="en-GB" dirty="0"/>
              <a:t> This purpose is to provide goods and services to customer’s needs.</a:t>
            </a:r>
          </a:p>
          <a:p>
            <a:pPr lvl="0"/>
            <a:r>
              <a:rPr lang="en-GB" b="1" dirty="0"/>
              <a:t>Quality Control-</a:t>
            </a:r>
            <a:r>
              <a:rPr lang="en-GB" dirty="0"/>
              <a:t> In this process the organisation must know who the customers are and what they require.</a:t>
            </a:r>
          </a:p>
          <a:p>
            <a:pPr lvl="0"/>
            <a:r>
              <a:rPr lang="en-GB" b="1" dirty="0"/>
              <a:t>Quality improvement-</a:t>
            </a:r>
            <a:r>
              <a:rPr lang="en-GB" dirty="0"/>
              <a:t> This is the third in its trilogy, which is to improve fitness of use of products and eradicate mistakes. It is to enhance performance from previous work done.</a:t>
            </a:r>
          </a:p>
          <a:p>
            <a:endParaRPr lang="en-GB" dirty="0"/>
          </a:p>
        </p:txBody>
      </p:sp>
    </p:spTree>
    <p:extLst>
      <p:ext uri="{BB962C8B-B14F-4D97-AF65-F5344CB8AC3E}">
        <p14:creationId xmlns:p14="http://schemas.microsoft.com/office/powerpoint/2010/main" val="41566659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97829B02-4F2C-4598-A40D-A9D720632A2D}"/>
              </a:ext>
            </a:extLst>
          </p:cNvPr>
          <p:cNvSpPr>
            <a:spLocks noGrp="1"/>
          </p:cNvSpPr>
          <p:nvPr>
            <p:ph type="title"/>
          </p:nvPr>
        </p:nvSpPr>
        <p:spPr>
          <a:xfrm>
            <a:off x="1154955" y="973667"/>
            <a:ext cx="2942210" cy="4833745"/>
          </a:xfrm>
        </p:spPr>
        <p:txBody>
          <a:bodyPr>
            <a:normAutofit/>
          </a:bodyPr>
          <a:lstStyle/>
          <a:p>
            <a:r>
              <a:rPr lang="en-GB" sz="2300">
                <a:solidFill>
                  <a:srgbClr val="EBEBEB"/>
                </a:solidFill>
              </a:rPr>
              <a:t>Recommendation </a:t>
            </a:r>
          </a:p>
        </p:txBody>
      </p:sp>
      <p:sp>
        <p:nvSpPr>
          <p:cNvPr id="19" name="Rectangle 18">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734131C0-B1D0-4415-913F-868FF5A62ADA}"/>
              </a:ext>
            </a:extLst>
          </p:cNvPr>
          <p:cNvGraphicFramePr>
            <a:graphicFrameLocks noGrp="1"/>
          </p:cNvGraphicFramePr>
          <p:nvPr>
            <p:ph idx="1"/>
            <p:extLst>
              <p:ext uri="{D42A27DB-BD31-4B8C-83A1-F6EECF244321}">
                <p14:modId xmlns:p14="http://schemas.microsoft.com/office/powerpoint/2010/main" val="2515400080"/>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185556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8" name="Group 9">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7"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EB9AE098-1700-42E0-90F4-8EC77185E490}"/>
              </a:ext>
            </a:extLst>
          </p:cNvPr>
          <p:cNvSpPr>
            <a:spLocks noGrp="1"/>
          </p:cNvSpPr>
          <p:nvPr>
            <p:ph type="title"/>
          </p:nvPr>
        </p:nvSpPr>
        <p:spPr>
          <a:xfrm>
            <a:off x="1154955" y="973667"/>
            <a:ext cx="2942210" cy="4833745"/>
          </a:xfrm>
        </p:spPr>
        <p:txBody>
          <a:bodyPr>
            <a:normAutofit/>
          </a:bodyPr>
          <a:lstStyle/>
          <a:p>
            <a:r>
              <a:rPr lang="en-GB">
                <a:solidFill>
                  <a:srgbClr val="EBEBEB"/>
                </a:solidFill>
              </a:rPr>
              <a:t>Conclusion </a:t>
            </a:r>
          </a:p>
        </p:txBody>
      </p:sp>
      <p:sp>
        <p:nvSpPr>
          <p:cNvPr id="29" name="Rectangle 18">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30" name="Content Placeholder 2">
            <a:extLst>
              <a:ext uri="{FF2B5EF4-FFF2-40B4-BE49-F238E27FC236}">
                <a16:creationId xmlns:a16="http://schemas.microsoft.com/office/drawing/2014/main" id="{E83B0B4C-5F94-4482-8C93-AD39ABB3B894}"/>
              </a:ext>
            </a:extLst>
          </p:cNvPr>
          <p:cNvGraphicFramePr>
            <a:graphicFrameLocks noGrp="1"/>
          </p:cNvGraphicFramePr>
          <p:nvPr>
            <p:ph idx="1"/>
            <p:extLst>
              <p:ext uri="{D42A27DB-BD31-4B8C-83A1-F6EECF244321}">
                <p14:modId xmlns:p14="http://schemas.microsoft.com/office/powerpoint/2010/main" val="1335110787"/>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181466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000C36E-AAFD-4188-BB55-FAE4A8272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11">
            <a:extLst>
              <a:ext uri="{FF2B5EF4-FFF2-40B4-BE49-F238E27FC236}">
                <a16:creationId xmlns:a16="http://schemas.microsoft.com/office/drawing/2014/main" id="{13CB6D4A-4ADE-4BAF-BB67-7E9E8AB2C8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343043" y="402165"/>
            <a:ext cx="6738659"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6" name="Oval 13">
            <a:extLst>
              <a:ext uri="{FF2B5EF4-FFF2-40B4-BE49-F238E27FC236}">
                <a16:creationId xmlns:a16="http://schemas.microsoft.com/office/drawing/2014/main" id="{2065753A-F15B-43F6-B811-03D543426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95198"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Freeform 5">
            <a:extLst>
              <a:ext uri="{FF2B5EF4-FFF2-40B4-BE49-F238E27FC236}">
                <a16:creationId xmlns:a16="http://schemas.microsoft.com/office/drawing/2014/main" id="{219AED55-7F29-4A42-9B4E-43EA05510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6355223"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a:extLst>
              <a:ext uri="{FF2B5EF4-FFF2-40B4-BE49-F238E27FC236}">
                <a16:creationId xmlns:a16="http://schemas.microsoft.com/office/drawing/2014/main" id="{3394EDF3-F539-40F8-9354-FE02885829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4512068"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0" name="Oval 19">
            <a:extLst>
              <a:ext uri="{FF2B5EF4-FFF2-40B4-BE49-F238E27FC236}">
                <a16:creationId xmlns:a16="http://schemas.microsoft.com/office/drawing/2014/main" id="{25236E71-242B-4CE7-96BC-B66F91F9D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818848"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8" name="Freeform 5">
            <a:extLst>
              <a:ext uri="{FF2B5EF4-FFF2-40B4-BE49-F238E27FC236}">
                <a16:creationId xmlns:a16="http://schemas.microsoft.com/office/drawing/2014/main" id="{683A5930-ABB0-4C7A-8E96-AB945DFB0D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6E70E784-B232-4935-81C9-ADD90DD36F2C}"/>
              </a:ext>
            </a:extLst>
          </p:cNvPr>
          <p:cNvSpPr>
            <a:spLocks noGrp="1"/>
          </p:cNvSpPr>
          <p:nvPr>
            <p:ph type="title"/>
          </p:nvPr>
        </p:nvSpPr>
        <p:spPr>
          <a:xfrm>
            <a:off x="8471239" y="973667"/>
            <a:ext cx="2942210" cy="4833745"/>
          </a:xfrm>
        </p:spPr>
        <p:txBody>
          <a:bodyPr>
            <a:normAutofit/>
          </a:bodyPr>
          <a:lstStyle/>
          <a:p>
            <a:r>
              <a:rPr lang="en-GB">
                <a:solidFill>
                  <a:srgbClr val="EBEBEB"/>
                </a:solidFill>
              </a:rPr>
              <a:t>SWOT</a:t>
            </a:r>
          </a:p>
        </p:txBody>
      </p:sp>
      <p:sp>
        <p:nvSpPr>
          <p:cNvPr id="24" name="Rectangle 23">
            <a:extLst>
              <a:ext uri="{FF2B5EF4-FFF2-40B4-BE49-F238E27FC236}">
                <a16:creationId xmlns:a16="http://schemas.microsoft.com/office/drawing/2014/main" id="{33E51D9F-DA72-49DE-9183-76B062B38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9C96DD45-EC7A-4E23-8354-B08452C99E00}"/>
              </a:ext>
            </a:extLst>
          </p:cNvPr>
          <p:cNvGraphicFramePr>
            <a:graphicFrameLocks noGrp="1"/>
          </p:cNvGraphicFramePr>
          <p:nvPr>
            <p:ph idx="1"/>
            <p:extLst>
              <p:ext uri="{D42A27DB-BD31-4B8C-83A1-F6EECF244321}">
                <p14:modId xmlns:p14="http://schemas.microsoft.com/office/powerpoint/2010/main" val="4124578058"/>
              </p:ext>
            </p:extLst>
          </p:nvPr>
        </p:nvGraphicFramePr>
        <p:xfrm>
          <a:off x="964907" y="973667"/>
          <a:ext cx="6116795" cy="49287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25843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22" name="Group 21">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23" name="Rectangle 22">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sp>
      </p:grpSp>
      <p:sp>
        <p:nvSpPr>
          <p:cNvPr id="2" name="Title 1">
            <a:extLst>
              <a:ext uri="{FF2B5EF4-FFF2-40B4-BE49-F238E27FC236}">
                <a16:creationId xmlns:a16="http://schemas.microsoft.com/office/drawing/2014/main" id="{B4DCD5FC-8A2B-40A0-9561-4B326E19D984}"/>
              </a:ext>
            </a:extLst>
          </p:cNvPr>
          <p:cNvSpPr>
            <a:spLocks noGrp="1"/>
          </p:cNvSpPr>
          <p:nvPr>
            <p:ph type="title"/>
          </p:nvPr>
        </p:nvSpPr>
        <p:spPr>
          <a:xfrm>
            <a:off x="1000372" y="1209957"/>
            <a:ext cx="3034580" cy="4438087"/>
          </a:xfrm>
        </p:spPr>
        <p:txBody>
          <a:bodyPr anchor="ctr">
            <a:normAutofit/>
          </a:bodyPr>
          <a:lstStyle/>
          <a:p>
            <a:pPr algn="r"/>
            <a:r>
              <a:rPr lang="en-GB" sz="3200">
                <a:solidFill>
                  <a:schemeClr val="tx1"/>
                </a:solidFill>
              </a:rPr>
              <a:t>Reference </a:t>
            </a:r>
            <a:br>
              <a:rPr lang="en-GB" sz="3200">
                <a:solidFill>
                  <a:schemeClr val="tx1"/>
                </a:solidFill>
              </a:rPr>
            </a:br>
            <a:endParaRPr lang="en-GB" sz="3200">
              <a:solidFill>
                <a:schemeClr val="tx1"/>
              </a:solidFill>
            </a:endParaRPr>
          </a:p>
        </p:txBody>
      </p:sp>
      <p:cxnSp>
        <p:nvCxnSpPr>
          <p:cNvPr id="26" name="Straight Connector 25">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pic>
        <p:nvPicPr>
          <p:cNvPr id="40" name="Content Placeholder 39">
            <a:extLst>
              <a:ext uri="{FF2B5EF4-FFF2-40B4-BE49-F238E27FC236}">
                <a16:creationId xmlns:a16="http://schemas.microsoft.com/office/drawing/2014/main" id="{5225D26F-DA94-48B5-B45E-489E301B4E4E}"/>
              </a:ext>
            </a:extLst>
          </p:cNvPr>
          <p:cNvPicPr>
            <a:picLocks noGrp="1" noChangeAspect="1"/>
          </p:cNvPicPr>
          <p:nvPr>
            <p:ph idx="1"/>
          </p:nvPr>
        </p:nvPicPr>
        <p:blipFill>
          <a:blip r:embed="rId2"/>
          <a:stretch>
            <a:fillRect/>
          </a:stretch>
        </p:blipFill>
        <p:spPr>
          <a:xfrm>
            <a:off x="5779339" y="1058863"/>
            <a:ext cx="3100298" cy="4740275"/>
          </a:xfrm>
          <a:prstGeom prst="rect">
            <a:avLst/>
          </a:prstGeom>
        </p:spPr>
      </p:pic>
    </p:spTree>
    <p:extLst>
      <p:ext uri="{BB962C8B-B14F-4D97-AF65-F5344CB8AC3E}">
        <p14:creationId xmlns:p14="http://schemas.microsoft.com/office/powerpoint/2010/main" val="3485568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9" name="Rectangle 49">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1">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54" name="Group 53">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55" name="Rectangle 54">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sp>
      </p:grpSp>
      <p:sp>
        <p:nvSpPr>
          <p:cNvPr id="2" name="Title 1">
            <a:extLst>
              <a:ext uri="{FF2B5EF4-FFF2-40B4-BE49-F238E27FC236}">
                <a16:creationId xmlns:a16="http://schemas.microsoft.com/office/drawing/2014/main" id="{835262C9-343F-42D8-905F-9808C1BE3968}"/>
              </a:ext>
            </a:extLst>
          </p:cNvPr>
          <p:cNvSpPr>
            <a:spLocks noGrp="1"/>
          </p:cNvSpPr>
          <p:nvPr>
            <p:ph type="title"/>
          </p:nvPr>
        </p:nvSpPr>
        <p:spPr>
          <a:xfrm>
            <a:off x="1000372" y="1209957"/>
            <a:ext cx="3034580" cy="4438087"/>
          </a:xfrm>
        </p:spPr>
        <p:txBody>
          <a:bodyPr anchor="ctr">
            <a:normAutofit/>
          </a:bodyPr>
          <a:lstStyle/>
          <a:p>
            <a:pPr algn="r"/>
            <a:r>
              <a:rPr lang="en-GB" sz="3200">
                <a:solidFill>
                  <a:schemeClr val="tx1"/>
                </a:solidFill>
              </a:rPr>
              <a:t>Reference </a:t>
            </a:r>
          </a:p>
        </p:txBody>
      </p:sp>
      <p:cxnSp>
        <p:nvCxnSpPr>
          <p:cNvPr id="58" name="Straight Connector 57">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26" name="Content Placeholder 2">
            <a:extLst>
              <a:ext uri="{FF2B5EF4-FFF2-40B4-BE49-F238E27FC236}">
                <a16:creationId xmlns:a16="http://schemas.microsoft.com/office/drawing/2014/main" id="{F39CE0D5-7425-4D31-95F8-5138E4A1F8C8}"/>
              </a:ext>
            </a:extLst>
          </p:cNvPr>
          <p:cNvSpPr>
            <a:spLocks noGrp="1"/>
          </p:cNvSpPr>
          <p:nvPr>
            <p:ph idx="1"/>
          </p:nvPr>
        </p:nvSpPr>
        <p:spPr>
          <a:xfrm>
            <a:off x="4678424" y="1059025"/>
            <a:ext cx="5302189" cy="4739950"/>
          </a:xfrm>
        </p:spPr>
        <p:txBody>
          <a:bodyPr anchor="ctr">
            <a:normAutofit lnSpcReduction="10000"/>
          </a:bodyPr>
          <a:lstStyle/>
          <a:p>
            <a:pPr>
              <a:lnSpc>
                <a:spcPct val="90000"/>
              </a:lnSpc>
            </a:pPr>
            <a:r>
              <a:rPr lang="en-GB" sz="500">
                <a:solidFill>
                  <a:schemeClr val="tx1"/>
                </a:solidFill>
              </a:rPr>
              <a:t>28.	Meyer, C. and Schwager, A. (2007), “Understanding Customer Experience,” Harvard Business Review, February 1,17–26  Organizational Innovation (Online), 9(4), pp. 83-89. </a:t>
            </a:r>
          </a:p>
          <a:p>
            <a:pPr>
              <a:lnSpc>
                <a:spcPct val="90000"/>
              </a:lnSpc>
            </a:pPr>
            <a:r>
              <a:rPr lang="en-GB" sz="500">
                <a:solidFill>
                  <a:schemeClr val="tx1"/>
                </a:solidFill>
              </a:rPr>
              <a:t>29.	Pink, H., 2011. Asda beats CO2 target. Motor Transport, , pp. 8.</a:t>
            </a:r>
          </a:p>
          <a:p>
            <a:pPr>
              <a:lnSpc>
                <a:spcPct val="90000"/>
              </a:lnSpc>
            </a:pPr>
            <a:r>
              <a:rPr lang="en-GB" sz="500">
                <a:solidFill>
                  <a:schemeClr val="tx1"/>
                </a:solidFill>
              </a:rPr>
              <a:t>30.	Prickett, R., 2010. THE BOTTOM LIME. Financial Management, , pp. 18-20.</a:t>
            </a:r>
          </a:p>
          <a:p>
            <a:pPr>
              <a:lnSpc>
                <a:spcPct val="90000"/>
              </a:lnSpc>
            </a:pPr>
            <a:r>
              <a:rPr lang="en-GB" sz="500">
                <a:solidFill>
                  <a:schemeClr val="tx1"/>
                </a:solidFill>
              </a:rPr>
              <a:t>31.	Robinson, P. J. Faris, C. W. and Wind, Y. (1979). Industrial Buying and Creative Marketing, Boston, MA: Allyn and Bacon and the Marketing Science Institute.</a:t>
            </a:r>
          </a:p>
          <a:p>
            <a:pPr>
              <a:lnSpc>
                <a:spcPct val="90000"/>
              </a:lnSpc>
            </a:pPr>
            <a:r>
              <a:rPr lang="en-GB" sz="500">
                <a:solidFill>
                  <a:schemeClr val="tx1"/>
                </a:solidFill>
              </a:rPr>
              <a:t>32.	Romano, C., (1994). Report card on TQM. Management review, 83(1), pp. 22.</a:t>
            </a:r>
          </a:p>
          <a:p>
            <a:pPr>
              <a:lnSpc>
                <a:spcPct val="90000"/>
              </a:lnSpc>
            </a:pPr>
            <a:r>
              <a:rPr lang="en-GB" sz="500">
                <a:solidFill>
                  <a:schemeClr val="tx1"/>
                </a:solidFill>
              </a:rPr>
              <a:t>33.	Schmitt, Bernd H. (1999), Experiential Marketing. New York: The Free Press.</a:t>
            </a:r>
          </a:p>
          <a:p>
            <a:pPr>
              <a:lnSpc>
                <a:spcPct val="90000"/>
              </a:lnSpc>
            </a:pPr>
            <a:r>
              <a:rPr lang="en-GB" sz="500">
                <a:solidFill>
                  <a:schemeClr val="tx1"/>
                </a:solidFill>
              </a:rPr>
              <a:t>34.	Singh, A., (2013). A Study of Role of McKinsey's 7S Framework in Achieving Organizational Excellence. Organization Development Journal, 31(3), pp. 39-50.</a:t>
            </a:r>
          </a:p>
          <a:p>
            <a:pPr>
              <a:lnSpc>
                <a:spcPct val="90000"/>
              </a:lnSpc>
            </a:pPr>
            <a:r>
              <a:rPr lang="en-GB" sz="500">
                <a:solidFill>
                  <a:schemeClr val="tx1"/>
                </a:solidFill>
              </a:rPr>
              <a:t>35.	Slideshare.net. (2020). Slideshare.Net. [online] Available at: &lt;https://www.slideshare.net/&gt; [Accessed 10 March 2020].</a:t>
            </a:r>
          </a:p>
          <a:p>
            <a:pPr>
              <a:lnSpc>
                <a:spcPct val="90000"/>
              </a:lnSpc>
            </a:pPr>
            <a:r>
              <a:rPr lang="en-GB" sz="500">
                <a:solidFill>
                  <a:schemeClr val="tx1"/>
                </a:solidFill>
              </a:rPr>
              <a:t>36.	Smith, J.L., (2011). A Tribute to Dr. Joseph M. Juran. Quality, 50(3), pp. 20.</a:t>
            </a:r>
          </a:p>
          <a:p>
            <a:pPr>
              <a:lnSpc>
                <a:spcPct val="90000"/>
              </a:lnSpc>
            </a:pPr>
            <a:r>
              <a:rPr lang="en-GB" sz="500">
                <a:solidFill>
                  <a:schemeClr val="tx1"/>
                </a:solidFill>
              </a:rPr>
              <a:t>37.	Tesco.com. (2020). Tesco - Supermarkets | Online Groceries, Clubcard &amp; Recipes. [online] Available at: https://www.tesco.com/ [Accessed 5 Mar. 2020].</a:t>
            </a:r>
          </a:p>
          <a:p>
            <a:pPr>
              <a:lnSpc>
                <a:spcPct val="90000"/>
              </a:lnSpc>
            </a:pPr>
            <a:r>
              <a:rPr lang="en-GB" sz="500">
                <a:solidFill>
                  <a:schemeClr val="tx1"/>
                </a:solidFill>
              </a:rPr>
              <a:t>38.	The British Library. (2020). The British Library. [online] Available at:  Beddall, C., 2000. Asda, Tesco are media darlings. Grocer, 223(7443), pp. 6. https://www.bl.uk/[Accessed 1 Mar.2020].</a:t>
            </a:r>
          </a:p>
          <a:p>
            <a:pPr>
              <a:lnSpc>
                <a:spcPct val="90000"/>
              </a:lnSpc>
            </a:pPr>
            <a:r>
              <a:rPr lang="en-GB" sz="500">
                <a:solidFill>
                  <a:schemeClr val="tx1"/>
                </a:solidFill>
              </a:rPr>
              <a:t>39.	The Guardian. (2020). News, sport and opinion from the Guardian's UK edition | TheGuardian.[online] Available at: https://www.theguardian.com/ [Accessed 6 Feb. 2020].</a:t>
            </a:r>
          </a:p>
          <a:p>
            <a:pPr>
              <a:lnSpc>
                <a:spcPct val="90000"/>
              </a:lnSpc>
            </a:pPr>
            <a:r>
              <a:rPr lang="en-GB" sz="500">
                <a:solidFill>
                  <a:schemeClr val="tx1"/>
                </a:solidFill>
              </a:rPr>
              <a:t>40.	Thomas, J., 2010. Asda. Marketing, , pp. 17.Asda.com. (2020). Asda.com - Online Food Shopping, George, &amp; more. [online] Available at: https://www.asda.com/ [Accessed 31 Jan. 2020].</a:t>
            </a:r>
          </a:p>
          <a:p>
            <a:pPr>
              <a:lnSpc>
                <a:spcPct val="90000"/>
              </a:lnSpc>
            </a:pPr>
            <a:r>
              <a:rPr lang="en-GB" sz="500">
                <a:solidFill>
                  <a:schemeClr val="tx1"/>
                </a:solidFill>
              </a:rPr>
              <a:t>41.	Trustpilot. (2020). Trustpilot Reviews: Experience the power of customer reviews. [online] Available at: https://uk.trustpilot.com/ [Accessed 3 Mar. 2020].</a:t>
            </a:r>
          </a:p>
          <a:p>
            <a:pPr>
              <a:lnSpc>
                <a:spcPct val="90000"/>
              </a:lnSpc>
            </a:pPr>
            <a:r>
              <a:rPr lang="en-GB" sz="500">
                <a:solidFill>
                  <a:schemeClr val="tx1"/>
                </a:solidFill>
              </a:rPr>
              <a:t>42.	UK Act.com. (2020). What is customer experience | Learn the essentials with Act!. [online] Available at: https://www.act.com/en-uk/what-is-customer-experience [Accessed 15 Jan. 2020].</a:t>
            </a:r>
          </a:p>
          <a:p>
            <a:pPr>
              <a:lnSpc>
                <a:spcPct val="90000"/>
              </a:lnSpc>
            </a:pPr>
            <a:r>
              <a:rPr lang="en-GB" sz="500">
                <a:solidFill>
                  <a:schemeClr val="tx1"/>
                </a:solidFill>
              </a:rPr>
              <a:t>43.	University, S. (2020). Home - Santa Clara University. [online] Scu.edu. Available at:https://www.scu.edu/ [Accessed 14 Feb. 2020].</a:t>
            </a:r>
          </a:p>
          <a:p>
            <a:pPr>
              <a:lnSpc>
                <a:spcPct val="90000"/>
              </a:lnSpc>
            </a:pPr>
            <a:r>
              <a:rPr lang="en-GB" sz="500">
                <a:solidFill>
                  <a:schemeClr val="tx1"/>
                </a:solidFill>
              </a:rPr>
              <a:t>44.	Waterman Jr., R. H., Peters, T. J. and Phillips, J. R. (1980) ‘Structure Is Not Organization’, Business Horizons, 23(3), p. 14. doi: 10.1016/0007-6813(80)90027-0.Week, 19(42), pp. 7.</a:t>
            </a:r>
          </a:p>
          <a:p>
            <a:pPr>
              <a:lnSpc>
                <a:spcPct val="90000"/>
              </a:lnSpc>
            </a:pPr>
            <a:r>
              <a:rPr lang="en-GB" sz="500">
                <a:solidFill>
                  <a:schemeClr val="tx1"/>
                </a:solidFill>
              </a:rPr>
              <a:t>45.	Wilkinson, d. (2020). Act! - CRM &amp; Marketing Automation in One. [online] act_com.</a:t>
            </a:r>
          </a:p>
          <a:p>
            <a:pPr>
              <a:lnSpc>
                <a:spcPct val="90000"/>
              </a:lnSpc>
            </a:pPr>
            <a:r>
              <a:rPr lang="en-GB" sz="500">
                <a:solidFill>
                  <a:schemeClr val="tx1"/>
                </a:solidFill>
              </a:rPr>
              <a:t>46.	Wunsch, N. (2020). Statista - The Statistics Portal for Market Data, Market Research and Market Studies. [online] Statista.com. Available at: https://www.statista.com/ [Accessed 25 Feb. 2020].</a:t>
            </a:r>
          </a:p>
          <a:p>
            <a:pPr>
              <a:lnSpc>
                <a:spcPct val="90000"/>
              </a:lnSpc>
            </a:pPr>
            <a:r>
              <a:rPr lang="en-GB" sz="500">
                <a:solidFill>
                  <a:schemeClr val="tx1"/>
                </a:solidFill>
              </a:rPr>
              <a:t>47.	www.slideshare.net. (2020). SlideShare.net. [online] Available at: https://www.slideshare.net/ [Accessed 5 Mar. 2020].</a:t>
            </a:r>
          </a:p>
          <a:p>
            <a:pPr>
              <a:lnSpc>
                <a:spcPct val="90000"/>
              </a:lnSpc>
            </a:pPr>
            <a:r>
              <a:rPr lang="en-GB" sz="500">
                <a:solidFill>
                  <a:schemeClr val="tx1"/>
                </a:solidFill>
              </a:rPr>
              <a:t>48.	Zargiya, (2019). SlideShare.net. [online] www.slideshare.net. Available at: https://www.slideshare.net [Accessed 4 Mar. 2020].</a:t>
            </a:r>
          </a:p>
          <a:p>
            <a:pPr>
              <a:lnSpc>
                <a:spcPct val="90000"/>
              </a:lnSpc>
            </a:pPr>
            <a:endParaRPr lang="en-GB" sz="500">
              <a:solidFill>
                <a:schemeClr val="tx1"/>
              </a:solidFill>
            </a:endParaRPr>
          </a:p>
          <a:p>
            <a:pPr>
              <a:lnSpc>
                <a:spcPct val="90000"/>
              </a:lnSpc>
            </a:pPr>
            <a:endParaRPr lang="en-GB" sz="500">
              <a:solidFill>
                <a:schemeClr val="tx1"/>
              </a:solidFill>
            </a:endParaRPr>
          </a:p>
          <a:p>
            <a:pPr>
              <a:lnSpc>
                <a:spcPct val="90000"/>
              </a:lnSpc>
            </a:pPr>
            <a:endParaRPr lang="en-GB" sz="500">
              <a:solidFill>
                <a:schemeClr val="tx1"/>
              </a:solidFill>
            </a:endParaRPr>
          </a:p>
        </p:txBody>
      </p:sp>
    </p:spTree>
    <p:extLst>
      <p:ext uri="{BB962C8B-B14F-4D97-AF65-F5344CB8AC3E}">
        <p14:creationId xmlns:p14="http://schemas.microsoft.com/office/powerpoint/2010/main" val="39704882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
  <TotalTime>54</TotalTime>
  <Words>1281</Words>
  <Application>Microsoft Office PowerPoint</Application>
  <PresentationFormat>Widescreen</PresentationFormat>
  <Paragraphs>108</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Century Gothic</vt:lpstr>
      <vt:lpstr>Wingdings 3</vt:lpstr>
      <vt:lpstr>Ion Boardroom</vt:lpstr>
      <vt:lpstr>UNDERSTANDING AND ENGAGING IN THE CUSTOMER EXPERIENCE (BMSK 5003) </vt:lpstr>
      <vt:lpstr>Introduction </vt:lpstr>
      <vt:lpstr>Customer Experience</vt:lpstr>
      <vt:lpstr>Customer  Relationship Management (CRM)</vt:lpstr>
      <vt:lpstr>Ethical Marketing </vt:lpstr>
      <vt:lpstr>Sustainability </vt:lpstr>
      <vt:lpstr>Mckinsey 7s  </vt:lpstr>
      <vt:lpstr>Deming's theory </vt:lpstr>
      <vt:lpstr>Juran Trilogy </vt:lpstr>
      <vt:lpstr>Recommendation </vt:lpstr>
      <vt:lpstr>Conclusion </vt:lpstr>
      <vt:lpstr>SWOT</vt:lpstr>
      <vt:lpstr>Reference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AND ENGAGING IN THE CUSTOMER EXPERIENCE (BMSK 5003) </dc:title>
  <dc:creator>Mohammed Hussain</dc:creator>
  <cp:lastModifiedBy>Mohammed Hussain</cp:lastModifiedBy>
  <cp:revision>9</cp:revision>
  <dcterms:created xsi:type="dcterms:W3CDTF">2020-03-13T01:43:32Z</dcterms:created>
  <dcterms:modified xsi:type="dcterms:W3CDTF">2020-03-13T02:51:01Z</dcterms:modified>
</cp:coreProperties>
</file>