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DBF62-8869-4EC1-9E17-1DD2FE034A55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0605E-C604-489D-B9FC-B1B035D3D8E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FEBRUARY 6 2020</a:t>
            </a:r>
          </a:p>
          <a:p>
            <a:endParaRPr lang="en-GB" dirty="0"/>
          </a:p>
          <a:p>
            <a:r>
              <a:rPr lang="en-GB" dirty="0" smtClean="0"/>
              <a:t>DR GARETH MORGAN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BASIC METHOD OF A SURVEY TO ILLUSTRATE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</a:p>
          <a:p>
            <a:r>
              <a:rPr lang="en-GB" dirty="0" smtClean="0"/>
              <a:t>DATA COLLECTION</a:t>
            </a:r>
          </a:p>
          <a:p>
            <a:r>
              <a:rPr lang="en-GB" dirty="0" smtClean="0"/>
              <a:t>ANALYSIS AND INTERPRETATION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NEEDS TO BE DRIVEN BY A QUESTION</a:t>
            </a:r>
          </a:p>
          <a:p>
            <a:r>
              <a:rPr lang="en-GB" dirty="0" smtClean="0"/>
              <a:t>CLEAR AND EASY TO DELIVER</a:t>
            </a:r>
          </a:p>
          <a:p>
            <a:r>
              <a:rPr lang="en-GB" dirty="0" smtClean="0"/>
              <a:t>ALLOWS DATA COLLECTION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Average = Weight / number</a:t>
            </a:r>
          </a:p>
          <a:p>
            <a:r>
              <a:rPr lang="en-GB" dirty="0" smtClean="0"/>
              <a:t>Interpretation based on question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Score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Weight</a:t>
                      </a:r>
                      <a:r>
                        <a:rPr lang="en-GB" baseline="0" dirty="0" smtClean="0"/>
                        <a:t> (S*N)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 of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PIE CHARTS, BAR CHARTS</a:t>
            </a:r>
          </a:p>
          <a:p>
            <a:r>
              <a:rPr lang="en-GB" dirty="0" smtClean="0"/>
              <a:t>TABLE AS WAS SHOWN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ELSE COULD WE DO?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REPEAT IN ONE YEAR (TREND)</a:t>
            </a:r>
          </a:p>
          <a:p>
            <a:r>
              <a:rPr lang="en-GB" dirty="0" smtClean="0"/>
              <a:t>BIGGER SAMPLE SIZE</a:t>
            </a:r>
          </a:p>
          <a:p>
            <a:r>
              <a:rPr lang="en-GB" smtClean="0"/>
              <a:t>ASK QUALITATIVE DATA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90</Words>
  <Application>Microsoft Office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RESEARCH METHODS</vt:lpstr>
      <vt:lpstr>BASIC METHOD OF A SURVEY TO ILLUSTRATE</vt:lpstr>
      <vt:lpstr>QUESTIONNAIRE DESIGN</vt:lpstr>
      <vt:lpstr>Slide 4</vt:lpstr>
      <vt:lpstr>Presentation of data</vt:lpstr>
      <vt:lpstr>WHAT ELSE COULD WE DO?</vt:lpstr>
    </vt:vector>
  </TitlesOfParts>
  <Company>Hywel Dda Health Board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ga103726</dc:creator>
  <cp:lastModifiedBy>ga103726</cp:lastModifiedBy>
  <cp:revision>3</cp:revision>
  <dcterms:created xsi:type="dcterms:W3CDTF">2020-02-05T08:42:54Z</dcterms:created>
  <dcterms:modified xsi:type="dcterms:W3CDTF">2020-02-05T09:01:27Z</dcterms:modified>
</cp:coreProperties>
</file>