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4" r:id="rId23"/>
    <p:sldMasterId id="2147483726" r:id="rId24"/>
    <p:sldMasterId id="2147483728" r:id="rId25"/>
  </p:sldMasterIdLst>
  <p:notesMasterIdLst>
    <p:notesMasterId r:id="rId36"/>
  </p:notesMasterIdLst>
  <p:sldIdLst>
    <p:sldId id="256" r:id="rId26"/>
    <p:sldId id="294" r:id="rId27"/>
    <p:sldId id="295" r:id="rId28"/>
    <p:sldId id="402" r:id="rId29"/>
    <p:sldId id="408" r:id="rId30"/>
    <p:sldId id="400" r:id="rId31"/>
    <p:sldId id="404" r:id="rId32"/>
    <p:sldId id="407" r:id="rId33"/>
    <p:sldId id="403" r:id="rId34"/>
    <p:sldId id="40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1AC5D5-BB48-40C2-9B5D-D9F602CBB70A}" v="5" dt="2023-05-23T04:56:13.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270"/>
    <p:restoredTop sz="96327"/>
  </p:normalViewPr>
  <p:slideViewPr>
    <p:cSldViewPr snapToGrid="0" snapToObjects="1">
      <p:cViewPr varScale="1">
        <p:scale>
          <a:sx n="110" d="100"/>
          <a:sy n="110" d="100"/>
        </p:scale>
        <p:origin x="48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theme" Target="theme/theme1.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microsoft.com/office/2015/10/relationships/revisionInfo" Target="revisionInfo.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4.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notesMaster" Target="notesMasters/notesMaster1.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6.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71AC5D5-BB48-40C2-9B5D-D9F602CBB70A}"/>
    <pc:docChg chg="custSel addSld delSld modSld">
      <pc:chgData name="Nitheesh Kaliyamurthy" userId="2821ebda-f4ac-4963-9a4e-a836dfc45829" providerId="ADAL" clId="{871AC5D5-BB48-40C2-9B5D-D9F602CBB70A}" dt="2023-05-23T05:00:12.030" v="116" actId="20577"/>
      <pc:docMkLst>
        <pc:docMk/>
      </pc:docMkLst>
      <pc:sldChg chg="add del">
        <pc:chgData name="Nitheesh Kaliyamurthy" userId="2821ebda-f4ac-4963-9a4e-a836dfc45829" providerId="ADAL" clId="{871AC5D5-BB48-40C2-9B5D-D9F602CBB70A}" dt="2023-05-23T04:55:29.650" v="3"/>
        <pc:sldMkLst>
          <pc:docMk/>
          <pc:sldMk cId="4059603072" sldId="294"/>
        </pc:sldMkLst>
      </pc:sldChg>
      <pc:sldChg chg="add del">
        <pc:chgData name="Nitheesh Kaliyamurthy" userId="2821ebda-f4ac-4963-9a4e-a836dfc45829" providerId="ADAL" clId="{871AC5D5-BB48-40C2-9B5D-D9F602CBB70A}" dt="2023-05-23T04:55:29.650" v="3"/>
        <pc:sldMkLst>
          <pc:docMk/>
          <pc:sldMk cId="3229398234" sldId="295"/>
        </pc:sldMkLst>
      </pc:sldChg>
      <pc:sldChg chg="addSp delSp modSp add del mod setBg delDesignElem">
        <pc:chgData name="Nitheesh Kaliyamurthy" userId="2821ebda-f4ac-4963-9a4e-a836dfc45829" providerId="ADAL" clId="{871AC5D5-BB48-40C2-9B5D-D9F602CBB70A}" dt="2023-05-23T04:58:04.320" v="17" actId="20577"/>
        <pc:sldMkLst>
          <pc:docMk/>
          <pc:sldMk cId="2035034296" sldId="400"/>
        </pc:sldMkLst>
        <pc:spChg chg="add del">
          <ac:chgData name="Nitheesh Kaliyamurthy" userId="2821ebda-f4ac-4963-9a4e-a836dfc45829" providerId="ADAL" clId="{871AC5D5-BB48-40C2-9B5D-D9F602CBB70A}" dt="2023-05-23T04:55:29.650" v="3"/>
          <ac:spMkLst>
            <pc:docMk/>
            <pc:sldMk cId="2035034296" sldId="400"/>
            <ac:spMk id="48" creationId="{2550BE34-C2B8-49B8-8519-67A8CAD51AE9}"/>
          </ac:spMkLst>
        </pc:spChg>
        <pc:spChg chg="add del">
          <ac:chgData name="Nitheesh Kaliyamurthy" userId="2821ebda-f4ac-4963-9a4e-a836dfc45829" providerId="ADAL" clId="{871AC5D5-BB48-40C2-9B5D-D9F602CBB70A}" dt="2023-05-23T04:55:29.650" v="3"/>
          <ac:spMkLst>
            <pc:docMk/>
            <pc:sldMk cId="2035034296" sldId="400"/>
            <ac:spMk id="50" creationId="{A7457DD9-5A45-400A-AB4B-4B4EDECA25F1}"/>
          </ac:spMkLst>
        </pc:spChg>
        <pc:spChg chg="add del">
          <ac:chgData name="Nitheesh Kaliyamurthy" userId="2821ebda-f4ac-4963-9a4e-a836dfc45829" providerId="ADAL" clId="{871AC5D5-BB48-40C2-9B5D-D9F602CBB70A}" dt="2023-05-23T04:55:29.650" v="3"/>
          <ac:spMkLst>
            <pc:docMk/>
            <pc:sldMk cId="2035034296" sldId="400"/>
            <ac:spMk id="52" creationId="{441CF7D6-A660-431A-B0BB-140A0D5556B6}"/>
          </ac:spMkLst>
        </pc:spChg>
        <pc:spChg chg="add del">
          <ac:chgData name="Nitheesh Kaliyamurthy" userId="2821ebda-f4ac-4963-9a4e-a836dfc45829" providerId="ADAL" clId="{871AC5D5-BB48-40C2-9B5D-D9F602CBB70A}" dt="2023-05-23T04:55:29.650" v="3"/>
          <ac:spMkLst>
            <pc:docMk/>
            <pc:sldMk cId="2035034296" sldId="400"/>
            <ac:spMk id="54" creationId="{0570A85B-3810-4F95-97B0-CBF4CCDB381C}"/>
          </ac:spMkLst>
        </pc:spChg>
        <pc:graphicFrameChg chg="modGraphic">
          <ac:chgData name="Nitheesh Kaliyamurthy" userId="2821ebda-f4ac-4963-9a4e-a836dfc45829" providerId="ADAL" clId="{871AC5D5-BB48-40C2-9B5D-D9F602CBB70A}" dt="2023-05-23T04:58:04.320" v="17" actId="20577"/>
          <ac:graphicFrameMkLst>
            <pc:docMk/>
            <pc:sldMk cId="2035034296" sldId="400"/>
            <ac:graphicFrameMk id="4" creationId="{623527D6-B51D-B7D0-EFEF-5CED34D899F2}"/>
          </ac:graphicFrameMkLst>
        </pc:graphicFrameChg>
      </pc:sldChg>
      <pc:sldChg chg="modSp add del mod">
        <pc:chgData name="Nitheesh Kaliyamurthy" userId="2821ebda-f4ac-4963-9a4e-a836dfc45829" providerId="ADAL" clId="{871AC5D5-BB48-40C2-9B5D-D9F602CBB70A}" dt="2023-05-23T04:56:45.443" v="9" actId="20577"/>
        <pc:sldMkLst>
          <pc:docMk/>
          <pc:sldMk cId="1214315292" sldId="402"/>
        </pc:sldMkLst>
        <pc:spChg chg="mod">
          <ac:chgData name="Nitheesh Kaliyamurthy" userId="2821ebda-f4ac-4963-9a4e-a836dfc45829" providerId="ADAL" clId="{871AC5D5-BB48-40C2-9B5D-D9F602CBB70A}" dt="2023-05-23T04:56:45.443" v="9" actId="20577"/>
          <ac:spMkLst>
            <pc:docMk/>
            <pc:sldMk cId="1214315292" sldId="402"/>
            <ac:spMk id="3" creationId="{AAE3267A-920B-4935-BFF4-9C4992734636}"/>
          </ac:spMkLst>
        </pc:spChg>
      </pc:sldChg>
      <pc:sldChg chg="modSp add del mod">
        <pc:chgData name="Nitheesh Kaliyamurthy" userId="2821ebda-f4ac-4963-9a4e-a836dfc45829" providerId="ADAL" clId="{871AC5D5-BB48-40C2-9B5D-D9F602CBB70A}" dt="2023-05-23T05:00:12.030" v="116" actId="20577"/>
        <pc:sldMkLst>
          <pc:docMk/>
          <pc:sldMk cId="2448325643" sldId="403"/>
        </pc:sldMkLst>
        <pc:spChg chg="mod">
          <ac:chgData name="Nitheesh Kaliyamurthy" userId="2821ebda-f4ac-4963-9a4e-a836dfc45829" providerId="ADAL" clId="{871AC5D5-BB48-40C2-9B5D-D9F602CBB70A}" dt="2023-05-23T05:00:12.030" v="116" actId="20577"/>
          <ac:spMkLst>
            <pc:docMk/>
            <pc:sldMk cId="2448325643" sldId="403"/>
            <ac:spMk id="4" creationId="{00000000-0000-0000-0000-000000000000}"/>
          </ac:spMkLst>
        </pc:spChg>
      </pc:sldChg>
      <pc:sldChg chg="modSp add del mod">
        <pc:chgData name="Nitheesh Kaliyamurthy" userId="2821ebda-f4ac-4963-9a4e-a836dfc45829" providerId="ADAL" clId="{871AC5D5-BB48-40C2-9B5D-D9F602CBB70A}" dt="2023-05-23T04:59:18.870" v="115" actId="1076"/>
        <pc:sldMkLst>
          <pc:docMk/>
          <pc:sldMk cId="3133872211" sldId="404"/>
        </pc:sldMkLst>
        <pc:spChg chg="mod">
          <ac:chgData name="Nitheesh Kaliyamurthy" userId="2821ebda-f4ac-4963-9a4e-a836dfc45829" providerId="ADAL" clId="{871AC5D5-BB48-40C2-9B5D-D9F602CBB70A}" dt="2023-05-23T04:59:18.870" v="115" actId="1076"/>
          <ac:spMkLst>
            <pc:docMk/>
            <pc:sldMk cId="3133872211" sldId="404"/>
            <ac:spMk id="4" creationId="{DD9B1992-FB50-3288-335B-8C56206AF3F6}"/>
          </ac:spMkLst>
        </pc:spChg>
      </pc:sldChg>
      <pc:sldChg chg="add del">
        <pc:chgData name="Nitheesh Kaliyamurthy" userId="2821ebda-f4ac-4963-9a4e-a836dfc45829" providerId="ADAL" clId="{871AC5D5-BB48-40C2-9B5D-D9F602CBB70A}" dt="2023-05-23T04:55:29.650" v="3"/>
        <pc:sldMkLst>
          <pc:docMk/>
          <pc:sldMk cId="840170834" sldId="405"/>
        </pc:sldMkLst>
      </pc:sldChg>
      <pc:sldChg chg="addSp delSp add del setBg delDesignElem">
        <pc:chgData name="Nitheesh Kaliyamurthy" userId="2821ebda-f4ac-4963-9a4e-a836dfc45829" providerId="ADAL" clId="{871AC5D5-BB48-40C2-9B5D-D9F602CBB70A}" dt="2023-05-23T04:55:29.650" v="3"/>
        <pc:sldMkLst>
          <pc:docMk/>
          <pc:sldMk cId="1518318669" sldId="407"/>
        </pc:sldMkLst>
        <pc:spChg chg="add del">
          <ac:chgData name="Nitheesh Kaliyamurthy" userId="2821ebda-f4ac-4963-9a4e-a836dfc45829" providerId="ADAL" clId="{871AC5D5-BB48-40C2-9B5D-D9F602CBB70A}" dt="2023-05-23T04:55:29.650" v="3"/>
          <ac:spMkLst>
            <pc:docMk/>
            <pc:sldMk cId="1518318669" sldId="407"/>
            <ac:spMk id="43" creationId="{6B92FAF7-0AD3-4B47-9111-D0E9CD79E247}"/>
          </ac:spMkLst>
        </pc:spChg>
        <pc:grpChg chg="add del">
          <ac:chgData name="Nitheesh Kaliyamurthy" userId="2821ebda-f4ac-4963-9a4e-a836dfc45829" providerId="ADAL" clId="{871AC5D5-BB48-40C2-9B5D-D9F602CBB70A}" dt="2023-05-23T04:55:29.650" v="3"/>
          <ac:grpSpMkLst>
            <pc:docMk/>
            <pc:sldMk cId="1518318669" sldId="407"/>
            <ac:grpSpMk id="44" creationId="{D6A77139-BADB-4B2C-BD41-B67A4D37D758}"/>
          </ac:grpSpMkLst>
        </pc:grpChg>
        <pc:grpChg chg="add del">
          <ac:chgData name="Nitheesh Kaliyamurthy" userId="2821ebda-f4ac-4963-9a4e-a836dfc45829" providerId="ADAL" clId="{871AC5D5-BB48-40C2-9B5D-D9F602CBB70A}" dt="2023-05-23T04:55:29.650" v="3"/>
          <ac:grpSpMkLst>
            <pc:docMk/>
            <pc:sldMk cId="1518318669" sldId="407"/>
            <ac:grpSpMk id="49" creationId="{2786ABD8-AB9F-46F2-A7D9-36F1F7338CF9}"/>
          </ac:grpSpMkLst>
        </pc:grpChg>
      </pc:sldChg>
      <pc:sldChg chg="add del">
        <pc:chgData name="Nitheesh Kaliyamurthy" userId="2821ebda-f4ac-4963-9a4e-a836dfc45829" providerId="ADAL" clId="{871AC5D5-BB48-40C2-9B5D-D9F602CBB70A}" dt="2023-05-23T04:55:29.650" v="3"/>
        <pc:sldMkLst>
          <pc:docMk/>
          <pc:sldMk cId="1295293176" sldId="408"/>
        </pc:sldMkLst>
      </pc:sldChg>
      <pc:sldChg chg="del">
        <pc:chgData name="Nitheesh Kaliyamurthy" userId="2821ebda-f4ac-4963-9a4e-a836dfc45829" providerId="ADAL" clId="{871AC5D5-BB48-40C2-9B5D-D9F602CBB70A}" dt="2023-05-23T04:56:13.134" v="6"/>
        <pc:sldMkLst>
          <pc:docMk/>
          <pc:sldMk cId="380016178" sldId="409"/>
        </pc:sldMkLst>
      </pc:sldChg>
      <pc:sldChg chg="new del">
        <pc:chgData name="Nitheesh Kaliyamurthy" userId="2821ebda-f4ac-4963-9a4e-a836dfc45829" providerId="ADAL" clId="{871AC5D5-BB48-40C2-9B5D-D9F602CBB70A}" dt="2023-05-23T04:56:26.282" v="8" actId="47"/>
        <pc:sldMkLst>
          <pc:docMk/>
          <pc:sldMk cId="3530209155" sldId="409"/>
        </pc:sldMkLst>
      </pc:sldChg>
      <pc:sldChg chg="del">
        <pc:chgData name="Nitheesh Kaliyamurthy" userId="2821ebda-f4ac-4963-9a4e-a836dfc45829" providerId="ADAL" clId="{871AC5D5-BB48-40C2-9B5D-D9F602CBB70A}" dt="2023-05-23T04:56:13.134" v="6"/>
        <pc:sldMkLst>
          <pc:docMk/>
          <pc:sldMk cId="1246506221" sldId="410"/>
        </pc:sldMkLst>
      </pc:sldChg>
      <pc:sldChg chg="del">
        <pc:chgData name="Nitheesh Kaliyamurthy" userId="2821ebda-f4ac-4963-9a4e-a836dfc45829" providerId="ADAL" clId="{871AC5D5-BB48-40C2-9B5D-D9F602CBB70A}" dt="2023-05-23T04:56:13.134" v="6"/>
        <pc:sldMkLst>
          <pc:docMk/>
          <pc:sldMk cId="700612930" sldId="411"/>
        </pc:sldMkLst>
      </pc:sldChg>
      <pc:sldChg chg="del">
        <pc:chgData name="Nitheesh Kaliyamurthy" userId="2821ebda-f4ac-4963-9a4e-a836dfc45829" providerId="ADAL" clId="{871AC5D5-BB48-40C2-9B5D-D9F602CBB70A}" dt="2023-05-23T04:56:13.134" v="6"/>
        <pc:sldMkLst>
          <pc:docMk/>
          <pc:sldMk cId="4239322126" sldId="412"/>
        </pc:sldMkLst>
      </pc:sldChg>
      <pc:sldChg chg="addSp del delDesignElem">
        <pc:chgData name="Nitheesh Kaliyamurthy" userId="2821ebda-f4ac-4963-9a4e-a836dfc45829" providerId="ADAL" clId="{871AC5D5-BB48-40C2-9B5D-D9F602CBB70A}" dt="2023-05-23T04:56:13.134" v="6"/>
        <pc:sldMkLst>
          <pc:docMk/>
          <pc:sldMk cId="2685402242" sldId="413"/>
        </pc:sldMkLst>
        <pc:spChg chg="add">
          <ac:chgData name="Nitheesh Kaliyamurthy" userId="2821ebda-f4ac-4963-9a4e-a836dfc45829" providerId="ADAL" clId="{871AC5D5-BB48-40C2-9B5D-D9F602CBB70A}" dt="2023-05-23T04:56:13.134" v="6"/>
          <ac:spMkLst>
            <pc:docMk/>
            <pc:sldMk cId="2685402242" sldId="413"/>
            <ac:spMk id="48" creationId="{2550BE34-C2B8-49B8-8519-67A8CAD51AE9}"/>
          </ac:spMkLst>
        </pc:spChg>
        <pc:spChg chg="add">
          <ac:chgData name="Nitheesh Kaliyamurthy" userId="2821ebda-f4ac-4963-9a4e-a836dfc45829" providerId="ADAL" clId="{871AC5D5-BB48-40C2-9B5D-D9F602CBB70A}" dt="2023-05-23T04:56:13.134" v="6"/>
          <ac:spMkLst>
            <pc:docMk/>
            <pc:sldMk cId="2685402242" sldId="413"/>
            <ac:spMk id="50" creationId="{A7457DD9-5A45-400A-AB4B-4B4EDECA25F1}"/>
          </ac:spMkLst>
        </pc:spChg>
        <pc:spChg chg="add">
          <ac:chgData name="Nitheesh Kaliyamurthy" userId="2821ebda-f4ac-4963-9a4e-a836dfc45829" providerId="ADAL" clId="{871AC5D5-BB48-40C2-9B5D-D9F602CBB70A}" dt="2023-05-23T04:56:13.134" v="6"/>
          <ac:spMkLst>
            <pc:docMk/>
            <pc:sldMk cId="2685402242" sldId="413"/>
            <ac:spMk id="52" creationId="{441CF7D6-A660-431A-B0BB-140A0D5556B6}"/>
          </ac:spMkLst>
        </pc:spChg>
        <pc:spChg chg="add">
          <ac:chgData name="Nitheesh Kaliyamurthy" userId="2821ebda-f4ac-4963-9a4e-a836dfc45829" providerId="ADAL" clId="{871AC5D5-BB48-40C2-9B5D-D9F602CBB70A}" dt="2023-05-23T04:56:13.134" v="6"/>
          <ac:spMkLst>
            <pc:docMk/>
            <pc:sldMk cId="2685402242" sldId="413"/>
            <ac:spMk id="54" creationId="{0570A85B-3810-4F95-97B0-CBF4CCDB381C}"/>
          </ac:spMkLst>
        </pc:spChg>
      </pc:sldChg>
      <pc:sldChg chg="del">
        <pc:chgData name="Nitheesh Kaliyamurthy" userId="2821ebda-f4ac-4963-9a4e-a836dfc45829" providerId="ADAL" clId="{871AC5D5-BB48-40C2-9B5D-D9F602CBB70A}" dt="2023-05-23T04:56:13.134" v="6"/>
        <pc:sldMkLst>
          <pc:docMk/>
          <pc:sldMk cId="160108344" sldId="414"/>
        </pc:sldMkLst>
      </pc:sldChg>
      <pc:sldChg chg="addSp del delDesignElem">
        <pc:chgData name="Nitheesh Kaliyamurthy" userId="2821ebda-f4ac-4963-9a4e-a836dfc45829" providerId="ADAL" clId="{871AC5D5-BB48-40C2-9B5D-D9F602CBB70A}" dt="2023-05-23T04:56:13.134" v="6"/>
        <pc:sldMkLst>
          <pc:docMk/>
          <pc:sldMk cId="2366160410" sldId="415"/>
        </pc:sldMkLst>
        <pc:spChg chg="add">
          <ac:chgData name="Nitheesh Kaliyamurthy" userId="2821ebda-f4ac-4963-9a4e-a836dfc45829" providerId="ADAL" clId="{871AC5D5-BB48-40C2-9B5D-D9F602CBB70A}" dt="2023-05-23T04:56:13.134" v="6"/>
          <ac:spMkLst>
            <pc:docMk/>
            <pc:sldMk cId="2366160410" sldId="415"/>
            <ac:spMk id="43" creationId="{6B92FAF7-0AD3-4B47-9111-D0E9CD79E247}"/>
          </ac:spMkLst>
        </pc:spChg>
        <pc:grpChg chg="add">
          <ac:chgData name="Nitheesh Kaliyamurthy" userId="2821ebda-f4ac-4963-9a4e-a836dfc45829" providerId="ADAL" clId="{871AC5D5-BB48-40C2-9B5D-D9F602CBB70A}" dt="2023-05-23T04:56:13.134" v="6"/>
          <ac:grpSpMkLst>
            <pc:docMk/>
            <pc:sldMk cId="2366160410" sldId="415"/>
            <ac:grpSpMk id="44" creationId="{D6A77139-BADB-4B2C-BD41-B67A4D37D758}"/>
          </ac:grpSpMkLst>
        </pc:grpChg>
        <pc:grpChg chg="add">
          <ac:chgData name="Nitheesh Kaliyamurthy" userId="2821ebda-f4ac-4963-9a4e-a836dfc45829" providerId="ADAL" clId="{871AC5D5-BB48-40C2-9B5D-D9F602CBB70A}" dt="2023-05-23T04:56:13.134" v="6"/>
          <ac:grpSpMkLst>
            <pc:docMk/>
            <pc:sldMk cId="2366160410" sldId="415"/>
            <ac:grpSpMk id="49" creationId="{2786ABD8-AB9F-46F2-A7D9-36F1F7338CF9}"/>
          </ac:grpSpMkLst>
        </pc:grpChg>
      </pc:sldChg>
      <pc:sldChg chg="del">
        <pc:chgData name="Nitheesh Kaliyamurthy" userId="2821ebda-f4ac-4963-9a4e-a836dfc45829" providerId="ADAL" clId="{871AC5D5-BB48-40C2-9B5D-D9F602CBB70A}" dt="2023-05-23T04:56:13.134" v="6"/>
        <pc:sldMkLst>
          <pc:docMk/>
          <pc:sldMk cId="2181591064" sldId="416"/>
        </pc:sldMkLst>
      </pc:sldChg>
      <pc:sldChg chg="del">
        <pc:chgData name="Nitheesh Kaliyamurthy" userId="2821ebda-f4ac-4963-9a4e-a836dfc45829" providerId="ADAL" clId="{871AC5D5-BB48-40C2-9B5D-D9F602CBB70A}" dt="2023-05-23T04:56:13.134" v="6"/>
        <pc:sldMkLst>
          <pc:docMk/>
          <pc:sldMk cId="1693652426" sldId="41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1FF09-3AD8-4C1B-86FF-CC4F288762B4}" type="datetimeFigureOut">
              <a:rPr lang="en-GB" smtClean="0"/>
              <a:t>23/05/2023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B6ABD-6979-4AD5-86A5-0C4F27744E49}" type="slidenum">
              <a:rPr lang="en-GB" smtClean="0"/>
              <a:t>‹#›</a:t>
            </a:fld>
            <a:endParaRPr lang="en-GB"/>
          </a:p>
        </p:txBody>
      </p:sp>
    </p:spTree>
    <p:extLst>
      <p:ext uri="{BB962C8B-B14F-4D97-AF65-F5344CB8AC3E}">
        <p14:creationId xmlns:p14="http://schemas.microsoft.com/office/powerpoint/2010/main" val="50375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624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469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388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5687394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6587873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046047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08355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70643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_rels/slideMaster23.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29.png"/><Relationship Id="rId4" Type="http://schemas.openxmlformats.org/officeDocument/2006/relationships/theme" Target="../theme/theme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5/23/2023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2361749564"/>
      </p:ext>
    </p:extLst>
  </p:cSld>
  <p:clrMap bg1="lt1" tx1="dk1" bg2="lt2" tx2="dk2" accent1="accent1" accent2="accent2" accent3="accent3" accent4="accent4" accent5="accent5" accent6="accent6" hlink="hlink" folHlink="folHlink"/>
  <p:sldLayoutIdLst>
    <p:sldLayoutId id="21474837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19637315"/>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1775282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1.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1.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1.xml"/><Relationship Id="rId1" Type="http://schemas.openxmlformats.org/officeDocument/2006/relationships/tags" Target="../tags/tag3.xml"/><Relationship Id="rId5" Type="http://schemas.openxmlformats.org/officeDocument/2006/relationships/image" Target="../media/image31.png"/><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1.xml"/><Relationship Id="rId1" Type="http://schemas.openxmlformats.org/officeDocument/2006/relationships/tags" Target="../tags/tag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Module Induction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Networks and Cybersecurity </a:t>
            </a:r>
          </a:p>
          <a:p>
            <a:r>
              <a:rPr lang="en-GB" b="1" i="1"/>
              <a:t>Essentials</a:t>
            </a:r>
            <a:br>
              <a:rPr lang="en-GB" i="1"/>
            </a:br>
            <a:r>
              <a:rPr lang="en-GB" i="1"/>
              <a:t>(ACCA4024)</a:t>
            </a: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Let me take this opportunity to introduce my approach to run this module. This induction part will take about 15 minutes.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631216"/>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About your Lecturer</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Our Module Plans</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Important Dates</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Other Opportunities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Any other Questions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p:txBody>
          <a:bodyPr/>
          <a:lstStyle/>
          <a:p>
            <a:r>
              <a:rPr lang="en-GB" dirty="0">
                <a:solidFill>
                  <a:schemeClr val="accent1">
                    <a:lumMod val="50000"/>
                  </a:schemeClr>
                </a:solidFill>
              </a:rPr>
              <a:t>I am </a:t>
            </a:r>
            <a:r>
              <a:rPr lang="en-GB" b="1" dirty="0">
                <a:solidFill>
                  <a:schemeClr val="accent1">
                    <a:lumMod val="50000"/>
                  </a:schemeClr>
                </a:solidFill>
              </a:rPr>
              <a:t>Nitheesh </a:t>
            </a:r>
            <a:r>
              <a:rPr lang="en-GB" dirty="0">
                <a:solidFill>
                  <a:schemeClr val="accent1">
                    <a:lumMod val="50000"/>
                  </a:schemeClr>
                </a:solidFill>
              </a:rPr>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p:txBody>
          <a:bodyPr>
            <a:normAutofit/>
          </a:bodyPr>
          <a:lstStyle/>
          <a:p>
            <a:r>
              <a:rPr lang="en-GB" sz="1800" dirty="0">
                <a:solidFill>
                  <a:srgbClr val="002060"/>
                </a:solidFill>
              </a:rPr>
              <a:t>Ph.D.</a:t>
            </a:r>
            <a:r>
              <a:rPr lang="en-GB" sz="1800" dirty="0"/>
              <a:t> in Information Technology (Research Area: Security aspects of Software Defined Networking)</a:t>
            </a:r>
          </a:p>
          <a:p>
            <a:r>
              <a:rPr lang="en-GB" sz="1800" dirty="0">
                <a:solidFill>
                  <a:srgbClr val="002060"/>
                </a:solidFill>
              </a:rPr>
              <a:t>M.Tech.</a:t>
            </a:r>
            <a:r>
              <a:rPr lang="en-GB" sz="1800" dirty="0"/>
              <a:t> in Computer Science Engineering.</a:t>
            </a:r>
          </a:p>
          <a:p>
            <a:r>
              <a:rPr lang="en-GB" sz="1800" dirty="0">
                <a:solidFill>
                  <a:srgbClr val="002060"/>
                </a:solidFill>
              </a:rPr>
              <a:t>M.Sc., M.Phil. </a:t>
            </a:r>
            <a:r>
              <a:rPr lang="en-GB" sz="1800" dirty="0"/>
              <a:t>in Computer Science.</a:t>
            </a:r>
          </a:p>
          <a:p>
            <a:r>
              <a:rPr lang="en-GB" sz="1800" b="1" dirty="0">
                <a:solidFill>
                  <a:srgbClr val="002060"/>
                </a:solidFill>
              </a:rPr>
              <a:t>17 +</a:t>
            </a:r>
            <a:r>
              <a:rPr lang="en-GB" sz="1800" b="1" dirty="0"/>
              <a:t> </a:t>
            </a:r>
            <a:r>
              <a:rPr lang="en-GB" sz="1800" dirty="0"/>
              <a:t>years of diversified experience in Teaching Higher Education Students and participating in Industry Operations.</a:t>
            </a:r>
          </a:p>
          <a:p>
            <a:r>
              <a:rPr lang="en-GB" sz="1800" b="1" dirty="0">
                <a:solidFill>
                  <a:srgbClr val="002060"/>
                </a:solidFill>
              </a:rPr>
              <a:t>Certified Ethical Hacker, Cisco Certified Network Associate (Cyber Operations) and (Routing and Switching)</a:t>
            </a:r>
            <a:r>
              <a:rPr lang="en-GB" sz="1800" dirty="0"/>
              <a:t>.</a:t>
            </a:r>
          </a:p>
          <a:p>
            <a:r>
              <a:rPr lang="en-GB" sz="1800" b="1" dirty="0">
                <a:solidFill>
                  <a:srgbClr val="002060"/>
                </a:solidFill>
              </a:rPr>
              <a:t>IBM Certified – Big Data Engineer (V2)</a:t>
            </a:r>
          </a:p>
          <a:p>
            <a:r>
              <a:rPr lang="en-GB" sz="1800" dirty="0"/>
              <a:t>Other Interest:</a:t>
            </a:r>
          </a:p>
          <a:p>
            <a:pPr lvl="1"/>
            <a:r>
              <a:rPr lang="en-GB" sz="1400" dirty="0"/>
              <a:t>Social Engineering, End users digital profile security enhancement.</a:t>
            </a:r>
          </a:p>
          <a:p>
            <a:r>
              <a:rPr lang="en-GB" sz="1800" dirty="0"/>
              <a:t>Community Service:</a:t>
            </a:r>
          </a:p>
          <a:p>
            <a:pPr lvl="1"/>
            <a:r>
              <a:rPr lang="en-GB" sz="1400" dirty="0"/>
              <a:t>Awareness Programs on Cyber Safe Environment. </a:t>
            </a:r>
          </a:p>
        </p:txBody>
      </p:sp>
    </p:spTree>
    <p:extLst>
      <p:ext uri="{BB962C8B-B14F-4D97-AF65-F5344CB8AC3E}">
        <p14:creationId xmlns:p14="http://schemas.microsoft.com/office/powerpoint/2010/main" val="121431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p:txBody>
          <a:bodyPr/>
          <a:lstStyle/>
          <a:p>
            <a:r>
              <a:rPr lang="en-GB" dirty="0">
                <a:solidFill>
                  <a:schemeClr val="accent1">
                    <a:lumMod val="50000"/>
                  </a:schemeClr>
                </a:solidFill>
              </a:rPr>
              <a:t>I am </a:t>
            </a:r>
            <a:r>
              <a:rPr lang="en-GB" b="1" dirty="0">
                <a:solidFill>
                  <a:schemeClr val="accent1">
                    <a:lumMod val="50000"/>
                  </a:schemeClr>
                </a:solidFill>
              </a:rPr>
              <a:t>Munyaradzi </a:t>
            </a:r>
            <a:r>
              <a:rPr lang="en-GB" dirty="0">
                <a:solidFill>
                  <a:schemeClr val="accent1">
                    <a:lumMod val="50000"/>
                  </a:schemeClr>
                </a:solidFill>
              </a:rPr>
              <a:t>Nicholas </a:t>
            </a:r>
            <a:r>
              <a:rPr lang="en-GB" dirty="0" err="1">
                <a:solidFill>
                  <a:schemeClr val="accent1">
                    <a:lumMod val="50000"/>
                  </a:schemeClr>
                </a:solidFill>
              </a:rPr>
              <a:t>Murira</a:t>
            </a:r>
            <a:endParaRPr lang="en-GB" dirty="0">
              <a:solidFill>
                <a:schemeClr val="accent1">
                  <a:lumMod val="50000"/>
                </a:schemeClr>
              </a:solidFill>
            </a:endParaRP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p:txBody>
          <a:bodyPr>
            <a:normAutofit/>
          </a:bodyPr>
          <a:lstStyle/>
          <a:p>
            <a:r>
              <a:rPr lang="en-GB" sz="1800" dirty="0">
                <a:solidFill>
                  <a:srgbClr val="002060"/>
                </a:solidFill>
              </a:rPr>
              <a:t>M.Sc. in </a:t>
            </a:r>
            <a:r>
              <a:rPr lang="en-GB" sz="1800" dirty="0"/>
              <a:t>Computer Science.</a:t>
            </a:r>
          </a:p>
          <a:p>
            <a:r>
              <a:rPr lang="en-GB" sz="1800" dirty="0">
                <a:solidFill>
                  <a:srgbClr val="002060"/>
                </a:solidFill>
              </a:rPr>
              <a:t>M.Ed. </a:t>
            </a:r>
            <a:r>
              <a:rPr lang="en-GB" sz="1800" dirty="0"/>
              <a:t>in Higher Education</a:t>
            </a:r>
          </a:p>
          <a:p>
            <a:r>
              <a:rPr lang="en-GB" sz="1800" b="1" dirty="0">
                <a:solidFill>
                  <a:srgbClr val="002060"/>
                </a:solidFill>
              </a:rPr>
              <a:t>18 +</a:t>
            </a:r>
            <a:r>
              <a:rPr lang="en-GB" sz="1800" b="1" dirty="0"/>
              <a:t> </a:t>
            </a:r>
            <a:r>
              <a:rPr lang="en-GB" sz="1800" dirty="0"/>
              <a:t>years of experience in Teaching Higher Education Students and participating in Industry Operations.</a:t>
            </a:r>
          </a:p>
          <a:p>
            <a:r>
              <a:rPr lang="en-GB" sz="1800" b="1" dirty="0">
                <a:solidFill>
                  <a:srgbClr val="002060"/>
                </a:solidFill>
              </a:rPr>
              <a:t>Cisco Certified Network Associate (Cyber Operations), (</a:t>
            </a:r>
            <a:r>
              <a:rPr lang="en-GB" sz="1800" b="1" dirty="0" err="1">
                <a:solidFill>
                  <a:srgbClr val="002060"/>
                </a:solidFill>
              </a:rPr>
              <a:t>DevNet</a:t>
            </a:r>
            <a:r>
              <a:rPr lang="en-GB" sz="1800" b="1" dirty="0">
                <a:solidFill>
                  <a:srgbClr val="002060"/>
                </a:solidFill>
              </a:rPr>
              <a:t>) and (Routing and Switching)</a:t>
            </a:r>
            <a:r>
              <a:rPr lang="en-GB" sz="1800" dirty="0"/>
              <a:t>.</a:t>
            </a:r>
          </a:p>
          <a:p>
            <a:r>
              <a:rPr lang="en-GB" sz="1800" b="1" dirty="0">
                <a:solidFill>
                  <a:srgbClr val="002060"/>
                </a:solidFill>
              </a:rPr>
              <a:t>IBM Certified – Big Data Engineer (V2)</a:t>
            </a:r>
          </a:p>
          <a:p>
            <a:r>
              <a:rPr lang="en-GB" sz="1800" dirty="0"/>
              <a:t>Other Interest:</a:t>
            </a:r>
          </a:p>
          <a:p>
            <a:pPr lvl="1"/>
            <a:r>
              <a:rPr lang="en-GB" sz="1400" dirty="0"/>
              <a:t>Networks and Data Security.</a:t>
            </a:r>
          </a:p>
          <a:p>
            <a:r>
              <a:rPr lang="en-GB" sz="1800" dirty="0"/>
              <a:t>Community Service:</a:t>
            </a:r>
          </a:p>
          <a:p>
            <a:pPr lvl="1"/>
            <a:r>
              <a:rPr lang="en-GB" sz="1400" dirty="0"/>
              <a:t>Girls into IT, Awareness Programs on Cyber Safe Environment. </a:t>
            </a:r>
          </a:p>
        </p:txBody>
      </p:sp>
    </p:spTree>
    <p:extLst>
      <p:ext uri="{BB962C8B-B14F-4D97-AF65-F5344CB8AC3E}">
        <p14:creationId xmlns:p14="http://schemas.microsoft.com/office/powerpoint/2010/main" val="1295293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Rectangle 4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Our Module Plans</a:t>
            </a:r>
          </a:p>
        </p:txBody>
      </p:sp>
      <p:sp>
        <p:nvSpPr>
          <p:cNvPr id="52" name="Rectangle 5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342900" indent="-228600" algn="l" defTabSz="914400">
              <a:lnSpc>
                <a:spcPct val="90000"/>
              </a:lnSpc>
              <a:buFont typeface="Arial" panose="020B0604020202020204" pitchFamily="34" charset="0"/>
              <a:buChar char="•"/>
            </a:pPr>
            <a:r>
              <a:rPr lang="en-US" sz="1800" dirty="0">
                <a:solidFill>
                  <a:schemeClr val="tx1"/>
                </a:solidFill>
                <a:cs typeface="+mn-cs"/>
              </a:rPr>
              <a:t>Milestone is available in Moodle.</a:t>
            </a:r>
            <a:endParaRPr lang="en-US" sz="1800">
              <a:solidFill>
                <a:schemeClr val="tx1"/>
              </a:solidFill>
              <a:cs typeface="+mn-cs"/>
            </a:endParaRPr>
          </a:p>
          <a:p>
            <a:pPr marL="342900" indent="-228600" algn="l" defTabSz="914400">
              <a:lnSpc>
                <a:spcPct val="90000"/>
              </a:lnSpc>
              <a:buFont typeface="Arial" panose="020B0604020202020204" pitchFamily="34" charset="0"/>
              <a:buChar char="•"/>
            </a:pPr>
            <a:r>
              <a:rPr lang="en-US" sz="1800" dirty="0">
                <a:solidFill>
                  <a:schemeClr val="tx1"/>
                </a:solidFill>
                <a:cs typeface="+mn-cs"/>
              </a:rPr>
              <a:t>Topics: Networks, Network Communication, IP Address, Infrastructure, Network Security, Cyber Security, Device Hardening.</a:t>
            </a:r>
            <a:endParaRPr lang="en-US" sz="1800">
              <a:solidFill>
                <a:schemeClr val="tx1"/>
              </a:solidFill>
              <a:cs typeface="+mn-cs"/>
            </a:endParaRPr>
          </a:p>
          <a:p>
            <a:pPr marL="342900" indent="-228600" algn="l" defTabSz="914400">
              <a:lnSpc>
                <a:spcPct val="90000"/>
              </a:lnSpc>
              <a:buFont typeface="Arial" panose="020B0604020202020204" pitchFamily="34" charset="0"/>
              <a:buChar char="•"/>
            </a:pPr>
            <a:r>
              <a:rPr lang="en-US" sz="1800" b="1">
                <a:solidFill>
                  <a:schemeClr val="tx1"/>
                </a:solidFill>
                <a:cs typeface="+mn-cs"/>
              </a:rPr>
              <a:t>Face to Face – IQ – 205 (Cisco Lab)</a:t>
            </a:r>
          </a:p>
        </p:txBody>
      </p:sp>
      <p:graphicFrame>
        <p:nvGraphicFramePr>
          <p:cNvPr id="4" name="Table 3">
            <a:extLst>
              <a:ext uri="{FF2B5EF4-FFF2-40B4-BE49-F238E27FC236}">
                <a16:creationId xmlns:a16="http://schemas.microsoft.com/office/drawing/2014/main" id="{623527D6-B51D-B7D0-EFEF-5CED34D899F2}"/>
              </a:ext>
            </a:extLst>
          </p:cNvPr>
          <p:cNvGraphicFramePr>
            <a:graphicFrameLocks noGrp="1"/>
          </p:cNvGraphicFramePr>
          <p:nvPr>
            <p:extLst>
              <p:ext uri="{D42A27DB-BD31-4B8C-83A1-F6EECF244321}">
                <p14:modId xmlns:p14="http://schemas.microsoft.com/office/powerpoint/2010/main" val="4178696867"/>
              </p:ext>
            </p:extLst>
          </p:nvPr>
        </p:nvGraphicFramePr>
        <p:xfrm>
          <a:off x="557784" y="2987912"/>
          <a:ext cx="11164826" cy="2976154"/>
        </p:xfrm>
        <a:graphic>
          <a:graphicData uri="http://schemas.openxmlformats.org/drawingml/2006/table">
            <a:tbl>
              <a:tblPr>
                <a:noFill/>
                <a:tableStyleId>{5C22544A-7EE6-4342-B048-85BDC9FD1C3A}</a:tableStyleId>
              </a:tblPr>
              <a:tblGrid>
                <a:gridCol w="1723469">
                  <a:extLst>
                    <a:ext uri="{9D8B030D-6E8A-4147-A177-3AD203B41FA5}">
                      <a16:colId xmlns:a16="http://schemas.microsoft.com/office/drawing/2014/main" val="3628659292"/>
                    </a:ext>
                  </a:extLst>
                </a:gridCol>
                <a:gridCol w="4266323">
                  <a:extLst>
                    <a:ext uri="{9D8B030D-6E8A-4147-A177-3AD203B41FA5}">
                      <a16:colId xmlns:a16="http://schemas.microsoft.com/office/drawing/2014/main" val="3885459733"/>
                    </a:ext>
                  </a:extLst>
                </a:gridCol>
                <a:gridCol w="2463853">
                  <a:extLst>
                    <a:ext uri="{9D8B030D-6E8A-4147-A177-3AD203B41FA5}">
                      <a16:colId xmlns:a16="http://schemas.microsoft.com/office/drawing/2014/main" val="771888500"/>
                    </a:ext>
                  </a:extLst>
                </a:gridCol>
                <a:gridCol w="2711181">
                  <a:extLst>
                    <a:ext uri="{9D8B030D-6E8A-4147-A177-3AD203B41FA5}">
                      <a16:colId xmlns:a16="http://schemas.microsoft.com/office/drawing/2014/main" val="2910998489"/>
                    </a:ext>
                  </a:extLst>
                </a:gridCol>
              </a:tblGrid>
              <a:tr h="454304">
                <a:tc gridSpan="4">
                  <a:txBody>
                    <a:bodyPr/>
                    <a:lstStyle/>
                    <a:p>
                      <a:pPr algn="ctr" fontAlgn="ctr"/>
                      <a:r>
                        <a:rPr lang="en-GB" sz="1500" u="none" strike="noStrike">
                          <a:solidFill>
                            <a:schemeClr val="tx1">
                              <a:lumMod val="75000"/>
                              <a:lumOff val="25000"/>
                            </a:schemeClr>
                          </a:solidFill>
                          <a:effectLst/>
                        </a:rPr>
                        <a:t>Assessment</a:t>
                      </a:r>
                      <a:endParaRPr lang="en-GB" sz="1500" b="1" i="0" u="none" strike="noStrike">
                        <a:solidFill>
                          <a:schemeClr val="tx1">
                            <a:lumMod val="75000"/>
                            <a:lumOff val="25000"/>
                          </a:schemeClr>
                        </a:solidFill>
                        <a:effectLst/>
                        <a:latin typeface="Calibri" panose="020F050202020403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85592790"/>
                  </a:ext>
                </a:extLst>
              </a:tr>
              <a:tr h="454304">
                <a:tc>
                  <a:txBody>
                    <a:bodyPr/>
                    <a:lstStyle/>
                    <a:p>
                      <a:pPr algn="ctr" fontAlgn="ctr"/>
                      <a:r>
                        <a:rPr lang="en-GB" sz="1500" u="none" strike="noStrike">
                          <a:solidFill>
                            <a:schemeClr val="tx1">
                              <a:lumMod val="75000"/>
                              <a:lumOff val="25000"/>
                            </a:schemeClr>
                          </a:solidFill>
                          <a:effectLst/>
                        </a:rPr>
                        <a:t> </a:t>
                      </a:r>
                      <a:endParaRPr lang="en-GB" sz="1500" b="1"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ctr" fontAlgn="ctr"/>
                      <a:r>
                        <a:rPr lang="en-GB" sz="1500" u="none" strike="noStrike">
                          <a:solidFill>
                            <a:schemeClr val="tx1">
                              <a:lumMod val="75000"/>
                              <a:lumOff val="25000"/>
                            </a:schemeClr>
                          </a:solidFill>
                          <a:effectLst/>
                        </a:rPr>
                        <a:t>Outcome</a:t>
                      </a:r>
                      <a:endParaRPr lang="en-GB" sz="1500" b="0"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ctr" fontAlgn="ctr"/>
                      <a:r>
                        <a:rPr lang="en-GB" sz="1500" u="none" strike="noStrike">
                          <a:solidFill>
                            <a:schemeClr val="tx1">
                              <a:lumMod val="75000"/>
                              <a:lumOff val="25000"/>
                            </a:schemeClr>
                          </a:solidFill>
                          <a:effectLst/>
                        </a:rPr>
                        <a:t>Deadline</a:t>
                      </a:r>
                      <a:endParaRPr lang="en-GB" sz="1500" b="0"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l" fontAlgn="b"/>
                      <a:r>
                        <a:rPr lang="en-GB" sz="1500" u="none" strike="noStrike">
                          <a:solidFill>
                            <a:schemeClr val="tx1">
                              <a:lumMod val="75000"/>
                              <a:lumOff val="25000"/>
                            </a:schemeClr>
                          </a:solidFill>
                          <a:effectLst/>
                        </a:rPr>
                        <a:t> </a:t>
                      </a:r>
                      <a:endParaRPr lang="en-GB" sz="1500" b="0" i="0" u="none" strike="noStrike">
                        <a:solidFill>
                          <a:schemeClr val="tx1">
                            <a:lumMod val="75000"/>
                            <a:lumOff val="25000"/>
                          </a:schemeClr>
                        </a:solidFill>
                        <a:effectLst/>
                        <a:latin typeface="Calibri" panose="020F0502020204030204" pitchFamily="34" charset="0"/>
                      </a:endParaRPr>
                    </a:p>
                  </a:txBody>
                  <a:tcPr marL="185430" marR="9658" marT="92715" marB="92715" anchor="b">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910423153"/>
                  </a:ext>
                </a:extLst>
              </a:tr>
              <a:tr h="1149667">
                <a:tc>
                  <a:txBody>
                    <a:bodyPr/>
                    <a:lstStyle/>
                    <a:p>
                      <a:pPr algn="ctr" fontAlgn="ctr"/>
                      <a:r>
                        <a:rPr lang="en-GB" sz="1500" u="none" strike="noStrike">
                          <a:solidFill>
                            <a:schemeClr val="tx1">
                              <a:lumMod val="75000"/>
                              <a:lumOff val="25000"/>
                            </a:schemeClr>
                          </a:solidFill>
                          <a:effectLst/>
                        </a:rPr>
                        <a:t>Component 1 50%</a:t>
                      </a:r>
                      <a:endParaRPr lang="en-GB" sz="1500" b="1"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rowSpan="2">
                  <a:txBody>
                    <a:bodyPr/>
                    <a:lstStyle/>
                    <a:p>
                      <a:pPr marL="179388" indent="-179388" algn="just" fontAlgn="ctr">
                        <a:buFont typeface="Courier New" panose="02070309020205020404" pitchFamily="49" charset="0"/>
                        <a:buChar char="o"/>
                      </a:pPr>
                      <a:r>
                        <a:rPr lang="en-GB" sz="1500" u="none" strike="noStrike" dirty="0">
                          <a:solidFill>
                            <a:schemeClr val="tx1">
                              <a:lumMod val="75000"/>
                              <a:lumOff val="25000"/>
                            </a:schemeClr>
                          </a:solidFill>
                          <a:effectLst/>
                        </a:rPr>
                        <a:t>Demonstrate systematic understanding of security policies and measures to mitigate internal and external attacks and threats in a network</a:t>
                      </a:r>
                    </a:p>
                    <a:p>
                      <a:pPr marL="179388" indent="-179388" algn="just" fontAlgn="ctr">
                        <a:buFont typeface="Courier New" panose="02070309020205020404" pitchFamily="49" charset="0"/>
                        <a:buChar char="o"/>
                      </a:pPr>
                      <a:r>
                        <a:rPr lang="en-GB" sz="1500" u="none" strike="noStrike" dirty="0">
                          <a:solidFill>
                            <a:schemeClr val="tx1">
                              <a:lumMod val="75000"/>
                              <a:lumOff val="25000"/>
                            </a:schemeClr>
                          </a:solidFill>
                          <a:effectLst/>
                        </a:rPr>
                        <a:t>Develop fundamental understanding of network basics in terms of architecture, devices, application and protocols</a:t>
                      </a:r>
                      <a:endParaRPr lang="en-GB" sz="1500" b="0" i="0" u="none" strike="noStrike" dirty="0">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ctr" fontAlgn="ctr"/>
                      <a:r>
                        <a:rPr lang="en-GB" sz="1500" u="none" strike="noStrike" dirty="0">
                          <a:solidFill>
                            <a:schemeClr val="tx1">
                              <a:lumMod val="75000"/>
                              <a:lumOff val="25000"/>
                            </a:schemeClr>
                          </a:solidFill>
                          <a:effectLst/>
                        </a:rPr>
                        <a:t>21/07/2023</a:t>
                      </a:r>
                      <a:endParaRPr lang="en-GB" sz="1500" b="1" i="0" u="none" strike="noStrike" dirty="0">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l" fontAlgn="ctr"/>
                      <a:r>
                        <a:rPr lang="en-GB" sz="1500" u="none" strike="noStrike">
                          <a:solidFill>
                            <a:schemeClr val="tx1">
                              <a:lumMod val="75000"/>
                              <a:lumOff val="25000"/>
                            </a:schemeClr>
                          </a:solidFill>
                          <a:effectLst/>
                        </a:rPr>
                        <a:t>Coursework</a:t>
                      </a:r>
                      <a:endParaRPr lang="en-GB" sz="1500" b="1"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898369203"/>
                  </a:ext>
                </a:extLst>
              </a:tr>
              <a:tr h="917879">
                <a:tc>
                  <a:txBody>
                    <a:bodyPr/>
                    <a:lstStyle/>
                    <a:p>
                      <a:pPr algn="ctr" fontAlgn="ctr"/>
                      <a:r>
                        <a:rPr lang="en-GB" sz="1500" u="none" strike="noStrike">
                          <a:solidFill>
                            <a:schemeClr val="tx1">
                              <a:lumMod val="75000"/>
                              <a:lumOff val="25000"/>
                            </a:schemeClr>
                          </a:solidFill>
                          <a:effectLst/>
                        </a:rPr>
                        <a:t>Component 2 50%</a:t>
                      </a:r>
                      <a:endParaRPr lang="en-GB" sz="1500" b="1" i="0" u="none" strike="noStrike">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vMerge="1">
                  <a:txBody>
                    <a:bodyPr/>
                    <a:lstStyle/>
                    <a:p>
                      <a:pPr algn="l" fontAlgn="ctr"/>
                      <a:r>
                        <a:rPr lang="en-GB" sz="1500" u="none" strike="noStrike" dirty="0">
                          <a:solidFill>
                            <a:schemeClr val="tx1">
                              <a:lumMod val="75000"/>
                              <a:lumOff val="25000"/>
                            </a:schemeClr>
                          </a:solidFill>
                          <a:effectLst/>
                        </a:rPr>
                        <a:t>Develop fundamental understanding of network basics in terms of architecture, devices, application and protocols</a:t>
                      </a:r>
                      <a:endParaRPr lang="en-GB" sz="1500" b="0" i="0" u="none" strike="noStrike" dirty="0">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ctr" fontAlgn="ctr"/>
                      <a:r>
                        <a:rPr lang="en-GB" sz="1500" u="none" strike="noStrike" dirty="0">
                          <a:solidFill>
                            <a:schemeClr val="tx1">
                              <a:lumMod val="75000"/>
                              <a:lumOff val="25000"/>
                            </a:schemeClr>
                          </a:solidFill>
                          <a:effectLst/>
                        </a:rPr>
                        <a:t>20/06/2023</a:t>
                      </a:r>
                      <a:endParaRPr lang="en-GB" sz="1500" b="1" i="0" u="none" strike="noStrike" dirty="0">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l" fontAlgn="ctr"/>
                      <a:r>
                        <a:rPr lang="en-GB" sz="1500" u="none" strike="noStrike" dirty="0">
                          <a:solidFill>
                            <a:schemeClr val="tx1">
                              <a:lumMod val="75000"/>
                              <a:lumOff val="25000"/>
                            </a:schemeClr>
                          </a:solidFill>
                          <a:effectLst/>
                        </a:rPr>
                        <a:t>Class Test</a:t>
                      </a:r>
                      <a:endParaRPr lang="en-GB" sz="1500" b="1" i="0" u="none" strike="noStrike" dirty="0">
                        <a:solidFill>
                          <a:schemeClr val="tx1">
                            <a:lumMod val="75000"/>
                            <a:lumOff val="25000"/>
                          </a:schemeClr>
                        </a:solidFill>
                        <a:effectLst/>
                        <a:latin typeface="Arial" panose="020B0604020202020204" pitchFamily="34" charset="0"/>
                      </a:endParaRPr>
                    </a:p>
                  </a:txBody>
                  <a:tcPr marL="185430" marR="9658" marT="92715" marB="92715"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687377608"/>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Assessment – Requirements (to make a note)</a:t>
            </a:r>
            <a:endParaRPr lang="en-US" sz="3200" dirty="0"/>
          </a:p>
        </p:txBody>
      </p:sp>
      <p:sp>
        <p:nvSpPr>
          <p:cNvPr id="4" name="Content Placeholder 4">
            <a:extLst>
              <a:ext uri="{FF2B5EF4-FFF2-40B4-BE49-F238E27FC236}">
                <a16:creationId xmlns:a16="http://schemas.microsoft.com/office/drawing/2014/main" id="{DD9B1992-FB50-3288-335B-8C56206AF3F6}"/>
              </a:ext>
            </a:extLst>
          </p:cNvPr>
          <p:cNvSpPr>
            <a:spLocks noGrp="1"/>
          </p:cNvSpPr>
          <p:nvPr>
            <p:ph idx="1"/>
          </p:nvPr>
        </p:nvSpPr>
        <p:spPr>
          <a:xfrm>
            <a:off x="1227742" y="1092383"/>
            <a:ext cx="9736515" cy="3639289"/>
          </a:xfrm>
        </p:spPr>
        <p:txBody>
          <a:bodyPr vert="horz" lIns="91440" tIns="45720" rIns="91440" bIns="45720" rtlCol="0" anchor="ctr">
            <a:normAutofit/>
          </a:bodyPr>
          <a:lstStyle/>
          <a:p>
            <a:pPr marL="285750" lvl="0" indent="-285750" algn="just">
              <a:lnSpc>
                <a:spcPct val="150000"/>
              </a:lnSpc>
              <a:buFont typeface="Wingdings" panose="05000000000000000000" pitchFamily="2" charset="2"/>
              <a:buChar char="ü"/>
            </a:pPr>
            <a:r>
              <a:rPr lang="en-GB" sz="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Complete all three courses (link is available in </a:t>
            </a:r>
            <a:r>
              <a:rPr lang="en-GB" sz="1800" dirty="0" err="1">
                <a:solidFill>
                  <a:srgbClr val="FF0000"/>
                </a:solidFill>
                <a:effectLst/>
                <a:latin typeface="Arial" panose="020B0604020202020204" pitchFamily="34" charset="0"/>
                <a:ea typeface="Times New Roman" panose="02020603050405020304" pitchFamily="18" charset="0"/>
                <a:cs typeface="Arial" panose="020B0604020202020204" pitchFamily="34" charset="0"/>
              </a:rPr>
              <a:t>moodle</a:t>
            </a:r>
            <a:r>
              <a:rPr lang="en-GB" sz="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and the Exam for “Introduction to Packet Tracer” course from Skills for All and attach the Certificate of Completion and share your digital badge link to verify.</a:t>
            </a:r>
          </a:p>
          <a:p>
            <a:pPr marL="285750" lvl="0" indent="-285750" algn="just">
              <a:lnSpc>
                <a:spcPct val="150000"/>
              </a:lnSpc>
              <a:buFont typeface="Wingdings" panose="05000000000000000000" pitchFamily="2" charset="2"/>
              <a:buChar char="ü"/>
            </a:pPr>
            <a:r>
              <a:rPr lang="en-GB" sz="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Complete all the Module Exams and Final Exam for Palo Alto Network Security Fundamentals. </a:t>
            </a:r>
          </a:p>
          <a:p>
            <a:pPr marL="285750" lvl="0" indent="-285750" algn="just">
              <a:lnSpc>
                <a:spcPct val="150000"/>
              </a:lnSpc>
              <a:buFont typeface="Wingdings" panose="05000000000000000000" pitchFamily="2" charset="2"/>
              <a:buChar char="ü"/>
            </a:pPr>
            <a:r>
              <a:rPr lang="en-GB" sz="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Complete all the Module Exams and Final Exam for Palo Alto Cybersecurity Foundation and submit the certificate to verify.</a:t>
            </a:r>
          </a:p>
        </p:txBody>
      </p:sp>
    </p:spTree>
    <p:custDataLst>
      <p:tags r:id="rId1"/>
    </p:custDataLst>
    <p:extLst>
      <p:ext uri="{BB962C8B-B14F-4D97-AF65-F5344CB8AC3E}">
        <p14:creationId xmlns:p14="http://schemas.microsoft.com/office/powerpoint/2010/main" val="3133872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4" name="Group 12">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45" name="Freeform: Shape 13">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6" name="Freeform: Shape 14">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Freeform: Shape 15">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16">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49" name="Group 18">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50" name="Freeform: Shape 19">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Freeform: Shape 20">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Freeform: Shape 21">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Freeform: Shape 22">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3557" y="70003"/>
            <a:ext cx="5145024" cy="1454051"/>
          </a:xfrm>
        </p:spPr>
        <p:txBody>
          <a:bodyPr vert="horz" lIns="91440" tIns="45720" rIns="91440" bIns="45720" rtlCol="0" anchor="b">
            <a:normAutofit/>
          </a:bodyPr>
          <a:lstStyle/>
          <a:p>
            <a:r>
              <a:rPr lang="en-US" sz="3600" b="1" dirty="0">
                <a:solidFill>
                  <a:schemeClr val="tx2"/>
                </a:solidFill>
              </a:rPr>
              <a:t>Other Opportunities </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10769" y="1594056"/>
            <a:ext cx="7128814" cy="4234595"/>
          </a:xfrm>
        </p:spPr>
        <p:txBody>
          <a:bodyPr vert="horz" lIns="91440" tIns="45720" rIns="91440" bIns="45720" rtlCol="0" anchor="ctr">
            <a:normAutofit/>
          </a:bodyPr>
          <a:lstStyle/>
          <a:p>
            <a:pPr marL="114300" indent="0" algn="l" defTabSz="914400">
              <a:lnSpc>
                <a:spcPct val="90000"/>
              </a:lnSpc>
            </a:pPr>
            <a:r>
              <a:rPr lang="en-US" sz="1600" b="1" dirty="0">
                <a:solidFill>
                  <a:schemeClr val="tx2"/>
                </a:solidFill>
                <a:cs typeface="+mn-cs"/>
              </a:rPr>
              <a:t>Cisco Networking Academy Courses </a:t>
            </a:r>
          </a:p>
          <a:p>
            <a:pPr marL="800160" lvl="1" indent="-285750">
              <a:buFont typeface="Wingdings" panose="05000000000000000000" pitchFamily="2" charset="2"/>
              <a:buChar char="q"/>
            </a:pPr>
            <a:r>
              <a:rPr lang="en-US" sz="1600" b="1" dirty="0">
                <a:solidFill>
                  <a:schemeClr val="tx2"/>
                </a:solidFill>
              </a:rPr>
              <a:t>Cybersecurity Essentials (Optional – Free)</a:t>
            </a:r>
          </a:p>
          <a:p>
            <a:pPr marL="800160" lvl="1" indent="-285750">
              <a:buFont typeface="Wingdings" panose="05000000000000000000" pitchFamily="2" charset="2"/>
              <a:buChar char="q"/>
            </a:pPr>
            <a:r>
              <a:rPr lang="en-US" sz="1600" b="1" dirty="0">
                <a:solidFill>
                  <a:schemeClr val="tx2"/>
                </a:solidFill>
              </a:rPr>
              <a:t>Network Essentials (Optional – Free)</a:t>
            </a:r>
          </a:p>
          <a:p>
            <a:pPr marL="800160" lvl="1" indent="-285750">
              <a:buFont typeface="Wingdings" panose="05000000000000000000" pitchFamily="2" charset="2"/>
              <a:buChar char="q"/>
            </a:pPr>
            <a:endParaRPr lang="en-US" sz="1600" b="1" dirty="0">
              <a:solidFill>
                <a:schemeClr val="tx2"/>
              </a:solidFill>
            </a:endParaRPr>
          </a:p>
          <a:p>
            <a:pPr marL="114300" indent="0" algn="l" defTabSz="914400">
              <a:lnSpc>
                <a:spcPct val="90000"/>
              </a:lnSpc>
            </a:pPr>
            <a:r>
              <a:rPr lang="en-US" sz="1600" b="1" dirty="0">
                <a:solidFill>
                  <a:schemeClr val="tx2"/>
                </a:solidFill>
                <a:cs typeface="+mn-cs"/>
              </a:rPr>
              <a:t>Palo Alto Cybersecurity Academy Courses </a:t>
            </a:r>
          </a:p>
          <a:p>
            <a:pPr marL="800160" lvl="1" indent="-285750">
              <a:buFont typeface="Wingdings" panose="05000000000000000000" pitchFamily="2" charset="2"/>
              <a:buChar char="q"/>
            </a:pPr>
            <a:r>
              <a:rPr lang="en-US" sz="1600" b="1" dirty="0">
                <a:solidFill>
                  <a:schemeClr val="tx2"/>
                </a:solidFill>
              </a:rPr>
              <a:t>Network Security Fundamentals (Mandatory – Free)</a:t>
            </a:r>
          </a:p>
          <a:p>
            <a:pPr marL="800160" lvl="1" indent="-285750">
              <a:buFont typeface="Wingdings" panose="05000000000000000000" pitchFamily="2" charset="2"/>
              <a:buChar char="q"/>
            </a:pPr>
            <a:r>
              <a:rPr lang="en-US" sz="1600" b="1" dirty="0">
                <a:solidFill>
                  <a:schemeClr val="tx2"/>
                </a:solidFill>
              </a:rPr>
              <a:t>Cybersecurity Foundation (Mandatory – Free)</a:t>
            </a:r>
          </a:p>
          <a:p>
            <a:pPr marL="800160" lvl="1" indent="-285750">
              <a:buFont typeface="Wingdings" panose="05000000000000000000" pitchFamily="2" charset="2"/>
              <a:buChar char="q"/>
            </a:pPr>
            <a:endParaRPr lang="en-US" sz="1600" b="1" dirty="0">
              <a:solidFill>
                <a:schemeClr val="tx2"/>
              </a:solidFill>
            </a:endParaRPr>
          </a:p>
        </p:txBody>
      </p:sp>
      <p:pic>
        <p:nvPicPr>
          <p:cNvPr id="4" name="Picture 3">
            <a:extLst>
              <a:ext uri="{FF2B5EF4-FFF2-40B4-BE49-F238E27FC236}">
                <a16:creationId xmlns:a16="http://schemas.microsoft.com/office/drawing/2014/main" id="{961390BA-6482-4793-8E13-AAF02E89961F}"/>
              </a:ext>
            </a:extLst>
          </p:cNvPr>
          <p:cNvPicPr/>
          <p:nvPr/>
        </p:nvPicPr>
        <p:blipFill>
          <a:blip r:embed="rId4" cstate="print">
            <a:extLst>
              <a:ext uri="{28A0092B-C50C-407E-A947-70E740481C1C}">
                <a14:useLocalDpi xmlns:a14="http://schemas.microsoft.com/office/drawing/2010/main" val="0"/>
              </a:ext>
            </a:extLst>
          </a:blip>
          <a:stretch>
            <a:fillRect/>
          </a:stretch>
        </p:blipFill>
        <p:spPr bwMode="auto">
          <a:xfrm>
            <a:off x="9621844" y="3863170"/>
            <a:ext cx="2020127" cy="1996361"/>
          </a:xfrm>
          <a:prstGeom prst="rect">
            <a:avLst/>
          </a:prstGeom>
          <a:noFill/>
        </p:spPr>
      </p:pic>
      <p:pic>
        <p:nvPicPr>
          <p:cNvPr id="7" name="Picture 6" descr="Graphical user interface&#10;&#10;Description automatically generated">
            <a:extLst>
              <a:ext uri="{FF2B5EF4-FFF2-40B4-BE49-F238E27FC236}">
                <a16:creationId xmlns:a16="http://schemas.microsoft.com/office/drawing/2014/main" id="{4723121C-21EA-7295-B326-48A84960A4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9779" y="368698"/>
            <a:ext cx="2175641" cy="1550254"/>
          </a:xfrm>
          <a:prstGeom prst="rect">
            <a:avLst/>
          </a:prstGeom>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95943" y="1189805"/>
            <a:ext cx="11519338" cy="2308324"/>
          </a:xfrm>
          <a:prstGeom prst="rect">
            <a:avLst/>
          </a:prstGeom>
        </p:spPr>
        <p:txBody>
          <a:bodyPr wrap="square">
            <a:spAutoFit/>
          </a:bodyPr>
          <a:lstStyle/>
          <a:p>
            <a:pPr marL="400110" marR="0" lvl="1"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rPr>
              <a:t>If you have any challenges in this module/ in my approach, your 1</a:t>
            </a:r>
            <a:r>
              <a:rPr kumimoji="0" lang="en-GB" sz="1800" b="1" i="0" u="none" strike="noStrike" kern="1200" cap="none" spc="0" normalizeH="0" baseline="30000" noProof="0" dirty="0">
                <a:ln>
                  <a:noFill/>
                </a:ln>
                <a:solidFill>
                  <a:srgbClr val="004C69"/>
                </a:solidFill>
                <a:effectLst/>
                <a:uLnTx/>
                <a:uFillTx/>
                <a:latin typeface="Calibri" panose="020F0502020204030204"/>
                <a:ea typeface="+mn-ea"/>
                <a:cs typeface="+mn-cs"/>
                <a:sym typeface="Wingdings" panose="05000000000000000000" pitchFamily="2" charset="2"/>
              </a:rPr>
              <a:t>st</a:t>
            </a:r>
            <a:r>
              <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rPr>
              <a:t> point of contact is I and </a:t>
            </a:r>
            <a:r>
              <a:rPr kumimoji="0" lang="en-GB" sz="1800" b="1" i="0" u="none" strike="noStrike" kern="1200" cap="none" spc="0" normalizeH="0" baseline="0" noProof="0" dirty="0" err="1">
                <a:ln>
                  <a:noFill/>
                </a:ln>
                <a:solidFill>
                  <a:srgbClr val="004C69"/>
                </a:solidFill>
                <a:effectLst/>
                <a:uLnTx/>
                <a:uFillTx/>
                <a:latin typeface="Calibri" panose="020F0502020204030204"/>
                <a:ea typeface="+mn-ea"/>
                <a:cs typeface="+mn-cs"/>
                <a:sym typeface="Wingdings" panose="05000000000000000000" pitchFamily="2" charset="2"/>
              </a:rPr>
              <a:t>Munya</a:t>
            </a:r>
            <a:r>
              <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rPr>
              <a:t>!!! – Talk to us and resolve immediately!!! We are happy to help!!! </a:t>
            </a:r>
          </a:p>
          <a:p>
            <a:pPr marL="400110" marR="0" lvl="1"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endParaRPr>
          </a:p>
          <a:p>
            <a:pPr marL="400110" marR="0" lvl="1"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rPr>
              <a:t>I target to reply back to my emails immediately, however due to inevitable reasons it could be delayed. Generally hope to receive a reply in-between 5.00 pm and 7.00 pm during weekdays. </a:t>
            </a:r>
          </a:p>
          <a:p>
            <a:pPr marL="400110" marR="0" lvl="1" indent="0" algn="just"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endParaRPr>
          </a:p>
          <a:p>
            <a:pPr marL="400110" marR="0" lvl="1" indent="0" algn="just"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sym typeface="Wingdings" panose="05000000000000000000" pitchFamily="2" charset="2"/>
              </a:rPr>
              <a:t>If you have any common questions which could be useful for other students in this class, try to ask the question during the lecture session. If you need to ask in private, let us know!!!</a:t>
            </a:r>
            <a:endParaRPr kumimoji="0" lang="en-GB" sz="1800" b="1" i="0" u="none" strike="noStrike" kern="1200" cap="none" spc="0" normalizeH="0" baseline="0" noProof="0" dirty="0">
              <a:ln>
                <a:noFill/>
              </a:ln>
              <a:solidFill>
                <a:srgbClr val="004C69"/>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85</TotalTime>
  <Words>597</Words>
  <Application>Microsoft Office PowerPoint</Application>
  <PresentationFormat>Widescreen</PresentationFormat>
  <Paragraphs>82</Paragraphs>
  <Slides>10</Slides>
  <Notes>4</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10</vt:i4>
      </vt:variant>
    </vt:vector>
  </HeadingPairs>
  <TitlesOfParts>
    <vt:vector size="38" baseType="lpstr">
      <vt:lpstr>Arial</vt:lpstr>
      <vt:lpstr>Calibri</vt:lpstr>
      <vt:lpstr>Calibri Light</vt:lpstr>
      <vt:lpstr>Courier New</vt:lpstr>
      <vt:lpstr>Wingdings</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200_Title Page 2</vt:lpstr>
      <vt:lpstr>UWTSD 200_Subtitle 4</vt:lpstr>
      <vt:lpstr>1_UWTSD 200_Text 1</vt:lpstr>
      <vt:lpstr>PowerPoint Presentation</vt:lpstr>
      <vt:lpstr>PowerPoint Presentation</vt:lpstr>
      <vt:lpstr>PowerPoint Presentation</vt:lpstr>
      <vt:lpstr>I am Nitheesh Murugan Kaliyamurthy</vt:lpstr>
      <vt:lpstr>I am Munyaradzi Nicholas Murira</vt:lpstr>
      <vt:lpstr>Our Module Plans</vt:lpstr>
      <vt:lpstr>Assessment – Requirements (to make a note)</vt:lpstr>
      <vt:lpstr>Other Opportunities </vt:lpstr>
      <vt:lpstr>Module Contact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Nitheesh Kaliyamurthy</cp:lastModifiedBy>
  <cp:revision>10</cp:revision>
  <dcterms:created xsi:type="dcterms:W3CDTF">2021-03-09T15:35:42Z</dcterms:created>
  <dcterms:modified xsi:type="dcterms:W3CDTF">2023-05-23T05:00:17Z</dcterms:modified>
</cp:coreProperties>
</file>