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328" r:id="rId3"/>
    <p:sldId id="329" r:id="rId4"/>
    <p:sldId id="330" r:id="rId5"/>
    <p:sldId id="331" r:id="rId6"/>
    <p:sldId id="332" r:id="rId7"/>
    <p:sldId id="333" r:id="rId8"/>
    <p:sldId id="334" r:id="rId9"/>
    <p:sldId id="335" r:id="rId10"/>
    <p:sldId id="340" r:id="rId11"/>
    <p:sldId id="336" r:id="rId12"/>
    <p:sldId id="337" r:id="rId13"/>
    <p:sldId id="338" r:id="rId14"/>
    <p:sldId id="341" r:id="rId15"/>
    <p:sldId id="342" r:id="rId16"/>
    <p:sldId id="339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3" autoAdjust="0"/>
    <p:restoredTop sz="94576" autoAdjust="0"/>
  </p:normalViewPr>
  <p:slideViewPr>
    <p:cSldViewPr>
      <p:cViewPr>
        <p:scale>
          <a:sx n="89" d="100"/>
          <a:sy n="89" d="100"/>
        </p:scale>
        <p:origin x="2176" y="7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8ABBD7AB-15F1-5A4E-AC8C-CF9E3CDE73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BA362BC0-4F0A-7C4B-83EA-6D00E30B7B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7617B48D-6101-D74A-90A8-04DB63B3F3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7EE03A5A-1DC7-1D4E-A1FA-7DA255A209C2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88053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C6A4FCDB-4C6D-0D48-B6E6-77F1724D7B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E85733BB-A181-AF45-ABFF-4C5995D4C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7289BD31-5130-2542-A898-85F42F7B2D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E226B18E-BA40-DE4A-B0A4-71BFEE28CF3E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61496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010E17F0-ECF7-A14C-B979-1D1D04D2388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9B2CE05E-85E8-4D4B-BBD8-E180FFB16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3C4A98F4-C432-FA49-BADD-9E947ABF6B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F542CA58-A263-284E-959C-B52321AED414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1828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83FB470F-7212-1443-A738-A9EED263F6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D7F52323-8B0D-2840-AD15-2D948729F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F0B9CCD5-E786-FD4A-A7CC-EA428652F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6C79F9B1-A72F-6744-BD67-314FFBC8E932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69164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6D5B432D-B67A-F847-95E2-A215C19125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F0F8043-66AA-754A-A1C9-ECE7C1163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DA9D2053-38B8-9C4A-9FFA-72C005CD2B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B012E620-728E-A64D-86B6-4196BF23CD1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44261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83C8650A-B7C5-BD48-9A89-DD0E0B98A5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1AC0AB09-249E-954D-8027-84655F2D3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71F14C1-8ACA-E547-BD11-B933E4E6F1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EF7CFFBF-6F07-0B43-9981-6F59662EE32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7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63696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9834A862-9EC1-2E42-B7C8-F91E5B17D0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3490C385-5EA5-044F-A47E-73E67792C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3E968FE2-A8EB-8545-8800-F6A8FC109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24E4E87E-C18D-B143-A2C7-9A2512D3D5D5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8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17342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022B575F-8CFF-4640-9872-C71EA6DD98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E350436B-E4FF-9843-A66F-2BEEEC2B7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AE3041A-03C3-1A42-947C-56F7F9D897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257C87ED-2D99-3B41-854A-15D479DE4D77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46200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FE16C24-B072-674F-AC80-7767084C98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8044D5CF-3565-8049-B117-2A32E908FC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4C825A12-A630-1940-9696-FA937A06D0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5B4AC69D-4555-BE42-B13F-CD29F8F485FE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393178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E47879D-421B-6046-A4C2-3515652A74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50932C7-DFFD-B246-B8F0-BCCD6DA2A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546272F3-5AAE-F649-AAF3-E0515FF8E3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95FE41BD-EA2B-0B4D-ABDE-95DD435EB41F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40900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5F5FC1D-FB39-774D-B7F8-23C31B11559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D490A1-20AB-0449-9A7E-2A79020CA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65CE21E-46A2-614B-9086-C78B3E62F5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fld id="{0E6859B1-B394-F74D-A767-7A47F414EBD1}" type="slidenum">
              <a:rPr lang="en-US" altLang="en-US">
                <a:ea typeface="华文细黑" pitchFamily="2" charset="-122"/>
              </a:rPr>
              <a:pPr>
                <a:spcBef>
                  <a:spcPct val="0"/>
                </a:spcBef>
              </a:pPr>
              <a:t>16</a:t>
            </a:fld>
            <a:endParaRPr lang="en-US" altLang="en-US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4944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ctorialabalme.com/communication_and_presentation_skills/?p=77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danscartoons.com/comp12_demo.gi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b.sjsu.edu/splane_m/PresentationTips.ht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ACCC4000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Presentation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3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EC3B2CE-89CF-F541-ABBE-605CD2E03C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Powerpoint Presentations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5A9C287-D788-5747-B910-20AE723A7B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525962"/>
          </a:xfrm>
        </p:spPr>
        <p:txBody>
          <a:bodyPr/>
          <a:lstStyle/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Pre-talk preparation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Handouts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Opening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Speaking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Body Language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Questions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Length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Behaviour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400"/>
              <a:t>Conclusion</a:t>
            </a:r>
          </a:p>
          <a:p>
            <a:pPr marL="514350" indent="-514350"/>
            <a:endParaRPr lang="en-US" altLang="en-US" sz="2800"/>
          </a:p>
          <a:p>
            <a:pPr marL="514350" indent="-514350">
              <a:buFont typeface="Arial" panose="020B0604020202020204" pitchFamily="34" charset="0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017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93B3430-0D7D-484E-B9C5-904357CD6A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117AE099-D696-8449-A1B7-DED7D8F3B1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Arrive a few minutes early to set up and test the equipment</a:t>
            </a:r>
          </a:p>
          <a:p>
            <a:r>
              <a:rPr lang="en-US" altLang="en-US" sz="2400"/>
              <a:t>Dress appropriately for your audience</a:t>
            </a:r>
          </a:p>
          <a:p>
            <a:r>
              <a:rPr lang="en-US" altLang="en-US" sz="2400"/>
              <a:t>Turn off your mobile phone</a:t>
            </a:r>
          </a:p>
          <a:p>
            <a:endParaRPr lang="en-US" altLang="en-US" sz="2400"/>
          </a:p>
        </p:txBody>
      </p:sp>
      <p:pic>
        <p:nvPicPr>
          <p:cNvPr id="43010" name="Picture 2" descr="E:\no-to-mobiles.jpg">
            <a:extLst>
              <a:ext uri="{FF2B5EF4-FFF2-40B4-BE49-F238E27FC236}">
                <a16:creationId xmlns:a16="http://schemas.microsoft.com/office/drawing/2014/main" id="{82E0DF1B-FAA5-294D-931D-141649FF7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429000"/>
            <a:ext cx="2481263" cy="248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592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1020939-5A6E-5043-9621-D9B5F62919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D8E67315-DAB2-B542-A594-074A84EF25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z="2400"/>
          </a:p>
          <a:p>
            <a:r>
              <a:rPr lang="en-US" altLang="en-US" sz="2400"/>
              <a:t>You may want to prepare a handout when giving a PowerPoint presentation</a:t>
            </a:r>
          </a:p>
          <a:p>
            <a:r>
              <a:rPr lang="en-US" altLang="en-US" sz="2400"/>
              <a:t>Make about 10% more handouts than you expect to use</a:t>
            </a:r>
          </a:p>
          <a:p>
            <a:r>
              <a:rPr lang="en-US" altLang="en-US" sz="2400"/>
              <a:t>Distribute handouts at the beginning of your talk </a:t>
            </a:r>
          </a:p>
        </p:txBody>
      </p:sp>
    </p:spTree>
    <p:extLst>
      <p:ext uri="{BB962C8B-B14F-4D97-AF65-F5344CB8AC3E}">
        <p14:creationId xmlns:p14="http://schemas.microsoft.com/office/powerpoint/2010/main" val="230434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47D0E32-38E7-C64B-9412-076F4F7099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A33EBF57-8DB6-8845-B83A-2AFBC18035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Jump right in and get to the point</a:t>
            </a:r>
          </a:p>
          <a:p>
            <a:r>
              <a:rPr lang="en-US" altLang="en-US" sz="2400"/>
              <a:t>Don't improvise at the last moment</a:t>
            </a:r>
          </a:p>
          <a:p>
            <a:r>
              <a:rPr lang="en-US" altLang="en-US" sz="2400"/>
              <a:t>Use the opening to catch the interest and attention of the audience</a:t>
            </a:r>
          </a:p>
          <a:p>
            <a:r>
              <a:rPr lang="en-US" altLang="en-US" sz="2400"/>
              <a:t>Briefly state the problem or topic you will be discussing</a:t>
            </a:r>
          </a:p>
          <a:p>
            <a:r>
              <a:rPr lang="en-US" altLang="en-US" sz="2400"/>
              <a:t>Briefly summarize your main theme for an idea or solution</a:t>
            </a:r>
          </a:p>
        </p:txBody>
      </p:sp>
    </p:spTree>
    <p:extLst>
      <p:ext uri="{BB962C8B-B14F-4D97-AF65-F5344CB8AC3E}">
        <p14:creationId xmlns:p14="http://schemas.microsoft.com/office/powerpoint/2010/main" val="147921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AD7691-4548-EF41-866E-F52B720F68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FC2CC65-79F0-3944-A0F5-542A2ABBCD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sz="2400"/>
          </a:p>
          <a:p>
            <a:r>
              <a:rPr lang="en-US" altLang="en-US" sz="2400"/>
              <a:t>Talk at a natural rate of speech </a:t>
            </a:r>
          </a:p>
          <a:p>
            <a:r>
              <a:rPr lang="en-US" altLang="en-US" sz="2400"/>
              <a:t> Project your voice</a:t>
            </a:r>
          </a:p>
          <a:p>
            <a:r>
              <a:rPr lang="en-US" altLang="en-US" sz="2400"/>
              <a:t> Speak clearly and distinctly</a:t>
            </a:r>
          </a:p>
          <a:p>
            <a:r>
              <a:rPr lang="en-US" altLang="en-US" sz="2400"/>
              <a:t> Repeat critical information</a:t>
            </a:r>
          </a:p>
          <a:p>
            <a:r>
              <a:rPr lang="en-US" altLang="en-US" sz="2400"/>
              <a:t> Pause briefly to give your audience time to digest the information on each new slide</a:t>
            </a:r>
          </a:p>
          <a:p>
            <a:r>
              <a:rPr lang="en-US" altLang="en-US" sz="2400"/>
              <a:t>Don’t read the slides aloud</a:t>
            </a:r>
          </a:p>
        </p:txBody>
      </p:sp>
    </p:spTree>
    <p:extLst>
      <p:ext uri="{BB962C8B-B14F-4D97-AF65-F5344CB8AC3E}">
        <p14:creationId xmlns:p14="http://schemas.microsoft.com/office/powerpoint/2010/main" val="312059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D2E89F0C-0ACD-5341-92FD-1755A1539A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5D012EF-D1E7-8345-A7B9-3B4D810885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Keep your eyes on the audience</a:t>
            </a:r>
          </a:p>
          <a:p>
            <a:r>
              <a:rPr lang="en-US" altLang="en-US" sz="2400"/>
              <a:t> Use natural gestures</a:t>
            </a:r>
          </a:p>
          <a:p>
            <a:r>
              <a:rPr lang="en-US" altLang="en-US" sz="2400"/>
              <a:t> Don’t turn your back to the audience</a:t>
            </a:r>
          </a:p>
          <a:p>
            <a:r>
              <a:rPr lang="en-US" altLang="en-US" sz="2400"/>
              <a:t> Only use notes as reference points to keep you on track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A41DC0-BD43-D948-83BE-82B567D77A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789363"/>
            <a:ext cx="4319587" cy="256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6FFD72-FF6D-C046-AA9B-5ADCACEA0E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5488" y="6372225"/>
            <a:ext cx="486568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800" i="0"/>
              <a:t>Image source: </a:t>
            </a:r>
            <a:r>
              <a:rPr lang="en-GB" altLang="en-US" sz="800" i="0">
                <a:hlinkClick r:id="rId4"/>
              </a:rPr>
              <a:t>http://www.victorialabalme.com/communication_and_presentation_skills/?p=776</a:t>
            </a:r>
            <a:endParaRPr lang="en-GB" altLang="en-US" sz="800" i="0"/>
          </a:p>
        </p:txBody>
      </p:sp>
    </p:spTree>
    <p:extLst>
      <p:ext uri="{BB962C8B-B14F-4D97-AF65-F5344CB8AC3E}">
        <p14:creationId xmlns:p14="http://schemas.microsoft.com/office/powerpoint/2010/main" val="250598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83D879C-54C2-AD4C-8228-8BAD5538BF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8B82F60-29B7-804A-9BBA-0A3D8B9EEE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Always leave time for a few questions at the end of the talk</a:t>
            </a:r>
          </a:p>
          <a:p>
            <a:r>
              <a:rPr lang="en-US" altLang="en-US" sz="2400"/>
              <a:t>Don’t take questions during the talk</a:t>
            </a:r>
          </a:p>
          <a:p>
            <a:r>
              <a:rPr lang="en-US" altLang="en-US" sz="2400"/>
              <a:t>Some questions are too specific or personal</a:t>
            </a:r>
          </a:p>
          <a:p>
            <a:r>
              <a:rPr lang="en-US" altLang="en-US" sz="2400"/>
              <a:t>If you can’t answer a question, say so</a:t>
            </a:r>
          </a:p>
        </p:txBody>
      </p:sp>
    </p:spTree>
    <p:extLst>
      <p:ext uri="{BB962C8B-B14F-4D97-AF65-F5344CB8AC3E}">
        <p14:creationId xmlns:p14="http://schemas.microsoft.com/office/powerpoint/2010/main" val="68416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A8DDAB7-958D-3346-B8DE-8B4397F8D4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089B0E9-8703-A141-A98E-C565673E12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To end on time, you must PRACTISE!</a:t>
            </a:r>
          </a:p>
          <a:p>
            <a:r>
              <a:rPr lang="en-US" altLang="en-US" sz="2400"/>
              <a:t> When practising, try to end early</a:t>
            </a:r>
          </a:p>
          <a:p>
            <a:r>
              <a:rPr lang="en-US" altLang="en-US" sz="2400"/>
              <a:t> Allow time for audience interruptions and questions</a:t>
            </a:r>
          </a:p>
        </p:txBody>
      </p:sp>
    </p:spTree>
    <p:extLst>
      <p:ext uri="{BB962C8B-B14F-4D97-AF65-F5344CB8AC3E}">
        <p14:creationId xmlns:p14="http://schemas.microsoft.com/office/powerpoint/2010/main" val="364170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8DB8B870-FEB2-1D41-BBBD-34E730098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77C500EC-34D6-7040-9B3F-B18A77AA9D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03350" y="6065838"/>
            <a:ext cx="7488238" cy="792162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altLang="en-US" sz="1000"/>
              <a:t>Image source: </a:t>
            </a:r>
            <a:r>
              <a:rPr lang="en-GB" altLang="en-US" sz="1000">
                <a:hlinkClick r:id="rId2"/>
              </a:rPr>
              <a:t>http://quicklol.com/using-hilarious-images-for-powerpoint-presentations/</a:t>
            </a:r>
            <a:endParaRPr lang="en-GB" altLang="en-US" sz="1000"/>
          </a:p>
        </p:txBody>
      </p:sp>
      <p:pic>
        <p:nvPicPr>
          <p:cNvPr id="22532" name="Picture 2" descr="E:\spock-powerpoint-star-trek-funny.jpg">
            <a:extLst>
              <a:ext uri="{FF2B5EF4-FFF2-40B4-BE49-F238E27FC236}">
                <a16:creationId xmlns:a16="http://schemas.microsoft.com/office/drawing/2014/main" id="{597DEF9A-E1B9-0C45-B1E0-AF07F1B00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412875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6934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FA952E86-237D-064B-8AB7-DD6AA708E0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8.  Behaviour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8CB9E35-FC7A-4D49-9EAB-63FB0886FF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 sz="2400"/>
              <a:t>Show some enthusiasm, but don’t overdo it </a:t>
            </a:r>
          </a:p>
          <a:p>
            <a:r>
              <a:rPr lang="en-US" altLang="en-US" sz="2400"/>
              <a:t>Involve your audience</a:t>
            </a:r>
          </a:p>
          <a:p>
            <a:r>
              <a:rPr lang="en-US" altLang="en-US" sz="2400"/>
              <a:t>Ask questions, make eye contact, use humor </a:t>
            </a:r>
          </a:p>
          <a:p>
            <a:r>
              <a:rPr lang="en-US" altLang="en-US" sz="2400"/>
              <a:t>Don’t get distracted by noises or audience movements</a:t>
            </a:r>
          </a:p>
          <a:p>
            <a:r>
              <a:rPr lang="en-US" altLang="en-US" sz="2400"/>
              <a:t>If you temporarily lose your train of thought gain time to recover by asking if the audience has any questions</a:t>
            </a:r>
          </a:p>
        </p:txBody>
      </p:sp>
    </p:spTree>
    <p:extLst>
      <p:ext uri="{BB962C8B-B14F-4D97-AF65-F5344CB8AC3E}">
        <p14:creationId xmlns:p14="http://schemas.microsoft.com/office/powerpoint/2010/main" val="297590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88E2EFA-0BB8-1248-8624-135B3F3769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6D91042-E817-C94C-AF9B-463BED3DB8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/>
              <a:t>Concisely summarise your key concepts and the main ideas of your presentation</a:t>
            </a:r>
          </a:p>
          <a:p>
            <a:r>
              <a:rPr lang="en-US" altLang="en-US" sz="2400"/>
              <a:t>End your talk with the summary statement or question you have prepared</a:t>
            </a:r>
          </a:p>
          <a:p>
            <a:r>
              <a:rPr lang="en-US" altLang="en-US" sz="2400"/>
              <a:t>Consider alternatives to “Questions?” for your closing slide</a:t>
            </a:r>
          </a:p>
          <a:p>
            <a:pPr lvl="1"/>
            <a:r>
              <a:rPr lang="en-US" altLang="en-US" sz="2000"/>
              <a:t>A summary of your key points, a cartoon, a team logo, or a company logo may be stronger </a:t>
            </a:r>
          </a:p>
        </p:txBody>
      </p:sp>
    </p:spTree>
    <p:extLst>
      <p:ext uri="{BB962C8B-B14F-4D97-AF65-F5344CB8AC3E}">
        <p14:creationId xmlns:p14="http://schemas.microsoft.com/office/powerpoint/2010/main" val="19252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2">
            <a:extLst>
              <a:ext uri="{FF2B5EF4-FFF2-40B4-BE49-F238E27FC236}">
                <a16:creationId xmlns:a16="http://schemas.microsoft.com/office/drawing/2014/main" id="{2E7091FF-F895-B947-9583-FE883DC3E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8538" y="5491163"/>
            <a:ext cx="5003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Source: </a:t>
            </a:r>
            <a:r>
              <a:rPr lang="en-GB" altLang="en-US" sz="1200">
                <a:hlinkClick r:id="rId2"/>
              </a:rPr>
              <a:t>http://www.danscartoons.com/comp12_demo.gif</a:t>
            </a:r>
            <a:endParaRPr lang="en-GB" altLang="en-US" sz="120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 sz="1200"/>
          </a:p>
        </p:txBody>
      </p:sp>
      <p:pic>
        <p:nvPicPr>
          <p:cNvPr id="27653" name="Picture 4">
            <a:extLst>
              <a:ext uri="{FF2B5EF4-FFF2-40B4-BE49-F238E27FC236}">
                <a16:creationId xmlns:a16="http://schemas.microsoft.com/office/drawing/2014/main" id="{0659F027-2E6F-1840-807E-0AFB82748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75" y="863600"/>
            <a:ext cx="47625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5306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A11E0-7F12-7746-8862-D74A5F7CD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Activity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6655454-8EE5-C74E-B9C1-9F938316307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" y="2369344"/>
            <a:ext cx="3962400" cy="2451100"/>
          </a:xfr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D2F1E13-84C5-BC46-AF72-3CEE9C8830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Get into your breakout room</a:t>
            </a:r>
          </a:p>
          <a:p>
            <a:r>
              <a:rPr lang="en-US" dirty="0"/>
              <a:t>Discuss a topic with your group members</a:t>
            </a:r>
          </a:p>
          <a:p>
            <a:r>
              <a:rPr lang="en-US" dirty="0"/>
              <a:t>Develop at least 3 slides</a:t>
            </a:r>
          </a:p>
          <a:p>
            <a:r>
              <a:rPr lang="en-US" dirty="0"/>
              <a:t>Present to the class for 2 minutes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1B28C-6AC4-D546-855A-0E04FE58F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F2624C-6899-404E-82AE-F26ED12A1A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7898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A18AE6-D392-B149-BE9B-8DC1B6ED1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Homework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DD3B72-1E3B-894D-8573-0B204AC24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US" dirty="0"/>
              <a:t>Create at least 5 slides on personal SWOT </a:t>
            </a:r>
            <a:r>
              <a:rPr lang="en-US" b="1" dirty="0"/>
              <a:t>(these slides need to be included into the assignment)</a:t>
            </a:r>
            <a:r>
              <a:rPr lang="en-US" dirty="0"/>
              <a:t> and send them to the Lecturer prior to the next class.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C9ED8-15D7-4F4F-946E-BD989C647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99ABF-E4ED-C04A-B838-67CFC6FA8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4842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3BB847E-8FA8-A444-9315-7BF2F2CCB1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Acknowledgements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69B7AD1F-3BAB-1D47-9BDE-A92D75632A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/>
              <a:t>This presentation has been adapted from     </a:t>
            </a:r>
          </a:p>
          <a:p>
            <a:pPr lvl="1"/>
            <a:r>
              <a:rPr lang="en-US" altLang="en-US"/>
              <a:t>“PowerPoint Presentation Advice,” Mike Splane © 2006</a:t>
            </a:r>
          </a:p>
          <a:p>
            <a:pPr lvl="1"/>
            <a:r>
              <a:rPr lang="en-US" altLang="en-US">
                <a:hlinkClick r:id="rId3"/>
              </a:rPr>
              <a:t>http://www.cob.sjsu.edu/splane_m/PresentationTips.htm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51899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2555</TotalTime>
  <Words>540</Words>
  <Application>Microsoft Macintosh PowerPoint</Application>
  <PresentationFormat>On-screen Show (4:3)</PresentationFormat>
  <Paragraphs>103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Myriad Pro</vt:lpstr>
      <vt:lpstr>华文细黑</vt:lpstr>
      <vt:lpstr>Verdana</vt:lpstr>
      <vt:lpstr>Wingdings</vt:lpstr>
      <vt:lpstr>20140311PresentationUWTSDTemplate</vt:lpstr>
      <vt:lpstr>ACCC4000</vt:lpstr>
      <vt:lpstr>Powerpoint Presentations </vt:lpstr>
      <vt:lpstr>1.  Pre-talk Preparation</vt:lpstr>
      <vt:lpstr>2.  Handouts</vt:lpstr>
      <vt:lpstr>3.  Opening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PowerPoint Presentation</vt:lpstr>
      <vt:lpstr>Group Activity</vt:lpstr>
      <vt:lpstr>Homework</vt:lpstr>
      <vt:lpstr>Acknowledgements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169</cp:revision>
  <cp:lastPrinted>2018-07-09T15:27:01Z</cp:lastPrinted>
  <dcterms:created xsi:type="dcterms:W3CDTF">2002-10-07T19:43:58Z</dcterms:created>
  <dcterms:modified xsi:type="dcterms:W3CDTF">2020-06-05T00:19:05Z</dcterms:modified>
</cp:coreProperties>
</file>