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399" r:id="rId5"/>
    <p:sldId id="415" r:id="rId6"/>
    <p:sldId id="416" r:id="rId7"/>
    <p:sldId id="418" r:id="rId8"/>
    <p:sldId id="417" r:id="rId9"/>
    <p:sldId id="421" r:id="rId10"/>
    <p:sldId id="419" r:id="rId11"/>
    <p:sldId id="420" r:id="rId12"/>
    <p:sldId id="405" r:id="rId13"/>
    <p:sldId id="422" r:id="rId14"/>
    <p:sldId id="423" r:id="rId15"/>
    <p:sldId id="414" r:id="rId16"/>
    <p:sldId id="403" r:id="rId17"/>
    <p:sldId id="424" r:id="rId18"/>
    <p:sldId id="42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83C"/>
    <a:srgbClr val="002E45"/>
    <a:srgbClr val="384051"/>
    <a:srgbClr val="00CEE5"/>
    <a:srgbClr val="FFD74E"/>
    <a:srgbClr val="D1DEEC"/>
    <a:srgbClr val="B4C2D1"/>
    <a:srgbClr val="4CBBC9"/>
    <a:srgbClr val="E68141"/>
    <a:srgbClr val="A874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863"/>
  </p:normalViewPr>
  <p:slideViewPr>
    <p:cSldViewPr snapToGrid="0">
      <p:cViewPr varScale="1">
        <p:scale>
          <a:sx n="120" d="100"/>
          <a:sy n="120" d="100"/>
        </p:scale>
        <p:origin x="5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jab fatima" userId="0c406c3a88a6ea6d" providerId="LiveId" clId="{D8F23ADE-2BA7-4085-9B6B-57F172F2EBC1}"/>
    <pc:docChg chg="undo custSel addSld delSld modSld sldOrd">
      <pc:chgData name="hijab fatima" userId="0c406c3a88a6ea6d" providerId="LiveId" clId="{D8F23ADE-2BA7-4085-9B6B-57F172F2EBC1}" dt="2025-05-15T19:53:38.945" v="1711" actId="20577"/>
      <pc:docMkLst>
        <pc:docMk/>
      </pc:docMkLst>
      <pc:sldChg chg="addSp delSp modSp mod">
        <pc:chgData name="hijab fatima" userId="0c406c3a88a6ea6d" providerId="LiveId" clId="{D8F23ADE-2BA7-4085-9B6B-57F172F2EBC1}" dt="2025-05-15T15:36:33.473" v="1552" actId="2711"/>
        <pc:sldMkLst>
          <pc:docMk/>
          <pc:sldMk cId="3141225167" sldId="399"/>
        </pc:sldMkLst>
        <pc:spChg chg="mod">
          <ac:chgData name="hijab fatima" userId="0c406c3a88a6ea6d" providerId="LiveId" clId="{D8F23ADE-2BA7-4085-9B6B-57F172F2EBC1}" dt="2025-05-15T15:36:33.473" v="1552" actId="2711"/>
          <ac:spMkLst>
            <pc:docMk/>
            <pc:sldMk cId="3141225167" sldId="399"/>
            <ac:spMk id="2" creationId="{6A6A7D09-5AE8-1B80-5788-7810E161878F}"/>
          </ac:spMkLst>
        </pc:spChg>
        <pc:spChg chg="mod">
          <ac:chgData name="hijab fatima" userId="0c406c3a88a6ea6d" providerId="LiveId" clId="{D8F23ADE-2BA7-4085-9B6B-57F172F2EBC1}" dt="2025-05-15T15:36:33.473" v="1552" actId="2711"/>
          <ac:spMkLst>
            <pc:docMk/>
            <pc:sldMk cId="3141225167" sldId="399"/>
            <ac:spMk id="3" creationId="{B62C5309-E364-76AB-F98A-DC9F3FD3453C}"/>
          </ac:spMkLst>
        </pc:spChg>
        <pc:spChg chg="add del mod">
          <ac:chgData name="hijab fatima" userId="0c406c3a88a6ea6d" providerId="LiveId" clId="{D8F23ADE-2BA7-4085-9B6B-57F172F2EBC1}" dt="2025-05-14T13:36:38.452" v="15" actId="21"/>
          <ac:spMkLst>
            <pc:docMk/>
            <pc:sldMk cId="3141225167" sldId="399"/>
            <ac:spMk id="5" creationId="{934A6FCD-D9B6-B6A9-2F95-9E30B0134219}"/>
          </ac:spMkLst>
        </pc:spChg>
        <pc:spChg chg="add del mod">
          <ac:chgData name="hijab fatima" userId="0c406c3a88a6ea6d" providerId="LiveId" clId="{D8F23ADE-2BA7-4085-9B6B-57F172F2EBC1}" dt="2025-05-14T14:31:25.354" v="211" actId="931"/>
          <ac:spMkLst>
            <pc:docMk/>
            <pc:sldMk cId="3141225167" sldId="399"/>
            <ac:spMk id="7" creationId="{295ED39A-7BF4-CDE5-28EA-200E31F963DF}"/>
          </ac:spMkLst>
        </pc:spChg>
        <pc:spChg chg="mod">
          <ac:chgData name="hijab fatima" userId="0c406c3a88a6ea6d" providerId="LiveId" clId="{D8F23ADE-2BA7-4085-9B6B-57F172F2EBC1}" dt="2025-05-15T15:36:33.473" v="1552" actId="2711"/>
          <ac:spMkLst>
            <pc:docMk/>
            <pc:sldMk cId="3141225167" sldId="399"/>
            <ac:spMk id="17" creationId="{0847219B-2843-00E2-EE30-884E220C10B5}"/>
          </ac:spMkLst>
        </pc:spChg>
        <pc:picChg chg="add mod">
          <ac:chgData name="hijab fatima" userId="0c406c3a88a6ea6d" providerId="LiveId" clId="{D8F23ADE-2BA7-4085-9B6B-57F172F2EBC1}" dt="2025-05-14T14:31:38.895" v="215" actId="1076"/>
          <ac:picMkLst>
            <pc:docMk/>
            <pc:sldMk cId="3141225167" sldId="399"/>
            <ac:picMk id="9" creationId="{0CB7CEB1-7B35-358A-BD6E-FFA834C85BB6}"/>
          </ac:picMkLst>
        </pc:picChg>
        <pc:picChg chg="add del">
          <ac:chgData name="hijab fatima" userId="0c406c3a88a6ea6d" providerId="LiveId" clId="{D8F23ADE-2BA7-4085-9B6B-57F172F2EBC1}" dt="2025-05-14T14:31:21.683" v="210" actId="478"/>
          <ac:picMkLst>
            <pc:docMk/>
            <pc:sldMk cId="3141225167" sldId="399"/>
            <ac:picMk id="21" creationId="{B86E2A1C-18A8-3B7E-1411-B5EF1EF59C8A}"/>
          </ac:picMkLst>
        </pc:picChg>
      </pc:sldChg>
      <pc:sldChg chg="addSp delSp modSp del mod">
        <pc:chgData name="hijab fatima" userId="0c406c3a88a6ea6d" providerId="LiveId" clId="{D8F23ADE-2BA7-4085-9B6B-57F172F2EBC1}" dt="2025-05-15T08:51:19.881" v="371" actId="2696"/>
        <pc:sldMkLst>
          <pc:docMk/>
          <pc:sldMk cId="2166390183" sldId="400"/>
        </pc:sldMkLst>
        <pc:spChg chg="mod">
          <ac:chgData name="hijab fatima" userId="0c406c3a88a6ea6d" providerId="LiveId" clId="{D8F23ADE-2BA7-4085-9B6B-57F172F2EBC1}" dt="2025-05-14T13:42:04.526" v="52" actId="20577"/>
          <ac:spMkLst>
            <pc:docMk/>
            <pc:sldMk cId="2166390183" sldId="400"/>
            <ac:spMk id="3" creationId="{63DBE533-92DF-09B6-E408-A0C450E18798}"/>
          </ac:spMkLst>
        </pc:spChg>
        <pc:spChg chg="add del mod">
          <ac:chgData name="hijab fatima" userId="0c406c3a88a6ea6d" providerId="LiveId" clId="{D8F23ADE-2BA7-4085-9B6B-57F172F2EBC1}" dt="2025-05-14T13:42:20.076" v="54" actId="478"/>
          <ac:spMkLst>
            <pc:docMk/>
            <pc:sldMk cId="2166390183" sldId="400"/>
            <ac:spMk id="5" creationId="{BE617999-E4C9-7BB0-506A-55B41D2CB9B3}"/>
          </ac:spMkLst>
        </pc:spChg>
        <pc:spChg chg="add del mod">
          <ac:chgData name="hijab fatima" userId="0c406c3a88a6ea6d" providerId="LiveId" clId="{D8F23ADE-2BA7-4085-9B6B-57F172F2EBC1}" dt="2025-05-14T13:55:31.872" v="61" actId="931"/>
          <ac:spMkLst>
            <pc:docMk/>
            <pc:sldMk cId="2166390183" sldId="400"/>
            <ac:spMk id="7" creationId="{B076CC5E-3DD8-27DA-04B3-1B3DBBDA4279}"/>
          </ac:spMkLst>
        </pc:spChg>
        <pc:picChg chg="add mod">
          <ac:chgData name="hijab fatima" userId="0c406c3a88a6ea6d" providerId="LiveId" clId="{D8F23ADE-2BA7-4085-9B6B-57F172F2EBC1}" dt="2025-05-14T13:55:36.340" v="62" actId="1076"/>
          <ac:picMkLst>
            <pc:docMk/>
            <pc:sldMk cId="2166390183" sldId="400"/>
            <ac:picMk id="9" creationId="{B1914E40-49AD-74FF-8C27-4725BB697CB7}"/>
          </ac:picMkLst>
        </pc:picChg>
        <pc:picChg chg="add del">
          <ac:chgData name="hijab fatima" userId="0c406c3a88a6ea6d" providerId="LiveId" clId="{D8F23ADE-2BA7-4085-9B6B-57F172F2EBC1}" dt="2025-05-14T13:54:00.337" v="55" actId="478"/>
          <ac:picMkLst>
            <pc:docMk/>
            <pc:sldMk cId="2166390183" sldId="400"/>
            <ac:picMk id="13" creationId="{1FD9BAE5-BFC9-B739-745F-EADC5EEF1D25}"/>
          </ac:picMkLst>
        </pc:picChg>
        <pc:picChg chg="add del mod">
          <ac:chgData name="hijab fatima" userId="0c406c3a88a6ea6d" providerId="LiveId" clId="{D8F23ADE-2BA7-4085-9B6B-57F172F2EBC1}" dt="2025-05-14T13:54:14.277" v="60" actId="478"/>
          <ac:picMkLst>
            <pc:docMk/>
            <pc:sldMk cId="2166390183" sldId="400"/>
            <ac:picMk id="1026" creationId="{0E505A63-7235-B4EA-7F6F-7EC45532FACD}"/>
          </ac:picMkLst>
        </pc:picChg>
      </pc:sldChg>
      <pc:sldChg chg="del">
        <pc:chgData name="hijab fatima" userId="0c406c3a88a6ea6d" providerId="LiveId" clId="{D8F23ADE-2BA7-4085-9B6B-57F172F2EBC1}" dt="2025-05-14T13:57:08.592" v="71" actId="2696"/>
        <pc:sldMkLst>
          <pc:docMk/>
          <pc:sldMk cId="1149043227" sldId="401"/>
        </pc:sldMkLst>
      </pc:sldChg>
      <pc:sldChg chg="del">
        <pc:chgData name="hijab fatima" userId="0c406c3a88a6ea6d" providerId="LiveId" clId="{D8F23ADE-2BA7-4085-9B6B-57F172F2EBC1}" dt="2025-05-14T14:55:25.797" v="287" actId="2696"/>
        <pc:sldMkLst>
          <pc:docMk/>
          <pc:sldMk cId="303814918" sldId="402"/>
        </pc:sldMkLst>
      </pc:sldChg>
      <pc:sldChg chg="addSp delSp modSp mod">
        <pc:chgData name="hijab fatima" userId="0c406c3a88a6ea6d" providerId="LiveId" clId="{D8F23ADE-2BA7-4085-9B6B-57F172F2EBC1}" dt="2025-05-15T09:15:01.722" v="547" actId="21"/>
        <pc:sldMkLst>
          <pc:docMk/>
          <pc:sldMk cId="1593883522" sldId="403"/>
        </pc:sldMkLst>
        <pc:spChg chg="mod">
          <ac:chgData name="hijab fatima" userId="0c406c3a88a6ea6d" providerId="LiveId" clId="{D8F23ADE-2BA7-4085-9B6B-57F172F2EBC1}" dt="2025-05-15T09:14:44.735" v="543" actId="120"/>
          <ac:spMkLst>
            <pc:docMk/>
            <pc:sldMk cId="1593883522" sldId="403"/>
            <ac:spMk id="2" creationId="{C98DAC06-3CEE-7393-E4F4-CE2B9514A2B5}"/>
          </ac:spMkLst>
        </pc:spChg>
        <pc:spChg chg="del">
          <ac:chgData name="hijab fatima" userId="0c406c3a88a6ea6d" providerId="LiveId" clId="{D8F23ADE-2BA7-4085-9B6B-57F172F2EBC1}" dt="2025-05-15T09:14:12.582" v="537" actId="21"/>
          <ac:spMkLst>
            <pc:docMk/>
            <pc:sldMk cId="1593883522" sldId="403"/>
            <ac:spMk id="3" creationId="{674999B1-56F7-C910-BE8E-DEAB86BD8476}"/>
          </ac:spMkLst>
        </pc:spChg>
        <pc:spChg chg="del">
          <ac:chgData name="hijab fatima" userId="0c406c3a88a6ea6d" providerId="LiveId" clId="{D8F23ADE-2BA7-4085-9B6B-57F172F2EBC1}" dt="2025-05-15T09:14:59.048" v="546" actId="21"/>
          <ac:spMkLst>
            <pc:docMk/>
            <pc:sldMk cId="1593883522" sldId="403"/>
            <ac:spMk id="4" creationId="{F3E4392C-B685-37FF-D2A9-4AEED5BD412E}"/>
          </ac:spMkLst>
        </pc:spChg>
        <pc:spChg chg="del">
          <ac:chgData name="hijab fatima" userId="0c406c3a88a6ea6d" providerId="LiveId" clId="{D8F23ADE-2BA7-4085-9B6B-57F172F2EBC1}" dt="2025-05-15T09:14:51.953" v="544" actId="21"/>
          <ac:spMkLst>
            <pc:docMk/>
            <pc:sldMk cId="1593883522" sldId="403"/>
            <ac:spMk id="5" creationId="{7B569AB5-D765-E72C-5517-9BF3544AF734}"/>
          </ac:spMkLst>
        </pc:spChg>
        <pc:spChg chg="add mod">
          <ac:chgData name="hijab fatima" userId="0c406c3a88a6ea6d" providerId="LiveId" clId="{D8F23ADE-2BA7-4085-9B6B-57F172F2EBC1}" dt="2025-05-15T09:14:26.582" v="540" actId="1076"/>
          <ac:spMkLst>
            <pc:docMk/>
            <pc:sldMk cId="1593883522" sldId="403"/>
            <ac:spMk id="6" creationId="{E849DA98-3B4D-ABA7-9569-4B309772278D}"/>
          </ac:spMkLst>
        </pc:spChg>
        <pc:spChg chg="add del mod">
          <ac:chgData name="hijab fatima" userId="0c406c3a88a6ea6d" providerId="LiveId" clId="{D8F23ADE-2BA7-4085-9B6B-57F172F2EBC1}" dt="2025-05-15T09:14:15.754" v="538" actId="21"/>
          <ac:spMkLst>
            <pc:docMk/>
            <pc:sldMk cId="1593883522" sldId="403"/>
            <ac:spMk id="8" creationId="{157EFA9C-B18E-DC5F-092C-D3CE9BB14693}"/>
          </ac:spMkLst>
        </pc:spChg>
        <pc:spChg chg="add del mod">
          <ac:chgData name="hijab fatima" userId="0c406c3a88a6ea6d" providerId="LiveId" clId="{D8F23ADE-2BA7-4085-9B6B-57F172F2EBC1}" dt="2025-05-15T09:14:54.434" v="545" actId="21"/>
          <ac:spMkLst>
            <pc:docMk/>
            <pc:sldMk cId="1593883522" sldId="403"/>
            <ac:spMk id="10" creationId="{D8427FF0-9D7E-5A1A-D9A9-C86EE3704EB6}"/>
          </ac:spMkLst>
        </pc:spChg>
        <pc:spChg chg="add del mod">
          <ac:chgData name="hijab fatima" userId="0c406c3a88a6ea6d" providerId="LiveId" clId="{D8F23ADE-2BA7-4085-9B6B-57F172F2EBC1}" dt="2025-05-15T09:15:01.722" v="547" actId="21"/>
          <ac:spMkLst>
            <pc:docMk/>
            <pc:sldMk cId="1593883522" sldId="403"/>
            <ac:spMk id="12" creationId="{1B4879F8-4381-9BFF-7A8A-29118D0B10DD}"/>
          </ac:spMkLst>
        </pc:spChg>
      </pc:sldChg>
      <pc:sldChg chg="del">
        <pc:chgData name="hijab fatima" userId="0c406c3a88a6ea6d" providerId="LiveId" clId="{D8F23ADE-2BA7-4085-9B6B-57F172F2EBC1}" dt="2025-05-14T13:57:14.949" v="72" actId="2696"/>
        <pc:sldMkLst>
          <pc:docMk/>
          <pc:sldMk cId="2285178787" sldId="404"/>
        </pc:sldMkLst>
      </pc:sldChg>
      <pc:sldChg chg="addSp delSp modSp mod ord">
        <pc:chgData name="hijab fatima" userId="0c406c3a88a6ea6d" providerId="LiveId" clId="{D8F23ADE-2BA7-4085-9B6B-57F172F2EBC1}" dt="2025-05-15T16:50:08.583" v="1633" actId="1076"/>
        <pc:sldMkLst>
          <pc:docMk/>
          <pc:sldMk cId="329986295" sldId="405"/>
        </pc:sldMkLst>
        <pc:spChg chg="mod">
          <ac:chgData name="hijab fatima" userId="0c406c3a88a6ea6d" providerId="LiveId" clId="{D8F23ADE-2BA7-4085-9B6B-57F172F2EBC1}" dt="2025-05-15T16:50:08.583" v="1633" actId="1076"/>
          <ac:spMkLst>
            <pc:docMk/>
            <pc:sldMk cId="329986295" sldId="405"/>
            <ac:spMk id="2" creationId="{9C69A26B-D115-C885-A8EE-AF29E7F1FEE4}"/>
          </ac:spMkLst>
        </pc:spChg>
        <pc:spChg chg="add mod">
          <ac:chgData name="hijab fatima" userId="0c406c3a88a6ea6d" providerId="LiveId" clId="{D8F23ADE-2BA7-4085-9B6B-57F172F2EBC1}" dt="2025-05-15T16:50:05.683" v="1632" actId="1076"/>
          <ac:spMkLst>
            <pc:docMk/>
            <pc:sldMk cId="329986295" sldId="405"/>
            <ac:spMk id="3" creationId="{1A8F8723-8392-5F65-8E58-65506F520468}"/>
          </ac:spMkLst>
        </pc:spChg>
        <pc:spChg chg="del">
          <ac:chgData name="hijab fatima" userId="0c406c3a88a6ea6d" providerId="LiveId" clId="{D8F23ADE-2BA7-4085-9B6B-57F172F2EBC1}" dt="2025-05-15T09:44:42.051" v="829" actId="478"/>
          <ac:spMkLst>
            <pc:docMk/>
            <pc:sldMk cId="329986295" sldId="405"/>
            <ac:spMk id="5" creationId="{0A1477E5-FB6C-7AF5-520B-7CB206395CFE}"/>
          </ac:spMkLst>
        </pc:spChg>
        <pc:spChg chg="add del mod">
          <ac:chgData name="hijab fatima" userId="0c406c3a88a6ea6d" providerId="LiveId" clId="{D8F23ADE-2BA7-4085-9B6B-57F172F2EBC1}" dt="2025-05-14T18:59:28.228" v="341"/>
          <ac:spMkLst>
            <pc:docMk/>
            <pc:sldMk cId="329986295" sldId="405"/>
            <ac:spMk id="7" creationId="{36BBD6E8-76F3-8D95-3138-43AA5223B42E}"/>
          </ac:spMkLst>
        </pc:spChg>
        <pc:graphicFrameChg chg="del">
          <ac:chgData name="hijab fatima" userId="0c406c3a88a6ea6d" providerId="LiveId" clId="{D8F23ADE-2BA7-4085-9B6B-57F172F2EBC1}" dt="2025-05-14T18:59:26.894" v="340" actId="478"/>
          <ac:graphicFrameMkLst>
            <pc:docMk/>
            <pc:sldMk cId="329986295" sldId="405"/>
            <ac:graphicFrameMk id="4" creationId="{B34AE1E8-D01D-A66E-A527-44F6E2ACE5EB}"/>
          </ac:graphicFrameMkLst>
        </pc:graphicFrameChg>
        <pc:graphicFrameChg chg="add mod modGraphic">
          <ac:chgData name="hijab fatima" userId="0c406c3a88a6ea6d" providerId="LiveId" clId="{D8F23ADE-2BA7-4085-9B6B-57F172F2EBC1}" dt="2025-05-14T19:02:29.029" v="351" actId="207"/>
          <ac:graphicFrameMkLst>
            <pc:docMk/>
            <pc:sldMk cId="329986295" sldId="405"/>
            <ac:graphicFrameMk id="8" creationId="{36C97299-B016-A7C1-620A-411494AFC31A}"/>
          </ac:graphicFrameMkLst>
        </pc:graphicFrameChg>
      </pc:sldChg>
      <pc:sldChg chg="del">
        <pc:chgData name="hijab fatima" userId="0c406c3a88a6ea6d" providerId="LiveId" clId="{D8F23ADE-2BA7-4085-9B6B-57F172F2EBC1}" dt="2025-05-14T14:55:39.977" v="288" actId="2696"/>
        <pc:sldMkLst>
          <pc:docMk/>
          <pc:sldMk cId="3733306205" sldId="406"/>
        </pc:sldMkLst>
      </pc:sldChg>
      <pc:sldChg chg="del">
        <pc:chgData name="hijab fatima" userId="0c406c3a88a6ea6d" providerId="LiveId" clId="{D8F23ADE-2BA7-4085-9B6B-57F172F2EBC1}" dt="2025-05-14T14:55:42.914" v="289" actId="2696"/>
        <pc:sldMkLst>
          <pc:docMk/>
          <pc:sldMk cId="1828982822" sldId="407"/>
        </pc:sldMkLst>
      </pc:sldChg>
      <pc:sldChg chg="del">
        <pc:chgData name="hijab fatima" userId="0c406c3a88a6ea6d" providerId="LiveId" clId="{D8F23ADE-2BA7-4085-9B6B-57F172F2EBC1}" dt="2025-05-14T14:55:45.362" v="290" actId="2696"/>
        <pc:sldMkLst>
          <pc:docMk/>
          <pc:sldMk cId="3865964107" sldId="408"/>
        </pc:sldMkLst>
      </pc:sldChg>
      <pc:sldChg chg="del">
        <pc:chgData name="hijab fatima" userId="0c406c3a88a6ea6d" providerId="LiveId" clId="{D8F23ADE-2BA7-4085-9B6B-57F172F2EBC1}" dt="2025-05-14T14:55:49.217" v="291" actId="2696"/>
        <pc:sldMkLst>
          <pc:docMk/>
          <pc:sldMk cId="2067705689" sldId="409"/>
        </pc:sldMkLst>
      </pc:sldChg>
      <pc:sldChg chg="del">
        <pc:chgData name="hijab fatima" userId="0c406c3a88a6ea6d" providerId="LiveId" clId="{D8F23ADE-2BA7-4085-9B6B-57F172F2EBC1}" dt="2025-05-15T09:24:30.184" v="548" actId="2696"/>
        <pc:sldMkLst>
          <pc:docMk/>
          <pc:sldMk cId="3591965859" sldId="410"/>
        </pc:sldMkLst>
      </pc:sldChg>
      <pc:sldChg chg="del">
        <pc:chgData name="hijab fatima" userId="0c406c3a88a6ea6d" providerId="LiveId" clId="{D8F23ADE-2BA7-4085-9B6B-57F172F2EBC1}" dt="2025-05-15T09:32:05.641" v="590" actId="2696"/>
        <pc:sldMkLst>
          <pc:docMk/>
          <pc:sldMk cId="764979255" sldId="411"/>
        </pc:sldMkLst>
      </pc:sldChg>
      <pc:sldChg chg="del">
        <pc:chgData name="hijab fatima" userId="0c406c3a88a6ea6d" providerId="LiveId" clId="{D8F23ADE-2BA7-4085-9B6B-57F172F2EBC1}" dt="2025-05-15T09:24:41.156" v="549" actId="2696"/>
        <pc:sldMkLst>
          <pc:docMk/>
          <pc:sldMk cId="1008807039" sldId="412"/>
        </pc:sldMkLst>
      </pc:sldChg>
      <pc:sldChg chg="addSp delSp modSp del mod">
        <pc:chgData name="hijab fatima" userId="0c406c3a88a6ea6d" providerId="LiveId" clId="{D8F23ADE-2BA7-4085-9B6B-57F172F2EBC1}" dt="2025-05-14T13:57:05.244" v="70" actId="2696"/>
        <pc:sldMkLst>
          <pc:docMk/>
          <pc:sldMk cId="3721878282" sldId="413"/>
        </pc:sldMkLst>
        <pc:spChg chg="mod">
          <ac:chgData name="hijab fatima" userId="0c406c3a88a6ea6d" providerId="LiveId" clId="{D8F23ADE-2BA7-4085-9B6B-57F172F2EBC1}" dt="2025-05-14T13:56:59.992" v="69" actId="20577"/>
          <ac:spMkLst>
            <pc:docMk/>
            <pc:sldMk cId="3721878282" sldId="413"/>
            <ac:spMk id="2" creationId="{A1DE5918-64A9-19C4-F715-262682D9156C}"/>
          </ac:spMkLst>
        </pc:spChg>
        <pc:spChg chg="add del mod">
          <ac:chgData name="hijab fatima" userId="0c406c3a88a6ea6d" providerId="LiveId" clId="{D8F23ADE-2BA7-4085-9B6B-57F172F2EBC1}" dt="2025-05-14T13:56:48.329" v="64" actId="478"/>
          <ac:spMkLst>
            <pc:docMk/>
            <pc:sldMk cId="3721878282" sldId="413"/>
            <ac:spMk id="13" creationId="{BAD0E41A-1BB3-4AF9-283A-E58773EF33B4}"/>
          </ac:spMkLst>
        </pc:spChg>
        <pc:picChg chg="add del">
          <ac:chgData name="hijab fatima" userId="0c406c3a88a6ea6d" providerId="LiveId" clId="{D8F23ADE-2BA7-4085-9B6B-57F172F2EBC1}" dt="2025-05-14T13:56:48.329" v="64" actId="478"/>
          <ac:picMkLst>
            <pc:docMk/>
            <pc:sldMk cId="3721878282" sldId="413"/>
            <ac:picMk id="73" creationId="{773B7169-377E-D640-857B-236548BF92DA}"/>
          </ac:picMkLst>
        </pc:picChg>
      </pc:sldChg>
      <pc:sldChg chg="addSp delSp modSp mod">
        <pc:chgData name="hijab fatima" userId="0c406c3a88a6ea6d" providerId="LiveId" clId="{D8F23ADE-2BA7-4085-9B6B-57F172F2EBC1}" dt="2025-05-15T09:44:50.456" v="831" actId="478"/>
        <pc:sldMkLst>
          <pc:docMk/>
          <pc:sldMk cId="1913230311" sldId="414"/>
        </pc:sldMkLst>
        <pc:spChg chg="mod">
          <ac:chgData name="hijab fatima" userId="0c406c3a88a6ea6d" providerId="LiveId" clId="{D8F23ADE-2BA7-4085-9B6B-57F172F2EBC1}" dt="2025-05-15T09:09:10.019" v="481" actId="255"/>
          <ac:spMkLst>
            <pc:docMk/>
            <pc:sldMk cId="1913230311" sldId="414"/>
            <ac:spMk id="2" creationId="{62849CF9-6BAB-A6D4-9ABB-B0A54CF1378A}"/>
          </ac:spMkLst>
        </pc:spChg>
        <pc:spChg chg="mod">
          <ac:chgData name="hijab fatima" userId="0c406c3a88a6ea6d" providerId="LiveId" clId="{D8F23ADE-2BA7-4085-9B6B-57F172F2EBC1}" dt="2025-05-15T09:10:33.640" v="498" actId="20577"/>
          <ac:spMkLst>
            <pc:docMk/>
            <pc:sldMk cId="1913230311" sldId="414"/>
            <ac:spMk id="4" creationId="{5A163AC1-0940-186E-BAD3-F374853D49CB}"/>
          </ac:spMkLst>
        </pc:spChg>
        <pc:spChg chg="mod">
          <ac:chgData name="hijab fatima" userId="0c406c3a88a6ea6d" providerId="LiveId" clId="{D8F23ADE-2BA7-4085-9B6B-57F172F2EBC1}" dt="2025-05-15T09:10:29.617" v="496" actId="20577"/>
          <ac:spMkLst>
            <pc:docMk/>
            <pc:sldMk cId="1913230311" sldId="414"/>
            <ac:spMk id="5" creationId="{D32BCC7B-A984-446F-3D89-92A51A9D32F6}"/>
          </ac:spMkLst>
        </pc:spChg>
        <pc:spChg chg="mod">
          <ac:chgData name="hijab fatima" userId="0c406c3a88a6ea6d" providerId="LiveId" clId="{D8F23ADE-2BA7-4085-9B6B-57F172F2EBC1}" dt="2025-05-15T09:09:40.462" v="487"/>
          <ac:spMkLst>
            <pc:docMk/>
            <pc:sldMk cId="1913230311" sldId="414"/>
            <ac:spMk id="6" creationId="{F1FA84A3-7C18-41CE-8140-DB67A859DB91}"/>
          </ac:spMkLst>
        </pc:spChg>
        <pc:spChg chg="mod">
          <ac:chgData name="hijab fatima" userId="0c406c3a88a6ea6d" providerId="LiveId" clId="{D8F23ADE-2BA7-4085-9B6B-57F172F2EBC1}" dt="2025-05-15T09:10:19.116" v="494" actId="120"/>
          <ac:spMkLst>
            <pc:docMk/>
            <pc:sldMk cId="1913230311" sldId="414"/>
            <ac:spMk id="7" creationId="{E1AD66A9-D59F-057C-D64E-397292215E17}"/>
          </ac:spMkLst>
        </pc:spChg>
        <pc:spChg chg="mod">
          <ac:chgData name="hijab fatima" userId="0c406c3a88a6ea6d" providerId="LiveId" clId="{D8F23ADE-2BA7-4085-9B6B-57F172F2EBC1}" dt="2025-05-15T09:09:58.762" v="491"/>
          <ac:spMkLst>
            <pc:docMk/>
            <pc:sldMk cId="1913230311" sldId="414"/>
            <ac:spMk id="8" creationId="{CF4957B5-AAF8-7DF4-5A5A-1DD304E6FD47}"/>
          </ac:spMkLst>
        </pc:spChg>
        <pc:spChg chg="del">
          <ac:chgData name="hijab fatima" userId="0c406c3a88a6ea6d" providerId="LiveId" clId="{D8F23ADE-2BA7-4085-9B6B-57F172F2EBC1}" dt="2025-05-15T09:08:07.252" v="470" actId="478"/>
          <ac:spMkLst>
            <pc:docMk/>
            <pc:sldMk cId="1913230311" sldId="414"/>
            <ac:spMk id="9" creationId="{36769118-9723-6B03-1A0A-E47FCF9F601B}"/>
          </ac:spMkLst>
        </pc:spChg>
        <pc:spChg chg="add del mod">
          <ac:chgData name="hijab fatima" userId="0c406c3a88a6ea6d" providerId="LiveId" clId="{D8F23ADE-2BA7-4085-9B6B-57F172F2EBC1}" dt="2025-05-15T09:08:18.622" v="472" actId="21"/>
          <ac:spMkLst>
            <pc:docMk/>
            <pc:sldMk cId="1913230311" sldId="414"/>
            <ac:spMk id="10" creationId="{EA1CA5FF-3F40-D19C-EB07-021ED33A2F26}"/>
          </ac:spMkLst>
        </pc:spChg>
        <pc:spChg chg="add del mod">
          <ac:chgData name="hijab fatima" userId="0c406c3a88a6ea6d" providerId="LiveId" clId="{D8F23ADE-2BA7-4085-9B6B-57F172F2EBC1}" dt="2025-05-15T09:08:14.739" v="471" actId="21"/>
          <ac:spMkLst>
            <pc:docMk/>
            <pc:sldMk cId="1913230311" sldId="414"/>
            <ac:spMk id="12" creationId="{176A686E-81A2-FB5A-905B-23712A4D918F}"/>
          </ac:spMkLst>
        </pc:spChg>
        <pc:spChg chg="mod">
          <ac:chgData name="hijab fatima" userId="0c406c3a88a6ea6d" providerId="LiveId" clId="{D8F23ADE-2BA7-4085-9B6B-57F172F2EBC1}" dt="2025-05-15T09:10:46.716" v="500" actId="113"/>
          <ac:spMkLst>
            <pc:docMk/>
            <pc:sldMk cId="1913230311" sldId="414"/>
            <ac:spMk id="71" creationId="{C861DB3F-5FBA-AFEE-8426-4D7458F91020}"/>
          </ac:spMkLst>
        </pc:spChg>
        <pc:spChg chg="mod">
          <ac:chgData name="hijab fatima" userId="0c406c3a88a6ea6d" providerId="LiveId" clId="{D8F23ADE-2BA7-4085-9B6B-57F172F2EBC1}" dt="2025-05-15T09:07:09.641" v="458"/>
          <ac:spMkLst>
            <pc:docMk/>
            <pc:sldMk cId="1913230311" sldId="414"/>
            <ac:spMk id="72" creationId="{34F5EF3A-EF97-1DD2-0366-203DF6993EBF}"/>
          </ac:spMkLst>
        </pc:spChg>
        <pc:spChg chg="mod">
          <ac:chgData name="hijab fatima" userId="0c406c3a88a6ea6d" providerId="LiveId" clId="{D8F23ADE-2BA7-4085-9B6B-57F172F2EBC1}" dt="2025-05-15T09:07:17.130" v="460"/>
          <ac:spMkLst>
            <pc:docMk/>
            <pc:sldMk cId="1913230311" sldId="414"/>
            <ac:spMk id="73" creationId="{CCF50B4C-2C67-A70A-4CCB-E7782EAFD337}"/>
          </ac:spMkLst>
        </pc:spChg>
        <pc:spChg chg="mod">
          <ac:chgData name="hijab fatima" userId="0c406c3a88a6ea6d" providerId="LiveId" clId="{D8F23ADE-2BA7-4085-9B6B-57F172F2EBC1}" dt="2025-05-15T09:07:24.177" v="462"/>
          <ac:spMkLst>
            <pc:docMk/>
            <pc:sldMk cId="1913230311" sldId="414"/>
            <ac:spMk id="74" creationId="{EE3AB4E8-51B5-DE18-6278-FECE1956C930}"/>
          </ac:spMkLst>
        </pc:spChg>
        <pc:spChg chg="mod">
          <ac:chgData name="hijab fatima" userId="0c406c3a88a6ea6d" providerId="LiveId" clId="{D8F23ADE-2BA7-4085-9B6B-57F172F2EBC1}" dt="2025-05-15T09:07:32.123" v="464"/>
          <ac:spMkLst>
            <pc:docMk/>
            <pc:sldMk cId="1913230311" sldId="414"/>
            <ac:spMk id="75" creationId="{9631A206-5032-291E-19A2-D6F82871A751}"/>
          </ac:spMkLst>
        </pc:spChg>
        <pc:spChg chg="mod">
          <ac:chgData name="hijab fatima" userId="0c406c3a88a6ea6d" providerId="LiveId" clId="{D8F23ADE-2BA7-4085-9B6B-57F172F2EBC1}" dt="2025-05-15T09:07:42.641" v="466"/>
          <ac:spMkLst>
            <pc:docMk/>
            <pc:sldMk cId="1913230311" sldId="414"/>
            <ac:spMk id="76" creationId="{62B4390D-F0F9-6456-9E33-391B8BE2A83E}"/>
          </ac:spMkLst>
        </pc:spChg>
        <pc:spChg chg="mod">
          <ac:chgData name="hijab fatima" userId="0c406c3a88a6ea6d" providerId="LiveId" clId="{D8F23ADE-2BA7-4085-9B6B-57F172F2EBC1}" dt="2025-05-15T09:08:00.785" v="468"/>
          <ac:spMkLst>
            <pc:docMk/>
            <pc:sldMk cId="1913230311" sldId="414"/>
            <ac:spMk id="77" creationId="{9443C43C-983B-3769-0EBF-A0156D0368AD}"/>
          </ac:spMkLst>
        </pc:spChg>
        <pc:spChg chg="del">
          <ac:chgData name="hijab fatima" userId="0c406c3a88a6ea6d" providerId="LiveId" clId="{D8F23ADE-2BA7-4085-9B6B-57F172F2EBC1}" dt="2025-05-15T09:08:03.070" v="469" actId="478"/>
          <ac:spMkLst>
            <pc:docMk/>
            <pc:sldMk cId="1913230311" sldId="414"/>
            <ac:spMk id="78" creationId="{8A0BD3D6-846A-64B7-8BDA-B153632B13A9}"/>
          </ac:spMkLst>
        </pc:spChg>
        <pc:spChg chg="del">
          <ac:chgData name="hijab fatima" userId="0c406c3a88a6ea6d" providerId="LiveId" clId="{D8F23ADE-2BA7-4085-9B6B-57F172F2EBC1}" dt="2025-05-15T09:08:24.718" v="473" actId="21"/>
          <ac:spMkLst>
            <pc:docMk/>
            <pc:sldMk cId="1913230311" sldId="414"/>
            <ac:spMk id="85" creationId="{F4BCBDCD-0005-F223-3FFC-393FCC1ED1DB}"/>
          </ac:spMkLst>
        </pc:spChg>
        <pc:spChg chg="del">
          <ac:chgData name="hijab fatima" userId="0c406c3a88a6ea6d" providerId="LiveId" clId="{D8F23ADE-2BA7-4085-9B6B-57F172F2EBC1}" dt="2025-05-15T09:44:50.456" v="831" actId="478"/>
          <ac:spMkLst>
            <pc:docMk/>
            <pc:sldMk cId="1913230311" sldId="414"/>
            <ac:spMk id="86" creationId="{A144F6CD-5D99-5012-F6FD-98029D6013EC}"/>
          </ac:spMkLst>
        </pc:spChg>
      </pc:sldChg>
      <pc:sldChg chg="addSp delSp modSp new mod">
        <pc:chgData name="hijab fatima" userId="0c406c3a88a6ea6d" providerId="LiveId" clId="{D8F23ADE-2BA7-4085-9B6B-57F172F2EBC1}" dt="2025-05-15T15:37:08.110" v="1557" actId="255"/>
        <pc:sldMkLst>
          <pc:docMk/>
          <pc:sldMk cId="2969660334" sldId="415"/>
        </pc:sldMkLst>
        <pc:spChg chg="mod">
          <ac:chgData name="hijab fatima" userId="0c406c3a88a6ea6d" providerId="LiveId" clId="{D8F23ADE-2BA7-4085-9B6B-57F172F2EBC1}" dt="2025-05-15T15:37:08.110" v="1557" actId="255"/>
          <ac:spMkLst>
            <pc:docMk/>
            <pc:sldMk cId="2969660334" sldId="415"/>
            <ac:spMk id="2" creationId="{A7C3064A-3DCE-A885-DB58-2E271DB39B9C}"/>
          </ac:spMkLst>
        </pc:spChg>
        <pc:spChg chg="del">
          <ac:chgData name="hijab fatima" userId="0c406c3a88a6ea6d" providerId="LiveId" clId="{D8F23ADE-2BA7-4085-9B6B-57F172F2EBC1}" dt="2025-05-14T14:01:38.292" v="100" actId="931"/>
          <ac:spMkLst>
            <pc:docMk/>
            <pc:sldMk cId="2969660334" sldId="415"/>
            <ac:spMk id="3" creationId="{26EE38D8-8C72-2EFC-4A7A-FF82ED6376AE}"/>
          </ac:spMkLst>
        </pc:spChg>
        <pc:spChg chg="add del mod">
          <ac:chgData name="hijab fatima" userId="0c406c3a88a6ea6d" providerId="LiveId" clId="{D8F23ADE-2BA7-4085-9B6B-57F172F2EBC1}" dt="2025-05-15T15:36:54.768" v="1554" actId="2711"/>
          <ac:spMkLst>
            <pc:docMk/>
            <pc:sldMk cId="2969660334" sldId="415"/>
            <ac:spMk id="4" creationId="{64964F66-B242-4ABF-089E-C61973C1044A}"/>
          </ac:spMkLst>
        </pc:spChg>
        <pc:spChg chg="del">
          <ac:chgData name="hijab fatima" userId="0c406c3a88a6ea6d" providerId="LiveId" clId="{D8F23ADE-2BA7-4085-9B6B-57F172F2EBC1}" dt="2025-05-15T09:44:19.597" v="827" actId="478"/>
          <ac:spMkLst>
            <pc:docMk/>
            <pc:sldMk cId="2969660334" sldId="415"/>
            <ac:spMk id="5" creationId="{6628191E-698B-DC95-A90E-CAA1013DB790}"/>
          </ac:spMkLst>
        </pc:spChg>
        <pc:spChg chg="mod">
          <ac:chgData name="hijab fatima" userId="0c406c3a88a6ea6d" providerId="LiveId" clId="{D8F23ADE-2BA7-4085-9B6B-57F172F2EBC1}" dt="2025-05-15T15:36:54.768" v="1554" actId="2711"/>
          <ac:spMkLst>
            <pc:docMk/>
            <pc:sldMk cId="2969660334" sldId="415"/>
            <ac:spMk id="6" creationId="{FF00CF13-E77A-4EBC-B3A6-F542B58A907A}"/>
          </ac:spMkLst>
        </pc:spChg>
        <pc:spChg chg="add mod">
          <ac:chgData name="hijab fatima" userId="0c406c3a88a6ea6d" providerId="LiveId" clId="{D8F23ADE-2BA7-4085-9B6B-57F172F2EBC1}" dt="2025-05-14T13:57:51.337" v="75"/>
          <ac:spMkLst>
            <pc:docMk/>
            <pc:sldMk cId="2969660334" sldId="415"/>
            <ac:spMk id="7" creationId="{AF16FBBE-1315-4CDB-CFD9-60BC3E98F94A}"/>
          </ac:spMkLst>
        </pc:spChg>
        <pc:spChg chg="add del mod">
          <ac:chgData name="hijab fatima" userId="0c406c3a88a6ea6d" providerId="LiveId" clId="{D8F23ADE-2BA7-4085-9B6B-57F172F2EBC1}" dt="2025-05-14T14:07:33.445" v="144" actId="478"/>
          <ac:spMkLst>
            <pc:docMk/>
            <pc:sldMk cId="2969660334" sldId="415"/>
            <ac:spMk id="11" creationId="{4B6CA7B2-B11A-3FB9-AB48-604DB9E9165D}"/>
          </ac:spMkLst>
        </pc:spChg>
        <pc:spChg chg="add mod">
          <ac:chgData name="hijab fatima" userId="0c406c3a88a6ea6d" providerId="LiveId" clId="{D8F23ADE-2BA7-4085-9B6B-57F172F2EBC1}" dt="2025-05-15T15:36:54.768" v="1554" actId="2711"/>
          <ac:spMkLst>
            <pc:docMk/>
            <pc:sldMk cId="2969660334" sldId="415"/>
            <ac:spMk id="12" creationId="{A8F111B7-BD7C-D4AD-676C-78DB3AB01C08}"/>
          </ac:spMkLst>
        </pc:spChg>
        <pc:spChg chg="add del mod">
          <ac:chgData name="hijab fatima" userId="0c406c3a88a6ea6d" providerId="LiveId" clId="{D8F23ADE-2BA7-4085-9B6B-57F172F2EBC1}" dt="2025-05-14T14:35:11.464" v="217" actId="931"/>
          <ac:spMkLst>
            <pc:docMk/>
            <pc:sldMk cId="2969660334" sldId="415"/>
            <ac:spMk id="14" creationId="{08D33568-3043-10EB-4C7D-EDB9C1E3A76F}"/>
          </ac:spMkLst>
        </pc:spChg>
        <pc:spChg chg="add del mod">
          <ac:chgData name="hijab fatima" userId="0c406c3a88a6ea6d" providerId="LiveId" clId="{D8F23ADE-2BA7-4085-9B6B-57F172F2EBC1}" dt="2025-05-14T14:41:35.406" v="222" actId="931"/>
          <ac:spMkLst>
            <pc:docMk/>
            <pc:sldMk cId="2969660334" sldId="415"/>
            <ac:spMk id="18" creationId="{6A2EE5A3-D253-B955-1990-038C0DFE019C}"/>
          </ac:spMkLst>
        </pc:spChg>
        <pc:picChg chg="add del mod modCrop">
          <ac:chgData name="hijab fatima" userId="0c406c3a88a6ea6d" providerId="LiveId" clId="{D8F23ADE-2BA7-4085-9B6B-57F172F2EBC1}" dt="2025-05-14T14:35:07.132" v="216" actId="478"/>
          <ac:picMkLst>
            <pc:docMk/>
            <pc:sldMk cId="2969660334" sldId="415"/>
            <ac:picMk id="9" creationId="{1022E98C-2F1F-2D06-7758-6442DB01F384}"/>
          </ac:picMkLst>
        </pc:picChg>
        <pc:picChg chg="add del mod modCrop">
          <ac:chgData name="hijab fatima" userId="0c406c3a88a6ea6d" providerId="LiveId" clId="{D8F23ADE-2BA7-4085-9B6B-57F172F2EBC1}" dt="2025-05-14T14:07:44.130" v="146" actId="478"/>
          <ac:picMkLst>
            <pc:docMk/>
            <pc:sldMk cId="2969660334" sldId="415"/>
            <ac:picMk id="10" creationId="{C17F78CC-E702-D515-91E5-E39B53614B97}"/>
          </ac:picMkLst>
        </pc:picChg>
        <pc:picChg chg="add del mod modCrop">
          <ac:chgData name="hijab fatima" userId="0c406c3a88a6ea6d" providerId="LiveId" clId="{D8F23ADE-2BA7-4085-9B6B-57F172F2EBC1}" dt="2025-05-14T14:41:30.575" v="221" actId="478"/>
          <ac:picMkLst>
            <pc:docMk/>
            <pc:sldMk cId="2969660334" sldId="415"/>
            <ac:picMk id="16" creationId="{87EDAE88-752B-5401-5B41-0B99D1ECB70A}"/>
          </ac:picMkLst>
        </pc:picChg>
        <pc:picChg chg="add mod modCrop">
          <ac:chgData name="hijab fatima" userId="0c406c3a88a6ea6d" providerId="LiveId" clId="{D8F23ADE-2BA7-4085-9B6B-57F172F2EBC1}" dt="2025-05-14T14:41:44.145" v="223" actId="18131"/>
          <ac:picMkLst>
            <pc:docMk/>
            <pc:sldMk cId="2969660334" sldId="415"/>
            <ac:picMk id="20" creationId="{4C513E66-DDA2-8A2E-D813-2526F5401A0F}"/>
          </ac:picMkLst>
        </pc:picChg>
      </pc:sldChg>
      <pc:sldChg chg="addSp delSp modSp new mod">
        <pc:chgData name="hijab fatima" userId="0c406c3a88a6ea6d" providerId="LiveId" clId="{D8F23ADE-2BA7-4085-9B6B-57F172F2EBC1}" dt="2025-05-15T16:43:50.378" v="1569" actId="20577"/>
        <pc:sldMkLst>
          <pc:docMk/>
          <pc:sldMk cId="2277536716" sldId="416"/>
        </pc:sldMkLst>
        <pc:spChg chg="mod">
          <ac:chgData name="hijab fatima" userId="0c406c3a88a6ea6d" providerId="LiveId" clId="{D8F23ADE-2BA7-4085-9B6B-57F172F2EBC1}" dt="2025-05-15T16:43:25.597" v="1560"/>
          <ac:spMkLst>
            <pc:docMk/>
            <pc:sldMk cId="2277536716" sldId="416"/>
            <ac:spMk id="2" creationId="{9720F42A-4FE3-8CA3-1765-2836B65CC052}"/>
          </ac:spMkLst>
        </pc:spChg>
        <pc:spChg chg="add del mod">
          <ac:chgData name="hijab fatima" userId="0c406c3a88a6ea6d" providerId="LiveId" clId="{D8F23ADE-2BA7-4085-9B6B-57F172F2EBC1}" dt="2025-05-14T14:11:13.438" v="168"/>
          <ac:spMkLst>
            <pc:docMk/>
            <pc:sldMk cId="2277536716" sldId="416"/>
            <ac:spMk id="3" creationId="{B63E1435-0830-08A9-DFF0-540C232142A9}"/>
          </ac:spMkLst>
        </pc:spChg>
        <pc:spChg chg="del">
          <ac:chgData name="hijab fatima" userId="0c406c3a88a6ea6d" providerId="LiveId" clId="{D8F23ADE-2BA7-4085-9B6B-57F172F2EBC1}" dt="2025-05-14T14:12:47.665" v="175" actId="931"/>
          <ac:spMkLst>
            <pc:docMk/>
            <pc:sldMk cId="2277536716" sldId="416"/>
            <ac:spMk id="4" creationId="{B581028D-7DB8-63CD-F109-B97F5BA24D04}"/>
          </ac:spMkLst>
        </pc:spChg>
        <pc:spChg chg="add mod">
          <ac:chgData name="hijab fatima" userId="0c406c3a88a6ea6d" providerId="LiveId" clId="{D8F23ADE-2BA7-4085-9B6B-57F172F2EBC1}" dt="2025-05-14T14:11:06.411" v="164"/>
          <ac:spMkLst>
            <pc:docMk/>
            <pc:sldMk cId="2277536716" sldId="416"/>
            <ac:spMk id="5" creationId="{9B4338C6-CE0D-5323-D82C-4C3122CCC981}"/>
          </ac:spMkLst>
        </pc:spChg>
        <pc:spChg chg="add mod">
          <ac:chgData name="hijab fatima" userId="0c406c3a88a6ea6d" providerId="LiveId" clId="{D8F23ADE-2BA7-4085-9B6B-57F172F2EBC1}" dt="2025-05-15T16:43:50.378" v="1569" actId="20577"/>
          <ac:spMkLst>
            <pc:docMk/>
            <pc:sldMk cId="2277536716" sldId="416"/>
            <ac:spMk id="6" creationId="{05B672A9-C174-2CD9-7154-5DFCA4F1548D}"/>
          </ac:spMkLst>
        </pc:spChg>
        <pc:spChg chg="add del mod">
          <ac:chgData name="hijab fatima" userId="0c406c3a88a6ea6d" providerId="LiveId" clId="{D8F23ADE-2BA7-4085-9B6B-57F172F2EBC1}" dt="2025-05-14T14:14:44.671" v="179" actId="931"/>
          <ac:spMkLst>
            <pc:docMk/>
            <pc:sldMk cId="2277536716" sldId="416"/>
            <ac:spMk id="10" creationId="{ED8C5650-FD82-8915-2E92-B492C05EB875}"/>
          </ac:spMkLst>
        </pc:spChg>
        <pc:picChg chg="add del mod modCrop">
          <ac:chgData name="hijab fatima" userId="0c406c3a88a6ea6d" providerId="LiveId" clId="{D8F23ADE-2BA7-4085-9B6B-57F172F2EBC1}" dt="2025-05-14T14:13:01.358" v="178" actId="478"/>
          <ac:picMkLst>
            <pc:docMk/>
            <pc:sldMk cId="2277536716" sldId="416"/>
            <ac:picMk id="8" creationId="{9A1BAB4D-906E-DC60-E2E3-BDCC9081AD38}"/>
          </ac:picMkLst>
        </pc:picChg>
        <pc:picChg chg="add mod modCrop">
          <ac:chgData name="hijab fatima" userId="0c406c3a88a6ea6d" providerId="LiveId" clId="{D8F23ADE-2BA7-4085-9B6B-57F172F2EBC1}" dt="2025-05-14T14:15:05.576" v="182" actId="18131"/>
          <ac:picMkLst>
            <pc:docMk/>
            <pc:sldMk cId="2277536716" sldId="416"/>
            <ac:picMk id="12" creationId="{2A14EB1E-EA27-5B32-7EEE-9C56A510882C}"/>
          </ac:picMkLst>
        </pc:picChg>
      </pc:sldChg>
      <pc:sldChg chg="delSp modSp new del mod">
        <pc:chgData name="hijab fatima" userId="0c406c3a88a6ea6d" providerId="LiveId" clId="{D8F23ADE-2BA7-4085-9B6B-57F172F2EBC1}" dt="2025-05-14T14:10:13.593" v="157" actId="2696"/>
        <pc:sldMkLst>
          <pc:docMk/>
          <pc:sldMk cId="3304427598" sldId="416"/>
        </pc:sldMkLst>
        <pc:spChg chg="mod">
          <ac:chgData name="hijab fatima" userId="0c406c3a88a6ea6d" providerId="LiveId" clId="{D8F23ADE-2BA7-4085-9B6B-57F172F2EBC1}" dt="2025-05-14T14:10:10.040" v="156" actId="1076"/>
          <ac:spMkLst>
            <pc:docMk/>
            <pc:sldMk cId="3304427598" sldId="416"/>
            <ac:spMk id="4" creationId="{452FEF83-E0C6-CD69-1C11-7E73F1666AB9}"/>
          </ac:spMkLst>
        </pc:spChg>
        <pc:spChg chg="del">
          <ac:chgData name="hijab fatima" userId="0c406c3a88a6ea6d" providerId="LiveId" clId="{D8F23ADE-2BA7-4085-9B6B-57F172F2EBC1}" dt="2025-05-14T14:10:03.916" v="154" actId="478"/>
          <ac:spMkLst>
            <pc:docMk/>
            <pc:sldMk cId="3304427598" sldId="416"/>
            <ac:spMk id="6" creationId="{56531740-A250-C82F-F4E3-ACF7D118D1F9}"/>
          </ac:spMkLst>
        </pc:spChg>
        <pc:spChg chg="mod">
          <ac:chgData name="hijab fatima" userId="0c406c3a88a6ea6d" providerId="LiveId" clId="{D8F23ADE-2BA7-4085-9B6B-57F172F2EBC1}" dt="2025-05-14T14:10:08.698" v="155" actId="1076"/>
          <ac:spMkLst>
            <pc:docMk/>
            <pc:sldMk cId="3304427598" sldId="416"/>
            <ac:spMk id="22" creationId="{2BCAB802-CDCF-1CE4-830F-E0B02A9AAD1A}"/>
          </ac:spMkLst>
        </pc:spChg>
      </pc:sldChg>
      <pc:sldChg chg="new del">
        <pc:chgData name="hijab fatima" userId="0c406c3a88a6ea6d" providerId="LiveId" clId="{D8F23ADE-2BA7-4085-9B6B-57F172F2EBC1}" dt="2025-05-14T14:09:40.213" v="152" actId="680"/>
        <pc:sldMkLst>
          <pc:docMk/>
          <pc:sldMk cId="4116755889" sldId="416"/>
        </pc:sldMkLst>
      </pc:sldChg>
      <pc:sldChg chg="addSp delSp modSp new mod">
        <pc:chgData name="hijab fatima" userId="0c406c3a88a6ea6d" providerId="LiveId" clId="{D8F23ADE-2BA7-4085-9B6B-57F172F2EBC1}" dt="2025-05-15T16:46:18.316" v="1594"/>
        <pc:sldMkLst>
          <pc:docMk/>
          <pc:sldMk cId="396857608" sldId="417"/>
        </pc:sldMkLst>
        <pc:spChg chg="mod">
          <ac:chgData name="hijab fatima" userId="0c406c3a88a6ea6d" providerId="LiveId" clId="{D8F23ADE-2BA7-4085-9B6B-57F172F2EBC1}" dt="2025-05-15T16:44:08.567" v="1570"/>
          <ac:spMkLst>
            <pc:docMk/>
            <pc:sldMk cId="396857608" sldId="417"/>
            <ac:spMk id="2" creationId="{2B58384C-CBE5-C993-031F-461919FCD6CD}"/>
          </ac:spMkLst>
        </pc:spChg>
        <pc:spChg chg="del">
          <ac:chgData name="hijab fatima" userId="0c406c3a88a6ea6d" providerId="LiveId" clId="{D8F23ADE-2BA7-4085-9B6B-57F172F2EBC1}" dt="2025-05-14T14:24:10.455" v="206" actId="931"/>
          <ac:spMkLst>
            <pc:docMk/>
            <pc:sldMk cId="396857608" sldId="417"/>
            <ac:spMk id="3" creationId="{5965986B-CB6F-3B58-8D9D-BD4584FAFE1A}"/>
          </ac:spMkLst>
        </pc:spChg>
        <pc:spChg chg="del">
          <ac:chgData name="hijab fatima" userId="0c406c3a88a6ea6d" providerId="LiveId" clId="{D8F23ADE-2BA7-4085-9B6B-57F172F2EBC1}" dt="2025-05-14T14:18:55.762" v="192"/>
          <ac:spMkLst>
            <pc:docMk/>
            <pc:sldMk cId="396857608" sldId="417"/>
            <ac:spMk id="4" creationId="{D889AF9A-108E-966F-5A1B-753EAA535B5E}"/>
          </ac:spMkLst>
        </pc:spChg>
        <pc:spChg chg="del">
          <ac:chgData name="hijab fatima" userId="0c406c3a88a6ea6d" providerId="LiveId" clId="{D8F23ADE-2BA7-4085-9B6B-57F172F2EBC1}" dt="2025-05-15T09:44:29.258" v="828" actId="478"/>
          <ac:spMkLst>
            <pc:docMk/>
            <pc:sldMk cId="396857608" sldId="417"/>
            <ac:spMk id="5" creationId="{1AD6B78A-5010-5C64-1F76-0089187DC8F6}"/>
          </ac:spMkLst>
        </pc:spChg>
        <pc:spChg chg="add mod">
          <ac:chgData name="hijab fatima" userId="0c406c3a88a6ea6d" providerId="LiveId" clId="{D8F23ADE-2BA7-4085-9B6B-57F172F2EBC1}" dt="2025-05-15T16:46:18.316" v="1594"/>
          <ac:spMkLst>
            <pc:docMk/>
            <pc:sldMk cId="396857608" sldId="417"/>
            <ac:spMk id="7" creationId="{F4FE3884-38C1-B55A-AC39-50C328A9D568}"/>
          </ac:spMkLst>
        </pc:spChg>
        <pc:spChg chg="add del mod">
          <ac:chgData name="hijab fatima" userId="0c406c3a88a6ea6d" providerId="LiveId" clId="{D8F23ADE-2BA7-4085-9B6B-57F172F2EBC1}" dt="2025-05-14T14:27:28.886" v="209" actId="931"/>
          <ac:spMkLst>
            <pc:docMk/>
            <pc:sldMk cId="396857608" sldId="417"/>
            <ac:spMk id="11" creationId="{92976053-BD4F-56D4-D87C-0EC0B699B563}"/>
          </ac:spMkLst>
        </pc:spChg>
        <pc:picChg chg="add del mod">
          <ac:chgData name="hijab fatima" userId="0c406c3a88a6ea6d" providerId="LiveId" clId="{D8F23ADE-2BA7-4085-9B6B-57F172F2EBC1}" dt="2025-05-14T14:24:18.582" v="208" actId="478"/>
          <ac:picMkLst>
            <pc:docMk/>
            <pc:sldMk cId="396857608" sldId="417"/>
            <ac:picMk id="9" creationId="{A728435F-1F65-1EDC-7DA2-657BB17E9243}"/>
          </ac:picMkLst>
        </pc:picChg>
        <pc:picChg chg="add mod">
          <ac:chgData name="hijab fatima" userId="0c406c3a88a6ea6d" providerId="LiveId" clId="{D8F23ADE-2BA7-4085-9B6B-57F172F2EBC1}" dt="2025-05-14T14:27:28.886" v="209" actId="931"/>
          <ac:picMkLst>
            <pc:docMk/>
            <pc:sldMk cId="396857608" sldId="417"/>
            <ac:picMk id="13" creationId="{75577121-35D6-3703-0E60-E14F965F31D5}"/>
          </ac:picMkLst>
        </pc:picChg>
      </pc:sldChg>
      <pc:sldChg chg="add del">
        <pc:chgData name="hijab fatima" userId="0c406c3a88a6ea6d" providerId="LiveId" clId="{D8F23ADE-2BA7-4085-9B6B-57F172F2EBC1}" dt="2025-05-14T14:10:35.536" v="160"/>
        <pc:sldMkLst>
          <pc:docMk/>
          <pc:sldMk cId="3294676686" sldId="417"/>
        </pc:sldMkLst>
      </pc:sldChg>
      <pc:sldChg chg="addSp delSp modSp new mod ord">
        <pc:chgData name="hijab fatima" userId="0c406c3a88a6ea6d" providerId="LiveId" clId="{D8F23ADE-2BA7-4085-9B6B-57F172F2EBC1}" dt="2025-05-15T16:47:05.163" v="1598"/>
        <pc:sldMkLst>
          <pc:docMk/>
          <pc:sldMk cId="1519842687" sldId="418"/>
        </pc:sldMkLst>
        <pc:spChg chg="mod">
          <ac:chgData name="hijab fatima" userId="0c406c3a88a6ea6d" providerId="LiveId" clId="{D8F23ADE-2BA7-4085-9B6B-57F172F2EBC1}" dt="2025-05-15T15:11:27.042" v="1389" actId="1076"/>
          <ac:spMkLst>
            <pc:docMk/>
            <pc:sldMk cId="1519842687" sldId="418"/>
            <ac:spMk id="2" creationId="{58009C58-6DA7-E08E-B72D-4A1F44A3F8E2}"/>
          </ac:spMkLst>
        </pc:spChg>
        <pc:spChg chg="del mod">
          <ac:chgData name="hijab fatima" userId="0c406c3a88a6ea6d" providerId="LiveId" clId="{D8F23ADE-2BA7-4085-9B6B-57F172F2EBC1}" dt="2025-05-14T14:46:31.007" v="232"/>
          <ac:spMkLst>
            <pc:docMk/>
            <pc:sldMk cId="1519842687" sldId="418"/>
            <ac:spMk id="3" creationId="{DA9CD1BA-82D8-D5C5-E8C1-B07868F99AB8}"/>
          </ac:spMkLst>
        </pc:spChg>
        <pc:spChg chg="del">
          <ac:chgData name="hijab fatima" userId="0c406c3a88a6ea6d" providerId="LiveId" clId="{D8F23ADE-2BA7-4085-9B6B-57F172F2EBC1}" dt="2025-05-14T14:47:01.333" v="239" actId="931"/>
          <ac:spMkLst>
            <pc:docMk/>
            <pc:sldMk cId="1519842687" sldId="418"/>
            <ac:spMk id="4" creationId="{CB065F7E-1E54-BA5F-2090-AC5A83AB03F1}"/>
          </ac:spMkLst>
        </pc:spChg>
        <pc:spChg chg="add mod">
          <ac:chgData name="hijab fatima" userId="0c406c3a88a6ea6d" providerId="LiveId" clId="{D8F23ADE-2BA7-4085-9B6B-57F172F2EBC1}" dt="2025-05-15T15:22:48.197" v="1461" actId="1076"/>
          <ac:spMkLst>
            <pc:docMk/>
            <pc:sldMk cId="1519842687" sldId="418"/>
            <ac:spMk id="5" creationId="{04CB6EF3-1B23-43D0-E502-55B2BC3CC736}"/>
          </ac:spMkLst>
        </pc:spChg>
        <pc:picChg chg="add mod modCrop">
          <ac:chgData name="hijab fatima" userId="0c406c3a88a6ea6d" providerId="LiveId" clId="{D8F23ADE-2BA7-4085-9B6B-57F172F2EBC1}" dt="2025-05-14T14:49:54.302" v="256" actId="18131"/>
          <ac:picMkLst>
            <pc:docMk/>
            <pc:sldMk cId="1519842687" sldId="418"/>
            <ac:picMk id="7" creationId="{CCC7F9C6-959B-5E65-C3A7-1109767EBD5B}"/>
          </ac:picMkLst>
        </pc:picChg>
      </pc:sldChg>
      <pc:sldChg chg="modSp new del mod">
        <pc:chgData name="hijab fatima" userId="0c406c3a88a6ea6d" providerId="LiveId" clId="{D8F23ADE-2BA7-4085-9B6B-57F172F2EBC1}" dt="2025-05-14T14:51:57.394" v="264" actId="680"/>
        <pc:sldMkLst>
          <pc:docMk/>
          <pc:sldMk cId="237051000" sldId="419"/>
        </pc:sldMkLst>
        <pc:spChg chg="mod">
          <ac:chgData name="hijab fatima" userId="0c406c3a88a6ea6d" providerId="LiveId" clId="{D8F23ADE-2BA7-4085-9B6B-57F172F2EBC1}" dt="2025-05-14T14:51:55.818" v="263"/>
          <ac:spMkLst>
            <pc:docMk/>
            <pc:sldMk cId="237051000" sldId="419"/>
            <ac:spMk id="2" creationId="{527717F0-D461-6793-1E15-3BA36D6CFA6E}"/>
          </ac:spMkLst>
        </pc:spChg>
      </pc:sldChg>
      <pc:sldChg chg="addSp delSp modSp new mod">
        <pc:chgData name="hijab fatima" userId="0c406c3a88a6ea6d" providerId="LiveId" clId="{D8F23ADE-2BA7-4085-9B6B-57F172F2EBC1}" dt="2025-05-15T19:53:38.945" v="1711" actId="20577"/>
        <pc:sldMkLst>
          <pc:docMk/>
          <pc:sldMk cId="783604908" sldId="419"/>
        </pc:sldMkLst>
        <pc:spChg chg="mod">
          <ac:chgData name="hijab fatima" userId="0c406c3a88a6ea6d" providerId="LiveId" clId="{D8F23ADE-2BA7-4085-9B6B-57F172F2EBC1}" dt="2025-05-15T16:47:23.564" v="1599"/>
          <ac:spMkLst>
            <pc:docMk/>
            <pc:sldMk cId="783604908" sldId="419"/>
            <ac:spMk id="2" creationId="{8387D391-09D1-0990-F6B7-0B2C62558253}"/>
          </ac:spMkLst>
        </pc:spChg>
        <pc:spChg chg="del">
          <ac:chgData name="hijab fatima" userId="0c406c3a88a6ea6d" providerId="LiveId" clId="{D8F23ADE-2BA7-4085-9B6B-57F172F2EBC1}" dt="2025-05-14T14:52:37.620" v="268"/>
          <ac:spMkLst>
            <pc:docMk/>
            <pc:sldMk cId="783604908" sldId="419"/>
            <ac:spMk id="3" creationId="{6447E2C2-755E-A022-8B54-521B23E2F89E}"/>
          </ac:spMkLst>
        </pc:spChg>
        <pc:spChg chg="del">
          <ac:chgData name="hijab fatima" userId="0c406c3a88a6ea6d" providerId="LiveId" clId="{D8F23ADE-2BA7-4085-9B6B-57F172F2EBC1}" dt="2025-05-14T14:55:01.269" v="286" actId="931"/>
          <ac:spMkLst>
            <pc:docMk/>
            <pc:sldMk cId="783604908" sldId="419"/>
            <ac:spMk id="4" creationId="{40DECB3D-4164-AC94-209A-712F41102C8A}"/>
          </ac:spMkLst>
        </pc:spChg>
        <pc:spChg chg="add mod">
          <ac:chgData name="hijab fatima" userId="0c406c3a88a6ea6d" providerId="LiveId" clId="{D8F23ADE-2BA7-4085-9B6B-57F172F2EBC1}" dt="2025-05-15T19:53:38.945" v="1711" actId="20577"/>
          <ac:spMkLst>
            <pc:docMk/>
            <pc:sldMk cId="783604908" sldId="419"/>
            <ac:spMk id="5" creationId="{EC83FA77-A153-EF25-50AB-6BE71EB1DDAA}"/>
          </ac:spMkLst>
        </pc:spChg>
        <pc:picChg chg="add mod">
          <ac:chgData name="hijab fatima" userId="0c406c3a88a6ea6d" providerId="LiveId" clId="{D8F23ADE-2BA7-4085-9B6B-57F172F2EBC1}" dt="2025-05-14T14:55:01.269" v="286" actId="931"/>
          <ac:picMkLst>
            <pc:docMk/>
            <pc:sldMk cId="783604908" sldId="419"/>
            <ac:picMk id="7" creationId="{8ECA86A5-A158-DF97-C244-B8E5CEC78459}"/>
          </ac:picMkLst>
        </pc:picChg>
      </pc:sldChg>
      <pc:sldChg chg="new del">
        <pc:chgData name="hijab fatima" userId="0c406c3a88a6ea6d" providerId="LiveId" clId="{D8F23ADE-2BA7-4085-9B6B-57F172F2EBC1}" dt="2025-05-14T18:46:42.547" v="294" actId="680"/>
        <pc:sldMkLst>
          <pc:docMk/>
          <pc:sldMk cId="1550804344" sldId="420"/>
        </pc:sldMkLst>
      </pc:sldChg>
      <pc:sldChg chg="addSp delSp modSp new mod">
        <pc:chgData name="hijab fatima" userId="0c406c3a88a6ea6d" providerId="LiveId" clId="{D8F23ADE-2BA7-4085-9B6B-57F172F2EBC1}" dt="2025-05-15T16:48:52.020" v="1613" actId="14100"/>
        <pc:sldMkLst>
          <pc:docMk/>
          <pc:sldMk cId="2357016638" sldId="420"/>
        </pc:sldMkLst>
        <pc:spChg chg="mod">
          <ac:chgData name="hijab fatima" userId="0c406c3a88a6ea6d" providerId="LiveId" clId="{D8F23ADE-2BA7-4085-9B6B-57F172F2EBC1}" dt="2025-05-15T16:48:33.155" v="1609" actId="1076"/>
          <ac:spMkLst>
            <pc:docMk/>
            <pc:sldMk cId="2357016638" sldId="420"/>
            <ac:spMk id="2" creationId="{B4ABB7E3-11C7-9B86-75CB-789392F72A41}"/>
          </ac:spMkLst>
        </pc:spChg>
        <pc:spChg chg="del">
          <ac:chgData name="hijab fatima" userId="0c406c3a88a6ea6d" providerId="LiveId" clId="{D8F23ADE-2BA7-4085-9B6B-57F172F2EBC1}" dt="2025-05-14T18:54:26.712" v="314" actId="931"/>
          <ac:spMkLst>
            <pc:docMk/>
            <pc:sldMk cId="2357016638" sldId="420"/>
            <ac:spMk id="3" creationId="{0A6EA8FD-8A32-D005-7E74-47A3D68B481C}"/>
          </ac:spMkLst>
        </pc:spChg>
        <pc:spChg chg="add mod">
          <ac:chgData name="hijab fatima" userId="0c406c3a88a6ea6d" providerId="LiveId" clId="{D8F23ADE-2BA7-4085-9B6B-57F172F2EBC1}" dt="2025-05-15T16:48:52.020" v="1613" actId="14100"/>
          <ac:spMkLst>
            <pc:docMk/>
            <pc:sldMk cId="2357016638" sldId="420"/>
            <ac:spMk id="3" creationId="{91D9E471-6523-5DEB-9B9D-AAEEF2621F7C}"/>
          </ac:spMkLst>
        </pc:spChg>
        <pc:spChg chg="mod">
          <ac:chgData name="hijab fatima" userId="0c406c3a88a6ea6d" providerId="LiveId" clId="{D8F23ADE-2BA7-4085-9B6B-57F172F2EBC1}" dt="2025-05-14T18:48:38.697" v="313" actId="14100"/>
          <ac:spMkLst>
            <pc:docMk/>
            <pc:sldMk cId="2357016638" sldId="420"/>
            <ac:spMk id="4" creationId="{56DE6C80-7086-E656-87F8-0C7DBA5F52DC}"/>
          </ac:spMkLst>
        </pc:spChg>
        <pc:picChg chg="add mod">
          <ac:chgData name="hijab fatima" userId="0c406c3a88a6ea6d" providerId="LiveId" clId="{D8F23ADE-2BA7-4085-9B6B-57F172F2EBC1}" dt="2025-05-14T18:54:26.712" v="314" actId="931"/>
          <ac:picMkLst>
            <pc:docMk/>
            <pc:sldMk cId="2357016638" sldId="420"/>
            <ac:picMk id="6" creationId="{98CC427A-3137-1BD3-FFBC-58D7F4681F8C}"/>
          </ac:picMkLst>
        </pc:picChg>
      </pc:sldChg>
      <pc:sldChg chg="addSp delSp modSp new mod ord">
        <pc:chgData name="hijab fatima" userId="0c406c3a88a6ea6d" providerId="LiveId" clId="{D8F23ADE-2BA7-4085-9B6B-57F172F2EBC1}" dt="2025-05-15T16:45:37.091" v="1592" actId="20577"/>
        <pc:sldMkLst>
          <pc:docMk/>
          <pc:sldMk cId="1514432109" sldId="421"/>
        </pc:sldMkLst>
        <pc:spChg chg="mod">
          <ac:chgData name="hijab fatima" userId="0c406c3a88a6ea6d" providerId="LiveId" clId="{D8F23ADE-2BA7-4085-9B6B-57F172F2EBC1}" dt="2025-05-15T16:45:37.091" v="1592" actId="20577"/>
          <ac:spMkLst>
            <pc:docMk/>
            <pc:sldMk cId="1514432109" sldId="421"/>
            <ac:spMk id="2" creationId="{82D6024A-A658-4B22-D8D7-26E095DEE376}"/>
          </ac:spMkLst>
        </pc:spChg>
        <pc:spChg chg="del">
          <ac:chgData name="hijab fatima" userId="0c406c3a88a6ea6d" providerId="LiveId" clId="{D8F23ADE-2BA7-4085-9B6B-57F172F2EBC1}" dt="2025-05-14T18:56:10.219" v="319"/>
          <ac:spMkLst>
            <pc:docMk/>
            <pc:sldMk cId="1514432109" sldId="421"/>
            <ac:spMk id="3" creationId="{B94FBBFF-EAE6-7949-33B2-F57D6E3492BB}"/>
          </ac:spMkLst>
        </pc:spChg>
        <pc:spChg chg="del">
          <ac:chgData name="hijab fatima" userId="0c406c3a88a6ea6d" providerId="LiveId" clId="{D8F23ADE-2BA7-4085-9B6B-57F172F2EBC1}" dt="2025-05-14T19:05:11.966" v="352" actId="931"/>
          <ac:spMkLst>
            <pc:docMk/>
            <pc:sldMk cId="1514432109" sldId="421"/>
            <ac:spMk id="4" creationId="{A467D233-8D7D-3C6A-C916-6BF95FDC1A6B}"/>
          </ac:spMkLst>
        </pc:spChg>
        <pc:spChg chg="add mod">
          <ac:chgData name="hijab fatima" userId="0c406c3a88a6ea6d" providerId="LiveId" clId="{D8F23ADE-2BA7-4085-9B6B-57F172F2EBC1}" dt="2025-05-15T14:58:46.055" v="1197"/>
          <ac:spMkLst>
            <pc:docMk/>
            <pc:sldMk cId="1514432109" sldId="421"/>
            <ac:spMk id="5" creationId="{FCD79920-4106-E1A3-C9D0-7189A16DE49B}"/>
          </ac:spMkLst>
        </pc:spChg>
        <pc:picChg chg="add mod">
          <ac:chgData name="hijab fatima" userId="0c406c3a88a6ea6d" providerId="LiveId" clId="{D8F23ADE-2BA7-4085-9B6B-57F172F2EBC1}" dt="2025-05-14T19:05:11.966" v="352" actId="931"/>
          <ac:picMkLst>
            <pc:docMk/>
            <pc:sldMk cId="1514432109" sldId="421"/>
            <ac:picMk id="7" creationId="{A984CDED-5129-5AF4-D28F-76D4C5FC40AF}"/>
          </ac:picMkLst>
        </pc:picChg>
      </pc:sldChg>
      <pc:sldChg chg="addSp delSp modSp add mod">
        <pc:chgData name="hijab fatima" userId="0c406c3a88a6ea6d" providerId="LiveId" clId="{D8F23ADE-2BA7-4085-9B6B-57F172F2EBC1}" dt="2025-05-15T16:51:12.624" v="1643" actId="1076"/>
        <pc:sldMkLst>
          <pc:docMk/>
          <pc:sldMk cId="1984264561" sldId="422"/>
        </pc:sldMkLst>
        <pc:spChg chg="mod">
          <ac:chgData name="hijab fatima" userId="0c406c3a88a6ea6d" providerId="LiveId" clId="{D8F23ADE-2BA7-4085-9B6B-57F172F2EBC1}" dt="2025-05-15T16:51:12.624" v="1643" actId="1076"/>
          <ac:spMkLst>
            <pc:docMk/>
            <pc:sldMk cId="1984264561" sldId="422"/>
            <ac:spMk id="2" creationId="{D5C723F5-1C63-070F-1F8D-FD8608743828}"/>
          </ac:spMkLst>
        </pc:spChg>
        <pc:spChg chg="add del mod">
          <ac:chgData name="hijab fatima" userId="0c406c3a88a6ea6d" providerId="LiveId" clId="{D8F23ADE-2BA7-4085-9B6B-57F172F2EBC1}" dt="2025-05-15T09:03:03.236" v="425" actId="478"/>
          <ac:spMkLst>
            <pc:docMk/>
            <pc:sldMk cId="1984264561" sldId="422"/>
            <ac:spMk id="3" creationId="{2825F79A-009E-5D15-38B1-5E3E5A7E25D0}"/>
          </ac:spMkLst>
        </pc:spChg>
        <pc:spChg chg="add mod">
          <ac:chgData name="hijab fatima" userId="0c406c3a88a6ea6d" providerId="LiveId" clId="{D8F23ADE-2BA7-4085-9B6B-57F172F2EBC1}" dt="2025-05-15T16:50:31.924" v="1637" actId="1076"/>
          <ac:spMkLst>
            <pc:docMk/>
            <pc:sldMk cId="1984264561" sldId="422"/>
            <ac:spMk id="3" creationId="{E1D0F2F9-6153-5CC9-F471-06EC6F0BFB31}"/>
          </ac:spMkLst>
        </pc:spChg>
        <pc:spChg chg="add mod">
          <ac:chgData name="hijab fatima" userId="0c406c3a88a6ea6d" providerId="LiveId" clId="{D8F23ADE-2BA7-4085-9B6B-57F172F2EBC1}" dt="2025-05-15T09:04:22.131" v="433" actId="1076"/>
          <ac:spMkLst>
            <pc:docMk/>
            <pc:sldMk cId="1984264561" sldId="422"/>
            <ac:spMk id="4" creationId="{57F4FBF6-B725-9355-62D1-1BD14C6489E6}"/>
          </ac:spMkLst>
        </pc:spChg>
        <pc:spChg chg="del">
          <ac:chgData name="hijab fatima" userId="0c406c3a88a6ea6d" providerId="LiveId" clId="{D8F23ADE-2BA7-4085-9B6B-57F172F2EBC1}" dt="2025-05-15T09:44:45.812" v="830" actId="478"/>
          <ac:spMkLst>
            <pc:docMk/>
            <pc:sldMk cId="1984264561" sldId="422"/>
            <ac:spMk id="5" creationId="{429DC7C5-CE6A-2278-0E78-5B6220810E8E}"/>
          </ac:spMkLst>
        </pc:spChg>
        <pc:graphicFrameChg chg="mod modGraphic">
          <ac:chgData name="hijab fatima" userId="0c406c3a88a6ea6d" providerId="LiveId" clId="{D8F23ADE-2BA7-4085-9B6B-57F172F2EBC1}" dt="2025-05-15T16:51:08.664" v="1642" actId="14100"/>
          <ac:graphicFrameMkLst>
            <pc:docMk/>
            <pc:sldMk cId="1984264561" sldId="422"/>
            <ac:graphicFrameMk id="8" creationId="{5D7F748C-63D9-8D29-F13F-8A5EFAEAE93D}"/>
          </ac:graphicFrameMkLst>
        </pc:graphicFrameChg>
      </pc:sldChg>
      <pc:sldChg chg="add del">
        <pc:chgData name="hijab fatima" userId="0c406c3a88a6ea6d" providerId="LiveId" clId="{D8F23ADE-2BA7-4085-9B6B-57F172F2EBC1}" dt="2025-05-15T08:43:03.768" v="365" actId="2696"/>
        <pc:sldMkLst>
          <pc:docMk/>
          <pc:sldMk cId="2838996427" sldId="423"/>
        </pc:sldMkLst>
      </pc:sldChg>
      <pc:sldChg chg="addSp delSp modSp new mod">
        <pc:chgData name="hijab fatima" userId="0c406c3a88a6ea6d" providerId="LiveId" clId="{D8F23ADE-2BA7-4085-9B6B-57F172F2EBC1}" dt="2025-05-15T15:25:52.731" v="1550" actId="1076"/>
        <pc:sldMkLst>
          <pc:docMk/>
          <pc:sldMk cId="3214595674" sldId="423"/>
        </pc:sldMkLst>
        <pc:spChg chg="mod">
          <ac:chgData name="hijab fatima" userId="0c406c3a88a6ea6d" providerId="LiveId" clId="{D8F23ADE-2BA7-4085-9B6B-57F172F2EBC1}" dt="2025-05-15T08:57:45.349" v="414" actId="1076"/>
          <ac:spMkLst>
            <pc:docMk/>
            <pc:sldMk cId="3214595674" sldId="423"/>
            <ac:spMk id="2" creationId="{A545435F-06CC-5731-E8A7-326B0EBDB31A}"/>
          </ac:spMkLst>
        </pc:spChg>
        <pc:spChg chg="mod">
          <ac:chgData name="hijab fatima" userId="0c406c3a88a6ea6d" providerId="LiveId" clId="{D8F23ADE-2BA7-4085-9B6B-57F172F2EBC1}" dt="2025-05-15T15:25:52.731" v="1550" actId="1076"/>
          <ac:spMkLst>
            <pc:docMk/>
            <pc:sldMk cId="3214595674" sldId="423"/>
            <ac:spMk id="3" creationId="{ACA98BDA-D7CF-A5BA-53C0-1BFBEA19ABEB}"/>
          </ac:spMkLst>
        </pc:spChg>
        <pc:spChg chg="del">
          <ac:chgData name="hijab fatima" userId="0c406c3a88a6ea6d" providerId="LiveId" clId="{D8F23ADE-2BA7-4085-9B6B-57F172F2EBC1}" dt="2025-05-15T08:59:10.836" v="421" actId="931"/>
          <ac:spMkLst>
            <pc:docMk/>
            <pc:sldMk cId="3214595674" sldId="423"/>
            <ac:spMk id="4" creationId="{327C84FF-7CB4-B3FC-4C8F-7F6D836B8263}"/>
          </ac:spMkLst>
        </pc:spChg>
        <pc:spChg chg="add">
          <ac:chgData name="hijab fatima" userId="0c406c3a88a6ea6d" providerId="LiveId" clId="{D8F23ADE-2BA7-4085-9B6B-57F172F2EBC1}" dt="2025-05-15T08:54:14.713" v="380"/>
          <ac:spMkLst>
            <pc:docMk/>
            <pc:sldMk cId="3214595674" sldId="423"/>
            <ac:spMk id="5" creationId="{E31D1126-820A-80AE-F8A0-0E53D2D0B4F2}"/>
          </ac:spMkLst>
        </pc:spChg>
        <pc:spChg chg="add">
          <ac:chgData name="hijab fatima" userId="0c406c3a88a6ea6d" providerId="LiveId" clId="{D8F23ADE-2BA7-4085-9B6B-57F172F2EBC1}" dt="2025-05-15T08:54:14.713" v="380"/>
          <ac:spMkLst>
            <pc:docMk/>
            <pc:sldMk cId="3214595674" sldId="423"/>
            <ac:spMk id="6" creationId="{B058D3CA-38F2-A787-7915-4B1EEFFFD804}"/>
          </ac:spMkLst>
        </pc:spChg>
        <pc:spChg chg="add">
          <ac:chgData name="hijab fatima" userId="0c406c3a88a6ea6d" providerId="LiveId" clId="{D8F23ADE-2BA7-4085-9B6B-57F172F2EBC1}" dt="2025-05-15T08:54:14.713" v="380"/>
          <ac:spMkLst>
            <pc:docMk/>
            <pc:sldMk cId="3214595674" sldId="423"/>
            <ac:spMk id="7" creationId="{98654414-C80D-0E4D-6851-6BEE450C1637}"/>
          </ac:spMkLst>
        </pc:spChg>
        <pc:spChg chg="add">
          <ac:chgData name="hijab fatima" userId="0c406c3a88a6ea6d" providerId="LiveId" clId="{D8F23ADE-2BA7-4085-9B6B-57F172F2EBC1}" dt="2025-05-15T08:54:14.713" v="380"/>
          <ac:spMkLst>
            <pc:docMk/>
            <pc:sldMk cId="3214595674" sldId="423"/>
            <ac:spMk id="8" creationId="{FA153FB2-55FF-52E5-C95D-34D3979D34F5}"/>
          </ac:spMkLst>
        </pc:spChg>
        <pc:spChg chg="add">
          <ac:chgData name="hijab fatima" userId="0c406c3a88a6ea6d" providerId="LiveId" clId="{D8F23ADE-2BA7-4085-9B6B-57F172F2EBC1}" dt="2025-05-15T08:54:14.713" v="380"/>
          <ac:spMkLst>
            <pc:docMk/>
            <pc:sldMk cId="3214595674" sldId="423"/>
            <ac:spMk id="9" creationId="{769F562C-49BF-156D-03E8-91B937BF9B7B}"/>
          </ac:spMkLst>
        </pc:spChg>
        <pc:picChg chg="add mod">
          <ac:chgData name="hijab fatima" userId="0c406c3a88a6ea6d" providerId="LiveId" clId="{D8F23ADE-2BA7-4085-9B6B-57F172F2EBC1}" dt="2025-05-15T08:59:10.836" v="421" actId="931"/>
          <ac:picMkLst>
            <pc:docMk/>
            <pc:sldMk cId="3214595674" sldId="423"/>
            <ac:picMk id="11" creationId="{733633F8-0A12-8EAB-4C08-B0052352A6F4}"/>
          </ac:picMkLst>
        </pc:picChg>
      </pc:sldChg>
      <pc:sldChg chg="addSp delSp modSp new mod">
        <pc:chgData name="hijab fatima" userId="0c406c3a88a6ea6d" providerId="LiveId" clId="{D8F23ADE-2BA7-4085-9B6B-57F172F2EBC1}" dt="2025-05-15T18:07:12.595" v="1671" actId="20577"/>
        <pc:sldMkLst>
          <pc:docMk/>
          <pc:sldMk cId="691150510" sldId="424"/>
        </pc:sldMkLst>
        <pc:spChg chg="mod">
          <ac:chgData name="hijab fatima" userId="0c406c3a88a6ea6d" providerId="LiveId" clId="{D8F23ADE-2BA7-4085-9B6B-57F172F2EBC1}" dt="2025-05-15T09:32:16.449" v="602" actId="20577"/>
          <ac:spMkLst>
            <pc:docMk/>
            <pc:sldMk cId="691150510" sldId="424"/>
            <ac:spMk id="2" creationId="{AFD93FE1-CE83-866F-E2B6-7F0CC9D65855}"/>
          </ac:spMkLst>
        </pc:spChg>
        <pc:spChg chg="add">
          <ac:chgData name="hijab fatima" userId="0c406c3a88a6ea6d" providerId="LiveId" clId="{D8F23ADE-2BA7-4085-9B6B-57F172F2EBC1}" dt="2025-05-15T17:19:20.365" v="1645"/>
          <ac:spMkLst>
            <pc:docMk/>
            <pc:sldMk cId="691150510" sldId="424"/>
            <ac:spMk id="3" creationId="{38ACA604-B074-B1D1-5071-50A61BFF93EA}"/>
          </ac:spMkLst>
        </pc:spChg>
        <pc:spChg chg="del">
          <ac:chgData name="hijab fatima" userId="0c406c3a88a6ea6d" providerId="LiveId" clId="{D8F23ADE-2BA7-4085-9B6B-57F172F2EBC1}" dt="2025-05-15T09:44:55.163" v="832" actId="478"/>
          <ac:spMkLst>
            <pc:docMk/>
            <pc:sldMk cId="691150510" sldId="424"/>
            <ac:spMk id="3" creationId="{D76EC204-2260-69B2-0FF6-C9BFEF35ED06}"/>
          </ac:spMkLst>
        </pc:spChg>
        <pc:spChg chg="add del mod">
          <ac:chgData name="hijab fatima" userId="0c406c3a88a6ea6d" providerId="LiveId" clId="{D8F23ADE-2BA7-4085-9B6B-57F172F2EBC1}" dt="2025-05-15T17:20:27.824" v="1649" actId="478"/>
          <ac:spMkLst>
            <pc:docMk/>
            <pc:sldMk cId="691150510" sldId="424"/>
            <ac:spMk id="5" creationId="{67457A8B-F87E-936A-1D28-781F93278F13}"/>
          </ac:spMkLst>
        </pc:spChg>
        <pc:spChg chg="add">
          <ac:chgData name="hijab fatima" userId="0c406c3a88a6ea6d" providerId="LiveId" clId="{D8F23ADE-2BA7-4085-9B6B-57F172F2EBC1}" dt="2025-05-15T17:19:28.854" v="1646"/>
          <ac:spMkLst>
            <pc:docMk/>
            <pc:sldMk cId="691150510" sldId="424"/>
            <ac:spMk id="6" creationId="{90841889-97FB-1D9E-3919-E5D4D6F8E013}"/>
          </ac:spMkLst>
        </pc:spChg>
        <pc:spChg chg="add">
          <ac:chgData name="hijab fatima" userId="0c406c3a88a6ea6d" providerId="LiveId" clId="{D8F23ADE-2BA7-4085-9B6B-57F172F2EBC1}" dt="2025-05-15T17:19:38.984" v="1647"/>
          <ac:spMkLst>
            <pc:docMk/>
            <pc:sldMk cId="691150510" sldId="424"/>
            <ac:spMk id="7" creationId="{D58CFF5A-0A6C-63B9-C794-FB5228468B9D}"/>
          </ac:spMkLst>
        </pc:spChg>
        <pc:spChg chg="add">
          <ac:chgData name="hijab fatima" userId="0c406c3a88a6ea6d" providerId="LiveId" clId="{D8F23ADE-2BA7-4085-9B6B-57F172F2EBC1}" dt="2025-05-15T17:20:14.640" v="1648"/>
          <ac:spMkLst>
            <pc:docMk/>
            <pc:sldMk cId="691150510" sldId="424"/>
            <ac:spMk id="8" creationId="{D2A447C9-4502-936E-1AA3-5CF00A5D52F4}"/>
          </ac:spMkLst>
        </pc:spChg>
        <pc:spChg chg="add mod">
          <ac:chgData name="hijab fatima" userId="0c406c3a88a6ea6d" providerId="LiveId" clId="{D8F23ADE-2BA7-4085-9B6B-57F172F2EBC1}" dt="2025-05-15T18:07:12.595" v="1671" actId="20577"/>
          <ac:spMkLst>
            <pc:docMk/>
            <pc:sldMk cId="691150510" sldId="424"/>
            <ac:spMk id="9" creationId="{C7176194-19FF-CFFC-BF0D-8D577F56FB84}"/>
          </ac:spMkLst>
        </pc:spChg>
        <pc:spChg chg="add">
          <ac:chgData name="hijab fatima" userId="0c406c3a88a6ea6d" providerId="LiveId" clId="{D8F23ADE-2BA7-4085-9B6B-57F172F2EBC1}" dt="2025-05-15T17:21:19.789" v="1658"/>
          <ac:spMkLst>
            <pc:docMk/>
            <pc:sldMk cId="691150510" sldId="424"/>
            <ac:spMk id="10" creationId="{5E7C47C2-525B-1A34-1203-E02124B5033C}"/>
          </ac:spMkLst>
        </pc:spChg>
      </pc:sldChg>
      <pc:sldChg chg="addSp delSp modSp add mod">
        <pc:chgData name="hijab fatima" userId="0c406c3a88a6ea6d" providerId="LiveId" clId="{D8F23ADE-2BA7-4085-9B6B-57F172F2EBC1}" dt="2025-05-15T18:12:59.148" v="1693" actId="12"/>
        <pc:sldMkLst>
          <pc:docMk/>
          <pc:sldMk cId="2472246585" sldId="425"/>
        </pc:sldMkLst>
        <pc:spChg chg="add del mod">
          <ac:chgData name="hijab fatima" userId="0c406c3a88a6ea6d" providerId="LiveId" clId="{D8F23ADE-2BA7-4085-9B6B-57F172F2EBC1}" dt="2025-05-15T18:07:28.220" v="1674"/>
          <ac:spMkLst>
            <pc:docMk/>
            <pc:sldMk cId="2472246585" sldId="425"/>
            <ac:spMk id="3" creationId="{7137D7AE-49EA-B633-01D4-69B83DC43E42}"/>
          </ac:spMkLst>
        </pc:spChg>
        <pc:spChg chg="del mod">
          <ac:chgData name="hijab fatima" userId="0c406c3a88a6ea6d" providerId="LiveId" clId="{D8F23ADE-2BA7-4085-9B6B-57F172F2EBC1}" dt="2025-05-15T14:42:54.109" v="1080" actId="478"/>
          <ac:spMkLst>
            <pc:docMk/>
            <pc:sldMk cId="2472246585" sldId="425"/>
            <ac:spMk id="5" creationId="{BE5CA9ED-4B5A-61CF-D965-3B2E2D79BB0B}"/>
          </ac:spMkLst>
        </pc:spChg>
        <pc:spChg chg="add mod">
          <ac:chgData name="hijab fatima" userId="0c406c3a88a6ea6d" providerId="LiveId" clId="{D8F23ADE-2BA7-4085-9B6B-57F172F2EBC1}" dt="2025-05-15T18:12:59.148" v="1693" actId="12"/>
          <ac:spMkLst>
            <pc:docMk/>
            <pc:sldMk cId="2472246585" sldId="425"/>
            <ac:spMk id="5" creationId="{C049492A-1C56-41BF-FFDB-6BA9F42031B5}"/>
          </ac:spMkLst>
        </pc:spChg>
        <pc:spChg chg="add">
          <ac:chgData name="hijab fatima" userId="0c406c3a88a6ea6d" providerId="LiveId" clId="{D8F23ADE-2BA7-4085-9B6B-57F172F2EBC1}" dt="2025-05-15T18:07:51.886" v="1676"/>
          <ac:spMkLst>
            <pc:docMk/>
            <pc:sldMk cId="2472246585" sldId="425"/>
            <ac:spMk id="6" creationId="{8793F41A-EDC2-5904-DAE2-AFBD67F212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0E6579-2D93-8240-B5B9-04B457F30570}" type="datetimeFigureOut">
              <a:rPr lang="en-US" smtClean="0"/>
              <a:t>5/24/25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C7662-5951-D64E-9170-BBDD05D1009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41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5D5B257-C98E-B0DA-9E3F-C9309303B85D}"/>
              </a:ext>
            </a:extLst>
          </p:cNvPr>
          <p:cNvSpPr/>
          <p:nvPr userDrawn="1"/>
        </p:nvSpPr>
        <p:spPr>
          <a:xfrm>
            <a:off x="9554940" y="2134282"/>
            <a:ext cx="2354071" cy="2273886"/>
          </a:xfrm>
          <a:custGeom>
            <a:avLst/>
            <a:gdLst>
              <a:gd name="connsiteX0" fmla="*/ 1234735 w 2354071"/>
              <a:gd name="connsiteY0" fmla="*/ 614 h 2273886"/>
              <a:gd name="connsiteX1" fmla="*/ 2282741 w 2354071"/>
              <a:gd name="connsiteY1" fmla="*/ 333960 h 2273886"/>
              <a:gd name="connsiteX2" fmla="*/ 1552501 w 2354071"/>
              <a:gd name="connsiteY2" fmla="*/ 2246018 h 2273886"/>
              <a:gd name="connsiteX3" fmla="*/ 73179 w 2354071"/>
              <a:gd name="connsiteY3" fmla="*/ 789465 h 2273886"/>
              <a:gd name="connsiteX4" fmla="*/ 1234735 w 2354071"/>
              <a:gd name="connsiteY4" fmla="*/ 614 h 227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4071" h="2273886">
                <a:moveTo>
                  <a:pt x="1234735" y="614"/>
                </a:moveTo>
                <a:cubicBezTo>
                  <a:pt x="1706563" y="13081"/>
                  <a:pt x="2159465" y="212581"/>
                  <a:pt x="2282741" y="333960"/>
                </a:cubicBezTo>
                <a:cubicBezTo>
                  <a:pt x="2529295" y="576719"/>
                  <a:pt x="2100380" y="2110538"/>
                  <a:pt x="1552501" y="2246018"/>
                </a:cubicBezTo>
                <a:cubicBezTo>
                  <a:pt x="1004623" y="2381498"/>
                  <a:pt x="-324776" y="2042968"/>
                  <a:pt x="73179" y="789465"/>
                </a:cubicBezTo>
                <a:cubicBezTo>
                  <a:pt x="272156" y="162713"/>
                  <a:pt x="762908" y="-11852"/>
                  <a:pt x="1234735" y="614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1F3B831-39D2-F3BA-A6AA-9E6F43CE56B3}"/>
              </a:ext>
            </a:extLst>
          </p:cNvPr>
          <p:cNvSpPr/>
          <p:nvPr userDrawn="1"/>
        </p:nvSpPr>
        <p:spPr>
          <a:xfrm>
            <a:off x="7174107" y="555951"/>
            <a:ext cx="4115992" cy="3687882"/>
          </a:xfrm>
          <a:custGeom>
            <a:avLst/>
            <a:gdLst>
              <a:gd name="connsiteX0" fmla="*/ 2095480 w 4115992"/>
              <a:gd name="connsiteY0" fmla="*/ 1594 h 3687882"/>
              <a:gd name="connsiteX1" fmla="*/ 3212545 w 4115992"/>
              <a:gd name="connsiteY1" fmla="*/ 237897 h 3687882"/>
              <a:gd name="connsiteX2" fmla="*/ 3613312 w 4115992"/>
              <a:gd name="connsiteY2" fmla="*/ 3637982 h 3687882"/>
              <a:gd name="connsiteX3" fmla="*/ 13818 w 4115992"/>
              <a:gd name="connsiteY3" fmla="*/ 1294433 h 3687882"/>
              <a:gd name="connsiteX4" fmla="*/ 2095480 w 4115992"/>
              <a:gd name="connsiteY4" fmla="*/ 1594 h 3687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5992" h="3687882">
                <a:moveTo>
                  <a:pt x="2095480" y="1594"/>
                </a:moveTo>
                <a:cubicBezTo>
                  <a:pt x="2558738" y="-12214"/>
                  <a:pt x="2980502" y="63487"/>
                  <a:pt x="3212545" y="237897"/>
                </a:cubicBezTo>
                <a:cubicBezTo>
                  <a:pt x="3955083" y="796011"/>
                  <a:pt x="4599491" y="3291774"/>
                  <a:pt x="3613312" y="3637982"/>
                </a:cubicBezTo>
                <a:cubicBezTo>
                  <a:pt x="2627132" y="3984191"/>
                  <a:pt x="242913" y="2456409"/>
                  <a:pt x="13818" y="1294433"/>
                </a:cubicBezTo>
                <a:cubicBezTo>
                  <a:pt x="-143685" y="495575"/>
                  <a:pt x="1076313" y="31973"/>
                  <a:pt x="2095480" y="159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72116D-6F86-BD64-4466-FC5B3E593B08}"/>
              </a:ext>
            </a:extLst>
          </p:cNvPr>
          <p:cNvSpPr/>
          <p:nvPr userDrawn="1"/>
        </p:nvSpPr>
        <p:spPr>
          <a:xfrm>
            <a:off x="7143263" y="4108165"/>
            <a:ext cx="1880411" cy="1898594"/>
          </a:xfrm>
          <a:custGeom>
            <a:avLst/>
            <a:gdLst>
              <a:gd name="connsiteX0" fmla="*/ 831964 w 1880411"/>
              <a:gd name="connsiteY0" fmla="*/ 1 h 1898594"/>
              <a:gd name="connsiteX1" fmla="*/ 1624530 w 1880411"/>
              <a:gd name="connsiteY1" fmla="*/ 228196 h 1898594"/>
              <a:gd name="connsiteX2" fmla="*/ 1527767 w 1880411"/>
              <a:gd name="connsiteY2" fmla="*/ 1893513 h 1898594"/>
              <a:gd name="connsiteX3" fmla="*/ 70 w 1880411"/>
              <a:gd name="connsiteY3" fmla="*/ 463167 h 1898594"/>
              <a:gd name="connsiteX4" fmla="*/ 831964 w 1880411"/>
              <a:gd name="connsiteY4" fmla="*/ 1 h 1898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80411" h="1898594">
                <a:moveTo>
                  <a:pt x="831964" y="1"/>
                </a:moveTo>
                <a:cubicBezTo>
                  <a:pt x="1159479" y="-120"/>
                  <a:pt x="1489430" y="83433"/>
                  <a:pt x="1624530" y="228196"/>
                </a:cubicBezTo>
                <a:cubicBezTo>
                  <a:pt x="1933330" y="559082"/>
                  <a:pt x="2030335" y="1811248"/>
                  <a:pt x="1527767" y="1893513"/>
                </a:cubicBezTo>
                <a:cubicBezTo>
                  <a:pt x="1025200" y="1975779"/>
                  <a:pt x="11204" y="1040120"/>
                  <a:pt x="70" y="463167"/>
                </a:cubicBezTo>
                <a:cubicBezTo>
                  <a:pt x="-6193" y="138631"/>
                  <a:pt x="410873" y="157"/>
                  <a:pt x="831964" y="1"/>
                </a:cubicBezTo>
                <a:close/>
              </a:path>
            </a:pathLst>
          </a:cu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4" y="1774335"/>
            <a:ext cx="6016752" cy="1883664"/>
          </a:xfrm>
        </p:spPr>
        <p:txBody>
          <a:bodyPr lIns="91440" tIns="45720" rIns="91440" bIns="45720" anchor="b">
            <a:no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384" y="4133668"/>
            <a:ext cx="6016752" cy="466344"/>
          </a:xfrm>
        </p:spPr>
        <p:txBody>
          <a:bodyPr>
            <a:noAutofit/>
          </a:bodyPr>
          <a:lstStyle>
            <a:lvl1pPr marL="0" indent="0" algn="l">
              <a:buNone/>
              <a:defRPr sz="24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32690B4-57BF-C0BE-FA3C-73FE216F0B82}"/>
              </a:ext>
            </a:extLst>
          </p:cNvPr>
          <p:cNvGrpSpPr/>
          <p:nvPr userDrawn="1"/>
        </p:nvGrpSpPr>
        <p:grpSpPr>
          <a:xfrm>
            <a:off x="855739" y="3736017"/>
            <a:ext cx="4949109" cy="147360"/>
            <a:chOff x="3862913" y="5584851"/>
            <a:chExt cx="3422601" cy="14736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483EB04-C33A-D643-DD44-2E8C3C612F33}"/>
                </a:ext>
              </a:extLst>
            </p:cNvPr>
            <p:cNvSpPr/>
            <p:nvPr/>
          </p:nvSpPr>
          <p:spPr>
            <a:xfrm>
              <a:off x="3897354" y="5609493"/>
              <a:ext cx="661045" cy="107849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4EC4960-3667-21EF-9D96-D0357F9D5B70}"/>
                </a:ext>
              </a:extLst>
            </p:cNvPr>
            <p:cNvSpPr/>
            <p:nvPr/>
          </p:nvSpPr>
          <p:spPr>
            <a:xfrm>
              <a:off x="5222038" y="5613190"/>
              <a:ext cx="661045" cy="10784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2AA39EB-8982-D84E-84D7-9AC369FCB451}"/>
                </a:ext>
              </a:extLst>
            </p:cNvPr>
            <p:cNvSpPr/>
            <p:nvPr/>
          </p:nvSpPr>
          <p:spPr>
            <a:xfrm>
              <a:off x="6544127" y="5604473"/>
              <a:ext cx="661045" cy="10784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064C83F-E8F6-A0DF-E60F-A0AF0B0C72B7}"/>
                </a:ext>
              </a:extLst>
            </p:cNvPr>
            <p:cNvSpPr/>
            <p:nvPr/>
          </p:nvSpPr>
          <p:spPr>
            <a:xfrm>
              <a:off x="5883081" y="5602319"/>
              <a:ext cx="661045" cy="10784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FE9D1C1-CC9B-F1C1-7498-F913E559E119}"/>
                </a:ext>
              </a:extLst>
            </p:cNvPr>
            <p:cNvSpPr/>
            <p:nvPr/>
          </p:nvSpPr>
          <p:spPr>
            <a:xfrm>
              <a:off x="4559264" y="5609493"/>
              <a:ext cx="661045" cy="10784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DF4EF94-285C-826B-4425-3849E693C587}"/>
                </a:ext>
              </a:extLst>
            </p:cNvPr>
            <p:cNvSpPr/>
            <p:nvPr/>
          </p:nvSpPr>
          <p:spPr>
            <a:xfrm>
              <a:off x="3862913" y="5584851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9C3254F-05F6-4396-9DC0-8191AAC00760}"/>
                </a:ext>
              </a:extLst>
            </p:cNvPr>
            <p:cNvSpPr/>
            <p:nvPr/>
          </p:nvSpPr>
          <p:spPr>
            <a:xfrm>
              <a:off x="3864554" y="5677949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87B9F6A-0CB7-4B45-9ADB-F3C42D9441B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81154" y="1065229"/>
            <a:ext cx="4838886" cy="4396060"/>
          </a:xfrm>
          <a:custGeom>
            <a:avLst/>
            <a:gdLst>
              <a:gd name="connsiteX0" fmla="*/ 2849362 w 4838886"/>
              <a:gd name="connsiteY0" fmla="*/ 329 h 4396060"/>
              <a:gd name="connsiteX1" fmla="*/ 3053469 w 4838886"/>
              <a:gd name="connsiteY1" fmla="*/ 32123 h 4396060"/>
              <a:gd name="connsiteX2" fmla="*/ 4034466 w 4838886"/>
              <a:gd name="connsiteY2" fmla="*/ 3833389 h 4396060"/>
              <a:gd name="connsiteX3" fmla="*/ 8680 w 4838886"/>
              <a:gd name="connsiteY3" fmla="*/ 2421584 h 4396060"/>
              <a:gd name="connsiteX4" fmla="*/ 2849362 w 4838886"/>
              <a:gd name="connsiteY4" fmla="*/ 329 h 439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886" h="4396060">
                <a:moveTo>
                  <a:pt x="2849362" y="329"/>
                </a:moveTo>
                <a:cubicBezTo>
                  <a:pt x="2921387" y="2240"/>
                  <a:pt x="2989709" y="12527"/>
                  <a:pt x="3053469" y="32123"/>
                </a:cubicBezTo>
                <a:cubicBezTo>
                  <a:pt x="4073625" y="345656"/>
                  <a:pt x="5899598" y="2188300"/>
                  <a:pt x="4034466" y="3833389"/>
                </a:cubicBezTo>
                <a:cubicBezTo>
                  <a:pt x="2169335" y="5478478"/>
                  <a:pt x="172179" y="3055128"/>
                  <a:pt x="8680" y="2421584"/>
                </a:cubicBezTo>
                <a:cubicBezTo>
                  <a:pt x="-144600" y="1827637"/>
                  <a:pt x="1768983" y="-28337"/>
                  <a:pt x="2849362" y="329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39">
            <a:extLst>
              <a:ext uri="{FF2B5EF4-FFF2-40B4-BE49-F238E27FC236}">
                <a16:creationId xmlns:a16="http://schemas.microsoft.com/office/drawing/2014/main" id="{F3C46320-935E-5B4D-560B-5D1677F21D4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6383" y="4505372"/>
            <a:ext cx="6016751" cy="448056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1928" y="1124712"/>
            <a:ext cx="5532120" cy="960120"/>
          </a:xfrm>
        </p:spPr>
        <p:txBody>
          <a:bodyPr anchor="b">
            <a:noAutofit/>
          </a:bodyPr>
          <a:lstStyle>
            <a:lvl1pPr>
              <a:lnSpc>
                <a:spcPct val="17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6208" y="2286000"/>
            <a:ext cx="5532121" cy="3831328"/>
          </a:xfrm>
        </p:spPr>
        <p:txBody>
          <a:bodyPr>
            <a:noAutofit/>
          </a:bodyPr>
          <a:lstStyle>
            <a:lvl1pPr>
              <a:spcBef>
                <a:spcPts val="1000"/>
              </a:spcBef>
              <a:buClr>
                <a:schemeClr val="accent4"/>
              </a:buClr>
              <a:defRPr sz="2400"/>
            </a:lvl1pPr>
            <a:lvl2pPr>
              <a:buClr>
                <a:schemeClr val="accent4"/>
              </a:buClr>
              <a:defRPr sz="2000"/>
            </a:lvl2pPr>
            <a:lvl3pPr>
              <a:buClr>
                <a:schemeClr val="accent4"/>
              </a:buClr>
              <a:defRPr sz="1800"/>
            </a:lvl3pPr>
            <a:lvl4pPr>
              <a:buClr>
                <a:schemeClr val="accent4"/>
              </a:buClr>
              <a:defRPr sz="1600"/>
            </a:lvl4pPr>
            <a:lvl5pPr>
              <a:buClr>
                <a:schemeClr val="accent4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1C49F2B-58AF-8122-F863-F0AF6DD2628F}"/>
              </a:ext>
            </a:extLst>
          </p:cNvPr>
          <p:cNvSpPr/>
          <p:nvPr userDrawn="1"/>
        </p:nvSpPr>
        <p:spPr>
          <a:xfrm>
            <a:off x="2874900" y="3317773"/>
            <a:ext cx="1864449" cy="3255643"/>
          </a:xfrm>
          <a:custGeom>
            <a:avLst/>
            <a:gdLst>
              <a:gd name="connsiteX0" fmla="*/ 1303919 w 1864449"/>
              <a:gd name="connsiteY0" fmla="*/ 859 h 3255643"/>
              <a:gd name="connsiteX1" fmla="*/ 1598851 w 1864449"/>
              <a:gd name="connsiteY1" fmla="*/ 645726 h 3255643"/>
              <a:gd name="connsiteX2" fmla="*/ 1674028 w 1864449"/>
              <a:gd name="connsiteY2" fmla="*/ 3108073 h 3255643"/>
              <a:gd name="connsiteX3" fmla="*/ 210888 w 1864449"/>
              <a:gd name="connsiteY3" fmla="*/ 2425563 h 3255643"/>
              <a:gd name="connsiteX4" fmla="*/ 61577 w 1864449"/>
              <a:gd name="connsiteY4" fmla="*/ 2059622 h 3255643"/>
              <a:gd name="connsiteX5" fmla="*/ 1303919 w 1864449"/>
              <a:gd name="connsiteY5" fmla="*/ 859 h 3255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64449" h="3255643">
                <a:moveTo>
                  <a:pt x="1303919" y="859"/>
                </a:moveTo>
                <a:cubicBezTo>
                  <a:pt x="1554097" y="15355"/>
                  <a:pt x="1708665" y="214035"/>
                  <a:pt x="1598851" y="645726"/>
                </a:cubicBezTo>
                <a:cubicBezTo>
                  <a:pt x="1247448" y="2027136"/>
                  <a:pt x="2268967" y="2591231"/>
                  <a:pt x="1674028" y="3108073"/>
                </a:cubicBezTo>
                <a:cubicBezTo>
                  <a:pt x="1190641" y="3528009"/>
                  <a:pt x="519823" y="2973220"/>
                  <a:pt x="210888" y="2425563"/>
                </a:cubicBezTo>
                <a:cubicBezTo>
                  <a:pt x="139596" y="2299180"/>
                  <a:pt x="87575" y="2173178"/>
                  <a:pt x="61577" y="2059622"/>
                </a:cubicBezTo>
                <a:cubicBezTo>
                  <a:pt x="-259613" y="828525"/>
                  <a:pt x="753529" y="-31033"/>
                  <a:pt x="1303919" y="85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E6357F9-711C-8255-E4CF-B983AEC33772}"/>
              </a:ext>
            </a:extLst>
          </p:cNvPr>
          <p:cNvSpPr/>
          <p:nvPr userDrawn="1"/>
        </p:nvSpPr>
        <p:spPr>
          <a:xfrm>
            <a:off x="1727390" y="314278"/>
            <a:ext cx="3559966" cy="4772583"/>
          </a:xfrm>
          <a:custGeom>
            <a:avLst/>
            <a:gdLst>
              <a:gd name="connsiteX0" fmla="*/ 2629170 w 3559966"/>
              <a:gd name="connsiteY0" fmla="*/ 961 h 4772583"/>
              <a:gd name="connsiteX1" fmla="*/ 3272980 w 3559966"/>
              <a:gd name="connsiteY1" fmla="*/ 250595 h 4772583"/>
              <a:gd name="connsiteX2" fmla="*/ 2235116 w 3559966"/>
              <a:gd name="connsiteY2" fmla="*/ 4667993 h 4772583"/>
              <a:gd name="connsiteX3" fmla="*/ 37990 w 3559966"/>
              <a:gd name="connsiteY3" fmla="*/ 1868288 h 4772583"/>
              <a:gd name="connsiteX4" fmla="*/ 2629170 w 3559966"/>
              <a:gd name="connsiteY4" fmla="*/ 961 h 4772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9966" h="4772583">
                <a:moveTo>
                  <a:pt x="2629170" y="961"/>
                </a:moveTo>
                <a:cubicBezTo>
                  <a:pt x="2893495" y="-9398"/>
                  <a:pt x="3120352" y="63385"/>
                  <a:pt x="3272980" y="250595"/>
                </a:cubicBezTo>
                <a:cubicBezTo>
                  <a:pt x="3970708" y="1106411"/>
                  <a:pt x="3307628" y="4023593"/>
                  <a:pt x="2235116" y="4667993"/>
                </a:cubicBezTo>
                <a:cubicBezTo>
                  <a:pt x="1162605" y="5312392"/>
                  <a:pt x="-250305" y="2806328"/>
                  <a:pt x="37990" y="1868288"/>
                </a:cubicBezTo>
                <a:cubicBezTo>
                  <a:pt x="263221" y="1135444"/>
                  <a:pt x="1685151" y="37958"/>
                  <a:pt x="2629170" y="961"/>
                </a:cubicBezTo>
                <a:close/>
              </a:path>
            </a:pathLst>
          </a:custGeom>
          <a:solidFill>
            <a:schemeClr val="accent5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26E0AB1-EC74-5A50-028C-28AE4D2F619A}"/>
              </a:ext>
            </a:extLst>
          </p:cNvPr>
          <p:cNvSpPr/>
          <p:nvPr userDrawn="1"/>
        </p:nvSpPr>
        <p:spPr>
          <a:xfrm>
            <a:off x="3567607" y="1990454"/>
            <a:ext cx="1865518" cy="2564608"/>
          </a:xfrm>
          <a:custGeom>
            <a:avLst/>
            <a:gdLst>
              <a:gd name="connsiteX0" fmla="*/ 797111 w 1865518"/>
              <a:gd name="connsiteY0" fmla="*/ 25 h 2564608"/>
              <a:gd name="connsiteX1" fmla="*/ 1854618 w 1865518"/>
              <a:gd name="connsiteY1" fmla="*/ 1470433 h 2564608"/>
              <a:gd name="connsiteX2" fmla="*/ 201733 w 1865518"/>
              <a:gd name="connsiteY2" fmla="*/ 2453129 h 2564608"/>
              <a:gd name="connsiteX3" fmla="*/ 581487 w 1865518"/>
              <a:gd name="connsiteY3" fmla="*/ 70732 h 2564608"/>
              <a:gd name="connsiteX4" fmla="*/ 797111 w 1865518"/>
              <a:gd name="connsiteY4" fmla="*/ 25 h 2564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65518" h="2564608">
                <a:moveTo>
                  <a:pt x="797111" y="25"/>
                </a:moveTo>
                <a:cubicBezTo>
                  <a:pt x="1321752" y="-5769"/>
                  <a:pt x="1956684" y="1025472"/>
                  <a:pt x="1854618" y="1470433"/>
                </a:cubicBezTo>
                <a:cubicBezTo>
                  <a:pt x="1737971" y="1978960"/>
                  <a:pt x="604749" y="2879982"/>
                  <a:pt x="201733" y="2453129"/>
                </a:cubicBezTo>
                <a:cubicBezTo>
                  <a:pt x="-201282" y="2026275"/>
                  <a:pt x="37672" y="453838"/>
                  <a:pt x="581487" y="70732"/>
                </a:cubicBezTo>
                <a:cubicBezTo>
                  <a:pt x="649464" y="22844"/>
                  <a:pt x="722162" y="852"/>
                  <a:pt x="797111" y="25"/>
                </a:cubicBezTo>
                <a:close/>
              </a:path>
            </a:pathLst>
          </a:cu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D254B4BD-F773-23A7-8749-ADF77306DF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4824092" cy="6858000"/>
          </a:xfrm>
          <a:custGeom>
            <a:avLst/>
            <a:gdLst>
              <a:gd name="connsiteX0" fmla="*/ 0 w 4824092"/>
              <a:gd name="connsiteY0" fmla="*/ 0 h 6858000"/>
              <a:gd name="connsiteX1" fmla="*/ 4803723 w 4824092"/>
              <a:gd name="connsiteY1" fmla="*/ 0 h 6858000"/>
              <a:gd name="connsiteX2" fmla="*/ 4809757 w 4824092"/>
              <a:gd name="connsiteY2" fmla="*/ 55240 h 6858000"/>
              <a:gd name="connsiteX3" fmla="*/ 4340558 w 4824092"/>
              <a:gd name="connsiteY3" fmla="*/ 2357355 h 6858000"/>
              <a:gd name="connsiteX4" fmla="*/ 4257693 w 4824092"/>
              <a:gd name="connsiteY4" fmla="*/ 2555609 h 6858000"/>
              <a:gd name="connsiteX5" fmla="*/ 4252750 w 4824092"/>
              <a:gd name="connsiteY5" fmla="*/ 2562419 h 6858000"/>
              <a:gd name="connsiteX6" fmla="*/ 3831222 w 4824092"/>
              <a:gd name="connsiteY6" fmla="*/ 3565223 h 6858000"/>
              <a:gd name="connsiteX7" fmla="*/ 3722847 w 4824092"/>
              <a:gd name="connsiteY7" fmla="*/ 4570758 h 6858000"/>
              <a:gd name="connsiteX8" fmla="*/ 3735780 w 4824092"/>
              <a:gd name="connsiteY8" fmla="*/ 4825008 h 6858000"/>
              <a:gd name="connsiteX9" fmla="*/ 3752253 w 4824092"/>
              <a:gd name="connsiteY9" fmla="*/ 4971340 h 6858000"/>
              <a:gd name="connsiteX10" fmla="*/ 3765887 w 4824092"/>
              <a:gd name="connsiteY10" fmla="*/ 5117348 h 6858000"/>
              <a:gd name="connsiteX11" fmla="*/ 3796459 w 4824092"/>
              <a:gd name="connsiteY11" fmla="*/ 5338295 h 6858000"/>
              <a:gd name="connsiteX12" fmla="*/ 3819568 w 4824092"/>
              <a:gd name="connsiteY12" fmla="*/ 6764086 h 6858000"/>
              <a:gd name="connsiteX13" fmla="*/ 3801837 w 4824092"/>
              <a:gd name="connsiteY13" fmla="*/ 6858000 h 6858000"/>
              <a:gd name="connsiteX14" fmla="*/ 0 w 4824092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24092" h="6858000">
                <a:moveTo>
                  <a:pt x="0" y="0"/>
                </a:moveTo>
                <a:lnTo>
                  <a:pt x="4803723" y="0"/>
                </a:lnTo>
                <a:lnTo>
                  <a:pt x="4809757" y="55240"/>
                </a:lnTo>
                <a:cubicBezTo>
                  <a:pt x="4893777" y="1062871"/>
                  <a:pt x="4591706" y="1782362"/>
                  <a:pt x="4340558" y="2357355"/>
                </a:cubicBezTo>
                <a:lnTo>
                  <a:pt x="4257693" y="2555609"/>
                </a:lnTo>
                <a:lnTo>
                  <a:pt x="4252750" y="2562419"/>
                </a:lnTo>
                <a:cubicBezTo>
                  <a:pt x="4069830" y="2857481"/>
                  <a:pt x="3923527" y="3192021"/>
                  <a:pt x="3831222" y="3565223"/>
                </a:cubicBezTo>
                <a:cubicBezTo>
                  <a:pt x="3754831" y="3874077"/>
                  <a:pt x="3715422" y="4209410"/>
                  <a:pt x="3722847" y="4570758"/>
                </a:cubicBezTo>
                <a:cubicBezTo>
                  <a:pt x="3722077" y="4651649"/>
                  <a:pt x="3726482" y="4736740"/>
                  <a:pt x="3735780" y="4825008"/>
                </a:cubicBezTo>
                <a:cubicBezTo>
                  <a:pt x="3744620" y="4882175"/>
                  <a:pt x="3743413" y="4914172"/>
                  <a:pt x="3752253" y="4971340"/>
                </a:cubicBezTo>
                <a:lnTo>
                  <a:pt x="3765887" y="5117348"/>
                </a:lnTo>
                <a:cubicBezTo>
                  <a:pt x="3771847" y="5186617"/>
                  <a:pt x="3781942" y="5260230"/>
                  <a:pt x="3796459" y="5338295"/>
                </a:cubicBezTo>
                <a:cubicBezTo>
                  <a:pt x="3898083" y="5884739"/>
                  <a:pt x="3887578" y="6354017"/>
                  <a:pt x="3819568" y="6764086"/>
                </a:cubicBezTo>
                <a:lnTo>
                  <a:pt x="380183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697FE33-C46B-7B45-E4FB-3DEA16B54A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81480" y="1692737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A459E6E-97FC-1074-4C06-9CD71EC9BED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81480" y="2285390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6E9F63E-C450-8098-3C4A-434344351AF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881480" y="2878043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368112B-632E-7F30-A801-131F91B561B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881480" y="3470696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E07528E-155F-E875-8178-E3AEBAD0240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81480" y="4063349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9DB8B3E-9007-385B-8177-800AD9427E5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1480" y="4656002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EF9D4FF-13A3-F309-0814-2187BA685B0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881480" y="5248656"/>
            <a:ext cx="1536333" cy="343434"/>
          </a:xfrm>
          <a:custGeom>
            <a:avLst/>
            <a:gdLst>
              <a:gd name="connsiteX0" fmla="*/ 171534 w 1536333"/>
              <a:gd name="connsiteY0" fmla="*/ 0 h 343434"/>
              <a:gd name="connsiteX1" fmla="*/ 343069 w 1536333"/>
              <a:gd name="connsiteY1" fmla="*/ 0 h 343434"/>
              <a:gd name="connsiteX2" fmla="*/ 343069 w 1536333"/>
              <a:gd name="connsiteY2" fmla="*/ 91 h 343434"/>
              <a:gd name="connsiteX3" fmla="*/ 1193265 w 1536333"/>
              <a:gd name="connsiteY3" fmla="*/ 91 h 343434"/>
              <a:gd name="connsiteX4" fmla="*/ 1193265 w 1536333"/>
              <a:gd name="connsiteY4" fmla="*/ 366 h 343434"/>
              <a:gd name="connsiteX5" fmla="*/ 1364799 w 1536333"/>
              <a:gd name="connsiteY5" fmla="*/ 366 h 343434"/>
              <a:gd name="connsiteX6" fmla="*/ 1536333 w 1536333"/>
              <a:gd name="connsiteY6" fmla="*/ 171900 h 343434"/>
              <a:gd name="connsiteX7" fmla="*/ 1364799 w 1536333"/>
              <a:gd name="connsiteY7" fmla="*/ 343434 h 343434"/>
              <a:gd name="connsiteX8" fmla="*/ 1193265 w 1536333"/>
              <a:gd name="connsiteY8" fmla="*/ 343434 h 343434"/>
              <a:gd name="connsiteX9" fmla="*/ 339549 w 1536333"/>
              <a:gd name="connsiteY9" fmla="*/ 343434 h 343434"/>
              <a:gd name="connsiteX10" fmla="*/ 339549 w 1536333"/>
              <a:gd name="connsiteY10" fmla="*/ 343068 h 343434"/>
              <a:gd name="connsiteX11" fmla="*/ 171534 w 1536333"/>
              <a:gd name="connsiteY11" fmla="*/ 343068 h 343434"/>
              <a:gd name="connsiteX12" fmla="*/ 0 w 1536333"/>
              <a:gd name="connsiteY12" fmla="*/ 171534 h 343434"/>
              <a:gd name="connsiteX13" fmla="*/ 171534 w 1536333"/>
              <a:gd name="connsiteY13" fmla="*/ 0 h 34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333" h="343434">
                <a:moveTo>
                  <a:pt x="171534" y="0"/>
                </a:moveTo>
                <a:lnTo>
                  <a:pt x="343069" y="0"/>
                </a:lnTo>
                <a:lnTo>
                  <a:pt x="343069" y="91"/>
                </a:lnTo>
                <a:lnTo>
                  <a:pt x="1193265" y="91"/>
                </a:lnTo>
                <a:lnTo>
                  <a:pt x="1193265" y="366"/>
                </a:lnTo>
                <a:lnTo>
                  <a:pt x="1364799" y="366"/>
                </a:lnTo>
                <a:cubicBezTo>
                  <a:pt x="1459535" y="366"/>
                  <a:pt x="1536333" y="77164"/>
                  <a:pt x="1536333" y="171900"/>
                </a:cubicBezTo>
                <a:cubicBezTo>
                  <a:pt x="1536333" y="266636"/>
                  <a:pt x="1459535" y="343434"/>
                  <a:pt x="1364799" y="343434"/>
                </a:cubicBezTo>
                <a:lnTo>
                  <a:pt x="1193265" y="343434"/>
                </a:lnTo>
                <a:lnTo>
                  <a:pt x="339549" y="343434"/>
                </a:lnTo>
                <a:lnTo>
                  <a:pt x="339549" y="343068"/>
                </a:lnTo>
                <a:lnTo>
                  <a:pt x="171534" y="343068"/>
                </a:lnTo>
                <a:cubicBezTo>
                  <a:pt x="76798" y="343068"/>
                  <a:pt x="0" y="266270"/>
                  <a:pt x="0" y="171534"/>
                </a:cubicBezTo>
                <a:cubicBezTo>
                  <a:pt x="0" y="76798"/>
                  <a:pt x="76798" y="0"/>
                  <a:pt x="17153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Ins="18288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4383E88-836C-CD34-5C4B-3F0AAF118A6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520440" y="163677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53CC4C9F-F232-4415-9118-28602D1280E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520440" y="223113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5D8B209B-4BCE-6BD8-63D1-CC7CE0AA802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520440" y="282549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1">
            <a:extLst>
              <a:ext uri="{FF2B5EF4-FFF2-40B4-BE49-F238E27FC236}">
                <a16:creationId xmlns:a16="http://schemas.microsoft.com/office/drawing/2014/main" id="{5FCA2773-BB1C-BDED-1C57-09A106D0AF0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520440" y="341985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F38CB0D3-C990-7F5C-A633-AA9302BB354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520440" y="401421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1">
            <a:extLst>
              <a:ext uri="{FF2B5EF4-FFF2-40B4-BE49-F238E27FC236}">
                <a16:creationId xmlns:a16="http://schemas.microsoft.com/office/drawing/2014/main" id="{FCB50D60-CB07-EDD6-072A-081F90BC31A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520440" y="460857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190BCFF5-443F-8135-EAA8-9824F88360A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520440" y="5202936"/>
            <a:ext cx="6958584" cy="46634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Slide Number Placeholder 47">
            <a:extLst>
              <a:ext uri="{FF2B5EF4-FFF2-40B4-BE49-F238E27FC236}">
                <a16:creationId xmlns:a16="http://schemas.microsoft.com/office/drawing/2014/main" id="{3D6EB8CA-3E97-2203-B243-CF8914F5E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  <a:custGeom>
            <a:avLst/>
            <a:gdLst>
              <a:gd name="connsiteX0" fmla="*/ 154845 w 350913"/>
              <a:gd name="connsiteY0" fmla="*/ 22 h 338960"/>
              <a:gd name="connsiteX1" fmla="*/ 340005 w 350913"/>
              <a:gd name="connsiteY1" fmla="*/ 221278 h 338960"/>
              <a:gd name="connsiteX2" fmla="*/ 10634 w 350913"/>
              <a:gd name="connsiteY2" fmla="*/ 289178 h 338960"/>
              <a:gd name="connsiteX3" fmla="*/ 119488 w 350913"/>
              <a:gd name="connsiteY3" fmla="*/ 4155 h 338960"/>
              <a:gd name="connsiteX4" fmla="*/ 154845 w 350913"/>
              <a:gd name="connsiteY4" fmla="*/ 22 h 33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0913" h="338960">
                <a:moveTo>
                  <a:pt x="154845" y="22"/>
                </a:moveTo>
                <a:cubicBezTo>
                  <a:pt x="246677" y="-1293"/>
                  <a:pt x="391912" y="57780"/>
                  <a:pt x="340005" y="221278"/>
                </a:cubicBezTo>
                <a:cubicBezTo>
                  <a:pt x="280684" y="408133"/>
                  <a:pt x="47387" y="325365"/>
                  <a:pt x="10634" y="289178"/>
                </a:cubicBezTo>
                <a:cubicBezTo>
                  <a:pt x="-26119" y="252991"/>
                  <a:pt x="37818" y="24351"/>
                  <a:pt x="119488" y="4155"/>
                </a:cubicBezTo>
                <a:cubicBezTo>
                  <a:pt x="129697" y="1631"/>
                  <a:pt x="141726" y="210"/>
                  <a:pt x="154845" y="22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3128DA0-531E-7131-B5DA-D9EC1CEAB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3" name="Text Placeholder 87">
            <a:extLst>
              <a:ext uri="{FF2B5EF4-FFF2-40B4-BE49-F238E27FC236}">
                <a16:creationId xmlns:a16="http://schemas.microsoft.com/office/drawing/2014/main" id="{EEA784EF-3E6A-9E38-B8AC-FDA8B693DC4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154680" y="1817973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4" name="Text Placeholder 87">
            <a:extLst>
              <a:ext uri="{FF2B5EF4-FFF2-40B4-BE49-F238E27FC236}">
                <a16:creationId xmlns:a16="http://schemas.microsoft.com/office/drawing/2014/main" id="{5277C7B0-2FFF-0B06-E9B0-6BD8E0CA261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154680" y="2407602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5" name="Text Placeholder 87">
            <a:extLst>
              <a:ext uri="{FF2B5EF4-FFF2-40B4-BE49-F238E27FC236}">
                <a16:creationId xmlns:a16="http://schemas.microsoft.com/office/drawing/2014/main" id="{149A2160-9598-9848-9211-C37363680E1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54680" y="3006693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" name="Text Placeholder 87">
            <a:extLst>
              <a:ext uri="{FF2B5EF4-FFF2-40B4-BE49-F238E27FC236}">
                <a16:creationId xmlns:a16="http://schemas.microsoft.com/office/drawing/2014/main" id="{91EBF4BF-F08B-2CEA-0D2E-98E7E79E587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54680" y="3602736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" name="Text Placeholder 87">
            <a:extLst>
              <a:ext uri="{FF2B5EF4-FFF2-40B4-BE49-F238E27FC236}">
                <a16:creationId xmlns:a16="http://schemas.microsoft.com/office/drawing/2014/main" id="{4E881374-20C5-943C-FBFF-01633C0C5A1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154680" y="4184774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" name="Text Placeholder 87">
            <a:extLst>
              <a:ext uri="{FF2B5EF4-FFF2-40B4-BE49-F238E27FC236}">
                <a16:creationId xmlns:a16="http://schemas.microsoft.com/office/drawing/2014/main" id="{CE37C895-FC39-62C3-6D17-38E9E86C29A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154680" y="4777427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9" name="Text Placeholder 87">
            <a:extLst>
              <a:ext uri="{FF2B5EF4-FFF2-40B4-BE49-F238E27FC236}">
                <a16:creationId xmlns:a16="http://schemas.microsoft.com/office/drawing/2014/main" id="{097C8867-E297-05B1-44D3-06B4565506B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154680" y="5385816"/>
            <a:ext cx="100584" cy="100584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328E5A9-3E96-A456-5CB0-A372980ABD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7611" y="3282696"/>
            <a:ext cx="2097025" cy="1857619"/>
          </a:xfrm>
          <a:custGeom>
            <a:avLst/>
            <a:gdLst>
              <a:gd name="connsiteX0" fmla="*/ 0 w 2097025"/>
              <a:gd name="connsiteY0" fmla="*/ 0 h 1857619"/>
              <a:gd name="connsiteX1" fmla="*/ 2097025 w 2097025"/>
              <a:gd name="connsiteY1" fmla="*/ 2 h 1857619"/>
              <a:gd name="connsiteX2" fmla="*/ 2097025 w 2097025"/>
              <a:gd name="connsiteY2" fmla="*/ 1686565 h 1857619"/>
              <a:gd name="connsiteX3" fmla="*/ 1925971 w 2097025"/>
              <a:gd name="connsiteY3" fmla="*/ 1857619 h 1857619"/>
              <a:gd name="connsiteX4" fmla="*/ 171054 w 2097025"/>
              <a:gd name="connsiteY4" fmla="*/ 1857619 h 1857619"/>
              <a:gd name="connsiteX5" fmla="*/ 0 w 2097025"/>
              <a:gd name="connsiteY5" fmla="*/ 1686565 h 1857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97025" h="1857619">
                <a:moveTo>
                  <a:pt x="0" y="0"/>
                </a:moveTo>
                <a:lnTo>
                  <a:pt x="2097025" y="2"/>
                </a:lnTo>
                <a:lnTo>
                  <a:pt x="2097025" y="1686565"/>
                </a:lnTo>
                <a:cubicBezTo>
                  <a:pt x="2097025" y="1781036"/>
                  <a:pt x="2020442" y="1857619"/>
                  <a:pt x="1925971" y="1857619"/>
                </a:cubicBezTo>
                <a:lnTo>
                  <a:pt x="171054" y="1857619"/>
                </a:lnTo>
                <a:cubicBezTo>
                  <a:pt x="76583" y="1857619"/>
                  <a:pt x="0" y="1781036"/>
                  <a:pt x="0" y="168656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lIns="256032" tIns="182880">
            <a:noAutofit/>
          </a:bodyPr>
          <a:lstStyle>
            <a:lvl1pPr marL="0" indent="0">
              <a:lnSpc>
                <a:spcPts val="2080"/>
              </a:lnSpc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3128DA0-531E-7131-B5DA-D9EC1CEAB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404936C-01DF-E460-1652-953D803A56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28249" y="1810512"/>
            <a:ext cx="2097025" cy="1444540"/>
          </a:xfrm>
          <a:custGeom>
            <a:avLst/>
            <a:gdLst>
              <a:gd name="connsiteX0" fmla="*/ 171054 w 2097025"/>
              <a:gd name="connsiteY0" fmla="*/ 0 h 1444540"/>
              <a:gd name="connsiteX1" fmla="*/ 1925971 w 2097025"/>
              <a:gd name="connsiteY1" fmla="*/ 0 h 1444540"/>
              <a:gd name="connsiteX2" fmla="*/ 2097025 w 2097025"/>
              <a:gd name="connsiteY2" fmla="*/ 202990 h 1444540"/>
              <a:gd name="connsiteX3" fmla="*/ 2097025 w 2097025"/>
              <a:gd name="connsiteY3" fmla="*/ 1444540 h 1444540"/>
              <a:gd name="connsiteX4" fmla="*/ 0 w 2097025"/>
              <a:gd name="connsiteY4" fmla="*/ 1444540 h 1444540"/>
              <a:gd name="connsiteX5" fmla="*/ 0 w 2097025"/>
              <a:gd name="connsiteY5" fmla="*/ 202990 h 1444540"/>
              <a:gd name="connsiteX6" fmla="*/ 171054 w 2097025"/>
              <a:gd name="connsiteY6" fmla="*/ 0 h 1444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025" h="1444540">
                <a:moveTo>
                  <a:pt x="171054" y="0"/>
                </a:moveTo>
                <a:lnTo>
                  <a:pt x="1925971" y="0"/>
                </a:lnTo>
                <a:cubicBezTo>
                  <a:pt x="2020442" y="0"/>
                  <a:pt x="2097025" y="90881"/>
                  <a:pt x="2097025" y="202990"/>
                </a:cubicBezTo>
                <a:lnTo>
                  <a:pt x="2097025" y="1444540"/>
                </a:lnTo>
                <a:lnTo>
                  <a:pt x="0" y="1444540"/>
                </a:lnTo>
                <a:lnTo>
                  <a:pt x="0" y="202990"/>
                </a:lnTo>
                <a:cubicBezTo>
                  <a:pt x="0" y="90881"/>
                  <a:pt x="76583" y="0"/>
                  <a:pt x="171054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tIns="91440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EECA5FF-4198-40C6-E409-683E3CFE4D6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88858" y="3282696"/>
            <a:ext cx="2097025" cy="1857619"/>
          </a:xfrm>
          <a:custGeom>
            <a:avLst/>
            <a:gdLst>
              <a:gd name="connsiteX0" fmla="*/ 0 w 2097025"/>
              <a:gd name="connsiteY0" fmla="*/ 0 h 1857619"/>
              <a:gd name="connsiteX1" fmla="*/ 2097025 w 2097025"/>
              <a:gd name="connsiteY1" fmla="*/ 2 h 1857619"/>
              <a:gd name="connsiteX2" fmla="*/ 2097025 w 2097025"/>
              <a:gd name="connsiteY2" fmla="*/ 1686565 h 1857619"/>
              <a:gd name="connsiteX3" fmla="*/ 1925971 w 2097025"/>
              <a:gd name="connsiteY3" fmla="*/ 1857619 h 1857619"/>
              <a:gd name="connsiteX4" fmla="*/ 171054 w 2097025"/>
              <a:gd name="connsiteY4" fmla="*/ 1857619 h 1857619"/>
              <a:gd name="connsiteX5" fmla="*/ 0 w 2097025"/>
              <a:gd name="connsiteY5" fmla="*/ 1686565 h 1857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97025" h="1857619">
                <a:moveTo>
                  <a:pt x="0" y="0"/>
                </a:moveTo>
                <a:lnTo>
                  <a:pt x="2097025" y="2"/>
                </a:lnTo>
                <a:lnTo>
                  <a:pt x="2097025" y="1686565"/>
                </a:lnTo>
                <a:cubicBezTo>
                  <a:pt x="2097025" y="1781036"/>
                  <a:pt x="2020442" y="1857619"/>
                  <a:pt x="1925971" y="1857619"/>
                </a:cubicBezTo>
                <a:lnTo>
                  <a:pt x="171054" y="1857619"/>
                </a:lnTo>
                <a:cubicBezTo>
                  <a:pt x="76583" y="1857619"/>
                  <a:pt x="0" y="1781036"/>
                  <a:pt x="0" y="1686565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</p:spPr>
        <p:txBody>
          <a:bodyPr wrap="square" lIns="256032" tIns="182880">
            <a:noAutofit/>
          </a:bodyPr>
          <a:lstStyle>
            <a:lvl1pPr marL="0" indent="0">
              <a:lnSpc>
                <a:spcPts val="2080"/>
              </a:lnSpc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A25738D-5FC9-11BE-6A39-BCC099F5E3F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89337" y="1810512"/>
            <a:ext cx="2097025" cy="1444540"/>
          </a:xfrm>
          <a:custGeom>
            <a:avLst/>
            <a:gdLst>
              <a:gd name="connsiteX0" fmla="*/ 171054 w 2097025"/>
              <a:gd name="connsiteY0" fmla="*/ 0 h 1444540"/>
              <a:gd name="connsiteX1" fmla="*/ 1925971 w 2097025"/>
              <a:gd name="connsiteY1" fmla="*/ 0 h 1444540"/>
              <a:gd name="connsiteX2" fmla="*/ 2097025 w 2097025"/>
              <a:gd name="connsiteY2" fmla="*/ 202990 h 1444540"/>
              <a:gd name="connsiteX3" fmla="*/ 2097025 w 2097025"/>
              <a:gd name="connsiteY3" fmla="*/ 1444540 h 1444540"/>
              <a:gd name="connsiteX4" fmla="*/ 0 w 2097025"/>
              <a:gd name="connsiteY4" fmla="*/ 1444540 h 1444540"/>
              <a:gd name="connsiteX5" fmla="*/ 0 w 2097025"/>
              <a:gd name="connsiteY5" fmla="*/ 202990 h 1444540"/>
              <a:gd name="connsiteX6" fmla="*/ 171054 w 2097025"/>
              <a:gd name="connsiteY6" fmla="*/ 0 h 1444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025" h="1444540">
                <a:moveTo>
                  <a:pt x="171054" y="0"/>
                </a:moveTo>
                <a:lnTo>
                  <a:pt x="1925971" y="0"/>
                </a:lnTo>
                <a:cubicBezTo>
                  <a:pt x="2020442" y="0"/>
                  <a:pt x="2097025" y="90881"/>
                  <a:pt x="2097025" y="202990"/>
                </a:cubicBezTo>
                <a:lnTo>
                  <a:pt x="2097025" y="1444540"/>
                </a:lnTo>
                <a:lnTo>
                  <a:pt x="0" y="1444540"/>
                </a:lnTo>
                <a:lnTo>
                  <a:pt x="0" y="202990"/>
                </a:lnTo>
                <a:cubicBezTo>
                  <a:pt x="0" y="90881"/>
                  <a:pt x="76583" y="0"/>
                  <a:pt x="17105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tIns="91440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D00068B6-2B22-347E-06EB-68CB7507C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050105" y="3282696"/>
            <a:ext cx="2097025" cy="1857619"/>
          </a:xfrm>
          <a:custGeom>
            <a:avLst/>
            <a:gdLst>
              <a:gd name="connsiteX0" fmla="*/ 0 w 2097025"/>
              <a:gd name="connsiteY0" fmla="*/ 0 h 1857619"/>
              <a:gd name="connsiteX1" fmla="*/ 2097025 w 2097025"/>
              <a:gd name="connsiteY1" fmla="*/ 2 h 1857619"/>
              <a:gd name="connsiteX2" fmla="*/ 2097025 w 2097025"/>
              <a:gd name="connsiteY2" fmla="*/ 1686565 h 1857619"/>
              <a:gd name="connsiteX3" fmla="*/ 1925971 w 2097025"/>
              <a:gd name="connsiteY3" fmla="*/ 1857619 h 1857619"/>
              <a:gd name="connsiteX4" fmla="*/ 171054 w 2097025"/>
              <a:gd name="connsiteY4" fmla="*/ 1857619 h 1857619"/>
              <a:gd name="connsiteX5" fmla="*/ 0 w 2097025"/>
              <a:gd name="connsiteY5" fmla="*/ 1686565 h 1857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97025" h="1857619">
                <a:moveTo>
                  <a:pt x="0" y="0"/>
                </a:moveTo>
                <a:lnTo>
                  <a:pt x="2097025" y="2"/>
                </a:lnTo>
                <a:lnTo>
                  <a:pt x="2097025" y="1686565"/>
                </a:lnTo>
                <a:cubicBezTo>
                  <a:pt x="2097025" y="1781036"/>
                  <a:pt x="2020442" y="1857619"/>
                  <a:pt x="1925971" y="1857619"/>
                </a:cubicBezTo>
                <a:lnTo>
                  <a:pt x="171054" y="1857619"/>
                </a:lnTo>
                <a:cubicBezTo>
                  <a:pt x="76583" y="1857619"/>
                  <a:pt x="0" y="1781036"/>
                  <a:pt x="0" y="168656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</p:spPr>
        <p:txBody>
          <a:bodyPr wrap="square" lIns="256032" tIns="182880">
            <a:noAutofit/>
          </a:bodyPr>
          <a:lstStyle>
            <a:lvl1pPr marL="0" indent="0">
              <a:lnSpc>
                <a:spcPts val="2080"/>
              </a:lnSpc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D62E108-D9EF-788B-DB44-CA3DF01BC2D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50425" y="1810512"/>
            <a:ext cx="2097025" cy="1444540"/>
          </a:xfrm>
          <a:custGeom>
            <a:avLst/>
            <a:gdLst>
              <a:gd name="connsiteX0" fmla="*/ 171054 w 2097025"/>
              <a:gd name="connsiteY0" fmla="*/ 0 h 1444540"/>
              <a:gd name="connsiteX1" fmla="*/ 1925971 w 2097025"/>
              <a:gd name="connsiteY1" fmla="*/ 0 h 1444540"/>
              <a:gd name="connsiteX2" fmla="*/ 2097025 w 2097025"/>
              <a:gd name="connsiteY2" fmla="*/ 202990 h 1444540"/>
              <a:gd name="connsiteX3" fmla="*/ 2097025 w 2097025"/>
              <a:gd name="connsiteY3" fmla="*/ 1444540 h 1444540"/>
              <a:gd name="connsiteX4" fmla="*/ 0 w 2097025"/>
              <a:gd name="connsiteY4" fmla="*/ 1444540 h 1444540"/>
              <a:gd name="connsiteX5" fmla="*/ 0 w 2097025"/>
              <a:gd name="connsiteY5" fmla="*/ 202990 h 1444540"/>
              <a:gd name="connsiteX6" fmla="*/ 171054 w 2097025"/>
              <a:gd name="connsiteY6" fmla="*/ 0 h 1444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025" h="1444540">
                <a:moveTo>
                  <a:pt x="171054" y="0"/>
                </a:moveTo>
                <a:lnTo>
                  <a:pt x="1925971" y="0"/>
                </a:lnTo>
                <a:cubicBezTo>
                  <a:pt x="2020442" y="0"/>
                  <a:pt x="2097025" y="90881"/>
                  <a:pt x="2097025" y="202990"/>
                </a:cubicBezTo>
                <a:lnTo>
                  <a:pt x="2097025" y="1444540"/>
                </a:lnTo>
                <a:lnTo>
                  <a:pt x="0" y="1444540"/>
                </a:lnTo>
                <a:lnTo>
                  <a:pt x="0" y="202990"/>
                </a:lnTo>
                <a:cubicBezTo>
                  <a:pt x="0" y="90881"/>
                  <a:pt x="76583" y="0"/>
                  <a:pt x="17105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tIns="91440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1E5D52B6-2309-1A15-4155-7DAF8355AAD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1352" y="3282696"/>
            <a:ext cx="2097025" cy="1857619"/>
          </a:xfrm>
          <a:custGeom>
            <a:avLst/>
            <a:gdLst>
              <a:gd name="connsiteX0" fmla="*/ 0 w 2097025"/>
              <a:gd name="connsiteY0" fmla="*/ 0 h 1857619"/>
              <a:gd name="connsiteX1" fmla="*/ 2097025 w 2097025"/>
              <a:gd name="connsiteY1" fmla="*/ 2 h 1857619"/>
              <a:gd name="connsiteX2" fmla="*/ 2097025 w 2097025"/>
              <a:gd name="connsiteY2" fmla="*/ 1686565 h 1857619"/>
              <a:gd name="connsiteX3" fmla="*/ 1925971 w 2097025"/>
              <a:gd name="connsiteY3" fmla="*/ 1857619 h 1857619"/>
              <a:gd name="connsiteX4" fmla="*/ 171054 w 2097025"/>
              <a:gd name="connsiteY4" fmla="*/ 1857619 h 1857619"/>
              <a:gd name="connsiteX5" fmla="*/ 0 w 2097025"/>
              <a:gd name="connsiteY5" fmla="*/ 1686565 h 1857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97025" h="1857619">
                <a:moveTo>
                  <a:pt x="0" y="0"/>
                </a:moveTo>
                <a:lnTo>
                  <a:pt x="2097025" y="2"/>
                </a:lnTo>
                <a:lnTo>
                  <a:pt x="2097025" y="1686565"/>
                </a:lnTo>
                <a:cubicBezTo>
                  <a:pt x="2097025" y="1781036"/>
                  <a:pt x="2020442" y="1857619"/>
                  <a:pt x="1925971" y="1857619"/>
                </a:cubicBezTo>
                <a:lnTo>
                  <a:pt x="171054" y="1857619"/>
                </a:lnTo>
                <a:cubicBezTo>
                  <a:pt x="76583" y="1857619"/>
                  <a:pt x="0" y="1781036"/>
                  <a:pt x="0" y="1686565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lIns="256032" tIns="182880">
            <a:noAutofit/>
          </a:bodyPr>
          <a:lstStyle>
            <a:lvl1pPr marL="0" indent="0">
              <a:lnSpc>
                <a:spcPts val="2080"/>
              </a:lnSpc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984CC2A1-BD79-0EBA-018E-9C3FB7EFC55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211513" y="1810512"/>
            <a:ext cx="2097025" cy="1444540"/>
          </a:xfrm>
          <a:custGeom>
            <a:avLst/>
            <a:gdLst>
              <a:gd name="connsiteX0" fmla="*/ 171054 w 2097025"/>
              <a:gd name="connsiteY0" fmla="*/ 0 h 1444540"/>
              <a:gd name="connsiteX1" fmla="*/ 1925971 w 2097025"/>
              <a:gd name="connsiteY1" fmla="*/ 0 h 1444540"/>
              <a:gd name="connsiteX2" fmla="*/ 2097025 w 2097025"/>
              <a:gd name="connsiteY2" fmla="*/ 202990 h 1444540"/>
              <a:gd name="connsiteX3" fmla="*/ 2097025 w 2097025"/>
              <a:gd name="connsiteY3" fmla="*/ 1444540 h 1444540"/>
              <a:gd name="connsiteX4" fmla="*/ 0 w 2097025"/>
              <a:gd name="connsiteY4" fmla="*/ 1444540 h 1444540"/>
              <a:gd name="connsiteX5" fmla="*/ 0 w 2097025"/>
              <a:gd name="connsiteY5" fmla="*/ 202990 h 1444540"/>
              <a:gd name="connsiteX6" fmla="*/ 171054 w 2097025"/>
              <a:gd name="connsiteY6" fmla="*/ 0 h 1444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025" h="1444540">
                <a:moveTo>
                  <a:pt x="171054" y="0"/>
                </a:moveTo>
                <a:lnTo>
                  <a:pt x="1925971" y="0"/>
                </a:lnTo>
                <a:cubicBezTo>
                  <a:pt x="2020442" y="0"/>
                  <a:pt x="2097025" y="90881"/>
                  <a:pt x="2097025" y="202990"/>
                </a:cubicBezTo>
                <a:lnTo>
                  <a:pt x="2097025" y="1444540"/>
                </a:lnTo>
                <a:lnTo>
                  <a:pt x="0" y="1444540"/>
                </a:lnTo>
                <a:lnTo>
                  <a:pt x="0" y="202990"/>
                </a:lnTo>
                <a:cubicBezTo>
                  <a:pt x="0" y="90881"/>
                  <a:pt x="76583" y="0"/>
                  <a:pt x="171054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tIns="91440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402FD16F-52D5-C9B6-8A87-9377789853C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72600" y="3282696"/>
            <a:ext cx="2097025" cy="1857619"/>
          </a:xfrm>
          <a:custGeom>
            <a:avLst/>
            <a:gdLst>
              <a:gd name="connsiteX0" fmla="*/ 0 w 2097025"/>
              <a:gd name="connsiteY0" fmla="*/ 0 h 1857619"/>
              <a:gd name="connsiteX1" fmla="*/ 2097025 w 2097025"/>
              <a:gd name="connsiteY1" fmla="*/ 2 h 1857619"/>
              <a:gd name="connsiteX2" fmla="*/ 2097025 w 2097025"/>
              <a:gd name="connsiteY2" fmla="*/ 1686565 h 1857619"/>
              <a:gd name="connsiteX3" fmla="*/ 1925971 w 2097025"/>
              <a:gd name="connsiteY3" fmla="*/ 1857619 h 1857619"/>
              <a:gd name="connsiteX4" fmla="*/ 171054 w 2097025"/>
              <a:gd name="connsiteY4" fmla="*/ 1857619 h 1857619"/>
              <a:gd name="connsiteX5" fmla="*/ 0 w 2097025"/>
              <a:gd name="connsiteY5" fmla="*/ 1686565 h 1857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97025" h="1857619">
                <a:moveTo>
                  <a:pt x="0" y="0"/>
                </a:moveTo>
                <a:lnTo>
                  <a:pt x="2097025" y="2"/>
                </a:lnTo>
                <a:lnTo>
                  <a:pt x="2097025" y="1686565"/>
                </a:lnTo>
                <a:cubicBezTo>
                  <a:pt x="2097025" y="1781036"/>
                  <a:pt x="2020442" y="1857619"/>
                  <a:pt x="1925971" y="1857619"/>
                </a:cubicBezTo>
                <a:lnTo>
                  <a:pt x="171054" y="1857619"/>
                </a:lnTo>
                <a:cubicBezTo>
                  <a:pt x="76583" y="1857619"/>
                  <a:pt x="0" y="1781036"/>
                  <a:pt x="0" y="168656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lIns="256032" tIns="182880">
            <a:noAutofit/>
          </a:bodyPr>
          <a:lstStyle>
            <a:lvl1pPr marL="0" indent="0">
              <a:lnSpc>
                <a:spcPts val="2080"/>
              </a:lnSpc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D3C91DD1-C82F-9A24-2D28-0423C62D6BD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372600" y="1810512"/>
            <a:ext cx="2097025" cy="1444540"/>
          </a:xfrm>
          <a:custGeom>
            <a:avLst/>
            <a:gdLst>
              <a:gd name="connsiteX0" fmla="*/ 171054 w 2097025"/>
              <a:gd name="connsiteY0" fmla="*/ 0 h 1444540"/>
              <a:gd name="connsiteX1" fmla="*/ 1925971 w 2097025"/>
              <a:gd name="connsiteY1" fmla="*/ 0 h 1444540"/>
              <a:gd name="connsiteX2" fmla="*/ 2097025 w 2097025"/>
              <a:gd name="connsiteY2" fmla="*/ 202990 h 1444540"/>
              <a:gd name="connsiteX3" fmla="*/ 2097025 w 2097025"/>
              <a:gd name="connsiteY3" fmla="*/ 1444540 h 1444540"/>
              <a:gd name="connsiteX4" fmla="*/ 0 w 2097025"/>
              <a:gd name="connsiteY4" fmla="*/ 1444540 h 1444540"/>
              <a:gd name="connsiteX5" fmla="*/ 0 w 2097025"/>
              <a:gd name="connsiteY5" fmla="*/ 202990 h 1444540"/>
              <a:gd name="connsiteX6" fmla="*/ 171054 w 2097025"/>
              <a:gd name="connsiteY6" fmla="*/ 0 h 1444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025" h="1444540">
                <a:moveTo>
                  <a:pt x="171054" y="0"/>
                </a:moveTo>
                <a:lnTo>
                  <a:pt x="1925971" y="0"/>
                </a:lnTo>
                <a:cubicBezTo>
                  <a:pt x="2020442" y="0"/>
                  <a:pt x="2097025" y="90881"/>
                  <a:pt x="2097025" y="202990"/>
                </a:cubicBezTo>
                <a:lnTo>
                  <a:pt x="2097025" y="1444540"/>
                </a:lnTo>
                <a:lnTo>
                  <a:pt x="0" y="1444540"/>
                </a:lnTo>
                <a:lnTo>
                  <a:pt x="0" y="202990"/>
                </a:lnTo>
                <a:cubicBezTo>
                  <a:pt x="0" y="90881"/>
                  <a:pt x="76583" y="0"/>
                  <a:pt x="171054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tIns="91440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2E75FE04-F1AE-7E14-6CE0-BE887CC0B70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433223" y="1938528"/>
            <a:ext cx="685800" cy="685800"/>
          </a:xfrm>
        </p:spPr>
        <p:txBody>
          <a:bodyPr anchor="ctr"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Picture Placeholder 41">
            <a:extLst>
              <a:ext uri="{FF2B5EF4-FFF2-40B4-BE49-F238E27FC236}">
                <a16:creationId xmlns:a16="http://schemas.microsoft.com/office/drawing/2014/main" id="{618F3EEF-DED6-D6EE-33B9-E400C17395D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594470" y="1938528"/>
            <a:ext cx="685800" cy="685800"/>
          </a:xfrm>
        </p:spPr>
        <p:txBody>
          <a:bodyPr anchor="ctr"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41">
            <a:extLst>
              <a:ext uri="{FF2B5EF4-FFF2-40B4-BE49-F238E27FC236}">
                <a16:creationId xmlns:a16="http://schemas.microsoft.com/office/drawing/2014/main" id="{FAF43AFC-F356-7C77-42ED-D04C1DCB140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16964" y="1938528"/>
            <a:ext cx="685800" cy="685800"/>
          </a:xfrm>
        </p:spPr>
        <p:txBody>
          <a:bodyPr anchor="ctr"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41">
            <a:extLst>
              <a:ext uri="{FF2B5EF4-FFF2-40B4-BE49-F238E27FC236}">
                <a16:creationId xmlns:a16="http://schemas.microsoft.com/office/drawing/2014/main" id="{B055C43A-5F91-E3E1-824B-3D9DBC46C990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078212" y="1938528"/>
            <a:ext cx="685800" cy="685800"/>
          </a:xfrm>
        </p:spPr>
        <p:txBody>
          <a:bodyPr anchor="ctr"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41">
            <a:extLst>
              <a:ext uri="{FF2B5EF4-FFF2-40B4-BE49-F238E27FC236}">
                <a16:creationId xmlns:a16="http://schemas.microsoft.com/office/drawing/2014/main" id="{E5865370-14B5-B57B-793F-0939E43C797C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5794056" y="1938528"/>
            <a:ext cx="685800" cy="685800"/>
          </a:xfrm>
        </p:spPr>
        <p:txBody>
          <a:bodyPr anchor="ctr">
            <a:noAutofit/>
          </a:bodyPr>
          <a:lstStyle>
            <a:lvl1pPr marL="0" indent="0" algn="ctr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04BCDD-1238-6F57-82E1-0907C9B0D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1732" y="6231541"/>
            <a:ext cx="377576" cy="346860"/>
          </a:xfrm>
          <a:custGeom>
            <a:avLst/>
            <a:gdLst>
              <a:gd name="connsiteX0" fmla="*/ 207164 w 377576"/>
              <a:gd name="connsiteY0" fmla="*/ 451 h 346860"/>
              <a:gd name="connsiteX1" fmla="*/ 333607 w 377576"/>
              <a:gd name="connsiteY1" fmla="*/ 282909 h 346860"/>
              <a:gd name="connsiteX2" fmla="*/ 2098 w 377576"/>
              <a:gd name="connsiteY2" fmla="*/ 226361 h 346860"/>
              <a:gd name="connsiteX3" fmla="*/ 207164 w 377576"/>
              <a:gd name="connsiteY3" fmla="*/ 451 h 346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7576" h="346860">
                <a:moveTo>
                  <a:pt x="207164" y="451"/>
                </a:moveTo>
                <a:cubicBezTo>
                  <a:pt x="290586" y="11344"/>
                  <a:pt x="456827" y="130428"/>
                  <a:pt x="333607" y="282909"/>
                </a:cubicBezTo>
                <a:cubicBezTo>
                  <a:pt x="210386" y="435390"/>
                  <a:pt x="23172" y="273437"/>
                  <a:pt x="2098" y="226361"/>
                </a:cubicBezTo>
                <a:cubicBezTo>
                  <a:pt x="-18976" y="179285"/>
                  <a:pt x="123742" y="-10441"/>
                  <a:pt x="207164" y="451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459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0" y="1883664"/>
            <a:ext cx="5230368" cy="177393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3680" y="4059936"/>
            <a:ext cx="5230368" cy="1527048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riangle 2">
            <a:extLst>
              <a:ext uri="{FF2B5EF4-FFF2-40B4-BE49-F238E27FC236}">
                <a16:creationId xmlns:a16="http://schemas.microsoft.com/office/drawing/2014/main" id="{A706176C-DE3B-34E7-E308-E5516DCAE9DF}"/>
              </a:ext>
            </a:extLst>
          </p:cNvPr>
          <p:cNvSpPr/>
          <p:nvPr userDrawn="1"/>
        </p:nvSpPr>
        <p:spPr>
          <a:xfrm rot="2731129" flipH="1">
            <a:off x="3381079" y="1810544"/>
            <a:ext cx="2398338" cy="2070985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  <a:gd name="connsiteX0" fmla="*/ 24802 w 5064988"/>
              <a:gd name="connsiteY0" fmla="*/ 3102785 h 4402324"/>
              <a:gd name="connsiteX1" fmla="*/ 3175317 w 5064988"/>
              <a:gd name="connsiteY1" fmla="*/ 26435 h 4402324"/>
              <a:gd name="connsiteX2" fmla="*/ 4940895 w 5064988"/>
              <a:gd name="connsiteY2" fmla="*/ 4257817 h 4402324"/>
              <a:gd name="connsiteX3" fmla="*/ 24802 w 5064988"/>
              <a:gd name="connsiteY3" fmla="*/ 3102785 h 4402324"/>
              <a:gd name="connsiteX0" fmla="*/ 176394 w 5216580"/>
              <a:gd name="connsiteY0" fmla="*/ 3115981 h 4583471"/>
              <a:gd name="connsiteX1" fmla="*/ 3326909 w 5216580"/>
              <a:gd name="connsiteY1" fmla="*/ 39631 h 4583471"/>
              <a:gd name="connsiteX2" fmla="*/ 5092487 w 5216580"/>
              <a:gd name="connsiteY2" fmla="*/ 4271013 h 4583471"/>
              <a:gd name="connsiteX3" fmla="*/ 176394 w 5216580"/>
              <a:gd name="connsiteY3" fmla="*/ 3115981 h 4583471"/>
              <a:gd name="connsiteX0" fmla="*/ 15210 w 4678213"/>
              <a:gd name="connsiteY0" fmla="*/ 3101798 h 3799725"/>
              <a:gd name="connsiteX1" fmla="*/ 3165725 w 4678213"/>
              <a:gd name="connsiteY1" fmla="*/ 25448 h 3799725"/>
              <a:gd name="connsiteX2" fmla="*/ 4516292 w 4678213"/>
              <a:gd name="connsiteY2" fmla="*/ 3559583 h 3799725"/>
              <a:gd name="connsiteX3" fmla="*/ 15210 w 4678213"/>
              <a:gd name="connsiteY3" fmla="*/ 3101798 h 3799725"/>
              <a:gd name="connsiteX0" fmla="*/ 15210 w 5235277"/>
              <a:gd name="connsiteY0" fmla="*/ 3101798 h 4322047"/>
              <a:gd name="connsiteX1" fmla="*/ 3165725 w 5235277"/>
              <a:gd name="connsiteY1" fmla="*/ 25448 h 4322047"/>
              <a:gd name="connsiteX2" fmla="*/ 4516292 w 5235277"/>
              <a:gd name="connsiteY2" fmla="*/ 3559583 h 4322047"/>
              <a:gd name="connsiteX3" fmla="*/ 15210 w 5235277"/>
              <a:gd name="connsiteY3" fmla="*/ 3101798 h 4322047"/>
              <a:gd name="connsiteX0" fmla="*/ 26802 w 5246869"/>
              <a:gd name="connsiteY0" fmla="*/ 3104602 h 4397353"/>
              <a:gd name="connsiteX1" fmla="*/ 3177317 w 5246869"/>
              <a:gd name="connsiteY1" fmla="*/ 28252 h 4397353"/>
              <a:gd name="connsiteX2" fmla="*/ 4527884 w 5246869"/>
              <a:gd name="connsiteY2" fmla="*/ 3562387 h 4397353"/>
              <a:gd name="connsiteX3" fmla="*/ 26802 w 5246869"/>
              <a:gd name="connsiteY3" fmla="*/ 3104602 h 4397353"/>
              <a:gd name="connsiteX0" fmla="*/ 46594 w 5266661"/>
              <a:gd name="connsiteY0" fmla="*/ 3111058 h 4547804"/>
              <a:gd name="connsiteX1" fmla="*/ 3197109 w 5266661"/>
              <a:gd name="connsiteY1" fmla="*/ 34708 h 4547804"/>
              <a:gd name="connsiteX2" fmla="*/ 4547676 w 5266661"/>
              <a:gd name="connsiteY2" fmla="*/ 3568843 h 4547804"/>
              <a:gd name="connsiteX3" fmla="*/ 46594 w 5266661"/>
              <a:gd name="connsiteY3" fmla="*/ 3111058 h 4547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66661" h="4547804">
                <a:moveTo>
                  <a:pt x="46594" y="3111058"/>
                </a:moveTo>
                <a:cubicBezTo>
                  <a:pt x="-373125" y="1686135"/>
                  <a:pt x="2153170" y="-286134"/>
                  <a:pt x="3197109" y="34708"/>
                </a:cubicBezTo>
                <a:cubicBezTo>
                  <a:pt x="4241048" y="355550"/>
                  <a:pt x="6386084" y="1880811"/>
                  <a:pt x="4547676" y="3568843"/>
                </a:cubicBezTo>
                <a:cubicBezTo>
                  <a:pt x="2709268" y="5256875"/>
                  <a:pt x="466313" y="4535981"/>
                  <a:pt x="46594" y="311105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riangle 2">
            <a:extLst>
              <a:ext uri="{FF2B5EF4-FFF2-40B4-BE49-F238E27FC236}">
                <a16:creationId xmlns:a16="http://schemas.microsoft.com/office/drawing/2014/main" id="{4191ACCE-E2FF-ADC5-FEB0-FA8A3F9626AE}"/>
              </a:ext>
            </a:extLst>
          </p:cNvPr>
          <p:cNvSpPr/>
          <p:nvPr userDrawn="1"/>
        </p:nvSpPr>
        <p:spPr>
          <a:xfrm rot="7237460" flipH="1">
            <a:off x="1812165" y="3120345"/>
            <a:ext cx="3992494" cy="2613637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  <a:gd name="connsiteX0" fmla="*/ 116397 w 5759583"/>
              <a:gd name="connsiteY0" fmla="*/ 2487445 h 3799980"/>
              <a:gd name="connsiteX1" fmla="*/ 3232170 w 5759583"/>
              <a:gd name="connsiteY1" fmla="*/ 42278 h 3799980"/>
              <a:gd name="connsiteX2" fmla="*/ 5032490 w 5759583"/>
              <a:gd name="connsiteY2" fmla="*/ 3642477 h 3799980"/>
              <a:gd name="connsiteX3" fmla="*/ 116397 w 5759583"/>
              <a:gd name="connsiteY3" fmla="*/ 2487445 h 3799980"/>
              <a:gd name="connsiteX0" fmla="*/ 116397 w 6115206"/>
              <a:gd name="connsiteY0" fmla="*/ 2487445 h 3807611"/>
              <a:gd name="connsiteX1" fmla="*/ 3232170 w 6115206"/>
              <a:gd name="connsiteY1" fmla="*/ 42278 h 3807611"/>
              <a:gd name="connsiteX2" fmla="*/ 5032490 w 6115206"/>
              <a:gd name="connsiteY2" fmla="*/ 3642477 h 3807611"/>
              <a:gd name="connsiteX3" fmla="*/ 116397 w 6115206"/>
              <a:gd name="connsiteY3" fmla="*/ 2487445 h 3807611"/>
              <a:gd name="connsiteX0" fmla="*/ 116397 w 6206862"/>
              <a:gd name="connsiteY0" fmla="*/ 2487445 h 3799576"/>
              <a:gd name="connsiteX1" fmla="*/ 3232170 w 6206862"/>
              <a:gd name="connsiteY1" fmla="*/ 42278 h 3799576"/>
              <a:gd name="connsiteX2" fmla="*/ 5032490 w 6206862"/>
              <a:gd name="connsiteY2" fmla="*/ 3642477 h 3799576"/>
              <a:gd name="connsiteX3" fmla="*/ 116397 w 6206862"/>
              <a:gd name="connsiteY3" fmla="*/ 2487445 h 3799576"/>
              <a:gd name="connsiteX0" fmla="*/ 124476 w 6214941"/>
              <a:gd name="connsiteY0" fmla="*/ 2454008 h 3766139"/>
              <a:gd name="connsiteX1" fmla="*/ 3240249 w 6214941"/>
              <a:gd name="connsiteY1" fmla="*/ 8841 h 3766139"/>
              <a:gd name="connsiteX2" fmla="*/ 5040569 w 6214941"/>
              <a:gd name="connsiteY2" fmla="*/ 3609040 h 3766139"/>
              <a:gd name="connsiteX3" fmla="*/ 124476 w 6214941"/>
              <a:gd name="connsiteY3" fmla="*/ 2454008 h 3766139"/>
              <a:gd name="connsiteX0" fmla="*/ 124476 w 6397505"/>
              <a:gd name="connsiteY0" fmla="*/ 2454008 h 3930790"/>
              <a:gd name="connsiteX1" fmla="*/ 3240249 w 6397505"/>
              <a:gd name="connsiteY1" fmla="*/ 8841 h 3930790"/>
              <a:gd name="connsiteX2" fmla="*/ 5040569 w 6397505"/>
              <a:gd name="connsiteY2" fmla="*/ 3609040 h 3930790"/>
              <a:gd name="connsiteX3" fmla="*/ 124476 w 6397505"/>
              <a:gd name="connsiteY3" fmla="*/ 2454008 h 3930790"/>
              <a:gd name="connsiteX0" fmla="*/ 159282 w 6432311"/>
              <a:gd name="connsiteY0" fmla="*/ 2456586 h 3933368"/>
              <a:gd name="connsiteX1" fmla="*/ 3275055 w 6432311"/>
              <a:gd name="connsiteY1" fmla="*/ 11419 h 3933368"/>
              <a:gd name="connsiteX2" fmla="*/ 5075375 w 6432311"/>
              <a:gd name="connsiteY2" fmla="*/ 3611618 h 3933368"/>
              <a:gd name="connsiteX3" fmla="*/ 159282 w 6432311"/>
              <a:gd name="connsiteY3" fmla="*/ 2456586 h 3933368"/>
              <a:gd name="connsiteX0" fmla="*/ 159282 w 6599093"/>
              <a:gd name="connsiteY0" fmla="*/ 2456586 h 3932011"/>
              <a:gd name="connsiteX1" fmla="*/ 3275055 w 6599093"/>
              <a:gd name="connsiteY1" fmla="*/ 11419 h 3932011"/>
              <a:gd name="connsiteX2" fmla="*/ 5075375 w 6599093"/>
              <a:gd name="connsiteY2" fmla="*/ 3611618 h 3932011"/>
              <a:gd name="connsiteX3" fmla="*/ 159282 w 6599093"/>
              <a:gd name="connsiteY3" fmla="*/ 2456586 h 3932011"/>
              <a:gd name="connsiteX0" fmla="*/ 26590 w 6423987"/>
              <a:gd name="connsiteY0" fmla="*/ 2451701 h 4246435"/>
              <a:gd name="connsiteX1" fmla="*/ 3142363 w 6423987"/>
              <a:gd name="connsiteY1" fmla="*/ 6534 h 4246435"/>
              <a:gd name="connsiteX2" fmla="*/ 4875447 w 6423987"/>
              <a:gd name="connsiteY2" fmla="*/ 3942910 h 4246435"/>
              <a:gd name="connsiteX3" fmla="*/ 26590 w 6423987"/>
              <a:gd name="connsiteY3" fmla="*/ 2451701 h 4246435"/>
              <a:gd name="connsiteX0" fmla="*/ 96204 w 6493601"/>
              <a:gd name="connsiteY0" fmla="*/ 2456221 h 4250955"/>
              <a:gd name="connsiteX1" fmla="*/ 3211977 w 6493601"/>
              <a:gd name="connsiteY1" fmla="*/ 11054 h 4250955"/>
              <a:gd name="connsiteX2" fmla="*/ 4945061 w 6493601"/>
              <a:gd name="connsiteY2" fmla="*/ 3947430 h 4250955"/>
              <a:gd name="connsiteX3" fmla="*/ 96204 w 6493601"/>
              <a:gd name="connsiteY3" fmla="*/ 2456221 h 4250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3601" h="4250955">
                <a:moveTo>
                  <a:pt x="96204" y="2456221"/>
                </a:moveTo>
                <a:cubicBezTo>
                  <a:pt x="-515372" y="952994"/>
                  <a:pt x="1939438" y="-121529"/>
                  <a:pt x="3211977" y="11054"/>
                </a:cubicBezTo>
                <a:cubicBezTo>
                  <a:pt x="7012563" y="291555"/>
                  <a:pt x="7403564" y="5551062"/>
                  <a:pt x="4945061" y="3947430"/>
                </a:cubicBezTo>
                <a:cubicBezTo>
                  <a:pt x="2486558" y="2343798"/>
                  <a:pt x="707780" y="3959448"/>
                  <a:pt x="96204" y="245622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riangle 2">
            <a:extLst>
              <a:ext uri="{FF2B5EF4-FFF2-40B4-BE49-F238E27FC236}">
                <a16:creationId xmlns:a16="http://schemas.microsoft.com/office/drawing/2014/main" id="{22C8BC4C-7DCA-1B85-484B-247D5B590328}"/>
              </a:ext>
            </a:extLst>
          </p:cNvPr>
          <p:cNvSpPr/>
          <p:nvPr userDrawn="1"/>
        </p:nvSpPr>
        <p:spPr>
          <a:xfrm rot="2201564" flipH="1">
            <a:off x="2358749" y="362550"/>
            <a:ext cx="3363416" cy="2201818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  <a:gd name="connsiteX0" fmla="*/ 116397 w 5759583"/>
              <a:gd name="connsiteY0" fmla="*/ 2487445 h 3799980"/>
              <a:gd name="connsiteX1" fmla="*/ 3232170 w 5759583"/>
              <a:gd name="connsiteY1" fmla="*/ 42278 h 3799980"/>
              <a:gd name="connsiteX2" fmla="*/ 5032490 w 5759583"/>
              <a:gd name="connsiteY2" fmla="*/ 3642477 h 3799980"/>
              <a:gd name="connsiteX3" fmla="*/ 116397 w 5759583"/>
              <a:gd name="connsiteY3" fmla="*/ 2487445 h 3799980"/>
              <a:gd name="connsiteX0" fmla="*/ 116397 w 6115206"/>
              <a:gd name="connsiteY0" fmla="*/ 2487445 h 3807611"/>
              <a:gd name="connsiteX1" fmla="*/ 3232170 w 6115206"/>
              <a:gd name="connsiteY1" fmla="*/ 42278 h 3807611"/>
              <a:gd name="connsiteX2" fmla="*/ 5032490 w 6115206"/>
              <a:gd name="connsiteY2" fmla="*/ 3642477 h 3807611"/>
              <a:gd name="connsiteX3" fmla="*/ 116397 w 6115206"/>
              <a:gd name="connsiteY3" fmla="*/ 2487445 h 3807611"/>
              <a:gd name="connsiteX0" fmla="*/ 116397 w 6206862"/>
              <a:gd name="connsiteY0" fmla="*/ 2487445 h 3799576"/>
              <a:gd name="connsiteX1" fmla="*/ 3232170 w 6206862"/>
              <a:gd name="connsiteY1" fmla="*/ 42278 h 3799576"/>
              <a:gd name="connsiteX2" fmla="*/ 5032490 w 6206862"/>
              <a:gd name="connsiteY2" fmla="*/ 3642477 h 3799576"/>
              <a:gd name="connsiteX3" fmla="*/ 116397 w 6206862"/>
              <a:gd name="connsiteY3" fmla="*/ 2487445 h 3799576"/>
              <a:gd name="connsiteX0" fmla="*/ 124476 w 6214941"/>
              <a:gd name="connsiteY0" fmla="*/ 2454008 h 3766139"/>
              <a:gd name="connsiteX1" fmla="*/ 3240249 w 6214941"/>
              <a:gd name="connsiteY1" fmla="*/ 8841 h 3766139"/>
              <a:gd name="connsiteX2" fmla="*/ 5040569 w 6214941"/>
              <a:gd name="connsiteY2" fmla="*/ 3609040 h 3766139"/>
              <a:gd name="connsiteX3" fmla="*/ 124476 w 6214941"/>
              <a:gd name="connsiteY3" fmla="*/ 2454008 h 3766139"/>
              <a:gd name="connsiteX0" fmla="*/ 124476 w 6397505"/>
              <a:gd name="connsiteY0" fmla="*/ 2454008 h 3930790"/>
              <a:gd name="connsiteX1" fmla="*/ 3240249 w 6397505"/>
              <a:gd name="connsiteY1" fmla="*/ 8841 h 3930790"/>
              <a:gd name="connsiteX2" fmla="*/ 5040569 w 6397505"/>
              <a:gd name="connsiteY2" fmla="*/ 3609040 h 3930790"/>
              <a:gd name="connsiteX3" fmla="*/ 124476 w 6397505"/>
              <a:gd name="connsiteY3" fmla="*/ 2454008 h 3930790"/>
              <a:gd name="connsiteX0" fmla="*/ 159282 w 6432311"/>
              <a:gd name="connsiteY0" fmla="*/ 2456586 h 3933368"/>
              <a:gd name="connsiteX1" fmla="*/ 3275055 w 6432311"/>
              <a:gd name="connsiteY1" fmla="*/ 11419 h 3933368"/>
              <a:gd name="connsiteX2" fmla="*/ 5075375 w 6432311"/>
              <a:gd name="connsiteY2" fmla="*/ 3611618 h 3933368"/>
              <a:gd name="connsiteX3" fmla="*/ 159282 w 6432311"/>
              <a:gd name="connsiteY3" fmla="*/ 2456586 h 3933368"/>
              <a:gd name="connsiteX0" fmla="*/ 159282 w 6599093"/>
              <a:gd name="connsiteY0" fmla="*/ 2456586 h 3932011"/>
              <a:gd name="connsiteX1" fmla="*/ 3275055 w 6599093"/>
              <a:gd name="connsiteY1" fmla="*/ 11419 h 3932011"/>
              <a:gd name="connsiteX2" fmla="*/ 5075375 w 6599093"/>
              <a:gd name="connsiteY2" fmla="*/ 3611618 h 3932011"/>
              <a:gd name="connsiteX3" fmla="*/ 159282 w 6599093"/>
              <a:gd name="connsiteY3" fmla="*/ 2456586 h 3932011"/>
              <a:gd name="connsiteX0" fmla="*/ 26590 w 6423987"/>
              <a:gd name="connsiteY0" fmla="*/ 2451701 h 4246435"/>
              <a:gd name="connsiteX1" fmla="*/ 3142363 w 6423987"/>
              <a:gd name="connsiteY1" fmla="*/ 6534 h 4246435"/>
              <a:gd name="connsiteX2" fmla="*/ 4875447 w 6423987"/>
              <a:gd name="connsiteY2" fmla="*/ 3942910 h 4246435"/>
              <a:gd name="connsiteX3" fmla="*/ 26590 w 6423987"/>
              <a:gd name="connsiteY3" fmla="*/ 2451701 h 4246435"/>
              <a:gd name="connsiteX0" fmla="*/ 96204 w 6493601"/>
              <a:gd name="connsiteY0" fmla="*/ 2456221 h 4250955"/>
              <a:gd name="connsiteX1" fmla="*/ 3211977 w 6493601"/>
              <a:gd name="connsiteY1" fmla="*/ 11054 h 4250955"/>
              <a:gd name="connsiteX2" fmla="*/ 4945061 w 6493601"/>
              <a:gd name="connsiteY2" fmla="*/ 3947430 h 4250955"/>
              <a:gd name="connsiteX3" fmla="*/ 96204 w 6493601"/>
              <a:gd name="connsiteY3" fmla="*/ 2456221 h 4250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3601" h="4250955">
                <a:moveTo>
                  <a:pt x="96204" y="2456221"/>
                </a:moveTo>
                <a:cubicBezTo>
                  <a:pt x="-515372" y="952994"/>
                  <a:pt x="1939438" y="-121529"/>
                  <a:pt x="3211977" y="11054"/>
                </a:cubicBezTo>
                <a:cubicBezTo>
                  <a:pt x="7012563" y="291555"/>
                  <a:pt x="7403564" y="5551062"/>
                  <a:pt x="4945061" y="3947430"/>
                </a:cubicBezTo>
                <a:cubicBezTo>
                  <a:pt x="2486558" y="2343798"/>
                  <a:pt x="707780" y="3959448"/>
                  <a:pt x="96204" y="2456221"/>
                </a:cubicBezTo>
                <a:close/>
              </a:path>
            </a:pathLst>
          </a:cu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98EEF5F-359B-0A3E-4703-17D54C337F7D}"/>
              </a:ext>
            </a:extLst>
          </p:cNvPr>
          <p:cNvGrpSpPr/>
          <p:nvPr userDrawn="1"/>
        </p:nvGrpSpPr>
        <p:grpSpPr>
          <a:xfrm>
            <a:off x="6675146" y="3793035"/>
            <a:ext cx="4398604" cy="130784"/>
            <a:chOff x="3862913" y="5584851"/>
            <a:chExt cx="3422601" cy="153845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56F995B-79E9-40FC-EC4F-418B254CB2F2}"/>
                </a:ext>
              </a:extLst>
            </p:cNvPr>
            <p:cNvSpPr/>
            <p:nvPr/>
          </p:nvSpPr>
          <p:spPr>
            <a:xfrm>
              <a:off x="3897354" y="5609493"/>
              <a:ext cx="661045" cy="107849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194BB79-1436-93AE-C419-4272735B402A}"/>
                </a:ext>
              </a:extLst>
            </p:cNvPr>
            <p:cNvSpPr/>
            <p:nvPr/>
          </p:nvSpPr>
          <p:spPr>
            <a:xfrm>
              <a:off x="5222038" y="5613190"/>
              <a:ext cx="661045" cy="10784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A5E49EA0-238C-A57E-25DD-3AE5FA909392}"/>
                </a:ext>
              </a:extLst>
            </p:cNvPr>
            <p:cNvSpPr/>
            <p:nvPr/>
          </p:nvSpPr>
          <p:spPr>
            <a:xfrm>
              <a:off x="6544127" y="5604473"/>
              <a:ext cx="661045" cy="10784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D4FB821-AE71-3E47-8FDD-50A9F310CACD}"/>
                </a:ext>
              </a:extLst>
            </p:cNvPr>
            <p:cNvSpPr/>
            <p:nvPr/>
          </p:nvSpPr>
          <p:spPr>
            <a:xfrm>
              <a:off x="5883081" y="5602319"/>
              <a:ext cx="661045" cy="10784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2FFEF12-AF16-8E0C-F5E3-647B245A5DB7}"/>
                </a:ext>
              </a:extLst>
            </p:cNvPr>
            <p:cNvSpPr/>
            <p:nvPr/>
          </p:nvSpPr>
          <p:spPr>
            <a:xfrm>
              <a:off x="4559264" y="5609493"/>
              <a:ext cx="661045" cy="10784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2FE276A-B176-37F5-81DD-A7FA387951E0}"/>
                </a:ext>
              </a:extLst>
            </p:cNvPr>
            <p:cNvSpPr/>
            <p:nvPr/>
          </p:nvSpPr>
          <p:spPr>
            <a:xfrm>
              <a:off x="3862913" y="5584851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BAB844B3-BEDC-58B8-BBE2-4A2BD1B962B6}"/>
                </a:ext>
              </a:extLst>
            </p:cNvPr>
            <p:cNvSpPr/>
            <p:nvPr/>
          </p:nvSpPr>
          <p:spPr>
            <a:xfrm>
              <a:off x="3864554" y="5684434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8563960-8154-819B-975D-B17D16AA250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559064" cy="6858000"/>
          </a:xfrm>
          <a:custGeom>
            <a:avLst/>
            <a:gdLst>
              <a:gd name="connsiteX0" fmla="*/ 0 w 4559064"/>
              <a:gd name="connsiteY0" fmla="*/ 0 h 6858000"/>
              <a:gd name="connsiteX1" fmla="*/ 3436547 w 4559064"/>
              <a:gd name="connsiteY1" fmla="*/ 0 h 6858000"/>
              <a:gd name="connsiteX2" fmla="*/ 3486113 w 4559064"/>
              <a:gd name="connsiteY2" fmla="*/ 50380 h 6858000"/>
              <a:gd name="connsiteX3" fmla="*/ 4505103 w 4559064"/>
              <a:gd name="connsiteY3" fmla="*/ 3615110 h 6858000"/>
              <a:gd name="connsiteX4" fmla="*/ 2867386 w 4559064"/>
              <a:gd name="connsiteY4" fmla="*/ 6834846 h 6858000"/>
              <a:gd name="connsiteX5" fmla="*/ 2848782 w 4559064"/>
              <a:gd name="connsiteY5" fmla="*/ 6848973 h 6858000"/>
              <a:gd name="connsiteX6" fmla="*/ 2835078 w 4559064"/>
              <a:gd name="connsiteY6" fmla="*/ 6858000 h 6858000"/>
              <a:gd name="connsiteX7" fmla="*/ 0 w 455906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59064" h="6858000">
                <a:moveTo>
                  <a:pt x="0" y="0"/>
                </a:moveTo>
                <a:lnTo>
                  <a:pt x="3436547" y="0"/>
                </a:lnTo>
                <a:lnTo>
                  <a:pt x="3486113" y="50380"/>
                </a:lnTo>
                <a:cubicBezTo>
                  <a:pt x="4418018" y="1058627"/>
                  <a:pt x="4688463" y="2594351"/>
                  <a:pt x="4505103" y="3615110"/>
                </a:cubicBezTo>
                <a:cubicBezTo>
                  <a:pt x="4358416" y="4431718"/>
                  <a:pt x="3774605" y="5735358"/>
                  <a:pt x="2867386" y="6834846"/>
                </a:cubicBezTo>
                <a:cubicBezTo>
                  <a:pt x="2864078" y="6838585"/>
                  <a:pt x="2856912" y="6843618"/>
                  <a:pt x="2848782" y="6848973"/>
                </a:cubicBezTo>
                <a:lnTo>
                  <a:pt x="28350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051560"/>
            <a:ext cx="4928616" cy="1325880"/>
          </a:xfrm>
        </p:spPr>
        <p:txBody>
          <a:bodyPr anchor="ctr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riangle 2">
            <a:extLst>
              <a:ext uri="{FF2B5EF4-FFF2-40B4-BE49-F238E27FC236}">
                <a16:creationId xmlns:a16="http://schemas.microsoft.com/office/drawing/2014/main" id="{5EB8A065-03DB-880F-ECEB-1EB0C3BA3ED4}"/>
              </a:ext>
            </a:extLst>
          </p:cNvPr>
          <p:cNvSpPr/>
          <p:nvPr userDrawn="1"/>
        </p:nvSpPr>
        <p:spPr>
          <a:xfrm rot="18063433">
            <a:off x="6691756" y="3506614"/>
            <a:ext cx="2243660" cy="1673591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11374" h="3961862">
                <a:moveTo>
                  <a:pt x="116397" y="2487445"/>
                </a:moveTo>
                <a:cubicBezTo>
                  <a:pt x="-600751" y="1293854"/>
                  <a:pt x="2188231" y="-278564"/>
                  <a:pt x="3232170" y="42278"/>
                </a:cubicBezTo>
                <a:cubicBezTo>
                  <a:pt x="4276109" y="363120"/>
                  <a:pt x="5984922" y="2865980"/>
                  <a:pt x="5032490" y="3642477"/>
                </a:cubicBezTo>
                <a:cubicBezTo>
                  <a:pt x="4080058" y="4418974"/>
                  <a:pt x="833545" y="3681036"/>
                  <a:pt x="116397" y="2487445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Triangle 2">
            <a:extLst>
              <a:ext uri="{FF2B5EF4-FFF2-40B4-BE49-F238E27FC236}">
                <a16:creationId xmlns:a16="http://schemas.microsoft.com/office/drawing/2014/main" id="{245AC05D-9D11-0077-E419-8E8CFFDA5874}"/>
              </a:ext>
            </a:extLst>
          </p:cNvPr>
          <p:cNvSpPr/>
          <p:nvPr userDrawn="1"/>
        </p:nvSpPr>
        <p:spPr>
          <a:xfrm rot="16535288">
            <a:off x="6931487" y="669775"/>
            <a:ext cx="4197907" cy="2748107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  <a:gd name="connsiteX0" fmla="*/ 116397 w 5759583"/>
              <a:gd name="connsiteY0" fmla="*/ 2487445 h 3799980"/>
              <a:gd name="connsiteX1" fmla="*/ 3232170 w 5759583"/>
              <a:gd name="connsiteY1" fmla="*/ 42278 h 3799980"/>
              <a:gd name="connsiteX2" fmla="*/ 5032490 w 5759583"/>
              <a:gd name="connsiteY2" fmla="*/ 3642477 h 3799980"/>
              <a:gd name="connsiteX3" fmla="*/ 116397 w 5759583"/>
              <a:gd name="connsiteY3" fmla="*/ 2487445 h 3799980"/>
              <a:gd name="connsiteX0" fmla="*/ 116397 w 6115206"/>
              <a:gd name="connsiteY0" fmla="*/ 2487445 h 3807611"/>
              <a:gd name="connsiteX1" fmla="*/ 3232170 w 6115206"/>
              <a:gd name="connsiteY1" fmla="*/ 42278 h 3807611"/>
              <a:gd name="connsiteX2" fmla="*/ 5032490 w 6115206"/>
              <a:gd name="connsiteY2" fmla="*/ 3642477 h 3807611"/>
              <a:gd name="connsiteX3" fmla="*/ 116397 w 6115206"/>
              <a:gd name="connsiteY3" fmla="*/ 2487445 h 3807611"/>
              <a:gd name="connsiteX0" fmla="*/ 116397 w 6206862"/>
              <a:gd name="connsiteY0" fmla="*/ 2487445 h 3799576"/>
              <a:gd name="connsiteX1" fmla="*/ 3232170 w 6206862"/>
              <a:gd name="connsiteY1" fmla="*/ 42278 h 3799576"/>
              <a:gd name="connsiteX2" fmla="*/ 5032490 w 6206862"/>
              <a:gd name="connsiteY2" fmla="*/ 3642477 h 3799576"/>
              <a:gd name="connsiteX3" fmla="*/ 116397 w 6206862"/>
              <a:gd name="connsiteY3" fmla="*/ 2487445 h 3799576"/>
              <a:gd name="connsiteX0" fmla="*/ 124476 w 6214941"/>
              <a:gd name="connsiteY0" fmla="*/ 2454008 h 3766139"/>
              <a:gd name="connsiteX1" fmla="*/ 3240249 w 6214941"/>
              <a:gd name="connsiteY1" fmla="*/ 8841 h 3766139"/>
              <a:gd name="connsiteX2" fmla="*/ 5040569 w 6214941"/>
              <a:gd name="connsiteY2" fmla="*/ 3609040 h 3766139"/>
              <a:gd name="connsiteX3" fmla="*/ 124476 w 6214941"/>
              <a:gd name="connsiteY3" fmla="*/ 2454008 h 3766139"/>
              <a:gd name="connsiteX0" fmla="*/ 124476 w 6397505"/>
              <a:gd name="connsiteY0" fmla="*/ 2454008 h 3930790"/>
              <a:gd name="connsiteX1" fmla="*/ 3240249 w 6397505"/>
              <a:gd name="connsiteY1" fmla="*/ 8841 h 3930790"/>
              <a:gd name="connsiteX2" fmla="*/ 5040569 w 6397505"/>
              <a:gd name="connsiteY2" fmla="*/ 3609040 h 3930790"/>
              <a:gd name="connsiteX3" fmla="*/ 124476 w 6397505"/>
              <a:gd name="connsiteY3" fmla="*/ 2454008 h 3930790"/>
              <a:gd name="connsiteX0" fmla="*/ 159282 w 6432311"/>
              <a:gd name="connsiteY0" fmla="*/ 2456586 h 3933368"/>
              <a:gd name="connsiteX1" fmla="*/ 3275055 w 6432311"/>
              <a:gd name="connsiteY1" fmla="*/ 11419 h 3933368"/>
              <a:gd name="connsiteX2" fmla="*/ 5075375 w 6432311"/>
              <a:gd name="connsiteY2" fmla="*/ 3611618 h 3933368"/>
              <a:gd name="connsiteX3" fmla="*/ 159282 w 6432311"/>
              <a:gd name="connsiteY3" fmla="*/ 2456586 h 3933368"/>
              <a:gd name="connsiteX0" fmla="*/ 159282 w 6599093"/>
              <a:gd name="connsiteY0" fmla="*/ 2456586 h 3932011"/>
              <a:gd name="connsiteX1" fmla="*/ 3275055 w 6599093"/>
              <a:gd name="connsiteY1" fmla="*/ 11419 h 3932011"/>
              <a:gd name="connsiteX2" fmla="*/ 5075375 w 6599093"/>
              <a:gd name="connsiteY2" fmla="*/ 3611618 h 3932011"/>
              <a:gd name="connsiteX3" fmla="*/ 159282 w 6599093"/>
              <a:gd name="connsiteY3" fmla="*/ 2456586 h 3932011"/>
              <a:gd name="connsiteX0" fmla="*/ 26590 w 6423987"/>
              <a:gd name="connsiteY0" fmla="*/ 2451701 h 4246435"/>
              <a:gd name="connsiteX1" fmla="*/ 3142363 w 6423987"/>
              <a:gd name="connsiteY1" fmla="*/ 6534 h 4246435"/>
              <a:gd name="connsiteX2" fmla="*/ 4875447 w 6423987"/>
              <a:gd name="connsiteY2" fmla="*/ 3942910 h 4246435"/>
              <a:gd name="connsiteX3" fmla="*/ 26590 w 6423987"/>
              <a:gd name="connsiteY3" fmla="*/ 2451701 h 4246435"/>
              <a:gd name="connsiteX0" fmla="*/ 96204 w 6493601"/>
              <a:gd name="connsiteY0" fmla="*/ 2456221 h 4250955"/>
              <a:gd name="connsiteX1" fmla="*/ 3211977 w 6493601"/>
              <a:gd name="connsiteY1" fmla="*/ 11054 h 4250955"/>
              <a:gd name="connsiteX2" fmla="*/ 4945061 w 6493601"/>
              <a:gd name="connsiteY2" fmla="*/ 3947430 h 4250955"/>
              <a:gd name="connsiteX3" fmla="*/ 96204 w 6493601"/>
              <a:gd name="connsiteY3" fmla="*/ 2456221 h 4250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3601" h="4250955">
                <a:moveTo>
                  <a:pt x="96204" y="2456221"/>
                </a:moveTo>
                <a:cubicBezTo>
                  <a:pt x="-515372" y="952994"/>
                  <a:pt x="1939438" y="-121529"/>
                  <a:pt x="3211977" y="11054"/>
                </a:cubicBezTo>
                <a:cubicBezTo>
                  <a:pt x="7012563" y="291555"/>
                  <a:pt x="7403564" y="5551062"/>
                  <a:pt x="4945061" y="3947430"/>
                </a:cubicBezTo>
                <a:cubicBezTo>
                  <a:pt x="2486558" y="2343798"/>
                  <a:pt x="707780" y="3959448"/>
                  <a:pt x="96204" y="24562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Oval 17">
            <a:extLst>
              <a:ext uri="{FF2B5EF4-FFF2-40B4-BE49-F238E27FC236}">
                <a16:creationId xmlns:a16="http://schemas.microsoft.com/office/drawing/2014/main" id="{DF56657E-5220-AEB3-0A76-4BB2195FDBA3}"/>
              </a:ext>
            </a:extLst>
          </p:cNvPr>
          <p:cNvSpPr/>
          <p:nvPr userDrawn="1"/>
        </p:nvSpPr>
        <p:spPr>
          <a:xfrm rot="4082932">
            <a:off x="6216027" y="3679687"/>
            <a:ext cx="2485000" cy="2654351"/>
          </a:xfrm>
          <a:custGeom>
            <a:avLst/>
            <a:gdLst>
              <a:gd name="connsiteX0" fmla="*/ 0 w 1850045"/>
              <a:gd name="connsiteY0" fmla="*/ 925023 h 1850045"/>
              <a:gd name="connsiteX1" fmla="*/ 925023 w 1850045"/>
              <a:gd name="connsiteY1" fmla="*/ 0 h 1850045"/>
              <a:gd name="connsiteX2" fmla="*/ 1850046 w 1850045"/>
              <a:gd name="connsiteY2" fmla="*/ 925023 h 1850045"/>
              <a:gd name="connsiteX3" fmla="*/ 925023 w 1850045"/>
              <a:gd name="connsiteY3" fmla="*/ 1850046 h 1850045"/>
              <a:gd name="connsiteX4" fmla="*/ 0 w 1850045"/>
              <a:gd name="connsiteY4" fmla="*/ 925023 h 1850045"/>
              <a:gd name="connsiteX0" fmla="*/ 5 w 1850051"/>
              <a:gd name="connsiteY0" fmla="*/ 985983 h 1911006"/>
              <a:gd name="connsiteX1" fmla="*/ 914868 w 1850051"/>
              <a:gd name="connsiteY1" fmla="*/ 0 h 1911006"/>
              <a:gd name="connsiteX2" fmla="*/ 1850051 w 1850051"/>
              <a:gd name="connsiteY2" fmla="*/ 985983 h 1911006"/>
              <a:gd name="connsiteX3" fmla="*/ 925028 w 1850051"/>
              <a:gd name="connsiteY3" fmla="*/ 1911006 h 1911006"/>
              <a:gd name="connsiteX4" fmla="*/ 5 w 1850051"/>
              <a:gd name="connsiteY4" fmla="*/ 985983 h 1911006"/>
              <a:gd name="connsiteX0" fmla="*/ 4 w 1789090"/>
              <a:gd name="connsiteY0" fmla="*/ 996147 h 1911013"/>
              <a:gd name="connsiteX1" fmla="*/ 853907 w 1789090"/>
              <a:gd name="connsiteY1" fmla="*/ 4 h 1911013"/>
              <a:gd name="connsiteX2" fmla="*/ 1789090 w 1789090"/>
              <a:gd name="connsiteY2" fmla="*/ 985987 h 1911013"/>
              <a:gd name="connsiteX3" fmla="*/ 864067 w 1789090"/>
              <a:gd name="connsiteY3" fmla="*/ 1911010 h 1911013"/>
              <a:gd name="connsiteX4" fmla="*/ 4 w 1789090"/>
              <a:gd name="connsiteY4" fmla="*/ 996147 h 1911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9090" h="1911013">
                <a:moveTo>
                  <a:pt x="4" y="996147"/>
                </a:moveTo>
                <a:cubicBezTo>
                  <a:pt x="-1689" y="677646"/>
                  <a:pt x="555726" y="1697"/>
                  <a:pt x="853907" y="4"/>
                </a:cubicBezTo>
                <a:cubicBezTo>
                  <a:pt x="1152088" y="-1689"/>
                  <a:pt x="1789090" y="475111"/>
                  <a:pt x="1789090" y="985987"/>
                </a:cubicBezTo>
                <a:cubicBezTo>
                  <a:pt x="1789090" y="1496863"/>
                  <a:pt x="1162248" y="1909317"/>
                  <a:pt x="864067" y="1911010"/>
                </a:cubicBezTo>
                <a:cubicBezTo>
                  <a:pt x="565886" y="1912703"/>
                  <a:pt x="1697" y="1314648"/>
                  <a:pt x="4" y="996147"/>
                </a:cubicBezTo>
                <a:close/>
              </a:path>
            </a:pathLst>
          </a:cu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3778872B-E0D9-886F-4C62-41F0F10485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60284" y="0"/>
            <a:ext cx="5631717" cy="6857999"/>
          </a:xfrm>
          <a:custGeom>
            <a:avLst/>
            <a:gdLst>
              <a:gd name="connsiteX0" fmla="*/ 2590010 w 5631717"/>
              <a:gd name="connsiteY0" fmla="*/ 0 h 6857999"/>
              <a:gd name="connsiteX1" fmla="*/ 5631717 w 5631717"/>
              <a:gd name="connsiteY1" fmla="*/ 1212 h 6857999"/>
              <a:gd name="connsiteX2" fmla="*/ 5631717 w 5631717"/>
              <a:gd name="connsiteY2" fmla="*/ 6857999 h 6857999"/>
              <a:gd name="connsiteX3" fmla="*/ 0 w 5631717"/>
              <a:gd name="connsiteY3" fmla="*/ 6857999 h 6857999"/>
              <a:gd name="connsiteX4" fmla="*/ 39901 w 5631717"/>
              <a:gd name="connsiteY4" fmla="*/ 6763081 h 6857999"/>
              <a:gd name="connsiteX5" fmla="*/ 544454 w 5631717"/>
              <a:gd name="connsiteY5" fmla="*/ 5946557 h 6857999"/>
              <a:gd name="connsiteX6" fmla="*/ 672811 w 5631717"/>
              <a:gd name="connsiteY6" fmla="*/ 5765676 h 6857999"/>
              <a:gd name="connsiteX7" fmla="*/ 731342 w 5631717"/>
              <a:gd name="connsiteY7" fmla="*/ 5660755 h 6857999"/>
              <a:gd name="connsiteX8" fmla="*/ 833454 w 5631717"/>
              <a:gd name="connsiteY8" fmla="*/ 5521626 h 6857999"/>
              <a:gd name="connsiteX9" fmla="*/ 961393 w 5631717"/>
              <a:gd name="connsiteY9" fmla="*/ 5303328 h 6857999"/>
              <a:gd name="connsiteX10" fmla="*/ 1325644 w 5631717"/>
              <a:gd name="connsiteY10" fmla="*/ 4367182 h 6857999"/>
              <a:gd name="connsiteX11" fmla="*/ 1426358 w 5631717"/>
              <a:gd name="connsiteY11" fmla="*/ 3454426 h 6857999"/>
              <a:gd name="connsiteX12" fmla="*/ 1430402 w 5631717"/>
              <a:gd name="connsiteY12" fmla="*/ 3239987 h 6857999"/>
              <a:gd name="connsiteX13" fmla="*/ 1436946 w 5631717"/>
              <a:gd name="connsiteY13" fmla="*/ 3000917 h 6857999"/>
              <a:gd name="connsiteX14" fmla="*/ 2324003 w 5631717"/>
              <a:gd name="connsiteY14" fmla="*/ 456577 h 6857999"/>
              <a:gd name="connsiteX15" fmla="*/ 2565264 w 5631717"/>
              <a:gd name="connsiteY15" fmla="*/ 6604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631717" h="6857999">
                <a:moveTo>
                  <a:pt x="2590010" y="0"/>
                </a:moveTo>
                <a:lnTo>
                  <a:pt x="5631717" y="1212"/>
                </a:lnTo>
                <a:lnTo>
                  <a:pt x="5631717" y="6857999"/>
                </a:lnTo>
                <a:lnTo>
                  <a:pt x="0" y="6857999"/>
                </a:lnTo>
                <a:lnTo>
                  <a:pt x="39901" y="6763081"/>
                </a:lnTo>
                <a:cubicBezTo>
                  <a:pt x="162360" y="6499491"/>
                  <a:pt x="325518" y="6226512"/>
                  <a:pt x="544454" y="5946557"/>
                </a:cubicBezTo>
                <a:cubicBezTo>
                  <a:pt x="593106" y="5884344"/>
                  <a:pt x="635790" y="5824037"/>
                  <a:pt x="672811" y="5765676"/>
                </a:cubicBezTo>
                <a:lnTo>
                  <a:pt x="731342" y="5660755"/>
                </a:lnTo>
                <a:lnTo>
                  <a:pt x="833454" y="5521626"/>
                </a:lnTo>
                <a:cubicBezTo>
                  <a:pt x="882143" y="5448034"/>
                  <a:pt x="925029" y="5375010"/>
                  <a:pt x="961393" y="5303328"/>
                </a:cubicBezTo>
                <a:cubicBezTo>
                  <a:pt x="1133490" y="4988076"/>
                  <a:pt x="1248150" y="4675332"/>
                  <a:pt x="1325644" y="4367182"/>
                </a:cubicBezTo>
                <a:cubicBezTo>
                  <a:pt x="1403138" y="4059031"/>
                  <a:pt x="1421842" y="3824521"/>
                  <a:pt x="1426358" y="3454426"/>
                </a:cubicBezTo>
                <a:cubicBezTo>
                  <a:pt x="1427706" y="3382946"/>
                  <a:pt x="1423738" y="3433060"/>
                  <a:pt x="1430402" y="3239987"/>
                </a:cubicBezTo>
                <a:cubicBezTo>
                  <a:pt x="1436128" y="3079235"/>
                  <a:pt x="1431220" y="3071796"/>
                  <a:pt x="1436946" y="3000917"/>
                </a:cubicBezTo>
                <a:cubicBezTo>
                  <a:pt x="1482898" y="2290469"/>
                  <a:pt x="1545563" y="1451969"/>
                  <a:pt x="2324003" y="456577"/>
                </a:cubicBezTo>
                <a:cubicBezTo>
                  <a:pt x="2433469" y="316599"/>
                  <a:pt x="2512714" y="186267"/>
                  <a:pt x="2565264" y="6604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6A0D53E-8DD0-B163-9F83-6488106E01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4672" y="2295144"/>
            <a:ext cx="4928616" cy="2651760"/>
          </a:xfrm>
        </p:spPr>
        <p:txBody>
          <a:bodyPr>
            <a:noAutofit/>
          </a:bodyPr>
          <a:lstStyle>
            <a:lvl1pPr>
              <a:spcBef>
                <a:spcPts val="100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F08CEC9-D752-F0E2-7CED-4FCAA57C2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6372410"/>
            <a:ext cx="350913" cy="338960"/>
          </a:xfrm>
          <a:custGeom>
            <a:avLst/>
            <a:gdLst>
              <a:gd name="connsiteX0" fmla="*/ 154845 w 350913"/>
              <a:gd name="connsiteY0" fmla="*/ 22 h 338960"/>
              <a:gd name="connsiteX1" fmla="*/ 340005 w 350913"/>
              <a:gd name="connsiteY1" fmla="*/ 221278 h 338960"/>
              <a:gd name="connsiteX2" fmla="*/ 10634 w 350913"/>
              <a:gd name="connsiteY2" fmla="*/ 289178 h 338960"/>
              <a:gd name="connsiteX3" fmla="*/ 119488 w 350913"/>
              <a:gd name="connsiteY3" fmla="*/ 4155 h 338960"/>
              <a:gd name="connsiteX4" fmla="*/ 154845 w 350913"/>
              <a:gd name="connsiteY4" fmla="*/ 22 h 33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0913" h="338960">
                <a:moveTo>
                  <a:pt x="154845" y="22"/>
                </a:moveTo>
                <a:cubicBezTo>
                  <a:pt x="246677" y="-1293"/>
                  <a:pt x="391912" y="57780"/>
                  <a:pt x="340005" y="221278"/>
                </a:cubicBezTo>
                <a:cubicBezTo>
                  <a:pt x="280684" y="408133"/>
                  <a:pt x="47387" y="325365"/>
                  <a:pt x="10634" y="289178"/>
                </a:cubicBezTo>
                <a:cubicBezTo>
                  <a:pt x="-26119" y="252991"/>
                  <a:pt x="37818" y="24351"/>
                  <a:pt x="119488" y="4155"/>
                </a:cubicBezTo>
                <a:cubicBezTo>
                  <a:pt x="129697" y="1631"/>
                  <a:pt x="141726" y="210"/>
                  <a:pt x="154845" y="22"/>
                </a:cubicBezTo>
                <a:close/>
              </a:path>
            </a:pathLst>
          </a:custGeom>
          <a:solidFill>
            <a:schemeClr val="tx2">
              <a:lumMod val="75000"/>
              <a:lumOff val="25000"/>
            </a:schemeClr>
          </a:solidFill>
        </p:spPr>
        <p:txBody>
          <a:bodyPr wrap="square"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88CB2E-13B3-FCC9-7990-1475F55BD104}"/>
              </a:ext>
            </a:extLst>
          </p:cNvPr>
          <p:cNvSpPr/>
          <p:nvPr userDrawn="1"/>
        </p:nvSpPr>
        <p:spPr>
          <a:xfrm>
            <a:off x="626466" y="300377"/>
            <a:ext cx="11009175" cy="6544064"/>
          </a:xfrm>
          <a:custGeom>
            <a:avLst/>
            <a:gdLst>
              <a:gd name="connsiteX0" fmla="*/ 5671719 w 11009175"/>
              <a:gd name="connsiteY0" fmla="*/ 133 h 6544064"/>
              <a:gd name="connsiteX1" fmla="*/ 8888406 w 11009175"/>
              <a:gd name="connsiteY1" fmla="*/ 5225085 h 6544064"/>
              <a:gd name="connsiteX2" fmla="*/ 579340 w 11009175"/>
              <a:gd name="connsiteY2" fmla="*/ 5973973 h 6544064"/>
              <a:gd name="connsiteX3" fmla="*/ 3799737 w 11009175"/>
              <a:gd name="connsiteY3" fmla="*/ 312285 h 6544064"/>
              <a:gd name="connsiteX4" fmla="*/ 5671719 w 11009175"/>
              <a:gd name="connsiteY4" fmla="*/ 133 h 654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09175" h="6544064">
                <a:moveTo>
                  <a:pt x="5671719" y="133"/>
                </a:moveTo>
                <a:cubicBezTo>
                  <a:pt x="10502895" y="-32605"/>
                  <a:pt x="13110484" y="6035901"/>
                  <a:pt x="8888406" y="5225085"/>
                </a:cubicBezTo>
                <a:cubicBezTo>
                  <a:pt x="4147828" y="4314695"/>
                  <a:pt x="2446109" y="7881365"/>
                  <a:pt x="579340" y="5973973"/>
                </a:cubicBezTo>
                <a:cubicBezTo>
                  <a:pt x="-1287429" y="4066581"/>
                  <a:pt x="1780200" y="902713"/>
                  <a:pt x="3799737" y="312285"/>
                </a:cubicBezTo>
                <a:cubicBezTo>
                  <a:pt x="4451579" y="100191"/>
                  <a:pt x="5078417" y="4154"/>
                  <a:pt x="5671719" y="133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C9A7D6B-CD07-F18A-EB90-872AF7151716}"/>
              </a:ext>
            </a:extLst>
          </p:cNvPr>
          <p:cNvSpPr/>
          <p:nvPr userDrawn="1"/>
        </p:nvSpPr>
        <p:spPr>
          <a:xfrm>
            <a:off x="8213789" y="0"/>
            <a:ext cx="3490395" cy="2990132"/>
          </a:xfrm>
          <a:custGeom>
            <a:avLst/>
            <a:gdLst>
              <a:gd name="connsiteX0" fmla="*/ 9820 w 3490395"/>
              <a:gd name="connsiteY0" fmla="*/ 0 h 2990132"/>
              <a:gd name="connsiteX1" fmla="*/ 3326144 w 3490395"/>
              <a:gd name="connsiteY1" fmla="*/ 0 h 2990132"/>
              <a:gd name="connsiteX2" fmla="*/ 3355148 w 3490395"/>
              <a:gd name="connsiteY2" fmla="*/ 31976 h 2990132"/>
              <a:gd name="connsiteX3" fmla="*/ 3469206 w 3490395"/>
              <a:gd name="connsiteY3" fmla="*/ 251990 h 2990132"/>
              <a:gd name="connsiteX4" fmla="*/ 1272961 w 3490395"/>
              <a:gd name="connsiteY4" fmla="*/ 2945433 h 2990132"/>
              <a:gd name="connsiteX5" fmla="*/ 84 w 3490395"/>
              <a:gd name="connsiteY5" fmla="*/ 261380 h 2990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0395" h="2990132">
                <a:moveTo>
                  <a:pt x="9820" y="0"/>
                </a:moveTo>
                <a:lnTo>
                  <a:pt x="3326144" y="0"/>
                </a:lnTo>
                <a:lnTo>
                  <a:pt x="3355148" y="31976"/>
                </a:lnTo>
                <a:cubicBezTo>
                  <a:pt x="3412900" y="103082"/>
                  <a:pt x="3452270" y="176654"/>
                  <a:pt x="3469206" y="251990"/>
                </a:cubicBezTo>
                <a:cubicBezTo>
                  <a:pt x="3649852" y="1055568"/>
                  <a:pt x="2654828" y="3336449"/>
                  <a:pt x="1272961" y="2945433"/>
                </a:cubicBezTo>
                <a:cubicBezTo>
                  <a:pt x="322928" y="2676609"/>
                  <a:pt x="-6036" y="1263927"/>
                  <a:pt x="84" y="26138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CAF09C9-D54E-7785-7B9A-84D85BBD0F35}"/>
              </a:ext>
            </a:extLst>
          </p:cNvPr>
          <p:cNvSpPr/>
          <p:nvPr userDrawn="1"/>
        </p:nvSpPr>
        <p:spPr>
          <a:xfrm>
            <a:off x="7118763" y="-68389"/>
            <a:ext cx="2151657" cy="1747175"/>
          </a:xfrm>
          <a:custGeom>
            <a:avLst/>
            <a:gdLst>
              <a:gd name="connsiteX0" fmla="*/ 398864 w 2146359"/>
              <a:gd name="connsiteY0" fmla="*/ 0 h 1800706"/>
              <a:gd name="connsiteX1" fmla="*/ 1772637 w 2146359"/>
              <a:gd name="connsiteY1" fmla="*/ 0 h 1800706"/>
              <a:gd name="connsiteX2" fmla="*/ 1874163 w 2146359"/>
              <a:gd name="connsiteY2" fmla="*/ 53531 h 1800706"/>
              <a:gd name="connsiteX3" fmla="*/ 2110427 w 2146359"/>
              <a:gd name="connsiteY3" fmla="*/ 287988 h 1800706"/>
              <a:gd name="connsiteX4" fmla="*/ 1444651 w 2146359"/>
              <a:gd name="connsiteY4" fmla="*/ 1744615 h 1800706"/>
              <a:gd name="connsiteX5" fmla="*/ 25986 w 2146359"/>
              <a:gd name="connsiteY5" fmla="*/ 1140999 h 1800706"/>
              <a:gd name="connsiteX6" fmla="*/ 383281 w 2146359"/>
              <a:gd name="connsiteY6" fmla="*/ 18248 h 1800706"/>
              <a:gd name="connsiteX0" fmla="*/ 1772637 w 2146359"/>
              <a:gd name="connsiteY0" fmla="*/ 0 h 1800706"/>
              <a:gd name="connsiteX1" fmla="*/ 1874163 w 2146359"/>
              <a:gd name="connsiteY1" fmla="*/ 53531 h 1800706"/>
              <a:gd name="connsiteX2" fmla="*/ 2110427 w 2146359"/>
              <a:gd name="connsiteY2" fmla="*/ 287988 h 1800706"/>
              <a:gd name="connsiteX3" fmla="*/ 1444651 w 2146359"/>
              <a:gd name="connsiteY3" fmla="*/ 1744615 h 1800706"/>
              <a:gd name="connsiteX4" fmla="*/ 25986 w 2146359"/>
              <a:gd name="connsiteY4" fmla="*/ 1140999 h 1800706"/>
              <a:gd name="connsiteX5" fmla="*/ 383281 w 2146359"/>
              <a:gd name="connsiteY5" fmla="*/ 18248 h 1800706"/>
              <a:gd name="connsiteX6" fmla="*/ 398864 w 2146359"/>
              <a:gd name="connsiteY6" fmla="*/ 0 h 1800706"/>
              <a:gd name="connsiteX7" fmla="*/ 1864077 w 2146359"/>
              <a:gd name="connsiteY7" fmla="*/ 91440 h 1800706"/>
              <a:gd name="connsiteX0" fmla="*/ 1772637 w 2146359"/>
              <a:gd name="connsiteY0" fmla="*/ 0 h 1800706"/>
              <a:gd name="connsiteX1" fmla="*/ 1874163 w 2146359"/>
              <a:gd name="connsiteY1" fmla="*/ 53531 h 1800706"/>
              <a:gd name="connsiteX2" fmla="*/ 2110427 w 2146359"/>
              <a:gd name="connsiteY2" fmla="*/ 287988 h 1800706"/>
              <a:gd name="connsiteX3" fmla="*/ 1444651 w 2146359"/>
              <a:gd name="connsiteY3" fmla="*/ 1744615 h 1800706"/>
              <a:gd name="connsiteX4" fmla="*/ 25986 w 2146359"/>
              <a:gd name="connsiteY4" fmla="*/ 1140999 h 1800706"/>
              <a:gd name="connsiteX5" fmla="*/ 383281 w 2146359"/>
              <a:gd name="connsiteY5" fmla="*/ 18248 h 1800706"/>
              <a:gd name="connsiteX6" fmla="*/ 398864 w 2146359"/>
              <a:gd name="connsiteY6" fmla="*/ 0 h 1800706"/>
              <a:gd name="connsiteX0" fmla="*/ 1772637 w 2146359"/>
              <a:gd name="connsiteY0" fmla="*/ 0 h 1800706"/>
              <a:gd name="connsiteX1" fmla="*/ 1874163 w 2146359"/>
              <a:gd name="connsiteY1" fmla="*/ 53531 h 1800706"/>
              <a:gd name="connsiteX2" fmla="*/ 2110427 w 2146359"/>
              <a:gd name="connsiteY2" fmla="*/ 287988 h 1800706"/>
              <a:gd name="connsiteX3" fmla="*/ 1444651 w 2146359"/>
              <a:gd name="connsiteY3" fmla="*/ 1744615 h 1800706"/>
              <a:gd name="connsiteX4" fmla="*/ 25986 w 2146359"/>
              <a:gd name="connsiteY4" fmla="*/ 1140999 h 1800706"/>
              <a:gd name="connsiteX5" fmla="*/ 383281 w 2146359"/>
              <a:gd name="connsiteY5" fmla="*/ 18248 h 1800706"/>
              <a:gd name="connsiteX0" fmla="*/ 1777935 w 2151657"/>
              <a:gd name="connsiteY0" fmla="*/ 0 h 1800706"/>
              <a:gd name="connsiteX1" fmla="*/ 1879461 w 2151657"/>
              <a:gd name="connsiteY1" fmla="*/ 53531 h 1800706"/>
              <a:gd name="connsiteX2" fmla="*/ 2115725 w 2151657"/>
              <a:gd name="connsiteY2" fmla="*/ 287988 h 1800706"/>
              <a:gd name="connsiteX3" fmla="*/ 1449949 w 2151657"/>
              <a:gd name="connsiteY3" fmla="*/ 1744615 h 1800706"/>
              <a:gd name="connsiteX4" fmla="*/ 31284 w 2151657"/>
              <a:gd name="connsiteY4" fmla="*/ 1140999 h 1800706"/>
              <a:gd name="connsiteX5" fmla="*/ 335239 w 2151657"/>
              <a:gd name="connsiteY5" fmla="*/ 94448 h 1800706"/>
              <a:gd name="connsiteX0" fmla="*/ 1879461 w 2151657"/>
              <a:gd name="connsiteY0" fmla="*/ 0 h 1747175"/>
              <a:gd name="connsiteX1" fmla="*/ 2115725 w 2151657"/>
              <a:gd name="connsiteY1" fmla="*/ 234457 h 1747175"/>
              <a:gd name="connsiteX2" fmla="*/ 1449949 w 2151657"/>
              <a:gd name="connsiteY2" fmla="*/ 1691084 h 1747175"/>
              <a:gd name="connsiteX3" fmla="*/ 31284 w 2151657"/>
              <a:gd name="connsiteY3" fmla="*/ 1087468 h 1747175"/>
              <a:gd name="connsiteX4" fmla="*/ 335239 w 2151657"/>
              <a:gd name="connsiteY4" fmla="*/ 40917 h 174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1657" h="1747175">
                <a:moveTo>
                  <a:pt x="1879461" y="0"/>
                </a:moveTo>
                <a:cubicBezTo>
                  <a:pt x="1995915" y="72714"/>
                  <a:pt x="2082421" y="153158"/>
                  <a:pt x="2115725" y="234457"/>
                </a:cubicBezTo>
                <a:cubicBezTo>
                  <a:pt x="2248941" y="559652"/>
                  <a:pt x="2008387" y="1466014"/>
                  <a:pt x="1449949" y="1691084"/>
                </a:cubicBezTo>
                <a:cubicBezTo>
                  <a:pt x="891511" y="1916153"/>
                  <a:pt x="164500" y="1412663"/>
                  <a:pt x="31284" y="1087468"/>
                </a:cubicBezTo>
                <a:cubicBezTo>
                  <a:pt x="-68628" y="843572"/>
                  <a:pt x="80965" y="363691"/>
                  <a:pt x="335239" y="40917"/>
                </a:cubicBezTo>
              </a:path>
            </a:pathLst>
          </a:cu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18BC3D-3493-89F4-9FDC-7C5F1C93D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856232"/>
            <a:ext cx="7626096" cy="3136392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C6ED92C-F581-58A0-A69A-ECEED1CAFBD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206240" y="5010912"/>
            <a:ext cx="3776472" cy="46634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14B0568A-52A9-D3B6-8353-E255CA106A8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271016" y="640080"/>
            <a:ext cx="731520" cy="3172968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0">
                <a:solidFill>
                  <a:schemeClr val="accent6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31C009BC-A885-8FBD-5A6F-3ECD72A5A86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848088" y="4078224"/>
            <a:ext cx="731520" cy="3172968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0">
                <a:solidFill>
                  <a:schemeClr val="bg1"/>
                </a:solidFill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9301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1140E-18C4-7CA4-FB54-99FF9305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anchor="b">
            <a:noAutofit/>
          </a:bodyPr>
          <a:lstStyle>
            <a:lvl1pPr algn="ctr">
              <a:lnSpc>
                <a:spcPct val="170000"/>
              </a:lnSpc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ADC6C63-11C9-0266-F010-C443878431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06780" y="1837944"/>
            <a:ext cx="10378440" cy="3904488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A07C25B9-D554-8008-6E22-6F71F9C51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B6A7EF-9CEC-E8AC-0301-87D7BCBF2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1732" y="6231541"/>
            <a:ext cx="377576" cy="346860"/>
          </a:xfrm>
          <a:custGeom>
            <a:avLst/>
            <a:gdLst>
              <a:gd name="connsiteX0" fmla="*/ 207164 w 377576"/>
              <a:gd name="connsiteY0" fmla="*/ 451 h 346860"/>
              <a:gd name="connsiteX1" fmla="*/ 333607 w 377576"/>
              <a:gd name="connsiteY1" fmla="*/ 282909 h 346860"/>
              <a:gd name="connsiteX2" fmla="*/ 2098 w 377576"/>
              <a:gd name="connsiteY2" fmla="*/ 226361 h 346860"/>
              <a:gd name="connsiteX3" fmla="*/ 207164 w 377576"/>
              <a:gd name="connsiteY3" fmla="*/ 451 h 346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7576" h="346860">
                <a:moveTo>
                  <a:pt x="207164" y="451"/>
                </a:moveTo>
                <a:cubicBezTo>
                  <a:pt x="290586" y="11344"/>
                  <a:pt x="456827" y="130428"/>
                  <a:pt x="333607" y="282909"/>
                </a:cubicBezTo>
                <a:cubicBezTo>
                  <a:pt x="210386" y="435390"/>
                  <a:pt x="23172" y="273437"/>
                  <a:pt x="2098" y="226361"/>
                </a:cubicBezTo>
                <a:cubicBezTo>
                  <a:pt x="-18976" y="179285"/>
                  <a:pt x="123742" y="-10441"/>
                  <a:pt x="207164" y="451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524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3274A4B1-8B4D-AD8C-A527-4D590BB6C4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47364" y="2763552"/>
            <a:ext cx="1378059" cy="1205624"/>
          </a:xfrm>
          <a:custGeom>
            <a:avLst/>
            <a:gdLst>
              <a:gd name="connsiteX0" fmla="*/ 781068 w 1378059"/>
              <a:gd name="connsiteY0" fmla="*/ 194 h 1205624"/>
              <a:gd name="connsiteX1" fmla="*/ 836547 w 1378059"/>
              <a:gd name="connsiteY1" fmla="*/ 9202 h 1205624"/>
              <a:gd name="connsiteX2" fmla="*/ 1189933 w 1378059"/>
              <a:gd name="connsiteY2" fmla="*/ 946102 h 1205624"/>
              <a:gd name="connsiteX3" fmla="*/ 12192 w 1378059"/>
              <a:gd name="connsiteY3" fmla="*/ 824743 h 1205624"/>
              <a:gd name="connsiteX4" fmla="*/ 781068 w 1378059"/>
              <a:gd name="connsiteY4" fmla="*/ 194 h 1205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8059" h="1205624">
                <a:moveTo>
                  <a:pt x="781068" y="194"/>
                </a:moveTo>
                <a:cubicBezTo>
                  <a:pt x="800887" y="945"/>
                  <a:pt x="819475" y="3886"/>
                  <a:pt x="836547" y="9202"/>
                </a:cubicBezTo>
                <a:cubicBezTo>
                  <a:pt x="1109701" y="94257"/>
                  <a:pt x="1670965" y="498604"/>
                  <a:pt x="1189933" y="946102"/>
                </a:cubicBezTo>
                <a:cubicBezTo>
                  <a:pt x="708900" y="1393599"/>
                  <a:pt x="122014" y="1202490"/>
                  <a:pt x="12192" y="824743"/>
                </a:cubicBezTo>
                <a:cubicBezTo>
                  <a:pt x="-90767" y="470605"/>
                  <a:pt x="483776" y="-11064"/>
                  <a:pt x="781068" y="19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 marL="0" indent="0">
              <a:buNone/>
              <a:defRPr lang="en-US" sz="110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810C904-F55B-7A7C-CFEE-F892A0E01DE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32749" y="2785436"/>
            <a:ext cx="1155478" cy="1201673"/>
          </a:xfrm>
          <a:custGeom>
            <a:avLst/>
            <a:gdLst>
              <a:gd name="connsiteX0" fmla="*/ 600837 w 1155478"/>
              <a:gd name="connsiteY0" fmla="*/ 0 h 1201673"/>
              <a:gd name="connsiteX1" fmla="*/ 1155478 w 1155478"/>
              <a:gd name="connsiteY1" fmla="*/ 600837 h 1201673"/>
              <a:gd name="connsiteX2" fmla="*/ 600837 w 1155478"/>
              <a:gd name="connsiteY2" fmla="*/ 1201673 h 1201673"/>
              <a:gd name="connsiteX3" fmla="*/ 0 w 1155478"/>
              <a:gd name="connsiteY3" fmla="*/ 600837 h 1201673"/>
              <a:gd name="connsiteX4" fmla="*/ 600837 w 1155478"/>
              <a:gd name="connsiteY4" fmla="*/ 0 h 1201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478" h="1201673">
                <a:moveTo>
                  <a:pt x="600837" y="0"/>
                </a:moveTo>
                <a:cubicBezTo>
                  <a:pt x="793417" y="0"/>
                  <a:pt x="1155478" y="269004"/>
                  <a:pt x="1155478" y="600837"/>
                </a:cubicBezTo>
                <a:cubicBezTo>
                  <a:pt x="1155478" y="932669"/>
                  <a:pt x="793417" y="1201673"/>
                  <a:pt x="600837" y="1201673"/>
                </a:cubicBezTo>
                <a:cubicBezTo>
                  <a:pt x="408257" y="1201673"/>
                  <a:pt x="0" y="1018460"/>
                  <a:pt x="0" y="600837"/>
                </a:cubicBezTo>
                <a:cubicBezTo>
                  <a:pt x="0" y="183213"/>
                  <a:pt x="408257" y="0"/>
                  <a:pt x="600837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 marL="0" indent="0">
              <a:buNone/>
              <a:defRPr lang="en-US" sz="110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77AEB22-020B-F6CE-3C50-669489A38A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9106" y="2816136"/>
            <a:ext cx="1264120" cy="1117296"/>
          </a:xfrm>
          <a:custGeom>
            <a:avLst/>
            <a:gdLst>
              <a:gd name="connsiteX0" fmla="*/ 671182 w 1264120"/>
              <a:gd name="connsiteY0" fmla="*/ 0 h 1117296"/>
              <a:gd name="connsiteX1" fmla="*/ 1264120 w 1264120"/>
              <a:gd name="connsiteY1" fmla="*/ 568924 h 1117296"/>
              <a:gd name="connsiteX2" fmla="*/ 677694 w 1264120"/>
              <a:gd name="connsiteY2" fmla="*/ 1117296 h 1117296"/>
              <a:gd name="connsiteX3" fmla="*/ 92 w 1264120"/>
              <a:gd name="connsiteY3" fmla="*/ 568924 h 1117296"/>
              <a:gd name="connsiteX4" fmla="*/ 671182 w 1264120"/>
              <a:gd name="connsiteY4" fmla="*/ 0 h 1117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4120" h="1117296">
                <a:moveTo>
                  <a:pt x="671182" y="0"/>
                </a:moveTo>
                <a:cubicBezTo>
                  <a:pt x="881853" y="0"/>
                  <a:pt x="1264120" y="224448"/>
                  <a:pt x="1264120" y="568924"/>
                </a:cubicBezTo>
                <a:cubicBezTo>
                  <a:pt x="1264120" y="913401"/>
                  <a:pt x="888365" y="1117296"/>
                  <a:pt x="677694" y="1117296"/>
                </a:cubicBezTo>
                <a:cubicBezTo>
                  <a:pt x="467023" y="1117296"/>
                  <a:pt x="7690" y="953812"/>
                  <a:pt x="92" y="568924"/>
                </a:cubicBezTo>
                <a:cubicBezTo>
                  <a:pt x="-7505" y="184036"/>
                  <a:pt x="460510" y="0"/>
                  <a:pt x="67118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 marL="0" indent="0">
              <a:buNone/>
              <a:defRPr lang="en-US" sz="110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6979DC04-0C71-6F6E-AA4F-673445ADB60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574430" y="2763985"/>
            <a:ext cx="1335899" cy="1190088"/>
          </a:xfrm>
          <a:custGeom>
            <a:avLst/>
            <a:gdLst>
              <a:gd name="connsiteX0" fmla="*/ 759607 w 1335899"/>
              <a:gd name="connsiteY0" fmla="*/ 125 h 1190088"/>
              <a:gd name="connsiteX1" fmla="*/ 811981 w 1335899"/>
              <a:gd name="connsiteY1" fmla="*/ 6414 h 1190088"/>
              <a:gd name="connsiteX2" fmla="*/ 1221546 w 1335899"/>
              <a:gd name="connsiteY2" fmla="*/ 1070466 h 1190088"/>
              <a:gd name="connsiteX3" fmla="*/ 5239 w 1335899"/>
              <a:gd name="connsiteY3" fmla="*/ 784696 h 1190088"/>
              <a:gd name="connsiteX4" fmla="*/ 759607 w 1335899"/>
              <a:gd name="connsiteY4" fmla="*/ 125 h 1190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35899" h="1190088">
                <a:moveTo>
                  <a:pt x="759607" y="125"/>
                </a:moveTo>
                <a:cubicBezTo>
                  <a:pt x="778295" y="-541"/>
                  <a:pt x="795838" y="1453"/>
                  <a:pt x="811981" y="6414"/>
                </a:cubicBezTo>
                <a:cubicBezTo>
                  <a:pt x="1070265" y="85795"/>
                  <a:pt x="1557898" y="740548"/>
                  <a:pt x="1221546" y="1070466"/>
                </a:cubicBezTo>
                <a:cubicBezTo>
                  <a:pt x="885194" y="1400384"/>
                  <a:pt x="73500" y="962038"/>
                  <a:pt x="5239" y="784696"/>
                </a:cubicBezTo>
                <a:cubicBezTo>
                  <a:pt x="-58755" y="618438"/>
                  <a:pt x="479282" y="10109"/>
                  <a:pt x="759607" y="12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 marL="0" indent="0">
              <a:buNone/>
              <a:defRPr lang="en-US" sz="110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8650B4E8-3C98-7144-C340-C6D24AF00DB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88770" y="2748704"/>
            <a:ext cx="1301909" cy="1218817"/>
          </a:xfrm>
          <a:custGeom>
            <a:avLst/>
            <a:gdLst>
              <a:gd name="connsiteX0" fmla="*/ 621383 w 1301909"/>
              <a:gd name="connsiteY0" fmla="*/ 3 h 1218817"/>
              <a:gd name="connsiteX1" fmla="*/ 1301909 w 1301909"/>
              <a:gd name="connsiteY1" fmla="*/ 628849 h 1218817"/>
              <a:gd name="connsiteX2" fmla="*/ 628776 w 1301909"/>
              <a:gd name="connsiteY2" fmla="*/ 1218815 h 1218817"/>
              <a:gd name="connsiteX3" fmla="*/ 3 w 1301909"/>
              <a:gd name="connsiteY3" fmla="*/ 635329 h 1218817"/>
              <a:gd name="connsiteX4" fmla="*/ 621383 w 1301909"/>
              <a:gd name="connsiteY4" fmla="*/ 3 h 1218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1909" h="1218817">
                <a:moveTo>
                  <a:pt x="621383" y="3"/>
                </a:moveTo>
                <a:cubicBezTo>
                  <a:pt x="838367" y="-1077"/>
                  <a:pt x="1301909" y="303019"/>
                  <a:pt x="1301909" y="628849"/>
                </a:cubicBezTo>
                <a:cubicBezTo>
                  <a:pt x="1301909" y="954678"/>
                  <a:pt x="845760" y="1217736"/>
                  <a:pt x="628776" y="1218815"/>
                </a:cubicBezTo>
                <a:cubicBezTo>
                  <a:pt x="411791" y="1219895"/>
                  <a:pt x="1235" y="838464"/>
                  <a:pt x="3" y="635329"/>
                </a:cubicBezTo>
                <a:cubicBezTo>
                  <a:pt x="-1229" y="432193"/>
                  <a:pt x="404398" y="1082"/>
                  <a:pt x="621383" y="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 marL="0" indent="0">
              <a:buNone/>
              <a:defRPr lang="en-US" sz="1100" dirty="0">
                <a:solidFill>
                  <a:schemeClr val="lt1"/>
                </a:solidFill>
              </a:defRPr>
            </a:lvl1pPr>
          </a:lstStyle>
          <a:p>
            <a:pPr marL="0"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9" name="Slide Number Placeholder 47">
            <a:extLst>
              <a:ext uri="{FF2B5EF4-FFF2-40B4-BE49-F238E27FC236}">
                <a16:creationId xmlns:a16="http://schemas.microsoft.com/office/drawing/2014/main" id="{3D6EB8CA-3E97-2203-B243-CF8914F5E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  <a:custGeom>
            <a:avLst/>
            <a:gdLst>
              <a:gd name="connsiteX0" fmla="*/ 154845 w 350913"/>
              <a:gd name="connsiteY0" fmla="*/ 22 h 338960"/>
              <a:gd name="connsiteX1" fmla="*/ 340005 w 350913"/>
              <a:gd name="connsiteY1" fmla="*/ 221278 h 338960"/>
              <a:gd name="connsiteX2" fmla="*/ 10634 w 350913"/>
              <a:gd name="connsiteY2" fmla="*/ 289178 h 338960"/>
              <a:gd name="connsiteX3" fmla="*/ 119488 w 350913"/>
              <a:gd name="connsiteY3" fmla="*/ 4155 h 338960"/>
              <a:gd name="connsiteX4" fmla="*/ 154845 w 350913"/>
              <a:gd name="connsiteY4" fmla="*/ 22 h 33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0913" h="338960">
                <a:moveTo>
                  <a:pt x="154845" y="22"/>
                </a:moveTo>
                <a:cubicBezTo>
                  <a:pt x="246677" y="-1293"/>
                  <a:pt x="391912" y="57780"/>
                  <a:pt x="340005" y="221278"/>
                </a:cubicBezTo>
                <a:cubicBezTo>
                  <a:pt x="280684" y="408133"/>
                  <a:pt x="47387" y="325365"/>
                  <a:pt x="10634" y="289178"/>
                </a:cubicBezTo>
                <a:cubicBezTo>
                  <a:pt x="-26119" y="252991"/>
                  <a:pt x="37818" y="24351"/>
                  <a:pt x="119488" y="4155"/>
                </a:cubicBezTo>
                <a:cubicBezTo>
                  <a:pt x="129697" y="1631"/>
                  <a:pt x="141726" y="210"/>
                  <a:pt x="154845" y="22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3128DA0-531E-7131-B5DA-D9EC1CEAB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47" name="Text Placeholder 39">
            <a:extLst>
              <a:ext uri="{FF2B5EF4-FFF2-40B4-BE49-F238E27FC236}">
                <a16:creationId xmlns:a16="http://schemas.microsoft.com/office/drawing/2014/main" id="{3E65F5D0-1347-F2CA-1AC1-6D1A53EC52C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63551" y="4123944"/>
            <a:ext cx="1371600" cy="365760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39">
            <a:extLst>
              <a:ext uri="{FF2B5EF4-FFF2-40B4-BE49-F238E27FC236}">
                <a16:creationId xmlns:a16="http://schemas.microsoft.com/office/drawing/2014/main" id="{BE68704E-A8DC-AC90-F667-6FEE13C3E65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60973" y="4498848"/>
            <a:ext cx="1362456" cy="954107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3F5AC1ED-89A8-B725-6256-728470F9EAE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18688" y="4123944"/>
            <a:ext cx="1371600" cy="365760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F3CCCAA1-05AF-631C-A3C9-6624A1EC81D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218688" y="4498848"/>
            <a:ext cx="1362456" cy="954107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1" name="Text Placeholder 39">
            <a:extLst>
              <a:ext uri="{FF2B5EF4-FFF2-40B4-BE49-F238E27FC236}">
                <a16:creationId xmlns:a16="http://schemas.microsoft.com/office/drawing/2014/main" id="{0863D880-3EE8-64D4-08CB-DB860ED6AAB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404104" y="4123944"/>
            <a:ext cx="1371600" cy="365760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39">
            <a:extLst>
              <a:ext uri="{FF2B5EF4-FFF2-40B4-BE49-F238E27FC236}">
                <a16:creationId xmlns:a16="http://schemas.microsoft.com/office/drawing/2014/main" id="{8C74E023-D18E-6039-1DE0-9A2BB63F429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404104" y="4498848"/>
            <a:ext cx="1362456" cy="954107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39">
            <a:extLst>
              <a:ext uri="{FF2B5EF4-FFF2-40B4-BE49-F238E27FC236}">
                <a16:creationId xmlns:a16="http://schemas.microsoft.com/office/drawing/2014/main" id="{7299E6A2-D3C9-DE9A-B1C7-F97C864DDFD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7552944" y="4123944"/>
            <a:ext cx="1371600" cy="365760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4" name="Text Placeholder 39">
            <a:extLst>
              <a:ext uri="{FF2B5EF4-FFF2-40B4-BE49-F238E27FC236}">
                <a16:creationId xmlns:a16="http://schemas.microsoft.com/office/drawing/2014/main" id="{AD547EE1-5C3B-2287-B9E3-9F0376DF306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552944" y="4498848"/>
            <a:ext cx="1362456" cy="954107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5" name="Text Placeholder 39">
            <a:extLst>
              <a:ext uri="{FF2B5EF4-FFF2-40B4-BE49-F238E27FC236}">
                <a16:creationId xmlns:a16="http://schemas.microsoft.com/office/drawing/2014/main" id="{4B62DCAF-9B73-498E-0829-9496E739183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756648" y="4123944"/>
            <a:ext cx="1371600" cy="365760"/>
          </a:xfr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39">
            <a:extLst>
              <a:ext uri="{FF2B5EF4-FFF2-40B4-BE49-F238E27FC236}">
                <a16:creationId xmlns:a16="http://schemas.microsoft.com/office/drawing/2014/main" id="{B6877860-2940-382D-E00F-3B733A253F8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756648" y="4498848"/>
            <a:ext cx="1362456" cy="954107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8A238256-237D-24D6-5A38-E198DB1EB60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41276" y="2393352"/>
            <a:ext cx="712573" cy="12939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8A92CDD-5053-BFA6-FEE3-50FFA7D6EE81}"/>
              </a:ext>
            </a:extLst>
          </p:cNvPr>
          <p:cNvCxnSpPr>
            <a:cxnSpLocks/>
          </p:cNvCxnSpPr>
          <p:nvPr userDrawn="1"/>
        </p:nvCxnSpPr>
        <p:spPr>
          <a:xfrm>
            <a:off x="1753849" y="2393352"/>
            <a:ext cx="2170451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AC28C8B-11F4-0BED-1FE8-E10E4DD3030A}"/>
              </a:ext>
            </a:extLst>
          </p:cNvPr>
          <p:cNvCxnSpPr>
            <a:cxnSpLocks/>
          </p:cNvCxnSpPr>
          <p:nvPr userDrawn="1"/>
        </p:nvCxnSpPr>
        <p:spPr>
          <a:xfrm>
            <a:off x="3924300" y="2391883"/>
            <a:ext cx="217170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F058929-9E17-5F0C-C475-EBB62C0D1468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391883"/>
            <a:ext cx="2161515" cy="1440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17667C6C-7D88-4368-2395-8414D68B5C3B}"/>
              </a:ext>
            </a:extLst>
          </p:cNvPr>
          <p:cNvCxnSpPr>
            <a:cxnSpLocks/>
          </p:cNvCxnSpPr>
          <p:nvPr userDrawn="1"/>
        </p:nvCxnSpPr>
        <p:spPr>
          <a:xfrm>
            <a:off x="8257515" y="2402544"/>
            <a:ext cx="218919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D9354D76-073A-C99D-A74A-389343736C7D}"/>
              </a:ext>
            </a:extLst>
          </p:cNvPr>
          <p:cNvCxnSpPr>
            <a:cxnSpLocks/>
          </p:cNvCxnSpPr>
          <p:nvPr userDrawn="1"/>
        </p:nvCxnSpPr>
        <p:spPr>
          <a:xfrm>
            <a:off x="10446712" y="2398796"/>
            <a:ext cx="668533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 Placeholder 88">
            <a:extLst>
              <a:ext uri="{FF2B5EF4-FFF2-40B4-BE49-F238E27FC236}">
                <a16:creationId xmlns:a16="http://schemas.microsoft.com/office/drawing/2014/main" id="{F16DF89E-D658-4FD6-396D-5BDB8D50DCF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30551" y="2287828"/>
            <a:ext cx="209396" cy="209396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8" name="Text Placeholder 87">
            <a:extLst>
              <a:ext uri="{FF2B5EF4-FFF2-40B4-BE49-F238E27FC236}">
                <a16:creationId xmlns:a16="http://schemas.microsoft.com/office/drawing/2014/main" id="{B15E5DF8-5D98-0B9D-2EA1-44D9BB4CDAD7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05163" y="2292868"/>
            <a:ext cx="209396" cy="209396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7" name="Text Placeholder 86">
            <a:extLst>
              <a:ext uri="{FF2B5EF4-FFF2-40B4-BE49-F238E27FC236}">
                <a16:creationId xmlns:a16="http://schemas.microsoft.com/office/drawing/2014/main" id="{143A506F-C19F-441F-4497-D86E9AB332F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984012" y="2288841"/>
            <a:ext cx="209396" cy="209396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44F32027-9269-C3DC-33AC-A69C99A8A0C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127690" y="2297879"/>
            <a:ext cx="209396" cy="209396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5" name="Text Placeholder 84">
            <a:extLst>
              <a:ext uri="{FF2B5EF4-FFF2-40B4-BE49-F238E27FC236}">
                <a16:creationId xmlns:a16="http://schemas.microsoft.com/office/drawing/2014/main" id="{F3D9D69A-000C-EF97-2383-3A915A07BB2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0342014" y="2290384"/>
            <a:ext cx="209396" cy="209396"/>
          </a:xfrm>
          <a:custGeom>
            <a:avLst/>
            <a:gdLst>
              <a:gd name="connsiteX0" fmla="*/ 104698 w 209396"/>
              <a:gd name="connsiteY0" fmla="*/ 0 h 209396"/>
              <a:gd name="connsiteX1" fmla="*/ 209396 w 209396"/>
              <a:gd name="connsiteY1" fmla="*/ 104698 h 209396"/>
              <a:gd name="connsiteX2" fmla="*/ 104698 w 209396"/>
              <a:gd name="connsiteY2" fmla="*/ 209396 h 209396"/>
              <a:gd name="connsiteX3" fmla="*/ 0 w 209396"/>
              <a:gd name="connsiteY3" fmla="*/ 104698 h 209396"/>
              <a:gd name="connsiteX4" fmla="*/ 104698 w 209396"/>
              <a:gd name="connsiteY4" fmla="*/ 0 h 209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6" h="209396">
                <a:moveTo>
                  <a:pt x="104698" y="0"/>
                </a:moveTo>
                <a:cubicBezTo>
                  <a:pt x="162521" y="0"/>
                  <a:pt x="209396" y="46875"/>
                  <a:pt x="209396" y="104698"/>
                </a:cubicBezTo>
                <a:cubicBezTo>
                  <a:pt x="209396" y="162521"/>
                  <a:pt x="162521" y="209396"/>
                  <a:pt x="104698" y="209396"/>
                </a:cubicBezTo>
                <a:cubicBezTo>
                  <a:pt x="46875" y="209396"/>
                  <a:pt x="0" y="162521"/>
                  <a:pt x="0" y="104698"/>
                </a:cubicBezTo>
                <a:cubicBezTo>
                  <a:pt x="0" y="46875"/>
                  <a:pt x="46875" y="0"/>
                  <a:pt x="104698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5747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5B64416-8A49-6E46-BB33-2F2110AF7A58}"/>
              </a:ext>
            </a:extLst>
          </p:cNvPr>
          <p:cNvSpPr/>
          <p:nvPr userDrawn="1"/>
        </p:nvSpPr>
        <p:spPr>
          <a:xfrm>
            <a:off x="1789369" y="210606"/>
            <a:ext cx="4014822" cy="2831433"/>
          </a:xfrm>
          <a:custGeom>
            <a:avLst/>
            <a:gdLst>
              <a:gd name="connsiteX0" fmla="*/ 2158295 w 4014822"/>
              <a:gd name="connsiteY0" fmla="*/ 28 h 2831433"/>
              <a:gd name="connsiteX1" fmla="*/ 3821927 w 4014822"/>
              <a:gd name="connsiteY1" fmla="*/ 451707 h 2831433"/>
              <a:gd name="connsiteX2" fmla="*/ 2116392 w 4014822"/>
              <a:gd name="connsiteY2" fmla="*/ 2831372 h 2831433"/>
              <a:gd name="connsiteX3" fmla="*/ 94181 w 4014822"/>
              <a:gd name="connsiteY3" fmla="*/ 648689 h 2831433"/>
              <a:gd name="connsiteX4" fmla="*/ 2158295 w 4014822"/>
              <a:gd name="connsiteY4" fmla="*/ 28 h 2831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4822" h="2831433">
                <a:moveTo>
                  <a:pt x="2158295" y="28"/>
                </a:moveTo>
                <a:cubicBezTo>
                  <a:pt x="2835060" y="2310"/>
                  <a:pt x="3491267" y="145999"/>
                  <a:pt x="3821927" y="451707"/>
                </a:cubicBezTo>
                <a:cubicBezTo>
                  <a:pt x="4577720" y="1150467"/>
                  <a:pt x="2923612" y="2843173"/>
                  <a:pt x="2116392" y="2831372"/>
                </a:cubicBezTo>
                <a:cubicBezTo>
                  <a:pt x="1309172" y="2819570"/>
                  <a:pt x="-421159" y="1396727"/>
                  <a:pt x="94181" y="648689"/>
                </a:cubicBezTo>
                <a:cubicBezTo>
                  <a:pt x="384060" y="227917"/>
                  <a:pt x="1288169" y="-2905"/>
                  <a:pt x="2158295" y="28"/>
                </a:cubicBezTo>
                <a:close/>
              </a:path>
            </a:pathLst>
          </a:cu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701AB8A-21AD-B0F6-6FF0-D9EAE5D057D2}"/>
              </a:ext>
            </a:extLst>
          </p:cNvPr>
          <p:cNvSpPr/>
          <p:nvPr userDrawn="1"/>
        </p:nvSpPr>
        <p:spPr>
          <a:xfrm>
            <a:off x="3317065" y="327525"/>
            <a:ext cx="4310951" cy="2435326"/>
          </a:xfrm>
          <a:custGeom>
            <a:avLst/>
            <a:gdLst>
              <a:gd name="connsiteX0" fmla="*/ 495174 w 4310951"/>
              <a:gd name="connsiteY0" fmla="*/ 362 h 2435326"/>
              <a:gd name="connsiteX1" fmla="*/ 920158 w 4310951"/>
              <a:gd name="connsiteY1" fmla="*/ 105891 h 2435326"/>
              <a:gd name="connsiteX2" fmla="*/ 4180406 w 4310951"/>
              <a:gd name="connsiteY2" fmla="*/ 480943 h 2435326"/>
              <a:gd name="connsiteX3" fmla="*/ 2495563 w 4310951"/>
              <a:gd name="connsiteY3" fmla="*/ 2419118 h 2435326"/>
              <a:gd name="connsiteX4" fmla="*/ 495174 w 4310951"/>
              <a:gd name="connsiteY4" fmla="*/ 362 h 2435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10951" h="2435326">
                <a:moveTo>
                  <a:pt x="495174" y="362"/>
                </a:moveTo>
                <a:cubicBezTo>
                  <a:pt x="614244" y="4112"/>
                  <a:pt x="755611" y="37187"/>
                  <a:pt x="920158" y="105891"/>
                </a:cubicBezTo>
                <a:cubicBezTo>
                  <a:pt x="2675326" y="838735"/>
                  <a:pt x="3610717" y="-408443"/>
                  <a:pt x="4180406" y="480943"/>
                </a:cubicBezTo>
                <a:cubicBezTo>
                  <a:pt x="4750095" y="1370329"/>
                  <a:pt x="3320003" y="2351857"/>
                  <a:pt x="2495563" y="2419118"/>
                </a:cubicBezTo>
                <a:cubicBezTo>
                  <a:pt x="276728" y="2668175"/>
                  <a:pt x="-655832" y="-35888"/>
                  <a:pt x="495174" y="3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287F595-3431-850B-1A46-68302973CCA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12192001" cy="2655151"/>
          </a:xfrm>
          <a:custGeom>
            <a:avLst/>
            <a:gdLst>
              <a:gd name="connsiteX0" fmla="*/ 0 w 12192001"/>
              <a:gd name="connsiteY0" fmla="*/ 0 h 2655151"/>
              <a:gd name="connsiteX1" fmla="*/ 3 w 12192001"/>
              <a:gd name="connsiteY1" fmla="*/ 0 h 2655151"/>
              <a:gd name="connsiteX2" fmla="*/ 3 w 12192001"/>
              <a:gd name="connsiteY2" fmla="*/ 684 h 2655151"/>
              <a:gd name="connsiteX3" fmla="*/ 12192001 w 12192001"/>
              <a:gd name="connsiteY3" fmla="*/ 684 h 2655151"/>
              <a:gd name="connsiteX4" fmla="*/ 12192001 w 12192001"/>
              <a:gd name="connsiteY4" fmla="*/ 2407911 h 2655151"/>
              <a:gd name="connsiteX5" fmla="*/ 12191530 w 12192001"/>
              <a:gd name="connsiteY5" fmla="*/ 2407919 h 2655151"/>
              <a:gd name="connsiteX6" fmla="*/ 11594288 w 12192001"/>
              <a:gd name="connsiteY6" fmla="*/ 2482798 h 2655151"/>
              <a:gd name="connsiteX7" fmla="*/ 8040907 w 12192001"/>
              <a:gd name="connsiteY7" fmla="*/ 2486905 h 2655151"/>
              <a:gd name="connsiteX8" fmla="*/ 7786272 w 12192001"/>
              <a:gd name="connsiteY8" fmla="*/ 2448495 h 2655151"/>
              <a:gd name="connsiteX9" fmla="*/ 7777580 w 12192001"/>
              <a:gd name="connsiteY9" fmla="*/ 2445658 h 2655151"/>
              <a:gd name="connsiteX10" fmla="*/ 6489657 w 12192001"/>
              <a:gd name="connsiteY10" fmla="*/ 2249648 h 2655151"/>
              <a:gd name="connsiteX11" fmla="*/ 5190288 w 12192001"/>
              <a:gd name="connsiteY11" fmla="*/ 2280694 h 2655151"/>
              <a:gd name="connsiteX12" fmla="*/ 4860723 w 12192001"/>
              <a:gd name="connsiteY12" fmla="*/ 2317751 h 2655151"/>
              <a:gd name="connsiteX13" fmla="*/ 4637970 w 12192001"/>
              <a:gd name="connsiteY13" fmla="*/ 2355635 h 2655151"/>
              <a:gd name="connsiteX14" fmla="*/ 4481399 w 12192001"/>
              <a:gd name="connsiteY14" fmla="*/ 2371393 h 2655151"/>
              <a:gd name="connsiteX15" fmla="*/ 4194516 w 12192001"/>
              <a:gd name="connsiteY15" fmla="*/ 2417596 h 2655151"/>
              <a:gd name="connsiteX16" fmla="*/ 49281 w 12192001"/>
              <a:gd name="connsiteY16" fmla="*/ 2332426 h 2655151"/>
              <a:gd name="connsiteX17" fmla="*/ 0 w 12192001"/>
              <a:gd name="connsiteY17" fmla="*/ 2327645 h 2655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2192001" h="2655151">
                <a:moveTo>
                  <a:pt x="0" y="0"/>
                </a:moveTo>
                <a:lnTo>
                  <a:pt x="3" y="0"/>
                </a:lnTo>
                <a:lnTo>
                  <a:pt x="3" y="684"/>
                </a:lnTo>
                <a:lnTo>
                  <a:pt x="12192001" y="684"/>
                </a:lnTo>
                <a:lnTo>
                  <a:pt x="12192001" y="2407911"/>
                </a:lnTo>
                <a:lnTo>
                  <a:pt x="12191530" y="2407919"/>
                </a:lnTo>
                <a:cubicBezTo>
                  <a:pt x="12021090" y="2415907"/>
                  <a:pt x="11822558" y="2440015"/>
                  <a:pt x="11594288" y="2482798"/>
                </a:cubicBezTo>
                <a:cubicBezTo>
                  <a:pt x="9971023" y="2787039"/>
                  <a:pt x="8884607" y="2623170"/>
                  <a:pt x="8040907" y="2486905"/>
                </a:cubicBezTo>
                <a:lnTo>
                  <a:pt x="7786272" y="2448495"/>
                </a:lnTo>
                <a:lnTo>
                  <a:pt x="7777580" y="2445658"/>
                </a:lnTo>
                <a:cubicBezTo>
                  <a:pt x="7400112" y="2345342"/>
                  <a:pt x="6970600" y="2275839"/>
                  <a:pt x="6489657" y="2249648"/>
                </a:cubicBezTo>
                <a:cubicBezTo>
                  <a:pt x="6091638" y="2227973"/>
                  <a:pt x="5658398" y="2235960"/>
                  <a:pt x="5190288" y="2280694"/>
                </a:cubicBezTo>
                <a:cubicBezTo>
                  <a:pt x="5085558" y="2288947"/>
                  <a:pt x="4975260" y="2301404"/>
                  <a:pt x="4860723" y="2317751"/>
                </a:cubicBezTo>
                <a:lnTo>
                  <a:pt x="4637970" y="2355635"/>
                </a:lnTo>
                <a:lnTo>
                  <a:pt x="4481399" y="2371393"/>
                </a:lnTo>
                <a:cubicBezTo>
                  <a:pt x="4391550" y="2383254"/>
                  <a:pt x="4295971" y="2398581"/>
                  <a:pt x="4194516" y="2417596"/>
                </a:cubicBezTo>
                <a:cubicBezTo>
                  <a:pt x="2165435" y="2797896"/>
                  <a:pt x="975184" y="2446774"/>
                  <a:pt x="49281" y="2332426"/>
                </a:cubicBezTo>
                <a:lnTo>
                  <a:pt x="0" y="2327645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1051560"/>
            <a:ext cx="8101584" cy="1325563"/>
          </a:xfrm>
        </p:spPr>
        <p:txBody>
          <a:bodyPr anchor="b">
            <a:no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5528" y="3364992"/>
            <a:ext cx="4736592" cy="466344"/>
          </a:xfrm>
        </p:spPr>
        <p:txBody>
          <a:bodyPr anchor="b">
            <a:noAutofit/>
          </a:bodyPr>
          <a:lstStyle>
            <a:lvl1pPr marL="0" indent="0">
              <a:buNone/>
              <a:defRPr sz="24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5528" y="3877056"/>
            <a:ext cx="4736592" cy="1901952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92824" y="3364992"/>
            <a:ext cx="4736592" cy="466344"/>
          </a:xfrm>
        </p:spPr>
        <p:txBody>
          <a:bodyPr anchor="b">
            <a:noAutofit/>
          </a:bodyPr>
          <a:lstStyle>
            <a:lvl1pPr marL="0" indent="0">
              <a:buNone/>
              <a:defRPr sz="24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92824" y="3877056"/>
            <a:ext cx="4736592" cy="1901952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7D252A-6B69-E514-26A6-1C3086E23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1732" y="6231541"/>
            <a:ext cx="377576" cy="346860"/>
          </a:xfrm>
          <a:custGeom>
            <a:avLst/>
            <a:gdLst>
              <a:gd name="connsiteX0" fmla="*/ 207164 w 377576"/>
              <a:gd name="connsiteY0" fmla="*/ 451 h 346860"/>
              <a:gd name="connsiteX1" fmla="*/ 333607 w 377576"/>
              <a:gd name="connsiteY1" fmla="*/ 282909 h 346860"/>
              <a:gd name="connsiteX2" fmla="*/ 2098 w 377576"/>
              <a:gd name="connsiteY2" fmla="*/ 226361 h 346860"/>
              <a:gd name="connsiteX3" fmla="*/ 207164 w 377576"/>
              <a:gd name="connsiteY3" fmla="*/ 451 h 346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7576" h="346860">
                <a:moveTo>
                  <a:pt x="207164" y="451"/>
                </a:moveTo>
                <a:cubicBezTo>
                  <a:pt x="290586" y="11344"/>
                  <a:pt x="456827" y="130428"/>
                  <a:pt x="333607" y="282909"/>
                </a:cubicBezTo>
                <a:cubicBezTo>
                  <a:pt x="210386" y="435390"/>
                  <a:pt x="23172" y="273437"/>
                  <a:pt x="2098" y="226361"/>
                </a:cubicBezTo>
                <a:cubicBezTo>
                  <a:pt x="-18976" y="179285"/>
                  <a:pt x="123742" y="-10441"/>
                  <a:pt x="207164" y="451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50138E35-2473-A805-FD57-ACB7C55EB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C66C81F-38A6-E13C-358A-CF2B70477129}"/>
              </a:ext>
            </a:extLst>
          </p:cNvPr>
          <p:cNvSpPr/>
          <p:nvPr userDrawn="1"/>
        </p:nvSpPr>
        <p:spPr>
          <a:xfrm>
            <a:off x="892936" y="2088672"/>
            <a:ext cx="1920247" cy="1937932"/>
          </a:xfrm>
          <a:custGeom>
            <a:avLst/>
            <a:gdLst>
              <a:gd name="connsiteX0" fmla="*/ 952167 w 1920247"/>
              <a:gd name="connsiteY0" fmla="*/ 2069 h 1937932"/>
              <a:gd name="connsiteX1" fmla="*/ 1146020 w 1920247"/>
              <a:gd name="connsiteY1" fmla="*/ 28022 h 1937932"/>
              <a:gd name="connsiteX2" fmla="*/ 1729489 w 1920247"/>
              <a:gd name="connsiteY2" fmla="*/ 1846370 h 1937932"/>
              <a:gd name="connsiteX3" fmla="*/ 54139 w 1920247"/>
              <a:gd name="connsiteY3" fmla="*/ 1404954 h 1937932"/>
              <a:gd name="connsiteX4" fmla="*/ 952167 w 1920247"/>
              <a:gd name="connsiteY4" fmla="*/ 2069 h 1937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0247" h="1937932">
                <a:moveTo>
                  <a:pt x="952167" y="2069"/>
                </a:moveTo>
                <a:cubicBezTo>
                  <a:pt x="1013263" y="5702"/>
                  <a:pt x="1077832" y="14185"/>
                  <a:pt x="1146020" y="28022"/>
                </a:cubicBezTo>
                <a:cubicBezTo>
                  <a:pt x="2237027" y="249423"/>
                  <a:pt x="1911469" y="1616882"/>
                  <a:pt x="1729489" y="1846370"/>
                </a:cubicBezTo>
                <a:cubicBezTo>
                  <a:pt x="1547508" y="2075859"/>
                  <a:pt x="217779" y="1853787"/>
                  <a:pt x="54139" y="1404954"/>
                </a:cubicBezTo>
                <a:cubicBezTo>
                  <a:pt x="-99274" y="984173"/>
                  <a:pt x="35730" y="-52428"/>
                  <a:pt x="952167" y="2069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3563E9-0102-A23C-8C56-17D20889363C}"/>
              </a:ext>
            </a:extLst>
          </p:cNvPr>
          <p:cNvSpPr/>
          <p:nvPr userDrawn="1"/>
        </p:nvSpPr>
        <p:spPr>
          <a:xfrm>
            <a:off x="3897600" y="2226588"/>
            <a:ext cx="1919274" cy="1896766"/>
          </a:xfrm>
          <a:custGeom>
            <a:avLst/>
            <a:gdLst>
              <a:gd name="connsiteX0" fmla="*/ 950195 w 1919274"/>
              <a:gd name="connsiteY0" fmla="*/ 709 h 1896766"/>
              <a:gd name="connsiteX1" fmla="*/ 1832169 w 1919274"/>
              <a:gd name="connsiteY1" fmla="*/ 1069588 h 1896766"/>
              <a:gd name="connsiteX2" fmla="*/ 124282 w 1919274"/>
              <a:gd name="connsiteY2" fmla="*/ 1639242 h 1896766"/>
              <a:gd name="connsiteX3" fmla="*/ 764475 w 1919274"/>
              <a:gd name="connsiteY3" fmla="*/ 8116 h 1896766"/>
              <a:gd name="connsiteX4" fmla="*/ 950195 w 1919274"/>
              <a:gd name="connsiteY4" fmla="*/ 709 h 1896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9274" h="1896766">
                <a:moveTo>
                  <a:pt x="950195" y="709"/>
                </a:moveTo>
                <a:cubicBezTo>
                  <a:pt x="1430402" y="15667"/>
                  <a:pt x="2174361" y="270758"/>
                  <a:pt x="1832169" y="1069588"/>
                </a:cubicBezTo>
                <a:cubicBezTo>
                  <a:pt x="1441093" y="1982536"/>
                  <a:pt x="509480" y="2087618"/>
                  <a:pt x="124282" y="1639242"/>
                </a:cubicBezTo>
                <a:cubicBezTo>
                  <a:pt x="-260916" y="1190866"/>
                  <a:pt x="333275" y="62351"/>
                  <a:pt x="764475" y="8116"/>
                </a:cubicBezTo>
                <a:cubicBezTo>
                  <a:pt x="818375" y="1336"/>
                  <a:pt x="881594" y="-1428"/>
                  <a:pt x="950195" y="70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834079-129A-663C-2867-3DC3792C59A0}"/>
              </a:ext>
            </a:extLst>
          </p:cNvPr>
          <p:cNvSpPr/>
          <p:nvPr userDrawn="1"/>
        </p:nvSpPr>
        <p:spPr>
          <a:xfrm>
            <a:off x="6467965" y="2074736"/>
            <a:ext cx="1934216" cy="2008138"/>
          </a:xfrm>
          <a:custGeom>
            <a:avLst/>
            <a:gdLst>
              <a:gd name="connsiteX0" fmla="*/ 1176955 w 1934216"/>
              <a:gd name="connsiteY0" fmla="*/ 963 h 2008138"/>
              <a:gd name="connsiteX1" fmla="*/ 1467457 w 1934216"/>
              <a:gd name="connsiteY1" fmla="*/ 78222 h 2008138"/>
              <a:gd name="connsiteX2" fmla="*/ 1799669 w 1934216"/>
              <a:gd name="connsiteY2" fmla="*/ 1496056 h 2008138"/>
              <a:gd name="connsiteX3" fmla="*/ 471237 w 1934216"/>
              <a:gd name="connsiteY3" fmla="*/ 1889092 h 2008138"/>
              <a:gd name="connsiteX4" fmla="*/ 78202 w 1934216"/>
              <a:gd name="connsiteY4" fmla="*/ 560659 h 2008138"/>
              <a:gd name="connsiteX5" fmla="*/ 1176955 w 1934216"/>
              <a:gd name="connsiteY5" fmla="*/ 963 h 2008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34216" h="2008138">
                <a:moveTo>
                  <a:pt x="1176955" y="963"/>
                </a:moveTo>
                <a:cubicBezTo>
                  <a:pt x="1279614" y="5871"/>
                  <a:pt x="1378325" y="29790"/>
                  <a:pt x="1467457" y="78222"/>
                </a:cubicBezTo>
                <a:cubicBezTo>
                  <a:pt x="1942827" y="336525"/>
                  <a:pt x="2057971" y="1020686"/>
                  <a:pt x="1799669" y="1496056"/>
                </a:cubicBezTo>
                <a:cubicBezTo>
                  <a:pt x="1541366" y="1971426"/>
                  <a:pt x="946607" y="2147394"/>
                  <a:pt x="471237" y="1889092"/>
                </a:cubicBezTo>
                <a:cubicBezTo>
                  <a:pt x="-4133" y="1630789"/>
                  <a:pt x="-87835" y="862471"/>
                  <a:pt x="78202" y="560659"/>
                </a:cubicBezTo>
                <a:cubicBezTo>
                  <a:pt x="213106" y="315438"/>
                  <a:pt x="732098" y="-20303"/>
                  <a:pt x="1176955" y="963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50E1CC6-A15E-1B79-5BB9-92C764498AC6}"/>
              </a:ext>
            </a:extLst>
          </p:cNvPr>
          <p:cNvSpPr/>
          <p:nvPr userDrawn="1"/>
        </p:nvSpPr>
        <p:spPr>
          <a:xfrm>
            <a:off x="9350343" y="2088796"/>
            <a:ext cx="1940255" cy="1874587"/>
          </a:xfrm>
          <a:custGeom>
            <a:avLst/>
            <a:gdLst>
              <a:gd name="connsiteX0" fmla="*/ 769429 w 1940255"/>
              <a:gd name="connsiteY0" fmla="*/ 1 h 1874587"/>
              <a:gd name="connsiteX1" fmla="*/ 1809595 w 1940255"/>
              <a:gd name="connsiteY1" fmla="*/ 336815 h 1874587"/>
              <a:gd name="connsiteX2" fmla="*/ 957221 w 1940255"/>
              <a:gd name="connsiteY2" fmla="*/ 1873566 h 1874587"/>
              <a:gd name="connsiteX3" fmla="*/ 84652 w 1940255"/>
              <a:gd name="connsiteY3" fmla="*/ 174906 h 1874587"/>
              <a:gd name="connsiteX4" fmla="*/ 769429 w 1940255"/>
              <a:gd name="connsiteY4" fmla="*/ 1 h 1874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40255" h="1874587">
                <a:moveTo>
                  <a:pt x="769429" y="1"/>
                </a:moveTo>
                <a:cubicBezTo>
                  <a:pt x="1193227" y="-246"/>
                  <a:pt x="1677555" y="102767"/>
                  <a:pt x="1809595" y="336815"/>
                </a:cubicBezTo>
                <a:cubicBezTo>
                  <a:pt x="2044333" y="752901"/>
                  <a:pt x="2069738" y="1913836"/>
                  <a:pt x="957221" y="1873566"/>
                </a:cubicBezTo>
                <a:cubicBezTo>
                  <a:pt x="-155296" y="1833297"/>
                  <a:pt x="-57411" y="431031"/>
                  <a:pt x="84652" y="174906"/>
                </a:cubicBezTo>
                <a:cubicBezTo>
                  <a:pt x="146804" y="62851"/>
                  <a:pt x="439808" y="193"/>
                  <a:pt x="76942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08EE5-3D2D-AD91-3E4D-4F853F8DB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6EB68C9D-2145-4CC0-9F00-198AA56E388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0054" y="2205433"/>
            <a:ext cx="1920240" cy="2028271"/>
          </a:xfrm>
          <a:custGeom>
            <a:avLst/>
            <a:gdLst>
              <a:gd name="connsiteX0" fmla="*/ 998505 w 1920240"/>
              <a:gd name="connsiteY0" fmla="*/ 0 h 2028271"/>
              <a:gd name="connsiteX1" fmla="*/ 1920240 w 1920240"/>
              <a:gd name="connsiteY1" fmla="*/ 1014136 h 2028271"/>
              <a:gd name="connsiteX2" fmla="*/ 998505 w 1920240"/>
              <a:gd name="connsiteY2" fmla="*/ 2028271 h 2028271"/>
              <a:gd name="connsiteX3" fmla="*/ 0 w 1920240"/>
              <a:gd name="connsiteY3" fmla="*/ 1014136 h 2028271"/>
              <a:gd name="connsiteX4" fmla="*/ 998505 w 1920240"/>
              <a:gd name="connsiteY4" fmla="*/ 0 h 2028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0240" h="2028271">
                <a:moveTo>
                  <a:pt x="998505" y="0"/>
                </a:moveTo>
                <a:cubicBezTo>
                  <a:pt x="1318545" y="0"/>
                  <a:pt x="1920240" y="454044"/>
                  <a:pt x="1920240" y="1014136"/>
                </a:cubicBezTo>
                <a:cubicBezTo>
                  <a:pt x="1920240" y="1574227"/>
                  <a:pt x="1318545" y="2028271"/>
                  <a:pt x="998505" y="2028271"/>
                </a:cubicBezTo>
                <a:cubicBezTo>
                  <a:pt x="678465" y="2028271"/>
                  <a:pt x="0" y="1719031"/>
                  <a:pt x="0" y="1014136"/>
                </a:cubicBezTo>
                <a:cubicBezTo>
                  <a:pt x="0" y="309240"/>
                  <a:pt x="678465" y="0"/>
                  <a:pt x="998505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974C254A-D1C1-7C23-7A97-D08B5EF74FC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76324" y="2178388"/>
            <a:ext cx="2019168" cy="1860145"/>
          </a:xfrm>
          <a:custGeom>
            <a:avLst/>
            <a:gdLst>
              <a:gd name="connsiteX0" fmla="*/ 1075463 w 2019168"/>
              <a:gd name="connsiteY0" fmla="*/ 1079 h 1860145"/>
              <a:gd name="connsiteX1" fmla="*/ 1370094 w 2019168"/>
              <a:gd name="connsiteY1" fmla="*/ 51869 h 1860145"/>
              <a:gd name="connsiteX2" fmla="*/ 1707509 w 2019168"/>
              <a:gd name="connsiteY2" fmla="*/ 1715406 h 1860145"/>
              <a:gd name="connsiteX3" fmla="*/ 2089 w 2019168"/>
              <a:gd name="connsiteY3" fmla="*/ 1133186 h 1860145"/>
              <a:gd name="connsiteX4" fmla="*/ 1075463 w 2019168"/>
              <a:gd name="connsiteY4" fmla="*/ 1079 h 1860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19168" h="1860145">
                <a:moveTo>
                  <a:pt x="1075463" y="1079"/>
                </a:moveTo>
                <a:cubicBezTo>
                  <a:pt x="1169679" y="5250"/>
                  <a:pt x="1268160" y="21623"/>
                  <a:pt x="1370094" y="51869"/>
                </a:cubicBezTo>
                <a:cubicBezTo>
                  <a:pt x="2028402" y="250981"/>
                  <a:pt x="2264123" y="1392311"/>
                  <a:pt x="1707509" y="1715406"/>
                </a:cubicBezTo>
                <a:cubicBezTo>
                  <a:pt x="1150895" y="2038501"/>
                  <a:pt x="44037" y="1810492"/>
                  <a:pt x="2089" y="1133186"/>
                </a:cubicBezTo>
                <a:cubicBezTo>
                  <a:pt x="-34615" y="540543"/>
                  <a:pt x="415947" y="-28120"/>
                  <a:pt x="1075463" y="107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Picture Placeholder 36">
            <a:extLst>
              <a:ext uri="{FF2B5EF4-FFF2-40B4-BE49-F238E27FC236}">
                <a16:creationId xmlns:a16="http://schemas.microsoft.com/office/drawing/2014/main" id="{FD22F399-84EB-DA43-D72E-972541FA68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8875" y="2140559"/>
            <a:ext cx="1959193" cy="2066782"/>
          </a:xfrm>
          <a:custGeom>
            <a:avLst/>
            <a:gdLst>
              <a:gd name="connsiteX0" fmla="*/ 990359 w 1959193"/>
              <a:gd name="connsiteY0" fmla="*/ 0 h 2066782"/>
              <a:gd name="connsiteX1" fmla="*/ 1959193 w 1959193"/>
              <a:gd name="connsiteY1" fmla="*/ 1087188 h 2066782"/>
              <a:gd name="connsiteX2" fmla="*/ 979599 w 1959193"/>
              <a:gd name="connsiteY2" fmla="*/ 2066782 h 2066782"/>
              <a:gd name="connsiteX3" fmla="*/ 6 w 1959193"/>
              <a:gd name="connsiteY3" fmla="*/ 1087188 h 2066782"/>
              <a:gd name="connsiteX4" fmla="*/ 990359 w 1959193"/>
              <a:gd name="connsiteY4" fmla="*/ 0 h 206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9193" h="2066782">
                <a:moveTo>
                  <a:pt x="990359" y="0"/>
                </a:moveTo>
                <a:cubicBezTo>
                  <a:pt x="1531373" y="0"/>
                  <a:pt x="1959193" y="546173"/>
                  <a:pt x="1959193" y="1087188"/>
                </a:cubicBezTo>
                <a:cubicBezTo>
                  <a:pt x="1959193" y="1628203"/>
                  <a:pt x="1520614" y="2066782"/>
                  <a:pt x="979599" y="2066782"/>
                </a:cubicBezTo>
                <a:cubicBezTo>
                  <a:pt x="438585" y="2066782"/>
                  <a:pt x="-1787" y="1431651"/>
                  <a:pt x="6" y="1087188"/>
                </a:cubicBezTo>
                <a:cubicBezTo>
                  <a:pt x="1798" y="742725"/>
                  <a:pt x="449344" y="0"/>
                  <a:pt x="990359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293D7505-3D5F-5EC7-DA15-D6C2DF6E28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20110" y="2140558"/>
            <a:ext cx="2163666" cy="2014651"/>
          </a:xfrm>
          <a:custGeom>
            <a:avLst/>
            <a:gdLst>
              <a:gd name="connsiteX0" fmla="*/ 1273408 w 2163666"/>
              <a:gd name="connsiteY0" fmla="*/ 2029 h 2014651"/>
              <a:gd name="connsiteX1" fmla="*/ 1364459 w 2163666"/>
              <a:gd name="connsiteY1" fmla="*/ 19243 h 2014651"/>
              <a:gd name="connsiteX2" fmla="*/ 1803584 w 2163666"/>
              <a:gd name="connsiteY2" fmla="*/ 1720806 h 2014651"/>
              <a:gd name="connsiteX3" fmla="*/ 1517 w 2163666"/>
              <a:gd name="connsiteY3" fmla="*/ 1088839 h 2014651"/>
              <a:gd name="connsiteX4" fmla="*/ 1273408 w 2163666"/>
              <a:gd name="connsiteY4" fmla="*/ 2029 h 2014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3666" h="2014651">
                <a:moveTo>
                  <a:pt x="1273408" y="2029"/>
                </a:moveTo>
                <a:cubicBezTo>
                  <a:pt x="1305447" y="4806"/>
                  <a:pt x="1335918" y="10472"/>
                  <a:pt x="1364459" y="19243"/>
                </a:cubicBezTo>
                <a:cubicBezTo>
                  <a:pt x="1821112" y="159590"/>
                  <a:pt x="2638474" y="984414"/>
                  <a:pt x="1803584" y="1720806"/>
                </a:cubicBezTo>
                <a:cubicBezTo>
                  <a:pt x="968693" y="2457198"/>
                  <a:pt x="46130" y="1643895"/>
                  <a:pt x="1517" y="1088839"/>
                </a:cubicBezTo>
                <a:cubicBezTo>
                  <a:pt x="-40307" y="568475"/>
                  <a:pt x="792832" y="-39632"/>
                  <a:pt x="1273408" y="202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D410CB-8838-F5FE-B127-40EB466A16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95734" y="4507992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4AB9408A-B6CD-B62B-A40C-113C980EF1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51468" y="4507992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61463C70-6782-0D6E-7762-61E56776264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4031" y="4507992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E4A9BFDF-CD6B-DB2B-93AB-335CC2AE45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067503" y="4507992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D4374427-D19A-E579-3D78-7A08CED4EE8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95734" y="4901184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39">
            <a:extLst>
              <a:ext uri="{FF2B5EF4-FFF2-40B4-BE49-F238E27FC236}">
                <a16:creationId xmlns:a16="http://schemas.microsoft.com/office/drawing/2014/main" id="{1F400EB7-1FDE-3683-C9B4-63413EE5EA4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51468" y="4901184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39">
            <a:extLst>
              <a:ext uri="{FF2B5EF4-FFF2-40B4-BE49-F238E27FC236}">
                <a16:creationId xmlns:a16="http://schemas.microsoft.com/office/drawing/2014/main" id="{5D8F7F98-168C-5B0E-F2F8-A4AD7BA597D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64031" y="4901184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39">
            <a:extLst>
              <a:ext uri="{FF2B5EF4-FFF2-40B4-BE49-F238E27FC236}">
                <a16:creationId xmlns:a16="http://schemas.microsoft.com/office/drawing/2014/main" id="{C5A299EB-BF79-F241-A67B-AD318037BB5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067503" y="4901184"/>
            <a:ext cx="2468880" cy="36576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Slide Number Placeholder 47">
            <a:extLst>
              <a:ext uri="{FF2B5EF4-FFF2-40B4-BE49-F238E27FC236}">
                <a16:creationId xmlns:a16="http://schemas.microsoft.com/office/drawing/2014/main" id="{B6BC38C4-7EDF-0398-884C-F604FCF79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  <a:custGeom>
            <a:avLst/>
            <a:gdLst>
              <a:gd name="connsiteX0" fmla="*/ 154845 w 350913"/>
              <a:gd name="connsiteY0" fmla="*/ 22 h 338960"/>
              <a:gd name="connsiteX1" fmla="*/ 340005 w 350913"/>
              <a:gd name="connsiteY1" fmla="*/ 221278 h 338960"/>
              <a:gd name="connsiteX2" fmla="*/ 10634 w 350913"/>
              <a:gd name="connsiteY2" fmla="*/ 289178 h 338960"/>
              <a:gd name="connsiteX3" fmla="*/ 119488 w 350913"/>
              <a:gd name="connsiteY3" fmla="*/ 4155 h 338960"/>
              <a:gd name="connsiteX4" fmla="*/ 154845 w 350913"/>
              <a:gd name="connsiteY4" fmla="*/ 22 h 33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0913" h="338960">
                <a:moveTo>
                  <a:pt x="154845" y="22"/>
                </a:moveTo>
                <a:cubicBezTo>
                  <a:pt x="246677" y="-1293"/>
                  <a:pt x="391912" y="57780"/>
                  <a:pt x="340005" y="221278"/>
                </a:cubicBezTo>
                <a:cubicBezTo>
                  <a:pt x="280684" y="408133"/>
                  <a:pt x="47387" y="325365"/>
                  <a:pt x="10634" y="289178"/>
                </a:cubicBezTo>
                <a:cubicBezTo>
                  <a:pt x="-26119" y="252991"/>
                  <a:pt x="37818" y="24351"/>
                  <a:pt x="119488" y="4155"/>
                </a:cubicBezTo>
                <a:cubicBezTo>
                  <a:pt x="129697" y="1631"/>
                  <a:pt x="141726" y="210"/>
                  <a:pt x="154845" y="22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9" name="Footer Placeholder 5">
            <a:extLst>
              <a:ext uri="{FF2B5EF4-FFF2-40B4-BE49-F238E27FC236}">
                <a16:creationId xmlns:a16="http://schemas.microsoft.com/office/drawing/2014/main" id="{3324246F-F0D6-1940-4C2D-1B0A3C16A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</p:spTree>
    <p:extLst>
      <p:ext uri="{BB962C8B-B14F-4D97-AF65-F5344CB8AC3E}">
        <p14:creationId xmlns:p14="http://schemas.microsoft.com/office/powerpoint/2010/main" val="715165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50ACB28-E48A-5740-A6D3-E094D17FB09B}"/>
              </a:ext>
            </a:extLst>
          </p:cNvPr>
          <p:cNvSpPr/>
          <p:nvPr userDrawn="1"/>
        </p:nvSpPr>
        <p:spPr>
          <a:xfrm>
            <a:off x="9552576" y="1533655"/>
            <a:ext cx="1394660" cy="1251173"/>
          </a:xfrm>
          <a:custGeom>
            <a:avLst/>
            <a:gdLst>
              <a:gd name="connsiteX0" fmla="*/ 1065214 w 1394660"/>
              <a:gd name="connsiteY0" fmla="*/ 1006 h 1251173"/>
              <a:gd name="connsiteX1" fmla="*/ 1144180 w 1394660"/>
              <a:gd name="connsiteY1" fmla="*/ 2923 h 1251173"/>
              <a:gd name="connsiteX2" fmla="*/ 1143883 w 1394660"/>
              <a:gd name="connsiteY2" fmla="*/ 1151759 h 1251173"/>
              <a:gd name="connsiteX3" fmla="*/ 43 w 1394660"/>
              <a:gd name="connsiteY3" fmla="*/ 917572 h 1251173"/>
              <a:gd name="connsiteX4" fmla="*/ 1065214 w 1394660"/>
              <a:gd name="connsiteY4" fmla="*/ 1006 h 125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94660" h="1251173">
                <a:moveTo>
                  <a:pt x="1065214" y="1006"/>
                </a:moveTo>
                <a:cubicBezTo>
                  <a:pt x="1092720" y="-779"/>
                  <a:pt x="1119132" y="-215"/>
                  <a:pt x="1144180" y="2923"/>
                </a:cubicBezTo>
                <a:cubicBezTo>
                  <a:pt x="1544949" y="53123"/>
                  <a:pt x="1404083" y="971069"/>
                  <a:pt x="1143883" y="1151759"/>
                </a:cubicBezTo>
                <a:cubicBezTo>
                  <a:pt x="883684" y="1332450"/>
                  <a:pt x="6581" y="1273955"/>
                  <a:pt x="43" y="917572"/>
                </a:cubicBezTo>
                <a:cubicBezTo>
                  <a:pt x="-6086" y="583464"/>
                  <a:pt x="652628" y="27796"/>
                  <a:pt x="1065214" y="1006"/>
                </a:cubicBezTo>
                <a:close/>
              </a:path>
            </a:pathLst>
          </a:cu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436AFF8-9C8F-34D5-490C-107E9F54DA96}"/>
              </a:ext>
            </a:extLst>
          </p:cNvPr>
          <p:cNvSpPr/>
          <p:nvPr userDrawn="1"/>
        </p:nvSpPr>
        <p:spPr>
          <a:xfrm>
            <a:off x="1095157" y="1662388"/>
            <a:ext cx="1311040" cy="1332925"/>
          </a:xfrm>
          <a:custGeom>
            <a:avLst/>
            <a:gdLst>
              <a:gd name="connsiteX0" fmla="*/ 760032 w 1311040"/>
              <a:gd name="connsiteY0" fmla="*/ 1872 h 1332925"/>
              <a:gd name="connsiteX1" fmla="*/ 1114773 w 1311040"/>
              <a:gd name="connsiteY1" fmla="*/ 68853 h 1332925"/>
              <a:gd name="connsiteX2" fmla="*/ 1166213 w 1311040"/>
              <a:gd name="connsiteY2" fmla="*/ 1125308 h 1332925"/>
              <a:gd name="connsiteX3" fmla="*/ 150887 w 1311040"/>
              <a:gd name="connsiteY3" fmla="*/ 1201691 h 1332925"/>
              <a:gd name="connsiteX4" fmla="*/ 105320 w 1311040"/>
              <a:gd name="connsiteY4" fmla="*/ 223299 h 1332925"/>
              <a:gd name="connsiteX5" fmla="*/ 760032 w 1311040"/>
              <a:gd name="connsiteY5" fmla="*/ 1872 h 1332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040" h="1332925">
                <a:moveTo>
                  <a:pt x="760032" y="1872"/>
                </a:moveTo>
                <a:cubicBezTo>
                  <a:pt x="912528" y="-6449"/>
                  <a:pt x="1048468" y="12477"/>
                  <a:pt x="1114773" y="68853"/>
                </a:cubicBezTo>
                <a:cubicBezTo>
                  <a:pt x="1291589" y="219188"/>
                  <a:pt x="1425495" y="823841"/>
                  <a:pt x="1166213" y="1125308"/>
                </a:cubicBezTo>
                <a:cubicBezTo>
                  <a:pt x="906931" y="1426775"/>
                  <a:pt x="327702" y="1352026"/>
                  <a:pt x="150887" y="1201691"/>
                </a:cubicBezTo>
                <a:cubicBezTo>
                  <a:pt x="-25929" y="1051356"/>
                  <a:pt x="-55328" y="412105"/>
                  <a:pt x="105320" y="223299"/>
                </a:cubicBezTo>
                <a:cubicBezTo>
                  <a:pt x="205725" y="105295"/>
                  <a:pt x="505873" y="15741"/>
                  <a:pt x="760032" y="1872"/>
                </a:cubicBezTo>
                <a:close/>
              </a:path>
            </a:pathLst>
          </a:custGeom>
          <a:noFill/>
          <a:ln w="28575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F8C201A-0786-FC68-D542-22B4C6AA1894}"/>
              </a:ext>
            </a:extLst>
          </p:cNvPr>
          <p:cNvSpPr/>
          <p:nvPr userDrawn="1"/>
        </p:nvSpPr>
        <p:spPr>
          <a:xfrm>
            <a:off x="3823043" y="1597010"/>
            <a:ext cx="1287665" cy="1468816"/>
          </a:xfrm>
          <a:custGeom>
            <a:avLst/>
            <a:gdLst>
              <a:gd name="connsiteX0" fmla="*/ 819156 w 1287665"/>
              <a:gd name="connsiteY0" fmla="*/ 237 h 1468816"/>
              <a:gd name="connsiteX1" fmla="*/ 1073512 w 1287665"/>
              <a:gd name="connsiteY1" fmla="*/ 75586 h 1468816"/>
              <a:gd name="connsiteX2" fmla="*/ 1009218 w 1287665"/>
              <a:gd name="connsiteY2" fmla="*/ 1454079 h 1468816"/>
              <a:gd name="connsiteX3" fmla="*/ 975 w 1287665"/>
              <a:gd name="connsiteY3" fmla="*/ 735510 h 1468816"/>
              <a:gd name="connsiteX4" fmla="*/ 819156 w 1287665"/>
              <a:gd name="connsiteY4" fmla="*/ 237 h 1468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665" h="1468816">
                <a:moveTo>
                  <a:pt x="819156" y="237"/>
                </a:moveTo>
                <a:cubicBezTo>
                  <a:pt x="907123" y="-2584"/>
                  <a:pt x="993588" y="19619"/>
                  <a:pt x="1073512" y="75586"/>
                </a:cubicBezTo>
                <a:cubicBezTo>
                  <a:pt x="1499773" y="374078"/>
                  <a:pt x="1187974" y="1344092"/>
                  <a:pt x="1009218" y="1454079"/>
                </a:cubicBezTo>
                <a:cubicBezTo>
                  <a:pt x="830462" y="1564066"/>
                  <a:pt x="-32980" y="1032017"/>
                  <a:pt x="975" y="735510"/>
                </a:cubicBezTo>
                <a:cubicBezTo>
                  <a:pt x="28563" y="494599"/>
                  <a:pt x="437964" y="12464"/>
                  <a:pt x="819156" y="237"/>
                </a:cubicBezTo>
                <a:close/>
              </a:path>
            </a:pathLst>
          </a:cu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77F062-A889-08D4-9EFF-C8F31CE14470}"/>
              </a:ext>
            </a:extLst>
          </p:cNvPr>
          <p:cNvSpPr/>
          <p:nvPr userDrawn="1"/>
        </p:nvSpPr>
        <p:spPr>
          <a:xfrm>
            <a:off x="7229441" y="1717547"/>
            <a:ext cx="1212876" cy="1277484"/>
          </a:xfrm>
          <a:custGeom>
            <a:avLst/>
            <a:gdLst>
              <a:gd name="connsiteX0" fmla="*/ 661792 w 1212876"/>
              <a:gd name="connsiteY0" fmla="*/ 2751 h 1277484"/>
              <a:gd name="connsiteX1" fmla="*/ 1021677 w 1212876"/>
              <a:gd name="connsiteY1" fmla="*/ 95771 h 1277484"/>
              <a:gd name="connsiteX2" fmla="*/ 1087176 w 1212876"/>
              <a:gd name="connsiteY2" fmla="*/ 947071 h 1277484"/>
              <a:gd name="connsiteX3" fmla="*/ 189382 w 1212876"/>
              <a:gd name="connsiteY3" fmla="*/ 1190864 h 1277484"/>
              <a:gd name="connsiteX4" fmla="*/ 162703 w 1212876"/>
              <a:gd name="connsiteY4" fmla="*/ 253352 h 1277484"/>
              <a:gd name="connsiteX5" fmla="*/ 661792 w 1212876"/>
              <a:gd name="connsiteY5" fmla="*/ 2751 h 1277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2876" h="1277484">
                <a:moveTo>
                  <a:pt x="661792" y="2751"/>
                </a:moveTo>
                <a:cubicBezTo>
                  <a:pt x="787404" y="-8808"/>
                  <a:pt x="915287" y="14913"/>
                  <a:pt x="1021677" y="95771"/>
                </a:cubicBezTo>
                <a:cubicBezTo>
                  <a:pt x="1305381" y="311393"/>
                  <a:pt x="1225891" y="764555"/>
                  <a:pt x="1087176" y="947071"/>
                </a:cubicBezTo>
                <a:cubicBezTo>
                  <a:pt x="948460" y="1129586"/>
                  <a:pt x="511372" y="1425199"/>
                  <a:pt x="189382" y="1190864"/>
                </a:cubicBezTo>
                <a:cubicBezTo>
                  <a:pt x="-132607" y="956530"/>
                  <a:pt x="23987" y="435868"/>
                  <a:pt x="162703" y="253352"/>
                </a:cubicBezTo>
                <a:cubicBezTo>
                  <a:pt x="249400" y="139280"/>
                  <a:pt x="452440" y="22016"/>
                  <a:pt x="661792" y="2751"/>
                </a:cubicBezTo>
                <a:close/>
              </a:path>
            </a:pathLst>
          </a:custGeom>
          <a:noFill/>
          <a:ln w="285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08EE5-3D2D-AD91-3E4D-4F853F8DB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B1DE3BF4-0CFD-6567-DCCE-2B743C04072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20725" y="1733011"/>
            <a:ext cx="1368219" cy="1360576"/>
          </a:xfrm>
          <a:custGeom>
            <a:avLst/>
            <a:gdLst>
              <a:gd name="connsiteX0" fmla="*/ 711460 w 1368219"/>
              <a:gd name="connsiteY0" fmla="*/ 896 h 1360576"/>
              <a:gd name="connsiteX1" fmla="*/ 1368219 w 1368219"/>
              <a:gd name="connsiteY1" fmla="*/ 723493 h 1360576"/>
              <a:gd name="connsiteX2" fmla="*/ 711460 w 1368219"/>
              <a:gd name="connsiteY2" fmla="*/ 1360365 h 1360576"/>
              <a:gd name="connsiteX3" fmla="*/ 0 w 1368219"/>
              <a:gd name="connsiteY3" fmla="*/ 723493 h 1360576"/>
              <a:gd name="connsiteX4" fmla="*/ 711460 w 1368219"/>
              <a:gd name="connsiteY4" fmla="*/ 896 h 1360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8219" h="1360576">
                <a:moveTo>
                  <a:pt x="711460" y="896"/>
                </a:moveTo>
                <a:cubicBezTo>
                  <a:pt x="1227364" y="26296"/>
                  <a:pt x="1368219" y="324414"/>
                  <a:pt x="1368219" y="723493"/>
                </a:cubicBezTo>
                <a:cubicBezTo>
                  <a:pt x="1368219" y="1122573"/>
                  <a:pt x="1345896" y="1368831"/>
                  <a:pt x="711460" y="1360365"/>
                </a:cubicBezTo>
                <a:cubicBezTo>
                  <a:pt x="77023" y="1351900"/>
                  <a:pt x="0" y="950072"/>
                  <a:pt x="0" y="723493"/>
                </a:cubicBezTo>
                <a:cubicBezTo>
                  <a:pt x="0" y="496915"/>
                  <a:pt x="195556" y="-24503"/>
                  <a:pt x="711460" y="896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F44C3697-BAFA-28BA-4921-270D6CABCC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42147" y="1658531"/>
            <a:ext cx="1438709" cy="1325401"/>
          </a:xfrm>
          <a:custGeom>
            <a:avLst/>
            <a:gdLst>
              <a:gd name="connsiteX0" fmla="*/ 766295 w 1438709"/>
              <a:gd name="connsiteY0" fmla="*/ 769 h 1325401"/>
              <a:gd name="connsiteX1" fmla="*/ 976227 w 1438709"/>
              <a:gd name="connsiteY1" fmla="*/ 36958 h 1325401"/>
              <a:gd name="connsiteX2" fmla="*/ 1216644 w 1438709"/>
              <a:gd name="connsiteY2" fmla="*/ 1222270 h 1325401"/>
              <a:gd name="connsiteX3" fmla="*/ 1489 w 1438709"/>
              <a:gd name="connsiteY3" fmla="*/ 807424 h 1325401"/>
              <a:gd name="connsiteX4" fmla="*/ 766295 w 1438709"/>
              <a:gd name="connsiteY4" fmla="*/ 769 h 1325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38709" h="1325401">
                <a:moveTo>
                  <a:pt x="766295" y="769"/>
                </a:moveTo>
                <a:cubicBezTo>
                  <a:pt x="833426" y="3741"/>
                  <a:pt x="903596" y="15407"/>
                  <a:pt x="976227" y="36958"/>
                </a:cubicBezTo>
                <a:cubicBezTo>
                  <a:pt x="1445288" y="178830"/>
                  <a:pt x="1613245" y="992057"/>
                  <a:pt x="1216644" y="1222270"/>
                </a:cubicBezTo>
                <a:cubicBezTo>
                  <a:pt x="820042" y="1452484"/>
                  <a:pt x="31377" y="1290022"/>
                  <a:pt x="1489" y="807424"/>
                </a:cubicBezTo>
                <a:cubicBezTo>
                  <a:pt x="-24664" y="385151"/>
                  <a:pt x="296373" y="-20036"/>
                  <a:pt x="766295" y="76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B982DD40-45F4-A734-10A7-250086C271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878827" y="1680105"/>
            <a:ext cx="1395974" cy="1472634"/>
          </a:xfrm>
          <a:custGeom>
            <a:avLst/>
            <a:gdLst>
              <a:gd name="connsiteX0" fmla="*/ 705655 w 1395974"/>
              <a:gd name="connsiteY0" fmla="*/ 0 h 1472634"/>
              <a:gd name="connsiteX1" fmla="*/ 1395974 w 1395974"/>
              <a:gd name="connsiteY1" fmla="*/ 774649 h 1472634"/>
              <a:gd name="connsiteX2" fmla="*/ 697989 w 1395974"/>
              <a:gd name="connsiteY2" fmla="*/ 1472634 h 1472634"/>
              <a:gd name="connsiteX3" fmla="*/ 4 w 1395974"/>
              <a:gd name="connsiteY3" fmla="*/ 774649 h 1472634"/>
              <a:gd name="connsiteX4" fmla="*/ 705655 w 1395974"/>
              <a:gd name="connsiteY4" fmla="*/ 0 h 1472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95974" h="1472634">
                <a:moveTo>
                  <a:pt x="705655" y="0"/>
                </a:moveTo>
                <a:cubicBezTo>
                  <a:pt x="1091142" y="0"/>
                  <a:pt x="1395974" y="389162"/>
                  <a:pt x="1395974" y="774649"/>
                </a:cubicBezTo>
                <a:cubicBezTo>
                  <a:pt x="1395974" y="1160135"/>
                  <a:pt x="1083476" y="1472634"/>
                  <a:pt x="697989" y="1472634"/>
                </a:cubicBezTo>
                <a:cubicBezTo>
                  <a:pt x="312503" y="1472634"/>
                  <a:pt x="-1273" y="1020088"/>
                  <a:pt x="4" y="774649"/>
                </a:cubicBezTo>
                <a:cubicBezTo>
                  <a:pt x="1281" y="529210"/>
                  <a:pt x="320169" y="0"/>
                  <a:pt x="705655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EFB9CCB0-3B43-F6EB-605C-68FC6DAC416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12075" y="1631918"/>
            <a:ext cx="1541667" cy="1435490"/>
          </a:xfrm>
          <a:custGeom>
            <a:avLst/>
            <a:gdLst>
              <a:gd name="connsiteX0" fmla="*/ 907336 w 1541667"/>
              <a:gd name="connsiteY0" fmla="*/ 1446 h 1435490"/>
              <a:gd name="connsiteX1" fmla="*/ 972212 w 1541667"/>
              <a:gd name="connsiteY1" fmla="*/ 13712 h 1435490"/>
              <a:gd name="connsiteX2" fmla="*/ 1285099 w 1541667"/>
              <a:gd name="connsiteY2" fmla="*/ 1226118 h 1435490"/>
              <a:gd name="connsiteX3" fmla="*/ 1081 w 1541667"/>
              <a:gd name="connsiteY3" fmla="*/ 775826 h 1435490"/>
              <a:gd name="connsiteX4" fmla="*/ 907336 w 1541667"/>
              <a:gd name="connsiteY4" fmla="*/ 1446 h 1435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1667" h="1435490">
                <a:moveTo>
                  <a:pt x="907336" y="1446"/>
                </a:moveTo>
                <a:cubicBezTo>
                  <a:pt x="930164" y="3425"/>
                  <a:pt x="951876" y="7462"/>
                  <a:pt x="972212" y="13712"/>
                </a:cubicBezTo>
                <a:cubicBezTo>
                  <a:pt x="1297588" y="113712"/>
                  <a:pt x="1879980" y="701420"/>
                  <a:pt x="1285099" y="1226118"/>
                </a:cubicBezTo>
                <a:cubicBezTo>
                  <a:pt x="690218" y="1750816"/>
                  <a:pt x="32869" y="1171317"/>
                  <a:pt x="1081" y="775826"/>
                </a:cubicBezTo>
                <a:cubicBezTo>
                  <a:pt x="-28719" y="405053"/>
                  <a:pt x="564913" y="-28239"/>
                  <a:pt x="907336" y="1446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D410CB-8838-F5FE-B127-40EB466A16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6237" y="3236976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4AB9408A-B6CD-B62B-A40C-113C980EF1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32788" y="3236976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61463C70-6782-0D6E-7762-61E56776264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40628" y="3236976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E4A9BFDF-CD6B-DB2B-93AB-335CC2AE45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48468" y="3236976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D4374427-D19A-E579-3D78-7A08CED4EE8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16237" y="3474720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39">
            <a:extLst>
              <a:ext uri="{FF2B5EF4-FFF2-40B4-BE49-F238E27FC236}">
                <a16:creationId xmlns:a16="http://schemas.microsoft.com/office/drawing/2014/main" id="{1F400EB7-1FDE-3683-C9B4-63413EE5EA4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32788" y="3474720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39">
            <a:extLst>
              <a:ext uri="{FF2B5EF4-FFF2-40B4-BE49-F238E27FC236}">
                <a16:creationId xmlns:a16="http://schemas.microsoft.com/office/drawing/2014/main" id="{5D8F7F98-168C-5B0E-F2F8-A4AD7BA597D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40628" y="3474720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39">
            <a:extLst>
              <a:ext uri="{FF2B5EF4-FFF2-40B4-BE49-F238E27FC236}">
                <a16:creationId xmlns:a16="http://schemas.microsoft.com/office/drawing/2014/main" id="{C5A299EB-BF79-F241-A67B-AD318037BB5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48468" y="3474720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Slide Number Placeholder 47">
            <a:extLst>
              <a:ext uri="{FF2B5EF4-FFF2-40B4-BE49-F238E27FC236}">
                <a16:creationId xmlns:a16="http://schemas.microsoft.com/office/drawing/2014/main" id="{B6BC38C4-7EDF-0398-884C-F604FCF79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  <a:custGeom>
            <a:avLst/>
            <a:gdLst>
              <a:gd name="connsiteX0" fmla="*/ 154845 w 350913"/>
              <a:gd name="connsiteY0" fmla="*/ 22 h 338960"/>
              <a:gd name="connsiteX1" fmla="*/ 340005 w 350913"/>
              <a:gd name="connsiteY1" fmla="*/ 221278 h 338960"/>
              <a:gd name="connsiteX2" fmla="*/ 10634 w 350913"/>
              <a:gd name="connsiteY2" fmla="*/ 289178 h 338960"/>
              <a:gd name="connsiteX3" fmla="*/ 119488 w 350913"/>
              <a:gd name="connsiteY3" fmla="*/ 4155 h 338960"/>
              <a:gd name="connsiteX4" fmla="*/ 154845 w 350913"/>
              <a:gd name="connsiteY4" fmla="*/ 22 h 338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0913" h="338960">
                <a:moveTo>
                  <a:pt x="154845" y="22"/>
                </a:moveTo>
                <a:cubicBezTo>
                  <a:pt x="246677" y="-1293"/>
                  <a:pt x="391912" y="57780"/>
                  <a:pt x="340005" y="221278"/>
                </a:cubicBezTo>
                <a:cubicBezTo>
                  <a:pt x="280684" y="408133"/>
                  <a:pt x="47387" y="325365"/>
                  <a:pt x="10634" y="289178"/>
                </a:cubicBezTo>
                <a:cubicBezTo>
                  <a:pt x="-26119" y="252991"/>
                  <a:pt x="37818" y="24351"/>
                  <a:pt x="119488" y="4155"/>
                </a:cubicBezTo>
                <a:cubicBezTo>
                  <a:pt x="129697" y="1631"/>
                  <a:pt x="141726" y="210"/>
                  <a:pt x="154845" y="22"/>
                </a:cubicBezTo>
                <a:close/>
              </a:path>
            </a:pathLst>
          </a:custGeom>
          <a:ln>
            <a:solidFill>
              <a:schemeClr val="accent4"/>
            </a:solidFill>
          </a:ln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9" name="Footer Placeholder 5">
            <a:extLst>
              <a:ext uri="{FF2B5EF4-FFF2-40B4-BE49-F238E27FC236}">
                <a16:creationId xmlns:a16="http://schemas.microsoft.com/office/drawing/2014/main" id="{3324246F-F0D6-1940-4C2D-1B0A3C16A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3192" y="6281928"/>
            <a:ext cx="2450592" cy="274320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4" name="Triangle 2">
            <a:extLst>
              <a:ext uri="{FF2B5EF4-FFF2-40B4-BE49-F238E27FC236}">
                <a16:creationId xmlns:a16="http://schemas.microsoft.com/office/drawing/2014/main" id="{E9D746EE-2CD1-8E5F-21D1-717095C13A21}"/>
              </a:ext>
            </a:extLst>
          </p:cNvPr>
          <p:cNvSpPr/>
          <p:nvPr userDrawn="1"/>
        </p:nvSpPr>
        <p:spPr>
          <a:xfrm rot="21394394">
            <a:off x="9892066" y="3963991"/>
            <a:ext cx="1475500" cy="1314452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  <a:gd name="connsiteX0" fmla="*/ 33816 w 5047402"/>
              <a:gd name="connsiteY0" fmla="*/ 3234353 h 4544470"/>
              <a:gd name="connsiteX1" fmla="*/ 2953052 w 5047402"/>
              <a:gd name="connsiteY1" fmla="*/ 25473 h 4544470"/>
              <a:gd name="connsiteX2" fmla="*/ 4949909 w 5047402"/>
              <a:gd name="connsiteY2" fmla="*/ 4389385 h 4544470"/>
              <a:gd name="connsiteX3" fmla="*/ 33816 w 5047402"/>
              <a:gd name="connsiteY3" fmla="*/ 3234353 h 4544470"/>
              <a:gd name="connsiteX0" fmla="*/ 51952 w 5065538"/>
              <a:gd name="connsiteY0" fmla="*/ 3240171 h 4628936"/>
              <a:gd name="connsiteX1" fmla="*/ 2971188 w 5065538"/>
              <a:gd name="connsiteY1" fmla="*/ 31291 h 4628936"/>
              <a:gd name="connsiteX2" fmla="*/ 4968045 w 5065538"/>
              <a:gd name="connsiteY2" fmla="*/ 4395203 h 4628936"/>
              <a:gd name="connsiteX3" fmla="*/ 51952 w 5065538"/>
              <a:gd name="connsiteY3" fmla="*/ 3240171 h 4628936"/>
              <a:gd name="connsiteX0" fmla="*/ 51952 w 5393218"/>
              <a:gd name="connsiteY0" fmla="*/ 3240171 h 5081380"/>
              <a:gd name="connsiteX1" fmla="*/ 2971188 w 5393218"/>
              <a:gd name="connsiteY1" fmla="*/ 31291 h 5081380"/>
              <a:gd name="connsiteX2" fmla="*/ 4968045 w 5393218"/>
              <a:gd name="connsiteY2" fmla="*/ 4395203 h 5081380"/>
              <a:gd name="connsiteX3" fmla="*/ 51952 w 5393218"/>
              <a:gd name="connsiteY3" fmla="*/ 3240171 h 5081380"/>
              <a:gd name="connsiteX0" fmla="*/ 21176 w 5076250"/>
              <a:gd name="connsiteY0" fmla="*/ 3171600 h 4476643"/>
              <a:gd name="connsiteX1" fmla="*/ 3281878 w 5076250"/>
              <a:gd name="connsiteY1" fmla="*/ 25924 h 4476643"/>
              <a:gd name="connsiteX2" fmla="*/ 4937269 w 5076250"/>
              <a:gd name="connsiteY2" fmla="*/ 4326632 h 4476643"/>
              <a:gd name="connsiteX3" fmla="*/ 21176 w 5076250"/>
              <a:gd name="connsiteY3" fmla="*/ 3171600 h 4476643"/>
              <a:gd name="connsiteX0" fmla="*/ 21176 w 5399462"/>
              <a:gd name="connsiteY0" fmla="*/ 3171600 h 4810123"/>
              <a:gd name="connsiteX1" fmla="*/ 3281878 w 5399462"/>
              <a:gd name="connsiteY1" fmla="*/ 25924 h 4810123"/>
              <a:gd name="connsiteX2" fmla="*/ 4937269 w 5399462"/>
              <a:gd name="connsiteY2" fmla="*/ 4326632 h 4810123"/>
              <a:gd name="connsiteX3" fmla="*/ 21176 w 5399462"/>
              <a:gd name="connsiteY3" fmla="*/ 3171600 h 4810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9462" h="4810123">
                <a:moveTo>
                  <a:pt x="21176" y="3171600"/>
                </a:moveTo>
                <a:cubicBezTo>
                  <a:pt x="-254722" y="2454815"/>
                  <a:pt x="2237939" y="-294918"/>
                  <a:pt x="3281878" y="25924"/>
                </a:cubicBezTo>
                <a:cubicBezTo>
                  <a:pt x="4325817" y="346766"/>
                  <a:pt x="6296743" y="2993163"/>
                  <a:pt x="4937269" y="4326632"/>
                </a:cubicBezTo>
                <a:cubicBezTo>
                  <a:pt x="3577795" y="5660101"/>
                  <a:pt x="297074" y="3888385"/>
                  <a:pt x="21176" y="3171600"/>
                </a:cubicBezTo>
                <a:close/>
              </a:path>
            </a:pathLst>
          </a:cu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riangle 2">
            <a:extLst>
              <a:ext uri="{FF2B5EF4-FFF2-40B4-BE49-F238E27FC236}">
                <a16:creationId xmlns:a16="http://schemas.microsoft.com/office/drawing/2014/main" id="{899BE460-409B-EAFF-B70B-23B36E66364A}"/>
              </a:ext>
            </a:extLst>
          </p:cNvPr>
          <p:cNvSpPr/>
          <p:nvPr userDrawn="1"/>
        </p:nvSpPr>
        <p:spPr>
          <a:xfrm rot="7688314">
            <a:off x="4057001" y="4019714"/>
            <a:ext cx="1540625" cy="1331572"/>
          </a:xfrm>
          <a:custGeom>
            <a:avLst/>
            <a:gdLst>
              <a:gd name="connsiteX0" fmla="*/ 0 w 4306493"/>
              <a:gd name="connsiteY0" fmla="*/ 3712494 h 3712494"/>
              <a:gd name="connsiteX1" fmla="*/ 2153247 w 4306493"/>
              <a:gd name="connsiteY1" fmla="*/ 0 h 3712494"/>
              <a:gd name="connsiteX2" fmla="*/ 4306493 w 4306493"/>
              <a:gd name="connsiteY2" fmla="*/ 3712494 h 3712494"/>
              <a:gd name="connsiteX3" fmla="*/ 0 w 4306493"/>
              <a:gd name="connsiteY3" fmla="*/ 3712494 h 3712494"/>
              <a:gd name="connsiteX0" fmla="*/ 0 w 4306493"/>
              <a:gd name="connsiteY0" fmla="*/ 3696452 h 3696452"/>
              <a:gd name="connsiteX1" fmla="*/ 2329710 w 4306493"/>
              <a:gd name="connsiteY1" fmla="*/ 0 h 3696452"/>
              <a:gd name="connsiteX2" fmla="*/ 4306493 w 4306493"/>
              <a:gd name="connsiteY2" fmla="*/ 3696452 h 3696452"/>
              <a:gd name="connsiteX3" fmla="*/ 0 w 4306493"/>
              <a:gd name="connsiteY3" fmla="*/ 3696452 h 3696452"/>
              <a:gd name="connsiteX0" fmla="*/ 37309 w 4402235"/>
              <a:gd name="connsiteY0" fmla="*/ 3696452 h 3696452"/>
              <a:gd name="connsiteX1" fmla="*/ 2367019 w 4402235"/>
              <a:gd name="connsiteY1" fmla="*/ 0 h 3696452"/>
              <a:gd name="connsiteX2" fmla="*/ 4343802 w 4402235"/>
              <a:gd name="connsiteY2" fmla="*/ 3696452 h 3696452"/>
              <a:gd name="connsiteX3" fmla="*/ 37309 w 4402235"/>
              <a:gd name="connsiteY3" fmla="*/ 3696452 h 3696452"/>
              <a:gd name="connsiteX0" fmla="*/ 37309 w 4758551"/>
              <a:gd name="connsiteY0" fmla="*/ 3696452 h 3696452"/>
              <a:gd name="connsiteX1" fmla="*/ 2367019 w 4758551"/>
              <a:gd name="connsiteY1" fmla="*/ 0 h 3696452"/>
              <a:gd name="connsiteX2" fmla="*/ 4343802 w 4758551"/>
              <a:gd name="connsiteY2" fmla="*/ 3696452 h 3696452"/>
              <a:gd name="connsiteX3" fmla="*/ 37309 w 4758551"/>
              <a:gd name="connsiteY3" fmla="*/ 3696452 h 3696452"/>
              <a:gd name="connsiteX0" fmla="*/ 379572 w 5100814"/>
              <a:gd name="connsiteY0" fmla="*/ 3696452 h 3696452"/>
              <a:gd name="connsiteX1" fmla="*/ 2709282 w 5100814"/>
              <a:gd name="connsiteY1" fmla="*/ 0 h 3696452"/>
              <a:gd name="connsiteX2" fmla="*/ 4686065 w 5100814"/>
              <a:gd name="connsiteY2" fmla="*/ 3696452 h 3696452"/>
              <a:gd name="connsiteX3" fmla="*/ 379572 w 5100814"/>
              <a:gd name="connsiteY3" fmla="*/ 3696452 h 3696452"/>
              <a:gd name="connsiteX0" fmla="*/ 527795 w 5425824"/>
              <a:gd name="connsiteY0" fmla="*/ 3696657 h 3696657"/>
              <a:gd name="connsiteX1" fmla="*/ 2857505 w 5425824"/>
              <a:gd name="connsiteY1" fmla="*/ 205 h 3696657"/>
              <a:gd name="connsiteX2" fmla="*/ 4834288 w 5425824"/>
              <a:gd name="connsiteY2" fmla="*/ 3696657 h 3696657"/>
              <a:gd name="connsiteX3" fmla="*/ 527795 w 5425824"/>
              <a:gd name="connsiteY3" fmla="*/ 3696657 h 3696657"/>
              <a:gd name="connsiteX0" fmla="*/ 507350 w 5405379"/>
              <a:gd name="connsiteY0" fmla="*/ 3696679 h 3853535"/>
              <a:gd name="connsiteX1" fmla="*/ 2837060 w 5405379"/>
              <a:gd name="connsiteY1" fmla="*/ 227 h 3853535"/>
              <a:gd name="connsiteX2" fmla="*/ 4813843 w 5405379"/>
              <a:gd name="connsiteY2" fmla="*/ 3696679 h 3853535"/>
              <a:gd name="connsiteX3" fmla="*/ 507350 w 5405379"/>
              <a:gd name="connsiteY3" fmla="*/ 3696679 h 3853535"/>
              <a:gd name="connsiteX0" fmla="*/ 321130 w 5326541"/>
              <a:gd name="connsiteY0" fmla="*/ 2552473 h 3795422"/>
              <a:gd name="connsiteX1" fmla="*/ 3260440 w 5326541"/>
              <a:gd name="connsiteY1" fmla="*/ 11053 h 3795422"/>
              <a:gd name="connsiteX2" fmla="*/ 5237223 w 5326541"/>
              <a:gd name="connsiteY2" fmla="*/ 3707505 h 3795422"/>
              <a:gd name="connsiteX3" fmla="*/ 321130 w 5326541"/>
              <a:gd name="connsiteY3" fmla="*/ 2552473 h 3795422"/>
              <a:gd name="connsiteX0" fmla="*/ 131275 w 5136686"/>
              <a:gd name="connsiteY0" fmla="*/ 2556035 h 3848881"/>
              <a:gd name="connsiteX1" fmla="*/ 3070585 w 5136686"/>
              <a:gd name="connsiteY1" fmla="*/ 14615 h 3848881"/>
              <a:gd name="connsiteX2" fmla="*/ 5047368 w 5136686"/>
              <a:gd name="connsiteY2" fmla="*/ 3711067 h 3848881"/>
              <a:gd name="connsiteX3" fmla="*/ 131275 w 5136686"/>
              <a:gd name="connsiteY3" fmla="*/ 2556035 h 3848881"/>
              <a:gd name="connsiteX0" fmla="*/ 139833 w 5155503"/>
              <a:gd name="connsiteY0" fmla="*/ 2577742 h 3870588"/>
              <a:gd name="connsiteX1" fmla="*/ 3079143 w 5155503"/>
              <a:gd name="connsiteY1" fmla="*/ 36322 h 3870588"/>
              <a:gd name="connsiteX2" fmla="*/ 5055926 w 5155503"/>
              <a:gd name="connsiteY2" fmla="*/ 3732774 h 3870588"/>
              <a:gd name="connsiteX3" fmla="*/ 139833 w 5155503"/>
              <a:gd name="connsiteY3" fmla="*/ 2577742 h 3870588"/>
              <a:gd name="connsiteX0" fmla="*/ 26029 w 5061836"/>
              <a:gd name="connsiteY0" fmla="*/ 2477397 h 3730043"/>
              <a:gd name="connsiteX1" fmla="*/ 3141802 w 5061836"/>
              <a:gd name="connsiteY1" fmla="*/ 32230 h 3730043"/>
              <a:gd name="connsiteX2" fmla="*/ 4942122 w 5061836"/>
              <a:gd name="connsiteY2" fmla="*/ 3632429 h 3730043"/>
              <a:gd name="connsiteX3" fmla="*/ 26029 w 5061836"/>
              <a:gd name="connsiteY3" fmla="*/ 2477397 h 3730043"/>
              <a:gd name="connsiteX0" fmla="*/ 116397 w 5152204"/>
              <a:gd name="connsiteY0" fmla="*/ 2487445 h 3802029"/>
              <a:gd name="connsiteX1" fmla="*/ 3232170 w 5152204"/>
              <a:gd name="connsiteY1" fmla="*/ 42278 h 3802029"/>
              <a:gd name="connsiteX2" fmla="*/ 5032490 w 5152204"/>
              <a:gd name="connsiteY2" fmla="*/ 3642477 h 3802029"/>
              <a:gd name="connsiteX3" fmla="*/ 116397 w 5152204"/>
              <a:gd name="connsiteY3" fmla="*/ 2487445 h 3802029"/>
              <a:gd name="connsiteX0" fmla="*/ 116397 w 5311374"/>
              <a:gd name="connsiteY0" fmla="*/ 2487445 h 3961862"/>
              <a:gd name="connsiteX1" fmla="*/ 3232170 w 5311374"/>
              <a:gd name="connsiteY1" fmla="*/ 42278 h 3961862"/>
              <a:gd name="connsiteX2" fmla="*/ 5032490 w 5311374"/>
              <a:gd name="connsiteY2" fmla="*/ 3642477 h 3961862"/>
              <a:gd name="connsiteX3" fmla="*/ 116397 w 5311374"/>
              <a:gd name="connsiteY3" fmla="*/ 2487445 h 3961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11374" h="3961862">
                <a:moveTo>
                  <a:pt x="116397" y="2487445"/>
                </a:moveTo>
                <a:cubicBezTo>
                  <a:pt x="-600751" y="1293854"/>
                  <a:pt x="2188231" y="-278564"/>
                  <a:pt x="3232170" y="42278"/>
                </a:cubicBezTo>
                <a:cubicBezTo>
                  <a:pt x="4276109" y="363120"/>
                  <a:pt x="5984922" y="2865980"/>
                  <a:pt x="5032490" y="3642477"/>
                </a:cubicBezTo>
                <a:cubicBezTo>
                  <a:pt x="4080058" y="4418974"/>
                  <a:pt x="833545" y="3681036"/>
                  <a:pt x="116397" y="2487445"/>
                </a:cubicBezTo>
                <a:close/>
              </a:path>
            </a:pathLst>
          </a:cu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Oval 7">
            <a:extLst>
              <a:ext uri="{FF2B5EF4-FFF2-40B4-BE49-F238E27FC236}">
                <a16:creationId xmlns:a16="http://schemas.microsoft.com/office/drawing/2014/main" id="{3035E686-44F8-5A97-3FA3-FB72E8A42E52}"/>
              </a:ext>
            </a:extLst>
          </p:cNvPr>
          <p:cNvSpPr/>
          <p:nvPr userDrawn="1"/>
        </p:nvSpPr>
        <p:spPr>
          <a:xfrm rot="18434137">
            <a:off x="831871" y="4047987"/>
            <a:ext cx="1375578" cy="1155788"/>
          </a:xfrm>
          <a:custGeom>
            <a:avLst/>
            <a:gdLst>
              <a:gd name="connsiteX0" fmla="*/ 0 w 1850045"/>
              <a:gd name="connsiteY0" fmla="*/ 925023 h 1850045"/>
              <a:gd name="connsiteX1" fmla="*/ 925023 w 1850045"/>
              <a:gd name="connsiteY1" fmla="*/ 0 h 1850045"/>
              <a:gd name="connsiteX2" fmla="*/ 1850046 w 1850045"/>
              <a:gd name="connsiteY2" fmla="*/ 925023 h 1850045"/>
              <a:gd name="connsiteX3" fmla="*/ 925023 w 1850045"/>
              <a:gd name="connsiteY3" fmla="*/ 1850046 h 1850045"/>
              <a:gd name="connsiteX4" fmla="*/ 0 w 1850045"/>
              <a:gd name="connsiteY4" fmla="*/ 925023 h 1850045"/>
              <a:gd name="connsiteX0" fmla="*/ 0 w 1850046"/>
              <a:gd name="connsiteY0" fmla="*/ 843743 h 1768766"/>
              <a:gd name="connsiteX1" fmla="*/ 925023 w 1850046"/>
              <a:gd name="connsiteY1" fmla="*/ 0 h 1768766"/>
              <a:gd name="connsiteX2" fmla="*/ 1850046 w 1850046"/>
              <a:gd name="connsiteY2" fmla="*/ 843743 h 1768766"/>
              <a:gd name="connsiteX3" fmla="*/ 925023 w 1850046"/>
              <a:gd name="connsiteY3" fmla="*/ 1768766 h 1768766"/>
              <a:gd name="connsiteX4" fmla="*/ 0 w 1850046"/>
              <a:gd name="connsiteY4" fmla="*/ 843743 h 1768766"/>
              <a:gd name="connsiteX0" fmla="*/ 5 w 1850051"/>
              <a:gd name="connsiteY0" fmla="*/ 843743 h 1657006"/>
              <a:gd name="connsiteX1" fmla="*/ 925028 w 1850051"/>
              <a:gd name="connsiteY1" fmla="*/ 0 h 1657006"/>
              <a:gd name="connsiteX2" fmla="*/ 1850051 w 1850051"/>
              <a:gd name="connsiteY2" fmla="*/ 843743 h 1657006"/>
              <a:gd name="connsiteX3" fmla="*/ 935188 w 1850051"/>
              <a:gd name="connsiteY3" fmla="*/ 1657006 h 1657006"/>
              <a:gd name="connsiteX4" fmla="*/ 5 w 1850051"/>
              <a:gd name="connsiteY4" fmla="*/ 843743 h 1657006"/>
              <a:gd name="connsiteX0" fmla="*/ 2 w 1971968"/>
              <a:gd name="connsiteY0" fmla="*/ 843743 h 1657006"/>
              <a:gd name="connsiteX1" fmla="*/ 1046945 w 1971968"/>
              <a:gd name="connsiteY1" fmla="*/ 0 h 1657006"/>
              <a:gd name="connsiteX2" fmla="*/ 1971968 w 1971968"/>
              <a:gd name="connsiteY2" fmla="*/ 843743 h 1657006"/>
              <a:gd name="connsiteX3" fmla="*/ 1057105 w 1971968"/>
              <a:gd name="connsiteY3" fmla="*/ 1657006 h 1657006"/>
              <a:gd name="connsiteX4" fmla="*/ 2 w 1971968"/>
              <a:gd name="connsiteY4" fmla="*/ 843743 h 1657006"/>
              <a:gd name="connsiteX0" fmla="*/ 142 w 1972108"/>
              <a:gd name="connsiteY0" fmla="*/ 843743 h 1657006"/>
              <a:gd name="connsiteX1" fmla="*/ 1047085 w 1972108"/>
              <a:gd name="connsiteY1" fmla="*/ 0 h 1657006"/>
              <a:gd name="connsiteX2" fmla="*/ 1972108 w 1972108"/>
              <a:gd name="connsiteY2" fmla="*/ 843743 h 1657006"/>
              <a:gd name="connsiteX3" fmla="*/ 1057245 w 1972108"/>
              <a:gd name="connsiteY3" fmla="*/ 1657006 h 1657006"/>
              <a:gd name="connsiteX4" fmla="*/ 142 w 1972108"/>
              <a:gd name="connsiteY4" fmla="*/ 843743 h 1657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2108" h="1657006">
                <a:moveTo>
                  <a:pt x="142" y="843743"/>
                </a:moveTo>
                <a:cubicBezTo>
                  <a:pt x="-11711" y="272935"/>
                  <a:pt x="718424" y="0"/>
                  <a:pt x="1047085" y="0"/>
                </a:cubicBezTo>
                <a:cubicBezTo>
                  <a:pt x="1375746" y="0"/>
                  <a:pt x="1972108" y="332867"/>
                  <a:pt x="1972108" y="843743"/>
                </a:cubicBezTo>
                <a:cubicBezTo>
                  <a:pt x="1972108" y="1354619"/>
                  <a:pt x="1385906" y="1657006"/>
                  <a:pt x="1057245" y="1657006"/>
                </a:cubicBezTo>
                <a:cubicBezTo>
                  <a:pt x="728584" y="1657006"/>
                  <a:pt x="11995" y="1414551"/>
                  <a:pt x="142" y="843743"/>
                </a:cubicBezTo>
                <a:close/>
              </a:path>
            </a:pathLst>
          </a:custGeom>
          <a:noFill/>
          <a:ln w="285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Oval 17">
            <a:extLst>
              <a:ext uri="{FF2B5EF4-FFF2-40B4-BE49-F238E27FC236}">
                <a16:creationId xmlns:a16="http://schemas.microsoft.com/office/drawing/2014/main" id="{D127E5D0-1987-2A45-7EB8-D0449FBDBB48}"/>
              </a:ext>
            </a:extLst>
          </p:cNvPr>
          <p:cNvSpPr/>
          <p:nvPr userDrawn="1"/>
        </p:nvSpPr>
        <p:spPr>
          <a:xfrm rot="2441864">
            <a:off x="6735824" y="3720682"/>
            <a:ext cx="1392502" cy="1487398"/>
          </a:xfrm>
          <a:custGeom>
            <a:avLst/>
            <a:gdLst>
              <a:gd name="connsiteX0" fmla="*/ 0 w 1850045"/>
              <a:gd name="connsiteY0" fmla="*/ 925023 h 1850045"/>
              <a:gd name="connsiteX1" fmla="*/ 925023 w 1850045"/>
              <a:gd name="connsiteY1" fmla="*/ 0 h 1850045"/>
              <a:gd name="connsiteX2" fmla="*/ 1850046 w 1850045"/>
              <a:gd name="connsiteY2" fmla="*/ 925023 h 1850045"/>
              <a:gd name="connsiteX3" fmla="*/ 925023 w 1850045"/>
              <a:gd name="connsiteY3" fmla="*/ 1850046 h 1850045"/>
              <a:gd name="connsiteX4" fmla="*/ 0 w 1850045"/>
              <a:gd name="connsiteY4" fmla="*/ 925023 h 1850045"/>
              <a:gd name="connsiteX0" fmla="*/ 5 w 1850051"/>
              <a:gd name="connsiteY0" fmla="*/ 985983 h 1911006"/>
              <a:gd name="connsiteX1" fmla="*/ 914868 w 1850051"/>
              <a:gd name="connsiteY1" fmla="*/ 0 h 1911006"/>
              <a:gd name="connsiteX2" fmla="*/ 1850051 w 1850051"/>
              <a:gd name="connsiteY2" fmla="*/ 985983 h 1911006"/>
              <a:gd name="connsiteX3" fmla="*/ 925028 w 1850051"/>
              <a:gd name="connsiteY3" fmla="*/ 1911006 h 1911006"/>
              <a:gd name="connsiteX4" fmla="*/ 5 w 1850051"/>
              <a:gd name="connsiteY4" fmla="*/ 985983 h 1911006"/>
              <a:gd name="connsiteX0" fmla="*/ 4 w 1789090"/>
              <a:gd name="connsiteY0" fmla="*/ 996147 h 1911013"/>
              <a:gd name="connsiteX1" fmla="*/ 853907 w 1789090"/>
              <a:gd name="connsiteY1" fmla="*/ 4 h 1911013"/>
              <a:gd name="connsiteX2" fmla="*/ 1789090 w 1789090"/>
              <a:gd name="connsiteY2" fmla="*/ 985987 h 1911013"/>
              <a:gd name="connsiteX3" fmla="*/ 864067 w 1789090"/>
              <a:gd name="connsiteY3" fmla="*/ 1911010 h 1911013"/>
              <a:gd name="connsiteX4" fmla="*/ 4 w 1789090"/>
              <a:gd name="connsiteY4" fmla="*/ 996147 h 1911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9090" h="1911013">
                <a:moveTo>
                  <a:pt x="4" y="996147"/>
                </a:moveTo>
                <a:cubicBezTo>
                  <a:pt x="-1689" y="677646"/>
                  <a:pt x="555726" y="1697"/>
                  <a:pt x="853907" y="4"/>
                </a:cubicBezTo>
                <a:cubicBezTo>
                  <a:pt x="1152088" y="-1689"/>
                  <a:pt x="1789090" y="475111"/>
                  <a:pt x="1789090" y="985987"/>
                </a:cubicBezTo>
                <a:cubicBezTo>
                  <a:pt x="1789090" y="1496863"/>
                  <a:pt x="1162248" y="1909317"/>
                  <a:pt x="864067" y="1911010"/>
                </a:cubicBezTo>
                <a:cubicBezTo>
                  <a:pt x="565886" y="1912703"/>
                  <a:pt x="1697" y="1314648"/>
                  <a:pt x="4" y="996147"/>
                </a:cubicBezTo>
                <a:close/>
              </a:path>
            </a:pathLst>
          </a:custGeom>
          <a:noFill/>
          <a:ln w="28575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3" name="Text Placeholder 39">
            <a:extLst>
              <a:ext uri="{FF2B5EF4-FFF2-40B4-BE49-F238E27FC236}">
                <a16:creationId xmlns:a16="http://schemas.microsoft.com/office/drawing/2014/main" id="{4C8D3C29-A697-666D-CCB1-4A2885EA035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16237" y="5532120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4" name="Text Placeholder 39">
            <a:extLst>
              <a:ext uri="{FF2B5EF4-FFF2-40B4-BE49-F238E27FC236}">
                <a16:creationId xmlns:a16="http://schemas.microsoft.com/office/drawing/2014/main" id="{95EFF18A-456F-0200-6F0B-FFE00AABB35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432788" y="5532120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5" name="Text Placeholder 39">
            <a:extLst>
              <a:ext uri="{FF2B5EF4-FFF2-40B4-BE49-F238E27FC236}">
                <a16:creationId xmlns:a16="http://schemas.microsoft.com/office/drawing/2014/main" id="{D97A0A6E-7520-5FDB-915E-DA998056CA9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340628" y="5532120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39">
            <a:extLst>
              <a:ext uri="{FF2B5EF4-FFF2-40B4-BE49-F238E27FC236}">
                <a16:creationId xmlns:a16="http://schemas.microsoft.com/office/drawing/2014/main" id="{C37FCE37-F31D-5F55-D8F0-24FE150D191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248468" y="5532120"/>
            <a:ext cx="2468880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7" name="Text Placeholder 39">
            <a:extLst>
              <a:ext uri="{FF2B5EF4-FFF2-40B4-BE49-F238E27FC236}">
                <a16:creationId xmlns:a16="http://schemas.microsoft.com/office/drawing/2014/main" id="{7B61BDA2-E2F8-1D34-2D71-2C1EE07F82B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516237" y="5751576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8" name="Text Placeholder 39">
            <a:extLst>
              <a:ext uri="{FF2B5EF4-FFF2-40B4-BE49-F238E27FC236}">
                <a16:creationId xmlns:a16="http://schemas.microsoft.com/office/drawing/2014/main" id="{C5F4B246-3602-89ED-3E0A-8662A66D241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32788" y="5751576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9" name="Text Placeholder 39">
            <a:extLst>
              <a:ext uri="{FF2B5EF4-FFF2-40B4-BE49-F238E27FC236}">
                <a16:creationId xmlns:a16="http://schemas.microsoft.com/office/drawing/2014/main" id="{B6972967-A0A0-D74B-DB32-270A049FA890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40628" y="5751576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0" name="Text Placeholder 39">
            <a:extLst>
              <a:ext uri="{FF2B5EF4-FFF2-40B4-BE49-F238E27FC236}">
                <a16:creationId xmlns:a16="http://schemas.microsoft.com/office/drawing/2014/main" id="{68A46AB3-440A-EDBD-9522-2CEFD92EAF0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248468" y="5751576"/>
            <a:ext cx="2468880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tx2"/>
                </a:solidFill>
                <a:latin typeface="+mn-lt"/>
                <a:ea typeface="Source Sans Pro" panose="020B0503030403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3" name="Picture Placeholder 72">
            <a:extLst>
              <a:ext uri="{FF2B5EF4-FFF2-40B4-BE49-F238E27FC236}">
                <a16:creationId xmlns:a16="http://schemas.microsoft.com/office/drawing/2014/main" id="{2A73FB58-C106-4E93-CD24-68783A8D835C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990182" y="3883007"/>
            <a:ext cx="1419663" cy="1476420"/>
          </a:xfrm>
          <a:custGeom>
            <a:avLst/>
            <a:gdLst>
              <a:gd name="connsiteX0" fmla="*/ 738210 w 1419663"/>
              <a:gd name="connsiteY0" fmla="*/ 0 h 1476420"/>
              <a:gd name="connsiteX1" fmla="*/ 1419663 w 1419663"/>
              <a:gd name="connsiteY1" fmla="*/ 738210 h 1476420"/>
              <a:gd name="connsiteX2" fmla="*/ 738210 w 1419663"/>
              <a:gd name="connsiteY2" fmla="*/ 1476420 h 1476420"/>
              <a:gd name="connsiteX3" fmla="*/ 0 w 1419663"/>
              <a:gd name="connsiteY3" fmla="*/ 738210 h 1476420"/>
              <a:gd name="connsiteX4" fmla="*/ 738210 w 1419663"/>
              <a:gd name="connsiteY4" fmla="*/ 0 h 1476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19663" h="1476420">
                <a:moveTo>
                  <a:pt x="738210" y="0"/>
                </a:moveTo>
                <a:cubicBezTo>
                  <a:pt x="974821" y="0"/>
                  <a:pt x="1419663" y="330508"/>
                  <a:pt x="1419663" y="738210"/>
                </a:cubicBezTo>
                <a:cubicBezTo>
                  <a:pt x="1419663" y="1145912"/>
                  <a:pt x="974821" y="1476420"/>
                  <a:pt x="738210" y="1476420"/>
                </a:cubicBezTo>
                <a:cubicBezTo>
                  <a:pt x="501599" y="1476420"/>
                  <a:pt x="0" y="1251318"/>
                  <a:pt x="0" y="738210"/>
                </a:cubicBezTo>
                <a:cubicBezTo>
                  <a:pt x="0" y="225102"/>
                  <a:pt x="501599" y="0"/>
                  <a:pt x="738210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64E38C68-4983-2DA4-C8FB-6C65022B3B14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3879187" y="3832085"/>
            <a:ext cx="1547941" cy="1505232"/>
          </a:xfrm>
          <a:custGeom>
            <a:avLst/>
            <a:gdLst>
              <a:gd name="connsiteX0" fmla="*/ 732258 w 1547941"/>
              <a:gd name="connsiteY0" fmla="*/ 972 h 1505232"/>
              <a:gd name="connsiteX1" fmla="*/ 1547941 w 1547941"/>
              <a:gd name="connsiteY1" fmla="*/ 725968 h 1505232"/>
              <a:gd name="connsiteX2" fmla="*/ 843665 w 1547941"/>
              <a:gd name="connsiteY2" fmla="*/ 1504111 h 1505232"/>
              <a:gd name="connsiteX3" fmla="*/ 50 w 1547941"/>
              <a:gd name="connsiteY3" fmla="*/ 855091 h 1505232"/>
              <a:gd name="connsiteX4" fmla="*/ 732258 w 1547941"/>
              <a:gd name="connsiteY4" fmla="*/ 972 h 1505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7941" h="1505232">
                <a:moveTo>
                  <a:pt x="732258" y="972"/>
                </a:moveTo>
                <a:cubicBezTo>
                  <a:pt x="990240" y="-20549"/>
                  <a:pt x="1547941" y="318266"/>
                  <a:pt x="1547941" y="725968"/>
                </a:cubicBezTo>
                <a:cubicBezTo>
                  <a:pt x="1547941" y="1133669"/>
                  <a:pt x="1101647" y="1482590"/>
                  <a:pt x="843665" y="1504111"/>
                </a:cubicBezTo>
                <a:cubicBezTo>
                  <a:pt x="585683" y="1525632"/>
                  <a:pt x="5705" y="1234737"/>
                  <a:pt x="50" y="855091"/>
                </a:cubicBezTo>
                <a:cubicBezTo>
                  <a:pt x="-5605" y="475445"/>
                  <a:pt x="474276" y="22493"/>
                  <a:pt x="732258" y="972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5" name="Picture Placeholder 74">
            <a:extLst>
              <a:ext uri="{FF2B5EF4-FFF2-40B4-BE49-F238E27FC236}">
                <a16:creationId xmlns:a16="http://schemas.microsoft.com/office/drawing/2014/main" id="{276FDBD4-A02F-F910-0D70-4B9FD348C21B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6817377" y="3869851"/>
            <a:ext cx="1515383" cy="1469701"/>
          </a:xfrm>
          <a:custGeom>
            <a:avLst/>
            <a:gdLst>
              <a:gd name="connsiteX0" fmla="*/ 733407 w 1515383"/>
              <a:gd name="connsiteY0" fmla="*/ 800 h 1469701"/>
              <a:gd name="connsiteX1" fmla="*/ 1515157 w 1515383"/>
              <a:gd name="connsiteY1" fmla="*/ 871740 h 1469701"/>
              <a:gd name="connsiteX2" fmla="*/ 738211 w 1515383"/>
              <a:gd name="connsiteY2" fmla="*/ 1467914 h 1469701"/>
              <a:gd name="connsiteX3" fmla="*/ 1 w 1515383"/>
              <a:gd name="connsiteY3" fmla="*/ 729705 h 1469701"/>
              <a:gd name="connsiteX4" fmla="*/ 733407 w 1515383"/>
              <a:gd name="connsiteY4" fmla="*/ 800 h 1469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5383" h="1469701">
                <a:moveTo>
                  <a:pt x="733407" y="800"/>
                </a:moveTo>
                <a:cubicBezTo>
                  <a:pt x="985933" y="24472"/>
                  <a:pt x="1528070" y="360740"/>
                  <a:pt x="1515157" y="871740"/>
                </a:cubicBezTo>
                <a:cubicBezTo>
                  <a:pt x="1515157" y="1279442"/>
                  <a:pt x="990737" y="1491587"/>
                  <a:pt x="738211" y="1467914"/>
                </a:cubicBezTo>
                <a:cubicBezTo>
                  <a:pt x="485684" y="1444242"/>
                  <a:pt x="801" y="974224"/>
                  <a:pt x="1" y="729705"/>
                </a:cubicBezTo>
                <a:cubicBezTo>
                  <a:pt x="-800" y="485186"/>
                  <a:pt x="480881" y="-22872"/>
                  <a:pt x="733407" y="80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6" name="Picture Placeholder 75">
            <a:extLst>
              <a:ext uri="{FF2B5EF4-FFF2-40B4-BE49-F238E27FC236}">
                <a16:creationId xmlns:a16="http://schemas.microsoft.com/office/drawing/2014/main" id="{C0B524AD-3692-546D-2E77-0595EE431F1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9741490" y="3869781"/>
            <a:ext cx="1489057" cy="1385672"/>
          </a:xfrm>
          <a:custGeom>
            <a:avLst/>
            <a:gdLst>
              <a:gd name="connsiteX0" fmla="*/ 817905 w 1489057"/>
              <a:gd name="connsiteY0" fmla="*/ 2143 h 1385672"/>
              <a:gd name="connsiteX1" fmla="*/ 1488854 w 1489057"/>
              <a:gd name="connsiteY1" fmla="*/ 751460 h 1385672"/>
              <a:gd name="connsiteX2" fmla="*/ 750644 w 1489057"/>
              <a:gd name="connsiteY2" fmla="*/ 1385649 h 1385672"/>
              <a:gd name="connsiteX3" fmla="*/ 9433 w 1489057"/>
              <a:gd name="connsiteY3" fmla="*/ 772473 h 1385672"/>
              <a:gd name="connsiteX4" fmla="*/ 484288 w 1489057"/>
              <a:gd name="connsiteY4" fmla="*/ 29858 h 1385672"/>
              <a:gd name="connsiteX5" fmla="*/ 817905 w 1489057"/>
              <a:gd name="connsiteY5" fmla="*/ 2143 h 1385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9057" h="1385672">
                <a:moveTo>
                  <a:pt x="817905" y="2143"/>
                </a:moveTo>
                <a:cubicBezTo>
                  <a:pt x="1161745" y="23797"/>
                  <a:pt x="1498537" y="213560"/>
                  <a:pt x="1488854" y="751460"/>
                </a:cubicBezTo>
                <a:cubicBezTo>
                  <a:pt x="1488854" y="1158764"/>
                  <a:pt x="997214" y="1382147"/>
                  <a:pt x="750644" y="1385649"/>
                </a:cubicBezTo>
                <a:cubicBezTo>
                  <a:pt x="504073" y="1389151"/>
                  <a:pt x="53826" y="998438"/>
                  <a:pt x="9433" y="772473"/>
                </a:cubicBezTo>
                <a:cubicBezTo>
                  <a:pt x="-34960" y="546507"/>
                  <a:pt x="69857" y="123746"/>
                  <a:pt x="484288" y="29858"/>
                </a:cubicBezTo>
                <a:cubicBezTo>
                  <a:pt x="587896" y="6386"/>
                  <a:pt x="703292" y="-5075"/>
                  <a:pt x="817905" y="2143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207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3D154EC-0314-0992-0ED9-81621D110F21}"/>
              </a:ext>
            </a:extLst>
          </p:cNvPr>
          <p:cNvSpPr/>
          <p:nvPr userDrawn="1"/>
        </p:nvSpPr>
        <p:spPr>
          <a:xfrm>
            <a:off x="8066913" y="4245962"/>
            <a:ext cx="3505366" cy="2197229"/>
          </a:xfrm>
          <a:custGeom>
            <a:avLst/>
            <a:gdLst>
              <a:gd name="connsiteX0" fmla="*/ 1591689 w 3505366"/>
              <a:gd name="connsiteY0" fmla="*/ 10 h 2197229"/>
              <a:gd name="connsiteX1" fmla="*/ 3436943 w 3505366"/>
              <a:gd name="connsiteY1" fmla="*/ 1794512 h 2197229"/>
              <a:gd name="connsiteX2" fmla="*/ 370414 w 3505366"/>
              <a:gd name="connsiteY2" fmla="*/ 1398378 h 2197229"/>
              <a:gd name="connsiteX3" fmla="*/ 1591689 w 3505366"/>
              <a:gd name="connsiteY3" fmla="*/ 10 h 2197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366" h="2197229">
                <a:moveTo>
                  <a:pt x="1591689" y="10"/>
                </a:moveTo>
                <a:cubicBezTo>
                  <a:pt x="2321943" y="-3999"/>
                  <a:pt x="3845438" y="1214051"/>
                  <a:pt x="3436943" y="1794512"/>
                </a:cubicBezTo>
                <a:cubicBezTo>
                  <a:pt x="3028448" y="2374973"/>
                  <a:pt x="1456663" y="2397679"/>
                  <a:pt x="370414" y="1398378"/>
                </a:cubicBezTo>
                <a:cubicBezTo>
                  <a:pt x="-715835" y="399077"/>
                  <a:pt x="861435" y="4020"/>
                  <a:pt x="1591689" y="10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" y="1984248"/>
            <a:ext cx="3035808" cy="36576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4672" y="2404872"/>
            <a:ext cx="3035808" cy="150876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98264" y="1984248"/>
            <a:ext cx="3035808" cy="36576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98264" y="2404872"/>
            <a:ext cx="3035808" cy="150876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7AC51FC-0DE6-2ADC-D0A4-102FD261F26C}"/>
              </a:ext>
            </a:extLst>
          </p:cNvPr>
          <p:cNvSpPr/>
          <p:nvPr userDrawn="1"/>
        </p:nvSpPr>
        <p:spPr>
          <a:xfrm>
            <a:off x="4050995" y="4110165"/>
            <a:ext cx="4598216" cy="2448196"/>
          </a:xfrm>
          <a:custGeom>
            <a:avLst/>
            <a:gdLst>
              <a:gd name="connsiteX0" fmla="*/ 3235960 w 4598216"/>
              <a:gd name="connsiteY0" fmla="*/ 177 h 2448196"/>
              <a:gd name="connsiteX1" fmla="*/ 4077195 w 4598216"/>
              <a:gd name="connsiteY1" fmla="*/ 1276885 h 2448196"/>
              <a:gd name="connsiteX2" fmla="*/ 1841733 w 4598216"/>
              <a:gd name="connsiteY2" fmla="*/ 2309986 h 2448196"/>
              <a:gd name="connsiteX3" fmla="*/ 1787563 w 4598216"/>
              <a:gd name="connsiteY3" fmla="*/ 2285143 h 2448196"/>
              <a:gd name="connsiteX4" fmla="*/ 1661679 w 4598216"/>
              <a:gd name="connsiteY4" fmla="*/ 2342188 h 2448196"/>
              <a:gd name="connsiteX5" fmla="*/ 1522393 w 4598216"/>
              <a:gd name="connsiteY5" fmla="*/ 2391140 h 2448196"/>
              <a:gd name="connsiteX6" fmla="*/ 7966 w 4598216"/>
              <a:gd name="connsiteY6" fmla="*/ 1670966 h 2448196"/>
              <a:gd name="connsiteX7" fmla="*/ 1872108 w 4598216"/>
              <a:gd name="connsiteY7" fmla="*/ 603993 h 2448196"/>
              <a:gd name="connsiteX8" fmla="*/ 1951708 w 4598216"/>
              <a:gd name="connsiteY8" fmla="*/ 529390 h 2448196"/>
              <a:gd name="connsiteX9" fmla="*/ 1998957 w 4598216"/>
              <a:gd name="connsiteY9" fmla="*/ 493844 h 2448196"/>
              <a:gd name="connsiteX10" fmla="*/ 2059956 w 4598216"/>
              <a:gd name="connsiteY10" fmla="*/ 434818 h 2448196"/>
              <a:gd name="connsiteX11" fmla="*/ 2157847 w 4598216"/>
              <a:gd name="connsiteY11" fmla="*/ 357872 h 2448196"/>
              <a:gd name="connsiteX12" fmla="*/ 2590118 w 4598216"/>
              <a:gd name="connsiteY12" fmla="*/ 117396 h 2448196"/>
              <a:gd name="connsiteX13" fmla="*/ 3235960 w 4598216"/>
              <a:gd name="connsiteY13" fmla="*/ 177 h 244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98216" h="2448196">
                <a:moveTo>
                  <a:pt x="3235960" y="177"/>
                </a:moveTo>
                <a:cubicBezTo>
                  <a:pt x="4360185" y="16307"/>
                  <a:pt x="5178101" y="1131245"/>
                  <a:pt x="4077195" y="1276885"/>
                </a:cubicBezTo>
                <a:cubicBezTo>
                  <a:pt x="2682433" y="1461398"/>
                  <a:pt x="2500936" y="2574399"/>
                  <a:pt x="1841733" y="2309986"/>
                </a:cubicBezTo>
                <a:lnTo>
                  <a:pt x="1787563" y="2285143"/>
                </a:lnTo>
                <a:lnTo>
                  <a:pt x="1661679" y="2342188"/>
                </a:lnTo>
                <a:cubicBezTo>
                  <a:pt x="1617052" y="2360105"/>
                  <a:pt x="1570636" y="2376472"/>
                  <a:pt x="1522393" y="2391140"/>
                </a:cubicBezTo>
                <a:cubicBezTo>
                  <a:pt x="1009096" y="2564271"/>
                  <a:pt x="-104824" y="2348770"/>
                  <a:pt x="7966" y="1670966"/>
                </a:cubicBezTo>
                <a:cubicBezTo>
                  <a:pt x="120757" y="993164"/>
                  <a:pt x="1005773" y="1495062"/>
                  <a:pt x="1872108" y="603993"/>
                </a:cubicBezTo>
                <a:cubicBezTo>
                  <a:pt x="1899181" y="576148"/>
                  <a:pt x="1925728" y="551328"/>
                  <a:pt x="1951708" y="529390"/>
                </a:cubicBezTo>
                <a:lnTo>
                  <a:pt x="1998957" y="493844"/>
                </a:lnTo>
                <a:lnTo>
                  <a:pt x="2059956" y="434818"/>
                </a:lnTo>
                <a:cubicBezTo>
                  <a:pt x="2092581" y="406180"/>
                  <a:pt x="2125321" y="380398"/>
                  <a:pt x="2157847" y="357872"/>
                </a:cubicBezTo>
                <a:cubicBezTo>
                  <a:pt x="2300072" y="252898"/>
                  <a:pt x="2445153" y="174010"/>
                  <a:pt x="2590118" y="117396"/>
                </a:cubicBezTo>
                <a:cubicBezTo>
                  <a:pt x="2809076" y="31885"/>
                  <a:pt x="3027770" y="-2810"/>
                  <a:pt x="3235960" y="17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8E718E1-168B-58C6-1B6F-42DC26709517}"/>
              </a:ext>
            </a:extLst>
          </p:cNvPr>
          <p:cNvSpPr/>
          <p:nvPr userDrawn="1"/>
        </p:nvSpPr>
        <p:spPr>
          <a:xfrm>
            <a:off x="7614215" y="3847573"/>
            <a:ext cx="3361382" cy="2796865"/>
          </a:xfrm>
          <a:custGeom>
            <a:avLst/>
            <a:gdLst>
              <a:gd name="connsiteX0" fmla="*/ 1379177 w 3361382"/>
              <a:gd name="connsiteY0" fmla="*/ 673 h 2796865"/>
              <a:gd name="connsiteX1" fmla="*/ 3226456 w 3361382"/>
              <a:gd name="connsiteY1" fmla="*/ 698468 h 2796865"/>
              <a:gd name="connsiteX2" fmla="*/ 1654520 w 3361382"/>
              <a:gd name="connsiteY2" fmla="*/ 2790226 h 2796865"/>
              <a:gd name="connsiteX3" fmla="*/ 99339 w 3361382"/>
              <a:gd name="connsiteY3" fmla="*/ 407389 h 2796865"/>
              <a:gd name="connsiteX4" fmla="*/ 1379177 w 3361382"/>
              <a:gd name="connsiteY4" fmla="*/ 673 h 2796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61382" h="2796865">
                <a:moveTo>
                  <a:pt x="1379177" y="673"/>
                </a:moveTo>
                <a:cubicBezTo>
                  <a:pt x="2098234" y="15104"/>
                  <a:pt x="2895448" y="261479"/>
                  <a:pt x="3226456" y="698468"/>
                </a:cubicBezTo>
                <a:cubicBezTo>
                  <a:pt x="3814916" y="1475338"/>
                  <a:pt x="2328320" y="2906177"/>
                  <a:pt x="1654520" y="2790226"/>
                </a:cubicBezTo>
                <a:cubicBezTo>
                  <a:pt x="980720" y="2674275"/>
                  <a:pt x="-377423" y="1067616"/>
                  <a:pt x="99339" y="407389"/>
                </a:cubicBezTo>
                <a:cubicBezTo>
                  <a:pt x="307922" y="118539"/>
                  <a:pt x="819909" y="-10550"/>
                  <a:pt x="1379177" y="673"/>
                </a:cubicBezTo>
                <a:close/>
              </a:path>
            </a:pathLst>
          </a:cu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0A6ED0-15C9-368F-1AAA-EBC99B7AD5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402857"/>
            <a:ext cx="12192001" cy="2455143"/>
          </a:xfrm>
          <a:custGeom>
            <a:avLst/>
            <a:gdLst>
              <a:gd name="connsiteX0" fmla="*/ 0 w 12192001"/>
              <a:gd name="connsiteY0" fmla="*/ 0 h 2455143"/>
              <a:gd name="connsiteX1" fmla="*/ 206003 w 12192001"/>
              <a:gd name="connsiteY1" fmla="*/ 1109 h 2455143"/>
              <a:gd name="connsiteX2" fmla="*/ 2427782 w 12192001"/>
              <a:gd name="connsiteY2" fmla="*/ 201823 h 2455143"/>
              <a:gd name="connsiteX3" fmla="*/ 2758383 w 12192001"/>
              <a:gd name="connsiteY3" fmla="*/ 246086 h 2455143"/>
              <a:gd name="connsiteX4" fmla="*/ 2769563 w 12192001"/>
              <a:gd name="connsiteY4" fmla="*/ 249232 h 2455143"/>
              <a:gd name="connsiteX5" fmla="*/ 4441595 w 12192001"/>
              <a:gd name="connsiteY5" fmla="*/ 474966 h 2455143"/>
              <a:gd name="connsiteX6" fmla="*/ 6144331 w 12192001"/>
              <a:gd name="connsiteY6" fmla="*/ 457476 h 2455143"/>
              <a:gd name="connsiteX7" fmla="*/ 6578223 w 12192001"/>
              <a:gd name="connsiteY7" fmla="*/ 421761 h 2455143"/>
              <a:gd name="connsiteX8" fmla="*/ 6872381 w 12192001"/>
              <a:gd name="connsiteY8" fmla="*/ 383863 h 2455143"/>
              <a:gd name="connsiteX9" fmla="*/ 7078387 w 12192001"/>
              <a:gd name="connsiteY9" fmla="*/ 368875 h 2455143"/>
              <a:gd name="connsiteX10" fmla="*/ 7457053 w 12192001"/>
              <a:gd name="connsiteY10" fmla="*/ 322840 h 2455143"/>
              <a:gd name="connsiteX11" fmla="*/ 12107915 w 12192001"/>
              <a:gd name="connsiteY11" fmla="*/ 361608 h 2455143"/>
              <a:gd name="connsiteX12" fmla="*/ 12192001 w 12192001"/>
              <a:gd name="connsiteY12" fmla="*/ 373495 h 2455143"/>
              <a:gd name="connsiteX13" fmla="*/ 12192001 w 12192001"/>
              <a:gd name="connsiteY13" fmla="*/ 2455143 h 2455143"/>
              <a:gd name="connsiteX14" fmla="*/ 0 w 12192001"/>
              <a:gd name="connsiteY14" fmla="*/ 2455143 h 2455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1" h="2455143">
                <a:moveTo>
                  <a:pt x="0" y="0"/>
                </a:moveTo>
                <a:lnTo>
                  <a:pt x="206003" y="1109"/>
                </a:lnTo>
                <a:cubicBezTo>
                  <a:pt x="1096250" y="15691"/>
                  <a:pt x="1811969" y="113904"/>
                  <a:pt x="2427782" y="201823"/>
                </a:cubicBezTo>
                <a:lnTo>
                  <a:pt x="2758383" y="246086"/>
                </a:lnTo>
                <a:lnTo>
                  <a:pt x="2769563" y="249232"/>
                </a:lnTo>
                <a:cubicBezTo>
                  <a:pt x="3256639" y="361338"/>
                  <a:pt x="3813963" y="441051"/>
                  <a:pt x="4441595" y="474966"/>
                </a:cubicBezTo>
                <a:cubicBezTo>
                  <a:pt x="4961013" y="503034"/>
                  <a:pt x="5528581" y="499736"/>
                  <a:pt x="6144331" y="457476"/>
                </a:cubicBezTo>
                <a:cubicBezTo>
                  <a:pt x="6281970" y="449903"/>
                  <a:pt x="6427188" y="437891"/>
                  <a:pt x="6578223" y="421761"/>
                </a:cubicBezTo>
                <a:lnTo>
                  <a:pt x="6872381" y="383863"/>
                </a:lnTo>
                <a:lnTo>
                  <a:pt x="7078387" y="368875"/>
                </a:lnTo>
                <a:cubicBezTo>
                  <a:pt x="7196800" y="357254"/>
                  <a:pt x="7322954" y="341987"/>
                  <a:pt x="7457053" y="322840"/>
                </a:cubicBezTo>
                <a:cubicBezTo>
                  <a:pt x="9602611" y="16470"/>
                  <a:pt x="11013138" y="205308"/>
                  <a:pt x="12107915" y="361608"/>
                </a:cubicBezTo>
                <a:lnTo>
                  <a:pt x="12192001" y="373495"/>
                </a:lnTo>
                <a:lnTo>
                  <a:pt x="12192001" y="2455143"/>
                </a:lnTo>
                <a:lnTo>
                  <a:pt x="0" y="2455143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98063778-4F66-6E8B-E737-450DC310DF6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001000" y="1984248"/>
            <a:ext cx="3035808" cy="36576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18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D8C1FD49-DAC8-6015-C51D-AACE51DB28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001000" y="2404872"/>
            <a:ext cx="3035808" cy="150876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CF88AF8B-BD4E-27EF-1C36-53FEBC106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556134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DA35C1D-604B-3721-C6C0-3943E22ED61F}"/>
              </a:ext>
            </a:extLst>
          </p:cNvPr>
          <p:cNvSpPr/>
          <p:nvPr userDrawn="1"/>
        </p:nvSpPr>
        <p:spPr>
          <a:xfrm>
            <a:off x="2371564" y="3978509"/>
            <a:ext cx="2833489" cy="1977740"/>
          </a:xfrm>
          <a:custGeom>
            <a:avLst/>
            <a:gdLst>
              <a:gd name="connsiteX0" fmla="*/ 2330242 w 2833489"/>
              <a:gd name="connsiteY0" fmla="*/ 1 h 1977740"/>
              <a:gd name="connsiteX1" fmla="*/ 2498982 w 2833489"/>
              <a:gd name="connsiteY1" fmla="*/ 44466 h 1977740"/>
              <a:gd name="connsiteX2" fmla="*/ 2606536 w 2833489"/>
              <a:gd name="connsiteY2" fmla="*/ 1232877 h 1977740"/>
              <a:gd name="connsiteX3" fmla="*/ 2311327 w 2833489"/>
              <a:gd name="connsiteY3" fmla="*/ 1576745 h 1977740"/>
              <a:gd name="connsiteX4" fmla="*/ 383794 w 2833489"/>
              <a:gd name="connsiteY4" fmla="*/ 752097 h 1977740"/>
              <a:gd name="connsiteX5" fmla="*/ 2330242 w 2833489"/>
              <a:gd name="connsiteY5" fmla="*/ 1 h 1977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3489" h="1977740">
                <a:moveTo>
                  <a:pt x="2330242" y="1"/>
                </a:moveTo>
                <a:cubicBezTo>
                  <a:pt x="2383155" y="-127"/>
                  <a:pt x="2438275" y="13463"/>
                  <a:pt x="2498982" y="44466"/>
                </a:cubicBezTo>
                <a:cubicBezTo>
                  <a:pt x="2971547" y="300675"/>
                  <a:pt x="2882471" y="765287"/>
                  <a:pt x="2606536" y="1232877"/>
                </a:cubicBezTo>
                <a:cubicBezTo>
                  <a:pt x="2606503" y="1241273"/>
                  <a:pt x="2424583" y="1476594"/>
                  <a:pt x="2311327" y="1576745"/>
                </a:cubicBezTo>
                <a:cubicBezTo>
                  <a:pt x="1017130" y="2721187"/>
                  <a:pt x="-800765" y="1086278"/>
                  <a:pt x="383794" y="752097"/>
                </a:cubicBezTo>
                <a:cubicBezTo>
                  <a:pt x="1697583" y="673980"/>
                  <a:pt x="1959850" y="896"/>
                  <a:pt x="2330242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5A2EDE1-A310-C335-F6C8-E2A57A5DCD24}"/>
              </a:ext>
            </a:extLst>
          </p:cNvPr>
          <p:cNvSpPr/>
          <p:nvPr userDrawn="1"/>
        </p:nvSpPr>
        <p:spPr>
          <a:xfrm>
            <a:off x="2663717" y="895957"/>
            <a:ext cx="3353592" cy="3394580"/>
          </a:xfrm>
          <a:custGeom>
            <a:avLst/>
            <a:gdLst>
              <a:gd name="connsiteX0" fmla="*/ 1117000 w 3353592"/>
              <a:gd name="connsiteY0" fmla="*/ 212 h 3394580"/>
              <a:gd name="connsiteX1" fmla="*/ 3339471 w 3353592"/>
              <a:gd name="connsiteY1" fmla="*/ 1353770 h 3394580"/>
              <a:gd name="connsiteX2" fmla="*/ 1460830 w 3353592"/>
              <a:gd name="connsiteY2" fmla="*/ 3239951 h 3394580"/>
              <a:gd name="connsiteX3" fmla="*/ 456338 w 3353592"/>
              <a:gd name="connsiteY3" fmla="*/ 219125 h 3394580"/>
              <a:gd name="connsiteX4" fmla="*/ 1117000 w 3353592"/>
              <a:gd name="connsiteY4" fmla="*/ 212 h 339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3592" h="3394580">
                <a:moveTo>
                  <a:pt x="1117000" y="212"/>
                </a:moveTo>
                <a:cubicBezTo>
                  <a:pt x="2031490" y="-14669"/>
                  <a:pt x="3265097" y="758034"/>
                  <a:pt x="3339471" y="1353770"/>
                </a:cubicBezTo>
                <a:cubicBezTo>
                  <a:pt x="3434671" y="2116311"/>
                  <a:pt x="3074478" y="3932938"/>
                  <a:pt x="1460830" y="3239951"/>
                </a:cubicBezTo>
                <a:cubicBezTo>
                  <a:pt x="-152818" y="2546964"/>
                  <a:pt x="-337111" y="899506"/>
                  <a:pt x="456338" y="219125"/>
                </a:cubicBezTo>
                <a:cubicBezTo>
                  <a:pt x="629905" y="70291"/>
                  <a:pt x="860943" y="4378"/>
                  <a:pt x="1117000" y="212"/>
                </a:cubicBezTo>
                <a:close/>
              </a:path>
            </a:pathLst>
          </a:custGeom>
          <a:solidFill>
            <a:schemeClr val="accent6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5FA232B-B094-6E9C-1F6E-B431526CF5CF}"/>
              </a:ext>
            </a:extLst>
          </p:cNvPr>
          <p:cNvSpPr/>
          <p:nvPr userDrawn="1"/>
        </p:nvSpPr>
        <p:spPr>
          <a:xfrm>
            <a:off x="695424" y="703594"/>
            <a:ext cx="3679069" cy="3508957"/>
          </a:xfrm>
          <a:custGeom>
            <a:avLst/>
            <a:gdLst>
              <a:gd name="connsiteX0" fmla="*/ 2214144 w 3679069"/>
              <a:gd name="connsiteY0" fmla="*/ 1127 h 3508957"/>
              <a:gd name="connsiteX1" fmla="*/ 3169400 w 3679069"/>
              <a:gd name="connsiteY1" fmla="*/ 1345851 h 3508957"/>
              <a:gd name="connsiteX2" fmla="*/ 717301 w 3679069"/>
              <a:gd name="connsiteY2" fmla="*/ 3495393 h 3508957"/>
              <a:gd name="connsiteX3" fmla="*/ 431011 w 3679069"/>
              <a:gd name="connsiteY3" fmla="*/ 965650 h 3508957"/>
              <a:gd name="connsiteX4" fmla="*/ 2214144 w 3679069"/>
              <a:gd name="connsiteY4" fmla="*/ 1127 h 3508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9069" h="3508957">
                <a:moveTo>
                  <a:pt x="2214144" y="1127"/>
                </a:moveTo>
                <a:cubicBezTo>
                  <a:pt x="3378638" y="-35267"/>
                  <a:pt x="4289597" y="818314"/>
                  <a:pt x="3169400" y="1345851"/>
                </a:cubicBezTo>
                <a:cubicBezTo>
                  <a:pt x="1462434" y="2149717"/>
                  <a:pt x="1746081" y="3668078"/>
                  <a:pt x="717301" y="3495393"/>
                </a:cubicBezTo>
                <a:cubicBezTo>
                  <a:pt x="-311478" y="3322707"/>
                  <a:pt x="-70949" y="1617102"/>
                  <a:pt x="431011" y="965650"/>
                </a:cubicBezTo>
                <a:cubicBezTo>
                  <a:pt x="924632" y="283443"/>
                  <a:pt x="1604170" y="20191"/>
                  <a:pt x="2214144" y="1127"/>
                </a:cubicBezTo>
                <a:close/>
              </a:path>
            </a:pathLst>
          </a:cu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824" y="1042416"/>
            <a:ext cx="4535424" cy="1325880"/>
          </a:xfrm>
        </p:spPr>
        <p:txBody>
          <a:bodyPr anchor="ctr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92824" y="2295144"/>
            <a:ext cx="4535424" cy="2542032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E546E31B-BAE1-A01A-8FEA-C80E382B38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68086" y="785580"/>
            <a:ext cx="4537760" cy="4719174"/>
          </a:xfrm>
          <a:custGeom>
            <a:avLst/>
            <a:gdLst>
              <a:gd name="connsiteX0" fmla="*/ 2178172 w 4537760"/>
              <a:gd name="connsiteY0" fmla="*/ 0 h 4719174"/>
              <a:gd name="connsiteX1" fmla="*/ 4537760 w 4537760"/>
              <a:gd name="connsiteY1" fmla="*/ 2359587 h 4719174"/>
              <a:gd name="connsiteX2" fmla="*/ 2178172 w 4537760"/>
              <a:gd name="connsiteY2" fmla="*/ 4719174 h 4719174"/>
              <a:gd name="connsiteX3" fmla="*/ 0 w 4537760"/>
              <a:gd name="connsiteY3" fmla="*/ 2359587 h 4719174"/>
              <a:gd name="connsiteX4" fmla="*/ 2178172 w 4537760"/>
              <a:gd name="connsiteY4" fmla="*/ 0 h 471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37760" h="4719174">
                <a:moveTo>
                  <a:pt x="2178172" y="0"/>
                </a:moveTo>
                <a:cubicBezTo>
                  <a:pt x="2934466" y="0"/>
                  <a:pt x="4537760" y="719508"/>
                  <a:pt x="4537760" y="2359587"/>
                </a:cubicBezTo>
                <a:cubicBezTo>
                  <a:pt x="4537760" y="3999666"/>
                  <a:pt x="2934466" y="4719174"/>
                  <a:pt x="2178172" y="4719174"/>
                </a:cubicBezTo>
                <a:cubicBezTo>
                  <a:pt x="1421878" y="4719174"/>
                  <a:pt x="0" y="3662751"/>
                  <a:pt x="0" y="2359587"/>
                </a:cubicBezTo>
                <a:cubicBezTo>
                  <a:pt x="0" y="1056424"/>
                  <a:pt x="1421878" y="0"/>
                  <a:pt x="217817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644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E4850B3-36D8-8C1A-F5EF-A5999BB7B1C2}"/>
              </a:ext>
            </a:extLst>
          </p:cNvPr>
          <p:cNvSpPr/>
          <p:nvPr userDrawn="1"/>
        </p:nvSpPr>
        <p:spPr>
          <a:xfrm>
            <a:off x="9507158" y="4178543"/>
            <a:ext cx="1587071" cy="1617884"/>
          </a:xfrm>
          <a:custGeom>
            <a:avLst/>
            <a:gdLst>
              <a:gd name="connsiteX0" fmla="*/ 1080694 w 1587071"/>
              <a:gd name="connsiteY0" fmla="*/ 2111 h 1617884"/>
              <a:gd name="connsiteX1" fmla="*/ 1335962 w 1587071"/>
              <a:gd name="connsiteY1" fmla="*/ 77069 h 1617884"/>
              <a:gd name="connsiteX2" fmla="*/ 1421958 w 1587071"/>
              <a:gd name="connsiteY2" fmla="*/ 1354298 h 1617884"/>
              <a:gd name="connsiteX3" fmla="*/ 195058 w 1587071"/>
              <a:gd name="connsiteY3" fmla="*/ 1469552 h 1617884"/>
              <a:gd name="connsiteX4" fmla="*/ 117924 w 1587071"/>
              <a:gd name="connsiteY4" fmla="*/ 286653 h 1617884"/>
              <a:gd name="connsiteX5" fmla="*/ 1080694 w 1587071"/>
              <a:gd name="connsiteY5" fmla="*/ 2111 h 1617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87071" h="1617884">
                <a:moveTo>
                  <a:pt x="1080694" y="2111"/>
                </a:moveTo>
                <a:cubicBezTo>
                  <a:pt x="1190217" y="8935"/>
                  <a:pt x="1281627" y="32584"/>
                  <a:pt x="1335962" y="77069"/>
                </a:cubicBezTo>
                <a:cubicBezTo>
                  <a:pt x="1553301" y="255010"/>
                  <a:pt x="1728930" y="983673"/>
                  <a:pt x="1421958" y="1354298"/>
                </a:cubicBezTo>
                <a:cubicBezTo>
                  <a:pt x="1114985" y="1724924"/>
                  <a:pt x="412396" y="1647494"/>
                  <a:pt x="195058" y="1469552"/>
                </a:cubicBezTo>
                <a:cubicBezTo>
                  <a:pt x="-22281" y="1291611"/>
                  <a:pt x="-72227" y="518733"/>
                  <a:pt x="117924" y="286653"/>
                </a:cubicBezTo>
                <a:cubicBezTo>
                  <a:pt x="260537" y="112592"/>
                  <a:pt x="752124" y="-18360"/>
                  <a:pt x="1080694" y="2111"/>
                </a:cubicBezTo>
                <a:close/>
              </a:path>
            </a:pathLst>
          </a:custGeom>
          <a:noFill/>
          <a:ln w="38100"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1D1FD9E-7F46-9CC5-FD0E-CFE3F35E0B93}"/>
              </a:ext>
            </a:extLst>
          </p:cNvPr>
          <p:cNvSpPr/>
          <p:nvPr userDrawn="1"/>
        </p:nvSpPr>
        <p:spPr>
          <a:xfrm>
            <a:off x="6603630" y="744767"/>
            <a:ext cx="4296779" cy="3871820"/>
          </a:xfrm>
          <a:custGeom>
            <a:avLst/>
            <a:gdLst>
              <a:gd name="connsiteX0" fmla="*/ 2760477 w 4296779"/>
              <a:gd name="connsiteY0" fmla="*/ 2182 h 3871820"/>
              <a:gd name="connsiteX1" fmla="*/ 4142305 w 4296779"/>
              <a:gd name="connsiteY1" fmla="*/ 239653 h 3871820"/>
              <a:gd name="connsiteX2" fmla="*/ 2987255 w 4296779"/>
              <a:gd name="connsiteY2" fmla="*/ 3853879 h 3871820"/>
              <a:gd name="connsiteX3" fmla="*/ 58868 w 4296779"/>
              <a:gd name="connsiteY3" fmla="*/ 1340210 h 3871820"/>
              <a:gd name="connsiteX4" fmla="*/ 2760477 w 4296779"/>
              <a:gd name="connsiteY4" fmla="*/ 2182 h 3871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96779" h="3871820">
                <a:moveTo>
                  <a:pt x="2760477" y="2182"/>
                </a:moveTo>
                <a:cubicBezTo>
                  <a:pt x="3405787" y="-16142"/>
                  <a:pt x="3959281" y="82548"/>
                  <a:pt x="4142305" y="239653"/>
                </a:cubicBezTo>
                <a:cubicBezTo>
                  <a:pt x="4630369" y="658598"/>
                  <a:pt x="3884388" y="3675893"/>
                  <a:pt x="2987255" y="3853879"/>
                </a:cubicBezTo>
                <a:cubicBezTo>
                  <a:pt x="2090123" y="4031864"/>
                  <a:pt x="-413986" y="2863263"/>
                  <a:pt x="58868" y="1340210"/>
                </a:cubicBezTo>
                <a:cubicBezTo>
                  <a:pt x="354402" y="388301"/>
                  <a:pt x="1684961" y="32723"/>
                  <a:pt x="2760477" y="2182"/>
                </a:cubicBezTo>
                <a:close/>
              </a:path>
            </a:pathLst>
          </a:custGeom>
          <a:solidFill>
            <a:schemeClr val="accent6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82D6A4FE-F065-45CD-09BA-E482AC8332CA}"/>
              </a:ext>
            </a:extLst>
          </p:cNvPr>
          <p:cNvSpPr/>
          <p:nvPr userDrawn="1"/>
        </p:nvSpPr>
        <p:spPr>
          <a:xfrm>
            <a:off x="5806176" y="896186"/>
            <a:ext cx="3189244" cy="3351598"/>
          </a:xfrm>
          <a:custGeom>
            <a:avLst/>
            <a:gdLst>
              <a:gd name="connsiteX0" fmla="*/ 2071935 w 3189244"/>
              <a:gd name="connsiteY0" fmla="*/ 14 h 3351598"/>
              <a:gd name="connsiteX1" fmla="*/ 2783364 w 3189244"/>
              <a:gd name="connsiteY1" fmla="*/ 1143621 h 3351598"/>
              <a:gd name="connsiteX2" fmla="*/ 780797 w 3189244"/>
              <a:gd name="connsiteY2" fmla="*/ 3350261 h 3351598"/>
              <a:gd name="connsiteX3" fmla="*/ 257684 w 3189244"/>
              <a:gd name="connsiteY3" fmla="*/ 1083349 h 3351598"/>
              <a:gd name="connsiteX4" fmla="*/ 2071935 w 3189244"/>
              <a:gd name="connsiteY4" fmla="*/ 14 h 3351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89244" h="3351598">
                <a:moveTo>
                  <a:pt x="2071935" y="14"/>
                </a:moveTo>
                <a:cubicBezTo>
                  <a:pt x="2987047" y="-3248"/>
                  <a:pt x="3653851" y="604848"/>
                  <a:pt x="2783364" y="1143621"/>
                </a:cubicBezTo>
                <a:cubicBezTo>
                  <a:pt x="1317282" y="2051027"/>
                  <a:pt x="1732770" y="3400004"/>
                  <a:pt x="780797" y="3350261"/>
                </a:cubicBezTo>
                <a:cubicBezTo>
                  <a:pt x="-171177" y="3300518"/>
                  <a:pt x="-130257" y="1727012"/>
                  <a:pt x="257684" y="1083349"/>
                </a:cubicBezTo>
                <a:cubicBezTo>
                  <a:pt x="703431" y="290682"/>
                  <a:pt x="1445805" y="2246"/>
                  <a:pt x="207193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2057400"/>
            <a:ext cx="5111496" cy="768096"/>
          </a:xfrm>
        </p:spPr>
        <p:txBody>
          <a:bodyPr anchor="t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C90065D6-5C4A-C957-7A05-08EC8C71BAD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56185" y="1043831"/>
            <a:ext cx="5477098" cy="4220903"/>
          </a:xfrm>
          <a:custGeom>
            <a:avLst/>
            <a:gdLst>
              <a:gd name="connsiteX0" fmla="*/ 2987265 w 5477098"/>
              <a:gd name="connsiteY0" fmla="*/ 96 h 4220903"/>
              <a:gd name="connsiteX1" fmla="*/ 3333020 w 5477098"/>
              <a:gd name="connsiteY1" fmla="*/ 45043 h 4220903"/>
              <a:gd name="connsiteX2" fmla="*/ 5189513 w 5477098"/>
              <a:gd name="connsiteY2" fmla="*/ 3880636 h 4220903"/>
              <a:gd name="connsiteX3" fmla="*/ 120030 w 5477098"/>
              <a:gd name="connsiteY3" fmla="*/ 2650084 h 4220903"/>
              <a:gd name="connsiteX4" fmla="*/ 2987265 w 5477098"/>
              <a:gd name="connsiteY4" fmla="*/ 96 h 4220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77098" h="4220903">
                <a:moveTo>
                  <a:pt x="2987265" y="96"/>
                </a:moveTo>
                <a:cubicBezTo>
                  <a:pt x="3115358" y="-1320"/>
                  <a:pt x="3232097" y="12998"/>
                  <a:pt x="3333020" y="45043"/>
                </a:cubicBezTo>
                <a:cubicBezTo>
                  <a:pt x="4409531" y="386863"/>
                  <a:pt x="6171661" y="3053369"/>
                  <a:pt x="5189513" y="3880636"/>
                </a:cubicBezTo>
                <a:cubicBezTo>
                  <a:pt x="4207363" y="4707903"/>
                  <a:pt x="859554" y="3921716"/>
                  <a:pt x="120030" y="2650084"/>
                </a:cubicBezTo>
                <a:cubicBezTo>
                  <a:pt x="-550164" y="1497667"/>
                  <a:pt x="1749035" y="13782"/>
                  <a:pt x="2987265" y="9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75C2DE-6A22-DAE2-6B10-2ECB862D6BF5}"/>
              </a:ext>
            </a:extLst>
          </p:cNvPr>
          <p:cNvGrpSpPr/>
          <p:nvPr userDrawn="1"/>
        </p:nvGrpSpPr>
        <p:grpSpPr>
          <a:xfrm>
            <a:off x="817336" y="3049989"/>
            <a:ext cx="3422601" cy="147360"/>
            <a:chOff x="3862913" y="5584851"/>
            <a:chExt cx="3422601" cy="14736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2770E3-337E-E3A7-C172-8E8E3DC3D324}"/>
                </a:ext>
              </a:extLst>
            </p:cNvPr>
            <p:cNvSpPr/>
            <p:nvPr/>
          </p:nvSpPr>
          <p:spPr>
            <a:xfrm>
              <a:off x="3908929" y="5609493"/>
              <a:ext cx="661045" cy="107849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820BA79-4710-0264-8610-CC116C1F2A03}"/>
                </a:ext>
              </a:extLst>
            </p:cNvPr>
            <p:cNvSpPr/>
            <p:nvPr/>
          </p:nvSpPr>
          <p:spPr>
            <a:xfrm>
              <a:off x="5222038" y="5613190"/>
              <a:ext cx="661045" cy="10784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5D72681-5FD2-21B1-3188-87FCA580741D}"/>
                </a:ext>
              </a:extLst>
            </p:cNvPr>
            <p:cNvSpPr/>
            <p:nvPr/>
          </p:nvSpPr>
          <p:spPr>
            <a:xfrm>
              <a:off x="6544127" y="5604473"/>
              <a:ext cx="661045" cy="107849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8DB5786-6B26-6BC9-4ADD-42F03E363CB8}"/>
                </a:ext>
              </a:extLst>
            </p:cNvPr>
            <p:cNvSpPr/>
            <p:nvPr/>
          </p:nvSpPr>
          <p:spPr>
            <a:xfrm>
              <a:off x="5883081" y="5602319"/>
              <a:ext cx="661045" cy="10784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9191DA6-D02E-05FC-D21D-9E50A9AA77F3}"/>
                </a:ext>
              </a:extLst>
            </p:cNvPr>
            <p:cNvSpPr/>
            <p:nvPr/>
          </p:nvSpPr>
          <p:spPr>
            <a:xfrm>
              <a:off x="4559264" y="5609493"/>
              <a:ext cx="661045" cy="107849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rgbClr val="4DB9C7"/>
                </a:solidFill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54B7F32-377B-3B1F-E2EB-B0A8227587BD}"/>
                </a:ext>
              </a:extLst>
            </p:cNvPr>
            <p:cNvSpPr/>
            <p:nvPr/>
          </p:nvSpPr>
          <p:spPr>
            <a:xfrm>
              <a:off x="3862913" y="5584851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46FFC8C-1329-3F27-6A03-3C373937C167}"/>
                </a:ext>
              </a:extLst>
            </p:cNvPr>
            <p:cNvSpPr/>
            <p:nvPr/>
          </p:nvSpPr>
          <p:spPr>
            <a:xfrm>
              <a:off x="3864554" y="5677949"/>
              <a:ext cx="3420960" cy="542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E26AF4-A700-7031-C1D2-542D050DE98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338" y="3438144"/>
            <a:ext cx="5111750" cy="2024063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 b="1">
                <a:latin typeface="Source Sans Pro" panose="020B0503030403020204" pitchFamily="34" charset="0"/>
                <a:ea typeface="Source Sans Pro" panose="020B0503030403020204" pitchFamily="34" charset="0"/>
              </a:defRPr>
            </a:lvl1pPr>
            <a:lvl2pPr marL="0" indent="0">
              <a:lnSpc>
                <a:spcPct val="100000"/>
              </a:lnSpc>
              <a:buNone/>
              <a:defRPr sz="18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402078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Contoso grand opening event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C39E44-C8F5-4FD0-8345-FA295CEA6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Contoso grand opening event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43841-AE0F-41C9-97CC-D11B02495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Contoso grand opening event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Contoso grand opening event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66" r:id="rId4"/>
    <p:sldLayoutId id="2147483651" r:id="rId5"/>
    <p:sldLayoutId id="2147483657" r:id="rId6"/>
    <p:sldLayoutId id="2147483659" r:id="rId7"/>
    <p:sldLayoutId id="2147483660" r:id="rId8"/>
    <p:sldLayoutId id="2147483667" r:id="rId9"/>
    <p:sldLayoutId id="2147483653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54" r:id="rId16"/>
    <p:sldLayoutId id="2147483655" r:id="rId17"/>
    <p:sldLayoutId id="2147483656" r:id="rId18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0"/>
        </a:spcBef>
        <a:buClr>
          <a:schemeClr val="accent4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0"/>
        </a:spcBef>
        <a:buClr>
          <a:schemeClr val="accent4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0"/>
        </a:spcBef>
        <a:buClr>
          <a:schemeClr val="accent4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0"/>
        </a:spcBef>
        <a:buClr>
          <a:schemeClr val="accent4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0"/>
        </a:spcBef>
        <a:buClr>
          <a:schemeClr val="accent4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elshgov-newsroom.prgloo.com/" TargetMode="External"/><Relationship Id="rId2" Type="http://schemas.openxmlformats.org/officeDocument/2006/relationships/hyperlink" Target="https://www.readkong.com/" TargetMode="Externa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meetinwales.com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7D09-5AE8-1B80-5788-7810E16187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4" y="1774335"/>
            <a:ext cx="5309616" cy="1883664"/>
          </a:xfr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Connect – The Interactive Welcome Badge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C5309-E364-76AB-F98A-DC9F3FD345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384" y="4133668"/>
            <a:ext cx="5429481" cy="466344"/>
          </a:xfrm>
        </p:spPr>
        <p:txBody>
          <a:bodyPr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Immersive MICE Event for International Students in Wales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847219B-2843-00E2-EE30-884E220C10B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Presented by: Ella Daniela Mirea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confirm I have not used AI in creating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my presentation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0CB7CEB1-7B35-358A-BD6E-FFA834C85BB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4577" b="4577"/>
          <a:stretch>
            <a:fillRect/>
          </a:stretch>
        </p:blipFill>
        <p:spPr>
          <a:xfrm>
            <a:off x="6371520" y="770563"/>
            <a:ext cx="5307581" cy="5137077"/>
          </a:xfrm>
        </p:spPr>
      </p:pic>
    </p:spTree>
    <p:extLst>
      <p:ext uri="{BB962C8B-B14F-4D97-AF65-F5344CB8AC3E}">
        <p14:creationId xmlns:p14="http://schemas.microsoft.com/office/powerpoint/2010/main" val="3141225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064A-3DCE-A885-DB58-2E271DB39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514" y="239901"/>
            <a:ext cx="4928616" cy="1325880"/>
          </a:xfrm>
        </p:spPr>
        <p:txBody>
          <a:bodyPr/>
          <a:lstStyle/>
          <a:p>
            <a:r>
              <a:rPr lang="en-US" sz="3600" b="1" dirty="0"/>
              <a:t>INTRODUCTION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964F66-B242-4ABF-089E-C61973C104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85627" y="1695236"/>
            <a:ext cx="5510373" cy="4594090"/>
          </a:xfrm>
        </p:spPr>
        <p:txBody>
          <a:bodyPr/>
          <a:lstStyle/>
          <a:p>
            <a:r>
              <a:rPr lang="en-US" sz="1600" dirty="0"/>
              <a:t>Welcome to “</a:t>
            </a:r>
            <a:r>
              <a:rPr lang="en-US" sz="1600" dirty="0" err="1"/>
              <a:t>Croeso</a:t>
            </a:r>
            <a:r>
              <a:rPr lang="en-US" sz="1600" dirty="0"/>
              <a:t> Connect” a 3-day immersive MICE event in Swansea.</a:t>
            </a:r>
          </a:p>
          <a:p>
            <a:r>
              <a:rPr lang="en-US" sz="1600" dirty="0"/>
              <a:t>Aimed at newly arrived international students from four Welsh universities (Cardiff, Swansea, Bangor, Aberystwyth). </a:t>
            </a:r>
          </a:p>
          <a:p>
            <a:r>
              <a:rPr lang="en-US" sz="1600" dirty="0"/>
              <a:t>Aligns with Visit Whales’ “Year of </a:t>
            </a:r>
            <a:r>
              <a:rPr lang="en-US" sz="1600" dirty="0" err="1"/>
              <a:t>Croeso</a:t>
            </a:r>
            <a:r>
              <a:rPr lang="en-US" sz="1600" dirty="0"/>
              <a:t> 2025”.</a:t>
            </a:r>
          </a:p>
          <a:p>
            <a:r>
              <a:rPr lang="en-US" sz="2000" b="1" dirty="0"/>
              <a:t>Pine &amp; Gilmore’s Experience Economy </a:t>
            </a:r>
            <a:r>
              <a:rPr lang="en-US" sz="1600" dirty="0"/>
              <a:t>(Radder &amp; Han, 2015)</a:t>
            </a:r>
          </a:p>
          <a:p>
            <a:pPr marL="0" indent="0" algn="ctr">
              <a:buNone/>
            </a:pPr>
            <a:r>
              <a:rPr lang="en-US" sz="1600" dirty="0"/>
              <a:t>“Customers value memorable experiences over goods and services” (Lanier &amp; Hampton, 2016)</a:t>
            </a:r>
          </a:p>
          <a:p>
            <a:pPr marL="0" indent="0" algn="just">
              <a:buNone/>
            </a:pPr>
            <a:r>
              <a:rPr lang="en-US" sz="1600" b="1" dirty="0"/>
              <a:t>Entertainment</a:t>
            </a:r>
            <a:r>
              <a:rPr lang="en-US" sz="1600" dirty="0"/>
              <a:t>: Folk music, live storytelling</a:t>
            </a:r>
          </a:p>
          <a:p>
            <a:pPr marL="0" indent="0" algn="just">
              <a:buNone/>
            </a:pPr>
            <a:r>
              <a:rPr lang="en-US" sz="1600" b="1" dirty="0"/>
              <a:t>Educational</a:t>
            </a:r>
            <a:r>
              <a:rPr lang="en-US" sz="1600" dirty="0"/>
              <a:t>: Welsh language mini-lessons &amp; heritage booths</a:t>
            </a:r>
          </a:p>
          <a:p>
            <a:pPr marL="0" indent="0" algn="just">
              <a:buNone/>
            </a:pPr>
            <a:r>
              <a:rPr lang="en-US" sz="1600" b="1" dirty="0"/>
              <a:t>Escapist</a:t>
            </a:r>
            <a:r>
              <a:rPr lang="en-US" sz="1600" dirty="0"/>
              <a:t>: Interactive scavenger hunts, gamified cultural quests</a:t>
            </a:r>
          </a:p>
          <a:p>
            <a:pPr marL="0" indent="0" algn="just">
              <a:buNone/>
            </a:pPr>
            <a:r>
              <a:rPr lang="en-US" sz="1600" b="1" dirty="0"/>
              <a:t>Esthetic</a:t>
            </a:r>
            <a:r>
              <a:rPr lang="en-US" sz="1600" dirty="0"/>
              <a:t>: Visually rich spaces with décor, food stalls, music</a:t>
            </a:r>
          </a:p>
          <a:p>
            <a:pPr marL="0" indent="0" algn="just">
              <a:buNone/>
            </a:pPr>
            <a:endParaRPr lang="en-US" sz="2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0CF13-E77A-4EBC-B3A6-F542B58A9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F111B7-BD7C-D4AD-676C-78DB3AB01C08}"/>
              </a:ext>
            </a:extLst>
          </p:cNvPr>
          <p:cNvSpPr/>
          <p:nvPr/>
        </p:nvSpPr>
        <p:spPr>
          <a:xfrm>
            <a:off x="8637313" y="4957820"/>
            <a:ext cx="346157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>
                  <a:solidFill>
                    <a:schemeClr val="tx2">
                      <a:lumMod val="90000"/>
                      <a:lumOff val="10000"/>
                    </a:schemeClr>
                  </a:solidFill>
                </a:ln>
                <a:solidFill>
                  <a:schemeClr val="accent4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CROESO’25</a:t>
            </a:r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4C513E66-DDA2-8A2E-D813-2526F5401A0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691" t="2138" r="14179" b="-2138"/>
          <a:stretch/>
        </p:blipFill>
        <p:spPr>
          <a:xfrm>
            <a:off x="6560284" y="0"/>
            <a:ext cx="5631717" cy="6857999"/>
          </a:xfrm>
        </p:spPr>
      </p:pic>
    </p:spTree>
    <p:extLst>
      <p:ext uri="{BB962C8B-B14F-4D97-AF65-F5344CB8AC3E}">
        <p14:creationId xmlns:p14="http://schemas.microsoft.com/office/powerpoint/2010/main" val="2969660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0F42A-4FE3-8CA3-1765-2836B65CC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490" y="487611"/>
            <a:ext cx="4535424" cy="1325880"/>
          </a:xfrm>
        </p:spPr>
        <p:txBody>
          <a:bodyPr/>
          <a:lstStyle/>
          <a:p>
            <a:pPr algn="ctr"/>
            <a:r>
              <a:rPr lang="en-US" sz="2800" b="1" dirty="0"/>
              <a:t>Event Content and Context 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5B672A9-C174-2CD9-7154-5DFCA4F154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185041" y="1799446"/>
            <a:ext cx="5753529" cy="4499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Event Type: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Tech-driven onboarding + cultural orientation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Dates: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1–3 June 2025 |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Location: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Swansea Arena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Focus: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742950" lvl="1" indent="-28575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v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Foster cultural discovery through Welsh traditions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(Price, 2021)</a:t>
            </a:r>
          </a:p>
          <a:p>
            <a:pPr marL="742950" lvl="1" indent="-28575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v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Promote digital hospitality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</a:t>
            </a:r>
            <a:r>
              <a:rPr kumimoji="0" lang="en-US" altLang="en-US" sz="16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</a:rPr>
              <a:t>Balatska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 et al., 2022) </a:t>
            </a:r>
            <a:r>
              <a:rPr lang="en-US" altLang="en-US" sz="1600" dirty="0">
                <a:solidFill>
                  <a:schemeClr val="tx1"/>
                </a:solidFill>
              </a:rPr>
              <a:t>by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RFID &amp; gamified app</a:t>
            </a:r>
          </a:p>
          <a:p>
            <a:pPr marL="742950" lvl="1" indent="-28575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v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Create belonging among diverse international students </a:t>
            </a:r>
            <a:r>
              <a:rPr kumimoji="0" lang="en-US" altLang="en-US" sz="16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(Alshammari et al., 2023)</a:t>
            </a:r>
          </a:p>
          <a:p>
            <a:pPr lvl="1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endParaRPr kumimoji="0" lang="en-US" altLang="en-US" sz="16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600" b="1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Cultural Elements Included: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Welsh Language Mini-Lessons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Traditional Food Stalls (Welsh cakes, lamb </a:t>
            </a:r>
            <a:r>
              <a:rPr lang="en-US" sz="1600" dirty="0" err="1"/>
              <a:t>cawl</a:t>
            </a:r>
            <a:r>
              <a:rPr lang="en-US" sz="1600" dirty="0"/>
              <a:t>, bara </a:t>
            </a:r>
            <a:r>
              <a:rPr lang="en-US" sz="1600" dirty="0" err="1"/>
              <a:t>brith</a:t>
            </a:r>
            <a:r>
              <a:rPr lang="en-US" sz="16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Live Folk Music &amp; Storytelling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Heritage Displays &amp; Antiques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Keynotes from Cultural Ambassadors &amp; University Leaders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Interactive Booths, Quizzes &amp; Mobile Challenges</a:t>
            </a:r>
            <a:endParaRPr kumimoji="0" lang="en-US" altLang="en-US" sz="16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2A14EB1E-EA27-5B32-7EEE-9C56A510882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683" r="35005"/>
          <a:stretch/>
        </p:blipFill>
        <p:spPr>
          <a:xfrm>
            <a:off x="1068086" y="785580"/>
            <a:ext cx="4537760" cy="4719174"/>
          </a:xfrm>
        </p:spPr>
      </p:pic>
    </p:spTree>
    <p:extLst>
      <p:ext uri="{BB962C8B-B14F-4D97-AF65-F5344CB8AC3E}">
        <p14:creationId xmlns:p14="http://schemas.microsoft.com/office/powerpoint/2010/main" val="2277536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09C58-6DA7-E08E-B72D-4A1F44A3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61039"/>
            <a:ext cx="5230368" cy="725972"/>
          </a:xfrm>
        </p:spPr>
        <p:txBody>
          <a:bodyPr/>
          <a:lstStyle/>
          <a:p>
            <a:pPr algn="ctr"/>
            <a:r>
              <a:rPr lang="en-US" sz="3200" b="1" dirty="0"/>
              <a:t>Event Uniqueness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CC7F9C6-959B-5E65-C3A7-1109767EBD5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5156" r="1013"/>
          <a:stretch/>
        </p:blipFill>
        <p:spPr>
          <a:xfrm>
            <a:off x="-1017142" y="0"/>
            <a:ext cx="5393933" cy="6858000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04CB6EF3-1B23-43D0-E502-55B2BC3CC7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03536" y="1469729"/>
            <a:ext cx="5230368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First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UK welcome event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with RFID badge interaction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Combines: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Cultural immersion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Digital gamification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Real-time engagement and rewards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Reinforces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Wales'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brand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of hospitality &amp; identity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(Thomas et al., 2017)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b="1" dirty="0"/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b="1" dirty="0"/>
              <a:t>Technology Acceptance Model (TAM) </a:t>
            </a:r>
            <a:r>
              <a:rPr lang="en-US" altLang="en-US" dirty="0"/>
              <a:t>(Ibrahim et al., 2017)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Adoption of new tech (like RFID + app) is driven by Perceived Usefulness and Ease of Use.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19842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8384C-CBE5-C993-031F-461919FCD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101" y="208591"/>
            <a:ext cx="4928616" cy="948303"/>
          </a:xfrm>
        </p:spPr>
        <p:txBody>
          <a:bodyPr/>
          <a:lstStyle/>
          <a:p>
            <a:r>
              <a:rPr lang="en-US" sz="3200" b="1" dirty="0"/>
              <a:t>Market factors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846D1-E51D-9114-827C-E86A8FAC5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4FE3884-38C1-B55A-AC39-50C328A9D568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347079" y="1047876"/>
            <a:ext cx="6076792" cy="560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Target Audience: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International students aged 18–30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Demand Drivers: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Over 40% growth in international student numbers post-COVID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(Thomas et al., 2023)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Gen Z seeks tech-enabled,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experiential events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Competitive Landscape: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Existing campus welcome events lack centralized engagement, digital integration, and cultural richness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(Smith et al., 2022)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No other UK student event offers smart badge interaction, gamified challenges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</a:t>
            </a:r>
            <a:r>
              <a:rPr kumimoji="0" lang="en-US" altLang="en-US" sz="18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</a:rPr>
              <a:t>Loijas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, 2024)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and deep cultural orientation in one place.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Competitive Landscape: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No UK event combines RFID tech + culture + engagement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Pine &amp; Gilmore (1999) – Experience Economy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Croeso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Connect creates personalized, immersive value through tech and cultural engagement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(Vitasovic, 2024; Sundbo &amp; Sørensen, 2013)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75577121-35D6-3703-0E60-E14F965F31D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935" r="89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6857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024A-A658-4B22-D8D7-26E095DEE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292" y="278807"/>
            <a:ext cx="4535424" cy="1325880"/>
          </a:xfrm>
        </p:spPr>
        <p:txBody>
          <a:bodyPr/>
          <a:lstStyle/>
          <a:p>
            <a:pPr algn="ctr"/>
            <a:r>
              <a:rPr lang="en-US" sz="2400" b="1" dirty="0"/>
              <a:t>Marketing Activities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984CDED-5129-5AF4-D28F-76D4C5FC40A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934" r="1934"/>
          <a:stretch>
            <a:fillRect/>
          </a:stretch>
        </p:blipFill>
        <p:spPr/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FCD79920-4106-E1A3-C9D0-7189A16DE4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36413" y="1283051"/>
            <a:ext cx="552749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Pre-arrival campaigns: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/>
              <a:t>By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university admissions, orientation kits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(Schneidmiller, 2016)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Channels: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Instagram, TikTok, LinkedIn, WhatsApp groups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</a:t>
            </a:r>
            <a:r>
              <a:rPr kumimoji="0" lang="en-US" altLang="en-US" sz="18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</a:rPr>
              <a:t>Oywaya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, 2023)</a:t>
            </a:r>
            <a:r>
              <a:rPr lang="en-US" altLang="en-US" dirty="0"/>
              <a:t> </a:t>
            </a:r>
          </a:p>
          <a:p>
            <a:pPr marL="28575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dirty="0"/>
              <a:t>Partner with student unions, embassies (He, 2018)</a:t>
            </a:r>
            <a:endParaRPr kumimoji="0" lang="en-US" altLang="en-US" sz="18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Incentives: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Premium badge upgrade, early bird perks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/>
              <a:t>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ncentive-based marketing (e.g., premium badge upgrades) draws from Behavioral Economics, which shows how small rewards can significantly increase participation and early engagement 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</a:t>
            </a:r>
            <a:r>
              <a:rPr kumimoji="0" lang="en-US" altLang="en-US" sz="18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</a:rPr>
              <a:t>Kalantarzadeh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1800" strike="noStrike" cap="none" normalizeH="0" dirty="0" err="1">
                <a:ln>
                  <a:noFill/>
                </a:ln>
                <a:solidFill>
                  <a:schemeClr val="tx1"/>
                </a:solidFill>
                <a:effectLst/>
              </a:rPr>
              <a:t>Tezerjany</a:t>
            </a:r>
            <a:r>
              <a:rPr kumimoji="0" lang="en-US" altLang="en-US" sz="18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1514432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7D391-09D1-0990-F6B7-0B2C62558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490" y="400988"/>
            <a:ext cx="4535424" cy="1325880"/>
          </a:xfrm>
        </p:spPr>
        <p:txBody>
          <a:bodyPr/>
          <a:lstStyle/>
          <a:p>
            <a:pPr algn="ctr"/>
            <a:r>
              <a:rPr lang="en-US" sz="3200" b="1" dirty="0"/>
              <a:t>Operational factors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ECA86A5-A158-DF97-C244-B8E5CEC7845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934" r="1934"/>
          <a:stretch>
            <a:fillRect/>
          </a:stretch>
        </p:blipFill>
        <p:spPr/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EC83FA77-A153-EF25-50AB-6BE71EB1DD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185042" y="1409476"/>
            <a:ext cx="5681609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Venue: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Swansea Arena – central, accessible, scalable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(</a:t>
            </a:r>
            <a:r>
              <a:rPr lang="en-US" sz="1400" dirty="0"/>
              <a:t>Venues for MICE Events in Wales according to </a:t>
            </a:r>
            <a:r>
              <a:rPr kumimoji="0" lang="en-US" altLang="en-US" sz="14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(Government, 2025))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4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Zones: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Welcome Hall, Cultural Market, App Quest Lounge, Food Court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(Event design inspired by Smart Events Framework-</a:t>
            </a:r>
            <a:r>
              <a:rPr kumimoji="0" lang="en-US" altLang="en-US" sz="14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(Getz &amp; Page, 2024))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4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Staffing Plan: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742950" lvl="1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Core team (5): Event Manager, Tech, Logistics, Marketing, Volunteer Lead</a:t>
            </a:r>
          </a:p>
          <a:p>
            <a:pPr marL="742950" lvl="1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Ø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Student volunteers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(20): Multilingual + cultural support</a:t>
            </a:r>
            <a:endParaRPr lang="en-US" altLang="en-US" dirty="0">
              <a:solidFill>
                <a:schemeClr val="tx1"/>
              </a:solidFill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(Based on volunteer models from UKCISA, </a:t>
            </a:r>
            <a:r>
              <a:rPr kumimoji="0" lang="en-US" altLang="en-US" sz="1200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(Shutt, 2022))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endParaRPr kumimoji="0" lang="en-US" altLang="en-US" sz="1200" strike="noStrike" cap="none" normalizeH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Infrastructure Needs: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AV, app connectivity, QR scanners, RFID badge tech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Skills Required: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Cultural facilitation, RFID tech setup, app management, event logistics</a:t>
            </a:r>
          </a:p>
        </p:txBody>
      </p:sp>
    </p:spTree>
    <p:extLst>
      <p:ext uri="{BB962C8B-B14F-4D97-AF65-F5344CB8AC3E}">
        <p14:creationId xmlns:p14="http://schemas.microsoft.com/office/powerpoint/2010/main" val="783604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BB7E3-11C7-9B86-75CB-789392F72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8" y="2581382"/>
            <a:ext cx="5111496" cy="346753"/>
          </a:xfrm>
        </p:spPr>
        <p:txBody>
          <a:bodyPr/>
          <a:lstStyle/>
          <a:p>
            <a:r>
              <a:rPr lang="en-US" sz="1600" b="1" dirty="0">
                <a:latin typeface="+mn-lt"/>
              </a:rPr>
              <a:t>Key Resources Required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8CC427A-3137-1BD3-FFBC-58D7F4681F8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1478" b="11478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DE6C80-7086-E656-87F8-0C7DBA5F52D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338" y="3438144"/>
            <a:ext cx="5111750" cy="2942108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b="0" dirty="0">
                <a:latin typeface="+mn-lt"/>
              </a:rPr>
              <a:t>500 RFID badges &amp; tracking software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b="0" dirty="0">
                <a:latin typeface="+mn-lt"/>
              </a:rPr>
              <a:t>Gamified app – check-ins, leaderboards, cultural quizzes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b="0" dirty="0">
                <a:latin typeface="+mn-lt"/>
              </a:rPr>
              <a:t>Booths &amp; staging:</a:t>
            </a:r>
          </a:p>
          <a:p>
            <a:r>
              <a:rPr lang="en-US" sz="1800" b="0" dirty="0">
                <a:latin typeface="+mn-lt"/>
              </a:rPr>
              <a:t>✅ Welsh language &amp; crafts</a:t>
            </a:r>
          </a:p>
          <a:p>
            <a:r>
              <a:rPr lang="en-US" sz="1800" b="0" dirty="0">
                <a:latin typeface="+mn-lt"/>
              </a:rPr>
              <a:t>✅ Traditional food stalls</a:t>
            </a:r>
            <a:br>
              <a:rPr lang="en-US" sz="1800" b="0" dirty="0">
                <a:latin typeface="+mn-lt"/>
              </a:rPr>
            </a:br>
            <a:r>
              <a:rPr lang="en-US" sz="1800" b="0" dirty="0">
                <a:latin typeface="+mn-lt"/>
              </a:rPr>
              <a:t>✅ Storytelling &amp; folk music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+mn-lt"/>
              </a:rPr>
              <a:t>Other Needs: </a:t>
            </a:r>
            <a:r>
              <a:rPr lang="en-US" sz="1800" b="0" dirty="0">
                <a:latin typeface="+mn-lt"/>
              </a:rPr>
              <a:t>Insurance, AV tech, branding, signage, Wi-Fi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D9E471-6523-5DEB-9B9D-AAEEF2621F7C}"/>
              </a:ext>
            </a:extLst>
          </p:cNvPr>
          <p:cNvSpPr txBox="1"/>
          <p:nvPr/>
        </p:nvSpPr>
        <p:spPr>
          <a:xfrm>
            <a:off x="795338" y="1366463"/>
            <a:ext cx="3756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+mj-lt"/>
              </a:rPr>
              <a:t>Operational factors</a:t>
            </a:r>
          </a:p>
        </p:txBody>
      </p:sp>
    </p:spTree>
    <p:extLst>
      <p:ext uri="{BB962C8B-B14F-4D97-AF65-F5344CB8AC3E}">
        <p14:creationId xmlns:p14="http://schemas.microsoft.com/office/powerpoint/2010/main" val="2357016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9A26B-D115-C885-A8EE-AF29E7F1F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71969"/>
            <a:ext cx="11430000" cy="738883"/>
          </a:xfrm>
        </p:spPr>
        <p:txBody>
          <a:bodyPr/>
          <a:lstStyle/>
          <a:p>
            <a:r>
              <a:rPr lang="en-US" sz="4800" dirty="0">
                <a:solidFill>
                  <a:schemeClr val="tx2"/>
                </a:solidFill>
                <a:latin typeface="Abadi" panose="020B0604020104020204" pitchFamily="34" charset="0"/>
                <a:cs typeface="Quire Sans" panose="020B0502040400020003" pitchFamily="34" charset="0"/>
              </a:rPr>
              <a:t>Financial Factor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C356-3215-5399-BCD4-E29178D6D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</p:spPr>
        <p:txBody>
          <a:bodyPr/>
          <a:lstStyle/>
          <a:p>
            <a:fld id="{294A09A9-5501-47C1-A89A-A340965A2BE2}" type="slidenum">
              <a:rPr lang="en-US" smtClean="0"/>
              <a:t>9</a:t>
            </a:fld>
            <a:endParaRPr lang="en-US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6C97299-B016-A7C1-620A-411494AFC31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534842552"/>
              </p:ext>
            </p:extLst>
          </p:nvPr>
        </p:nvGraphicFramePr>
        <p:xfrm>
          <a:off x="906463" y="2129506"/>
          <a:ext cx="10379076" cy="3377002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5189538">
                  <a:extLst>
                    <a:ext uri="{9D8B030D-6E8A-4147-A177-3AD203B41FA5}">
                      <a16:colId xmlns:a16="http://schemas.microsoft.com/office/drawing/2014/main" val="1913502249"/>
                    </a:ext>
                  </a:extLst>
                </a:gridCol>
                <a:gridCol w="5189538">
                  <a:extLst>
                    <a:ext uri="{9D8B030D-6E8A-4147-A177-3AD203B41FA5}">
                      <a16:colId xmlns:a16="http://schemas.microsoft.com/office/drawing/2014/main" val="2525282718"/>
                    </a:ext>
                  </a:extLst>
                </a:gridCol>
              </a:tblGrid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Item</a:t>
                      </a:r>
                      <a:endParaRPr lang="en-US" sz="2000" dirty="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Cost (£)</a:t>
                      </a:r>
                      <a:endParaRPr lang="en-US" sz="2000" dirty="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2256142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RFID Badges (500)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/>
                        <a:t>£8,000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341205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App Dev &amp; Hosting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/>
                        <a:t>£6,000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064631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Marketing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/>
                        <a:t>£3,500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290117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Booths, Signage, QR Equipment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£2,500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569939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Staffing &amp; Honorariums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£5,500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7325769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Food, Merch, Beverages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£4,000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5153472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/>
                        <a:t>Transport &amp; Insurance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£3,000</a:t>
                      </a:r>
                    </a:p>
                  </a:txBody>
                  <a:tcPr marL="83033" marR="83033" marT="41516" marB="41516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203222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Contingency (10%)</a:t>
                      </a:r>
                      <a:endParaRPr lang="en-US" sz="1600" dirty="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£2,500</a:t>
                      </a:r>
                      <a:endParaRPr lang="en-US" sz="1600" dirty="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2898682"/>
                  </a:ext>
                </a:extLst>
              </a:tr>
              <a:tr h="332130">
                <a:tc>
                  <a:txBody>
                    <a:bodyPr/>
                    <a:lstStyle/>
                    <a:p>
                      <a:pPr algn="ctr"/>
                      <a:r>
                        <a:rPr lang="en-US" sz="1600" b="1"/>
                        <a:t>Total</a:t>
                      </a:r>
                      <a:endParaRPr lang="en-US" sz="160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£35,000</a:t>
                      </a:r>
                      <a:endParaRPr lang="en-US" sz="1600" dirty="0"/>
                    </a:p>
                  </a:txBody>
                  <a:tcPr marL="83033" marR="83033" marT="41516" marB="41516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237380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8F8723-8392-5F65-8E58-65506F520468}"/>
              </a:ext>
            </a:extLst>
          </p:cNvPr>
          <p:cNvSpPr txBox="1"/>
          <p:nvPr/>
        </p:nvSpPr>
        <p:spPr>
          <a:xfrm>
            <a:off x="3873356" y="1585513"/>
            <a:ext cx="4613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Costs and predicted revenues</a:t>
            </a:r>
          </a:p>
        </p:txBody>
      </p:sp>
    </p:spTree>
    <p:extLst>
      <p:ext uri="{BB962C8B-B14F-4D97-AF65-F5344CB8AC3E}">
        <p14:creationId xmlns:p14="http://schemas.microsoft.com/office/powerpoint/2010/main" val="329986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2BBEA-416E-8998-E5DC-33C1268223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723F5-1C63-070F-1F8D-FD8608743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268967"/>
            <a:ext cx="11430000" cy="720244"/>
          </a:xfrm>
        </p:spPr>
        <p:txBody>
          <a:bodyPr/>
          <a:lstStyle/>
          <a:p>
            <a:r>
              <a:rPr lang="en-US" sz="1800" b="1" dirty="0">
                <a:solidFill>
                  <a:schemeClr val="tx2"/>
                </a:solidFill>
                <a:latin typeface="+mn-lt"/>
                <a:cs typeface="Quire Sans" panose="020B0502040400020003" pitchFamily="34" charset="0"/>
              </a:rPr>
              <a:t>Funding Plan/Income</a:t>
            </a:r>
            <a:endParaRPr lang="en-US" sz="1800" b="1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3DFE7-549D-CE59-6855-28068334C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</p:spPr>
        <p:txBody>
          <a:bodyPr/>
          <a:lstStyle/>
          <a:p>
            <a:fld id="{294A09A9-5501-47C1-A89A-A340965A2BE2}" type="slidenum">
              <a:rPr lang="en-US" smtClean="0"/>
              <a:t>10</a:t>
            </a:fld>
            <a:endParaRPr lang="en-US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5D7F748C-63D9-8D29-F13F-8A5EFAEAE93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53702216"/>
              </p:ext>
            </p:extLst>
          </p:nvPr>
        </p:nvGraphicFramePr>
        <p:xfrm>
          <a:off x="906462" y="2147298"/>
          <a:ext cx="10379076" cy="3318551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5189538">
                  <a:extLst>
                    <a:ext uri="{9D8B030D-6E8A-4147-A177-3AD203B41FA5}">
                      <a16:colId xmlns:a16="http://schemas.microsoft.com/office/drawing/2014/main" val="1913502249"/>
                    </a:ext>
                  </a:extLst>
                </a:gridCol>
                <a:gridCol w="5189538">
                  <a:extLst>
                    <a:ext uri="{9D8B030D-6E8A-4147-A177-3AD203B41FA5}">
                      <a16:colId xmlns:a16="http://schemas.microsoft.com/office/drawing/2014/main" val="2525282718"/>
                    </a:ext>
                  </a:extLst>
                </a:gridCol>
              </a:tblGrid>
              <a:tr h="447445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Funding Source / Income</a:t>
                      </a:r>
                      <a:endParaRPr lang="en-US" dirty="0"/>
                    </a:p>
                  </a:txBody>
                  <a:tcPr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Projected Amount (£)</a:t>
                      </a:r>
                      <a:endParaRPr lang="en-US" dirty="0"/>
                    </a:p>
                  </a:txBody>
                  <a:tcPr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2256142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Visit Wales Student Experience Grant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18,000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341205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University Contributions (4 partners)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8,000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064631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Business &amp; Venue Sponsorships (extended)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8,000 ↑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290117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Premium Badge Upgrades (£6 x 750 opt-ins est.)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4,500 ↑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569939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Cultural Booth Vendor Fees (£250 x 6 stalls)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1,500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7325769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Merchandise Sales (souvenirs, extras)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2,000</a:t>
                      </a: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4997763"/>
                  </a:ext>
                </a:extLst>
              </a:tr>
              <a:tr h="410158"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🔹 Total Projected Income</a:t>
                      </a:r>
                      <a:endParaRPr lang="en-US"/>
                    </a:p>
                  </a:txBody>
                  <a:tcPr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£42,000</a:t>
                      </a:r>
                      <a:endParaRPr lang="en-US" dirty="0"/>
                    </a:p>
                  </a:txBody>
                  <a:tcPr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71287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7F4FBF6-B725-9355-62D1-1BD14C6489E6}"/>
              </a:ext>
            </a:extLst>
          </p:cNvPr>
          <p:cNvSpPr txBox="1"/>
          <p:nvPr/>
        </p:nvSpPr>
        <p:spPr>
          <a:xfrm>
            <a:off x="3445267" y="5589142"/>
            <a:ext cx="5301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📈 Estimated Surplus / Profit: £7,000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1D0F2F9-6153-5CC9-F471-06EC6F0BFB31}"/>
              </a:ext>
            </a:extLst>
          </p:cNvPr>
          <p:cNvSpPr txBox="1">
            <a:spLocks/>
          </p:cNvSpPr>
          <p:nvPr/>
        </p:nvSpPr>
        <p:spPr>
          <a:xfrm>
            <a:off x="381000" y="530084"/>
            <a:ext cx="11430000" cy="7388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7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tx2"/>
                </a:solidFill>
                <a:latin typeface="Abadi" panose="020B0604020104020204" pitchFamily="34" charset="0"/>
                <a:cs typeface="Quire Sans" panose="020B0502040400020003" pitchFamily="34" charset="0"/>
              </a:rPr>
              <a:t>Financial Factor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264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5435F-06CC-5731-E8A7-326B0EBDB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6156" y="253686"/>
            <a:ext cx="4535424" cy="1063787"/>
          </a:xfrm>
        </p:spPr>
        <p:txBody>
          <a:bodyPr/>
          <a:lstStyle/>
          <a:p>
            <a:pPr algn="ctr"/>
            <a:r>
              <a:rPr lang="en-US" sz="2800" b="1" dirty="0"/>
              <a:t>Strategic Fit &amp; Justification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A98BDA-D7CF-A5BA-53C0-1BFBEA19A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65861" y="1025446"/>
            <a:ext cx="6226139" cy="5578868"/>
          </a:xfrm>
        </p:spPr>
        <p:txBody>
          <a:bodyPr/>
          <a:lstStyle/>
          <a:p>
            <a:pPr algn="ctr"/>
            <a:r>
              <a:rPr lang="en-US" b="1" dirty="0"/>
              <a:t>Alignment with Visit Wales &amp; </a:t>
            </a:r>
            <a:r>
              <a:rPr lang="en-US" b="1" dirty="0" err="1"/>
              <a:t>Croeso</a:t>
            </a:r>
            <a:r>
              <a:rPr lang="en-US" b="1" dirty="0"/>
              <a:t> 2025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Enhances digital hospitality by RFID badges &amp; mobile app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Embeds values of inclusivity, welcome &amp; Welsh identity (Selleck, 2018)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Highlights </a:t>
            </a:r>
            <a:r>
              <a:rPr lang="en-US" dirty="0" err="1"/>
              <a:t>Wales’</a:t>
            </a:r>
            <a:r>
              <a:rPr lang="en-US" dirty="0"/>
              <a:t> food, language, culture &amp; landscape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This approach reflects </a:t>
            </a:r>
            <a:r>
              <a:rPr lang="en-US" dirty="0" err="1"/>
              <a:t>Wales'</a:t>
            </a:r>
            <a:r>
              <a:rPr lang="en-US" dirty="0"/>
              <a:t> innovative use of technology to promote tourism, as seen in its launch of a metaverse experience to reach global audiences (Chen, 2025).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algn="ctr"/>
            <a:r>
              <a:rPr lang="en-US" b="1" dirty="0"/>
              <a:t>Sense of Place Integration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Storytelling, cuisine, folk music &amp; antiques embedded in venue zones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Gamified app challenges tied to Welsh themes &amp; reward system (</a:t>
            </a:r>
            <a:r>
              <a:rPr lang="en-US" dirty="0" err="1"/>
              <a:t>Kartevoll</a:t>
            </a:r>
            <a:r>
              <a:rPr lang="en-US" dirty="0"/>
              <a:t>, 2017)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Guest speakers from Welsh culture &amp; academia foster belonging</a:t>
            </a:r>
          </a:p>
          <a:p>
            <a:pPr algn="ctr"/>
            <a:r>
              <a:rPr lang="en-US" b="1" dirty="0"/>
              <a:t>Sustainability &amp; Scalability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From a sustainability perspective, the use of reusable badges and a flexible app platform ensures the event's scalability for future editions (Government, 2024).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Generates data insights for long-term student engagement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Centralized model reduces campus load, boosts collective impact (Anderson, 2025).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733633F8-0A12-8EAB-4C08-B0052352A6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934" r="19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14595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70">
            <a:extLst>
              <a:ext uri="{FF2B5EF4-FFF2-40B4-BE49-F238E27FC236}">
                <a16:creationId xmlns:a16="http://schemas.microsoft.com/office/drawing/2014/main" id="{C861DB3F-5FBA-AFEE-8426-4D7458F91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chemeClr val="tx2"/>
                </a:solidFill>
                <a:latin typeface="Abadi" panose="020B0604020104020204" pitchFamily="34" charset="0"/>
                <a:cs typeface="Quire Sans" panose="020B0502040400020003" pitchFamily="34" charset="0"/>
              </a:rPr>
              <a:t>Pre-Planning Timeline</a:t>
            </a:r>
            <a:endParaRPr lang="en-US" sz="4000" b="1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2849CF9-6BAB-A6D4-9ABB-B0A54CF1378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l"/>
            <a:r>
              <a:rPr lang="en-US" sz="1600" dirty="0"/>
              <a:t>Jan–Feb 2025	</a:t>
            </a:r>
          </a:p>
        </p:txBody>
      </p:sp>
      <p:sp>
        <p:nvSpPr>
          <p:cNvPr id="79" name="Text Placeholder 78">
            <a:extLst>
              <a:ext uri="{FF2B5EF4-FFF2-40B4-BE49-F238E27FC236}">
                <a16:creationId xmlns:a16="http://schemas.microsoft.com/office/drawing/2014/main" id="{112794DF-407D-EF94-621F-11EC912C0FD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2" name="Text Placeholder 71">
            <a:extLst>
              <a:ext uri="{FF2B5EF4-FFF2-40B4-BE49-F238E27FC236}">
                <a16:creationId xmlns:a16="http://schemas.microsoft.com/office/drawing/2014/main" id="{34F5EF3A-EF97-1DD2-0366-203DF6993EB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ea typeface="+mn-lt"/>
                <a:cs typeface="+mn-lt"/>
              </a:rPr>
              <a:t>Confirm venue, RFID supplier, app prototype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63AC1-0940-186E-BAD3-F374853D49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March 2025	</a:t>
            </a:r>
          </a:p>
        </p:txBody>
      </p:sp>
      <p:sp>
        <p:nvSpPr>
          <p:cNvPr id="80" name="Text Placeholder 79">
            <a:extLst>
              <a:ext uri="{FF2B5EF4-FFF2-40B4-BE49-F238E27FC236}">
                <a16:creationId xmlns:a16="http://schemas.microsoft.com/office/drawing/2014/main" id="{6656B2A7-6B8C-8AEB-288E-F4BB3DFB7EF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3" name="Text Placeholder 72">
            <a:extLst>
              <a:ext uri="{FF2B5EF4-FFF2-40B4-BE49-F238E27FC236}">
                <a16:creationId xmlns:a16="http://schemas.microsoft.com/office/drawing/2014/main" id="{CCF50B4C-2C67-A70A-4CCB-E7782EAFD33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ea typeface="+mn-lt"/>
                <a:cs typeface="+mn-lt"/>
              </a:rPr>
              <a:t>Launch marketing, confirm speakers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BCC7B-A984-446F-3D89-92A51A9D32F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April 2025	</a:t>
            </a:r>
          </a:p>
        </p:txBody>
      </p:sp>
      <p:sp>
        <p:nvSpPr>
          <p:cNvPr id="81" name="Text Placeholder 80">
            <a:extLst>
              <a:ext uri="{FF2B5EF4-FFF2-40B4-BE49-F238E27FC236}">
                <a16:creationId xmlns:a16="http://schemas.microsoft.com/office/drawing/2014/main" id="{7A7F3048-41ED-7591-5D87-2814490F4FF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EE3AB4E8-51B5-DE18-6278-FECE1956C93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cs typeface="Calibri" panose="020F0502020204030204"/>
              </a:rPr>
              <a:t>Train volunteers, </a:t>
            </a:r>
            <a:r>
              <a:rPr lang="en-US" sz="2400" dirty="0" err="1">
                <a:latin typeface="Source Sans Pro Light" panose="020B0403030403020204" pitchFamily="34" charset="0"/>
                <a:cs typeface="Calibri" panose="020F0502020204030204"/>
              </a:rPr>
              <a:t>finalise</a:t>
            </a:r>
            <a:r>
              <a:rPr lang="en-US" sz="2400" dirty="0">
                <a:latin typeface="Source Sans Pro Light" panose="020B0403030403020204" pitchFamily="34" charset="0"/>
                <a:cs typeface="Calibri" panose="020F0502020204030204"/>
              </a:rPr>
              <a:t> logistics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1FA84A3-7C18-41CE-8140-DB67A859DB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May 2025	</a:t>
            </a:r>
          </a:p>
        </p:txBody>
      </p:sp>
      <p:sp>
        <p:nvSpPr>
          <p:cNvPr id="82" name="Text Placeholder 81">
            <a:extLst>
              <a:ext uri="{FF2B5EF4-FFF2-40B4-BE49-F238E27FC236}">
                <a16:creationId xmlns:a16="http://schemas.microsoft.com/office/drawing/2014/main" id="{426D2B1B-813F-64C8-F0C2-C91F3DA760C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9631A206-5032-291E-19A2-D6F82871A75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cs typeface="Calibri" panose="020F0502020204030204"/>
              </a:rPr>
              <a:t>Conduct soft launch, confirm transport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AD66A9-D59F-057C-D64E-397292215E1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81480" y="4057460"/>
            <a:ext cx="1536333" cy="343434"/>
          </a:xfrm>
        </p:spPr>
        <p:txBody>
          <a:bodyPr/>
          <a:lstStyle/>
          <a:p>
            <a:pPr algn="l"/>
            <a:r>
              <a:rPr lang="en-US" sz="1600" dirty="0"/>
              <a:t>1–3 June 2025	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FA9B44BD-F81E-04ED-0040-189C281BDA33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62B4390D-F0F9-6456-9E33-391B8BE2A83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cs typeface="Calibri" panose="020F0502020204030204"/>
              </a:rPr>
              <a:t>Event live at Swansea Arena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F4957B5-AAF8-7DF4-5A5A-1DD304E6FD4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July 2025	</a:t>
            </a:r>
          </a:p>
        </p:txBody>
      </p:sp>
      <p:sp>
        <p:nvSpPr>
          <p:cNvPr id="84" name="Text Placeholder 83">
            <a:extLst>
              <a:ext uri="{FF2B5EF4-FFF2-40B4-BE49-F238E27FC236}">
                <a16:creationId xmlns:a16="http://schemas.microsoft.com/office/drawing/2014/main" id="{E41131EB-74B8-3834-436A-17F710BA6283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9443C43C-983B-3769-0EBF-A0156D0368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US" sz="2400" dirty="0">
                <a:latin typeface="Source Sans Pro Light" panose="020B0403030403020204" pitchFamily="34" charset="0"/>
                <a:cs typeface="Calibri" panose="020F0502020204030204"/>
              </a:rPr>
              <a:t>Feedback analysis &amp; data reporting</a:t>
            </a:r>
            <a:endParaRPr lang="en-US" sz="2400" dirty="0">
              <a:latin typeface="Source Sans Pro Light" panose="020B0403030403020204" pitchFamily="34" charset="0"/>
            </a:endParaRPr>
          </a:p>
        </p:txBody>
      </p:sp>
      <p:sp>
        <p:nvSpPr>
          <p:cNvPr id="87" name="Slide Number Placeholder 86">
            <a:extLst>
              <a:ext uri="{FF2B5EF4-FFF2-40B4-BE49-F238E27FC236}">
                <a16:creationId xmlns:a16="http://schemas.microsoft.com/office/drawing/2014/main" id="{341FA52A-1DA6-9E39-5DC1-5F5DD4E0F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3726" y="6232422"/>
            <a:ext cx="350913" cy="338960"/>
          </a:xfrm>
        </p:spPr>
        <p:txBody>
          <a:bodyPr/>
          <a:lstStyle/>
          <a:p>
            <a:fld id="{294A09A9-5501-47C1-A89A-A340965A2BE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230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DAC06-3CEE-7393-E4F4-CE2B9514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1992" y="3133618"/>
            <a:ext cx="7626096" cy="1921267"/>
          </a:xfrm>
        </p:spPr>
        <p:txBody>
          <a:bodyPr/>
          <a:lstStyle/>
          <a:p>
            <a:pPr algn="l"/>
            <a:r>
              <a:rPr lang="en-US" sz="1600" dirty="0">
                <a:latin typeface="+mn-lt"/>
              </a:rPr>
              <a:t>✔ Unique concept – combining tech &amp; cultural onboarding</a:t>
            </a:r>
            <a:br>
              <a:rPr lang="en-US" sz="1600" dirty="0">
                <a:latin typeface="+mn-lt"/>
              </a:rPr>
            </a:br>
            <a:r>
              <a:rPr lang="en-US" sz="1600" dirty="0">
                <a:latin typeface="+mn-lt"/>
              </a:rPr>
              <a:t>✔ Strong market demand with institutional &amp; brand alignment</a:t>
            </a:r>
            <a:br>
              <a:rPr lang="en-US" sz="1600" dirty="0">
                <a:latin typeface="+mn-lt"/>
              </a:rPr>
            </a:br>
            <a:r>
              <a:rPr lang="en-US" sz="1600" dirty="0">
                <a:latin typeface="+mn-lt"/>
              </a:rPr>
              <a:t>✔ </a:t>
            </a:r>
            <a:r>
              <a:rPr lang="en-US" sz="1600" dirty="0" err="1">
                <a:latin typeface="+mn-lt"/>
              </a:rPr>
              <a:t>Centralised</a:t>
            </a:r>
            <a:r>
              <a:rPr lang="en-US" sz="1600" dirty="0">
                <a:latin typeface="+mn-lt"/>
              </a:rPr>
              <a:t>, cost-effective, and highly scalable</a:t>
            </a:r>
            <a:br>
              <a:rPr lang="en-US" sz="1600" dirty="0">
                <a:latin typeface="+mn-lt"/>
              </a:rPr>
            </a:br>
            <a:r>
              <a:rPr lang="en-US" sz="1600" dirty="0">
                <a:latin typeface="+mn-lt"/>
              </a:rPr>
              <a:t>✔ Enhances </a:t>
            </a:r>
            <a:r>
              <a:rPr lang="en-US" sz="1600" dirty="0" err="1">
                <a:latin typeface="+mn-lt"/>
              </a:rPr>
              <a:t>Wales'</a:t>
            </a:r>
            <a:r>
              <a:rPr lang="en-US" sz="1600" dirty="0">
                <a:latin typeface="+mn-lt"/>
              </a:rPr>
              <a:t> global student welcome reputation</a:t>
            </a:r>
            <a:br>
              <a:rPr lang="en-US" sz="1600" dirty="0">
                <a:latin typeface="+mn-lt"/>
              </a:rPr>
            </a:br>
            <a:r>
              <a:rPr lang="en-US" sz="1600" dirty="0">
                <a:latin typeface="+mn-lt"/>
              </a:rPr>
              <a:t>🟢 Next Steps: Detailed planning, stakeholder briefings, final event rollout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49DA98-3B4D-ABA7-9569-4B309772278D}"/>
              </a:ext>
            </a:extLst>
          </p:cNvPr>
          <p:cNvSpPr txBox="1"/>
          <p:nvPr/>
        </p:nvSpPr>
        <p:spPr>
          <a:xfrm>
            <a:off x="3610441" y="1849349"/>
            <a:ext cx="3776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Conclusion &amp; Feasibility Review</a:t>
            </a:r>
          </a:p>
        </p:txBody>
      </p:sp>
    </p:spTree>
    <p:extLst>
      <p:ext uri="{BB962C8B-B14F-4D97-AF65-F5344CB8AC3E}">
        <p14:creationId xmlns:p14="http://schemas.microsoft.com/office/powerpoint/2010/main" val="1593883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93FE1-CE83-866F-E2B6-7F0CC9D65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84F36-8030-0E59-C739-D1A899AAD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176194-19FF-CFFC-BF0D-8D577F56FB84}"/>
              </a:ext>
            </a:extLst>
          </p:cNvPr>
          <p:cNvSpPr txBox="1"/>
          <p:nvPr/>
        </p:nvSpPr>
        <p:spPr>
          <a:xfrm>
            <a:off x="256854" y="1438382"/>
            <a:ext cx="11430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Alshammari, M. K., Othman, M. H., Mydin, Y. O., &amp; Mohammed, B. A. (2023). Exploring how cultural identity and sense of belonging influence the psychological adjustment of international students. Egyptian Academic Journal of Biological Sciences. C, Physiology and Molecular Biology, 15(1), 251–257.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Anderson, K. (2025). Welcome to Wales: Priorities for the visitor economy 2020–2025. </a:t>
            </a:r>
            <a:r>
              <a:rPr lang="en-US" dirty="0">
                <a:hlinkClick r:id="rId2"/>
              </a:rPr>
              <a:t>https://www.readkong.com/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Balatska</a:t>
            </a:r>
            <a:r>
              <a:rPr lang="en-US" dirty="0"/>
              <a:t>, N., </a:t>
            </a:r>
            <a:r>
              <a:rPr lang="en-US" dirty="0" err="1"/>
              <a:t>Radkevych</a:t>
            </a:r>
            <a:r>
              <a:rPr lang="en-US" dirty="0"/>
              <a:t>, L., </a:t>
            </a:r>
            <a:r>
              <a:rPr lang="en-US" dirty="0" err="1"/>
              <a:t>Robul</a:t>
            </a:r>
            <a:r>
              <a:rPr lang="en-US" dirty="0"/>
              <a:t>, Y., </a:t>
            </a:r>
            <a:r>
              <a:rPr lang="en-US" dirty="0" err="1"/>
              <a:t>Vdovichena</a:t>
            </a:r>
            <a:r>
              <a:rPr lang="en-US" dirty="0"/>
              <a:t>, O., &amp; </a:t>
            </a:r>
            <a:r>
              <a:rPr lang="en-US" dirty="0" err="1"/>
              <a:t>Strenkovska</a:t>
            </a:r>
            <a:r>
              <a:rPr lang="en-US" dirty="0"/>
              <a:t>, A. (2022). Digital technologies and digital marketing: New opportunities for tourism and hospitality business. Financial &amp; Credit Activity: Problems of Theory &amp; Practice, 6(47).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Chen, Z. (2025). Beyond boundaries: exploring the Metaverse in tourism. International Journal of Contemporary Hospitality Management, 37(4), 1257–1275.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Getz, D., &amp; Page, S. J. (2024). Event studies: Theory and management for planned events. Taylor &amp; Francis.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Government, W. (2024). Wales becomes first UK nation to launch metaverse experience. </a:t>
            </a:r>
            <a:r>
              <a:rPr lang="en-US" dirty="0">
                <a:hlinkClick r:id="rId3"/>
              </a:rPr>
              <a:t>https://welshgov-newsroom.prgloo.com/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Government, W. (2025). Business Events make a difference in Wales. </a:t>
            </a:r>
            <a:r>
              <a:rPr lang="en-US" dirty="0">
                <a:hlinkClick r:id="rId4"/>
              </a:rPr>
              <a:t>https://www.meetinwales.com/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Ibrahim, R., Leng, N., Yusoff, R., Samy, G., Masrom, S., &amp; Rizman, Z. (2017). E-learning acceptance based on technology acceptance model (TAM). Journal of Fundamental and Applied Sciences, 9(4S), 871–889.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Kalantarzadeh</a:t>
            </a:r>
            <a:r>
              <a:rPr lang="en-US" dirty="0"/>
              <a:t> </a:t>
            </a:r>
            <a:r>
              <a:rPr lang="en-US" dirty="0" err="1"/>
              <a:t>Tezerjany</a:t>
            </a:r>
            <a:r>
              <a:rPr lang="en-US" dirty="0"/>
              <a:t>, S. F. (2025). The controversial role of Incentives-based marketing tactics in the realm of OFD services. International Journal of Quality &amp; Reliability Management, 42(2), 706–733.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Kartevoll</a:t>
            </a:r>
            <a:r>
              <a:rPr lang="en-US" dirty="0"/>
              <a:t>, M. (2017). Improving user experience with gamification and reward systems. </a:t>
            </a:r>
          </a:p>
        </p:txBody>
      </p:sp>
    </p:spTree>
    <p:extLst>
      <p:ext uri="{BB962C8B-B14F-4D97-AF65-F5344CB8AC3E}">
        <p14:creationId xmlns:p14="http://schemas.microsoft.com/office/powerpoint/2010/main" val="691150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85BAA-1B46-EF62-0F78-9B11989B8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CDF40-BE06-0945-B33F-2965CAA01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ACA9F5-8C2F-D15C-21BE-B3A6B81E9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49492A-1C56-41BF-FFDB-6BA9F42031B5}"/>
              </a:ext>
            </a:extLst>
          </p:cNvPr>
          <p:cNvSpPr txBox="1"/>
          <p:nvPr/>
        </p:nvSpPr>
        <p:spPr>
          <a:xfrm>
            <a:off x="381000" y="1428108"/>
            <a:ext cx="1119797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Lanier, C. D., &amp; Hampton, R. D. (2016). Experiential marketing: understanding the logic of memorable customer experiences. In Memorable Customer Experiences (pp. 9–23).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Routledge.Loijas</a:t>
            </a:r>
            <a:r>
              <a:rPr lang="en-US" dirty="0"/>
              <a:t>, J. (2024). How gamification shapes learning and interaction in virtual educational events.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Price, W. R. (2021). Mining for tourists: an analysis of industrial tourism and government policy in Wales. Tourism Planning &amp; Development, 18(4), 435–456.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Radder, L., &amp; Han, X. (2015). An examination of the museum experience based on Pine and Gilmore's experience economy realms. Journal of Applied Business Research, 31(2), 455.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Schneidmiller, H. (2016). International Student Orientation: The Needs And Challenges Students Face Upon Arrival.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Selleck, C. (2018). ‘We’re not fully Welsh’: Hierarchies of belonging and ‘new’ speakers of Welsh. In New speakers of minority languages: Linguistic ideologies and practices (pp. 45–65).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Shutt, L. (2022). International Student Futures.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Smith, E. R., Hodgkin, K., &amp; Young, N. (2022). Student transitions to university in Wales: A mixed-method study of the enablers and barriers of first-year engagement. International Journal of Educational Research Open, 3, 100216.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Sundbo, J., &amp; Sørensen, F. (2013). Introduction to the experience economy. In Handbook on the experience economy (pp. 1–18). Edward Elgar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Thomas, B., Thomas, S., &amp; Powell, L. (2017). The development of key characteristics of Welsh island cultural identity and sustainable tourism in Wales. Scientific Culture, 3(1).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Vitasovic, A. (2024). Experiences as a part of experience economy. Economic and Social Development: Book of Proceedings, 453–465.</a:t>
            </a:r>
          </a:p>
        </p:txBody>
      </p:sp>
    </p:spTree>
    <p:extLst>
      <p:ext uri="{BB962C8B-B14F-4D97-AF65-F5344CB8AC3E}">
        <p14:creationId xmlns:p14="http://schemas.microsoft.com/office/powerpoint/2010/main" val="2472246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2">
      <a:dk1>
        <a:srgbClr val="000000"/>
      </a:dk1>
      <a:lt1>
        <a:srgbClr val="FFFFFF"/>
      </a:lt1>
      <a:dk2>
        <a:srgbClr val="00273B"/>
      </a:dk2>
      <a:lt2>
        <a:srgbClr val="E7E6E6"/>
      </a:lt2>
      <a:accent1>
        <a:srgbClr val="FED64E"/>
      </a:accent1>
      <a:accent2>
        <a:srgbClr val="F9A81D"/>
      </a:accent2>
      <a:accent3>
        <a:srgbClr val="91CBD6"/>
      </a:accent3>
      <a:accent4>
        <a:srgbClr val="00CEE4"/>
      </a:accent4>
      <a:accent5>
        <a:srgbClr val="FF709D"/>
      </a:accent5>
      <a:accent6>
        <a:srgbClr val="A773F4"/>
      </a:accent6>
      <a:hlink>
        <a:srgbClr val="0563C1"/>
      </a:hlink>
      <a:folHlink>
        <a:srgbClr val="954F72"/>
      </a:folHlink>
    </a:clrScheme>
    <a:fontScheme name="Custom 32">
      <a:majorFont>
        <a:latin typeface="Abadi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vent-Design_Win32_CP_v6" id="{0191160B-D23B-4202-8AA1-9B54441F7748}" vid="{4EC44E1B-88B9-4D33-A912-F77AF46017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8A04A5D-E193-40D6-992B-B6ABCFF3D9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EF4CA5-C432-411D-B1FE-6A334FA46A1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5AB12A-BB9C-40AB-9BAB-8217F092530D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Event design</Template>
  <TotalTime>1808</TotalTime>
  <Words>1825</Words>
  <Application>Microsoft Macintosh PowerPoint</Application>
  <PresentationFormat>Widescreen</PresentationFormat>
  <Paragraphs>186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Abadi</vt:lpstr>
      <vt:lpstr>Arial</vt:lpstr>
      <vt:lpstr>Calibri</vt:lpstr>
      <vt:lpstr>Source Sans Pro</vt:lpstr>
      <vt:lpstr>Source Sans Pro Light</vt:lpstr>
      <vt:lpstr>Times New Roman</vt:lpstr>
      <vt:lpstr>Wingdings</vt:lpstr>
      <vt:lpstr>Office Theme</vt:lpstr>
      <vt:lpstr>Croeso Connect – The Interactive Welcome Badge</vt:lpstr>
      <vt:lpstr>INTRODUCTION </vt:lpstr>
      <vt:lpstr>Event Content and Context </vt:lpstr>
      <vt:lpstr>Event Uniqueness</vt:lpstr>
      <vt:lpstr>Market factors </vt:lpstr>
      <vt:lpstr>Marketing Activities </vt:lpstr>
      <vt:lpstr>Operational factors</vt:lpstr>
      <vt:lpstr>Key Resources Required</vt:lpstr>
      <vt:lpstr>Financial Factor </vt:lpstr>
      <vt:lpstr>Funding Plan/Income</vt:lpstr>
      <vt:lpstr>Strategic Fit &amp; Justification</vt:lpstr>
      <vt:lpstr>Pre-Planning Timeline</vt:lpstr>
      <vt:lpstr>✔ Unique concept – combining tech &amp; cultural onboarding ✔ Strong market demand with institutional &amp; brand alignment ✔ Centralised, cost-effective, and highly scalable ✔ Enhances Wales' global student welcome reputation 🟢 Next Steps: Detailed planning, stakeholder briefings, final event rollout</vt:lpstr>
      <vt:lpstr>References 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Ella Daniela Mirea</dc:creator>
  <cp:keywords/>
  <dc:description/>
  <cp:lastModifiedBy>Ella Daneila Mirea (2246573)</cp:lastModifiedBy>
  <cp:revision>5</cp:revision>
  <dcterms:created xsi:type="dcterms:W3CDTF">2025-05-14T13:26:21Z</dcterms:created>
  <dcterms:modified xsi:type="dcterms:W3CDTF">2025-05-24T22:44:25Z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