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57" r:id="rId5"/>
    <p:sldId id="258" r:id="rId6"/>
    <p:sldId id="259" r:id="rId7"/>
    <p:sldId id="260" r:id="rId8"/>
    <p:sldId id="263" r:id="rId9"/>
    <p:sldId id="261" r:id="rId10"/>
    <p:sldId id="363" r:id="rId11"/>
    <p:sldId id="262" r:id="rId12"/>
    <p:sldId id="367" r:id="rId13"/>
    <p:sldId id="366" r:id="rId14"/>
    <p:sldId id="364" r:id="rId15"/>
    <p:sldId id="3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8" autoAdjust="0"/>
    <p:restoredTop sz="94635"/>
  </p:normalViewPr>
  <p:slideViewPr>
    <p:cSldViewPr>
      <p:cViewPr varScale="1">
        <p:scale>
          <a:sx n="82" d="100"/>
          <a:sy n="82" d="100"/>
        </p:scale>
        <p:origin x="490" y="9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stera Boceanu (2536092)" userId="c25d8dea-a430-4b50-9ade-4991813f1107" providerId="ADAL" clId="{A4C20422-7361-4153-AC7B-45EC1C967CFA}"/>
    <pc:docChg chg="undo custSel modSld">
      <pc:chgData name="Estera Boceanu (2536092)" userId="c25d8dea-a430-4b50-9ade-4991813f1107" providerId="ADAL" clId="{A4C20422-7361-4153-AC7B-45EC1C967CFA}" dt="2026-09-24T12:54:05.395" v="86" actId="21"/>
      <pc:docMkLst>
        <pc:docMk/>
      </pc:docMkLst>
      <pc:sldChg chg="addSp delSp modSp mod modClrScheme chgLayout">
        <pc:chgData name="Estera Boceanu (2536092)" userId="c25d8dea-a430-4b50-9ade-4991813f1107" providerId="ADAL" clId="{A4C20422-7361-4153-AC7B-45EC1C967CFA}" dt="2026-09-24T12:54:05.395" v="86" actId="21"/>
        <pc:sldMkLst>
          <pc:docMk/>
          <pc:sldMk cId="1586644909" sldId="258"/>
        </pc:sldMkLst>
        <pc:spChg chg="del mod">
          <ac:chgData name="Estera Boceanu (2536092)" userId="c25d8dea-a430-4b50-9ade-4991813f1107" providerId="ADAL" clId="{A4C20422-7361-4153-AC7B-45EC1C967CFA}" dt="2026-09-24T12:50:30.081" v="14" actId="21"/>
          <ac:spMkLst>
            <pc:docMk/>
            <pc:sldMk cId="1586644909" sldId="258"/>
            <ac:spMk id="9" creationId="{89D27235-C183-05BA-4169-87E14E79AFC1}"/>
          </ac:spMkLst>
        </pc:spChg>
        <pc:spChg chg="add del mod">
          <ac:chgData name="Estera Boceanu (2536092)" userId="c25d8dea-a430-4b50-9ade-4991813f1107" providerId="ADAL" clId="{A4C20422-7361-4153-AC7B-45EC1C967CFA}" dt="2026-09-24T12:49:06.867" v="3" actId="21"/>
          <ac:spMkLst>
            <pc:docMk/>
            <pc:sldMk cId="1586644909" sldId="258"/>
            <ac:spMk id="12" creationId="{2960EE84-A01C-57AD-59FC-6E2FDF2C0BFB}"/>
          </ac:spMkLst>
        </pc:spChg>
        <pc:spChg chg="add del">
          <ac:chgData name="Estera Boceanu (2536092)" userId="c25d8dea-a430-4b50-9ade-4991813f1107" providerId="ADAL" clId="{A4C20422-7361-4153-AC7B-45EC1C967CFA}" dt="2026-09-24T12:49:15.295" v="6" actId="26606"/>
          <ac:spMkLst>
            <pc:docMk/>
            <pc:sldMk cId="1586644909" sldId="258"/>
            <ac:spMk id="14" creationId="{40455D30-12C2-5F5A-B8F3-500A26E69F5C}"/>
          </ac:spMkLst>
        </pc:spChg>
        <pc:spChg chg="add del mod">
          <ac:chgData name="Estera Boceanu (2536092)" userId="c25d8dea-a430-4b50-9ade-4991813f1107" providerId="ADAL" clId="{A4C20422-7361-4153-AC7B-45EC1C967CFA}" dt="2026-09-24T12:54:05.395" v="86" actId="21"/>
          <ac:spMkLst>
            <pc:docMk/>
            <pc:sldMk cId="1586644909" sldId="258"/>
            <ac:spMk id="16" creationId="{A1118288-C394-A121-FEDB-AE84753C6E88}"/>
          </ac:spMkLst>
        </pc:spChg>
        <pc:spChg chg="add del mod">
          <ac:chgData name="Estera Boceanu (2536092)" userId="c25d8dea-a430-4b50-9ade-4991813f1107" providerId="ADAL" clId="{A4C20422-7361-4153-AC7B-45EC1C967CFA}" dt="2026-09-24T12:49:15.291" v="5" actId="26606"/>
          <ac:spMkLst>
            <pc:docMk/>
            <pc:sldMk cId="1586644909" sldId="258"/>
            <ac:spMk id="19" creationId="{5B030F8D-BE58-EC9B-4925-137276C83991}"/>
          </ac:spMkLst>
        </pc:spChg>
        <pc:spChg chg="add del mod">
          <ac:chgData name="Estera Boceanu (2536092)" userId="c25d8dea-a430-4b50-9ade-4991813f1107" providerId="ADAL" clId="{A4C20422-7361-4153-AC7B-45EC1C967CFA}" dt="2026-09-24T12:53:19.488" v="76" actId="21"/>
          <ac:spMkLst>
            <pc:docMk/>
            <pc:sldMk cId="1586644909" sldId="258"/>
            <ac:spMk id="20" creationId="{36170205-098F-2EC5-D2E7-43E9B6CBE499}"/>
          </ac:spMkLst>
        </pc:spChg>
        <pc:spChg chg="add del mod">
          <ac:chgData name="Estera Boceanu (2536092)" userId="c25d8dea-a430-4b50-9ade-4991813f1107" providerId="ADAL" clId="{A4C20422-7361-4153-AC7B-45EC1C967CFA}" dt="2026-09-24T12:50:45.374" v="16" actId="26606"/>
          <ac:spMkLst>
            <pc:docMk/>
            <pc:sldMk cId="1586644909" sldId="258"/>
            <ac:spMk id="21" creationId="{32DCB0D9-F97D-1227-9C4A-0E35815D6C17}"/>
          </ac:spMkLst>
        </pc:spChg>
        <pc:spChg chg="add mod">
          <ac:chgData name="Estera Boceanu (2536092)" userId="c25d8dea-a430-4b50-9ade-4991813f1107" providerId="ADAL" clId="{A4C20422-7361-4153-AC7B-45EC1C967CFA}" dt="2026-09-24T12:53:46.174" v="83" actId="1076"/>
          <ac:spMkLst>
            <pc:docMk/>
            <pc:sldMk cId="1586644909" sldId="258"/>
            <ac:spMk id="26" creationId="{F2A4E3F3-132F-D7F4-62CA-8535B8BA3158}"/>
          </ac:spMkLst>
        </pc:spChg>
        <pc:picChg chg="mod ord">
          <ac:chgData name="Estera Boceanu (2536092)" userId="c25d8dea-a430-4b50-9ade-4991813f1107" providerId="ADAL" clId="{A4C20422-7361-4153-AC7B-45EC1C967CFA}" dt="2026-09-24T12:53:34.293" v="80" actId="14100"/>
          <ac:picMkLst>
            <pc:docMk/>
            <pc:sldMk cId="1586644909" sldId="258"/>
            <ac:picMk id="6" creationId="{EA748D9D-D63E-8620-6514-6360D720EDD5}"/>
          </ac:picMkLst>
        </pc:picChg>
        <pc:picChg chg="del mod">
          <ac:chgData name="Estera Boceanu (2536092)" userId="c25d8dea-a430-4b50-9ade-4991813f1107" providerId="ADAL" clId="{A4C20422-7361-4153-AC7B-45EC1C967CFA}" dt="2026-09-24T12:50:30.081" v="14" actId="21"/>
          <ac:picMkLst>
            <pc:docMk/>
            <pc:sldMk cId="1586644909" sldId="258"/>
            <ac:picMk id="8" creationId="{A1BCB4FD-E591-B9F4-BDCA-09B0E6B6B030}"/>
          </ac:picMkLst>
        </pc:picChg>
        <pc:picChg chg="add del mod">
          <ac:chgData name="Estera Boceanu (2536092)" userId="c25d8dea-a430-4b50-9ade-4991813f1107" providerId="ADAL" clId="{A4C20422-7361-4153-AC7B-45EC1C967CFA}" dt="2026-09-24T12:49:06.867" v="3" actId="21"/>
          <ac:picMkLst>
            <pc:docMk/>
            <pc:sldMk cId="1586644909" sldId="258"/>
            <ac:picMk id="11" creationId="{6F1D5772-ED33-B2F4-4BB8-DC4B3486AB4C}"/>
          </ac:picMkLst>
        </pc:picChg>
        <pc:picChg chg="add mod">
          <ac:chgData name="Estera Boceanu (2536092)" userId="c25d8dea-a430-4b50-9ade-4991813f1107" providerId="ADAL" clId="{A4C20422-7361-4153-AC7B-45EC1C967CFA}" dt="2026-09-24T12:53:48.158" v="84" actId="1076"/>
          <ac:picMkLst>
            <pc:docMk/>
            <pc:sldMk cId="1586644909" sldId="258"/>
            <ac:picMk id="15" creationId="{53623917-1C89-53C8-F588-F4840A4672B8}"/>
          </ac:picMkLst>
        </pc:picChg>
        <pc:picChg chg="add mod">
          <ac:chgData name="Estera Boceanu (2536092)" userId="c25d8dea-a430-4b50-9ade-4991813f1107" providerId="ADAL" clId="{A4C20422-7361-4153-AC7B-45EC1C967CFA}" dt="2026-09-24T12:53:50.026" v="85" actId="1076"/>
          <ac:picMkLst>
            <pc:docMk/>
            <pc:sldMk cId="1586644909" sldId="258"/>
            <ac:picMk id="18" creationId="{4E23DA09-2604-13BD-D7F5-575FD6E3A85F}"/>
          </ac:picMkLst>
        </pc:picChg>
      </pc:sldChg>
    </pc:docChg>
  </pc:docChgLst>
  <pc:docChgLst>
    <pc:chgData name="Estera Boceanu (2536092)" userId="c25d8dea-a430-4b50-9ade-4991813f1107" providerId="ADAL" clId="{F7C06397-A340-4070-BD25-CA83FD29EB92}"/>
    <pc:docChg chg="undo redo custSel addSld delSld modSld sldOrd">
      <pc:chgData name="Estera Boceanu (2536092)" userId="c25d8dea-a430-4b50-9ade-4991813f1107" providerId="ADAL" clId="{F7C06397-A340-4070-BD25-CA83FD29EB92}" dt="2026-10-11T13:29:36.150" v="11714" actId="255"/>
      <pc:docMkLst>
        <pc:docMk/>
      </pc:docMkLst>
      <pc:sldChg chg="addSp delSp modSp mod">
        <pc:chgData name="Estera Boceanu (2536092)" userId="c25d8dea-a430-4b50-9ade-4991813f1107" providerId="ADAL" clId="{F7C06397-A340-4070-BD25-CA83FD29EB92}" dt="2026-10-08T10:24:12.826" v="10686" actId="14100"/>
        <pc:sldMkLst>
          <pc:docMk/>
          <pc:sldMk cId="3365127690" sldId="257"/>
        </pc:sldMkLst>
        <pc:spChg chg="mod">
          <ac:chgData name="Estera Boceanu (2536092)" userId="c25d8dea-a430-4b50-9ade-4991813f1107" providerId="ADAL" clId="{F7C06397-A340-4070-BD25-CA83FD29EB92}" dt="2026-10-08T10:24:12.826" v="10686" actId="14100"/>
          <ac:spMkLst>
            <pc:docMk/>
            <pc:sldMk cId="3365127690" sldId="257"/>
            <ac:spMk id="3" creationId="{FFF32ABD-ED6A-DF75-5AE1-ACE60B7DBD48}"/>
          </ac:spMkLst>
        </pc:spChg>
        <pc:spChg chg="add del mod">
          <ac:chgData name="Estera Boceanu (2536092)" userId="c25d8dea-a430-4b50-9ade-4991813f1107" providerId="ADAL" clId="{F7C06397-A340-4070-BD25-CA83FD29EB92}" dt="2026-10-02T17:14:48.951" v="42" actId="931"/>
          <ac:spMkLst>
            <pc:docMk/>
            <pc:sldMk cId="3365127690" sldId="257"/>
            <ac:spMk id="5" creationId="{A6ECC43D-DECF-0B0F-8401-5D7ADAD517C5}"/>
          </ac:spMkLst>
        </pc:spChg>
        <pc:spChg chg="add del mod">
          <ac:chgData name="Estera Boceanu (2536092)" userId="c25d8dea-a430-4b50-9ade-4991813f1107" providerId="ADAL" clId="{F7C06397-A340-4070-BD25-CA83FD29EB92}" dt="2026-10-02T17:15:47.806" v="49" actId="478"/>
          <ac:spMkLst>
            <pc:docMk/>
            <pc:sldMk cId="3365127690" sldId="257"/>
            <ac:spMk id="10" creationId="{6D11438E-A576-8844-E069-2E291D08027C}"/>
          </ac:spMkLst>
        </pc:spChg>
        <pc:picChg chg="add mod">
          <ac:chgData name="Estera Boceanu (2536092)" userId="c25d8dea-a430-4b50-9ade-4991813f1107" providerId="ADAL" clId="{F7C06397-A340-4070-BD25-CA83FD29EB92}" dt="2026-10-02T17:15:53.856" v="51" actId="14100"/>
          <ac:picMkLst>
            <pc:docMk/>
            <pc:sldMk cId="3365127690" sldId="257"/>
            <ac:picMk id="7" creationId="{29C5CE37-B0D9-F3FD-CD4C-FA8BF2E413C5}"/>
          </ac:picMkLst>
        </pc:picChg>
        <pc:picChg chg="add del mod">
          <ac:chgData name="Estera Boceanu (2536092)" userId="c25d8dea-a430-4b50-9ade-4991813f1107" providerId="ADAL" clId="{F7C06397-A340-4070-BD25-CA83FD29EB92}" dt="2026-10-02T17:15:47.806" v="49" actId="478"/>
          <ac:picMkLst>
            <pc:docMk/>
            <pc:sldMk cId="3365127690" sldId="257"/>
            <ac:picMk id="9" creationId="{2990EF51-535D-C30A-9953-4C2555D1D309}"/>
          </ac:picMkLst>
        </pc:picChg>
        <pc:picChg chg="del">
          <ac:chgData name="Estera Boceanu (2536092)" userId="c25d8dea-a430-4b50-9ade-4991813f1107" providerId="ADAL" clId="{F7C06397-A340-4070-BD25-CA83FD29EB92}" dt="2026-10-02T17:14:10.321" v="41" actId="478"/>
          <ac:picMkLst>
            <pc:docMk/>
            <pc:sldMk cId="3365127690" sldId="257"/>
            <ac:picMk id="20" creationId="{EBB66E52-D35B-5907-C6EA-A664154E3148}"/>
          </ac:picMkLst>
        </pc:picChg>
      </pc:sldChg>
      <pc:sldChg chg="addSp delSp modSp add del mod chgLayout">
        <pc:chgData name="Estera Boceanu (2536092)" userId="c25d8dea-a430-4b50-9ade-4991813f1107" providerId="ADAL" clId="{F7C06397-A340-4070-BD25-CA83FD29EB92}" dt="2026-10-08T12:12:13.839" v="10698" actId="20577"/>
        <pc:sldMkLst>
          <pc:docMk/>
          <pc:sldMk cId="1586644909" sldId="258"/>
        </pc:sldMkLst>
        <pc:spChg chg="add mod">
          <ac:chgData name="Estera Boceanu (2536092)" userId="c25d8dea-a430-4b50-9ade-4991813f1107" providerId="ADAL" clId="{F7C06397-A340-4070-BD25-CA83FD29EB92}" dt="2026-10-02T17:01:31.285" v="12" actId="1076"/>
          <ac:spMkLst>
            <pc:docMk/>
            <pc:sldMk cId="1586644909" sldId="258"/>
            <ac:spMk id="4" creationId="{E439AEAC-4BB1-9C73-BA5D-6428F7E30232}"/>
          </ac:spMkLst>
        </pc:spChg>
        <pc:spChg chg="add mod">
          <ac:chgData name="Estera Boceanu (2536092)" userId="c25d8dea-a430-4b50-9ade-4991813f1107" providerId="ADAL" clId="{F7C06397-A340-4070-BD25-CA83FD29EB92}" dt="2026-10-02T17:02:15.624" v="18" actId="1076"/>
          <ac:spMkLst>
            <pc:docMk/>
            <pc:sldMk cId="1586644909" sldId="258"/>
            <ac:spMk id="8" creationId="{C262265C-AF40-2915-E4E7-EAF10779B911}"/>
          </ac:spMkLst>
        </pc:spChg>
        <pc:spChg chg="add del mod ord">
          <ac:chgData name="Estera Boceanu (2536092)" userId="c25d8dea-a430-4b50-9ade-4991813f1107" providerId="ADAL" clId="{F7C06397-A340-4070-BD25-CA83FD29EB92}" dt="2026-10-02T17:17:08.640" v="53" actId="700"/>
          <ac:spMkLst>
            <pc:docMk/>
            <pc:sldMk cId="1586644909" sldId="258"/>
            <ac:spMk id="9" creationId="{92DE4C17-E3EC-9F4C-4582-9D090A3519FC}"/>
          </ac:spMkLst>
        </pc:spChg>
        <pc:spChg chg="mod ord">
          <ac:chgData name="Estera Boceanu (2536092)" userId="c25d8dea-a430-4b50-9ade-4991813f1107" providerId="ADAL" clId="{F7C06397-A340-4070-BD25-CA83FD29EB92}" dt="2026-10-08T12:12:13.839" v="10698" actId="20577"/>
          <ac:spMkLst>
            <pc:docMk/>
            <pc:sldMk cId="1586644909" sldId="258"/>
            <ac:spMk id="26" creationId="{F2A4E3F3-132F-D7F4-62CA-8535B8BA3158}"/>
          </ac:spMkLst>
        </pc:spChg>
        <pc:graphicFrameChg chg="add mod modGraphic">
          <ac:chgData name="Estera Boceanu (2536092)" userId="c25d8dea-a430-4b50-9ade-4991813f1107" providerId="ADAL" clId="{F7C06397-A340-4070-BD25-CA83FD29EB92}" dt="2026-10-02T17:28:34.809" v="332" actId="20577"/>
          <ac:graphicFrameMkLst>
            <pc:docMk/>
            <pc:sldMk cId="1586644909" sldId="258"/>
            <ac:graphicFrameMk id="10" creationId="{C7374740-3F76-2B35-E035-D801FFA289E4}"/>
          </ac:graphicFrameMkLst>
        </pc:graphicFrameChg>
        <pc:picChg chg="add mod">
          <ac:chgData name="Estera Boceanu (2536092)" userId="c25d8dea-a430-4b50-9ade-4991813f1107" providerId="ADAL" clId="{F7C06397-A340-4070-BD25-CA83FD29EB92}" dt="2026-10-02T17:17:27.926" v="55" actId="14100"/>
          <ac:picMkLst>
            <pc:docMk/>
            <pc:sldMk cId="1586644909" sldId="258"/>
            <ac:picMk id="3" creationId="{3AD42F5F-49B2-0468-A981-904EEAA8993A}"/>
          </ac:picMkLst>
        </pc:picChg>
        <pc:picChg chg="mod ord">
          <ac:chgData name="Estera Boceanu (2536092)" userId="c25d8dea-a430-4b50-9ade-4991813f1107" providerId="ADAL" clId="{F7C06397-A340-4070-BD25-CA83FD29EB92}" dt="2026-10-02T17:17:08.640" v="53" actId="700"/>
          <ac:picMkLst>
            <pc:docMk/>
            <pc:sldMk cId="1586644909" sldId="258"/>
            <ac:picMk id="6" creationId="{EA748D9D-D63E-8620-6514-6360D720EDD5}"/>
          </ac:picMkLst>
        </pc:picChg>
        <pc:picChg chg="add mod">
          <ac:chgData name="Estera Boceanu (2536092)" userId="c25d8dea-a430-4b50-9ade-4991813f1107" providerId="ADAL" clId="{F7C06397-A340-4070-BD25-CA83FD29EB92}" dt="2026-10-02T17:17:32.921" v="58" actId="1076"/>
          <ac:picMkLst>
            <pc:docMk/>
            <pc:sldMk cId="1586644909" sldId="258"/>
            <ac:picMk id="7" creationId="{03B44244-9BCC-0CD3-77D6-8E1B290907BF}"/>
          </ac:picMkLst>
        </pc:picChg>
        <pc:picChg chg="mod">
          <ac:chgData name="Estera Boceanu (2536092)" userId="c25d8dea-a430-4b50-9ade-4991813f1107" providerId="ADAL" clId="{F7C06397-A340-4070-BD25-CA83FD29EB92}" dt="2026-10-02T17:17:38.304" v="59" actId="1076"/>
          <ac:picMkLst>
            <pc:docMk/>
            <pc:sldMk cId="1586644909" sldId="258"/>
            <ac:picMk id="15" creationId="{53623917-1C89-53C8-F588-F4840A4672B8}"/>
          </ac:picMkLst>
        </pc:picChg>
        <pc:picChg chg="mod">
          <ac:chgData name="Estera Boceanu (2536092)" userId="c25d8dea-a430-4b50-9ade-4991813f1107" providerId="ADAL" clId="{F7C06397-A340-4070-BD25-CA83FD29EB92}" dt="2026-10-02T17:01:12.156" v="8" actId="1076"/>
          <ac:picMkLst>
            <pc:docMk/>
            <pc:sldMk cId="1586644909" sldId="258"/>
            <ac:picMk id="18" creationId="{4E23DA09-2604-13BD-D7F5-575FD6E3A85F}"/>
          </ac:picMkLst>
        </pc:picChg>
      </pc:sldChg>
      <pc:sldChg chg="addSp delSp modSp new add del mod">
        <pc:chgData name="Estera Boceanu (2536092)" userId="c25d8dea-a430-4b50-9ade-4991813f1107" providerId="ADAL" clId="{F7C06397-A340-4070-BD25-CA83FD29EB92}" dt="2026-10-11T13:27:42.297" v="11662" actId="20577"/>
        <pc:sldMkLst>
          <pc:docMk/>
          <pc:sldMk cId="2253276221" sldId="259"/>
        </pc:sldMkLst>
        <pc:spChg chg="mod">
          <ac:chgData name="Estera Boceanu (2536092)" userId="c25d8dea-a430-4b50-9ade-4991813f1107" providerId="ADAL" clId="{F7C06397-A340-4070-BD25-CA83FD29EB92}" dt="2026-10-02T18:08:57.634" v="977" actId="20577"/>
          <ac:spMkLst>
            <pc:docMk/>
            <pc:sldMk cId="2253276221" sldId="259"/>
            <ac:spMk id="2" creationId="{8A083951-98B9-E4FA-2FF5-846DC5F2F973}"/>
          </ac:spMkLst>
        </pc:spChg>
        <pc:spChg chg="del">
          <ac:chgData name="Estera Boceanu (2536092)" userId="c25d8dea-a430-4b50-9ade-4991813f1107" providerId="ADAL" clId="{F7C06397-A340-4070-BD25-CA83FD29EB92}" dt="2026-10-02T17:32:51.060" v="334"/>
          <ac:spMkLst>
            <pc:docMk/>
            <pc:sldMk cId="2253276221" sldId="259"/>
            <ac:spMk id="3" creationId="{45314C4A-C174-775E-3F38-1BCD5F8A2262}"/>
          </ac:spMkLst>
        </pc:spChg>
        <pc:spChg chg="add del mod">
          <ac:chgData name="Estera Boceanu (2536092)" userId="c25d8dea-a430-4b50-9ade-4991813f1107" providerId="ADAL" clId="{F7C06397-A340-4070-BD25-CA83FD29EB92}" dt="2026-10-02T17:36:13.999" v="355" actId="478"/>
          <ac:spMkLst>
            <pc:docMk/>
            <pc:sldMk cId="2253276221" sldId="259"/>
            <ac:spMk id="5" creationId="{B9D798D0-090A-7162-C52F-4E2F0DDE23D7}"/>
          </ac:spMkLst>
        </pc:spChg>
        <pc:spChg chg="add del mod">
          <ac:chgData name="Estera Boceanu (2536092)" userId="c25d8dea-a430-4b50-9ade-4991813f1107" providerId="ADAL" clId="{F7C06397-A340-4070-BD25-CA83FD29EB92}" dt="2026-10-02T17:35:23.768" v="347" actId="3680"/>
          <ac:spMkLst>
            <pc:docMk/>
            <pc:sldMk cId="2253276221" sldId="259"/>
            <ac:spMk id="7" creationId="{3D3B22A6-4C68-888D-FE4F-109F7CA8200F}"/>
          </ac:spMkLst>
        </pc:spChg>
        <pc:spChg chg="add mod">
          <ac:chgData name="Estera Boceanu (2536092)" userId="c25d8dea-a430-4b50-9ade-4991813f1107" providerId="ADAL" clId="{F7C06397-A340-4070-BD25-CA83FD29EB92}" dt="2026-10-11T13:24:55.355" v="11642" actId="14100"/>
          <ac:spMkLst>
            <pc:docMk/>
            <pc:sldMk cId="2253276221" sldId="259"/>
            <ac:spMk id="9" creationId="{33A92B73-B142-21C8-5378-A69530AB92C0}"/>
          </ac:spMkLst>
        </pc:spChg>
        <pc:graphicFrameChg chg="add del mod">
          <ac:chgData name="Estera Boceanu (2536092)" userId="c25d8dea-a430-4b50-9ade-4991813f1107" providerId="ADAL" clId="{F7C06397-A340-4070-BD25-CA83FD29EB92}" dt="2026-10-02T17:33:57.156" v="339" actId="478"/>
          <ac:graphicFrameMkLst>
            <pc:docMk/>
            <pc:sldMk cId="2253276221" sldId="259"/>
            <ac:graphicFrameMk id="4" creationId="{DE364349-40C5-B338-446E-D13EC57838BE}"/>
          </ac:graphicFrameMkLst>
        </pc:graphicFrameChg>
        <pc:graphicFrameChg chg="add mod ord modGraphic">
          <ac:chgData name="Estera Boceanu (2536092)" userId="c25d8dea-a430-4b50-9ade-4991813f1107" providerId="ADAL" clId="{F7C06397-A340-4070-BD25-CA83FD29EB92}" dt="2026-10-11T13:25:04.158" v="11645" actId="14100"/>
          <ac:graphicFrameMkLst>
            <pc:docMk/>
            <pc:sldMk cId="2253276221" sldId="259"/>
            <ac:graphicFrameMk id="8" creationId="{349B0C24-9AB7-6DD6-F3D2-9A1B60815551}"/>
          </ac:graphicFrameMkLst>
        </pc:graphicFrameChg>
        <pc:graphicFrameChg chg="add mod modGraphic">
          <ac:chgData name="Estera Boceanu (2536092)" userId="c25d8dea-a430-4b50-9ade-4991813f1107" providerId="ADAL" clId="{F7C06397-A340-4070-BD25-CA83FD29EB92}" dt="2026-10-11T13:27:42.297" v="11662" actId="20577"/>
          <ac:graphicFrameMkLst>
            <pc:docMk/>
            <pc:sldMk cId="2253276221" sldId="259"/>
            <ac:graphicFrameMk id="10" creationId="{2B96528A-1BEE-0AA9-8CA5-308A8E98AD90}"/>
          </ac:graphicFrameMkLst>
        </pc:graphicFrameChg>
        <pc:graphicFrameChg chg="add del">
          <ac:chgData name="Estera Boceanu (2536092)" userId="c25d8dea-a430-4b50-9ade-4991813f1107" providerId="ADAL" clId="{F7C06397-A340-4070-BD25-CA83FD29EB92}" dt="2026-10-02T18:01:37.964" v="667" actId="478"/>
          <ac:graphicFrameMkLst>
            <pc:docMk/>
            <pc:sldMk cId="2253276221" sldId="259"/>
            <ac:graphicFrameMk id="11" creationId="{576B2D5E-FAC4-D1C9-D19E-BF304DF3041F}"/>
          </ac:graphicFrameMkLst>
        </pc:graphicFrameChg>
        <pc:graphicFrameChg chg="add mod modGraphic">
          <ac:chgData name="Estera Boceanu (2536092)" userId="c25d8dea-a430-4b50-9ade-4991813f1107" providerId="ADAL" clId="{F7C06397-A340-4070-BD25-CA83FD29EB92}" dt="2026-10-11T13:27:15.879" v="11657" actId="1076"/>
          <ac:graphicFrameMkLst>
            <pc:docMk/>
            <pc:sldMk cId="2253276221" sldId="259"/>
            <ac:graphicFrameMk id="12" creationId="{3CBF4266-5FCC-1C97-C4F1-73F83BEA77C1}"/>
          </ac:graphicFrameMkLst>
        </pc:graphicFrameChg>
      </pc:sldChg>
      <pc:sldChg chg="addSp delSp modSp new add del mod">
        <pc:chgData name="Estera Boceanu (2536092)" userId="c25d8dea-a430-4b50-9ade-4991813f1107" providerId="ADAL" clId="{F7C06397-A340-4070-BD25-CA83FD29EB92}" dt="2026-10-08T12:12:32.705" v="10700" actId="14100"/>
        <pc:sldMkLst>
          <pc:docMk/>
          <pc:sldMk cId="3691984855" sldId="260"/>
        </pc:sldMkLst>
        <pc:spChg chg="del mod">
          <ac:chgData name="Estera Boceanu (2536092)" userId="c25d8dea-a430-4b50-9ade-4991813f1107" providerId="ADAL" clId="{F7C06397-A340-4070-BD25-CA83FD29EB92}" dt="2026-10-03T20:21:12.019" v="4670"/>
          <ac:spMkLst>
            <pc:docMk/>
            <pc:sldMk cId="3691984855" sldId="260"/>
            <ac:spMk id="2" creationId="{9A91639F-F995-45B0-CC5A-6E4685BFCAC8}"/>
          </ac:spMkLst>
        </pc:spChg>
        <pc:spChg chg="del mod">
          <ac:chgData name="Estera Boceanu (2536092)" userId="c25d8dea-a430-4b50-9ade-4991813f1107" providerId="ADAL" clId="{F7C06397-A340-4070-BD25-CA83FD29EB92}" dt="2026-10-03T20:20:08.079" v="4591" actId="21"/>
          <ac:spMkLst>
            <pc:docMk/>
            <pc:sldMk cId="3691984855" sldId="260"/>
            <ac:spMk id="3" creationId="{E675D0F0-8C58-9CA6-D80E-3AB93B9CDC38}"/>
          </ac:spMkLst>
        </pc:spChg>
        <pc:spChg chg="del">
          <ac:chgData name="Estera Boceanu (2536092)" userId="c25d8dea-a430-4b50-9ade-4991813f1107" providerId="ADAL" clId="{F7C06397-A340-4070-BD25-CA83FD29EB92}" dt="2026-10-02T18:18:51.426" v="1033" actId="931"/>
          <ac:spMkLst>
            <pc:docMk/>
            <pc:sldMk cId="3691984855" sldId="260"/>
            <ac:spMk id="4" creationId="{BB90C6B6-A432-D526-DF6E-D2D00C1544DB}"/>
          </ac:spMkLst>
        </pc:spChg>
        <pc:spChg chg="add mod">
          <ac:chgData name="Estera Boceanu (2536092)" userId="c25d8dea-a430-4b50-9ade-4991813f1107" providerId="ADAL" clId="{F7C06397-A340-4070-BD25-CA83FD29EB92}" dt="2026-10-08T12:12:32.705" v="10700" actId="14100"/>
          <ac:spMkLst>
            <pc:docMk/>
            <pc:sldMk cId="3691984855" sldId="260"/>
            <ac:spMk id="5" creationId="{0FBBC77F-EC49-CC91-B2F9-043121B6C315}"/>
          </ac:spMkLst>
        </pc:spChg>
        <pc:spChg chg="add mod">
          <ac:chgData name="Estera Boceanu (2536092)" userId="c25d8dea-a430-4b50-9ade-4991813f1107" providerId="ADAL" clId="{F7C06397-A340-4070-BD25-CA83FD29EB92}" dt="2026-10-02T18:18:51.426" v="1033" actId="931"/>
          <ac:spMkLst>
            <pc:docMk/>
            <pc:sldMk cId="3691984855" sldId="260"/>
            <ac:spMk id="7" creationId="{CA2DE7C1-E45A-5F09-A33C-4A80CF4569C2}"/>
          </ac:spMkLst>
        </pc:spChg>
        <pc:spChg chg="add mod">
          <ac:chgData name="Estera Boceanu (2536092)" userId="c25d8dea-a430-4b50-9ade-4991813f1107" providerId="ADAL" clId="{F7C06397-A340-4070-BD25-CA83FD29EB92}" dt="2026-10-03T20:29:24.093" v="5058" actId="20577"/>
          <ac:spMkLst>
            <pc:docMk/>
            <pc:sldMk cId="3691984855" sldId="260"/>
            <ac:spMk id="8" creationId="{E675D0F0-8C58-9CA6-D80E-3AB93B9CDC38}"/>
          </ac:spMkLst>
        </pc:spChg>
        <pc:picChg chg="add mod">
          <ac:chgData name="Estera Boceanu (2536092)" userId="c25d8dea-a430-4b50-9ade-4991813f1107" providerId="ADAL" clId="{F7C06397-A340-4070-BD25-CA83FD29EB92}" dt="2026-10-03T20:29:08.318" v="5055" actId="1076"/>
          <ac:picMkLst>
            <pc:docMk/>
            <pc:sldMk cId="3691984855" sldId="260"/>
            <ac:picMk id="6" creationId="{4EE27B4C-680E-813E-8E4A-25D0F772960F}"/>
          </ac:picMkLst>
        </pc:picChg>
      </pc:sldChg>
      <pc:sldChg chg="addSp modSp new mod">
        <pc:chgData name="Estera Boceanu (2536092)" userId="c25d8dea-a430-4b50-9ade-4991813f1107" providerId="ADAL" clId="{F7C06397-A340-4070-BD25-CA83FD29EB92}" dt="2026-10-03T21:21:00.568" v="6920" actId="20577"/>
        <pc:sldMkLst>
          <pc:docMk/>
          <pc:sldMk cId="4292664180" sldId="261"/>
        </pc:sldMkLst>
        <pc:spChg chg="mod">
          <ac:chgData name="Estera Boceanu (2536092)" userId="c25d8dea-a430-4b50-9ade-4991813f1107" providerId="ADAL" clId="{F7C06397-A340-4070-BD25-CA83FD29EB92}" dt="2026-10-03T20:33:40.454" v="5090" actId="1076"/>
          <ac:spMkLst>
            <pc:docMk/>
            <pc:sldMk cId="4292664180" sldId="261"/>
            <ac:spMk id="2" creationId="{99A1E78A-BC2D-DE45-9038-E7E350AD8223}"/>
          </ac:spMkLst>
        </pc:spChg>
        <pc:spChg chg="add mod">
          <ac:chgData name="Estera Boceanu (2536092)" userId="c25d8dea-a430-4b50-9ade-4991813f1107" providerId="ADAL" clId="{F7C06397-A340-4070-BD25-CA83FD29EB92}" dt="2026-10-03T20:34:40.450" v="5097" actId="1076"/>
          <ac:spMkLst>
            <pc:docMk/>
            <pc:sldMk cId="4292664180" sldId="261"/>
            <ac:spMk id="5" creationId="{88B0EA0A-9014-8B32-58F8-BB108E133E28}"/>
          </ac:spMkLst>
        </pc:spChg>
        <pc:graphicFrameChg chg="add mod modGraphic">
          <ac:chgData name="Estera Boceanu (2536092)" userId="c25d8dea-a430-4b50-9ade-4991813f1107" providerId="ADAL" clId="{F7C06397-A340-4070-BD25-CA83FD29EB92}" dt="2026-10-03T21:21:00.568" v="6920" actId="20577"/>
          <ac:graphicFrameMkLst>
            <pc:docMk/>
            <pc:sldMk cId="4292664180" sldId="261"/>
            <ac:graphicFrameMk id="6" creationId="{13662731-1BBA-DCFD-3E8D-7F8BF9B3E46A}"/>
          </ac:graphicFrameMkLst>
        </pc:graphicFrameChg>
        <pc:picChg chg="add mod">
          <ac:chgData name="Estera Boceanu (2536092)" userId="c25d8dea-a430-4b50-9ade-4991813f1107" providerId="ADAL" clId="{F7C06397-A340-4070-BD25-CA83FD29EB92}" dt="2026-10-03T20:34:27.088" v="5095" actId="14100"/>
          <ac:picMkLst>
            <pc:docMk/>
            <pc:sldMk cId="4292664180" sldId="261"/>
            <ac:picMk id="4" creationId="{706B22B3-DF61-A532-A407-1CA541068449}"/>
          </ac:picMkLst>
        </pc:picChg>
      </pc:sldChg>
      <pc:sldChg chg="addSp delSp modSp new mod ord">
        <pc:chgData name="Estera Boceanu (2536092)" userId="c25d8dea-a430-4b50-9ade-4991813f1107" providerId="ADAL" clId="{F7C06397-A340-4070-BD25-CA83FD29EB92}" dt="2026-10-04T12:38:52.347" v="8409"/>
        <pc:sldMkLst>
          <pc:docMk/>
          <pc:sldMk cId="2449487822" sldId="262"/>
        </pc:sldMkLst>
        <pc:spChg chg="mod">
          <ac:chgData name="Estera Boceanu (2536092)" userId="c25d8dea-a430-4b50-9ade-4991813f1107" providerId="ADAL" clId="{F7C06397-A340-4070-BD25-CA83FD29EB92}" dt="2026-10-03T21:23:33.667" v="6946" actId="14100"/>
          <ac:spMkLst>
            <pc:docMk/>
            <pc:sldMk cId="2449487822" sldId="262"/>
            <ac:spMk id="2" creationId="{EBBC79CA-1073-76D9-D166-69EF56809EB9}"/>
          </ac:spMkLst>
        </pc:spChg>
        <pc:spChg chg="del">
          <ac:chgData name="Estera Boceanu (2536092)" userId="c25d8dea-a430-4b50-9ade-4991813f1107" providerId="ADAL" clId="{F7C06397-A340-4070-BD25-CA83FD29EB92}" dt="2026-10-03T21:24:41.049" v="6947" actId="931"/>
          <ac:spMkLst>
            <pc:docMk/>
            <pc:sldMk cId="2449487822" sldId="262"/>
            <ac:spMk id="3" creationId="{6B46B68D-AA9A-F4B1-EEFF-F4C1F0E6846E}"/>
          </ac:spMkLst>
        </pc:spChg>
        <pc:spChg chg="add del mod">
          <ac:chgData name="Estera Boceanu (2536092)" userId="c25d8dea-a430-4b50-9ade-4991813f1107" providerId="ADAL" clId="{F7C06397-A340-4070-BD25-CA83FD29EB92}" dt="2026-10-03T21:27:30.752" v="6953" actId="21"/>
          <ac:spMkLst>
            <pc:docMk/>
            <pc:sldMk cId="2449487822" sldId="262"/>
            <ac:spMk id="6" creationId="{D384DED0-727E-BE8F-5F07-AA69667DDCC8}"/>
          </ac:spMkLst>
        </pc:spChg>
        <pc:spChg chg="add del mod">
          <ac:chgData name="Estera Boceanu (2536092)" userId="c25d8dea-a430-4b50-9ade-4991813f1107" providerId="ADAL" clId="{F7C06397-A340-4070-BD25-CA83FD29EB92}" dt="2026-10-03T21:28:44.511" v="6958" actId="931"/>
          <ac:spMkLst>
            <pc:docMk/>
            <pc:sldMk cId="2449487822" sldId="262"/>
            <ac:spMk id="9" creationId="{BF31CE25-4564-B337-3B1E-99742FD9D33F}"/>
          </ac:spMkLst>
        </pc:spChg>
        <pc:spChg chg="add mod">
          <ac:chgData name="Estera Boceanu (2536092)" userId="c25d8dea-a430-4b50-9ade-4991813f1107" providerId="ADAL" clId="{F7C06397-A340-4070-BD25-CA83FD29EB92}" dt="2026-10-03T21:28:51.837" v="6960" actId="1076"/>
          <ac:spMkLst>
            <pc:docMk/>
            <pc:sldMk cId="2449487822" sldId="262"/>
            <ac:spMk id="12" creationId="{9AC86CCE-97FC-4B58-5086-4BA304BF2A14}"/>
          </ac:spMkLst>
        </pc:spChg>
        <pc:graphicFrameChg chg="add mod modGraphic">
          <ac:chgData name="Estera Boceanu (2536092)" userId="c25d8dea-a430-4b50-9ade-4991813f1107" providerId="ADAL" clId="{F7C06397-A340-4070-BD25-CA83FD29EB92}" dt="2026-10-03T21:47:49.436" v="8043" actId="14100"/>
          <ac:graphicFrameMkLst>
            <pc:docMk/>
            <pc:sldMk cId="2449487822" sldId="262"/>
            <ac:graphicFrameMk id="7" creationId="{B0CA2AE8-1D12-3374-758E-5B40082267F8}"/>
          </ac:graphicFrameMkLst>
        </pc:graphicFrameChg>
        <pc:graphicFrameChg chg="add mod modGraphic">
          <ac:chgData name="Estera Boceanu (2536092)" userId="c25d8dea-a430-4b50-9ade-4991813f1107" providerId="ADAL" clId="{F7C06397-A340-4070-BD25-CA83FD29EB92}" dt="2026-10-03T21:51:48.093" v="8325" actId="20577"/>
          <ac:graphicFrameMkLst>
            <pc:docMk/>
            <pc:sldMk cId="2449487822" sldId="262"/>
            <ac:graphicFrameMk id="13" creationId="{5DA8DDB5-2234-FDEB-79A0-8D92A624F51C}"/>
          </ac:graphicFrameMkLst>
        </pc:graphicFrameChg>
        <pc:picChg chg="add del mod">
          <ac:chgData name="Estera Boceanu (2536092)" userId="c25d8dea-a430-4b50-9ade-4991813f1107" providerId="ADAL" clId="{F7C06397-A340-4070-BD25-CA83FD29EB92}" dt="2026-10-03T21:27:30.752" v="6953" actId="21"/>
          <ac:picMkLst>
            <pc:docMk/>
            <pc:sldMk cId="2449487822" sldId="262"/>
            <ac:picMk id="5" creationId="{A3044661-4B01-F2DB-AAE8-D9833DB311AE}"/>
          </ac:picMkLst>
        </pc:picChg>
        <pc:picChg chg="add mod">
          <ac:chgData name="Estera Boceanu (2536092)" userId="c25d8dea-a430-4b50-9ade-4991813f1107" providerId="ADAL" clId="{F7C06397-A340-4070-BD25-CA83FD29EB92}" dt="2026-10-03T21:46:54.300" v="7959" actId="14100"/>
          <ac:picMkLst>
            <pc:docMk/>
            <pc:sldMk cId="2449487822" sldId="262"/>
            <ac:picMk id="11" creationId="{C40AE720-515D-0BAF-EA5D-FD3007B2EBEA}"/>
          </ac:picMkLst>
        </pc:picChg>
      </pc:sldChg>
      <pc:sldChg chg="addSp delSp modSp new mod ord">
        <pc:chgData name="Estera Boceanu (2536092)" userId="c25d8dea-a430-4b50-9ade-4991813f1107" providerId="ADAL" clId="{F7C06397-A340-4070-BD25-CA83FD29EB92}" dt="2026-10-04T13:29:18.471" v="9859" actId="20577"/>
        <pc:sldMkLst>
          <pc:docMk/>
          <pc:sldMk cId="3459649309" sldId="263"/>
        </pc:sldMkLst>
        <pc:spChg chg="del mod">
          <ac:chgData name="Estera Boceanu (2536092)" userId="c25d8dea-a430-4b50-9ade-4991813f1107" providerId="ADAL" clId="{F7C06397-A340-4070-BD25-CA83FD29EB92}" dt="2026-10-04T13:25:01.545" v="9733" actId="478"/>
          <ac:spMkLst>
            <pc:docMk/>
            <pc:sldMk cId="3459649309" sldId="263"/>
            <ac:spMk id="2" creationId="{0132AE79-3C3F-9FEF-00F7-DD295E70EB1D}"/>
          </ac:spMkLst>
        </pc:spChg>
        <pc:spChg chg="del mod">
          <ac:chgData name="Estera Boceanu (2536092)" userId="c25d8dea-a430-4b50-9ade-4991813f1107" providerId="ADAL" clId="{F7C06397-A340-4070-BD25-CA83FD29EB92}" dt="2026-10-04T12:42:28.408" v="8417" actId="931"/>
          <ac:spMkLst>
            <pc:docMk/>
            <pc:sldMk cId="3459649309" sldId="263"/>
            <ac:spMk id="3" creationId="{5B8B359D-8BC0-B13E-D935-E81ADDA8CF5B}"/>
          </ac:spMkLst>
        </pc:spChg>
        <pc:spChg chg="add del mod">
          <ac:chgData name="Estera Boceanu (2536092)" userId="c25d8dea-a430-4b50-9ade-4991813f1107" providerId="ADAL" clId="{F7C06397-A340-4070-BD25-CA83FD29EB92}" dt="2026-10-04T13:25:18.005" v="9735" actId="478"/>
          <ac:spMkLst>
            <pc:docMk/>
            <pc:sldMk cId="3459649309" sldId="263"/>
            <ac:spMk id="6" creationId="{28B342E2-3FEF-ED02-6E2D-4C4C17BB7150}"/>
          </ac:spMkLst>
        </pc:spChg>
        <pc:graphicFrameChg chg="add mod modGraphic">
          <ac:chgData name="Estera Boceanu (2536092)" userId="c25d8dea-a430-4b50-9ade-4991813f1107" providerId="ADAL" clId="{F7C06397-A340-4070-BD25-CA83FD29EB92}" dt="2026-10-04T13:25:36.612" v="9738" actId="1076"/>
          <ac:graphicFrameMkLst>
            <pc:docMk/>
            <pc:sldMk cId="3459649309" sldId="263"/>
            <ac:graphicFrameMk id="7" creationId="{3896D1E2-9A91-378D-0D22-E363FACABF0C}"/>
          </ac:graphicFrameMkLst>
        </pc:graphicFrameChg>
        <pc:graphicFrameChg chg="add mod modGraphic">
          <ac:chgData name="Estera Boceanu (2536092)" userId="c25d8dea-a430-4b50-9ade-4991813f1107" providerId="ADAL" clId="{F7C06397-A340-4070-BD25-CA83FD29EB92}" dt="2026-10-04T13:25:45.239" v="9739" actId="1076"/>
          <ac:graphicFrameMkLst>
            <pc:docMk/>
            <pc:sldMk cId="3459649309" sldId="263"/>
            <ac:graphicFrameMk id="8" creationId="{A911FAAA-52FF-5116-CF85-A31203584C34}"/>
          </ac:graphicFrameMkLst>
        </pc:graphicFrameChg>
        <pc:graphicFrameChg chg="add del mod modGraphic">
          <ac:chgData name="Estera Boceanu (2536092)" userId="c25d8dea-a430-4b50-9ade-4991813f1107" providerId="ADAL" clId="{F7C06397-A340-4070-BD25-CA83FD29EB92}" dt="2026-10-04T13:08:13.719" v="9155" actId="21"/>
          <ac:graphicFrameMkLst>
            <pc:docMk/>
            <pc:sldMk cId="3459649309" sldId="263"/>
            <ac:graphicFrameMk id="9" creationId="{4C9DD35A-BC77-46DA-A944-EF0320AA73C8}"/>
          </ac:graphicFrameMkLst>
        </pc:graphicFrameChg>
        <pc:graphicFrameChg chg="add mod modGraphic">
          <ac:chgData name="Estera Boceanu (2536092)" userId="c25d8dea-a430-4b50-9ade-4991813f1107" providerId="ADAL" clId="{F7C06397-A340-4070-BD25-CA83FD29EB92}" dt="2026-10-04T13:25:59.323" v="9741" actId="1076"/>
          <ac:graphicFrameMkLst>
            <pc:docMk/>
            <pc:sldMk cId="3459649309" sldId="263"/>
            <ac:graphicFrameMk id="10" creationId="{457C746C-492E-58F8-D694-5CE5308F8EB9}"/>
          </ac:graphicFrameMkLst>
        </pc:graphicFrameChg>
        <pc:graphicFrameChg chg="add mod modGraphic">
          <ac:chgData name="Estera Boceanu (2536092)" userId="c25d8dea-a430-4b50-9ade-4991813f1107" providerId="ADAL" clId="{F7C06397-A340-4070-BD25-CA83FD29EB92}" dt="2026-10-04T13:27:02.629" v="9750" actId="1076"/>
          <ac:graphicFrameMkLst>
            <pc:docMk/>
            <pc:sldMk cId="3459649309" sldId="263"/>
            <ac:graphicFrameMk id="11" creationId="{2E66DA01-6C8A-1E8D-F866-45DC0ED4CA64}"/>
          </ac:graphicFrameMkLst>
        </pc:graphicFrameChg>
        <pc:graphicFrameChg chg="add mod modGraphic">
          <ac:chgData name="Estera Boceanu (2536092)" userId="c25d8dea-a430-4b50-9ade-4991813f1107" providerId="ADAL" clId="{F7C06397-A340-4070-BD25-CA83FD29EB92}" dt="2026-10-04T13:29:18.471" v="9859" actId="20577"/>
          <ac:graphicFrameMkLst>
            <pc:docMk/>
            <pc:sldMk cId="3459649309" sldId="263"/>
            <ac:graphicFrameMk id="12" creationId="{1EE5055A-40A3-522C-14E0-9FC42994D6F7}"/>
          </ac:graphicFrameMkLst>
        </pc:graphicFrameChg>
        <pc:graphicFrameChg chg="add mod modGraphic">
          <ac:chgData name="Estera Boceanu (2536092)" userId="c25d8dea-a430-4b50-9ade-4991813f1107" providerId="ADAL" clId="{F7C06397-A340-4070-BD25-CA83FD29EB92}" dt="2026-10-04T13:25:52.856" v="9740" actId="1076"/>
          <ac:graphicFrameMkLst>
            <pc:docMk/>
            <pc:sldMk cId="3459649309" sldId="263"/>
            <ac:graphicFrameMk id="13" creationId="{03F3AFF5-C0F3-F8E5-D9A0-A9FE78417FE6}"/>
          </ac:graphicFrameMkLst>
        </pc:graphicFrameChg>
        <pc:graphicFrameChg chg="add del mod">
          <ac:chgData name="Estera Boceanu (2536092)" userId="c25d8dea-a430-4b50-9ade-4991813f1107" providerId="ADAL" clId="{F7C06397-A340-4070-BD25-CA83FD29EB92}" dt="2026-10-04T13:09:10.542" v="9162" actId="21"/>
          <ac:graphicFrameMkLst>
            <pc:docMk/>
            <pc:sldMk cId="3459649309" sldId="263"/>
            <ac:graphicFrameMk id="14" creationId="{8C6ED9CB-A1AE-E723-2C90-78540999E352}"/>
          </ac:graphicFrameMkLst>
        </pc:graphicFrameChg>
        <pc:picChg chg="add mod">
          <ac:chgData name="Estera Boceanu (2536092)" userId="c25d8dea-a430-4b50-9ade-4991813f1107" providerId="ADAL" clId="{F7C06397-A340-4070-BD25-CA83FD29EB92}" dt="2026-10-04T13:25:28.053" v="9737" actId="34135"/>
          <ac:picMkLst>
            <pc:docMk/>
            <pc:sldMk cId="3459649309" sldId="263"/>
            <ac:picMk id="5" creationId="{B014D943-6603-3AB0-317D-A340709F7290}"/>
          </ac:picMkLst>
        </pc:picChg>
      </pc:sldChg>
      <pc:sldChg chg="addSp delSp modSp add mod">
        <pc:chgData name="Estera Boceanu (2536092)" userId="c25d8dea-a430-4b50-9ade-4991813f1107" providerId="ADAL" clId="{F7C06397-A340-4070-BD25-CA83FD29EB92}" dt="2026-10-11T13:19:25.016" v="11510" actId="20577"/>
        <pc:sldMkLst>
          <pc:docMk/>
          <pc:sldMk cId="642852813" sldId="363"/>
        </pc:sldMkLst>
        <pc:spChg chg="mod">
          <ac:chgData name="Estera Boceanu (2536092)" userId="c25d8dea-a430-4b50-9ade-4991813f1107" providerId="ADAL" clId="{F7C06397-A340-4070-BD25-CA83FD29EB92}" dt="2026-10-04T13:50:44.144" v="10512" actId="34135"/>
          <ac:spMkLst>
            <pc:docMk/>
            <pc:sldMk cId="642852813" sldId="363"/>
            <ac:spMk id="2" creationId="{4123C5DD-9135-EA5A-0C12-57ABF0012AEF}"/>
          </ac:spMkLst>
        </pc:spChg>
        <pc:spChg chg="mod">
          <ac:chgData name="Estera Boceanu (2536092)" userId="c25d8dea-a430-4b50-9ade-4991813f1107" providerId="ADAL" clId="{F7C06397-A340-4070-BD25-CA83FD29EB92}" dt="2026-10-04T12:37:17.341" v="8379" actId="313"/>
          <ac:spMkLst>
            <pc:docMk/>
            <pc:sldMk cId="642852813" sldId="363"/>
            <ac:spMk id="5" creationId="{180A04F2-4F22-A08C-F5B4-F30F002E227B}"/>
          </ac:spMkLst>
        </pc:spChg>
        <pc:spChg chg="del mod">
          <ac:chgData name="Estera Boceanu (2536092)" userId="c25d8dea-a430-4b50-9ade-4991813f1107" providerId="ADAL" clId="{F7C06397-A340-4070-BD25-CA83FD29EB92}" dt="2026-10-04T12:36:41.449" v="8378" actId="478"/>
          <ac:spMkLst>
            <pc:docMk/>
            <pc:sldMk cId="642852813" sldId="363"/>
            <ac:spMk id="9" creationId="{61E62149-100D-392D-3127-3D301273C6F0}"/>
          </ac:spMkLst>
        </pc:spChg>
        <pc:spChg chg="mod">
          <ac:chgData name="Estera Boceanu (2536092)" userId="c25d8dea-a430-4b50-9ade-4991813f1107" providerId="ADAL" clId="{F7C06397-A340-4070-BD25-CA83FD29EB92}" dt="2026-10-04T13:50:25.562" v="10509" actId="20577"/>
          <ac:spMkLst>
            <pc:docMk/>
            <pc:sldMk cId="642852813" sldId="363"/>
            <ac:spMk id="22" creationId="{280A6708-DF3B-47D7-80AD-BED7584E4872}"/>
          </ac:spMkLst>
        </pc:spChg>
        <pc:spChg chg="mod">
          <ac:chgData name="Estera Boceanu (2536092)" userId="c25d8dea-a430-4b50-9ade-4991813f1107" providerId="ADAL" clId="{F7C06397-A340-4070-BD25-CA83FD29EB92}" dt="2026-10-04T13:47:57.719" v="10412" actId="313"/>
          <ac:spMkLst>
            <pc:docMk/>
            <pc:sldMk cId="642852813" sldId="363"/>
            <ac:spMk id="23" creationId="{8F167E83-1CE4-F3CA-7557-1CDDF3628DBE}"/>
          </ac:spMkLst>
        </pc:spChg>
        <pc:spChg chg="mod">
          <ac:chgData name="Estera Boceanu (2536092)" userId="c25d8dea-a430-4b50-9ade-4991813f1107" providerId="ADAL" clId="{F7C06397-A340-4070-BD25-CA83FD29EB92}" dt="2026-10-04T13:39:59.687" v="10125" actId="20577"/>
          <ac:spMkLst>
            <pc:docMk/>
            <pc:sldMk cId="642852813" sldId="363"/>
            <ac:spMk id="24" creationId="{B2F0A62B-BCD1-8AD8-F315-6F09A31F7FFE}"/>
          </ac:spMkLst>
        </pc:spChg>
        <pc:spChg chg="mod">
          <ac:chgData name="Estera Boceanu (2536092)" userId="c25d8dea-a430-4b50-9ade-4991813f1107" providerId="ADAL" clId="{F7C06397-A340-4070-BD25-CA83FD29EB92}" dt="2026-10-04T13:40:21.235" v="10142" actId="20577"/>
          <ac:spMkLst>
            <pc:docMk/>
            <pc:sldMk cId="642852813" sldId="363"/>
            <ac:spMk id="25" creationId="{2A30538D-67ED-A3A1-CFA1-39377D70B9B9}"/>
          </ac:spMkLst>
        </pc:spChg>
        <pc:spChg chg="mod">
          <ac:chgData name="Estera Boceanu (2536092)" userId="c25d8dea-a430-4b50-9ade-4991813f1107" providerId="ADAL" clId="{F7C06397-A340-4070-BD25-CA83FD29EB92}" dt="2026-10-04T13:46:41.094" v="10331" actId="20577"/>
          <ac:spMkLst>
            <pc:docMk/>
            <pc:sldMk cId="642852813" sldId="363"/>
            <ac:spMk id="26" creationId="{19E1DBE5-167E-78C1-BCD0-8D2DCE9A4F68}"/>
          </ac:spMkLst>
        </pc:spChg>
        <pc:spChg chg="mod">
          <ac:chgData name="Estera Boceanu (2536092)" userId="c25d8dea-a430-4b50-9ade-4991813f1107" providerId="ADAL" clId="{F7C06397-A340-4070-BD25-CA83FD29EB92}" dt="2026-10-04T13:44:32.672" v="10263" actId="20577"/>
          <ac:spMkLst>
            <pc:docMk/>
            <pc:sldMk cId="642852813" sldId="363"/>
            <ac:spMk id="27" creationId="{BDD08689-6B7D-0F8F-480D-F4AAD7FE2D5B}"/>
          </ac:spMkLst>
        </pc:spChg>
        <pc:spChg chg="mod">
          <ac:chgData name="Estera Boceanu (2536092)" userId="c25d8dea-a430-4b50-9ade-4991813f1107" providerId="ADAL" clId="{F7C06397-A340-4070-BD25-CA83FD29EB92}" dt="2026-10-04T13:42:38.791" v="10226" actId="20577"/>
          <ac:spMkLst>
            <pc:docMk/>
            <pc:sldMk cId="642852813" sldId="363"/>
            <ac:spMk id="28" creationId="{44AB04F4-8499-0CBD-C2DD-C750D2568FD9}"/>
          </ac:spMkLst>
        </pc:spChg>
        <pc:spChg chg="mod">
          <ac:chgData name="Estera Boceanu (2536092)" userId="c25d8dea-a430-4b50-9ade-4991813f1107" providerId="ADAL" clId="{F7C06397-A340-4070-BD25-CA83FD29EB92}" dt="2026-10-04T13:41:34.938" v="10176" actId="313"/>
          <ac:spMkLst>
            <pc:docMk/>
            <pc:sldMk cId="642852813" sldId="363"/>
            <ac:spMk id="29" creationId="{327A92EC-E2CD-E0BC-131F-C601B5DE7C4F}"/>
          </ac:spMkLst>
        </pc:spChg>
        <pc:spChg chg="mod">
          <ac:chgData name="Estera Boceanu (2536092)" userId="c25d8dea-a430-4b50-9ade-4991813f1107" providerId="ADAL" clId="{F7C06397-A340-4070-BD25-CA83FD29EB92}" dt="2026-10-04T13:38:08.871" v="10020" actId="20577"/>
          <ac:spMkLst>
            <pc:docMk/>
            <pc:sldMk cId="642852813" sldId="363"/>
            <ac:spMk id="30" creationId="{93894965-CBAF-C3E0-3A1E-98F25A8DA3BD}"/>
          </ac:spMkLst>
        </pc:spChg>
        <pc:spChg chg="mod">
          <ac:chgData name="Estera Boceanu (2536092)" userId="c25d8dea-a430-4b50-9ade-4991813f1107" providerId="ADAL" clId="{F7C06397-A340-4070-BD25-CA83FD29EB92}" dt="2026-10-04T13:50:47.904" v="10513" actId="34135"/>
          <ac:spMkLst>
            <pc:docMk/>
            <pc:sldMk cId="642852813" sldId="363"/>
            <ac:spMk id="36" creationId="{182A6F30-A98D-AA4B-6D38-F12F52305694}"/>
          </ac:spMkLst>
        </pc:spChg>
        <pc:spChg chg="add del mod">
          <ac:chgData name="Estera Boceanu (2536092)" userId="c25d8dea-a430-4b50-9ade-4991813f1107" providerId="ADAL" clId="{F7C06397-A340-4070-BD25-CA83FD29EB92}" dt="2026-10-04T13:39:22.295" v="10083" actId="20577"/>
          <ac:spMkLst>
            <pc:docMk/>
            <pc:sldMk cId="642852813" sldId="363"/>
            <ac:spMk id="37" creationId="{B1E4133F-2751-3952-C07B-9EBB9CE035BD}"/>
          </ac:spMkLst>
        </pc:spChg>
        <pc:spChg chg="mod">
          <ac:chgData name="Estera Boceanu (2536092)" userId="c25d8dea-a430-4b50-9ade-4991813f1107" providerId="ADAL" clId="{F7C06397-A340-4070-BD25-CA83FD29EB92}" dt="2026-10-11T13:19:25.016" v="11510" actId="20577"/>
          <ac:spMkLst>
            <pc:docMk/>
            <pc:sldMk cId="642852813" sldId="363"/>
            <ac:spMk id="38" creationId="{CE1BD776-63C4-D3EE-069C-C9BBE2DC4B45}"/>
          </ac:spMkLst>
        </pc:spChg>
        <pc:spChg chg="mod">
          <ac:chgData name="Estera Boceanu (2536092)" userId="c25d8dea-a430-4b50-9ade-4991813f1107" providerId="ADAL" clId="{F7C06397-A340-4070-BD25-CA83FD29EB92}" dt="2026-10-04T13:36:33.904" v="9918" actId="313"/>
          <ac:spMkLst>
            <pc:docMk/>
            <pc:sldMk cId="642852813" sldId="363"/>
            <ac:spMk id="39" creationId="{D9B946EB-160F-14E8-6E65-A3ACFE53BA8E}"/>
          </ac:spMkLst>
        </pc:spChg>
        <pc:spChg chg="mod">
          <ac:chgData name="Estera Boceanu (2536092)" userId="c25d8dea-a430-4b50-9ade-4991813f1107" providerId="ADAL" clId="{F7C06397-A340-4070-BD25-CA83FD29EB92}" dt="2026-10-04T13:37:37.130" v="9993" actId="20577"/>
          <ac:spMkLst>
            <pc:docMk/>
            <pc:sldMk cId="642852813" sldId="363"/>
            <ac:spMk id="40" creationId="{1A129B97-8AB0-A07D-27D5-16E805A4DFB6}"/>
          </ac:spMkLst>
        </pc:spChg>
      </pc:sldChg>
      <pc:sldChg chg="addSp delSp modSp new del">
        <pc:chgData name="Estera Boceanu (2536092)" userId="c25d8dea-a430-4b50-9ade-4991813f1107" providerId="ADAL" clId="{F7C06397-A340-4070-BD25-CA83FD29EB92}" dt="2026-10-04T13:15:13.769" v="9423" actId="47"/>
        <pc:sldMkLst>
          <pc:docMk/>
          <pc:sldMk cId="1340678840" sldId="364"/>
        </pc:sldMkLst>
        <pc:spChg chg="del">
          <ac:chgData name="Estera Boceanu (2536092)" userId="c25d8dea-a430-4b50-9ade-4991813f1107" providerId="ADAL" clId="{F7C06397-A340-4070-BD25-CA83FD29EB92}" dt="2026-10-04T13:10:22.468" v="9170"/>
          <ac:spMkLst>
            <pc:docMk/>
            <pc:sldMk cId="1340678840" sldId="364"/>
            <ac:spMk id="3" creationId="{7E048C1C-924D-6A51-366E-A64C81F2D7A4}"/>
          </ac:spMkLst>
        </pc:spChg>
        <pc:graphicFrameChg chg="add mod">
          <ac:chgData name="Estera Boceanu (2536092)" userId="c25d8dea-a430-4b50-9ade-4991813f1107" providerId="ADAL" clId="{F7C06397-A340-4070-BD25-CA83FD29EB92}" dt="2026-10-04T13:10:22.468" v="9170"/>
          <ac:graphicFrameMkLst>
            <pc:docMk/>
            <pc:sldMk cId="1340678840" sldId="364"/>
            <ac:graphicFrameMk id="4" creationId="{2F576B62-FB58-F910-E0DF-B440106C98E8}"/>
          </ac:graphicFrameMkLst>
        </pc:graphicFrameChg>
      </pc:sldChg>
      <pc:sldChg chg="addSp delSp modSp new mod">
        <pc:chgData name="Estera Boceanu (2536092)" userId="c25d8dea-a430-4b50-9ade-4991813f1107" providerId="ADAL" clId="{F7C06397-A340-4070-BD25-CA83FD29EB92}" dt="2026-10-04T13:53:22.820" v="10561" actId="14100"/>
        <pc:sldMkLst>
          <pc:docMk/>
          <pc:sldMk cId="1504563455" sldId="364"/>
        </pc:sldMkLst>
        <pc:spChg chg="del mod">
          <ac:chgData name="Estera Boceanu (2536092)" userId="c25d8dea-a430-4b50-9ade-4991813f1107" providerId="ADAL" clId="{F7C06397-A340-4070-BD25-CA83FD29EB92}" dt="2026-10-04T13:53:06.926" v="10557" actId="478"/>
          <ac:spMkLst>
            <pc:docMk/>
            <pc:sldMk cId="1504563455" sldId="364"/>
            <ac:spMk id="2" creationId="{80A7F2F4-866D-5FE0-56F4-9021641D2AC8}"/>
          </ac:spMkLst>
        </pc:spChg>
        <pc:spChg chg="del">
          <ac:chgData name="Estera Boceanu (2536092)" userId="c25d8dea-a430-4b50-9ade-4991813f1107" providerId="ADAL" clId="{F7C06397-A340-4070-BD25-CA83FD29EB92}" dt="2026-10-04T13:52:53.115" v="10554" actId="931"/>
          <ac:spMkLst>
            <pc:docMk/>
            <pc:sldMk cId="1504563455" sldId="364"/>
            <ac:spMk id="3" creationId="{ECE6559A-0145-7CEB-9B2B-E747E73FC842}"/>
          </ac:spMkLst>
        </pc:spChg>
        <pc:spChg chg="add del mod">
          <ac:chgData name="Estera Boceanu (2536092)" userId="c25d8dea-a430-4b50-9ade-4991813f1107" providerId="ADAL" clId="{F7C06397-A340-4070-BD25-CA83FD29EB92}" dt="2026-10-04T13:53:10.060" v="10558" actId="478"/>
          <ac:spMkLst>
            <pc:docMk/>
            <pc:sldMk cId="1504563455" sldId="364"/>
            <ac:spMk id="7" creationId="{229273AF-B4E0-9951-944C-A047A51B9C2A}"/>
          </ac:spMkLst>
        </pc:spChg>
        <pc:picChg chg="add mod">
          <ac:chgData name="Estera Boceanu (2536092)" userId="c25d8dea-a430-4b50-9ade-4991813f1107" providerId="ADAL" clId="{F7C06397-A340-4070-BD25-CA83FD29EB92}" dt="2026-10-04T13:53:22.820" v="10561" actId="14100"/>
          <ac:picMkLst>
            <pc:docMk/>
            <pc:sldMk cId="1504563455" sldId="364"/>
            <ac:picMk id="5" creationId="{A4D7A586-0178-DABC-6D22-3A8AB9D3FCC9}"/>
          </ac:picMkLst>
        </pc:picChg>
      </pc:sldChg>
      <pc:sldChg chg="addSp delSp modSp new del mod">
        <pc:chgData name="Estera Boceanu (2536092)" userId="c25d8dea-a430-4b50-9ade-4991813f1107" providerId="ADAL" clId="{F7C06397-A340-4070-BD25-CA83FD29EB92}" dt="2026-10-04T13:10:03.037" v="9168" actId="47"/>
        <pc:sldMkLst>
          <pc:docMk/>
          <pc:sldMk cId="3418481616" sldId="364"/>
        </pc:sldMkLst>
        <pc:spChg chg="del">
          <ac:chgData name="Estera Boceanu (2536092)" userId="c25d8dea-a430-4b50-9ade-4991813f1107" providerId="ADAL" clId="{F7C06397-A340-4070-BD25-CA83FD29EB92}" dt="2026-10-04T13:10:00.466" v="9167" actId="478"/>
          <ac:spMkLst>
            <pc:docMk/>
            <pc:sldMk cId="3418481616" sldId="364"/>
            <ac:spMk id="3" creationId="{6A985B2B-DFEF-0F26-E393-3383FD20910B}"/>
          </ac:spMkLst>
        </pc:spChg>
        <pc:graphicFrameChg chg="add mod modGraphic">
          <ac:chgData name="Estera Boceanu (2536092)" userId="c25d8dea-a430-4b50-9ade-4991813f1107" providerId="ADAL" clId="{F7C06397-A340-4070-BD25-CA83FD29EB92}" dt="2026-10-04T13:09:47.308" v="9166" actId="34135"/>
          <ac:graphicFrameMkLst>
            <pc:docMk/>
            <pc:sldMk cId="3418481616" sldId="364"/>
            <ac:graphicFrameMk id="14" creationId="{8C6ED9CB-A1AE-E723-2C90-78540999E352}"/>
          </ac:graphicFrameMkLst>
        </pc:graphicFrameChg>
      </pc:sldChg>
      <pc:sldChg chg="delSp modSp new mod">
        <pc:chgData name="Estera Boceanu (2536092)" userId="c25d8dea-a430-4b50-9ade-4991813f1107" providerId="ADAL" clId="{F7C06397-A340-4070-BD25-CA83FD29EB92}" dt="2026-10-04T13:55:08.131" v="10581" actId="20577"/>
        <pc:sldMkLst>
          <pc:docMk/>
          <pc:sldMk cId="327731924" sldId="365"/>
        </pc:sldMkLst>
        <pc:spChg chg="mod">
          <ac:chgData name="Estera Boceanu (2536092)" userId="c25d8dea-a430-4b50-9ade-4991813f1107" providerId="ADAL" clId="{F7C06397-A340-4070-BD25-CA83FD29EB92}" dt="2026-10-04T13:55:08.131" v="10581" actId="20577"/>
          <ac:spMkLst>
            <pc:docMk/>
            <pc:sldMk cId="327731924" sldId="365"/>
            <ac:spMk id="2" creationId="{629B4979-3425-E6CA-621E-526005037756}"/>
          </ac:spMkLst>
        </pc:spChg>
        <pc:spChg chg="del">
          <ac:chgData name="Estera Boceanu (2536092)" userId="c25d8dea-a430-4b50-9ade-4991813f1107" providerId="ADAL" clId="{F7C06397-A340-4070-BD25-CA83FD29EB92}" dt="2026-10-04T13:54:39.464" v="10579" actId="478"/>
          <ac:spMkLst>
            <pc:docMk/>
            <pc:sldMk cId="327731924" sldId="365"/>
            <ac:spMk id="3" creationId="{C5F6D2E7-3E2F-E6D5-FAA1-B0E038254DD2}"/>
          </ac:spMkLst>
        </pc:spChg>
      </pc:sldChg>
      <pc:sldChg chg="modSp new mod ord">
        <pc:chgData name="Estera Boceanu (2536092)" userId="c25d8dea-a430-4b50-9ade-4991813f1107" providerId="ADAL" clId="{F7C06397-A340-4070-BD25-CA83FD29EB92}" dt="2026-10-11T12:50:23.366" v="11449" actId="27636"/>
        <pc:sldMkLst>
          <pc:docMk/>
          <pc:sldMk cId="3332029196" sldId="366"/>
        </pc:sldMkLst>
        <pc:spChg chg="mod">
          <ac:chgData name="Estera Boceanu (2536092)" userId="c25d8dea-a430-4b50-9ade-4991813f1107" providerId="ADAL" clId="{F7C06397-A340-4070-BD25-CA83FD29EB92}" dt="2026-10-11T12:37:43.363" v="10754" actId="20577"/>
          <ac:spMkLst>
            <pc:docMk/>
            <pc:sldMk cId="3332029196" sldId="366"/>
            <ac:spMk id="2" creationId="{0CB4556A-C6FA-ACC3-9263-92BE5D671F7E}"/>
          </ac:spMkLst>
        </pc:spChg>
        <pc:spChg chg="mod">
          <ac:chgData name="Estera Boceanu (2536092)" userId="c25d8dea-a430-4b50-9ade-4991813f1107" providerId="ADAL" clId="{F7C06397-A340-4070-BD25-CA83FD29EB92}" dt="2026-10-11T12:50:23.366" v="11449" actId="27636"/>
          <ac:spMkLst>
            <pc:docMk/>
            <pc:sldMk cId="3332029196" sldId="366"/>
            <ac:spMk id="3" creationId="{4AAE09C9-26D5-8ABF-C518-7E7230133505}"/>
          </ac:spMkLst>
        </pc:spChg>
      </pc:sldChg>
      <pc:sldChg chg="addSp delSp modSp new mod">
        <pc:chgData name="Estera Boceanu (2536092)" userId="c25d8dea-a430-4b50-9ade-4991813f1107" providerId="ADAL" clId="{F7C06397-A340-4070-BD25-CA83FD29EB92}" dt="2026-10-11T13:29:36.150" v="11714" actId="255"/>
        <pc:sldMkLst>
          <pc:docMk/>
          <pc:sldMk cId="2583622727" sldId="367"/>
        </pc:sldMkLst>
        <pc:spChg chg="mod">
          <ac:chgData name="Estera Boceanu (2536092)" userId="c25d8dea-a430-4b50-9ade-4991813f1107" providerId="ADAL" clId="{F7C06397-A340-4070-BD25-CA83FD29EB92}" dt="2026-10-11T13:17:43.927" v="11509" actId="14100"/>
          <ac:spMkLst>
            <pc:docMk/>
            <pc:sldMk cId="2583622727" sldId="367"/>
            <ac:spMk id="2" creationId="{F9DE842B-D2DB-D977-C96C-E87AD09ED4B8}"/>
          </ac:spMkLst>
        </pc:spChg>
        <pc:spChg chg="add mod">
          <ac:chgData name="Estera Boceanu (2536092)" userId="c25d8dea-a430-4b50-9ade-4991813f1107" providerId="ADAL" clId="{F7C06397-A340-4070-BD25-CA83FD29EB92}" dt="2026-10-11T13:28:06.578" v="11664" actId="1076"/>
          <ac:spMkLst>
            <pc:docMk/>
            <pc:sldMk cId="2583622727" sldId="367"/>
            <ac:spMk id="3" creationId="{6F61A7C1-5A70-D67B-6315-1A3063EBEBE5}"/>
          </ac:spMkLst>
        </pc:spChg>
        <pc:spChg chg="add">
          <ac:chgData name="Estera Boceanu (2536092)" userId="c25d8dea-a430-4b50-9ade-4991813f1107" providerId="ADAL" clId="{F7C06397-A340-4070-BD25-CA83FD29EB92}" dt="2026-10-11T13:09:13.399" v="11465"/>
          <ac:spMkLst>
            <pc:docMk/>
            <pc:sldMk cId="2583622727" sldId="367"/>
            <ac:spMk id="4" creationId="{5AC4BF91-1283-1348-E4A0-02265D1D0B50}"/>
          </ac:spMkLst>
        </pc:spChg>
        <pc:spChg chg="add mod">
          <ac:chgData name="Estera Boceanu (2536092)" userId="c25d8dea-a430-4b50-9ade-4991813f1107" providerId="ADAL" clId="{F7C06397-A340-4070-BD25-CA83FD29EB92}" dt="2026-10-11T13:11:09.851" v="11485"/>
          <ac:spMkLst>
            <pc:docMk/>
            <pc:sldMk cId="2583622727" sldId="367"/>
            <ac:spMk id="5" creationId="{791E138C-9B76-8E7F-9A8D-87411459D643}"/>
          </ac:spMkLst>
        </pc:spChg>
        <pc:spChg chg="add mod">
          <ac:chgData name="Estera Boceanu (2536092)" userId="c25d8dea-a430-4b50-9ade-4991813f1107" providerId="ADAL" clId="{F7C06397-A340-4070-BD25-CA83FD29EB92}" dt="2026-10-11T13:11:09.851" v="11485"/>
          <ac:spMkLst>
            <pc:docMk/>
            <pc:sldMk cId="2583622727" sldId="367"/>
            <ac:spMk id="6" creationId="{EAC2CF85-989F-D014-561B-08819081EA04}"/>
          </ac:spMkLst>
        </pc:spChg>
        <pc:spChg chg="add del mod">
          <ac:chgData name="Estera Boceanu (2536092)" userId="c25d8dea-a430-4b50-9ade-4991813f1107" providerId="ADAL" clId="{F7C06397-A340-4070-BD25-CA83FD29EB92}" dt="2026-10-11T13:13:12.870" v="11495" actId="21"/>
          <ac:spMkLst>
            <pc:docMk/>
            <pc:sldMk cId="2583622727" sldId="367"/>
            <ac:spMk id="7" creationId="{06C8A99C-AA51-5C2F-6BF9-0FDC77246830}"/>
          </ac:spMkLst>
        </pc:spChg>
        <pc:spChg chg="add mod">
          <ac:chgData name="Estera Boceanu (2536092)" userId="c25d8dea-a430-4b50-9ade-4991813f1107" providerId="ADAL" clId="{F7C06397-A340-4070-BD25-CA83FD29EB92}" dt="2026-10-11T13:12:24.973" v="11487" actId="1076"/>
          <ac:spMkLst>
            <pc:docMk/>
            <pc:sldMk cId="2583622727" sldId="367"/>
            <ac:spMk id="8" creationId="{202D27FF-47A0-4378-FC37-7D63168CAE4C}"/>
          </ac:spMkLst>
        </pc:spChg>
        <pc:spChg chg="add mod">
          <ac:chgData name="Estera Boceanu (2536092)" userId="c25d8dea-a430-4b50-9ade-4991813f1107" providerId="ADAL" clId="{F7C06397-A340-4070-BD25-CA83FD29EB92}" dt="2026-10-11T13:12:24.973" v="11487" actId="1076"/>
          <ac:spMkLst>
            <pc:docMk/>
            <pc:sldMk cId="2583622727" sldId="367"/>
            <ac:spMk id="9" creationId="{7B5C8F11-AFC3-4A15-7682-CEC19F438AB7}"/>
          </ac:spMkLst>
        </pc:spChg>
        <pc:graphicFrameChg chg="add mod modGraphic">
          <ac:chgData name="Estera Boceanu (2536092)" userId="c25d8dea-a430-4b50-9ade-4991813f1107" providerId="ADAL" clId="{F7C06397-A340-4070-BD25-CA83FD29EB92}" dt="2026-10-11T13:29:36.150" v="11714" actId="255"/>
          <ac:graphicFrameMkLst>
            <pc:docMk/>
            <pc:sldMk cId="2583622727" sldId="367"/>
            <ac:graphicFrameMk id="10" creationId="{4BAFB907-4AEE-B85C-FBC3-7A1720D42865}"/>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5AA87B-E52F-4839-9051-0A298C7CE3C1}" type="datetimeFigureOut">
              <a:rPr lang="en-US" smtClean="0"/>
              <a:t>10/11/2026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628B91-AAA4-4C6F-9037-6EFE50C59DD0}" type="slidenum">
              <a:rPr lang="en-US" smtClean="0"/>
              <a:t>‹#›</a:t>
            </a:fld>
            <a:endParaRPr lang="en-US"/>
          </a:p>
        </p:txBody>
      </p:sp>
    </p:spTree>
    <p:extLst>
      <p:ext uri="{BB962C8B-B14F-4D97-AF65-F5344CB8AC3E}">
        <p14:creationId xmlns:p14="http://schemas.microsoft.com/office/powerpoint/2010/main" val="2821593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660262" y="208754"/>
            <a:ext cx="4066072" cy="3725937"/>
          </a:xfrm>
        </p:spPr>
        <p:txBody>
          <a:bodyPr vert="horz" lIns="91440" tIns="45720" rIns="91440" bIns="45720" rtlCol="0" anchor="t">
            <a:normAutofit/>
          </a:bodyPr>
          <a:lstStyle>
            <a:lvl1pPr>
              <a:defRPr lang="en-US" sz="50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68729" y="4846320"/>
            <a:ext cx="4066072" cy="1380744"/>
          </a:xfrm>
        </p:spPr>
        <p:txBody>
          <a:bodyPr vert="horz" lIns="91440" tIns="45720" rIns="91440" bIns="45720" rtlCol="0" anchor="b">
            <a:normAutofit/>
          </a:bodyPr>
          <a:lstStyle>
            <a:lvl1pPr marL="0" indent="0">
              <a:buNone/>
              <a:defRPr lang="en-US" sz="1600">
                <a:solidFill>
                  <a:schemeClr val="tx2"/>
                </a:solidFill>
              </a:defRPr>
            </a:lvl1pPr>
          </a:lstStyle>
          <a:p>
            <a:pPr lvl="0"/>
            <a:r>
              <a:rPr lang="en-US"/>
              <a:t>Click to edit Master subtitle style</a:t>
            </a:r>
            <a:endParaRPr lang="en-US" dirty="0"/>
          </a:p>
        </p:txBody>
      </p:sp>
      <p:sp>
        <p:nvSpPr>
          <p:cNvPr id="12" name="Picture Placeholder 11">
            <a:extLst>
              <a:ext uri="{FF2B5EF4-FFF2-40B4-BE49-F238E27FC236}">
                <a16:creationId xmlns:a16="http://schemas.microsoft.com/office/drawing/2014/main" id="{7A934108-77F2-43A6-38EF-C1CDEDD103C2}"/>
              </a:ext>
            </a:extLst>
          </p:cNvPr>
          <p:cNvSpPr>
            <a:spLocks noGrp="1"/>
          </p:cNvSpPr>
          <p:nvPr>
            <p:ph type="pic" sz="quarter" idx="13" hasCustomPrompt="1"/>
          </p:nvPr>
        </p:nvSpPr>
        <p:spPr>
          <a:xfrm>
            <a:off x="274320" y="266699"/>
            <a:ext cx="7238998" cy="6322891"/>
          </a:xfrm>
          <a:custGeom>
            <a:avLst/>
            <a:gdLst>
              <a:gd name="connsiteX0" fmla="*/ 291359 w 7238998"/>
              <a:gd name="connsiteY0" fmla="*/ 0 h 6322891"/>
              <a:gd name="connsiteX1" fmla="*/ 6947639 w 7238998"/>
              <a:gd name="connsiteY1" fmla="*/ 0 h 6322891"/>
              <a:gd name="connsiteX2" fmla="*/ 7238998 w 7238998"/>
              <a:gd name="connsiteY2" fmla="*/ 291359 h 6322891"/>
              <a:gd name="connsiteX3" fmla="*/ 7238998 w 7238998"/>
              <a:gd name="connsiteY3" fmla="*/ 6031532 h 6322891"/>
              <a:gd name="connsiteX4" fmla="*/ 6947639 w 7238998"/>
              <a:gd name="connsiteY4" fmla="*/ 6322891 h 6322891"/>
              <a:gd name="connsiteX5" fmla="*/ 291359 w 7238998"/>
              <a:gd name="connsiteY5" fmla="*/ 6322891 h 6322891"/>
              <a:gd name="connsiteX6" fmla="*/ 0 w 7238998"/>
              <a:gd name="connsiteY6" fmla="*/ 6031532 h 6322891"/>
              <a:gd name="connsiteX7" fmla="*/ 0 w 7238998"/>
              <a:gd name="connsiteY7" fmla="*/ 291359 h 6322891"/>
              <a:gd name="connsiteX8" fmla="*/ 291359 w 7238998"/>
              <a:gd name="connsiteY8" fmla="*/ 0 h 6322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666481" y="6391656"/>
            <a:ext cx="2703777" cy="338328"/>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477500" y="6391656"/>
            <a:ext cx="1032084" cy="338328"/>
          </a:xfrm>
        </p:spPr>
        <p:txBody>
          <a:bodyPr/>
          <a:lstStyle>
            <a:lvl1pPr>
              <a:defRPr>
                <a:solidFill>
                  <a:schemeClr val="tx2"/>
                </a:solidFill>
                <a:effectLst/>
              </a:defRPr>
            </a:lvl1pPr>
          </a:lstStyle>
          <a:p>
            <a:fld id="{C5823EC4-E58C-4C5C-9C51-798389CFBBA7}" type="datetime1">
              <a:rPr lang="en-US" smtClean="0"/>
              <a:t>10/11/2026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09584" y="6388837"/>
            <a:ext cx="457200" cy="338328"/>
          </a:xfrm>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368507483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5ECD78E-A726-4CCB-9EF6-1688AA3147D9}" type="datetime1">
              <a:rPr lang="en-US" smtClean="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858086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82880" y="5176159"/>
            <a:ext cx="11640312" cy="845493"/>
          </a:xfrm>
        </p:spPr>
        <p:txBody>
          <a:bodyPr vert="horz" lIns="91440" tIns="45720" rIns="91440" bIns="45720" rtlCol="0" anchor="b">
            <a:normAutofit/>
          </a:bodyPr>
          <a:lstStyle>
            <a:lvl1pPr>
              <a:defRPr lang="en-US" sz="44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0313" y="5980176"/>
            <a:ext cx="11612880" cy="530352"/>
          </a:xfrm>
        </p:spPr>
        <p:txBody>
          <a:bodyPr vert="horz" lIns="91440" tIns="45720" rIns="91440" bIns="45720" rtlCol="0">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150AF6FA-7D1D-1351-A76E-43C54D28FD68}"/>
              </a:ext>
            </a:extLst>
          </p:cNvPr>
          <p:cNvSpPr>
            <a:spLocks noGrp="1"/>
          </p:cNvSpPr>
          <p:nvPr>
            <p:ph type="pic" sz="quarter" idx="13" hasCustomPrompt="1"/>
          </p:nvPr>
        </p:nvSpPr>
        <p:spPr>
          <a:xfrm>
            <a:off x="274220" y="266700"/>
            <a:ext cx="11649456" cy="4853814"/>
          </a:xfrm>
          <a:custGeom>
            <a:avLst/>
            <a:gdLst>
              <a:gd name="connsiteX0" fmla="*/ 291520 w 11651080"/>
              <a:gd name="connsiteY0" fmla="*/ 0 h 4853814"/>
              <a:gd name="connsiteX1" fmla="*/ 11359560 w 11651080"/>
              <a:gd name="connsiteY1" fmla="*/ 0 h 4853814"/>
              <a:gd name="connsiteX2" fmla="*/ 11651080 w 11651080"/>
              <a:gd name="connsiteY2" fmla="*/ 291520 h 4853814"/>
              <a:gd name="connsiteX3" fmla="*/ 11651080 w 11651080"/>
              <a:gd name="connsiteY3" fmla="*/ 4562294 h 4853814"/>
              <a:gd name="connsiteX4" fmla="*/ 11359560 w 11651080"/>
              <a:gd name="connsiteY4" fmla="*/ 4853814 h 4853814"/>
              <a:gd name="connsiteX5" fmla="*/ 291520 w 11651080"/>
              <a:gd name="connsiteY5" fmla="*/ 4853814 h 4853814"/>
              <a:gd name="connsiteX6" fmla="*/ 0 w 11651080"/>
              <a:gd name="connsiteY6" fmla="*/ 4562294 h 4853814"/>
              <a:gd name="connsiteX7" fmla="*/ 0 w 11651080"/>
              <a:gd name="connsiteY7" fmla="*/ 291520 h 4853814"/>
              <a:gd name="connsiteX8" fmla="*/ 291520 w 11651080"/>
              <a:gd name="connsiteY8" fmla="*/ 0 h 4853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1080" h="4853814">
                <a:moveTo>
                  <a:pt x="291520" y="0"/>
                </a:moveTo>
                <a:lnTo>
                  <a:pt x="11359560" y="0"/>
                </a:lnTo>
                <a:cubicBezTo>
                  <a:pt x="11520562" y="0"/>
                  <a:pt x="11651080" y="130518"/>
                  <a:pt x="11651080" y="291520"/>
                </a:cubicBezTo>
                <a:lnTo>
                  <a:pt x="11651080" y="4562294"/>
                </a:lnTo>
                <a:cubicBezTo>
                  <a:pt x="11651080" y="4723296"/>
                  <a:pt x="11520562" y="4853814"/>
                  <a:pt x="11359560" y="4853814"/>
                </a:cubicBezTo>
                <a:lnTo>
                  <a:pt x="291520" y="4853814"/>
                </a:lnTo>
                <a:cubicBezTo>
                  <a:pt x="130518" y="4853814"/>
                  <a:pt x="0" y="4723296"/>
                  <a:pt x="0" y="4562294"/>
                </a:cubicBezTo>
                <a:lnTo>
                  <a:pt x="0" y="291520"/>
                </a:lnTo>
                <a:cubicBezTo>
                  <a:pt x="0" y="130518"/>
                  <a:pt x="130518" y="0"/>
                  <a:pt x="291520"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82880" y="6391657"/>
            <a:ext cx="2805405" cy="330466"/>
          </a:xfrm>
        </p:spPr>
        <p:txBody>
          <a:bodyPr/>
          <a:lstStyle>
            <a:lvl1pPr>
              <a:defRPr>
                <a:solidFill>
                  <a:schemeClr val="tx2"/>
                </a:solidFill>
                <a:effectLst/>
              </a:defRPr>
            </a:lvl1pPr>
          </a:lstStyle>
          <a:p>
            <a:r>
              <a:rPr lang="en-US"/>
              <a:t>Sample Footer Text</a:t>
            </a:r>
          </a:p>
        </p:txBody>
      </p:sp>
      <p:sp>
        <p:nvSpPr>
          <p:cNvPr id="7" name="Date Placeholder 6">
            <a:extLst>
              <a:ext uri="{FF2B5EF4-FFF2-40B4-BE49-F238E27FC236}">
                <a16:creationId xmlns:a16="http://schemas.microsoft.com/office/drawing/2014/main" id="{CD6C6E84-CC8A-244E-95A0-206B2BDC6B94}"/>
              </a:ext>
            </a:extLst>
          </p:cNvPr>
          <p:cNvSpPr>
            <a:spLocks noGrp="1"/>
          </p:cNvSpPr>
          <p:nvPr>
            <p:ph type="dt" sz="half" idx="14"/>
          </p:nvPr>
        </p:nvSpPr>
        <p:spPr>
          <a:xfrm>
            <a:off x="8137848" y="6391656"/>
            <a:ext cx="3494314" cy="333799"/>
          </a:xfrm>
        </p:spPr>
        <p:txBody>
          <a:bodyPr/>
          <a:lstStyle>
            <a:lvl1pPr>
              <a:defRPr>
                <a:solidFill>
                  <a:schemeClr val="tx2"/>
                </a:solidFill>
              </a:defRPr>
            </a:lvl1pPr>
          </a:lstStyle>
          <a:p>
            <a:fld id="{99B857EC-A19D-4685-8A14-683981B597E8}" type="datetime1">
              <a:rPr lang="en-US" smtClean="0"/>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391657"/>
            <a:ext cx="429207" cy="330466"/>
          </a:xfrm>
        </p:spPr>
        <p:txBody>
          <a:bodyPr/>
          <a:lstStyle>
            <a:lvl1pPr>
              <a:defRPr>
                <a:solidFill>
                  <a:schemeClr val="tx2"/>
                </a:solidFill>
                <a:effectLst/>
              </a:defRPr>
            </a:lvl1pPr>
          </a:lstStyle>
          <a:p>
            <a:fld id="{C8116806-1FD2-4A57-B5EA-7014AB76383B}" type="slidenum">
              <a:rPr lang="en-US" smtClean="0"/>
              <a:t>‹#›</a:t>
            </a:fld>
            <a:endParaRPr lang="en-US" dirty="0"/>
          </a:p>
        </p:txBody>
      </p:sp>
    </p:spTree>
    <p:extLst>
      <p:ext uri="{BB962C8B-B14F-4D97-AF65-F5344CB8AC3E}">
        <p14:creationId xmlns:p14="http://schemas.microsoft.com/office/powerpoint/2010/main" val="299914266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4206" y="216426"/>
            <a:ext cx="4064673" cy="3934950"/>
          </a:xfrm>
        </p:spPr>
        <p:txBody>
          <a:bodyPr vert="horz" lIns="91440" tIns="45720" rIns="91440" bIns="45720" rtlCol="0" anchor="t">
            <a:normAutofit/>
          </a:bodyPr>
          <a:lstStyle>
            <a:lvl1pPr>
              <a:defRPr lang="en-US" sz="50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82880" y="4846320"/>
            <a:ext cx="4035999" cy="1380744"/>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78705" y="6387737"/>
            <a:ext cx="2140360" cy="338328"/>
          </a:xfrm>
        </p:spPr>
        <p:txBody>
          <a:bodyPr/>
          <a:lstStyle>
            <a:lvl1pPr>
              <a:defRPr>
                <a:solidFill>
                  <a:schemeClr val="tx2"/>
                </a:solidFill>
              </a:defRPr>
            </a:lvl1pPr>
          </a:lstStyle>
          <a:p>
            <a:r>
              <a:rPr lang="en-US"/>
              <a:t>Sample Footer Text</a:t>
            </a:r>
          </a:p>
        </p:txBody>
      </p:sp>
      <p:sp>
        <p:nvSpPr>
          <p:cNvPr id="7" name="Date Placeholder 6">
            <a:extLst>
              <a:ext uri="{FF2B5EF4-FFF2-40B4-BE49-F238E27FC236}">
                <a16:creationId xmlns:a16="http://schemas.microsoft.com/office/drawing/2014/main" id="{275F4D84-5521-EF06-6F21-FF39CFD2A81C}"/>
              </a:ext>
            </a:extLst>
          </p:cNvPr>
          <p:cNvSpPr>
            <a:spLocks noGrp="1"/>
          </p:cNvSpPr>
          <p:nvPr>
            <p:ph type="dt" sz="half" idx="14"/>
          </p:nvPr>
        </p:nvSpPr>
        <p:spPr>
          <a:xfrm>
            <a:off x="2882480" y="6378213"/>
            <a:ext cx="1384719" cy="338328"/>
          </a:xfrm>
        </p:spPr>
        <p:txBody>
          <a:bodyPr/>
          <a:lstStyle>
            <a:lvl1pPr>
              <a:defRPr>
                <a:solidFill>
                  <a:schemeClr val="tx2"/>
                </a:solidFill>
              </a:defRPr>
            </a:lvl1pPr>
          </a:lstStyle>
          <a:p>
            <a:fld id="{3A716FDB-D397-4AF7-BCC4-9C923BF7084B}" type="datetime1">
              <a:rPr lang="en-US" smtClean="0"/>
              <a:t>10/11/2026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267201" y="6378213"/>
            <a:ext cx="457200" cy="338328"/>
          </a:xfrm>
        </p:spPr>
        <p:txBody>
          <a:bodyPr/>
          <a:lstStyle>
            <a:lvl1pPr>
              <a:defRPr>
                <a:solidFill>
                  <a:schemeClr val="tx2"/>
                </a:solidFill>
              </a:defRPr>
            </a:lvl1pPr>
          </a:lstStyle>
          <a:p>
            <a:fld id="{C8116806-1FD2-4A57-B5EA-7014AB76383B}" type="slidenum">
              <a:rPr lang="en-US" smtClean="0"/>
              <a:t>‹#›</a:t>
            </a:fld>
            <a:endParaRPr lang="en-US" dirty="0"/>
          </a:p>
        </p:txBody>
      </p:sp>
      <p:sp>
        <p:nvSpPr>
          <p:cNvPr id="12" name="Picture Placeholder 11">
            <a:extLst>
              <a:ext uri="{FF2B5EF4-FFF2-40B4-BE49-F238E27FC236}">
                <a16:creationId xmlns:a16="http://schemas.microsoft.com/office/drawing/2014/main" id="{01953364-E558-970A-5425-4AFF617AEAAF}"/>
              </a:ext>
            </a:extLst>
          </p:cNvPr>
          <p:cNvSpPr>
            <a:spLocks noGrp="1"/>
          </p:cNvSpPr>
          <p:nvPr>
            <p:ph type="pic" sz="quarter" idx="13" hasCustomPrompt="1"/>
          </p:nvPr>
        </p:nvSpPr>
        <p:spPr>
          <a:xfrm>
            <a:off x="4914901" y="265176"/>
            <a:ext cx="7010400" cy="6327648"/>
          </a:xfrm>
          <a:custGeom>
            <a:avLst/>
            <a:gdLst>
              <a:gd name="connsiteX0" fmla="*/ 302565 w 7010400"/>
              <a:gd name="connsiteY0" fmla="*/ 0 h 6316602"/>
              <a:gd name="connsiteX1" fmla="*/ 6707835 w 7010400"/>
              <a:gd name="connsiteY1" fmla="*/ 0 h 6316602"/>
              <a:gd name="connsiteX2" fmla="*/ 7010400 w 7010400"/>
              <a:gd name="connsiteY2" fmla="*/ 302565 h 6316602"/>
              <a:gd name="connsiteX3" fmla="*/ 7010400 w 7010400"/>
              <a:gd name="connsiteY3" fmla="*/ 6014037 h 6316602"/>
              <a:gd name="connsiteX4" fmla="*/ 6707835 w 7010400"/>
              <a:gd name="connsiteY4" fmla="*/ 6316602 h 6316602"/>
              <a:gd name="connsiteX5" fmla="*/ 302565 w 7010400"/>
              <a:gd name="connsiteY5" fmla="*/ 6316602 h 6316602"/>
              <a:gd name="connsiteX6" fmla="*/ 0 w 7010400"/>
              <a:gd name="connsiteY6" fmla="*/ 6014037 h 6316602"/>
              <a:gd name="connsiteX7" fmla="*/ 0 w 7010400"/>
              <a:gd name="connsiteY7" fmla="*/ 302565 h 6316602"/>
              <a:gd name="connsiteX8" fmla="*/ 302565 w 7010400"/>
              <a:gd name="connsiteY8" fmla="*/ 0 h 631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10400" h="6316602">
                <a:moveTo>
                  <a:pt x="302565" y="0"/>
                </a:moveTo>
                <a:lnTo>
                  <a:pt x="6707835" y="0"/>
                </a:lnTo>
                <a:cubicBezTo>
                  <a:pt x="6874937" y="0"/>
                  <a:pt x="7010400" y="135463"/>
                  <a:pt x="7010400" y="302565"/>
                </a:cubicBezTo>
                <a:lnTo>
                  <a:pt x="7010400" y="6014037"/>
                </a:lnTo>
                <a:cubicBezTo>
                  <a:pt x="7010400" y="6181139"/>
                  <a:pt x="6874937" y="6316602"/>
                  <a:pt x="6707835" y="6316602"/>
                </a:cubicBezTo>
                <a:lnTo>
                  <a:pt x="302565" y="6316602"/>
                </a:lnTo>
                <a:cubicBezTo>
                  <a:pt x="135463" y="6316602"/>
                  <a:pt x="0" y="6181139"/>
                  <a:pt x="0" y="6014037"/>
                </a:cubicBezTo>
                <a:lnTo>
                  <a:pt x="0" y="302565"/>
                </a:lnTo>
                <a:cubicBezTo>
                  <a:pt x="0" y="135463"/>
                  <a:pt x="135463" y="0"/>
                  <a:pt x="302565"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599668258"/>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13116" y="1043184"/>
            <a:ext cx="3459903" cy="2906647"/>
          </a:xfrm>
        </p:spPr>
        <p:txBody>
          <a:bodyPr vert="horz" lIns="91440" tIns="45720" rIns="91440" bIns="45720" rtlCol="0" anchor="t">
            <a:normAutofit/>
          </a:bodyPr>
          <a:lstStyle>
            <a:lvl1pPr>
              <a:defRPr lang="en-US" sz="43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13117" y="4692866"/>
            <a:ext cx="3361935" cy="1123268"/>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BE8B118F-C188-2019-1C9E-6A452890CF96}"/>
              </a:ext>
            </a:extLst>
          </p:cNvPr>
          <p:cNvSpPr>
            <a:spLocks noGrp="1"/>
          </p:cNvSpPr>
          <p:nvPr>
            <p:ph type="pic" sz="quarter" idx="13" hasCustomPrompt="1"/>
          </p:nvPr>
        </p:nvSpPr>
        <p:spPr>
          <a:xfrm>
            <a:off x="0" y="0"/>
            <a:ext cx="12192000" cy="6858000"/>
          </a:xfrm>
          <a:custGeom>
            <a:avLst/>
            <a:gdLst>
              <a:gd name="connsiteX0" fmla="*/ 1124624 w 12192000"/>
              <a:gd name="connsiteY0" fmla="*/ 808189 h 6858000"/>
              <a:gd name="connsiteX1" fmla="*/ 811206 w 12192000"/>
              <a:gd name="connsiteY1" fmla="*/ 1121607 h 6858000"/>
              <a:gd name="connsiteX2" fmla="*/ 811206 w 12192000"/>
              <a:gd name="connsiteY2" fmla="*/ 5736392 h 6858000"/>
              <a:gd name="connsiteX3" fmla="*/ 1124624 w 12192000"/>
              <a:gd name="connsiteY3" fmla="*/ 6049810 h 6858000"/>
              <a:gd name="connsiteX4" fmla="*/ 4372882 w 12192000"/>
              <a:gd name="connsiteY4" fmla="*/ 6049810 h 6858000"/>
              <a:gd name="connsiteX5" fmla="*/ 4686301 w 12192000"/>
              <a:gd name="connsiteY5" fmla="*/ 5736392 h 6858000"/>
              <a:gd name="connsiteX6" fmla="*/ 4686301 w 12192000"/>
              <a:gd name="connsiteY6" fmla="*/ 1121607 h 6858000"/>
              <a:gd name="connsiteX7" fmla="*/ 4372882 w 12192000"/>
              <a:gd name="connsiteY7" fmla="*/ 808189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1124624" y="808189"/>
                </a:moveTo>
                <a:cubicBezTo>
                  <a:pt x="951528" y="808189"/>
                  <a:pt x="811206" y="948511"/>
                  <a:pt x="811206" y="1121607"/>
                </a:cubicBezTo>
                <a:lnTo>
                  <a:pt x="811206" y="5736392"/>
                </a:lnTo>
                <a:cubicBezTo>
                  <a:pt x="811206" y="5909488"/>
                  <a:pt x="951528" y="6049810"/>
                  <a:pt x="1124624" y="6049810"/>
                </a:cubicBezTo>
                <a:lnTo>
                  <a:pt x="4372882" y="6049810"/>
                </a:lnTo>
                <a:cubicBezTo>
                  <a:pt x="4545978" y="6049810"/>
                  <a:pt x="4686301" y="5909488"/>
                  <a:pt x="4686301" y="5736392"/>
                </a:cubicBezTo>
                <a:lnTo>
                  <a:pt x="4686301" y="1121607"/>
                </a:lnTo>
                <a:cubicBezTo>
                  <a:pt x="4686301" y="948511"/>
                  <a:pt x="4545978" y="808189"/>
                  <a:pt x="4372882" y="808189"/>
                </a:cubicBezTo>
                <a:close/>
                <a:moveTo>
                  <a:pt x="0" y="0"/>
                </a:moveTo>
                <a:lnTo>
                  <a:pt x="12192000" y="0"/>
                </a:lnTo>
                <a:lnTo>
                  <a:pt x="12192000"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33223" y="6387737"/>
            <a:ext cx="2140360" cy="338328"/>
          </a:xfrm>
        </p:spPr>
        <p:txBody>
          <a:bodyPr/>
          <a:lstStyle>
            <a:lvl1pPr>
              <a:defRPr>
                <a:solidFill>
                  <a:schemeClr val="tx2"/>
                </a:solidFill>
                <a:effectLst>
                  <a:outerShdw blurRad="38100" dist="38100" dir="2700000" algn="tl">
                    <a:srgbClr val="000000">
                      <a:alpha val="43137"/>
                    </a:srgbClr>
                  </a:outerShdw>
                </a:effectLst>
              </a:defRPr>
            </a:lvl1pPr>
          </a:lstStyle>
          <a:p>
            <a:r>
              <a:rPr lang="en-US" dirty="0"/>
              <a:t>Sample Footer Text</a:t>
            </a:r>
          </a:p>
        </p:txBody>
      </p:sp>
      <p:sp>
        <p:nvSpPr>
          <p:cNvPr id="7" name="Date Placeholder 6">
            <a:extLst>
              <a:ext uri="{FF2B5EF4-FFF2-40B4-BE49-F238E27FC236}">
                <a16:creationId xmlns:a16="http://schemas.microsoft.com/office/drawing/2014/main" id="{A375C414-30D0-86AA-C3C7-AB85722C2C53}"/>
              </a:ext>
            </a:extLst>
          </p:cNvPr>
          <p:cNvSpPr>
            <a:spLocks noGrp="1"/>
          </p:cNvSpPr>
          <p:nvPr>
            <p:ph type="dt" sz="half" idx="14"/>
          </p:nvPr>
        </p:nvSpPr>
        <p:spPr>
          <a:xfrm>
            <a:off x="2971800" y="6387128"/>
            <a:ext cx="1295401" cy="338328"/>
          </a:xfrm>
        </p:spPr>
        <p:txBody>
          <a:bodyPr/>
          <a:lstStyle>
            <a:lvl1pPr>
              <a:defRPr>
                <a:solidFill>
                  <a:schemeClr val="tx2"/>
                </a:solidFill>
                <a:effectLst>
                  <a:outerShdw blurRad="38100" dist="38100" dir="2700000" algn="tl">
                    <a:srgbClr val="000000">
                      <a:alpha val="43137"/>
                    </a:srgbClr>
                  </a:outerShdw>
                </a:effectLst>
              </a:defRPr>
            </a:lvl1pPr>
          </a:lstStyle>
          <a:p>
            <a:fld id="{A8A62344-A08B-4AB3-9605-42A4E1DCD2A8}" type="datetime1">
              <a:rPr lang="en-US" smtClean="0"/>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267201" y="6386519"/>
            <a:ext cx="457200" cy="338328"/>
          </a:xfrm>
        </p:spPr>
        <p:txBody>
          <a:bodyPr/>
          <a:lstStyle>
            <a:lvl1pPr>
              <a:defRPr>
                <a:solidFill>
                  <a:schemeClr val="tx2"/>
                </a:solidFill>
                <a:effectLst>
                  <a:outerShdw blurRad="38100" dist="38100" dir="2700000" algn="tl">
                    <a:srgbClr val="000000">
                      <a:alpha val="43137"/>
                    </a:srgbClr>
                  </a:outerShdw>
                </a:effectLst>
              </a:defRPr>
            </a:lvl1pPr>
          </a:lstStyle>
          <a:p>
            <a:fld id="{C8116806-1FD2-4A57-B5EA-7014AB76383B}" type="slidenum">
              <a:rPr lang="en-US" smtClean="0"/>
              <a:t>‹#›</a:t>
            </a:fld>
            <a:endParaRPr lang="en-US" dirty="0"/>
          </a:p>
        </p:txBody>
      </p:sp>
    </p:spTree>
    <p:extLst>
      <p:ext uri="{BB962C8B-B14F-4D97-AF65-F5344CB8AC3E}">
        <p14:creationId xmlns:p14="http://schemas.microsoft.com/office/powerpoint/2010/main" val="2635321667"/>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17480" y="1043185"/>
            <a:ext cx="3459903" cy="2607816"/>
          </a:xfrm>
        </p:spPr>
        <p:txBody>
          <a:bodyPr vert="horz" lIns="91440" tIns="45720" rIns="91440" bIns="45720" rtlCol="0" anchor="t">
            <a:normAutofit/>
          </a:bodyPr>
          <a:lstStyle>
            <a:lvl1pPr>
              <a:defRPr lang="en-US" sz="43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717481" y="4692866"/>
            <a:ext cx="3459902" cy="1123268"/>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B93E65DC-EA13-A100-8BB0-C29D33F1646A}"/>
              </a:ext>
            </a:extLst>
          </p:cNvPr>
          <p:cNvSpPr>
            <a:spLocks noGrp="1"/>
          </p:cNvSpPr>
          <p:nvPr>
            <p:ph type="pic" sz="quarter" idx="13" hasCustomPrompt="1"/>
          </p:nvPr>
        </p:nvSpPr>
        <p:spPr>
          <a:xfrm>
            <a:off x="0" y="0"/>
            <a:ext cx="12192000" cy="6858000"/>
          </a:xfrm>
          <a:custGeom>
            <a:avLst/>
            <a:gdLst>
              <a:gd name="connsiteX0" fmla="*/ 7809944 w 12192000"/>
              <a:gd name="connsiteY0" fmla="*/ 820064 h 6858000"/>
              <a:gd name="connsiteX1" fmla="*/ 7496526 w 12192000"/>
              <a:gd name="connsiteY1" fmla="*/ 1133482 h 6858000"/>
              <a:gd name="connsiteX2" fmla="*/ 7496526 w 12192000"/>
              <a:gd name="connsiteY2" fmla="*/ 5748267 h 6858000"/>
              <a:gd name="connsiteX3" fmla="*/ 7809944 w 12192000"/>
              <a:gd name="connsiteY3" fmla="*/ 6061685 h 6858000"/>
              <a:gd name="connsiteX4" fmla="*/ 11058202 w 12192000"/>
              <a:gd name="connsiteY4" fmla="*/ 6061685 h 6858000"/>
              <a:gd name="connsiteX5" fmla="*/ 11371620 w 12192000"/>
              <a:gd name="connsiteY5" fmla="*/ 5748267 h 6858000"/>
              <a:gd name="connsiteX6" fmla="*/ 11371620 w 12192000"/>
              <a:gd name="connsiteY6" fmla="*/ 1133482 h 6858000"/>
              <a:gd name="connsiteX7" fmla="*/ 11058202 w 12192000"/>
              <a:gd name="connsiteY7" fmla="*/ 820064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7809944" y="820064"/>
                </a:moveTo>
                <a:cubicBezTo>
                  <a:pt x="7636848" y="820064"/>
                  <a:pt x="7496526" y="960386"/>
                  <a:pt x="7496526" y="1133482"/>
                </a:cubicBezTo>
                <a:lnTo>
                  <a:pt x="7496526" y="5748267"/>
                </a:lnTo>
                <a:cubicBezTo>
                  <a:pt x="7496526" y="5921363"/>
                  <a:pt x="7636848" y="6061685"/>
                  <a:pt x="7809944" y="6061685"/>
                </a:cubicBezTo>
                <a:lnTo>
                  <a:pt x="11058202" y="6061685"/>
                </a:lnTo>
                <a:cubicBezTo>
                  <a:pt x="11231298" y="6061685"/>
                  <a:pt x="11371620" y="5921363"/>
                  <a:pt x="11371620" y="5748267"/>
                </a:cubicBezTo>
                <a:lnTo>
                  <a:pt x="11371620" y="1133482"/>
                </a:lnTo>
                <a:cubicBezTo>
                  <a:pt x="11371620" y="960386"/>
                  <a:pt x="11231298" y="820064"/>
                  <a:pt x="11058202" y="820064"/>
                </a:cubicBezTo>
                <a:close/>
                <a:moveTo>
                  <a:pt x="0" y="0"/>
                </a:moveTo>
                <a:lnTo>
                  <a:pt x="12192000" y="0"/>
                </a:lnTo>
                <a:lnTo>
                  <a:pt x="12192000"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505700" y="6387737"/>
            <a:ext cx="2140360" cy="338328"/>
          </a:xfrm>
        </p:spPr>
        <p:txBody>
          <a:bodyPr/>
          <a:lstStyle>
            <a:lvl1pPr>
              <a:defRPr>
                <a:solidFill>
                  <a:schemeClr val="tx2"/>
                </a:solidFill>
                <a:effectLst>
                  <a:outerShdw blurRad="38100" dist="38100" dir="2700000" algn="tl">
                    <a:srgbClr val="000000">
                      <a:alpha val="43137"/>
                    </a:srgbClr>
                  </a:outerShdw>
                </a:effectLst>
              </a:defRPr>
            </a:lvl1pPr>
          </a:lstStyle>
          <a:p>
            <a:r>
              <a:rPr lang="en-US"/>
              <a:t>Sample Footer Text</a:t>
            </a:r>
          </a:p>
        </p:txBody>
      </p:sp>
      <p:sp>
        <p:nvSpPr>
          <p:cNvPr id="7" name="Date Placeholder 6">
            <a:extLst>
              <a:ext uri="{FF2B5EF4-FFF2-40B4-BE49-F238E27FC236}">
                <a16:creationId xmlns:a16="http://schemas.microsoft.com/office/drawing/2014/main" id="{5A66694D-0EA3-D3C7-ECF4-BBF1269CF6A8}"/>
              </a:ext>
            </a:extLst>
          </p:cNvPr>
          <p:cNvSpPr>
            <a:spLocks noGrp="1"/>
          </p:cNvSpPr>
          <p:nvPr>
            <p:ph type="dt" sz="half" idx="14"/>
          </p:nvPr>
        </p:nvSpPr>
        <p:spPr>
          <a:xfrm>
            <a:off x="9646060" y="6387128"/>
            <a:ext cx="1341749" cy="338328"/>
          </a:xfrm>
        </p:spPr>
        <p:txBody>
          <a:bodyPr/>
          <a:lstStyle>
            <a:lvl1pPr>
              <a:defRPr>
                <a:solidFill>
                  <a:schemeClr val="tx2"/>
                </a:solidFill>
                <a:effectLst>
                  <a:outerShdw blurRad="38100" dist="38100" dir="2700000" algn="tl">
                    <a:srgbClr val="000000">
                      <a:alpha val="43137"/>
                    </a:srgbClr>
                  </a:outerShdw>
                </a:effectLst>
              </a:defRPr>
            </a:lvl1pPr>
          </a:lstStyle>
          <a:p>
            <a:fld id="{D7ABEDB0-76AF-40FA-83E3-D1FF3CA76787}" type="datetime1">
              <a:rPr lang="en-US" smtClean="0"/>
              <a:t>10/11/2026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0987809" y="6387128"/>
            <a:ext cx="457200" cy="338328"/>
          </a:xfrm>
        </p:spPr>
        <p:txBody>
          <a:bodyPr/>
          <a:lstStyle>
            <a:lvl1pPr>
              <a:defRPr>
                <a:solidFill>
                  <a:schemeClr val="tx2"/>
                </a:solidFill>
                <a:effectLst>
                  <a:outerShdw blurRad="38100" dist="38100" dir="2700000" algn="tl">
                    <a:srgbClr val="000000">
                      <a:alpha val="43137"/>
                    </a:srgbClr>
                  </a:outerShdw>
                </a:effectLst>
              </a:defRPr>
            </a:lvl1pPr>
          </a:lstStyle>
          <a:p>
            <a:fld id="{C8116806-1FD2-4A57-B5EA-7014AB76383B}" type="slidenum">
              <a:rPr lang="en-US" smtClean="0"/>
              <a:t>‹#›</a:t>
            </a:fld>
            <a:endParaRPr lang="en-US" dirty="0"/>
          </a:p>
        </p:txBody>
      </p:sp>
    </p:spTree>
    <p:extLst>
      <p:ext uri="{BB962C8B-B14F-4D97-AF65-F5344CB8AC3E}">
        <p14:creationId xmlns:p14="http://schemas.microsoft.com/office/powerpoint/2010/main" val="1630338183"/>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with Picture 6">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8305" y="208156"/>
            <a:ext cx="5729095" cy="3135408"/>
          </a:xfrm>
        </p:spPr>
        <p:txBody>
          <a:bodyPr vert="horz" lIns="91440" tIns="45720" rIns="91440" bIns="45720" rtlCol="0" anchor="t">
            <a:normAutofit/>
          </a:bodyPr>
          <a:lstStyle>
            <a:lvl1pPr>
              <a:defRPr lang="en-US" sz="60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85854" y="4846320"/>
            <a:ext cx="4462346" cy="1380744"/>
          </a:xfrm>
        </p:spPr>
        <p:txBody>
          <a:bodyPr vert="horz" lIns="91440" tIns="45720" rIns="91440" bIns="45720" rtlCol="0" anchor="b">
            <a:normAutofit/>
          </a:bodyPr>
          <a:lstStyle>
            <a:lvl1pPr marL="0" indent="0">
              <a:buNone/>
              <a:defRPr lang="en-US" sz="160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5792911" y="6387128"/>
            <a:ext cx="1032084" cy="338328"/>
          </a:xfrm>
        </p:spPr>
        <p:txBody>
          <a:bodyPr/>
          <a:lstStyle>
            <a:lvl1pPr>
              <a:defRPr>
                <a:solidFill>
                  <a:schemeClr val="tx2"/>
                </a:solidFill>
                <a:effectLst/>
              </a:defRPr>
            </a:lvl1pPr>
          </a:lstStyle>
          <a:p>
            <a:fld id="{5C8992BB-90F0-4112-9B1F-7693B76967FF}" type="datetime1">
              <a:rPr lang="en-US" smtClean="0"/>
              <a:t>10/11/2026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6824995" y="6387128"/>
            <a:ext cx="457200" cy="338328"/>
          </a:xfrm>
        </p:spPr>
        <p:txBody>
          <a:bodyPr/>
          <a:lstStyle>
            <a:lvl1pPr>
              <a:defRPr>
                <a:solidFill>
                  <a:schemeClr val="tx2"/>
                </a:solidFill>
              </a:defRPr>
            </a:lvl1pPr>
          </a:lstStyle>
          <a:p>
            <a:fld id="{C8116806-1FD2-4A57-B5EA-7014AB76383B}" type="slidenum">
              <a:rPr lang="en-US" smtClean="0"/>
              <a:t>‹#›</a:t>
            </a:fld>
            <a:endParaRPr lang="en-US"/>
          </a:p>
        </p:txBody>
      </p:sp>
      <p:sp>
        <p:nvSpPr>
          <p:cNvPr id="9" name="Picture Placeholder 8">
            <a:extLst>
              <a:ext uri="{FF2B5EF4-FFF2-40B4-BE49-F238E27FC236}">
                <a16:creationId xmlns:a16="http://schemas.microsoft.com/office/drawing/2014/main" id="{C18560C4-8760-7FBD-159D-6CA9346253D5}"/>
              </a:ext>
            </a:extLst>
          </p:cNvPr>
          <p:cNvSpPr>
            <a:spLocks noGrp="1"/>
          </p:cNvSpPr>
          <p:nvPr>
            <p:ph type="pic" sz="quarter" idx="13" hasCustomPrompt="1"/>
          </p:nvPr>
        </p:nvSpPr>
        <p:spPr>
          <a:xfrm>
            <a:off x="7514371" y="266700"/>
            <a:ext cx="4410930" cy="6324600"/>
          </a:xfrm>
          <a:custGeom>
            <a:avLst/>
            <a:gdLst>
              <a:gd name="connsiteX0" fmla="*/ 275374 w 4410930"/>
              <a:gd name="connsiteY0" fmla="*/ 0 h 6324600"/>
              <a:gd name="connsiteX1" fmla="*/ 4135556 w 4410930"/>
              <a:gd name="connsiteY1" fmla="*/ 0 h 6324600"/>
              <a:gd name="connsiteX2" fmla="*/ 4410930 w 4410930"/>
              <a:gd name="connsiteY2" fmla="*/ 275374 h 6324600"/>
              <a:gd name="connsiteX3" fmla="*/ 4410930 w 4410930"/>
              <a:gd name="connsiteY3" fmla="*/ 6049226 h 6324600"/>
              <a:gd name="connsiteX4" fmla="*/ 4135556 w 4410930"/>
              <a:gd name="connsiteY4" fmla="*/ 6324600 h 6324600"/>
              <a:gd name="connsiteX5" fmla="*/ 275374 w 4410930"/>
              <a:gd name="connsiteY5" fmla="*/ 6324600 h 6324600"/>
              <a:gd name="connsiteX6" fmla="*/ 0 w 4410930"/>
              <a:gd name="connsiteY6" fmla="*/ 6049226 h 6324600"/>
              <a:gd name="connsiteX7" fmla="*/ 0 w 4410930"/>
              <a:gd name="connsiteY7" fmla="*/ 275374 h 6324600"/>
              <a:gd name="connsiteX8" fmla="*/ 275374 w 4410930"/>
              <a:gd name="connsiteY8" fmla="*/ 0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10930" h="6324600">
                <a:moveTo>
                  <a:pt x="275374" y="0"/>
                </a:moveTo>
                <a:lnTo>
                  <a:pt x="4135556" y="0"/>
                </a:lnTo>
                <a:cubicBezTo>
                  <a:pt x="4287641" y="0"/>
                  <a:pt x="4410930" y="123289"/>
                  <a:pt x="4410930" y="275374"/>
                </a:cubicBezTo>
                <a:lnTo>
                  <a:pt x="4410930" y="6049226"/>
                </a:lnTo>
                <a:cubicBezTo>
                  <a:pt x="4410930" y="6201311"/>
                  <a:pt x="4287641" y="6324600"/>
                  <a:pt x="4135556" y="6324600"/>
                </a:cubicBezTo>
                <a:lnTo>
                  <a:pt x="275374" y="6324600"/>
                </a:lnTo>
                <a:cubicBezTo>
                  <a:pt x="123289" y="6324600"/>
                  <a:pt x="0" y="6201311"/>
                  <a:pt x="0" y="6049226"/>
                </a:cubicBezTo>
                <a:lnTo>
                  <a:pt x="0" y="275374"/>
                </a:lnTo>
                <a:cubicBezTo>
                  <a:pt x="0" y="123289"/>
                  <a:pt x="123289" y="0"/>
                  <a:pt x="275374"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468830070"/>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3816" y="199795"/>
            <a:ext cx="8777428" cy="3640686"/>
          </a:xfrm>
        </p:spPr>
        <p:txBody>
          <a:bodyPr vert="horz" lIns="91440" tIns="45720" rIns="91440" bIns="45720" rtlCol="0" anchor="t">
            <a:normAutofit/>
          </a:bodyPr>
          <a:lstStyle>
            <a:lvl1pPr>
              <a:defRPr lang="en-US" sz="88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85854" y="4898361"/>
            <a:ext cx="5675450" cy="1334847"/>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655CD02E-B256-4CA4-AF95-70EAECD19730}" type="datetime1">
              <a:rPr lang="en-US" smtClean="0"/>
              <a:t>10/11/2026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3127818418"/>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018598" y="1529542"/>
            <a:ext cx="8154804" cy="2323883"/>
          </a:xfrm>
        </p:spPr>
        <p:txBody>
          <a:bodyPr anchor="b">
            <a:normAutofit/>
          </a:bodyPr>
          <a:lstStyle>
            <a:lvl1pPr algn="ctr">
              <a:defRPr sz="5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110715" y="4053504"/>
            <a:ext cx="5970570" cy="1072678"/>
          </a:xfrm>
        </p:spPr>
        <p:txBody>
          <a:bodyPr anchor="t">
            <a:normAutofit/>
          </a:bodyPr>
          <a:lstStyle>
            <a:lvl1pPr marL="0" indent="0" algn="ctr">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E23234C-C11E-4F99-839F-DDBF973EDA5E}" type="datetime1">
              <a:rPr lang="en-US" smtClean="0"/>
              <a:t>10/11/2026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1107397976"/>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11512" y="192360"/>
            <a:ext cx="11812264" cy="4157003"/>
          </a:xfrm>
        </p:spPr>
        <p:txBody>
          <a:bodyPr vert="horz" lIns="91440" tIns="45720" rIns="91440" bIns="45720" rtlCol="0" anchor="t">
            <a:normAutofit/>
          </a:bodyPr>
          <a:lstStyle>
            <a:lvl1pPr>
              <a:defRPr lang="en-US" sz="11500" baseline="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85854" y="5029200"/>
            <a:ext cx="5681546" cy="1204009"/>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8ED7DB9-4A3F-4419-9E62-BEE6269F2B42}" type="datetime1">
              <a:rPr lang="en-US" smtClean="0"/>
              <a:t>10/11/2026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488420664"/>
      </p:ext>
    </p:extLst>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157729" y="3200400"/>
            <a:ext cx="9002895" cy="3582184"/>
          </a:xfrm>
        </p:spPr>
        <p:txBody>
          <a:bodyPr anchor="b">
            <a:normAutofit/>
          </a:bodyPr>
          <a:lstStyle>
            <a:lvl1pPr>
              <a:defRPr sz="6900">
                <a:solidFill>
                  <a:schemeClr val="tx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178704" y="141216"/>
            <a:ext cx="2703777" cy="338328"/>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10477500" y="141216"/>
            <a:ext cx="1032084" cy="338328"/>
          </a:xfrm>
        </p:spPr>
        <p:txBody>
          <a:bodyPr/>
          <a:lstStyle>
            <a:lvl1pPr>
              <a:defRPr>
                <a:solidFill>
                  <a:schemeClr val="tx2"/>
                </a:solidFill>
              </a:defRPr>
            </a:lvl1pPr>
          </a:lstStyle>
          <a:p>
            <a:fld id="{7E2CC31D-7501-40A7-9D1B-8AC69C4CFF73}" type="datetime1">
              <a:rPr lang="en-US" smtClean="0"/>
              <a:t>10/11/2026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509584" y="141216"/>
            <a:ext cx="457200" cy="338328"/>
          </a:xfrm>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2518340219"/>
      </p:ext>
    </p:extLst>
  </p:cSld>
  <p:clrMapOvr>
    <a:overrideClrMapping bg1="dk1" tx1="lt1" bg2="dk2" tx2="lt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33815" y="189689"/>
            <a:ext cx="11341905" cy="1629485"/>
          </a:xfrm>
        </p:spPr>
        <p:txBody>
          <a:bodyPr anchor="t">
            <a:normAutofit/>
          </a:bodyPr>
          <a:lstStyle>
            <a:lvl1pPr>
              <a:defRPr sz="7600" baseline="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096000" y="2362200"/>
            <a:ext cx="5829300" cy="3810000"/>
          </a:xfrm>
        </p:spPr>
        <p:txBody>
          <a:bodyPr vert="horz" lIns="91440" tIns="45720" rIns="91440" bIns="45720" rtlCol="0" anchor="b">
            <a:normAutofit/>
          </a:bodyPr>
          <a:lstStyle>
            <a:lvl1pPr marL="457200" indent="-457200">
              <a:buFont typeface="+mj-lt"/>
              <a:buAutoNum type="arabicPeriod"/>
              <a:defRPr lang="en-US" sz="1600" dirty="0"/>
            </a:lvl1pPr>
            <a:lvl2pPr marL="571500" indent="-342900">
              <a:buFont typeface="+mj-lt"/>
              <a:buAutoNum type="arabicPeriod"/>
              <a:defRPr lang="en-US" sz="1600" dirty="0"/>
            </a:lvl2pPr>
            <a:lvl3pPr marL="800100" indent="-342900">
              <a:buFont typeface="+mj-lt"/>
              <a:buAutoNum type="arabicPeriod"/>
              <a:defRPr lang="en-US" sz="1600" dirty="0"/>
            </a:lvl3pPr>
            <a:lvl4pPr>
              <a:buFont typeface="+mj-lt"/>
              <a:buAutoNum type="arabicPeriod"/>
              <a:defRPr lang="en-US" sz="1600" dirty="0"/>
            </a:lvl4pPr>
            <a:lvl5pPr>
              <a:buFont typeface="+mj-lt"/>
              <a:buAutoNum type="arabicPeriod"/>
              <a:defRPr lang="en-US" sz="16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3B66D33-2E30-4992-8137-11560724F7D0}" type="datetime1">
              <a:rPr lang="en-US" smtClean="0"/>
              <a:t>10/11/2026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354370883"/>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82880" y="4061862"/>
            <a:ext cx="5913120" cy="2268359"/>
          </a:xfrm>
        </p:spPr>
        <p:txBody>
          <a:bodyPr anchor="t">
            <a:normAutofit/>
          </a:bodyPr>
          <a:lstStyle>
            <a:lvl1pPr>
              <a:defRPr sz="5800"/>
            </a:lvl1pPr>
          </a:lstStyle>
          <a:p>
            <a:r>
              <a:rPr lang="en-US"/>
              <a:t>Click to edit Master title style</a:t>
            </a:r>
            <a:endParaRPr lang="en-US" dirty="0"/>
          </a:p>
        </p:txBody>
      </p:sp>
      <p:sp>
        <p:nvSpPr>
          <p:cNvPr id="16" name="Picture Placeholder 15">
            <a:extLst>
              <a:ext uri="{FF2B5EF4-FFF2-40B4-BE49-F238E27FC236}">
                <a16:creationId xmlns:a16="http://schemas.microsoft.com/office/drawing/2014/main" id="{F88BC23C-4171-DFCF-3175-10D2602FF561}"/>
              </a:ext>
            </a:extLst>
          </p:cNvPr>
          <p:cNvSpPr>
            <a:spLocks noGrp="1"/>
          </p:cNvSpPr>
          <p:nvPr>
            <p:ph type="pic" sz="quarter" idx="14" hasCustomPrompt="1"/>
          </p:nvPr>
        </p:nvSpPr>
        <p:spPr>
          <a:xfrm>
            <a:off x="274320" y="268508"/>
            <a:ext cx="11649456" cy="3609085"/>
          </a:xfrm>
          <a:custGeom>
            <a:avLst/>
            <a:gdLst>
              <a:gd name="connsiteX0" fmla="*/ 283385 w 11658600"/>
              <a:gd name="connsiteY0" fmla="*/ 0 h 3609085"/>
              <a:gd name="connsiteX1" fmla="*/ 11375215 w 11658600"/>
              <a:gd name="connsiteY1" fmla="*/ 0 h 3609085"/>
              <a:gd name="connsiteX2" fmla="*/ 11658600 w 11658600"/>
              <a:gd name="connsiteY2" fmla="*/ 283385 h 3609085"/>
              <a:gd name="connsiteX3" fmla="*/ 11658600 w 11658600"/>
              <a:gd name="connsiteY3" fmla="*/ 3325700 h 3609085"/>
              <a:gd name="connsiteX4" fmla="*/ 11375215 w 11658600"/>
              <a:gd name="connsiteY4" fmla="*/ 3609085 h 3609085"/>
              <a:gd name="connsiteX5" fmla="*/ 283385 w 11658600"/>
              <a:gd name="connsiteY5" fmla="*/ 3609085 h 3609085"/>
              <a:gd name="connsiteX6" fmla="*/ 0 w 11658600"/>
              <a:gd name="connsiteY6" fmla="*/ 3325700 h 3609085"/>
              <a:gd name="connsiteX7" fmla="*/ 0 w 11658600"/>
              <a:gd name="connsiteY7" fmla="*/ 283385 h 3609085"/>
              <a:gd name="connsiteX8" fmla="*/ 283385 w 11658600"/>
              <a:gd name="connsiteY8" fmla="*/ 0 h 360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8600" h="3609085">
                <a:moveTo>
                  <a:pt x="283385" y="0"/>
                </a:moveTo>
                <a:lnTo>
                  <a:pt x="11375215" y="0"/>
                </a:lnTo>
                <a:cubicBezTo>
                  <a:pt x="11531724" y="0"/>
                  <a:pt x="11658600" y="126876"/>
                  <a:pt x="11658600" y="283385"/>
                </a:cubicBezTo>
                <a:lnTo>
                  <a:pt x="11658600" y="3325700"/>
                </a:lnTo>
                <a:cubicBezTo>
                  <a:pt x="11658600" y="3482209"/>
                  <a:pt x="11531724" y="3609085"/>
                  <a:pt x="11375215" y="3609085"/>
                </a:cubicBezTo>
                <a:lnTo>
                  <a:pt x="283385" y="3609085"/>
                </a:lnTo>
                <a:cubicBezTo>
                  <a:pt x="126876" y="3609085"/>
                  <a:pt x="0" y="3482209"/>
                  <a:pt x="0" y="3325700"/>
                </a:cubicBezTo>
                <a:lnTo>
                  <a:pt x="0" y="283385"/>
                </a:lnTo>
                <a:cubicBezTo>
                  <a:pt x="0" y="126876"/>
                  <a:pt x="126876" y="0"/>
                  <a:pt x="283385"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515973" y="4039118"/>
            <a:ext cx="4419601" cy="2268360"/>
          </a:xfrm>
        </p:spPr>
        <p:txBody>
          <a:bodyPr vert="horz" lIns="91440" tIns="45720" rIns="91440" bIns="45720" rtlCol="0">
            <a:normAutofit/>
          </a:bodyPr>
          <a:lstStyle>
            <a:lvl1pPr marL="342900" indent="-342900">
              <a:buFont typeface="+mj-lt"/>
              <a:buAutoNum type="arabicPeriod"/>
              <a:defRPr lang="en-US" sz="1400" dirty="0"/>
            </a:lvl1pPr>
            <a:lvl2pPr marL="571500" indent="-342900">
              <a:buFont typeface="+mj-lt"/>
              <a:buAutoNum type="arabicPeriod"/>
              <a:defRPr lang="en-US" sz="1400" dirty="0"/>
            </a:lvl2pPr>
            <a:lvl3pPr marL="800100" indent="-342900">
              <a:buFont typeface="+mj-lt"/>
              <a:buAutoNum type="arabicPeriod"/>
              <a:defRPr lang="en-US" sz="1400" dirty="0"/>
            </a:lvl3pPr>
            <a:lvl4pPr>
              <a:buFont typeface="+mj-lt"/>
              <a:buAutoNum type="arabicPeriod"/>
              <a:defRPr lang="en-US" sz="1400" dirty="0"/>
            </a:lvl4pPr>
            <a:lvl5pPr>
              <a:buFont typeface="+mj-lt"/>
              <a:buAutoNum type="arabicPeriod"/>
              <a:defRPr lang="en-US" sz="1400" dirty="0"/>
            </a:lvl5pPr>
          </a:lstStyle>
          <a:p>
            <a:pPr marL="228600" lvl="0" indent="-228600"/>
            <a:r>
              <a:rPr lang="en-US"/>
              <a:t>Click to edit Master text styles</a:t>
            </a:r>
          </a:p>
          <a:p>
            <a:pPr marL="228600" lvl="1" indent="-228600"/>
            <a:r>
              <a:rPr lang="en-US"/>
              <a:t>Second level</a:t>
            </a:r>
          </a:p>
          <a:p>
            <a:pPr marL="228600" lvl="2" indent="-228600"/>
            <a:r>
              <a:rPr lang="en-US"/>
              <a:t>Third level</a:t>
            </a:r>
          </a:p>
          <a:p>
            <a:pPr marL="228600" lvl="3" indent="-228600"/>
            <a:r>
              <a:rPr lang="en-US"/>
              <a:t>Fourth level</a:t>
            </a:r>
          </a:p>
          <a:p>
            <a:pPr marL="228600" lvl="4" indent="-228600"/>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82880" y="6387737"/>
            <a:ext cx="2703777" cy="338328"/>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C1FB95E-1551-48FC-9A26-E601B3621F25}" type="datetime1">
              <a:rPr lang="en-US" smtClean="0"/>
              <a:t>10/11/2026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297302780"/>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Agenda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515973" y="1010652"/>
            <a:ext cx="3437576" cy="1366457"/>
          </a:xfrm>
        </p:spPr>
        <p:txBody>
          <a:bodyPr anchor="t">
            <a:noAutofit/>
          </a:bodyPr>
          <a:lstStyle>
            <a:lvl1pPr>
              <a:defRPr sz="50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515974" y="2377109"/>
            <a:ext cx="3437576" cy="3393239"/>
          </a:xfrm>
        </p:spPr>
        <p:txBody>
          <a:bodyPr vert="horz" lIns="91440" tIns="45720" rIns="91440" bIns="45720" rtlCol="0" anchor="b">
            <a:normAutofit/>
          </a:bodyPr>
          <a:lstStyle>
            <a:lvl1pPr marL="342900" indent="-342900">
              <a:buFont typeface="+mj-lt"/>
              <a:buAutoNum type="arabicPeriod"/>
              <a:defRPr lang="en-US" sz="1400" dirty="0"/>
            </a:lvl1pPr>
            <a:lvl2pPr marL="571500" indent="-342900">
              <a:buFont typeface="+mj-lt"/>
              <a:buAutoNum type="arabicPeriod"/>
              <a:defRPr lang="en-US" sz="1400" dirty="0"/>
            </a:lvl2pPr>
            <a:lvl3pPr marL="800100" indent="-342900">
              <a:buFont typeface="+mj-lt"/>
              <a:buAutoNum type="arabicPeriod"/>
              <a:defRPr lang="en-US" sz="1400" dirty="0"/>
            </a:lvl3pPr>
            <a:lvl4pPr>
              <a:buFont typeface="+mj-lt"/>
              <a:buAutoNum type="arabicPeriod"/>
              <a:defRPr lang="en-US" sz="1400" dirty="0"/>
            </a:lvl4pPr>
            <a:lvl5pPr>
              <a:buFont typeface="+mj-lt"/>
              <a:buAutoNum type="arabicPeriod"/>
              <a:defRPr lang="en-US" sz="1400" dirty="0"/>
            </a:lvl5pPr>
          </a:lstStyle>
          <a:p>
            <a:pPr marL="228600" lvl="0" indent="-228600"/>
            <a:r>
              <a:rPr lang="en-US"/>
              <a:t>Click to edit Master text styles</a:t>
            </a:r>
          </a:p>
          <a:p>
            <a:pPr marL="228600" lvl="1" indent="-228600"/>
            <a:r>
              <a:rPr lang="en-US"/>
              <a:t>Second level</a:t>
            </a:r>
          </a:p>
          <a:p>
            <a:pPr marL="228600" lvl="2" indent="-228600"/>
            <a:r>
              <a:rPr lang="en-US"/>
              <a:t>Third level</a:t>
            </a:r>
          </a:p>
          <a:p>
            <a:pPr marL="228600" lvl="3" indent="-228600"/>
            <a:r>
              <a:rPr lang="en-US"/>
              <a:t>Fourth level</a:t>
            </a:r>
          </a:p>
          <a:p>
            <a:pPr marL="228600" lvl="4" indent="-228600"/>
            <a:r>
              <a:rPr lang="en-US"/>
              <a:t>Fifth level</a:t>
            </a:r>
            <a:endParaRPr lang="en-US" dirty="0"/>
          </a:p>
        </p:txBody>
      </p:sp>
      <p:sp>
        <p:nvSpPr>
          <p:cNvPr id="12" name="Picture Placeholder 11">
            <a:extLst>
              <a:ext uri="{FF2B5EF4-FFF2-40B4-BE49-F238E27FC236}">
                <a16:creationId xmlns:a16="http://schemas.microsoft.com/office/drawing/2014/main" id="{1739F752-D848-0871-8BE8-DE94F03F5A34}"/>
              </a:ext>
            </a:extLst>
          </p:cNvPr>
          <p:cNvSpPr>
            <a:spLocks noGrp="1"/>
          </p:cNvSpPr>
          <p:nvPr>
            <p:ph type="pic" sz="quarter" idx="14" hasCustomPrompt="1"/>
          </p:nvPr>
        </p:nvSpPr>
        <p:spPr>
          <a:xfrm>
            <a:off x="0" y="0"/>
            <a:ext cx="12192000" cy="6858000"/>
          </a:xfrm>
          <a:custGeom>
            <a:avLst/>
            <a:gdLst>
              <a:gd name="connsiteX0" fmla="*/ 7608643 w 12192000"/>
              <a:gd name="connsiteY0" fmla="*/ 808189 h 6858000"/>
              <a:gd name="connsiteX1" fmla="*/ 7295225 w 12192000"/>
              <a:gd name="connsiteY1" fmla="*/ 1121607 h 6858000"/>
              <a:gd name="connsiteX2" fmla="*/ 7295225 w 12192000"/>
              <a:gd name="connsiteY2" fmla="*/ 5736392 h 6858000"/>
              <a:gd name="connsiteX3" fmla="*/ 7608643 w 12192000"/>
              <a:gd name="connsiteY3" fmla="*/ 6049810 h 6858000"/>
              <a:gd name="connsiteX4" fmla="*/ 10856901 w 12192000"/>
              <a:gd name="connsiteY4" fmla="*/ 6049810 h 6858000"/>
              <a:gd name="connsiteX5" fmla="*/ 11170319 w 12192000"/>
              <a:gd name="connsiteY5" fmla="*/ 5736392 h 6858000"/>
              <a:gd name="connsiteX6" fmla="*/ 11170319 w 12192000"/>
              <a:gd name="connsiteY6" fmla="*/ 1121607 h 6858000"/>
              <a:gd name="connsiteX7" fmla="*/ 10856901 w 12192000"/>
              <a:gd name="connsiteY7" fmla="*/ 808189 h 6858000"/>
              <a:gd name="connsiteX8" fmla="*/ 0 w 12192000"/>
              <a:gd name="connsiteY8" fmla="*/ 0 h 6858000"/>
              <a:gd name="connsiteX9" fmla="*/ 12192000 w 12192000"/>
              <a:gd name="connsiteY9" fmla="*/ 0 h 6858000"/>
              <a:gd name="connsiteX10" fmla="*/ 12192000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7608643" y="808189"/>
                </a:moveTo>
                <a:cubicBezTo>
                  <a:pt x="7435547" y="808189"/>
                  <a:pt x="7295225" y="948511"/>
                  <a:pt x="7295225" y="1121607"/>
                </a:cubicBezTo>
                <a:lnTo>
                  <a:pt x="7295225" y="5736392"/>
                </a:lnTo>
                <a:cubicBezTo>
                  <a:pt x="7295225" y="5909488"/>
                  <a:pt x="7435547" y="6049810"/>
                  <a:pt x="7608643" y="6049810"/>
                </a:cubicBezTo>
                <a:lnTo>
                  <a:pt x="10856901" y="6049810"/>
                </a:lnTo>
                <a:cubicBezTo>
                  <a:pt x="11029997" y="6049810"/>
                  <a:pt x="11170319" y="5909488"/>
                  <a:pt x="11170319" y="5736392"/>
                </a:cubicBezTo>
                <a:lnTo>
                  <a:pt x="11170319" y="1121607"/>
                </a:lnTo>
                <a:cubicBezTo>
                  <a:pt x="11170319" y="948511"/>
                  <a:pt x="11029997" y="808189"/>
                  <a:pt x="10856901" y="808189"/>
                </a:cubicBezTo>
                <a:close/>
                <a:moveTo>
                  <a:pt x="0" y="0"/>
                </a:moveTo>
                <a:lnTo>
                  <a:pt x="12192000" y="0"/>
                </a:lnTo>
                <a:lnTo>
                  <a:pt x="12192000"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82880" y="6387737"/>
            <a:ext cx="2703777" cy="338328"/>
          </a:xfrm>
        </p:spPr>
        <p:txBody>
          <a:bodyPr/>
          <a:lstStyle>
            <a:lvl1pPr>
              <a:defRPr>
                <a:solidFill>
                  <a:schemeClr val="bg2"/>
                </a:solidFill>
                <a:effectLst>
                  <a:outerShdw blurRad="38100" dist="38100" dir="2700000" algn="tl">
                    <a:srgbClr val="000000">
                      <a:alpha val="43137"/>
                    </a:srgbClr>
                  </a:outerShdw>
                </a:effectLst>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bg2"/>
                </a:solidFill>
                <a:effectLst>
                  <a:outerShdw blurRad="38100" dist="38100" dir="2700000" algn="tl">
                    <a:srgbClr val="000000">
                      <a:alpha val="43137"/>
                    </a:srgbClr>
                  </a:outerShdw>
                </a:effectLst>
              </a:defRPr>
            </a:lvl1pPr>
          </a:lstStyle>
          <a:p>
            <a:fld id="{BE399E77-A6C4-4634-BEB5-F2E41C1FB261}" type="datetime1">
              <a:rPr lang="en-US" smtClean="0"/>
              <a:t>10/11/2026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bg2"/>
                </a:solidFill>
                <a:effectLst>
                  <a:outerShdw blurRad="38100" dist="38100" dir="2700000" algn="tl">
                    <a:srgbClr val="000000">
                      <a:alpha val="43137"/>
                    </a:srgbClr>
                  </a:outerShdw>
                </a:effectLst>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610754417"/>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291840" y="1719072"/>
            <a:ext cx="5623560" cy="1188720"/>
          </a:xfrm>
        </p:spPr>
        <p:txBody>
          <a:bodyPr anchor="ctr">
            <a:normAutofit/>
          </a:bodyPr>
          <a:lstStyle>
            <a:lvl1pPr algn="ct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886200" y="3136392"/>
            <a:ext cx="4425696" cy="2121408"/>
          </a:xfrm>
        </p:spPr>
        <p:txBody>
          <a:bodyPr vert="horz" lIns="91440" tIns="45720" rIns="91440" bIns="45720" rtlCol="0">
            <a:normAutofit/>
          </a:bodyPr>
          <a:lstStyle>
            <a:lvl1pPr marL="0" indent="0" algn="ctr">
              <a:buNone/>
              <a:defRPr lang="en-US" dirty="0"/>
            </a:lvl1pPr>
            <a:lvl2pPr marL="228600" indent="0" algn="ctr">
              <a:buNone/>
              <a:defRPr lang="en-US" dirty="0"/>
            </a:lvl2pPr>
            <a:lvl3pPr marL="457200" indent="0" algn="ctr">
              <a:buNone/>
              <a:defRPr lang="en-US" dirty="0"/>
            </a:lvl3pPr>
            <a:lvl4pPr marL="685800" indent="0" algn="ctr">
              <a:buNone/>
              <a:defRPr lang="en-US" dirty="0"/>
            </a:lvl4pPr>
            <a:lvl5pPr marL="914400" indent="0" algn="ctr">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AA797B0-DC5B-4FF5-B0A0-4AA5F24C8A8B}" type="datetime1">
              <a:rPr lang="en-US" smtClean="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6623727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71600" y="1638300"/>
            <a:ext cx="3114136" cy="3799114"/>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4919472" y="1638300"/>
            <a:ext cx="4800600" cy="3799114"/>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416CADA-DB19-4D46-9486-74E6A8DD8606}" type="datetime1">
              <a:rPr lang="en-US" smtClean="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1457799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25131" y="1638299"/>
            <a:ext cx="3314700" cy="3873268"/>
          </a:xfrm>
        </p:spPr>
        <p:txBody>
          <a:bodyPr anchor="t">
            <a:normAutofit/>
          </a:bodyPr>
          <a:lstStyle>
            <a:lvl1pPr>
              <a:defRPr sz="30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901019" y="1638299"/>
            <a:ext cx="6080760" cy="387326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2FE7D4C-A41A-46E4-A264-6AB2C3B5824A}" type="datetime1">
              <a:rPr lang="en-US" smtClean="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2969949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25296" y="990601"/>
            <a:ext cx="3168695" cy="3437544"/>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18888" y="990600"/>
            <a:ext cx="6126480" cy="51499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04D7737-B62B-4747-B5EC-0C681641A1B5}" type="datetime1">
              <a:rPr lang="en-US" smtClean="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589078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2880" y="219456"/>
            <a:ext cx="3310394" cy="4058127"/>
          </a:xfrm>
        </p:spPr>
        <p:txBody>
          <a:bodyPr anchor="t">
            <a:normAutofit/>
          </a:bodyPr>
          <a:lstStyle>
            <a:lvl1pPr>
              <a:defRPr sz="30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972674" y="266700"/>
            <a:ext cx="7688495" cy="604783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BA51472-7719-495F-AC33-7643C031D78E}" type="datetime1">
              <a:rPr lang="en-US" smtClean="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138627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19525" y="219456"/>
            <a:ext cx="6376547" cy="1066006"/>
          </a:xfrm>
        </p:spPr>
        <p:txBody>
          <a:bodyPr anchor="t"/>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AC455FC9-9346-2F53-C58C-5C64036CD926}"/>
              </a:ext>
            </a:extLst>
          </p:cNvPr>
          <p:cNvSpPr>
            <a:spLocks noGrp="1"/>
          </p:cNvSpPr>
          <p:nvPr>
            <p:ph type="pic" sz="quarter" idx="13" hasCustomPrompt="1"/>
          </p:nvPr>
        </p:nvSpPr>
        <p:spPr>
          <a:xfrm>
            <a:off x="274320" y="268573"/>
            <a:ext cx="4419600" cy="6325969"/>
          </a:xfrm>
          <a:custGeom>
            <a:avLst/>
            <a:gdLst>
              <a:gd name="connsiteX0" fmla="*/ 300746 w 4381500"/>
              <a:gd name="connsiteY0" fmla="*/ 0 h 6290961"/>
              <a:gd name="connsiteX1" fmla="*/ 4080754 w 4381500"/>
              <a:gd name="connsiteY1" fmla="*/ 0 h 6290961"/>
              <a:gd name="connsiteX2" fmla="*/ 4381500 w 4381500"/>
              <a:gd name="connsiteY2" fmla="*/ 300746 h 6290961"/>
              <a:gd name="connsiteX3" fmla="*/ 4381500 w 4381500"/>
              <a:gd name="connsiteY3" fmla="*/ 5990215 h 6290961"/>
              <a:gd name="connsiteX4" fmla="*/ 4080754 w 4381500"/>
              <a:gd name="connsiteY4" fmla="*/ 6290961 h 6290961"/>
              <a:gd name="connsiteX5" fmla="*/ 300746 w 4381500"/>
              <a:gd name="connsiteY5" fmla="*/ 6290961 h 6290961"/>
              <a:gd name="connsiteX6" fmla="*/ 0 w 4381500"/>
              <a:gd name="connsiteY6" fmla="*/ 5990215 h 6290961"/>
              <a:gd name="connsiteX7" fmla="*/ 0 w 4381500"/>
              <a:gd name="connsiteY7" fmla="*/ 300746 h 6290961"/>
              <a:gd name="connsiteX8" fmla="*/ 300746 w 4381500"/>
              <a:gd name="connsiteY8" fmla="*/ 0 h 629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1500" h="6290961">
                <a:moveTo>
                  <a:pt x="300746" y="0"/>
                </a:moveTo>
                <a:lnTo>
                  <a:pt x="4080754" y="0"/>
                </a:lnTo>
                <a:cubicBezTo>
                  <a:pt x="4246851" y="0"/>
                  <a:pt x="4381500" y="134649"/>
                  <a:pt x="4381500" y="300746"/>
                </a:cubicBezTo>
                <a:lnTo>
                  <a:pt x="4381500" y="5990215"/>
                </a:lnTo>
                <a:cubicBezTo>
                  <a:pt x="4381500" y="6156312"/>
                  <a:pt x="4246851" y="6290961"/>
                  <a:pt x="4080754" y="6290961"/>
                </a:cubicBezTo>
                <a:lnTo>
                  <a:pt x="300746" y="6290961"/>
                </a:lnTo>
                <a:cubicBezTo>
                  <a:pt x="134649" y="6290961"/>
                  <a:pt x="0" y="6156312"/>
                  <a:pt x="0" y="5990215"/>
                </a:cubicBezTo>
                <a:lnTo>
                  <a:pt x="0" y="300746"/>
                </a:lnTo>
                <a:cubicBezTo>
                  <a:pt x="0" y="134649"/>
                  <a:pt x="134649" y="0"/>
                  <a:pt x="3007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19526" y="1285462"/>
            <a:ext cx="6376546" cy="498635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919526" y="6387737"/>
            <a:ext cx="27037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6241EAAC-21EB-46CA-8DB9-2B0A089D53E1}"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2449561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79" y="219457"/>
            <a:ext cx="6370321" cy="1008871"/>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82880" y="1228329"/>
            <a:ext cx="6370320" cy="504349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54416" y="6390795"/>
            <a:ext cx="1298784" cy="338328"/>
          </a:xfrm>
        </p:spPr>
        <p:txBody>
          <a:bodyPr/>
          <a:lstStyle/>
          <a:p>
            <a:fld id="{501F6A6B-DAC2-4111-A4C8-22F3732D2683}"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6553200" y="6390795"/>
            <a:ext cx="457200" cy="338328"/>
          </a:xfrm>
        </p:spPr>
        <p:txBody>
          <a:bodyPr/>
          <a:lstStyle>
            <a:lvl1pPr>
              <a:defRPr>
                <a:solidFill>
                  <a:schemeClr val="tx1"/>
                </a:solidFill>
                <a:effectLst/>
              </a:defRPr>
            </a:lvl1pPr>
          </a:lstStyle>
          <a:p>
            <a:fld id="{C8116806-1FD2-4A57-B5EA-7014AB76383B}" type="slidenum">
              <a:rPr lang="en-US" smtClean="0"/>
              <a:t>‹#›</a:t>
            </a:fld>
            <a:endParaRPr lang="en-US"/>
          </a:p>
        </p:txBody>
      </p:sp>
      <p:sp>
        <p:nvSpPr>
          <p:cNvPr id="4" name="Picture Placeholder 3">
            <a:extLst>
              <a:ext uri="{FF2B5EF4-FFF2-40B4-BE49-F238E27FC236}">
                <a16:creationId xmlns:a16="http://schemas.microsoft.com/office/drawing/2014/main" id="{7F11DC52-D1FD-A255-1A04-7A15A9DE3C8F}"/>
              </a:ext>
            </a:extLst>
          </p:cNvPr>
          <p:cNvSpPr>
            <a:spLocks noGrp="1"/>
          </p:cNvSpPr>
          <p:nvPr>
            <p:ph type="pic" sz="quarter" idx="13" hasCustomPrompt="1"/>
          </p:nvPr>
        </p:nvSpPr>
        <p:spPr>
          <a:xfrm>
            <a:off x="7505700" y="266700"/>
            <a:ext cx="4419600" cy="6324600"/>
          </a:xfrm>
          <a:custGeom>
            <a:avLst/>
            <a:gdLst>
              <a:gd name="connsiteX0" fmla="*/ 293171 w 4495799"/>
              <a:gd name="connsiteY0" fmla="*/ 0 h 6172200"/>
              <a:gd name="connsiteX1" fmla="*/ 4202628 w 4495799"/>
              <a:gd name="connsiteY1" fmla="*/ 0 h 6172200"/>
              <a:gd name="connsiteX2" fmla="*/ 4495799 w 4495799"/>
              <a:gd name="connsiteY2" fmla="*/ 293171 h 6172200"/>
              <a:gd name="connsiteX3" fmla="*/ 4495799 w 4495799"/>
              <a:gd name="connsiteY3" fmla="*/ 5879029 h 6172200"/>
              <a:gd name="connsiteX4" fmla="*/ 4202628 w 4495799"/>
              <a:gd name="connsiteY4" fmla="*/ 6172200 h 6172200"/>
              <a:gd name="connsiteX5" fmla="*/ 293171 w 4495799"/>
              <a:gd name="connsiteY5" fmla="*/ 6172200 h 6172200"/>
              <a:gd name="connsiteX6" fmla="*/ 0 w 4495799"/>
              <a:gd name="connsiteY6" fmla="*/ 5879029 h 6172200"/>
              <a:gd name="connsiteX7" fmla="*/ 0 w 4495799"/>
              <a:gd name="connsiteY7" fmla="*/ 293171 h 6172200"/>
              <a:gd name="connsiteX8" fmla="*/ 293171 w 4495799"/>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95799" h="6172200">
                <a:moveTo>
                  <a:pt x="293171" y="0"/>
                </a:moveTo>
                <a:lnTo>
                  <a:pt x="4202628" y="0"/>
                </a:lnTo>
                <a:cubicBezTo>
                  <a:pt x="4364542" y="0"/>
                  <a:pt x="4495799" y="131257"/>
                  <a:pt x="4495799" y="293171"/>
                </a:cubicBezTo>
                <a:lnTo>
                  <a:pt x="4495799" y="5879029"/>
                </a:lnTo>
                <a:cubicBezTo>
                  <a:pt x="4495799" y="6040943"/>
                  <a:pt x="4364542" y="6172200"/>
                  <a:pt x="4202628" y="6172200"/>
                </a:cubicBezTo>
                <a:lnTo>
                  <a:pt x="293171" y="6172200"/>
                </a:lnTo>
                <a:cubicBezTo>
                  <a:pt x="131257" y="6172200"/>
                  <a:pt x="0" y="6040943"/>
                  <a:pt x="0" y="5879029"/>
                </a:cubicBezTo>
                <a:lnTo>
                  <a:pt x="0" y="293171"/>
                </a:lnTo>
                <a:cubicBezTo>
                  <a:pt x="0" y="131257"/>
                  <a:pt x="131257" y="0"/>
                  <a:pt x="293171"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7491870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88702" y="219456"/>
            <a:ext cx="7241297" cy="923544"/>
          </a:xfrm>
        </p:spPr>
        <p:txBody>
          <a:bodyPr anchor="t"/>
          <a:lstStyle>
            <a:lvl1pPr>
              <a:defRPr/>
            </a:lvl1pPr>
          </a:lstStyle>
          <a:p>
            <a:r>
              <a:rPr lang="en-US"/>
              <a:t>Click to edit Master title style</a:t>
            </a:r>
            <a:endParaRPr lang="en-US" dirty="0"/>
          </a:p>
        </p:txBody>
      </p:sp>
      <p:sp>
        <p:nvSpPr>
          <p:cNvPr id="20" name="Picture Placeholder 9">
            <a:extLst>
              <a:ext uri="{FF2B5EF4-FFF2-40B4-BE49-F238E27FC236}">
                <a16:creationId xmlns:a16="http://schemas.microsoft.com/office/drawing/2014/main" id="{FC55F3DB-E75F-ADDF-8222-D3F62F2CCE82}"/>
              </a:ext>
            </a:extLst>
          </p:cNvPr>
          <p:cNvSpPr>
            <a:spLocks noGrp="1"/>
          </p:cNvSpPr>
          <p:nvPr>
            <p:ph type="pic" sz="quarter" idx="13" hasCustomPrompt="1"/>
          </p:nvPr>
        </p:nvSpPr>
        <p:spPr>
          <a:xfrm>
            <a:off x="274320" y="268573"/>
            <a:ext cx="3675888" cy="6327648"/>
          </a:xfrm>
          <a:custGeom>
            <a:avLst/>
            <a:gdLst>
              <a:gd name="connsiteX0" fmla="*/ 301545 w 3675888"/>
              <a:gd name="connsiteY0" fmla="*/ 0 h 6320854"/>
              <a:gd name="connsiteX1" fmla="*/ 3375347 w 3675888"/>
              <a:gd name="connsiteY1" fmla="*/ 0 h 6320854"/>
              <a:gd name="connsiteX2" fmla="*/ 3675888 w 3675888"/>
              <a:gd name="connsiteY2" fmla="*/ 300541 h 6320854"/>
              <a:gd name="connsiteX3" fmla="*/ 3675888 w 3675888"/>
              <a:gd name="connsiteY3" fmla="*/ 6025428 h 6320854"/>
              <a:gd name="connsiteX4" fmla="*/ 3492331 w 3675888"/>
              <a:gd name="connsiteY4" fmla="*/ 6302351 h 6320854"/>
              <a:gd name="connsiteX5" fmla="*/ 3400682 w 3675888"/>
              <a:gd name="connsiteY5" fmla="*/ 6320854 h 6320854"/>
              <a:gd name="connsiteX6" fmla="*/ 275206 w 3675888"/>
              <a:gd name="connsiteY6" fmla="*/ 6320854 h 6320854"/>
              <a:gd name="connsiteX7" fmla="*/ 186647 w 3675888"/>
              <a:gd name="connsiteY7" fmla="*/ 6302975 h 6320854"/>
              <a:gd name="connsiteX8" fmla="*/ 184171 w 3675888"/>
              <a:gd name="connsiteY8" fmla="*/ 6302204 h 6320854"/>
              <a:gd name="connsiteX9" fmla="*/ 114619 w 3675888"/>
              <a:gd name="connsiteY9" fmla="*/ 6259884 h 6320854"/>
              <a:gd name="connsiteX10" fmla="*/ 105939 w 3675888"/>
              <a:gd name="connsiteY10" fmla="*/ 6252721 h 6320854"/>
              <a:gd name="connsiteX11" fmla="*/ 51500 w 3675888"/>
              <a:gd name="connsiteY11" fmla="*/ 6192635 h 6320854"/>
              <a:gd name="connsiteX12" fmla="*/ 16622 w 3675888"/>
              <a:gd name="connsiteY12" fmla="*/ 6119873 h 6320854"/>
              <a:gd name="connsiteX13" fmla="*/ 12537 w 3675888"/>
              <a:gd name="connsiteY13" fmla="*/ 6106716 h 6320854"/>
              <a:gd name="connsiteX14" fmla="*/ 0 w 3675888"/>
              <a:gd name="connsiteY14" fmla="*/ 6023550 h 6320854"/>
              <a:gd name="connsiteX15" fmla="*/ 0 w 3675888"/>
              <a:gd name="connsiteY15" fmla="*/ 302420 h 6320854"/>
              <a:gd name="connsiteX16" fmla="*/ 301545 w 3675888"/>
              <a:gd name="connsiteY16" fmla="*/ 0 h 632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75888" h="6320854">
                <a:moveTo>
                  <a:pt x="301545" y="0"/>
                </a:moveTo>
                <a:lnTo>
                  <a:pt x="3375347" y="0"/>
                </a:lnTo>
                <a:cubicBezTo>
                  <a:pt x="3541331" y="0"/>
                  <a:pt x="3675888" y="134557"/>
                  <a:pt x="3675888" y="300541"/>
                </a:cubicBezTo>
                <a:lnTo>
                  <a:pt x="3675888" y="6025428"/>
                </a:lnTo>
                <a:cubicBezTo>
                  <a:pt x="3675888" y="6149916"/>
                  <a:pt x="3600200" y="6256727"/>
                  <a:pt x="3492331" y="6302351"/>
                </a:cubicBezTo>
                <a:lnTo>
                  <a:pt x="3400682" y="6320854"/>
                </a:lnTo>
                <a:lnTo>
                  <a:pt x="275206" y="6320854"/>
                </a:lnTo>
                <a:lnTo>
                  <a:pt x="186647" y="6302975"/>
                </a:lnTo>
                <a:lnTo>
                  <a:pt x="184171" y="6302204"/>
                </a:lnTo>
                <a:lnTo>
                  <a:pt x="114619" y="6259884"/>
                </a:lnTo>
                <a:lnTo>
                  <a:pt x="105939" y="6252721"/>
                </a:lnTo>
                <a:lnTo>
                  <a:pt x="51500" y="6192635"/>
                </a:lnTo>
                <a:lnTo>
                  <a:pt x="16622" y="6119873"/>
                </a:lnTo>
                <a:lnTo>
                  <a:pt x="12537" y="6106716"/>
                </a:lnTo>
                <a:lnTo>
                  <a:pt x="0" y="6023550"/>
                </a:lnTo>
                <a:lnTo>
                  <a:pt x="0" y="302420"/>
                </a:lnTo>
                <a:cubicBezTo>
                  <a:pt x="0" y="135398"/>
                  <a:pt x="135007" y="0"/>
                  <a:pt x="30154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188702" y="1143000"/>
            <a:ext cx="7241298" cy="523951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188702" y="6382981"/>
            <a:ext cx="27037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209BC7F-12AD-4F86-A854-86D7069C1AE2}"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8388693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0" y="219456"/>
            <a:ext cx="7241297" cy="923544"/>
          </a:xfrm>
        </p:spPr>
        <p:txBody>
          <a:bodyPr anchor="t"/>
          <a:lstStyle>
            <a:lvl1pPr>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182880" y="1143000"/>
            <a:ext cx="7241298" cy="523951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82880" y="6382981"/>
            <a:ext cx="27037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392093" y="6387128"/>
            <a:ext cx="1032084" cy="338328"/>
          </a:xfrm>
        </p:spPr>
        <p:txBody>
          <a:bodyPr/>
          <a:lstStyle>
            <a:lvl1pPr>
              <a:defRPr>
                <a:solidFill>
                  <a:schemeClr val="tx1"/>
                </a:solidFill>
                <a:effectLst/>
              </a:defRPr>
            </a:lvl1pPr>
          </a:lstStyle>
          <a:p>
            <a:fld id="{D3B213CB-AAE3-4E21-BF78-8B6CE3ACF53D}"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424177" y="6387128"/>
            <a:ext cx="457200" cy="338328"/>
          </a:xfrm>
        </p:spPr>
        <p:txBody>
          <a:bodyPr/>
          <a:lstStyle/>
          <a:p>
            <a:fld id="{C8116806-1FD2-4A57-B5EA-7014AB76383B}" type="slidenum">
              <a:rPr lang="en-US" smtClean="0"/>
              <a:t>‹#›</a:t>
            </a:fld>
            <a:endParaRPr lang="en-US"/>
          </a:p>
        </p:txBody>
      </p:sp>
      <p:sp>
        <p:nvSpPr>
          <p:cNvPr id="4" name="Picture Placeholder 9">
            <a:extLst>
              <a:ext uri="{FF2B5EF4-FFF2-40B4-BE49-F238E27FC236}">
                <a16:creationId xmlns:a16="http://schemas.microsoft.com/office/drawing/2014/main" id="{F47C8A4F-E753-8148-3650-49C421EB5479}"/>
              </a:ext>
            </a:extLst>
          </p:cNvPr>
          <p:cNvSpPr>
            <a:spLocks noGrp="1"/>
          </p:cNvSpPr>
          <p:nvPr>
            <p:ph type="pic" sz="quarter" idx="13" hasCustomPrompt="1"/>
          </p:nvPr>
        </p:nvSpPr>
        <p:spPr>
          <a:xfrm>
            <a:off x="8249412" y="268573"/>
            <a:ext cx="3675888" cy="6327648"/>
          </a:xfrm>
          <a:custGeom>
            <a:avLst/>
            <a:gdLst>
              <a:gd name="connsiteX0" fmla="*/ 301545 w 3675888"/>
              <a:gd name="connsiteY0" fmla="*/ 0 h 6320854"/>
              <a:gd name="connsiteX1" fmla="*/ 3375347 w 3675888"/>
              <a:gd name="connsiteY1" fmla="*/ 0 h 6320854"/>
              <a:gd name="connsiteX2" fmla="*/ 3675888 w 3675888"/>
              <a:gd name="connsiteY2" fmla="*/ 300541 h 6320854"/>
              <a:gd name="connsiteX3" fmla="*/ 3675888 w 3675888"/>
              <a:gd name="connsiteY3" fmla="*/ 6025428 h 6320854"/>
              <a:gd name="connsiteX4" fmla="*/ 3492331 w 3675888"/>
              <a:gd name="connsiteY4" fmla="*/ 6302351 h 6320854"/>
              <a:gd name="connsiteX5" fmla="*/ 3400682 w 3675888"/>
              <a:gd name="connsiteY5" fmla="*/ 6320854 h 6320854"/>
              <a:gd name="connsiteX6" fmla="*/ 275206 w 3675888"/>
              <a:gd name="connsiteY6" fmla="*/ 6320854 h 6320854"/>
              <a:gd name="connsiteX7" fmla="*/ 186647 w 3675888"/>
              <a:gd name="connsiteY7" fmla="*/ 6302975 h 6320854"/>
              <a:gd name="connsiteX8" fmla="*/ 184171 w 3675888"/>
              <a:gd name="connsiteY8" fmla="*/ 6302204 h 6320854"/>
              <a:gd name="connsiteX9" fmla="*/ 114619 w 3675888"/>
              <a:gd name="connsiteY9" fmla="*/ 6259883 h 6320854"/>
              <a:gd name="connsiteX10" fmla="*/ 105939 w 3675888"/>
              <a:gd name="connsiteY10" fmla="*/ 6252722 h 6320854"/>
              <a:gd name="connsiteX11" fmla="*/ 51500 w 3675888"/>
              <a:gd name="connsiteY11" fmla="*/ 6192635 h 6320854"/>
              <a:gd name="connsiteX12" fmla="*/ 16622 w 3675888"/>
              <a:gd name="connsiteY12" fmla="*/ 6119873 h 6320854"/>
              <a:gd name="connsiteX13" fmla="*/ 12538 w 3675888"/>
              <a:gd name="connsiteY13" fmla="*/ 6106716 h 6320854"/>
              <a:gd name="connsiteX14" fmla="*/ 0 w 3675888"/>
              <a:gd name="connsiteY14" fmla="*/ 6023550 h 6320854"/>
              <a:gd name="connsiteX15" fmla="*/ 0 w 3675888"/>
              <a:gd name="connsiteY15" fmla="*/ 302420 h 6320854"/>
              <a:gd name="connsiteX16" fmla="*/ 301545 w 3675888"/>
              <a:gd name="connsiteY16" fmla="*/ 0 h 632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75888" h="6320854">
                <a:moveTo>
                  <a:pt x="301545" y="0"/>
                </a:moveTo>
                <a:lnTo>
                  <a:pt x="3375347" y="0"/>
                </a:lnTo>
                <a:cubicBezTo>
                  <a:pt x="3541331" y="0"/>
                  <a:pt x="3675888" y="134557"/>
                  <a:pt x="3675888" y="300541"/>
                </a:cubicBezTo>
                <a:lnTo>
                  <a:pt x="3675888" y="6025428"/>
                </a:lnTo>
                <a:cubicBezTo>
                  <a:pt x="3675888" y="6149916"/>
                  <a:pt x="3600200" y="6256727"/>
                  <a:pt x="3492331" y="6302351"/>
                </a:cubicBezTo>
                <a:lnTo>
                  <a:pt x="3400682" y="6320854"/>
                </a:lnTo>
                <a:lnTo>
                  <a:pt x="275206" y="6320854"/>
                </a:lnTo>
                <a:lnTo>
                  <a:pt x="186647" y="6302975"/>
                </a:lnTo>
                <a:lnTo>
                  <a:pt x="184171" y="6302204"/>
                </a:lnTo>
                <a:lnTo>
                  <a:pt x="114619" y="6259883"/>
                </a:lnTo>
                <a:lnTo>
                  <a:pt x="105939" y="6252722"/>
                </a:lnTo>
                <a:lnTo>
                  <a:pt x="51500" y="6192635"/>
                </a:lnTo>
                <a:lnTo>
                  <a:pt x="16622" y="6119873"/>
                </a:lnTo>
                <a:lnTo>
                  <a:pt x="12538" y="6106716"/>
                </a:lnTo>
                <a:lnTo>
                  <a:pt x="0" y="6023550"/>
                </a:lnTo>
                <a:lnTo>
                  <a:pt x="0" y="302420"/>
                </a:lnTo>
                <a:cubicBezTo>
                  <a:pt x="0" y="135398"/>
                  <a:pt x="135007" y="0"/>
                  <a:pt x="30154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9363622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19900" y="219456"/>
            <a:ext cx="4689685" cy="1164658"/>
          </a:xfrm>
        </p:spPr>
        <p:txBody>
          <a:bodyPr anchor="t"/>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8B393C6F-81AD-C678-191F-0FD783654DC1}"/>
              </a:ext>
            </a:extLst>
          </p:cNvPr>
          <p:cNvSpPr>
            <a:spLocks noGrp="1"/>
          </p:cNvSpPr>
          <p:nvPr>
            <p:ph type="pic" sz="quarter" idx="13" hasCustomPrompt="1"/>
          </p:nvPr>
        </p:nvSpPr>
        <p:spPr>
          <a:xfrm>
            <a:off x="274320" y="266700"/>
            <a:ext cx="6292984" cy="6324600"/>
          </a:xfrm>
          <a:custGeom>
            <a:avLst/>
            <a:gdLst>
              <a:gd name="connsiteX0" fmla="*/ 300805 w 6292984"/>
              <a:gd name="connsiteY0" fmla="*/ 0 h 6324600"/>
              <a:gd name="connsiteX1" fmla="*/ 5992179 w 6292984"/>
              <a:gd name="connsiteY1" fmla="*/ 0 h 6324600"/>
              <a:gd name="connsiteX2" fmla="*/ 6292984 w 6292984"/>
              <a:gd name="connsiteY2" fmla="*/ 300805 h 6324600"/>
              <a:gd name="connsiteX3" fmla="*/ 6292984 w 6292984"/>
              <a:gd name="connsiteY3" fmla="*/ 6023795 h 6324600"/>
              <a:gd name="connsiteX4" fmla="*/ 5992179 w 6292984"/>
              <a:gd name="connsiteY4" fmla="*/ 6324600 h 6324600"/>
              <a:gd name="connsiteX5" fmla="*/ 300805 w 6292984"/>
              <a:gd name="connsiteY5" fmla="*/ 6324600 h 6324600"/>
              <a:gd name="connsiteX6" fmla="*/ 0 w 6292984"/>
              <a:gd name="connsiteY6" fmla="*/ 6023795 h 6324600"/>
              <a:gd name="connsiteX7" fmla="*/ 0 w 6292984"/>
              <a:gd name="connsiteY7" fmla="*/ 300805 h 6324600"/>
              <a:gd name="connsiteX8" fmla="*/ 300805 w 6292984"/>
              <a:gd name="connsiteY8" fmla="*/ 0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92984" h="6324600">
                <a:moveTo>
                  <a:pt x="300805" y="0"/>
                </a:moveTo>
                <a:lnTo>
                  <a:pt x="5992179" y="0"/>
                </a:lnTo>
                <a:cubicBezTo>
                  <a:pt x="6158309" y="0"/>
                  <a:pt x="6292984" y="134675"/>
                  <a:pt x="6292984" y="300805"/>
                </a:cubicBezTo>
                <a:lnTo>
                  <a:pt x="6292984" y="6023795"/>
                </a:lnTo>
                <a:cubicBezTo>
                  <a:pt x="6292984" y="6189925"/>
                  <a:pt x="6158309" y="6324600"/>
                  <a:pt x="5992179" y="6324600"/>
                </a:cubicBezTo>
                <a:lnTo>
                  <a:pt x="300805" y="6324600"/>
                </a:lnTo>
                <a:cubicBezTo>
                  <a:pt x="134675" y="6324600"/>
                  <a:pt x="0" y="6189925"/>
                  <a:pt x="0" y="6023795"/>
                </a:cubicBezTo>
                <a:lnTo>
                  <a:pt x="0" y="300805"/>
                </a:lnTo>
                <a:cubicBezTo>
                  <a:pt x="0" y="134675"/>
                  <a:pt x="134675" y="0"/>
                  <a:pt x="30080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19900" y="1378227"/>
            <a:ext cx="4689684" cy="488898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819900" y="6387737"/>
            <a:ext cx="29704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923EEFEE-9AC6-4F3D-8AD6-7664F3264FF2}"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6831349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55" y="219456"/>
            <a:ext cx="4717429" cy="1180888"/>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85855" y="1400344"/>
            <a:ext cx="4729045" cy="4871473"/>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588172" y="6390795"/>
            <a:ext cx="1298784" cy="338328"/>
          </a:xfrm>
        </p:spPr>
        <p:txBody>
          <a:bodyPr/>
          <a:lstStyle/>
          <a:p>
            <a:fld id="{30D46859-DA44-43E6-A6F7-3287A2FCFBEE}"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86956" y="6390795"/>
            <a:ext cx="457200" cy="338328"/>
          </a:xfrm>
        </p:spPr>
        <p:txBody>
          <a:bodyPr/>
          <a:lstStyle>
            <a:lvl1pPr>
              <a:defRPr>
                <a:solidFill>
                  <a:schemeClr val="tx1"/>
                </a:solidFill>
                <a:effectLst/>
              </a:defRPr>
            </a:lvl1pPr>
          </a:lstStyle>
          <a:p>
            <a:fld id="{C8116806-1FD2-4A57-B5EA-7014AB76383B}" type="slidenum">
              <a:rPr lang="en-US" smtClean="0"/>
              <a:t>‹#›</a:t>
            </a:fld>
            <a:endParaRPr lang="en-US"/>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hasCustomPrompt="1"/>
          </p:nvPr>
        </p:nvSpPr>
        <p:spPr>
          <a:xfrm>
            <a:off x="5600703" y="266700"/>
            <a:ext cx="6324469" cy="6324600"/>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0983841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1" y="220869"/>
            <a:ext cx="2941319" cy="3088635"/>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3532114" y="220869"/>
            <a:ext cx="4594371" cy="616625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hasCustomPrompt="1"/>
          </p:nvPr>
        </p:nvSpPr>
        <p:spPr>
          <a:xfrm>
            <a:off x="8534400" y="269080"/>
            <a:ext cx="3390900" cy="6327648"/>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658174" y="6387128"/>
            <a:ext cx="1032084" cy="338328"/>
          </a:xfrm>
        </p:spPr>
        <p:txBody>
          <a:bodyPr/>
          <a:lstStyle/>
          <a:p>
            <a:fld id="{2374FA73-46DD-4739-8F6B-C92A7FB868F4}"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690258" y="6387128"/>
            <a:ext cx="457200" cy="338328"/>
          </a:xfrm>
        </p:spPr>
        <p:txBody>
          <a:bodyPr/>
          <a:lstStyle>
            <a:lvl1pPr>
              <a:defRPr>
                <a:solidFill>
                  <a:schemeClr val="tx1"/>
                </a:solidFill>
                <a:effectLst/>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32764471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1" y="220869"/>
            <a:ext cx="3208020" cy="3088635"/>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hasCustomPrompt="1"/>
          </p:nvPr>
        </p:nvSpPr>
        <p:spPr>
          <a:xfrm>
            <a:off x="4686300" y="266700"/>
            <a:ext cx="3500538" cy="63246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461087" y="220870"/>
            <a:ext cx="3200400" cy="6055554"/>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21317CA-5BAC-46BE-958D-7E86B431BD1E}"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123372408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513755" y="219456"/>
            <a:ext cx="3891435" cy="1225339"/>
          </a:xfrm>
        </p:spPr>
        <p:txBody>
          <a:bodyPr anchor="t"/>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B3BE62AC-2855-BB28-0282-25CA658273E5}"/>
              </a:ext>
            </a:extLst>
          </p:cNvPr>
          <p:cNvSpPr>
            <a:spLocks noGrp="1"/>
          </p:cNvSpPr>
          <p:nvPr>
            <p:ph type="pic" sz="quarter" idx="13" hasCustomPrompt="1"/>
          </p:nvPr>
        </p:nvSpPr>
        <p:spPr>
          <a:xfrm>
            <a:off x="270473" y="265176"/>
            <a:ext cx="6984636" cy="6327648"/>
          </a:xfrm>
          <a:custGeom>
            <a:avLst/>
            <a:gdLst>
              <a:gd name="connsiteX0" fmla="*/ 302565 w 7228936"/>
              <a:gd name="connsiteY0" fmla="*/ 0 h 6316602"/>
              <a:gd name="connsiteX1" fmla="*/ 6926371 w 7228936"/>
              <a:gd name="connsiteY1" fmla="*/ 0 h 6316602"/>
              <a:gd name="connsiteX2" fmla="*/ 7228936 w 7228936"/>
              <a:gd name="connsiteY2" fmla="*/ 302565 h 6316602"/>
              <a:gd name="connsiteX3" fmla="*/ 7228936 w 7228936"/>
              <a:gd name="connsiteY3" fmla="*/ 6014037 h 6316602"/>
              <a:gd name="connsiteX4" fmla="*/ 6926371 w 7228936"/>
              <a:gd name="connsiteY4" fmla="*/ 6316602 h 6316602"/>
              <a:gd name="connsiteX5" fmla="*/ 302565 w 7228936"/>
              <a:gd name="connsiteY5" fmla="*/ 6316602 h 6316602"/>
              <a:gd name="connsiteX6" fmla="*/ 0 w 7228936"/>
              <a:gd name="connsiteY6" fmla="*/ 6014037 h 6316602"/>
              <a:gd name="connsiteX7" fmla="*/ 0 w 7228936"/>
              <a:gd name="connsiteY7" fmla="*/ 302565 h 6316602"/>
              <a:gd name="connsiteX8" fmla="*/ 302565 w 7228936"/>
              <a:gd name="connsiteY8" fmla="*/ 0 h 631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8936" h="6316602">
                <a:moveTo>
                  <a:pt x="302565" y="0"/>
                </a:moveTo>
                <a:lnTo>
                  <a:pt x="6926371" y="0"/>
                </a:lnTo>
                <a:cubicBezTo>
                  <a:pt x="7093473" y="0"/>
                  <a:pt x="7228936" y="135463"/>
                  <a:pt x="7228936" y="302565"/>
                </a:cubicBezTo>
                <a:lnTo>
                  <a:pt x="7228936" y="6014037"/>
                </a:lnTo>
                <a:cubicBezTo>
                  <a:pt x="7228936" y="6181139"/>
                  <a:pt x="7093473" y="6316602"/>
                  <a:pt x="6926371" y="6316602"/>
                </a:cubicBezTo>
                <a:lnTo>
                  <a:pt x="302565" y="6316602"/>
                </a:lnTo>
                <a:cubicBezTo>
                  <a:pt x="135463" y="6316602"/>
                  <a:pt x="0" y="6181139"/>
                  <a:pt x="0" y="6014037"/>
                </a:cubicBezTo>
                <a:lnTo>
                  <a:pt x="0" y="302565"/>
                </a:lnTo>
                <a:cubicBezTo>
                  <a:pt x="0" y="135463"/>
                  <a:pt x="135463" y="0"/>
                  <a:pt x="30256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513753" y="1435652"/>
            <a:ext cx="3891435" cy="483386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515079" y="6387128"/>
            <a:ext cx="2703777"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CBC7EDF-D84A-44BF-8099-C5B30B17E0B8}"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9810393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56" y="219457"/>
            <a:ext cx="4026915" cy="1303534"/>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85855" y="1522992"/>
            <a:ext cx="4026916" cy="4748826"/>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199660" y="6387128"/>
            <a:ext cx="1032084" cy="338328"/>
          </a:xfrm>
        </p:spPr>
        <p:txBody>
          <a:bodyPr/>
          <a:lstStyle/>
          <a:p>
            <a:fld id="{0B3BA815-7F94-47EE-A29D-765F9DE113B0}"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231744" y="6387128"/>
            <a:ext cx="457200" cy="338328"/>
          </a:xfrm>
        </p:spPr>
        <p:txBody>
          <a:bodyPr/>
          <a:lstStyle>
            <a:lvl1pPr>
              <a:defRPr>
                <a:solidFill>
                  <a:schemeClr val="tx1"/>
                </a:solidFill>
                <a:effectLst/>
              </a:defRPr>
            </a:lvl1pPr>
          </a:lstStyle>
          <a:p>
            <a:fld id="{C8116806-1FD2-4A57-B5EA-7014AB76383B}" type="slidenum">
              <a:rPr lang="en-US" smtClean="0"/>
              <a:t>‹#›</a:t>
            </a:fld>
            <a:endParaRPr lang="en-US"/>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hasCustomPrompt="1"/>
          </p:nvPr>
        </p:nvSpPr>
        <p:spPr>
          <a:xfrm>
            <a:off x="4914900" y="265943"/>
            <a:ext cx="7010400" cy="6325357"/>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40868654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59071" y="219456"/>
            <a:ext cx="3162300" cy="1849198"/>
          </a:xfrm>
        </p:spPr>
        <p:txBody>
          <a:bodyPr anchor="t"/>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4C1BE581-FB1F-EE1A-8946-9FA6FC25C11B}"/>
              </a:ext>
            </a:extLst>
          </p:cNvPr>
          <p:cNvSpPr>
            <a:spLocks noGrp="1"/>
          </p:cNvSpPr>
          <p:nvPr>
            <p:ph type="pic" sz="quarter" idx="13" hasCustomPrompt="1"/>
          </p:nvPr>
        </p:nvSpPr>
        <p:spPr>
          <a:xfrm>
            <a:off x="274320" y="266700"/>
            <a:ext cx="7924800" cy="6324600"/>
          </a:xfrm>
          <a:custGeom>
            <a:avLst/>
            <a:gdLst>
              <a:gd name="connsiteX0" fmla="*/ 293082 w 7924800"/>
              <a:gd name="connsiteY0" fmla="*/ 0 h 6324600"/>
              <a:gd name="connsiteX1" fmla="*/ 7631718 w 7924800"/>
              <a:gd name="connsiteY1" fmla="*/ 0 h 6324600"/>
              <a:gd name="connsiteX2" fmla="*/ 7924800 w 7924800"/>
              <a:gd name="connsiteY2" fmla="*/ 293082 h 6324600"/>
              <a:gd name="connsiteX3" fmla="*/ 7924800 w 7924800"/>
              <a:gd name="connsiteY3" fmla="*/ 6031518 h 6324600"/>
              <a:gd name="connsiteX4" fmla="*/ 7631718 w 7924800"/>
              <a:gd name="connsiteY4" fmla="*/ 6324600 h 6324600"/>
              <a:gd name="connsiteX5" fmla="*/ 293082 w 7924800"/>
              <a:gd name="connsiteY5" fmla="*/ 6324600 h 6324600"/>
              <a:gd name="connsiteX6" fmla="*/ 0 w 7924800"/>
              <a:gd name="connsiteY6" fmla="*/ 6031518 h 6324600"/>
              <a:gd name="connsiteX7" fmla="*/ 0 w 7924800"/>
              <a:gd name="connsiteY7" fmla="*/ 293082 h 6324600"/>
              <a:gd name="connsiteX8" fmla="*/ 293082 w 7924800"/>
              <a:gd name="connsiteY8" fmla="*/ 0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24800" h="6324600">
                <a:moveTo>
                  <a:pt x="293082" y="0"/>
                </a:moveTo>
                <a:lnTo>
                  <a:pt x="7631718" y="0"/>
                </a:lnTo>
                <a:cubicBezTo>
                  <a:pt x="7793583" y="0"/>
                  <a:pt x="7924800" y="131217"/>
                  <a:pt x="7924800" y="293082"/>
                </a:cubicBezTo>
                <a:lnTo>
                  <a:pt x="7924800" y="6031518"/>
                </a:lnTo>
                <a:cubicBezTo>
                  <a:pt x="7924800" y="6193383"/>
                  <a:pt x="7793583" y="6324600"/>
                  <a:pt x="7631718" y="6324600"/>
                </a:cubicBezTo>
                <a:lnTo>
                  <a:pt x="293082" y="6324600"/>
                </a:lnTo>
                <a:cubicBezTo>
                  <a:pt x="131217" y="6324600"/>
                  <a:pt x="0" y="6193383"/>
                  <a:pt x="0" y="6031518"/>
                </a:cubicBezTo>
                <a:lnTo>
                  <a:pt x="0" y="293082"/>
                </a:lnTo>
                <a:cubicBezTo>
                  <a:pt x="0" y="131217"/>
                  <a:pt x="131217" y="0"/>
                  <a:pt x="293082"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459071" y="2111514"/>
            <a:ext cx="3162300" cy="4158000"/>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459072" y="6387737"/>
            <a:ext cx="1983112"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477500" y="6390795"/>
            <a:ext cx="1032084" cy="338328"/>
          </a:xfrm>
        </p:spPr>
        <p:txBody>
          <a:bodyPr/>
          <a:lstStyle>
            <a:lvl1pPr>
              <a:defRPr>
                <a:solidFill>
                  <a:schemeClr val="tx1"/>
                </a:solidFill>
                <a:effectLst/>
              </a:defRPr>
            </a:lvl1pPr>
          </a:lstStyle>
          <a:p>
            <a:fld id="{EAAC0B17-CE81-470B-ADEC-2384A284EBB0}"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9592928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54" y="219456"/>
            <a:ext cx="3234982" cy="1577218"/>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185854" y="1796675"/>
            <a:ext cx="3234982" cy="4471476"/>
          </a:xfrm>
        </p:spPr>
        <p:txBody>
          <a:bodyPr vert="horz" lIns="91440" tIns="45720" rIns="91440" bIns="45720" rtlCol="0" anchor="b">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78705" y="6387128"/>
            <a:ext cx="2095770"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206416" y="6390795"/>
            <a:ext cx="1032084" cy="338328"/>
          </a:xfrm>
        </p:spPr>
        <p:txBody>
          <a:bodyPr/>
          <a:lstStyle>
            <a:lvl1pPr>
              <a:defRPr>
                <a:solidFill>
                  <a:schemeClr val="tx1"/>
                </a:solidFill>
                <a:effectLst/>
              </a:defRPr>
            </a:lvl1pPr>
          </a:lstStyle>
          <a:p>
            <a:fld id="{46F74BF2-2B97-4D0D-BEF8-F0D6AD41CDC3}"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238500" y="6390795"/>
            <a:ext cx="457200" cy="338328"/>
          </a:xfrm>
        </p:spPr>
        <p:txBody>
          <a:bodyPr/>
          <a:lstStyle/>
          <a:p>
            <a:fld id="{C8116806-1FD2-4A57-B5EA-7014AB76383B}" type="slidenum">
              <a:rPr lang="en-US" smtClean="0"/>
              <a:t>‹#›</a:t>
            </a:fld>
            <a:endParaRPr lang="en-US"/>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hasCustomPrompt="1"/>
          </p:nvPr>
        </p:nvSpPr>
        <p:spPr>
          <a:xfrm>
            <a:off x="3965783" y="265176"/>
            <a:ext cx="7959517" cy="6327648"/>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0143775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9252434" y="219456"/>
            <a:ext cx="2504499" cy="2282204"/>
          </a:xfrm>
        </p:spPr>
        <p:txBody>
          <a:bodyPr anchor="t"/>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0245013D-3ACD-0E69-50DF-0B7C6855E765}"/>
              </a:ext>
            </a:extLst>
          </p:cNvPr>
          <p:cNvSpPr>
            <a:spLocks noGrp="1"/>
          </p:cNvSpPr>
          <p:nvPr>
            <p:ph type="pic" sz="quarter" idx="13" hasCustomPrompt="1"/>
          </p:nvPr>
        </p:nvSpPr>
        <p:spPr>
          <a:xfrm>
            <a:off x="274220" y="266700"/>
            <a:ext cx="8782316" cy="6324600"/>
          </a:xfrm>
          <a:custGeom>
            <a:avLst/>
            <a:gdLst>
              <a:gd name="connsiteX0" fmla="*/ 293967 w 8782316"/>
              <a:gd name="connsiteY0" fmla="*/ 0 h 6324600"/>
              <a:gd name="connsiteX1" fmla="*/ 8488349 w 8782316"/>
              <a:gd name="connsiteY1" fmla="*/ 0 h 6324600"/>
              <a:gd name="connsiteX2" fmla="*/ 8782316 w 8782316"/>
              <a:gd name="connsiteY2" fmla="*/ 293967 h 6324600"/>
              <a:gd name="connsiteX3" fmla="*/ 8782316 w 8782316"/>
              <a:gd name="connsiteY3" fmla="*/ 6030633 h 6324600"/>
              <a:gd name="connsiteX4" fmla="*/ 8488349 w 8782316"/>
              <a:gd name="connsiteY4" fmla="*/ 6324600 h 6324600"/>
              <a:gd name="connsiteX5" fmla="*/ 293967 w 8782316"/>
              <a:gd name="connsiteY5" fmla="*/ 6324600 h 6324600"/>
              <a:gd name="connsiteX6" fmla="*/ 0 w 8782316"/>
              <a:gd name="connsiteY6" fmla="*/ 6030633 h 6324600"/>
              <a:gd name="connsiteX7" fmla="*/ 0 w 8782316"/>
              <a:gd name="connsiteY7" fmla="*/ 293967 h 6324600"/>
              <a:gd name="connsiteX8" fmla="*/ 293967 w 8782316"/>
              <a:gd name="connsiteY8" fmla="*/ 0 h 6324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782316" h="6324600">
                <a:moveTo>
                  <a:pt x="293967" y="0"/>
                </a:moveTo>
                <a:lnTo>
                  <a:pt x="8488349" y="0"/>
                </a:lnTo>
                <a:cubicBezTo>
                  <a:pt x="8650702" y="0"/>
                  <a:pt x="8782316" y="131614"/>
                  <a:pt x="8782316" y="293967"/>
                </a:cubicBezTo>
                <a:lnTo>
                  <a:pt x="8782316" y="6030633"/>
                </a:lnTo>
                <a:cubicBezTo>
                  <a:pt x="8782316" y="6192986"/>
                  <a:pt x="8650702" y="6324600"/>
                  <a:pt x="8488349" y="6324600"/>
                </a:cubicBezTo>
                <a:lnTo>
                  <a:pt x="293967" y="6324600"/>
                </a:lnTo>
                <a:cubicBezTo>
                  <a:pt x="131614" y="6324600"/>
                  <a:pt x="0" y="6192986"/>
                  <a:pt x="0" y="6030633"/>
                </a:cubicBezTo>
                <a:lnTo>
                  <a:pt x="0" y="293967"/>
                </a:lnTo>
                <a:cubicBezTo>
                  <a:pt x="0" y="131614"/>
                  <a:pt x="131614" y="0"/>
                  <a:pt x="293967"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9262115" y="3001992"/>
            <a:ext cx="2494818" cy="3299767"/>
          </a:xfrm>
        </p:spPr>
        <p:txBody>
          <a:bodyPr anchor="b">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259368" y="6387737"/>
            <a:ext cx="1315404"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564498" y="6390795"/>
            <a:ext cx="1007658" cy="338328"/>
          </a:xfrm>
        </p:spPr>
        <p:txBody>
          <a:bodyPr/>
          <a:lstStyle>
            <a:lvl1pPr>
              <a:defRPr>
                <a:solidFill>
                  <a:schemeClr val="tx1"/>
                </a:solidFill>
                <a:effectLst/>
              </a:defRPr>
            </a:lvl1pPr>
          </a:lstStyle>
          <a:p>
            <a:fld id="{7806B30E-8248-4061-97A2-FF282AED1114}"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41075268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1878" y="5322914"/>
            <a:ext cx="4466322" cy="1064214"/>
          </a:xfrm>
        </p:spPr>
        <p:txBody>
          <a:bodyPr anchor="t">
            <a:normAutofit/>
          </a:bodyPr>
          <a:lstStyle>
            <a:lvl1pPr>
              <a:defRPr sz="30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61800625-21B7-D3E3-63A2-DDD86082593E}"/>
              </a:ext>
            </a:extLst>
          </p:cNvPr>
          <p:cNvSpPr>
            <a:spLocks noGrp="1"/>
          </p:cNvSpPr>
          <p:nvPr>
            <p:ph type="pic" sz="quarter" idx="15" hasCustomPrompt="1"/>
          </p:nvPr>
        </p:nvSpPr>
        <p:spPr>
          <a:xfrm>
            <a:off x="274220" y="265176"/>
            <a:ext cx="11651080" cy="4853814"/>
          </a:xfrm>
          <a:custGeom>
            <a:avLst/>
            <a:gdLst>
              <a:gd name="connsiteX0" fmla="*/ 291520 w 11651080"/>
              <a:gd name="connsiteY0" fmla="*/ 0 h 4853814"/>
              <a:gd name="connsiteX1" fmla="*/ 11359560 w 11651080"/>
              <a:gd name="connsiteY1" fmla="*/ 0 h 4853814"/>
              <a:gd name="connsiteX2" fmla="*/ 11651080 w 11651080"/>
              <a:gd name="connsiteY2" fmla="*/ 291520 h 4853814"/>
              <a:gd name="connsiteX3" fmla="*/ 11651080 w 11651080"/>
              <a:gd name="connsiteY3" fmla="*/ 4562294 h 4853814"/>
              <a:gd name="connsiteX4" fmla="*/ 11359560 w 11651080"/>
              <a:gd name="connsiteY4" fmla="*/ 4853814 h 4853814"/>
              <a:gd name="connsiteX5" fmla="*/ 291520 w 11651080"/>
              <a:gd name="connsiteY5" fmla="*/ 4853814 h 4853814"/>
              <a:gd name="connsiteX6" fmla="*/ 0 w 11651080"/>
              <a:gd name="connsiteY6" fmla="*/ 4562294 h 4853814"/>
              <a:gd name="connsiteX7" fmla="*/ 0 w 11651080"/>
              <a:gd name="connsiteY7" fmla="*/ 291520 h 4853814"/>
              <a:gd name="connsiteX8" fmla="*/ 291520 w 11651080"/>
              <a:gd name="connsiteY8" fmla="*/ 0 h 4853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1080" h="4853814">
                <a:moveTo>
                  <a:pt x="291520" y="0"/>
                </a:moveTo>
                <a:lnTo>
                  <a:pt x="11359560" y="0"/>
                </a:lnTo>
                <a:cubicBezTo>
                  <a:pt x="11520562" y="0"/>
                  <a:pt x="11651080" y="130518"/>
                  <a:pt x="11651080" y="291520"/>
                </a:cubicBezTo>
                <a:lnTo>
                  <a:pt x="11651080" y="4562294"/>
                </a:lnTo>
                <a:cubicBezTo>
                  <a:pt x="11651080" y="4723296"/>
                  <a:pt x="11520562" y="4853814"/>
                  <a:pt x="11359560" y="4853814"/>
                </a:cubicBezTo>
                <a:lnTo>
                  <a:pt x="291520" y="4853814"/>
                </a:lnTo>
                <a:cubicBezTo>
                  <a:pt x="130518" y="4853814"/>
                  <a:pt x="0" y="4723296"/>
                  <a:pt x="0" y="4562294"/>
                </a:cubicBezTo>
                <a:lnTo>
                  <a:pt x="0" y="291520"/>
                </a:lnTo>
                <a:cubicBezTo>
                  <a:pt x="0" y="130518"/>
                  <a:pt x="130518" y="0"/>
                  <a:pt x="291520"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914900" y="5283156"/>
            <a:ext cx="7010400" cy="1103972"/>
          </a:xfr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200"/>
            </a:lvl3pPr>
            <a:lvl4pPr marL="685800" indent="0">
              <a:buFont typeface="Arial" panose="020B0604020202020204" pitchFamily="34" charset="0"/>
              <a:buNone/>
              <a:defRPr sz="1200"/>
            </a:lvl4pPr>
            <a:lvl5pPr marL="914400" indent="0">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E9E5948-BD0C-4C2E-B6A7-C4EDC256C76D}"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01239674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54" y="3994637"/>
            <a:ext cx="3460316" cy="1986345"/>
          </a:xfrm>
        </p:spPr>
        <p:txBody>
          <a:bodyPr anchor="t">
            <a:normAutofit/>
          </a:bodyPr>
          <a:lstStyle>
            <a:lvl1pPr>
              <a:defRPr sz="3000"/>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9A350D79-60BC-073C-3EE9-FEF237EFFC3B}"/>
              </a:ext>
            </a:extLst>
          </p:cNvPr>
          <p:cNvSpPr>
            <a:spLocks noGrp="1"/>
          </p:cNvSpPr>
          <p:nvPr>
            <p:ph type="pic" sz="quarter" idx="13" hasCustomPrompt="1"/>
          </p:nvPr>
        </p:nvSpPr>
        <p:spPr>
          <a:xfrm>
            <a:off x="274220" y="266700"/>
            <a:ext cx="11651080" cy="3511571"/>
          </a:xfrm>
          <a:custGeom>
            <a:avLst/>
            <a:gdLst>
              <a:gd name="connsiteX0" fmla="*/ 293181 w 11651080"/>
              <a:gd name="connsiteY0" fmla="*/ 0 h 3511571"/>
              <a:gd name="connsiteX1" fmla="*/ 11357899 w 11651080"/>
              <a:gd name="connsiteY1" fmla="*/ 0 h 3511571"/>
              <a:gd name="connsiteX2" fmla="*/ 11651080 w 11651080"/>
              <a:gd name="connsiteY2" fmla="*/ 293181 h 3511571"/>
              <a:gd name="connsiteX3" fmla="*/ 11651080 w 11651080"/>
              <a:gd name="connsiteY3" fmla="*/ 3218390 h 3511571"/>
              <a:gd name="connsiteX4" fmla="*/ 11521819 w 11651080"/>
              <a:gd name="connsiteY4" fmla="*/ 3461500 h 3511571"/>
              <a:gd name="connsiteX5" fmla="*/ 11477449 w 11651080"/>
              <a:gd name="connsiteY5" fmla="*/ 3485583 h 3511571"/>
              <a:gd name="connsiteX6" fmla="*/ 11417209 w 11651080"/>
              <a:gd name="connsiteY6" fmla="*/ 3504280 h 3511571"/>
              <a:gd name="connsiteX7" fmla="*/ 11344868 w 11651080"/>
              <a:gd name="connsiteY7" fmla="*/ 3511571 h 3511571"/>
              <a:gd name="connsiteX8" fmla="*/ 310043 w 11651080"/>
              <a:gd name="connsiteY8" fmla="*/ 3511571 h 3511571"/>
              <a:gd name="connsiteX9" fmla="*/ 170323 w 11651080"/>
              <a:gd name="connsiteY9" fmla="*/ 3483368 h 3511571"/>
              <a:gd name="connsiteX10" fmla="*/ 127787 w 11651080"/>
              <a:gd name="connsiteY10" fmla="*/ 3460284 h 3511571"/>
              <a:gd name="connsiteX11" fmla="*/ 85871 w 11651080"/>
              <a:gd name="connsiteY11" fmla="*/ 3425700 h 3511571"/>
              <a:gd name="connsiteX12" fmla="*/ 0 w 11651080"/>
              <a:gd name="connsiteY12" fmla="*/ 3218390 h 3511571"/>
              <a:gd name="connsiteX13" fmla="*/ 0 w 11651080"/>
              <a:gd name="connsiteY13" fmla="*/ 293181 h 3511571"/>
              <a:gd name="connsiteX14" fmla="*/ 293181 w 11651080"/>
              <a:gd name="connsiteY14" fmla="*/ 0 h 351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651080" h="3511571">
                <a:moveTo>
                  <a:pt x="293181" y="0"/>
                </a:moveTo>
                <a:lnTo>
                  <a:pt x="11357899" y="0"/>
                </a:lnTo>
                <a:cubicBezTo>
                  <a:pt x="11519818" y="0"/>
                  <a:pt x="11651080" y="131262"/>
                  <a:pt x="11651080" y="293181"/>
                </a:cubicBezTo>
                <a:lnTo>
                  <a:pt x="11651080" y="3218390"/>
                </a:lnTo>
                <a:cubicBezTo>
                  <a:pt x="11651080" y="3319589"/>
                  <a:pt x="11599806" y="3408813"/>
                  <a:pt x="11521819" y="3461500"/>
                </a:cubicBezTo>
                <a:lnTo>
                  <a:pt x="11477449" y="3485583"/>
                </a:lnTo>
                <a:lnTo>
                  <a:pt x="11417209" y="3504280"/>
                </a:lnTo>
                <a:cubicBezTo>
                  <a:pt x="11393842" y="3509060"/>
                  <a:pt x="11369648" y="3511571"/>
                  <a:pt x="11344868" y="3511571"/>
                </a:cubicBezTo>
                <a:lnTo>
                  <a:pt x="310043" y="3511571"/>
                </a:lnTo>
                <a:cubicBezTo>
                  <a:pt x="260482" y="3511571"/>
                  <a:pt x="213267" y="3501529"/>
                  <a:pt x="170323" y="3483368"/>
                </a:cubicBezTo>
                <a:lnTo>
                  <a:pt x="127787" y="3460284"/>
                </a:lnTo>
                <a:lnTo>
                  <a:pt x="85871" y="3425700"/>
                </a:lnTo>
                <a:cubicBezTo>
                  <a:pt x="32816" y="3372645"/>
                  <a:pt x="0" y="3299350"/>
                  <a:pt x="0" y="3218390"/>
                </a:cubicBezTo>
                <a:lnTo>
                  <a:pt x="0" y="293181"/>
                </a:lnTo>
                <a:cubicBezTo>
                  <a:pt x="0" y="131262"/>
                  <a:pt x="131262" y="0"/>
                  <a:pt x="293181"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62400" y="3977466"/>
            <a:ext cx="7962900" cy="22860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E0687EF-F5B2-456F-AF1B-A44D1A0701D7}"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3957211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5878" y="216452"/>
            <a:ext cx="3381587" cy="2213524"/>
          </a:xfrm>
        </p:spPr>
        <p:txBody>
          <a:bodyPr anchor="t">
            <a:normAutofit/>
          </a:bodyPr>
          <a:lstStyle>
            <a:lvl1pPr>
              <a:defRPr sz="30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62400" y="177492"/>
            <a:ext cx="7962900" cy="2286000"/>
          </a:xfrm>
        </p:spPr>
        <p:txBody>
          <a:bodyPr>
            <a:normAutofit/>
          </a:bodyPr>
          <a:lstStyle>
            <a:lvl1pPr marL="285750" indent="-285750">
              <a:buFont typeface="Arial" panose="020B0604020202020204" pitchFamily="34" charset="0"/>
              <a:buChar char="•"/>
              <a:defRPr sz="1400"/>
            </a:lvl1pPr>
            <a:lvl2pPr marL="514350" indent="-285750">
              <a:buFont typeface="Arial" panose="020B0604020202020204" pitchFamily="34" charset="0"/>
              <a:buChar char="•"/>
              <a:defRPr sz="14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85878" y="2513464"/>
            <a:ext cx="2805405" cy="338328"/>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30339" y="2516244"/>
            <a:ext cx="1284010" cy="338328"/>
          </a:xfrm>
        </p:spPr>
        <p:txBody>
          <a:bodyPr/>
          <a:lstStyle/>
          <a:p>
            <a:fld id="{D617CAED-F971-4EAE-89B0-C866D948120E}"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09585" y="2513464"/>
            <a:ext cx="449306" cy="338328"/>
          </a:xfrm>
        </p:spPr>
        <p:txBody>
          <a:bodyPr/>
          <a:lstStyle/>
          <a:p>
            <a:fld id="{C8116806-1FD2-4A57-B5EA-7014AB76383B}" type="slidenum">
              <a:rPr lang="en-US" smtClean="0"/>
              <a:t>‹#›</a:t>
            </a:fld>
            <a:endParaRPr lang="en-US"/>
          </a:p>
        </p:txBody>
      </p:sp>
      <p:sp>
        <p:nvSpPr>
          <p:cNvPr id="10" name="Picture Placeholder 9">
            <a:extLst>
              <a:ext uri="{FF2B5EF4-FFF2-40B4-BE49-F238E27FC236}">
                <a16:creationId xmlns:a16="http://schemas.microsoft.com/office/drawing/2014/main" id="{EE56056E-3484-D9D0-95D5-818FF4C3C8D6}"/>
              </a:ext>
            </a:extLst>
          </p:cNvPr>
          <p:cNvSpPr>
            <a:spLocks noGrp="1"/>
          </p:cNvSpPr>
          <p:nvPr>
            <p:ph type="pic" sz="quarter" idx="13" hasCustomPrompt="1"/>
          </p:nvPr>
        </p:nvSpPr>
        <p:spPr>
          <a:xfrm>
            <a:off x="274220" y="2935280"/>
            <a:ext cx="11651080" cy="3656020"/>
          </a:xfrm>
          <a:custGeom>
            <a:avLst/>
            <a:gdLst>
              <a:gd name="connsiteX0" fmla="*/ 298989 w 11651080"/>
              <a:gd name="connsiteY0" fmla="*/ 0 h 3656020"/>
              <a:gd name="connsiteX1" fmla="*/ 11352091 w 11651080"/>
              <a:gd name="connsiteY1" fmla="*/ 0 h 3656020"/>
              <a:gd name="connsiteX2" fmla="*/ 11651080 w 11651080"/>
              <a:gd name="connsiteY2" fmla="*/ 298989 h 3656020"/>
              <a:gd name="connsiteX3" fmla="*/ 11651080 w 11651080"/>
              <a:gd name="connsiteY3" fmla="*/ 3357031 h 3656020"/>
              <a:gd name="connsiteX4" fmla="*/ 11352091 w 11651080"/>
              <a:gd name="connsiteY4" fmla="*/ 3656020 h 3656020"/>
              <a:gd name="connsiteX5" fmla="*/ 298989 w 11651080"/>
              <a:gd name="connsiteY5" fmla="*/ 3656020 h 3656020"/>
              <a:gd name="connsiteX6" fmla="*/ 0 w 11651080"/>
              <a:gd name="connsiteY6" fmla="*/ 3357031 h 3656020"/>
              <a:gd name="connsiteX7" fmla="*/ 0 w 11651080"/>
              <a:gd name="connsiteY7" fmla="*/ 298989 h 3656020"/>
              <a:gd name="connsiteX8" fmla="*/ 298989 w 11651080"/>
              <a:gd name="connsiteY8" fmla="*/ 0 h 3656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51080" h="3656020">
                <a:moveTo>
                  <a:pt x="298989" y="0"/>
                </a:moveTo>
                <a:lnTo>
                  <a:pt x="11352091" y="0"/>
                </a:lnTo>
                <a:cubicBezTo>
                  <a:pt x="11517218" y="0"/>
                  <a:pt x="11651080" y="133862"/>
                  <a:pt x="11651080" y="298989"/>
                </a:cubicBezTo>
                <a:lnTo>
                  <a:pt x="11651080" y="3357031"/>
                </a:lnTo>
                <a:cubicBezTo>
                  <a:pt x="11651080" y="3522158"/>
                  <a:pt x="11517218" y="3656020"/>
                  <a:pt x="11352091" y="3656020"/>
                </a:cubicBezTo>
                <a:lnTo>
                  <a:pt x="298989" y="3656020"/>
                </a:lnTo>
                <a:cubicBezTo>
                  <a:pt x="133862" y="3656020"/>
                  <a:pt x="0" y="3522158"/>
                  <a:pt x="0" y="3357031"/>
                </a:cubicBezTo>
                <a:lnTo>
                  <a:pt x="0" y="298989"/>
                </a:lnTo>
                <a:cubicBezTo>
                  <a:pt x="0" y="133862"/>
                  <a:pt x="133862" y="0"/>
                  <a:pt x="29898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59393695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67689" y="1277917"/>
            <a:ext cx="4244590" cy="1054449"/>
          </a:xfrm>
        </p:spPr>
        <p:txBody>
          <a:bodyPr anchor="t"/>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6A6D8C26-0B2C-F81E-0E9B-25818527E0CD}"/>
              </a:ext>
            </a:extLst>
          </p:cNvPr>
          <p:cNvSpPr>
            <a:spLocks noGrp="1"/>
          </p:cNvSpPr>
          <p:nvPr>
            <p:ph type="pic" sz="quarter" idx="13" hasCustomPrompt="1"/>
          </p:nvPr>
        </p:nvSpPr>
        <p:spPr>
          <a:xfrm>
            <a:off x="1371601" y="2391930"/>
            <a:ext cx="4140679" cy="3094471"/>
          </a:xfrm>
          <a:custGeom>
            <a:avLst/>
            <a:gdLst>
              <a:gd name="connsiteX0" fmla="*/ 287879 w 4140679"/>
              <a:gd name="connsiteY0" fmla="*/ 0 h 3094471"/>
              <a:gd name="connsiteX1" fmla="*/ 3852800 w 4140679"/>
              <a:gd name="connsiteY1" fmla="*/ 0 h 3094471"/>
              <a:gd name="connsiteX2" fmla="*/ 4140679 w 4140679"/>
              <a:gd name="connsiteY2" fmla="*/ 287879 h 3094471"/>
              <a:gd name="connsiteX3" fmla="*/ 4140679 w 4140679"/>
              <a:gd name="connsiteY3" fmla="*/ 2806592 h 3094471"/>
              <a:gd name="connsiteX4" fmla="*/ 3852800 w 4140679"/>
              <a:gd name="connsiteY4" fmla="*/ 3094471 h 3094471"/>
              <a:gd name="connsiteX5" fmla="*/ 287879 w 4140679"/>
              <a:gd name="connsiteY5" fmla="*/ 3094471 h 3094471"/>
              <a:gd name="connsiteX6" fmla="*/ 0 w 4140679"/>
              <a:gd name="connsiteY6" fmla="*/ 2806592 h 3094471"/>
              <a:gd name="connsiteX7" fmla="*/ 0 w 4140679"/>
              <a:gd name="connsiteY7" fmla="*/ 287879 h 3094471"/>
              <a:gd name="connsiteX8" fmla="*/ 287879 w 4140679"/>
              <a:gd name="connsiteY8" fmla="*/ 0 h 3094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40679" h="3094471">
                <a:moveTo>
                  <a:pt x="287879" y="0"/>
                </a:moveTo>
                <a:lnTo>
                  <a:pt x="3852800" y="0"/>
                </a:lnTo>
                <a:cubicBezTo>
                  <a:pt x="4011791" y="0"/>
                  <a:pt x="4140679" y="128888"/>
                  <a:pt x="4140679" y="287879"/>
                </a:cubicBezTo>
                <a:lnTo>
                  <a:pt x="4140679" y="2806592"/>
                </a:lnTo>
                <a:cubicBezTo>
                  <a:pt x="4140679" y="2965583"/>
                  <a:pt x="4011791" y="3094471"/>
                  <a:pt x="3852800" y="3094471"/>
                </a:cubicBezTo>
                <a:lnTo>
                  <a:pt x="287879" y="3094471"/>
                </a:lnTo>
                <a:cubicBezTo>
                  <a:pt x="128888" y="3094471"/>
                  <a:pt x="0" y="2965583"/>
                  <a:pt x="0" y="2806592"/>
                </a:cubicBezTo>
                <a:lnTo>
                  <a:pt x="0" y="287879"/>
                </a:lnTo>
                <a:cubicBezTo>
                  <a:pt x="0" y="128888"/>
                  <a:pt x="128888" y="0"/>
                  <a:pt x="28787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867400" y="1277917"/>
            <a:ext cx="4953000" cy="4208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7A5F63D-EE89-4C35-A0BA-A767458691E5}"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351430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0" y="219456"/>
            <a:ext cx="3172641" cy="3145019"/>
          </a:xfrm>
        </p:spPr>
        <p:txBody>
          <a:bodyPr anchor="t">
            <a:normAutofit/>
          </a:bodyPr>
          <a:lstStyle>
            <a:lvl1pPr>
              <a:defRPr sz="3000"/>
            </a:lvl1pPr>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A95997E6-BE07-E83F-D207-0CADA004E02A}"/>
              </a:ext>
            </a:extLst>
          </p:cNvPr>
          <p:cNvSpPr>
            <a:spLocks noGrp="1"/>
          </p:cNvSpPr>
          <p:nvPr>
            <p:ph type="pic" sz="quarter" idx="15" hasCustomPrompt="1"/>
          </p:nvPr>
        </p:nvSpPr>
        <p:spPr>
          <a:xfrm>
            <a:off x="4000500" y="265332"/>
            <a:ext cx="7924800" cy="3095837"/>
          </a:xfrm>
          <a:custGeom>
            <a:avLst/>
            <a:gdLst>
              <a:gd name="connsiteX0" fmla="*/ 282309 w 8229600"/>
              <a:gd name="connsiteY0" fmla="*/ 0 h 3095837"/>
              <a:gd name="connsiteX1" fmla="*/ 7947291 w 8229600"/>
              <a:gd name="connsiteY1" fmla="*/ 0 h 3095837"/>
              <a:gd name="connsiteX2" fmla="*/ 8229600 w 8229600"/>
              <a:gd name="connsiteY2" fmla="*/ 282309 h 3095837"/>
              <a:gd name="connsiteX3" fmla="*/ 8229600 w 8229600"/>
              <a:gd name="connsiteY3" fmla="*/ 2813528 h 3095837"/>
              <a:gd name="connsiteX4" fmla="*/ 7947291 w 8229600"/>
              <a:gd name="connsiteY4" fmla="*/ 3095837 h 3095837"/>
              <a:gd name="connsiteX5" fmla="*/ 282309 w 8229600"/>
              <a:gd name="connsiteY5" fmla="*/ 3095837 h 3095837"/>
              <a:gd name="connsiteX6" fmla="*/ 0 w 8229600"/>
              <a:gd name="connsiteY6" fmla="*/ 2813528 h 3095837"/>
              <a:gd name="connsiteX7" fmla="*/ 0 w 8229600"/>
              <a:gd name="connsiteY7" fmla="*/ 282309 h 3095837"/>
              <a:gd name="connsiteX8" fmla="*/ 282309 w 8229600"/>
              <a:gd name="connsiteY8" fmla="*/ 0 h 309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29600" h="3095837">
                <a:moveTo>
                  <a:pt x="282309" y="0"/>
                </a:moveTo>
                <a:lnTo>
                  <a:pt x="7947291" y="0"/>
                </a:lnTo>
                <a:cubicBezTo>
                  <a:pt x="8103206" y="0"/>
                  <a:pt x="8229600" y="126394"/>
                  <a:pt x="8229600" y="282309"/>
                </a:cubicBezTo>
                <a:lnTo>
                  <a:pt x="8229600" y="2813528"/>
                </a:lnTo>
                <a:cubicBezTo>
                  <a:pt x="8229600" y="2969443"/>
                  <a:pt x="8103206" y="3095837"/>
                  <a:pt x="7947291" y="3095837"/>
                </a:cubicBezTo>
                <a:lnTo>
                  <a:pt x="282309" y="3095837"/>
                </a:lnTo>
                <a:cubicBezTo>
                  <a:pt x="126394" y="3095837"/>
                  <a:pt x="0" y="2969443"/>
                  <a:pt x="0" y="2813528"/>
                </a:cubicBezTo>
                <a:lnTo>
                  <a:pt x="0" y="282309"/>
                </a:lnTo>
                <a:cubicBezTo>
                  <a:pt x="0" y="126394"/>
                  <a:pt x="126394" y="0"/>
                  <a:pt x="28230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14565" y="3543597"/>
            <a:ext cx="8010734" cy="2843531"/>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056697D-C012-4585-94E6-5E3B25EEDFC1}"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47286319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1" y="5158596"/>
            <a:ext cx="4207160" cy="1216328"/>
          </a:xfrm>
        </p:spPr>
        <p:txBody>
          <a:bodyPr anchor="t"/>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43EBFFFF-5D16-BE62-1AAA-3F8F77B6C10A}"/>
              </a:ext>
            </a:extLst>
          </p:cNvPr>
          <p:cNvSpPr>
            <a:spLocks noGrp="1"/>
          </p:cNvSpPr>
          <p:nvPr>
            <p:ph type="pic" sz="quarter" idx="13" hasCustomPrompt="1"/>
          </p:nvPr>
        </p:nvSpPr>
        <p:spPr>
          <a:xfrm>
            <a:off x="271305" y="265176"/>
            <a:ext cx="4118735" cy="4577087"/>
          </a:xfrm>
          <a:custGeom>
            <a:avLst/>
            <a:gdLst>
              <a:gd name="connsiteX0" fmla="*/ 302192 w 4118735"/>
              <a:gd name="connsiteY0" fmla="*/ 0 h 4577087"/>
              <a:gd name="connsiteX1" fmla="*/ 3816543 w 4118735"/>
              <a:gd name="connsiteY1" fmla="*/ 0 h 4577087"/>
              <a:gd name="connsiteX2" fmla="*/ 4118735 w 4118735"/>
              <a:gd name="connsiteY2" fmla="*/ 302192 h 4577087"/>
              <a:gd name="connsiteX3" fmla="*/ 4118735 w 4118735"/>
              <a:gd name="connsiteY3" fmla="*/ 4274895 h 4577087"/>
              <a:gd name="connsiteX4" fmla="*/ 3816543 w 4118735"/>
              <a:gd name="connsiteY4" fmla="*/ 4577087 h 4577087"/>
              <a:gd name="connsiteX5" fmla="*/ 302192 w 4118735"/>
              <a:gd name="connsiteY5" fmla="*/ 4577087 h 4577087"/>
              <a:gd name="connsiteX6" fmla="*/ 0 w 4118735"/>
              <a:gd name="connsiteY6" fmla="*/ 4274895 h 4577087"/>
              <a:gd name="connsiteX7" fmla="*/ 0 w 4118735"/>
              <a:gd name="connsiteY7" fmla="*/ 302192 h 4577087"/>
              <a:gd name="connsiteX8" fmla="*/ 302192 w 4118735"/>
              <a:gd name="connsiteY8" fmla="*/ 0 h 4577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8735" h="4577087">
                <a:moveTo>
                  <a:pt x="302192" y="0"/>
                </a:moveTo>
                <a:lnTo>
                  <a:pt x="3816543" y="0"/>
                </a:lnTo>
                <a:cubicBezTo>
                  <a:pt x="3983439" y="0"/>
                  <a:pt x="4118735" y="135296"/>
                  <a:pt x="4118735" y="302192"/>
                </a:cubicBezTo>
                <a:lnTo>
                  <a:pt x="4118735" y="4274895"/>
                </a:lnTo>
                <a:cubicBezTo>
                  <a:pt x="4118735" y="4441791"/>
                  <a:pt x="3983439" y="4577087"/>
                  <a:pt x="3816543" y="4577087"/>
                </a:cubicBezTo>
                <a:lnTo>
                  <a:pt x="302192" y="4577087"/>
                </a:lnTo>
                <a:cubicBezTo>
                  <a:pt x="135296" y="4577087"/>
                  <a:pt x="0" y="4441791"/>
                  <a:pt x="0" y="4274895"/>
                </a:cubicBezTo>
                <a:lnTo>
                  <a:pt x="0" y="302192"/>
                </a:lnTo>
                <a:cubicBezTo>
                  <a:pt x="0" y="135296"/>
                  <a:pt x="135296" y="0"/>
                  <a:pt x="302192"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14900" y="296685"/>
            <a:ext cx="6720870" cy="60759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ACC8B6B-4D14-404A-BE1B-1F4BD960669E}"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47116755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E5778B4-3E3F-C3EF-5322-2ECFF646D003}"/>
              </a:ext>
              <a:ext uri="{C183D7F6-B498-43B3-948B-1728B52AA6E4}">
                <adec:decorative xmlns:adec="http://schemas.microsoft.com/office/drawing/2017/decorative" val="1"/>
              </a:ext>
            </a:extLst>
          </p:cNvPr>
          <p:cNvSpPr/>
          <p:nvPr/>
        </p:nvSpPr>
        <p:spPr>
          <a:xfrm>
            <a:off x="1231821" y="760151"/>
            <a:ext cx="9728359" cy="4233673"/>
          </a:xfrm>
          <a:prstGeom prst="roundRect">
            <a:avLst>
              <a:gd name="adj" fmla="val 7502"/>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1446276" y="5255159"/>
            <a:ext cx="9299448" cy="1025326"/>
          </a:xfrm>
        </p:spPr>
        <p:txBody>
          <a:bodyPr anchor="ctr">
            <a:normAutofit/>
          </a:bodyPr>
          <a:lstStyle>
            <a:lvl1pPr algn="ctr">
              <a:lnSpc>
                <a:spcPct val="90000"/>
              </a:lnSpc>
              <a:defRPr sz="2400" spc="-50" baseline="0">
                <a:solidFill>
                  <a:schemeClr val="tx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1446276" y="1293091"/>
            <a:ext cx="9299448" cy="3943921"/>
          </a:xfrm>
        </p:spPr>
        <p:txBody>
          <a:bodyPr anchor="ctr">
            <a:normAutofit/>
          </a:bodyPr>
          <a:lstStyle>
            <a:lvl1pPr marL="0" indent="0" algn="ctr">
              <a:lnSpc>
                <a:spcPct val="80000"/>
              </a:lnSpc>
              <a:buNone/>
              <a:defRPr sz="26000" spc="-100" baseline="0">
                <a:solidFill>
                  <a:schemeClr val="tx1"/>
                </a:solidFill>
              </a:defRPr>
            </a:lvl1pPr>
          </a:lstStyle>
          <a:p>
            <a:pPr lvl="0"/>
            <a:r>
              <a:rPr lang="en-US" dirty="0"/>
              <a:t>##%</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5ED3E5DE-F913-4C3A-BEDA-F802BAA076FD}" type="datetime1">
              <a:rPr lang="en-US" smtClean="0"/>
              <a:t>10/11/2026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43441095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1"/>
        </a:solidFill>
        <a:effectLst/>
      </p:bgPr>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E5778B4-3E3F-C3EF-5322-2ECFF646D003}"/>
              </a:ext>
              <a:ext uri="{C183D7F6-B498-43B3-948B-1728B52AA6E4}">
                <adec:decorative xmlns:adec="http://schemas.microsoft.com/office/drawing/2017/decorative" val="1"/>
              </a:ext>
            </a:extLst>
          </p:cNvPr>
          <p:cNvSpPr/>
          <p:nvPr/>
        </p:nvSpPr>
        <p:spPr>
          <a:xfrm>
            <a:off x="620201" y="606392"/>
            <a:ext cx="10946701" cy="4619890"/>
          </a:xfrm>
          <a:prstGeom prst="roundRect">
            <a:avLst>
              <a:gd name="adj" fmla="val 6476"/>
            </a:avLst>
          </a:prstGeom>
          <a:solidFill>
            <a:schemeClr val="accent1">
              <a:lumMod val="60000"/>
              <a:lumOff val="40000"/>
              <a:alpha val="50000"/>
            </a:schemeClr>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1446276" y="5226282"/>
            <a:ext cx="9299448" cy="1025326"/>
          </a:xfrm>
        </p:spPr>
        <p:txBody>
          <a:bodyPr anchor="ctr">
            <a:normAutofit/>
          </a:bodyPr>
          <a:lstStyle>
            <a:lvl1pPr algn="ctr">
              <a:lnSpc>
                <a:spcPct val="90000"/>
              </a:lnSpc>
              <a:defRPr sz="2400" spc="-50" baseline="0">
                <a:solidFill>
                  <a:schemeClr val="tx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1446276" y="1293092"/>
            <a:ext cx="9299448" cy="3700734"/>
          </a:xfrm>
        </p:spPr>
        <p:txBody>
          <a:bodyPr anchor="ctr">
            <a:normAutofit/>
          </a:bodyPr>
          <a:lstStyle>
            <a:lvl1pPr marL="0" indent="0" algn="ctr">
              <a:lnSpc>
                <a:spcPct val="80000"/>
              </a:lnSpc>
              <a:buNone/>
              <a:defRPr sz="26000" spc="-100" baseline="0">
                <a:solidFill>
                  <a:schemeClr val="tx2"/>
                </a:solidFill>
              </a:defRPr>
            </a:lvl1pPr>
          </a:lstStyle>
          <a:p>
            <a:pPr lvl="0"/>
            <a:r>
              <a:rPr lang="en-US" dirty="0"/>
              <a:t>##%</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lvl1pPr>
              <a:defRPr>
                <a:solidFill>
                  <a:schemeClr val="tx2"/>
                </a:solidFill>
              </a:defRPr>
            </a:lvl1pPr>
          </a:lstStyle>
          <a:p>
            <a:fld id="{A547CC27-8F74-4C20-9BA3-E77EDE6F6768}" type="datetime1">
              <a:rPr lang="en-US" smtClean="0"/>
              <a:t>10/11/2026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1383152286"/>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F526C722-3701-B2F2-EF11-4B756E05446F}"/>
              </a:ext>
              <a:ext uri="{C183D7F6-B498-43B3-948B-1728B52AA6E4}">
                <adec:decorative xmlns:adec="http://schemas.microsoft.com/office/drawing/2017/decorative" val="1"/>
              </a:ext>
            </a:extLst>
          </p:cNvPr>
          <p:cNvSpPr/>
          <p:nvPr/>
        </p:nvSpPr>
        <p:spPr>
          <a:xfrm>
            <a:off x="660344" y="4990975"/>
            <a:ext cx="10871313" cy="1239913"/>
          </a:xfrm>
          <a:prstGeom prst="roundRect">
            <a:avLst>
              <a:gd name="adj" fmla="val 22063"/>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1040433" y="5233065"/>
            <a:ext cx="10111135" cy="777037"/>
          </a:xfrm>
        </p:spPr>
        <p:txBody>
          <a:bodyPr anchor="ctr">
            <a:normAutofit/>
          </a:bodyPr>
          <a:lstStyle>
            <a:lvl1pPr algn="ctr">
              <a:lnSpc>
                <a:spcPct val="90000"/>
              </a:lnSpc>
              <a:defRPr sz="2000" spc="0" baseline="0">
                <a:solidFill>
                  <a:schemeClr val="tx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689002" y="1026160"/>
            <a:ext cx="10813996" cy="3963714"/>
          </a:xfrm>
        </p:spPr>
        <p:txBody>
          <a:bodyPr anchor="ctr">
            <a:normAutofit/>
          </a:bodyPr>
          <a:lstStyle>
            <a:lvl1pPr marL="0" indent="0" algn="ctr">
              <a:lnSpc>
                <a:spcPct val="80000"/>
              </a:lnSpc>
              <a:buNone/>
              <a:defRPr sz="31200" spc="-100" baseline="0">
                <a:solidFill>
                  <a:schemeClr val="tx1"/>
                </a:solidFill>
              </a:defRPr>
            </a:lvl1pPr>
          </a:lstStyle>
          <a:p>
            <a:pPr lvl="0"/>
            <a:r>
              <a:rPr lang="en-US" dirty="0"/>
              <a:t>##%</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F8F9F64B-B8C5-4434-A0AE-8B21FAE1194C}" type="datetime1">
              <a:rPr lang="en-US" smtClean="0"/>
              <a:t>10/11/2026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81600647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lumMod val="75000"/>
          </a:schemeClr>
        </a:solidFill>
        <a:effectLst/>
      </p:bgPr>
    </p:bg>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6E8549AC-D930-32F5-F4D6-1BE34C7228FE}"/>
              </a:ext>
              <a:ext uri="{C183D7F6-B498-43B3-948B-1728B52AA6E4}">
                <adec:decorative xmlns:adec="http://schemas.microsoft.com/office/drawing/2017/decorative" val="1"/>
              </a:ext>
            </a:extLst>
          </p:cNvPr>
          <p:cNvSpPr/>
          <p:nvPr/>
        </p:nvSpPr>
        <p:spPr>
          <a:xfrm>
            <a:off x="1590501" y="4989874"/>
            <a:ext cx="9010999" cy="1239913"/>
          </a:xfrm>
          <a:prstGeom prst="roundRect">
            <a:avLst>
              <a:gd name="adj" fmla="val 24326"/>
            </a:avLst>
          </a:prstGeom>
          <a:solidFill>
            <a:schemeClr val="accent1"/>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chemeClr val="bg2"/>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1982064" y="5147215"/>
            <a:ext cx="8227873" cy="912763"/>
          </a:xfrm>
        </p:spPr>
        <p:txBody>
          <a:bodyPr anchor="ctr">
            <a:normAutofit/>
          </a:bodyPr>
          <a:lstStyle>
            <a:lvl1pPr algn="ctr">
              <a:lnSpc>
                <a:spcPct val="100000"/>
              </a:lnSpc>
              <a:defRPr sz="2300" spc="-50" baseline="0">
                <a:solidFill>
                  <a:schemeClr val="tx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689002" y="1026160"/>
            <a:ext cx="10813996" cy="3963714"/>
          </a:xfrm>
        </p:spPr>
        <p:txBody>
          <a:bodyPr anchor="ctr">
            <a:normAutofit/>
          </a:bodyPr>
          <a:lstStyle>
            <a:lvl1pPr marL="0" indent="0" algn="ctr">
              <a:lnSpc>
                <a:spcPct val="80000"/>
              </a:lnSpc>
              <a:buNone/>
              <a:defRPr sz="31200" spc="-100" baseline="0">
                <a:solidFill>
                  <a:schemeClr val="tx2"/>
                </a:solidFill>
              </a:defRPr>
            </a:lvl1pPr>
          </a:lstStyle>
          <a:p>
            <a:pPr lvl="0"/>
            <a:r>
              <a:rPr lang="en-US" dirty="0"/>
              <a:t>##%</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lvl1pPr>
              <a:defRPr>
                <a:solidFill>
                  <a:schemeClr val="tx2"/>
                </a:solidFill>
              </a:defRPr>
            </a:lvl1pPr>
          </a:lstStyle>
          <a:p>
            <a:fld id="{7DC25546-9111-46F9-BEC4-CF8FB8392886}" type="datetime1">
              <a:rPr lang="en-US" smtClean="0"/>
              <a:t>10/11/2026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4115797083"/>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5">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224884" y="5144654"/>
            <a:ext cx="7280816" cy="1242473"/>
          </a:xfrm>
        </p:spPr>
        <p:txBody>
          <a:bodyPr vert="horz" lIns="91440" tIns="45720" rIns="91440" bIns="45720" rtlCol="0" anchor="t">
            <a:normAutofit/>
          </a:bodyPr>
          <a:lstStyle>
            <a:lvl1pPr>
              <a:lnSpc>
                <a:spcPct val="100000"/>
              </a:lnSpc>
              <a:defRPr lang="en-US" sz="2800" spc="-50" baseline="0" dirty="0">
                <a:solidFill>
                  <a:schemeClr val="tx2"/>
                </a:solidFill>
              </a:defRPr>
            </a:lvl1pPr>
          </a:lstStyle>
          <a:p>
            <a:pPr lvl="0"/>
            <a:r>
              <a:rPr lang="en-US"/>
              <a:t>Click to edit Master title style</a:t>
            </a:r>
            <a:endParaRPr lang="en-US" dirty="0"/>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184720" y="266700"/>
            <a:ext cx="11740580" cy="5349003"/>
          </a:xfrm>
        </p:spPr>
        <p:txBody>
          <a:bodyPr vert="horz" lIns="91440" tIns="45720" rIns="91440" bIns="45720" rtlCol="0" anchor="b">
            <a:noAutofit/>
          </a:bodyPr>
          <a:lstStyle>
            <a:lvl1pPr marL="0" indent="0">
              <a:lnSpc>
                <a:spcPct val="90000"/>
              </a:lnSpc>
              <a:spcBef>
                <a:spcPts val="0"/>
              </a:spcBef>
              <a:buNone/>
              <a:defRPr lang="en-US" sz="33000" spc="-100" baseline="0" dirty="0">
                <a:solidFill>
                  <a:schemeClr val="accent1">
                    <a:lumMod val="60000"/>
                    <a:lumOff val="40000"/>
                    <a:alpha val="50000"/>
                  </a:schemeClr>
                </a:solidFill>
              </a:defRPr>
            </a:lvl1pPr>
          </a:lstStyle>
          <a:p>
            <a:pPr lvl="0"/>
            <a:r>
              <a:rPr lang="en-US" dirty="0"/>
              <a:t>##%</a:t>
            </a:r>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lvl1pPr>
              <a:defRPr>
                <a:solidFill>
                  <a:schemeClr val="tx2"/>
                </a:solidFill>
              </a:defRPr>
            </a:lvl1pPr>
          </a:lstStyle>
          <a:p>
            <a:fld id="{8CA70956-0D23-4C9E-9DCE-4DBE9483FB75}" type="datetime1">
              <a:rPr lang="en-US" smtClean="0"/>
              <a:t>10/11/2026</a:t>
            </a:fld>
            <a:endParaRPr lang="en-US"/>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4182796218"/>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82880" y="173736"/>
            <a:ext cx="10475499" cy="4850651"/>
          </a:xfrm>
        </p:spPr>
        <p:txBody>
          <a:bodyPr anchor="t">
            <a:noAutofit/>
          </a:bodyPr>
          <a:lstStyle>
            <a:lvl1pPr marL="0" indent="0">
              <a:lnSpc>
                <a:spcPct val="90000"/>
              </a:lnSpc>
              <a:buNone/>
              <a:defRPr sz="7600" b="0" cap="none" spc="-50" baseline="0"/>
            </a:lvl1pPr>
            <a:lvl2pPr marL="228600" indent="0">
              <a:lnSpc>
                <a:spcPct val="90000"/>
              </a:lnSpc>
              <a:buNone/>
              <a:defRPr sz="6600" b="0" cap="none" spc="-50" baseline="0"/>
            </a:lvl2pPr>
            <a:lvl3pPr marL="457200" indent="0">
              <a:lnSpc>
                <a:spcPct val="90000"/>
              </a:lnSpc>
              <a:buNone/>
              <a:defRPr sz="6000" b="0" cap="none" spc="-50" baseline="0"/>
            </a:lvl3pPr>
            <a:lvl4pPr marL="685800" indent="0">
              <a:lnSpc>
                <a:spcPct val="90000"/>
              </a:lnSpc>
              <a:buNone/>
              <a:defRPr sz="5400" b="0" cap="none" spc="-50" baseline="0"/>
            </a:lvl4pPr>
            <a:lvl5pPr marL="914400" indent="0">
              <a:lnSpc>
                <a:spcPct val="90000"/>
              </a:lnSpc>
              <a:buNone/>
              <a:defRPr sz="4800" b="0" cap="none" spc="-50"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4B98579-83EA-4D3B-95AD-E89823FCABB6}" type="datetime1">
              <a:rPr lang="en-US" smtClean="0"/>
              <a:t>10/11/2026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40430058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8704" y="1638300"/>
            <a:ext cx="10652760" cy="4748828"/>
          </a:xfrm>
        </p:spPr>
        <p:txBody>
          <a:bodyPr anchor="b">
            <a:noAutofit/>
          </a:bodyPr>
          <a:lstStyle>
            <a:lvl1pPr marL="0" indent="0">
              <a:lnSpc>
                <a:spcPct val="85000"/>
              </a:lnSpc>
              <a:buNone/>
              <a:defRPr sz="7600" b="0" spc="-50" baseline="0"/>
            </a:lvl1pPr>
            <a:lvl2pPr marL="228600" indent="0">
              <a:lnSpc>
                <a:spcPct val="85000"/>
              </a:lnSpc>
              <a:buNone/>
              <a:defRPr sz="6000" b="0" spc="-50" baseline="0"/>
            </a:lvl2pPr>
            <a:lvl3pPr marL="457200" indent="0">
              <a:lnSpc>
                <a:spcPct val="85000"/>
              </a:lnSpc>
              <a:buNone/>
              <a:defRPr sz="5400" b="0" spc="-50" baseline="0"/>
            </a:lvl3pPr>
            <a:lvl4pPr marL="685800" indent="0">
              <a:lnSpc>
                <a:spcPct val="85000"/>
              </a:lnSpc>
              <a:buNone/>
              <a:defRPr sz="4800" b="0" spc="-50" baseline="0"/>
            </a:lvl4pPr>
            <a:lvl5pPr marL="914400" indent="0">
              <a:lnSpc>
                <a:spcPct val="85000"/>
              </a:lnSpc>
              <a:buNone/>
              <a:defRPr sz="4400" b="0" spc="-50"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2534DB77-2BFA-46B5-82B7-362C808A18E1}" type="datetime1">
              <a:rPr lang="en-US" smtClean="0"/>
              <a:t>10/11/2026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888323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cSld name="Statement 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8703" y="214840"/>
            <a:ext cx="9966323" cy="4992427"/>
          </a:xfrm>
        </p:spPr>
        <p:txBody>
          <a:bodyPr anchor="t">
            <a:noAutofit/>
          </a:bodyPr>
          <a:lstStyle>
            <a:lvl1pPr marL="0" indent="0">
              <a:lnSpc>
                <a:spcPct val="85000"/>
              </a:lnSpc>
              <a:buNone/>
              <a:defRPr sz="7200" b="0" spc="-50" baseline="0">
                <a:solidFill>
                  <a:schemeClr val="accent1"/>
                </a:solidFill>
              </a:defRPr>
            </a:lvl1pPr>
            <a:lvl2pPr marL="228600" indent="0">
              <a:lnSpc>
                <a:spcPct val="85000"/>
              </a:lnSpc>
              <a:buNone/>
              <a:defRPr sz="7200" b="0" spc="-50" baseline="0">
                <a:solidFill>
                  <a:schemeClr val="accent1"/>
                </a:solidFill>
              </a:defRPr>
            </a:lvl2pPr>
            <a:lvl3pPr marL="457200" indent="0">
              <a:lnSpc>
                <a:spcPct val="85000"/>
              </a:lnSpc>
              <a:buNone/>
              <a:defRPr sz="7200" b="0" spc="-50" baseline="0">
                <a:solidFill>
                  <a:schemeClr val="accent1"/>
                </a:solidFill>
              </a:defRPr>
            </a:lvl3pPr>
            <a:lvl4pPr marL="685800" indent="0">
              <a:lnSpc>
                <a:spcPct val="85000"/>
              </a:lnSpc>
              <a:buNone/>
              <a:defRPr sz="7200" b="0" spc="-50" baseline="0">
                <a:solidFill>
                  <a:schemeClr val="accent1"/>
                </a:solidFill>
              </a:defRPr>
            </a:lvl4pPr>
            <a:lvl5pPr marL="914400" indent="0">
              <a:lnSpc>
                <a:spcPct val="85000"/>
              </a:lnSpc>
              <a:buNone/>
              <a:defRPr sz="7200" b="0" spc="-50" baseline="0">
                <a:solidFill>
                  <a:schemeClr val="accent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92B76CF7-3E4D-43B7-B24E-535495E06F4A}" type="datetime1">
              <a:rPr lang="en-US" smtClean="0"/>
              <a:t>10/11/2026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63736841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8704" y="214840"/>
            <a:ext cx="10062576" cy="5040554"/>
          </a:xfrm>
        </p:spPr>
        <p:txBody>
          <a:bodyPr anchor="t">
            <a:noAutofit/>
          </a:bodyPr>
          <a:lstStyle>
            <a:lvl1pPr marL="0" indent="0">
              <a:lnSpc>
                <a:spcPct val="85000"/>
              </a:lnSpc>
              <a:buNone/>
              <a:defRPr sz="7600" b="0" spc="-50" baseline="0">
                <a:solidFill>
                  <a:schemeClr val="accent1">
                    <a:lumMod val="60000"/>
                    <a:lumOff val="40000"/>
                    <a:alpha val="80000"/>
                  </a:schemeClr>
                </a:solidFill>
              </a:defRPr>
            </a:lvl1pPr>
            <a:lvl2pPr marL="228600" indent="0">
              <a:lnSpc>
                <a:spcPct val="85000"/>
              </a:lnSpc>
              <a:buNone/>
              <a:defRPr sz="7600" b="0" spc="-50" baseline="0">
                <a:solidFill>
                  <a:schemeClr val="accent1">
                    <a:lumMod val="60000"/>
                    <a:lumOff val="40000"/>
                    <a:alpha val="80000"/>
                  </a:schemeClr>
                </a:solidFill>
              </a:defRPr>
            </a:lvl2pPr>
            <a:lvl3pPr marL="457200" indent="0">
              <a:lnSpc>
                <a:spcPct val="85000"/>
              </a:lnSpc>
              <a:buNone/>
              <a:defRPr sz="7600" b="0" spc="-50" baseline="0">
                <a:solidFill>
                  <a:schemeClr val="accent1">
                    <a:lumMod val="60000"/>
                    <a:lumOff val="40000"/>
                    <a:alpha val="80000"/>
                  </a:schemeClr>
                </a:solidFill>
              </a:defRPr>
            </a:lvl3pPr>
            <a:lvl4pPr marL="685800" indent="0">
              <a:lnSpc>
                <a:spcPct val="85000"/>
              </a:lnSpc>
              <a:buNone/>
              <a:defRPr sz="7600" b="0" spc="-50" baseline="0">
                <a:solidFill>
                  <a:schemeClr val="accent1">
                    <a:lumMod val="60000"/>
                    <a:lumOff val="40000"/>
                    <a:alpha val="80000"/>
                  </a:schemeClr>
                </a:solidFill>
              </a:defRPr>
            </a:lvl4pPr>
            <a:lvl5pPr marL="914400" indent="0">
              <a:lnSpc>
                <a:spcPct val="85000"/>
              </a:lnSpc>
              <a:buNone/>
              <a:defRPr sz="7600" b="0" spc="-50" baseline="0">
                <a:solidFill>
                  <a:schemeClr val="accent1">
                    <a:lumMod val="60000"/>
                    <a:lumOff val="40000"/>
                    <a:alpha val="80000"/>
                  </a:schemeClr>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lumMod val="60000"/>
                    <a:lumOff val="40000"/>
                  </a:schemeClr>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lumMod val="60000"/>
                    <a:lumOff val="40000"/>
                  </a:schemeClr>
                </a:solidFill>
              </a:defRPr>
            </a:lvl1pPr>
          </a:lstStyle>
          <a:p>
            <a:fld id="{80645F99-D57D-401F-8ACA-E1AE94CE68D9}" type="datetime1">
              <a:rPr lang="en-US" smtClean="0"/>
              <a:t>10/11/2026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lumMod val="60000"/>
                    <a:lumOff val="40000"/>
                  </a:schemeClr>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253551247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5">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a:t>Click to edit Master title style</a:t>
            </a:r>
            <a:endParaRPr lang="en-US" dirty="0"/>
          </a:p>
        </p:txBody>
      </p:sp>
      <p:sp>
        <p:nvSpPr>
          <p:cNvPr id="8" name="Rectangle: Rounded Corners 7">
            <a:extLst>
              <a:ext uri="{FF2B5EF4-FFF2-40B4-BE49-F238E27FC236}">
                <a16:creationId xmlns:a16="http://schemas.microsoft.com/office/drawing/2014/main" id="{E707BF49-7217-30B5-27A8-C28DF70EA021}"/>
              </a:ext>
              <a:ext uri="{C183D7F6-B498-43B3-948B-1728B52AA6E4}">
                <adec:decorative xmlns:adec="http://schemas.microsoft.com/office/drawing/2017/decorative" val="1"/>
              </a:ext>
            </a:extLst>
          </p:cNvPr>
          <p:cNvSpPr/>
          <p:nvPr/>
        </p:nvSpPr>
        <p:spPr>
          <a:xfrm>
            <a:off x="4914900" y="681175"/>
            <a:ext cx="6594684" cy="5495650"/>
          </a:xfrm>
          <a:prstGeom prst="roundRect">
            <a:avLst>
              <a:gd name="adj" fmla="val 5579"/>
            </a:avLst>
          </a:prstGeom>
          <a:solidFill>
            <a:schemeClr val="accent1"/>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134062" y="1048623"/>
            <a:ext cx="6014907" cy="4932728"/>
          </a:xfrm>
        </p:spPr>
        <p:txBody>
          <a:bodyPr anchor="b">
            <a:noAutofit/>
          </a:bodyPr>
          <a:lstStyle>
            <a:lvl1pPr marL="0" indent="0">
              <a:lnSpc>
                <a:spcPct val="85000"/>
              </a:lnSpc>
              <a:buNone/>
              <a:defRPr sz="5400" b="0" spc="-50" baseline="0">
                <a:solidFill>
                  <a:schemeClr val="tx2"/>
                </a:solidFill>
              </a:defRPr>
            </a:lvl1pPr>
            <a:lvl2pPr marL="228600" indent="0">
              <a:lnSpc>
                <a:spcPct val="85000"/>
              </a:lnSpc>
              <a:buNone/>
              <a:defRPr sz="4400" b="0" spc="-50" baseline="0">
                <a:solidFill>
                  <a:schemeClr val="tx2"/>
                </a:solidFill>
              </a:defRPr>
            </a:lvl2pPr>
            <a:lvl3pPr marL="457200" indent="0">
              <a:lnSpc>
                <a:spcPct val="85000"/>
              </a:lnSpc>
              <a:buNone/>
              <a:defRPr sz="3600" b="0" spc="-50" baseline="0">
                <a:solidFill>
                  <a:schemeClr val="tx2"/>
                </a:solidFill>
              </a:defRPr>
            </a:lvl3pPr>
            <a:lvl4pPr marL="685800" indent="0">
              <a:lnSpc>
                <a:spcPct val="85000"/>
              </a:lnSpc>
              <a:buNone/>
              <a:defRPr sz="3200" b="0" spc="-50" baseline="0">
                <a:solidFill>
                  <a:schemeClr val="tx2"/>
                </a:solidFill>
              </a:defRPr>
            </a:lvl4pPr>
            <a:lvl5pPr marL="914400" indent="0">
              <a:lnSpc>
                <a:spcPct val="85000"/>
              </a:lnSpc>
              <a:buNone/>
              <a:defRPr sz="2800" b="0" spc="-50" baseline="0">
                <a:solidFill>
                  <a:schemeClr val="tx2"/>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9AE79C4E-F74A-45C6-87ED-04BA2865126E}" type="datetime1">
              <a:rPr lang="en-US" smtClean="0"/>
              <a:t>10/11/2026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4170827676"/>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388784" y="5029200"/>
            <a:ext cx="9198864" cy="713232"/>
          </a:xfrm>
        </p:spPr>
        <p:txBody>
          <a:bodyPr anchor="t">
            <a:normAutofit/>
          </a:bodyPr>
          <a:lstStyle>
            <a:lvl1pPr>
              <a:lnSpc>
                <a:spcPct val="90000"/>
              </a:lnSpc>
              <a:defRPr sz="2000" b="1" spc="-50" baseline="0">
                <a:solidFill>
                  <a:schemeClr val="accent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388784" y="1115568"/>
            <a:ext cx="9198864" cy="3584448"/>
          </a:xfrm>
        </p:spPr>
        <p:txBody>
          <a:bodyPr anchor="ctr">
            <a:normAutofit/>
          </a:bodyPr>
          <a:lstStyle>
            <a:lvl1pPr marL="137160" indent="-137160">
              <a:lnSpc>
                <a:spcPct val="90000"/>
              </a:lnSpc>
              <a:spcBef>
                <a:spcPts val="0"/>
              </a:spcBef>
              <a:buFont typeface="Arial" panose="020B0604020202020204" pitchFamily="34" charset="0"/>
              <a:buNone/>
              <a:defRPr sz="5000" spc="-50" baseline="0"/>
            </a:lvl1pPr>
          </a:lstStyle>
          <a:p>
            <a:pPr lvl="0"/>
            <a:r>
              <a:rPr lang="en-US" dirty="0"/>
              <a:t>Click to add Quote</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7F65E9FA-CF9F-442A-848A-07ABC66A6457}" type="datetime1">
              <a:rPr lang="en-US" smtClean="0"/>
              <a:t>10/11/2026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8659798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2">
    <p:bg>
      <p:bgPr>
        <a:solidFill>
          <a:schemeClr val="bg1"/>
        </a:solidFill>
        <a:effectLst/>
      </p:bgPr>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2FD12FA-BFA3-C887-EBC1-ED898186CB26}"/>
              </a:ext>
              <a:ext uri="{C183D7F6-B498-43B3-948B-1728B52AA6E4}">
                <adec:decorative xmlns:adec="http://schemas.microsoft.com/office/drawing/2017/decorative" val="1"/>
              </a:ext>
            </a:extLst>
          </p:cNvPr>
          <p:cNvSpPr/>
          <p:nvPr/>
        </p:nvSpPr>
        <p:spPr>
          <a:xfrm>
            <a:off x="620201" y="620202"/>
            <a:ext cx="10946701" cy="5617596"/>
          </a:xfrm>
          <a:prstGeom prst="roundRect">
            <a:avLst>
              <a:gd name="adj" fmla="val 5503"/>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619571" y="4874218"/>
            <a:ext cx="8753896" cy="666427"/>
          </a:xfrm>
        </p:spPr>
        <p:txBody>
          <a:bodyPr anchor="ctr">
            <a:normAutofit/>
          </a:bodyPr>
          <a:lstStyle>
            <a:lvl1pPr algn="r">
              <a:lnSpc>
                <a:spcPct val="90000"/>
              </a:lnSpc>
              <a:defRPr sz="1600" b="0" cap="all" spc="100" baseline="0">
                <a:solidFill>
                  <a:schemeClr val="accent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619571" y="1410343"/>
            <a:ext cx="8753895" cy="3301141"/>
          </a:xfrm>
        </p:spPr>
        <p:txBody>
          <a:bodyPr anchor="t">
            <a:normAutofit/>
          </a:bodyPr>
          <a:lstStyle>
            <a:lvl1pPr marL="164592" indent="-164592">
              <a:lnSpc>
                <a:spcPct val="90000"/>
              </a:lnSpc>
              <a:spcBef>
                <a:spcPts val="0"/>
              </a:spcBef>
              <a:buFont typeface="Arial" panose="020B0604020202020204" pitchFamily="34" charset="0"/>
              <a:buNone/>
              <a:defRPr sz="5000" spc="-50" baseline="0"/>
            </a:lvl1pPr>
          </a:lstStyle>
          <a:p>
            <a:pPr lvl="0"/>
            <a:r>
              <a:rPr lang="en-US" dirty="0"/>
              <a:t>Click to add Quote</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87DB88B7-2170-49B2-B455-C84FC6F30257}" type="datetime1">
              <a:rPr lang="en-US" smtClean="0"/>
              <a:t>10/11/2026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040654777"/>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3">
    <p:bg>
      <p:bgPr>
        <a:solidFill>
          <a:schemeClr val="bg2"/>
        </a:solidFill>
        <a:effectLst/>
      </p:bgPr>
    </p:bg>
    <p:spTree>
      <p:nvGrpSpPr>
        <p:cNvPr id="1" name=""/>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4A62FBA2-0B46-6A28-875D-1D493CFAC7EE}"/>
              </a:ext>
              <a:ext uri="{C183D7F6-B498-43B3-948B-1728B52AA6E4}">
                <adec:decorative xmlns:adec="http://schemas.microsoft.com/office/drawing/2017/decorative" val="1"/>
              </a:ext>
            </a:extLst>
          </p:cNvPr>
          <p:cNvSpPr/>
          <p:nvPr/>
        </p:nvSpPr>
        <p:spPr>
          <a:xfrm>
            <a:off x="4914900" y="681175"/>
            <a:ext cx="6594684" cy="5495650"/>
          </a:xfrm>
          <a:prstGeom prst="roundRect">
            <a:avLst>
              <a:gd name="adj" fmla="val 5579"/>
            </a:avLst>
          </a:pr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5727126" y="5053386"/>
            <a:ext cx="5337341" cy="829328"/>
          </a:xfrm>
        </p:spPr>
        <p:txBody>
          <a:bodyPr anchor="ctr">
            <a:normAutofit/>
          </a:bodyPr>
          <a:lstStyle>
            <a:lvl1pPr algn="r">
              <a:lnSpc>
                <a:spcPct val="90000"/>
              </a:lnSpc>
              <a:defRPr sz="1600" b="0" cap="all" spc="100" baseline="0">
                <a:solidFill>
                  <a:schemeClr val="tx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5374790" y="1078029"/>
            <a:ext cx="5337340" cy="3603028"/>
          </a:xfrm>
        </p:spPr>
        <p:txBody>
          <a:bodyPr anchor="t">
            <a:normAutofit/>
          </a:bodyPr>
          <a:lstStyle>
            <a:lvl1pPr marL="164592" indent="-164592">
              <a:lnSpc>
                <a:spcPct val="95000"/>
              </a:lnSpc>
              <a:spcBef>
                <a:spcPts val="0"/>
              </a:spcBef>
              <a:buFont typeface="Arial" panose="020B0604020202020204" pitchFamily="34" charset="0"/>
              <a:buNone/>
              <a:defRPr sz="4300" spc="-50" baseline="0"/>
            </a:lvl1pPr>
          </a:lstStyle>
          <a:p>
            <a:pPr lvl="0"/>
            <a:r>
              <a:rPr lang="en-US" dirty="0"/>
              <a:t>Click to add Quote</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B75C6CCD-C5F7-44F6-827B-9B8E203CF829}" type="datetime1">
              <a:rPr lang="en-US" smtClean="0"/>
              <a:t>10/11/2026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3647667553"/>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4">
    <p:bg>
      <p:bgPr>
        <a:solidFill>
          <a:schemeClr val="accent1">
            <a:lumMod val="75000"/>
          </a:schemeClr>
        </a:solidFill>
        <a:effectLst/>
      </p:bgPr>
    </p:bg>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E09F9171-FD47-8BB5-3DF9-885F03500FB9}"/>
              </a:ext>
              <a:ext uri="{C183D7F6-B498-43B3-948B-1728B52AA6E4}">
                <adec:decorative xmlns:adec="http://schemas.microsoft.com/office/drawing/2017/decorative" val="1"/>
              </a:ext>
            </a:extLst>
          </p:cNvPr>
          <p:cNvSpPr/>
          <p:nvPr/>
        </p:nvSpPr>
        <p:spPr>
          <a:xfrm>
            <a:off x="1880801" y="1175284"/>
            <a:ext cx="8430399" cy="4507431"/>
          </a:xfrm>
          <a:prstGeom prst="roundRect">
            <a:avLst>
              <a:gd name="adj" fmla="val 10241"/>
            </a:avLst>
          </a:prstGeom>
          <a:solidFill>
            <a:schemeClr val="accent1"/>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2506436" y="4727007"/>
            <a:ext cx="7179129" cy="693019"/>
          </a:xfrm>
        </p:spPr>
        <p:txBody>
          <a:bodyPr anchor="t">
            <a:normAutofit/>
          </a:bodyPr>
          <a:lstStyle>
            <a:lvl1pPr algn="ctr">
              <a:lnSpc>
                <a:spcPct val="120000"/>
              </a:lnSpc>
              <a:defRPr sz="1400" b="0" cap="all" spc="100" baseline="0">
                <a:solidFill>
                  <a:schemeClr val="tx2"/>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2506436" y="1638300"/>
            <a:ext cx="7179129" cy="2972201"/>
          </a:xfrm>
        </p:spPr>
        <p:txBody>
          <a:bodyPr anchor="ctr">
            <a:normAutofit/>
          </a:bodyPr>
          <a:lstStyle>
            <a:lvl1pPr marL="137160" indent="-137160" algn="ctr">
              <a:lnSpc>
                <a:spcPct val="90000"/>
              </a:lnSpc>
              <a:spcBef>
                <a:spcPts val="0"/>
              </a:spcBef>
              <a:buFont typeface="Arial" panose="020B0604020202020204" pitchFamily="34" charset="0"/>
              <a:buNone/>
              <a:defRPr sz="4000" spc="-50" baseline="0">
                <a:solidFill>
                  <a:schemeClr val="tx2"/>
                </a:solidFill>
              </a:defRPr>
            </a:lvl1pPr>
          </a:lstStyle>
          <a:p>
            <a:pPr lvl="0"/>
            <a:r>
              <a:rPr lang="en-US" dirty="0"/>
              <a:t>Click to add Quote</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2"/>
                </a:solidFill>
              </a:defRPr>
            </a:lvl1pPr>
          </a:lstStyle>
          <a:p>
            <a:fld id="{45030F54-0399-4934-B868-E8FC64D9A954}" type="datetime1">
              <a:rPr lang="en-US" smtClean="0"/>
              <a:t>10/11/2026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3893288501"/>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1"/>
        </a:solidFill>
        <a:effectLst/>
      </p:bgPr>
    </p:bg>
    <p:spTree>
      <p:nvGrpSpPr>
        <p:cNvPr id="1" name=""/>
        <p:cNvGrpSpPr/>
        <p:nvPr/>
      </p:nvGrpSpPr>
      <p:grpSpPr>
        <a:xfrm>
          <a:off x="0" y="0"/>
          <a:ext cx="0" cy="0"/>
          <a:chOff x="0" y="0"/>
          <a:chExt cx="0" cy="0"/>
        </a:xfrm>
      </p:grpSpPr>
      <p:sp>
        <p:nvSpPr>
          <p:cNvPr id="9" name="Rectangle: Rounded Corners 8">
            <a:extLst>
              <a:ext uri="{FF2B5EF4-FFF2-40B4-BE49-F238E27FC236}">
                <a16:creationId xmlns:a16="http://schemas.microsoft.com/office/drawing/2014/main" id="{8F509A19-2BCA-5719-B875-5ED135FBF473}"/>
              </a:ext>
              <a:ext uri="{C183D7F6-B498-43B3-948B-1728B52AA6E4}">
                <adec:decorative xmlns:adec="http://schemas.microsoft.com/office/drawing/2017/decorative" val="1"/>
              </a:ext>
            </a:extLst>
          </p:cNvPr>
          <p:cNvSpPr/>
          <p:nvPr/>
        </p:nvSpPr>
        <p:spPr>
          <a:xfrm>
            <a:off x="1371600" y="1088757"/>
            <a:ext cx="9484963" cy="4680487"/>
          </a:xfrm>
          <a:prstGeom prst="roundRect">
            <a:avLst>
              <a:gd name="adj" fmla="val 6755"/>
            </a:avLst>
          </a:prstGeom>
          <a:solidFill>
            <a:schemeClr val="accent1">
              <a:lumMod val="60000"/>
              <a:lumOff val="40000"/>
              <a:alpha val="50000"/>
            </a:schemeClr>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2046022" y="4652721"/>
            <a:ext cx="8105614" cy="666427"/>
          </a:xfrm>
        </p:spPr>
        <p:txBody>
          <a:bodyPr anchor="ctr">
            <a:normAutofit/>
          </a:bodyPr>
          <a:lstStyle>
            <a:lvl1pPr algn="r">
              <a:lnSpc>
                <a:spcPct val="90000"/>
              </a:lnSpc>
              <a:defRPr sz="1600" b="0" cap="all" spc="100" baseline="0">
                <a:solidFill>
                  <a:schemeClr val="tx2"/>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2036398" y="1638300"/>
            <a:ext cx="8105614" cy="2898186"/>
          </a:xfrm>
        </p:spPr>
        <p:txBody>
          <a:bodyPr anchor="t">
            <a:normAutofit/>
          </a:bodyPr>
          <a:lstStyle>
            <a:lvl1pPr marL="164592" indent="-164592">
              <a:lnSpc>
                <a:spcPct val="90000"/>
              </a:lnSpc>
              <a:spcBef>
                <a:spcPts val="0"/>
              </a:spcBef>
              <a:buFont typeface="Arial" panose="020B0604020202020204" pitchFamily="34" charset="0"/>
              <a:buNone/>
              <a:defRPr sz="5000" spc="-50" baseline="0">
                <a:solidFill>
                  <a:schemeClr val="tx2"/>
                </a:solidFill>
              </a:defRPr>
            </a:lvl1pPr>
          </a:lstStyle>
          <a:p>
            <a:pPr lvl="0"/>
            <a:r>
              <a:rPr lang="en-US" dirty="0"/>
              <a:t>Click to add Quote</a:t>
            </a:r>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lvl1pPr>
              <a:defRPr>
                <a:solidFill>
                  <a:schemeClr val="tx2"/>
                </a:solidFill>
              </a:defRPr>
            </a:lvl1pPr>
          </a:lstStyle>
          <a:p>
            <a:fld id="{9C172236-98CF-436D-B8AF-73607FC6BF53}" type="datetime1">
              <a:rPr lang="en-US" smtClean="0"/>
              <a:t>10/11/2026</a:t>
            </a:fld>
            <a:endParaRPr lang="en-US"/>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lvl1pPr>
              <a:defRPr>
                <a:solidFill>
                  <a:schemeClr val="tx2"/>
                </a:solidFill>
              </a:defRPr>
            </a:lvl1pPr>
          </a:lstStyle>
          <a:p>
            <a:fld id="{C8116806-1FD2-4A57-B5EA-7014AB76383B}" type="slidenum">
              <a:rPr lang="en-US" smtClean="0"/>
              <a:t>‹#›</a:t>
            </a:fld>
            <a:endParaRPr lang="en-US"/>
          </a:p>
        </p:txBody>
      </p:sp>
    </p:spTree>
    <p:extLst>
      <p:ext uri="{BB962C8B-B14F-4D97-AF65-F5344CB8AC3E}">
        <p14:creationId xmlns:p14="http://schemas.microsoft.com/office/powerpoint/2010/main" val="343190527"/>
      </p:ext>
    </p:extLst>
  </p:cSld>
  <p:clrMapOvr>
    <a:overrideClrMapping bg1="dk1" tx1="lt1" bg2="dk2" tx2="lt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2880" y="219456"/>
            <a:ext cx="11326704" cy="1041564"/>
          </a:xfrm>
        </p:spPr>
        <p:txBody>
          <a:body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182880" y="1645920"/>
            <a:ext cx="5416759" cy="4725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248400" y="1645920"/>
            <a:ext cx="5261184" cy="4725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5F037BC-DDFE-4D1C-BDD2-52C7FB3ECD39}" type="datetime1">
              <a:rPr lang="en-US" smtClean="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429017794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181186" y="219456"/>
            <a:ext cx="11274552" cy="7898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181185" y="1009307"/>
            <a:ext cx="521208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181631" y="1649451"/>
            <a:ext cx="5211762"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45352" y="1009307"/>
            <a:ext cx="521208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245352" y="1649451"/>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985BC1D-3E76-4118-8920-6317D3436792}" type="datetime1">
              <a:rPr lang="en-US" smtClean="0"/>
              <a:t>10/11/2026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14418313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623F7D49-4414-4256-B79A-8D96ACFD3811}" type="datetime1">
              <a:rPr lang="en-US" smtClean="0"/>
              <a:t>10/11/2026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55521150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4FE7382-D66A-40DB-8430-CAFED7B7C9C8}" type="datetime1">
              <a:rPr lang="en-US" smtClean="0"/>
              <a:t>10/11/2026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63197517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178704" y="218113"/>
            <a:ext cx="3363393" cy="2345471"/>
          </a:xfrm>
        </p:spPr>
        <p:txBody>
          <a:bodyPr anchor="t">
            <a:normAutofit/>
          </a:bodyPr>
          <a:lstStyle>
            <a:lvl1pPr>
              <a:defRPr sz="30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178704" y="2563586"/>
            <a:ext cx="3363393" cy="3708232"/>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14900" y="218114"/>
            <a:ext cx="6688836" cy="6088068"/>
          </a:xfrm>
        </p:spPr>
        <p:txBody>
          <a:bodyPr vert="horz" lIns="91440" tIns="45720" rIns="91440" bIns="45720" rtlCol="0">
            <a:normAutofit/>
          </a:bodyPr>
          <a:lstStyle>
            <a:lvl1pPr>
              <a:defRPr lang="en-US" sz="1400" dirty="0"/>
            </a:lvl1pPr>
            <a:lvl2pPr>
              <a:defRPr lang="en-US" sz="1400" dirty="0"/>
            </a:lvl2pPr>
            <a:lvl3pPr>
              <a:defRPr lang="en-US" sz="1400" dirty="0"/>
            </a:lvl3pPr>
            <a:lvl4pPr>
              <a:defRPr lang="en-US" sz="1400" dirty="0"/>
            </a:lvl4pPr>
            <a:lvl5pPr>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A0365BBA-60FA-4DAB-A831-863E6E8AF120}" type="datetime1">
              <a:rPr lang="en-US" smtClean="0"/>
              <a:t>10/11/2026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412780083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182880" y="219456"/>
            <a:ext cx="3176337" cy="2628249"/>
          </a:xfrm>
        </p:spPr>
        <p:txBody>
          <a:bodyPr anchor="t">
            <a:normAutofit/>
          </a:bodyPr>
          <a:lstStyle>
            <a:lvl1pPr>
              <a:defRPr sz="30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178705" y="2847706"/>
            <a:ext cx="3180512" cy="3424111"/>
          </a:xfrm>
        </p:spPr>
        <p:txBody>
          <a:bodyPr vert="horz" lIns="91440" tIns="45720" rIns="91440" bIns="45720" rtlCol="0" anchor="b">
            <a:normAutofit/>
          </a:bodyPr>
          <a:lstStyle>
            <a:lvl1pPr marL="0" indent="0">
              <a:buNone/>
              <a:defRPr lang="en-US" dirty="0"/>
            </a:lvl1pPr>
          </a:lstStyle>
          <a:p>
            <a:pPr lvl="0"/>
            <a:r>
              <a:rPr lang="en-US"/>
              <a:t>Click to edit Master text styles</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178704" y="6387128"/>
            <a:ext cx="2016929" cy="338328"/>
          </a:xfrm>
        </p:spPr>
        <p:txBody>
          <a:bodyPr/>
          <a:lstStyle/>
          <a:p>
            <a:r>
              <a:rPr lang="en-US"/>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2310493" y="6387128"/>
            <a:ext cx="917224" cy="338328"/>
          </a:xfrm>
        </p:spPr>
        <p:txBody>
          <a:bodyPr/>
          <a:lstStyle/>
          <a:p>
            <a:fld id="{9CDC5685-46E5-4EB6-A0D2-BE941206E942}" type="datetime1">
              <a:rPr lang="en-US" smtClean="0"/>
              <a:t>10/11/2026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3227717" y="6387128"/>
            <a:ext cx="457200" cy="338328"/>
          </a:xfrm>
        </p:spPr>
        <p:txBody>
          <a:bodyPr/>
          <a:lstStyle/>
          <a:p>
            <a:fld id="{C8116806-1FD2-4A57-B5EA-7014AB76383B}" type="slidenum">
              <a:rPr lang="en-US" smtClean="0"/>
              <a:t>‹#›</a:t>
            </a:fld>
            <a:endParaRPr lang="en-US"/>
          </a:p>
        </p:txBody>
      </p:sp>
      <p:sp>
        <p:nvSpPr>
          <p:cNvPr id="12" name="Picture Placeholder 2">
            <a:extLst>
              <a:ext uri="{FF2B5EF4-FFF2-40B4-BE49-F238E27FC236}">
                <a16:creationId xmlns:a16="http://schemas.microsoft.com/office/drawing/2014/main" id="{ADACA751-BBB2-3E33-EA6C-54B4A7F6842B}"/>
              </a:ext>
            </a:extLst>
          </p:cNvPr>
          <p:cNvSpPr>
            <a:spLocks noGrp="1"/>
          </p:cNvSpPr>
          <p:nvPr>
            <p:ph type="pic" idx="1" hasCustomPrompt="1"/>
          </p:nvPr>
        </p:nvSpPr>
        <p:spPr>
          <a:xfrm>
            <a:off x="3962400" y="266700"/>
            <a:ext cx="7962900" cy="6324600"/>
          </a:xfrm>
          <a:custGeom>
            <a:avLst/>
            <a:gdLst>
              <a:gd name="connsiteX0" fmla="*/ 264355 w 6785782"/>
              <a:gd name="connsiteY0" fmla="*/ 0 h 6172198"/>
              <a:gd name="connsiteX1" fmla="*/ 6521427 w 6785782"/>
              <a:gd name="connsiteY1" fmla="*/ 0 h 6172198"/>
              <a:gd name="connsiteX2" fmla="*/ 6785782 w 6785782"/>
              <a:gd name="connsiteY2" fmla="*/ 264355 h 6172198"/>
              <a:gd name="connsiteX3" fmla="*/ 6785782 w 6785782"/>
              <a:gd name="connsiteY3" fmla="*/ 5907843 h 6172198"/>
              <a:gd name="connsiteX4" fmla="*/ 6521427 w 6785782"/>
              <a:gd name="connsiteY4" fmla="*/ 6172198 h 6172198"/>
              <a:gd name="connsiteX5" fmla="*/ 264355 w 6785782"/>
              <a:gd name="connsiteY5" fmla="*/ 6172198 h 6172198"/>
              <a:gd name="connsiteX6" fmla="*/ 0 w 6785782"/>
              <a:gd name="connsiteY6" fmla="*/ 5907843 h 6172198"/>
              <a:gd name="connsiteX7" fmla="*/ 0 w 6785782"/>
              <a:gd name="connsiteY7" fmla="*/ 264355 h 6172198"/>
              <a:gd name="connsiteX8" fmla="*/ 264355 w 6785782"/>
              <a:gd name="connsiteY8" fmla="*/ 0 h 6172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85782" h="6172198">
                <a:moveTo>
                  <a:pt x="264355" y="0"/>
                </a:moveTo>
                <a:lnTo>
                  <a:pt x="6521427" y="0"/>
                </a:lnTo>
                <a:cubicBezTo>
                  <a:pt x="6667426" y="0"/>
                  <a:pt x="6785782" y="118356"/>
                  <a:pt x="6785782" y="264355"/>
                </a:cubicBezTo>
                <a:lnTo>
                  <a:pt x="6785782" y="5907843"/>
                </a:lnTo>
                <a:cubicBezTo>
                  <a:pt x="6785782" y="6053842"/>
                  <a:pt x="6667426" y="6172198"/>
                  <a:pt x="6521427" y="6172198"/>
                </a:cubicBezTo>
                <a:lnTo>
                  <a:pt x="264355" y="6172198"/>
                </a:lnTo>
                <a:cubicBezTo>
                  <a:pt x="118356" y="6172198"/>
                  <a:pt x="0" y="6053842"/>
                  <a:pt x="0" y="5907843"/>
                </a:cubicBezTo>
                <a:lnTo>
                  <a:pt x="0" y="264355"/>
                </a:lnTo>
                <a:cubicBezTo>
                  <a:pt x="0" y="118356"/>
                  <a:pt x="118356" y="0"/>
                  <a:pt x="264355" y="0"/>
                </a:cubicBezTo>
                <a:close/>
              </a:path>
            </a:pathLst>
          </a:custGeom>
          <a:blipFill dpi="0" rotWithShape="1">
            <a:blip r:embed="rId2">
              <a:alphaModFix amt="60000"/>
            </a:blip>
            <a:srcRect/>
            <a:stretch>
              <a:fillRect/>
            </a:stretch>
          </a:blipFill>
        </p:spPr>
        <p:txBody>
          <a:bodyPr wrap="square">
            <a:no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Tree>
    <p:extLst>
      <p:ext uri="{BB962C8B-B14F-4D97-AF65-F5344CB8AC3E}">
        <p14:creationId xmlns:p14="http://schemas.microsoft.com/office/powerpoint/2010/main" val="50468560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7861" y="207228"/>
            <a:ext cx="11001943" cy="1790700"/>
          </a:xfrm>
        </p:spPr>
        <p:txBody>
          <a:bodyPr anchor="t">
            <a:noAutofit/>
          </a:bodyPr>
          <a:lstStyle>
            <a:lvl1pPr>
              <a:defRPr sz="7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022195" y="3264408"/>
            <a:ext cx="10147610"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E51ABF0-1BC4-4279-88D7-50351FF40623}" type="datetime1">
              <a:rPr lang="en-US" smtClean="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4105637429"/>
      </p:ext>
    </p:extLst>
  </p:cSld>
  <p:clrMapOvr>
    <a:overrideClrMapping bg1="lt1" tx1="dk1" bg2="lt2" tx2="dk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915580" y="1089247"/>
            <a:ext cx="6360840" cy="2171716"/>
          </a:xfrm>
        </p:spPr>
        <p:txBody>
          <a:bodyPr anchor="b">
            <a:noAutofit/>
          </a:bodyPr>
          <a:lstStyle>
            <a:lvl1pPr algn="ctr">
              <a:defRPr sz="72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3322864" y="3499880"/>
            <a:ext cx="5543550" cy="1771650"/>
          </a:xfrm>
        </p:spPr>
        <p:txBody>
          <a:bodyPr vert="horz" lIns="91440" tIns="45720" rIns="91440" bIns="45720" rtlCol="0">
            <a:normAutofit/>
          </a:bodyPr>
          <a:lstStyle>
            <a:lvl1pPr marL="0" indent="0" algn="ctr">
              <a:buNone/>
              <a:defRPr lang="en-US" sz="1600" dirty="0"/>
            </a:lvl1pPr>
            <a:lvl2pPr marL="228600" indent="0" algn="ctr">
              <a:buNone/>
              <a:defRPr lang="en-US" sz="1600" dirty="0"/>
            </a:lvl2pPr>
            <a:lvl3pPr marL="457200" indent="0" algn="ctr">
              <a:buNone/>
              <a:defRPr lang="en-US" sz="1600" dirty="0"/>
            </a:lvl3pPr>
            <a:lvl4pPr marL="685800" indent="0" algn="ctr">
              <a:buNone/>
              <a:defRPr lang="en-US" sz="1600" dirty="0"/>
            </a:lvl4pPr>
            <a:lvl5pPr marL="914400" indent="0" algn="ctr">
              <a:buNone/>
              <a:defRPr lang="en-US" sz="16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9C004D2-9B2F-4359-916B-20A0B00A86CD}" type="datetime1">
              <a:rPr lang="en-US" smtClean="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116806-1FD2-4A57-B5EA-7014AB76383B}" type="slidenum">
              <a:rPr lang="en-US" smtClean="0"/>
              <a:t>‹#›</a:t>
            </a:fld>
            <a:endParaRPr lang="en-US"/>
          </a:p>
        </p:txBody>
      </p:sp>
    </p:spTree>
    <p:extLst>
      <p:ext uri="{BB962C8B-B14F-4D97-AF65-F5344CB8AC3E}">
        <p14:creationId xmlns:p14="http://schemas.microsoft.com/office/powerpoint/2010/main" val="2681495199"/>
      </p:ext>
    </p:extLst>
  </p:cSld>
  <p:clrMapOvr>
    <a:overrideClrMapping bg1="lt1" tx1="dk1" bg2="lt2" tx2="dk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4372440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82880" y="219456"/>
            <a:ext cx="10835640" cy="969264"/>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82880" y="1183206"/>
            <a:ext cx="10835640" cy="50886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178704" y="6387128"/>
            <a:ext cx="2703777" cy="338328"/>
          </a:xfrm>
          <a:prstGeom prst="rect">
            <a:avLst/>
          </a:prstGeom>
        </p:spPr>
        <p:txBody>
          <a:bodyPr vert="horz" lIns="91440" tIns="45720" rIns="91440" bIns="45720" rtlCol="0" anchor="ctr"/>
          <a:lstStyle>
            <a:lvl1pPr algn="l" rtl="0">
              <a:defRPr sz="750">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0477500" y="6387128"/>
            <a:ext cx="1032084" cy="338328"/>
          </a:xfrm>
          <a:prstGeom prst="rect">
            <a:avLst/>
          </a:prstGeom>
        </p:spPr>
        <p:txBody>
          <a:bodyPr vert="horz" lIns="91440" tIns="45720" rIns="91440" bIns="45720" rtlCol="0" anchor="ctr"/>
          <a:lstStyle>
            <a:lvl1pPr algn="r" rtl="0">
              <a:defRPr sz="750">
                <a:solidFill>
                  <a:schemeClr val="tx1"/>
                </a:solidFill>
              </a:defRPr>
            </a:lvl1pPr>
          </a:lstStyle>
          <a:p>
            <a:fld id="{E944D186-B182-4225-9B0C-34FAE328E380}" type="datetime1">
              <a:rPr lang="en-US" smtClean="0"/>
              <a:t>10/11/2026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09584" y="6387128"/>
            <a:ext cx="457200" cy="338328"/>
          </a:xfrm>
          <a:prstGeom prst="rect">
            <a:avLst/>
          </a:prstGeom>
        </p:spPr>
        <p:txBody>
          <a:bodyPr vert="horz" lIns="91440" tIns="45720" rIns="91440" bIns="45720" rtlCol="0" anchor="ctr"/>
          <a:lstStyle>
            <a:lvl1pPr algn="r" rtl="0">
              <a:defRPr sz="750">
                <a:solidFill>
                  <a:schemeClr val="tx1"/>
                </a:solidFill>
              </a:defRPr>
            </a:lvl1pPr>
          </a:lstStyle>
          <a:p>
            <a:fld id="{C8116806-1FD2-4A57-B5EA-7014AB76383B}" type="slidenum">
              <a:rPr lang="en-US" smtClean="0"/>
              <a:pPr/>
              <a:t>‹#›</a:t>
            </a:fld>
            <a:endParaRPr lang="en-US"/>
          </a:p>
        </p:txBody>
      </p:sp>
    </p:spTree>
    <p:extLst>
      <p:ext uri="{BB962C8B-B14F-4D97-AF65-F5344CB8AC3E}">
        <p14:creationId xmlns:p14="http://schemas.microsoft.com/office/powerpoint/2010/main" val="3491360282"/>
      </p:ext>
    </p:extLst>
  </p:cSld>
  <p:clrMap bg1="lt1" tx1="dk1" bg2="lt2" tx2="dk2" accent1="accent1" accent2="accent2" accent3="accent3" accent4="accent4" accent5="accent5" accent6="accent6" hlink="hlink" folHlink="folHlink"/>
  <p:sldLayoutIdLst>
    <p:sldLayoutId id="2147483667" r:id="rId1"/>
    <p:sldLayoutId id="2147483662" r:id="rId2"/>
    <p:sldLayoutId id="2147483661" r:id="rId3"/>
    <p:sldLayoutId id="2147483663" r:id="rId4"/>
    <p:sldLayoutId id="2147483664" r:id="rId5"/>
    <p:sldLayoutId id="2147483665" r:id="rId6"/>
    <p:sldLayoutId id="2147483666"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 id="2147483722" r:id="rId62"/>
  </p:sldLayoutIdLst>
  <p:hf sldNum="0" hdr="0" ftr="0" dt="0"/>
  <p:txStyles>
    <p:titleStyle>
      <a:lvl1pPr algn="l" defTabSz="914400" rtl="0" eaLnBrk="1" latinLnBrk="0" hangingPunct="1">
        <a:lnSpc>
          <a:spcPct val="85000"/>
        </a:lnSpc>
        <a:spcBef>
          <a:spcPct val="0"/>
        </a:spcBef>
        <a:buNone/>
        <a:defRPr sz="3000" b="0" kern="1200" spc="-100" baseline="0">
          <a:solidFill>
            <a:schemeClr val="tx1"/>
          </a:solidFill>
          <a:latin typeface="+mj-lt"/>
          <a:ea typeface="+mj-ea"/>
          <a:cs typeface="+mj-cs"/>
        </a:defRPr>
      </a:lvl1pPr>
    </p:titleStyle>
    <p:bodyStyle>
      <a:lvl1pPr marL="285750" indent="-28575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5143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7429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715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00150" indent="-2857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pos="168">
          <p15:clr>
            <a:srgbClr val="F26B43"/>
          </p15:clr>
        </p15:guide>
        <p15:guide id="4" orient="horz" pos="168">
          <p15:clr>
            <a:srgbClr val="F26B43"/>
          </p15:clr>
        </p15:guide>
        <p15:guide id="5" pos="7512">
          <p15:clr>
            <a:srgbClr val="F26B43"/>
          </p15:clr>
        </p15:guide>
        <p15:guide id="6" orient="horz" pos="4152">
          <p15:clr>
            <a:srgbClr val="F26B43"/>
          </p15:clr>
        </p15:guide>
        <p15:guide id="12" pos="4728">
          <p15:clr>
            <a:srgbClr val="F26B43"/>
          </p15:clr>
        </p15:guide>
        <p15:guide id="13" pos="5328">
          <p15:clr>
            <a:srgbClr val="F26B43"/>
          </p15:clr>
        </p15:guide>
        <p15:guide id="26" pos="2952">
          <p15:clr>
            <a:srgbClr val="F26B43"/>
          </p15:clr>
        </p15:guide>
        <p15:guide id="27" pos="3096">
          <p15:clr>
            <a:srgbClr val="F26B43"/>
          </p15:clr>
        </p15:guide>
        <p15:guide id="29" pos="4128">
          <p15:clr>
            <a:srgbClr val="F26B43"/>
          </p15:clr>
        </p15:guide>
        <p15:guide id="30" pos="1392">
          <p15:clr>
            <a:srgbClr val="F26B43"/>
          </p15:clr>
        </p15:guide>
        <p15:guide id="3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pxhere.com/en/photo/1549455" TargetMode="External"/><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hyperlink" Target="https://thenglishroom.blogspot.com/2014/04/food-memory-match-game.html" TargetMode="External"/><Relationship Id="rId3" Type="http://schemas.openxmlformats.org/officeDocument/2006/relationships/hyperlink" Target="https://freepngimg.com/png/91824-text-company-analysis-diagram-condominium-swot" TargetMode="External"/><Relationship Id="rId7" Type="http://schemas.openxmlformats.org/officeDocument/2006/relationships/hyperlink" Target="https://lupinepublishers.com/fashion-technology-textile-engineering/fulltext/analysis-of-fashion-industry-business-environment.ID.000144.php" TargetMode="External"/><Relationship Id="rId12" Type="http://schemas.openxmlformats.org/officeDocument/2006/relationships/image" Target="../media/image15.jpg"/><Relationship Id="rId2" Type="http://schemas.openxmlformats.org/officeDocument/2006/relationships/image" Target="../media/image10.png"/><Relationship Id="rId1" Type="http://schemas.openxmlformats.org/officeDocument/2006/relationships/slideLayout" Target="../slideLayouts/slideLayout36.xml"/><Relationship Id="rId6" Type="http://schemas.openxmlformats.org/officeDocument/2006/relationships/image" Target="../media/image12.png"/><Relationship Id="rId11" Type="http://schemas.openxmlformats.org/officeDocument/2006/relationships/hyperlink" Target="https://creativecommons.org/licenses/by-sa/3.0/" TargetMode="External"/><Relationship Id="rId5" Type="http://schemas.openxmlformats.org/officeDocument/2006/relationships/hyperlink" Target="https://pixabay.com/en/bakery-sweets-candy-chocolate-food-411800/" TargetMode="External"/><Relationship Id="rId10" Type="http://schemas.openxmlformats.org/officeDocument/2006/relationships/hyperlink" Target="https://en.wikipedia.org/wiki/File:Ishikawa_Fishbone_Diagram.svg" TargetMode="External"/><Relationship Id="rId4" Type="http://schemas.openxmlformats.org/officeDocument/2006/relationships/image" Target="../media/image11.jpg"/><Relationship Id="rId9" Type="http://schemas.openxmlformats.org/officeDocument/2006/relationships/image" Target="../media/image14.svg"/><Relationship Id="rId14" Type="http://schemas.openxmlformats.org/officeDocument/2006/relationships/hyperlink" Target="https://creativecommons.org/licenses/by-nc/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esheninger.blogspot.com/2017/09/" TargetMode="External"/><Relationship Id="rId2" Type="http://schemas.openxmlformats.org/officeDocument/2006/relationships/image" Target="../media/image16.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gemmerich/8676632840" TargetMode="External"/><Relationship Id="rId2" Type="http://schemas.openxmlformats.org/officeDocument/2006/relationships/image" Target="../media/image17.jp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hyperlink" Target="https://viva.pressbooks.pub/fundamentalsofbusiness/chapter/chapter-2-the-foundations-of-business/" TargetMode="External"/><Relationship Id="rId2" Type="http://schemas.openxmlformats.org/officeDocument/2006/relationships/image" Target="../media/image18.png"/><Relationship Id="rId1" Type="http://schemas.openxmlformats.org/officeDocument/2006/relationships/slideLayout" Target="../slideLayouts/slideLayout11.xml"/><Relationship Id="rId4"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8.xml.rels><?xml version="1.0" encoding="UTF-8" standalone="yes"?>
<Relationships xmlns="http://schemas.openxmlformats.org/package/2006/relationships"><Relationship Id="rId3" Type="http://schemas.openxmlformats.org/officeDocument/2006/relationships/hyperlink" Target="https://creducation.net/resources/problem_solving_skills/fishbone.html" TargetMode="External"/><Relationship Id="rId2" Type="http://schemas.openxmlformats.org/officeDocument/2006/relationships/image" Target="../media/image19.jpg"/><Relationship Id="rId1" Type="http://schemas.openxmlformats.org/officeDocument/2006/relationships/slideLayout" Target="../slideLayouts/slideLayout12.xml"/><Relationship Id="rId4" Type="http://schemas.openxmlformats.org/officeDocument/2006/relationships/hyperlink" Target="https://creativecommons.org/licenses/by-nc-sa/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hyperlink" Target="https://www.pexels.com/photo/thank-you-signage-2072165/" TargetMode="External"/><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C6491-6B63-43FA-C599-BBAE7B9CFA1B}"/>
              </a:ext>
            </a:extLst>
          </p:cNvPr>
          <p:cNvSpPr>
            <a:spLocks noGrp="1"/>
          </p:cNvSpPr>
          <p:nvPr>
            <p:ph type="ctrTitle"/>
          </p:nvPr>
        </p:nvSpPr>
        <p:spPr>
          <a:xfrm>
            <a:off x="138305" y="208156"/>
            <a:ext cx="6893799" cy="1060604"/>
          </a:xfrm>
        </p:spPr>
        <p:txBody>
          <a:bodyPr anchor="t">
            <a:normAutofit/>
          </a:bodyPr>
          <a:lstStyle/>
          <a:p>
            <a:r>
              <a:rPr lang="en-US" dirty="0"/>
              <a:t>Basil’s Bakery</a:t>
            </a:r>
          </a:p>
        </p:txBody>
      </p:sp>
      <p:sp>
        <p:nvSpPr>
          <p:cNvPr id="3" name="Subtitle 2">
            <a:extLst>
              <a:ext uri="{FF2B5EF4-FFF2-40B4-BE49-F238E27FC236}">
                <a16:creationId xmlns:a16="http://schemas.microsoft.com/office/drawing/2014/main" id="{FFF32ABD-ED6A-DF75-5AE1-ACE60B7DBD48}"/>
              </a:ext>
            </a:extLst>
          </p:cNvPr>
          <p:cNvSpPr>
            <a:spLocks noGrp="1"/>
          </p:cNvSpPr>
          <p:nvPr>
            <p:ph type="subTitle" idx="1"/>
          </p:nvPr>
        </p:nvSpPr>
        <p:spPr>
          <a:xfrm>
            <a:off x="138305" y="1268760"/>
            <a:ext cx="7109823" cy="4968552"/>
          </a:xfrm>
        </p:spPr>
        <p:txBody>
          <a:bodyPr anchor="b">
            <a:normAutofit fontScale="25000" lnSpcReduction="20000"/>
          </a:bodyPr>
          <a:lstStyle/>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endParaRPr lang="en-US" dirty="0"/>
          </a:p>
          <a:p>
            <a:pPr marL="857250" indent="-857250">
              <a:buFont typeface="Courier New" panose="02070309020205020404" pitchFamily="49" charset="0"/>
              <a:buChar char="o"/>
            </a:pPr>
            <a:endParaRPr lang="en-US" sz="6700" dirty="0"/>
          </a:p>
          <a:p>
            <a:pPr marL="857250" indent="-857250">
              <a:buFont typeface="Courier New" panose="02070309020205020404" pitchFamily="49" charset="0"/>
              <a:buChar char="o"/>
            </a:pPr>
            <a:r>
              <a:rPr lang="en-US" sz="12800" dirty="0"/>
              <a:t>Student name: Estera Boceanu</a:t>
            </a:r>
          </a:p>
          <a:p>
            <a:pPr marL="857250" indent="-857250">
              <a:buFont typeface="Courier New" panose="02070309020205020404" pitchFamily="49" charset="0"/>
              <a:buChar char="o"/>
            </a:pPr>
            <a:r>
              <a:rPr lang="en-US" sz="12800" dirty="0"/>
              <a:t> student ID: (2536092)</a:t>
            </a:r>
          </a:p>
          <a:p>
            <a:pPr marL="857250" indent="-857250">
              <a:buFont typeface="Courier New" panose="02070309020205020404" pitchFamily="49" charset="0"/>
              <a:buChar char="o"/>
            </a:pPr>
            <a:r>
              <a:rPr lang="en-US" sz="12800" dirty="0"/>
              <a:t>Lecturers name </a:t>
            </a:r>
            <a:r>
              <a:rPr lang="en-US" sz="12800" dirty="0" err="1"/>
              <a:t>Ms</a:t>
            </a:r>
            <a:r>
              <a:rPr lang="en-US" sz="12800" dirty="0"/>
              <a:t> </a:t>
            </a:r>
            <a:r>
              <a:rPr lang="en-US" sz="12800" dirty="0" err="1"/>
              <a:t>Zahida</a:t>
            </a:r>
            <a:r>
              <a:rPr lang="en-US" sz="12800" dirty="0"/>
              <a:t> Khan </a:t>
            </a:r>
          </a:p>
          <a:p>
            <a:pPr marL="857250" indent="-857250">
              <a:buFont typeface="Courier New" panose="02070309020205020404" pitchFamily="49" charset="0"/>
              <a:buChar char="o"/>
            </a:pPr>
            <a:r>
              <a:rPr lang="en-GB" sz="12800" dirty="0">
                <a:latin typeface="Arial" panose="020B0604020202020204" pitchFamily="34" charset="0"/>
                <a:cs typeface="Arial" panose="020B0604020202020204" pitchFamily="34" charset="0"/>
              </a:rPr>
              <a:t>Module code: LCLM 4004</a:t>
            </a:r>
          </a:p>
          <a:p>
            <a:pPr marL="857250" indent="-857250">
              <a:buFont typeface="Courier New" panose="02070309020205020404" pitchFamily="49" charset="0"/>
              <a:buChar char="o"/>
            </a:pPr>
            <a:r>
              <a:rPr lang="en-GB" sz="12800" dirty="0">
                <a:latin typeface="Arial" panose="020B0604020202020204" pitchFamily="34" charset="0"/>
                <a:cs typeface="Arial" panose="020B0604020202020204" pitchFamily="34" charset="0"/>
              </a:rPr>
              <a:t>Module name: Problem solving and decision making</a:t>
            </a:r>
            <a:r>
              <a:rPr lang="en-GB" sz="6700" dirty="0">
                <a:latin typeface="Arial" panose="020B0604020202020204" pitchFamily="34" charset="0"/>
                <a:cs typeface="Arial" panose="020B0604020202020204" pitchFamily="34" charset="0"/>
              </a:rPr>
              <a:t> </a:t>
            </a:r>
          </a:p>
          <a:p>
            <a:pPr marL="857250" indent="-857250">
              <a:buFont typeface="Courier New" panose="02070309020205020404" pitchFamily="49" charset="0"/>
              <a:buChar char="o"/>
            </a:pPr>
            <a:r>
              <a:rPr lang="en-GB" sz="12800" dirty="0">
                <a:latin typeface="Arial" panose="020B0604020202020204" pitchFamily="34" charset="0"/>
                <a:cs typeface="Arial" panose="020B0604020202020204" pitchFamily="34" charset="0"/>
              </a:rPr>
              <a:t>Component 1: Basil’s bakery</a:t>
            </a:r>
          </a:p>
          <a:p>
            <a:pPr marL="285750" indent="-285750">
              <a:buFont typeface="Courier New" panose="02070309020205020404" pitchFamily="49" charset="0"/>
              <a:buChar char="o"/>
            </a:pPr>
            <a:endParaRPr lang="en-US" dirty="0"/>
          </a:p>
          <a:p>
            <a:pPr marL="285750" indent="-285750">
              <a:buFont typeface="Courier New" panose="02070309020205020404" pitchFamily="49" charset="0"/>
              <a:buChar char="o"/>
            </a:pPr>
            <a:endParaRPr lang="en-US" dirty="0"/>
          </a:p>
        </p:txBody>
      </p:sp>
      <p:pic>
        <p:nvPicPr>
          <p:cNvPr id="7" name="Picture Placeholder 6">
            <a:extLst>
              <a:ext uri="{FF2B5EF4-FFF2-40B4-BE49-F238E27FC236}">
                <a16:creationId xmlns:a16="http://schemas.microsoft.com/office/drawing/2014/main" id="{29C5CE37-B0D9-F3FD-CD4C-FA8BF2E413C5}"/>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0382" r="30382"/>
          <a:stretch>
            <a:fillRect/>
          </a:stretch>
        </p:blipFill>
        <p:spPr>
          <a:xfrm>
            <a:off x="7752185" y="116631"/>
            <a:ext cx="4439816" cy="6366017"/>
          </a:xfrm>
        </p:spPr>
      </p:pic>
    </p:spTree>
    <p:extLst>
      <p:ext uri="{BB962C8B-B14F-4D97-AF65-F5344CB8AC3E}">
        <p14:creationId xmlns:p14="http://schemas.microsoft.com/office/powerpoint/2010/main" val="3365127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1">
            <a:extLst>
              <a:ext uri="{FF2B5EF4-FFF2-40B4-BE49-F238E27FC236}">
                <a16:creationId xmlns:a16="http://schemas.microsoft.com/office/drawing/2014/main" id="{F2A4E3F3-132F-D7F4-62CA-8535B8BA3158}"/>
              </a:ext>
            </a:extLst>
          </p:cNvPr>
          <p:cNvSpPr>
            <a:spLocks noGrp="1"/>
          </p:cNvSpPr>
          <p:nvPr>
            <p:ph type="title"/>
          </p:nvPr>
        </p:nvSpPr>
        <p:spPr>
          <a:xfrm>
            <a:off x="2658935" y="476672"/>
            <a:ext cx="5644202" cy="897785"/>
          </a:xfrm>
        </p:spPr>
        <p:txBody>
          <a:bodyPr>
            <a:normAutofit/>
          </a:bodyPr>
          <a:lstStyle/>
          <a:p>
            <a:pPr algn="ctr"/>
            <a:r>
              <a:rPr lang="en-US" dirty="0"/>
              <a:t>The overview</a:t>
            </a:r>
            <a:br>
              <a:rPr lang="en-US" dirty="0"/>
            </a:br>
            <a:endParaRPr lang="en-US" dirty="0"/>
          </a:p>
        </p:txBody>
      </p:sp>
      <p:pic>
        <p:nvPicPr>
          <p:cNvPr id="15" name="Picture 14" descr="A diagram of swot analysis&#10;&#10;Description automatically generated">
            <a:extLst>
              <a:ext uri="{FF2B5EF4-FFF2-40B4-BE49-F238E27FC236}">
                <a16:creationId xmlns:a16="http://schemas.microsoft.com/office/drawing/2014/main" id="{53623917-1C89-53C8-F588-F4840A4672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125" r="9245" b="1"/>
          <a:stretch>
            <a:fillRect/>
          </a:stretch>
        </p:blipFill>
        <p:spPr>
          <a:xfrm>
            <a:off x="1402823" y="3813887"/>
            <a:ext cx="3672408" cy="2744516"/>
          </a:xfrm>
          <a:custGeom>
            <a:avLst/>
            <a:gdLst>
              <a:gd name="connsiteX0" fmla="*/ 287879 w 4140679"/>
              <a:gd name="connsiteY0" fmla="*/ 0 h 3094471"/>
              <a:gd name="connsiteX1" fmla="*/ 3852800 w 4140679"/>
              <a:gd name="connsiteY1" fmla="*/ 0 h 3094471"/>
              <a:gd name="connsiteX2" fmla="*/ 4140679 w 4140679"/>
              <a:gd name="connsiteY2" fmla="*/ 287879 h 3094471"/>
              <a:gd name="connsiteX3" fmla="*/ 4140679 w 4140679"/>
              <a:gd name="connsiteY3" fmla="*/ 2806592 h 3094471"/>
              <a:gd name="connsiteX4" fmla="*/ 3852800 w 4140679"/>
              <a:gd name="connsiteY4" fmla="*/ 3094471 h 3094471"/>
              <a:gd name="connsiteX5" fmla="*/ 287879 w 4140679"/>
              <a:gd name="connsiteY5" fmla="*/ 3094471 h 3094471"/>
              <a:gd name="connsiteX6" fmla="*/ 0 w 4140679"/>
              <a:gd name="connsiteY6" fmla="*/ 2806592 h 3094471"/>
              <a:gd name="connsiteX7" fmla="*/ 0 w 4140679"/>
              <a:gd name="connsiteY7" fmla="*/ 287879 h 3094471"/>
              <a:gd name="connsiteX8" fmla="*/ 287879 w 4140679"/>
              <a:gd name="connsiteY8" fmla="*/ 0 h 3094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40679" h="3094471">
                <a:moveTo>
                  <a:pt x="287879" y="0"/>
                </a:moveTo>
                <a:lnTo>
                  <a:pt x="3852800" y="0"/>
                </a:lnTo>
                <a:cubicBezTo>
                  <a:pt x="4011791" y="0"/>
                  <a:pt x="4140679" y="128888"/>
                  <a:pt x="4140679" y="287879"/>
                </a:cubicBezTo>
                <a:lnTo>
                  <a:pt x="4140679" y="2806592"/>
                </a:lnTo>
                <a:cubicBezTo>
                  <a:pt x="4140679" y="2965583"/>
                  <a:pt x="4011791" y="3094471"/>
                  <a:pt x="3852800" y="3094471"/>
                </a:cubicBezTo>
                <a:lnTo>
                  <a:pt x="287879" y="3094471"/>
                </a:lnTo>
                <a:cubicBezTo>
                  <a:pt x="128888" y="3094471"/>
                  <a:pt x="0" y="2965583"/>
                  <a:pt x="0" y="2806592"/>
                </a:cubicBezTo>
                <a:lnTo>
                  <a:pt x="0" y="287879"/>
                </a:lnTo>
                <a:cubicBezTo>
                  <a:pt x="0" y="128888"/>
                  <a:pt x="128888" y="0"/>
                  <a:pt x="287879" y="0"/>
                </a:cubicBezTo>
                <a:close/>
              </a:path>
            </a:pathLst>
          </a:custGeom>
          <a:noFill/>
        </p:spPr>
      </p:pic>
      <p:pic>
        <p:nvPicPr>
          <p:cNvPr id="6" name="Picture Placeholder 5" descr="A trays of pastries and pastries&#10;&#10;Description automatically generated">
            <a:extLst>
              <a:ext uri="{FF2B5EF4-FFF2-40B4-BE49-F238E27FC236}">
                <a16:creationId xmlns:a16="http://schemas.microsoft.com/office/drawing/2014/main" id="{EA748D9D-D63E-8620-6514-6360D720EDD5}"/>
              </a:ext>
            </a:extLst>
          </p:cNvPr>
          <p:cNvPicPr>
            <a:picLocks noGrp="1" noChangeAspect="1"/>
          </p:cNvPicPr>
          <p:nvPr>
            <p:ph sz="quarter" idx="14"/>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2025" b="-1"/>
          <a:stretch>
            <a:fillRect/>
          </a:stretch>
        </p:blipFill>
        <p:spPr>
          <a:xfrm>
            <a:off x="8760296" y="0"/>
            <a:ext cx="3431704" cy="2915863"/>
          </a:xfrm>
          <a:noFill/>
        </p:spPr>
      </p:pic>
      <p:pic>
        <p:nvPicPr>
          <p:cNvPr id="18" name="Picture 17" descr="A diagram of a company's company">
            <a:extLst>
              <a:ext uri="{FF2B5EF4-FFF2-40B4-BE49-F238E27FC236}">
                <a16:creationId xmlns:a16="http://schemas.microsoft.com/office/drawing/2014/main" id="{4E23DA09-2604-13BD-D7F5-575FD6E3A85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010776" y="4149080"/>
            <a:ext cx="2930744" cy="2409323"/>
          </a:xfrm>
          <a:prstGeom prst="rect">
            <a:avLst/>
          </a:prstGeom>
        </p:spPr>
      </p:pic>
      <p:pic>
        <p:nvPicPr>
          <p:cNvPr id="3" name="Graphic 2">
            <a:extLst>
              <a:ext uri="{FF2B5EF4-FFF2-40B4-BE49-F238E27FC236}">
                <a16:creationId xmlns:a16="http://schemas.microsoft.com/office/drawing/2014/main" id="{3AD42F5F-49B2-0468-A981-904EEAA8993A}"/>
              </a:ext>
            </a:extLst>
          </p:cNvPr>
          <p:cNvPicPr>
            <a:picLocks noChangeAspect="1"/>
          </p:cNvPicPr>
          <p:nvPr/>
        </p:nvPicPr>
        <p:blipFill>
          <a:blip r:embed="rId8">
            <a:extLst>
              <a:ext uri="{96DAC541-7B7A-43D3-8B79-37D633B846F1}">
                <asvg:svgBlip xmlns:asvg="http://schemas.microsoft.com/office/drawing/2016/SVG/main" r:embed="rId9"/>
              </a:ext>
              <a:ext uri="{837473B0-CC2E-450A-ABE3-18F120FF3D39}">
                <a1611:picAttrSrcUrl xmlns:a1611="http://schemas.microsoft.com/office/drawing/2016/11/main" r:id="rId10"/>
              </a:ext>
            </a:extLst>
          </a:blip>
          <a:stretch>
            <a:fillRect/>
          </a:stretch>
        </p:blipFill>
        <p:spPr>
          <a:xfrm>
            <a:off x="5735710" y="4725144"/>
            <a:ext cx="3275066" cy="2017440"/>
          </a:xfrm>
          <a:prstGeom prst="rect">
            <a:avLst/>
          </a:prstGeom>
        </p:spPr>
      </p:pic>
      <p:sp>
        <p:nvSpPr>
          <p:cNvPr id="4" name="TextBox 3">
            <a:extLst>
              <a:ext uri="{FF2B5EF4-FFF2-40B4-BE49-F238E27FC236}">
                <a16:creationId xmlns:a16="http://schemas.microsoft.com/office/drawing/2014/main" id="{E439AEAC-4BB1-9C73-BA5D-6428F7E30232}"/>
              </a:ext>
            </a:extLst>
          </p:cNvPr>
          <p:cNvSpPr txBox="1"/>
          <p:nvPr/>
        </p:nvSpPr>
        <p:spPr>
          <a:xfrm>
            <a:off x="-57245" y="6627168"/>
            <a:ext cx="4762500" cy="230832"/>
          </a:xfrm>
          <a:prstGeom prst="rect">
            <a:avLst/>
          </a:prstGeom>
          <a:noFill/>
        </p:spPr>
        <p:txBody>
          <a:bodyPr wrap="square" rtlCol="0">
            <a:spAutoFit/>
          </a:bodyPr>
          <a:lstStyle/>
          <a:p>
            <a:r>
              <a:rPr lang="en-GB" sz="900" dirty="0">
                <a:hlinkClick r:id="rId10" tooltip="https://en.wikipedia.org/wiki/File:Ishikawa_Fishbone_Diagram.svg"/>
              </a:rPr>
              <a:t>This Photo</a:t>
            </a:r>
            <a:r>
              <a:rPr lang="en-GB" sz="900" dirty="0"/>
              <a:t> by Unknown Author is licensed under </a:t>
            </a:r>
            <a:r>
              <a:rPr lang="en-GB" sz="900" dirty="0">
                <a:hlinkClick r:id="rId11" tooltip="https://creativecommons.org/licenses/by-sa/3.0/"/>
              </a:rPr>
              <a:t>CC BY-SA</a:t>
            </a:r>
            <a:endParaRPr lang="en-GB" sz="900" dirty="0"/>
          </a:p>
        </p:txBody>
      </p:sp>
      <p:pic>
        <p:nvPicPr>
          <p:cNvPr id="7" name="Picture 6">
            <a:extLst>
              <a:ext uri="{FF2B5EF4-FFF2-40B4-BE49-F238E27FC236}">
                <a16:creationId xmlns:a16="http://schemas.microsoft.com/office/drawing/2014/main" id="{03B44244-9BCC-0CD3-77D6-8E1B290907BF}"/>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5075231" y="2493479"/>
            <a:ext cx="3227906" cy="2017441"/>
          </a:xfrm>
          <a:prstGeom prst="rect">
            <a:avLst/>
          </a:prstGeom>
        </p:spPr>
      </p:pic>
      <p:sp>
        <p:nvSpPr>
          <p:cNvPr id="8" name="TextBox 7">
            <a:extLst>
              <a:ext uri="{FF2B5EF4-FFF2-40B4-BE49-F238E27FC236}">
                <a16:creationId xmlns:a16="http://schemas.microsoft.com/office/drawing/2014/main" id="{C262265C-AF40-2915-E4E7-EAF10779B911}"/>
              </a:ext>
            </a:extLst>
          </p:cNvPr>
          <p:cNvSpPr txBox="1"/>
          <p:nvPr/>
        </p:nvSpPr>
        <p:spPr>
          <a:xfrm>
            <a:off x="1116921" y="7866602"/>
            <a:ext cx="5821760" cy="230832"/>
          </a:xfrm>
          <a:prstGeom prst="rect">
            <a:avLst/>
          </a:prstGeom>
          <a:noFill/>
        </p:spPr>
        <p:txBody>
          <a:bodyPr wrap="square" rtlCol="0">
            <a:spAutoFit/>
          </a:bodyPr>
          <a:lstStyle/>
          <a:p>
            <a:r>
              <a:rPr lang="en-GB" sz="900">
                <a:hlinkClick r:id="rId13" tooltip="https://thenglishroom.blogspot.com/2014/04/food-memory-match-game.html"/>
              </a:rPr>
              <a:t>This Photo</a:t>
            </a:r>
            <a:r>
              <a:rPr lang="en-GB" sz="900"/>
              <a:t> by Unknown Author is licensed under </a:t>
            </a:r>
            <a:r>
              <a:rPr lang="en-GB" sz="900">
                <a:hlinkClick r:id="rId14" tooltip="https://creativecommons.org/licenses/by-nc/3.0/"/>
              </a:rPr>
              <a:t>CC BY-NC</a:t>
            </a:r>
            <a:endParaRPr lang="en-GB" sz="900"/>
          </a:p>
        </p:txBody>
      </p:sp>
      <p:graphicFrame>
        <p:nvGraphicFramePr>
          <p:cNvPr id="10" name="Table 9">
            <a:extLst>
              <a:ext uri="{FF2B5EF4-FFF2-40B4-BE49-F238E27FC236}">
                <a16:creationId xmlns:a16="http://schemas.microsoft.com/office/drawing/2014/main" id="{C7374740-3F76-2B35-E035-D801FFA289E4}"/>
              </a:ext>
            </a:extLst>
          </p:cNvPr>
          <p:cNvGraphicFramePr>
            <a:graphicFrameLocks noGrp="1"/>
          </p:cNvGraphicFramePr>
          <p:nvPr>
            <p:extLst>
              <p:ext uri="{D42A27DB-BD31-4B8C-83A1-F6EECF244321}">
                <p14:modId xmlns:p14="http://schemas.microsoft.com/office/powerpoint/2010/main" val="3501914019"/>
              </p:ext>
            </p:extLst>
          </p:nvPr>
        </p:nvGraphicFramePr>
        <p:xfrm>
          <a:off x="171553" y="1750479"/>
          <a:ext cx="4340271" cy="1463040"/>
        </p:xfrm>
        <a:graphic>
          <a:graphicData uri="http://schemas.openxmlformats.org/drawingml/2006/table">
            <a:tbl>
              <a:tblPr firstRow="1" bandRow="1">
                <a:tableStyleId>{5C22544A-7EE6-4342-B048-85BDC9FD1C3A}</a:tableStyleId>
              </a:tblPr>
              <a:tblGrid>
                <a:gridCol w="4340271">
                  <a:extLst>
                    <a:ext uri="{9D8B030D-6E8A-4147-A177-3AD203B41FA5}">
                      <a16:colId xmlns:a16="http://schemas.microsoft.com/office/drawing/2014/main" val="2513793496"/>
                    </a:ext>
                  </a:extLst>
                </a:gridCol>
              </a:tblGrid>
              <a:tr h="1165384">
                <a:tc>
                  <a:txBody>
                    <a:bodyPr/>
                    <a:lstStyle/>
                    <a:p>
                      <a:r>
                        <a:rPr lang="en-GB" dirty="0"/>
                        <a:t>Good morning  my name is Estera Boceanu ,today is about Basil’s bakery and today I will explain what is happening to the bakery</a:t>
                      </a:r>
                    </a:p>
                    <a:p>
                      <a:endParaRPr lang="en-GB" dirty="0"/>
                    </a:p>
                  </a:txBody>
                  <a:tcPr/>
                </a:tc>
                <a:extLst>
                  <a:ext uri="{0D108BD9-81ED-4DB2-BD59-A6C34878D82A}">
                    <a16:rowId xmlns:a16="http://schemas.microsoft.com/office/drawing/2014/main" val="3577482265"/>
                  </a:ext>
                </a:extLst>
              </a:tr>
            </a:tbl>
          </a:graphicData>
        </a:graphic>
      </p:graphicFrame>
    </p:spTree>
    <p:extLst>
      <p:ext uri="{BB962C8B-B14F-4D97-AF65-F5344CB8AC3E}">
        <p14:creationId xmlns:p14="http://schemas.microsoft.com/office/powerpoint/2010/main" val="1586644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83951-98B9-E4FA-2FF5-846DC5F2F973}"/>
              </a:ext>
            </a:extLst>
          </p:cNvPr>
          <p:cNvSpPr>
            <a:spLocks noGrp="1"/>
          </p:cNvSpPr>
          <p:nvPr>
            <p:ph type="title"/>
          </p:nvPr>
        </p:nvSpPr>
        <p:spPr/>
        <p:txBody>
          <a:bodyPr/>
          <a:lstStyle/>
          <a:p>
            <a:pPr algn="ctr"/>
            <a:r>
              <a:rPr lang="en-GB" dirty="0"/>
              <a:t>What is happening to the bakery?</a:t>
            </a:r>
          </a:p>
        </p:txBody>
      </p:sp>
      <p:graphicFrame>
        <p:nvGraphicFramePr>
          <p:cNvPr id="8" name="Content Placeholder 7">
            <a:extLst>
              <a:ext uri="{FF2B5EF4-FFF2-40B4-BE49-F238E27FC236}">
                <a16:creationId xmlns:a16="http://schemas.microsoft.com/office/drawing/2014/main" id="{349B0C24-9AB7-6DD6-F3D2-9A1B60815551}"/>
              </a:ext>
            </a:extLst>
          </p:cNvPr>
          <p:cNvGraphicFramePr>
            <a:graphicFrameLocks noGrp="1"/>
          </p:cNvGraphicFramePr>
          <p:nvPr>
            <p:ph idx="1"/>
            <p:extLst>
              <p:ext uri="{D42A27DB-BD31-4B8C-83A1-F6EECF244321}">
                <p14:modId xmlns:p14="http://schemas.microsoft.com/office/powerpoint/2010/main" val="560837342"/>
              </p:ext>
            </p:extLst>
          </p:nvPr>
        </p:nvGraphicFramePr>
        <p:xfrm>
          <a:off x="182563" y="1182687"/>
          <a:ext cx="6489501" cy="4046513"/>
        </p:xfrm>
        <a:graphic>
          <a:graphicData uri="http://schemas.openxmlformats.org/drawingml/2006/table">
            <a:tbl>
              <a:tblPr firstRow="1" bandRow="1">
                <a:tableStyleId>{5C22544A-7EE6-4342-B048-85BDC9FD1C3A}</a:tableStyleId>
              </a:tblPr>
              <a:tblGrid>
                <a:gridCol w="6489501">
                  <a:extLst>
                    <a:ext uri="{9D8B030D-6E8A-4147-A177-3AD203B41FA5}">
                      <a16:colId xmlns:a16="http://schemas.microsoft.com/office/drawing/2014/main" val="242180831"/>
                    </a:ext>
                  </a:extLst>
                </a:gridCol>
              </a:tblGrid>
              <a:tr h="4046513">
                <a:tc>
                  <a:txBody>
                    <a:bodyPr/>
                    <a:lstStyle/>
                    <a:p>
                      <a:endParaRPr lang="en-GB" dirty="0"/>
                    </a:p>
                  </a:txBody>
                  <a:tcPr/>
                </a:tc>
                <a:extLst>
                  <a:ext uri="{0D108BD9-81ED-4DB2-BD59-A6C34878D82A}">
                    <a16:rowId xmlns:a16="http://schemas.microsoft.com/office/drawing/2014/main" val="2964202980"/>
                  </a:ext>
                </a:extLst>
              </a:tr>
            </a:tbl>
          </a:graphicData>
        </a:graphic>
      </p:graphicFrame>
      <p:sp>
        <p:nvSpPr>
          <p:cNvPr id="9" name="Rectangle 1">
            <a:extLst>
              <a:ext uri="{FF2B5EF4-FFF2-40B4-BE49-F238E27FC236}">
                <a16:creationId xmlns:a16="http://schemas.microsoft.com/office/drawing/2014/main" id="{33A92B73-B142-21C8-5378-A69530AB92C0}"/>
              </a:ext>
            </a:extLst>
          </p:cNvPr>
          <p:cNvSpPr>
            <a:spLocks noChangeArrowheads="1"/>
          </p:cNvSpPr>
          <p:nvPr/>
        </p:nvSpPr>
        <p:spPr bwMode="auto">
          <a:xfrm>
            <a:off x="222957" y="1718453"/>
            <a:ext cx="6377099"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Arial" panose="020B0604020202020204" pitchFamily="34" charset="0"/>
                <a:ea typeface="Arial" panose="020B0604020202020204" pitchFamily="34" charset="0"/>
              </a:rPr>
              <a:t>Basil’s Bakery Case Study</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Arial" panose="020B0604020202020204" pitchFamily="34" charset="0"/>
                <a:ea typeface="Arial" panose="020B0604020202020204" pitchFamily="34" charset="0"/>
              </a:rPr>
              <a:t>Basil’s Bakery is a small independent business located in a retail park in Coventry, UK. Basil is a skilled baker who produces cakes, pastries, and bread using high-quality organic ingredients. Local shoppers and people who work in the retail park value the bakery because the food is tasty and the location is convenient. Office workers and warehouse workers from the nearby industrial area also regularly visit the bakery.</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Arial" panose="020B0604020202020204" pitchFamily="34" charset="0"/>
                <a:ea typeface="Arial" panose="020B0604020202020204" pitchFamily="34" charset="0"/>
              </a:rPr>
              <a:t>The business opened in 2015. For the next few years, sales increased year-on-year. However, in 2020, fewer people came to the bakery and sales significantly decreased. This was not surprising because of the Covid lockdown restrictions. Basil was not too concerned at first, as he expected sales and footfall to rise once the restrictions were lifted. Although footfall and sales did improve, they never returned to pre-2020 levels. Instead, from 2023 to 2025, the sales figure has remained, on average, around 25% below the 2019 figure.</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Arial" panose="020B0604020202020204" pitchFamily="34" charset="0"/>
                <a:ea typeface="Arial" panose="020B0604020202020204" pitchFamily="34" charset="0"/>
              </a:rPr>
              <a:t>Basil believes that the retail park is much quieter now than it was in 2019, with fewer people visiting the area. He has also noticed that every few months, one of the shops in the retail park closes, and these empty units are not being replaced by new businesses. Sadly, some of Basil’s most loyal customers, who worked in the local shops, have now lost their jobs. In addition, Basil has noticed that many office workers now work from home for part of the week. This means they do not come to the area every day to buy lunch.</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Arial" panose="020B0604020202020204" pitchFamily="34" charset="0"/>
                <a:ea typeface="Arial" panose="020B0604020202020204" pitchFamily="34" charset="0"/>
              </a:rPr>
              <a:t>Some of Basil’s loyal customers, including those who no longer work in the retail park or who now work from home, have asked whether the bakery could offer a delivery service. Unfortunately, Basil does not currently provide this service because he needs to remain onsite to bake the products.</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Arial" panose="020B0604020202020204" pitchFamily="34" charset="0"/>
                <a:ea typeface="Arial" panose="020B0604020202020204" pitchFamily="34" charset="0"/>
              </a:rPr>
              <a:t>Other customers have asked whether they can pre-order items before they arrive. This is because, during busy periods, the waiting time can be too long. Basil has tried to offer pre-orders, but he is not always able to answer the phone.</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rgbClr val="000000"/>
                </a:solidFill>
                <a:effectLst/>
                <a:latin typeface="Arial" panose="020B0604020202020204" pitchFamily="34" charset="0"/>
                <a:ea typeface="Arial" panose="020B0604020202020204" pitchFamily="34" charset="0"/>
              </a:rPr>
              <a:t>At the same time as the number of his customers are decreasing, Basil has also had to contend with his overheads increasing. His utility bills; rent; business rates and insurance are considerably higher than they were in 2019. Furthermore, given that he only wants to source organically grown produce (which are more vulnerable to crop failure), the cost of his stock is unpredictable and difficult to budget for.</a:t>
            </a:r>
            <a:endParaRPr kumimoji="0" lang="en-GB" altLang="en-US" sz="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800" b="0" i="0" u="none" strike="noStrike" cap="none" normalizeH="0" baseline="0" dirty="0">
                <a:ln>
                  <a:noFill/>
                </a:ln>
                <a:solidFill>
                  <a:schemeClr val="tx1"/>
                </a:solidFill>
                <a:effectLst/>
                <a:latin typeface="Arial" panose="020B0604020202020204" pitchFamily="34" charset="0"/>
                <a:ea typeface="Arial" panose="020B0604020202020204" pitchFamily="34" charset="0"/>
              </a:rPr>
              <a:t>Basil is becoming increasingly concerned about the future of his business. He is unsure whether the bakery can continue successfully in its current format. However, before making any changes, he wants to gain a clearer understanding of the issues affecting his sales. You are a business consultant, and Basil has asked you to research the situation and present your findings to him.</a:t>
            </a:r>
            <a:endParaRPr kumimoji="0" lang="en-GB" altLang="en-US" sz="800" b="0" i="0" u="none" strike="noStrike" cap="none" normalizeH="0" baseline="0" dirty="0">
              <a:ln>
                <a:noFill/>
              </a:ln>
              <a:solidFill>
                <a:schemeClr val="tx1"/>
              </a:solidFill>
              <a:effectLst/>
              <a:latin typeface="Arial" panose="020B0604020202020204" pitchFamily="34" charset="0"/>
            </a:endParaRPr>
          </a:p>
        </p:txBody>
      </p:sp>
      <p:graphicFrame>
        <p:nvGraphicFramePr>
          <p:cNvPr id="10" name="Table 9">
            <a:extLst>
              <a:ext uri="{FF2B5EF4-FFF2-40B4-BE49-F238E27FC236}">
                <a16:creationId xmlns:a16="http://schemas.microsoft.com/office/drawing/2014/main" id="{2B96528A-1BEE-0AA9-8CA5-308A8E98AD90}"/>
              </a:ext>
            </a:extLst>
          </p:cNvPr>
          <p:cNvGraphicFramePr>
            <a:graphicFrameLocks noGrp="1"/>
          </p:cNvGraphicFramePr>
          <p:nvPr>
            <p:extLst>
              <p:ext uri="{D42A27DB-BD31-4B8C-83A1-F6EECF244321}">
                <p14:modId xmlns:p14="http://schemas.microsoft.com/office/powerpoint/2010/main" val="1640387056"/>
              </p:ext>
            </p:extLst>
          </p:nvPr>
        </p:nvGraphicFramePr>
        <p:xfrm>
          <a:off x="7350764" y="908720"/>
          <a:ext cx="4721900" cy="3108960"/>
        </p:xfrm>
        <a:graphic>
          <a:graphicData uri="http://schemas.openxmlformats.org/drawingml/2006/table">
            <a:tbl>
              <a:tblPr/>
              <a:tblGrid>
                <a:gridCol w="4721900">
                  <a:extLst>
                    <a:ext uri="{9D8B030D-6E8A-4147-A177-3AD203B41FA5}">
                      <a16:colId xmlns:a16="http://schemas.microsoft.com/office/drawing/2014/main" val="1534971735"/>
                    </a:ext>
                  </a:extLst>
                </a:gridCol>
              </a:tblGrid>
              <a:tr h="3093860">
                <a:tc>
                  <a:txBody>
                    <a:bodyPr/>
                    <a:lstStyle/>
                    <a:p>
                      <a:pPr marL="285750" indent="-285750" algn="l">
                        <a:buFont typeface="Arial" panose="020B0604020202020204" pitchFamily="34" charset="0"/>
                        <a:buChar char="•"/>
                      </a:pPr>
                      <a:r>
                        <a:rPr lang="en-GB" dirty="0"/>
                        <a:t>Utilities high price, low income </a:t>
                      </a:r>
                    </a:p>
                    <a:p>
                      <a:pPr marL="285750" indent="-285750" algn="l">
                        <a:buFont typeface="Arial" panose="020B0604020202020204" pitchFamily="34" charset="0"/>
                        <a:buChar char="•"/>
                      </a:pPr>
                      <a:r>
                        <a:rPr lang="en-GB" dirty="0"/>
                        <a:t> no local costumers since Covid19</a:t>
                      </a:r>
                    </a:p>
                    <a:p>
                      <a:pPr marL="285750" indent="-285750" algn="l">
                        <a:buFont typeface="Arial" panose="020B0604020202020204" pitchFamily="34" charset="0"/>
                        <a:buChar char="•"/>
                      </a:pPr>
                      <a:r>
                        <a:rPr lang="en-GB" dirty="0"/>
                        <a:t>customers now work from home </a:t>
                      </a:r>
                    </a:p>
                    <a:p>
                      <a:pPr marL="285750" indent="-285750" algn="l">
                        <a:buFont typeface="Arial" panose="020B0604020202020204" pitchFamily="34" charset="0"/>
                        <a:buChar char="•"/>
                      </a:pPr>
                      <a:r>
                        <a:rPr lang="en-GB" dirty="0"/>
                        <a:t>High prices for ingredient’s </a:t>
                      </a:r>
                    </a:p>
                    <a:p>
                      <a:pPr marL="285750" indent="-285750" algn="l">
                        <a:buFont typeface="Arial" panose="020B0604020202020204" pitchFamily="34" charset="0"/>
                        <a:buChar char="•"/>
                      </a:pPr>
                      <a:r>
                        <a:rPr lang="en-GB" dirty="0"/>
                        <a:t>No pre-order system </a:t>
                      </a:r>
                    </a:p>
                    <a:p>
                      <a:pPr marL="285750" indent="-285750" algn="l">
                        <a:buFont typeface="Arial" panose="020B0604020202020204" pitchFamily="34" charset="0"/>
                        <a:buChar char="•"/>
                      </a:pPr>
                      <a:r>
                        <a:rPr lang="en-GB" dirty="0"/>
                        <a:t>Organic issues</a:t>
                      </a:r>
                    </a:p>
                    <a:p>
                      <a:pPr marL="285750" indent="-285750" algn="l">
                        <a:buFont typeface="Arial" panose="020B0604020202020204" pitchFamily="34" charset="0"/>
                        <a:buChar char="•"/>
                      </a:pPr>
                      <a:r>
                        <a:rPr lang="en-GB" dirty="0"/>
                        <a:t>Footfall and sales dropped 25%below figure </a:t>
                      </a:r>
                    </a:p>
                    <a:p>
                      <a:pPr marL="0" indent="0" algn="l">
                        <a:buFont typeface="Arial" panose="020B0604020202020204" pitchFamily="34" charset="0"/>
                        <a:buNone/>
                      </a:pPr>
                      <a:r>
                        <a:rPr lang="en-GB" dirty="0"/>
                        <a:t> </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872086691"/>
                  </a:ext>
                </a:extLst>
              </a:tr>
            </a:tbl>
          </a:graphicData>
        </a:graphic>
      </p:graphicFrame>
      <p:graphicFrame>
        <p:nvGraphicFramePr>
          <p:cNvPr id="12" name="Table 11">
            <a:extLst>
              <a:ext uri="{FF2B5EF4-FFF2-40B4-BE49-F238E27FC236}">
                <a16:creationId xmlns:a16="http://schemas.microsoft.com/office/drawing/2014/main" id="{3CBF4266-5FCC-1C97-C4F1-73F83BEA77C1}"/>
              </a:ext>
            </a:extLst>
          </p:cNvPr>
          <p:cNvGraphicFramePr>
            <a:graphicFrameLocks noGrp="1"/>
          </p:cNvGraphicFramePr>
          <p:nvPr>
            <p:extLst>
              <p:ext uri="{D42A27DB-BD31-4B8C-83A1-F6EECF244321}">
                <p14:modId xmlns:p14="http://schemas.microsoft.com/office/powerpoint/2010/main" val="131332388"/>
              </p:ext>
            </p:extLst>
          </p:nvPr>
        </p:nvGraphicFramePr>
        <p:xfrm>
          <a:off x="7288730" y="4221088"/>
          <a:ext cx="4845968" cy="2286000"/>
        </p:xfrm>
        <a:graphic>
          <a:graphicData uri="http://schemas.openxmlformats.org/drawingml/2006/table">
            <a:tbl>
              <a:tblPr/>
              <a:tblGrid>
                <a:gridCol w="4845968">
                  <a:extLst>
                    <a:ext uri="{9D8B030D-6E8A-4147-A177-3AD203B41FA5}">
                      <a16:colId xmlns:a16="http://schemas.microsoft.com/office/drawing/2014/main" val="74895285"/>
                    </a:ext>
                  </a:extLst>
                </a:gridCol>
              </a:tblGrid>
              <a:tr h="1669639">
                <a:tc>
                  <a:txBody>
                    <a:bodyPr/>
                    <a:lstStyle/>
                    <a:p>
                      <a:r>
                        <a:rPr lang="en-GB" dirty="0"/>
                        <a:t>People do not come to the bakery anymore because everything is expensive and also people work from home and they don’t buy food from the bakery witch is less convenient for basil because he is running the business to make people happy with his speciality  and he uses high quality ingredient.</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81418180"/>
                  </a:ext>
                </a:extLst>
              </a:tr>
            </a:tbl>
          </a:graphicData>
        </a:graphic>
      </p:graphicFrame>
    </p:spTree>
    <p:extLst>
      <p:ext uri="{BB962C8B-B14F-4D97-AF65-F5344CB8AC3E}">
        <p14:creationId xmlns:p14="http://schemas.microsoft.com/office/powerpoint/2010/main" val="22532762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4EE27B4C-680E-813E-8E4A-25D0F772960F}"/>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226" r="8226"/>
          <a:stretch>
            <a:fillRect/>
          </a:stretch>
        </p:blipFill>
        <p:spPr>
          <a:xfrm>
            <a:off x="21382" y="1772816"/>
            <a:ext cx="3350661" cy="3024336"/>
          </a:xfrm>
        </p:spPr>
      </p:pic>
      <p:sp>
        <p:nvSpPr>
          <p:cNvPr id="7" name="TextBox 6">
            <a:extLst>
              <a:ext uri="{FF2B5EF4-FFF2-40B4-BE49-F238E27FC236}">
                <a16:creationId xmlns:a16="http://schemas.microsoft.com/office/drawing/2014/main" id="{CA2DE7C1-E45A-5F09-A33C-4A80CF4569C2}"/>
              </a:ext>
            </a:extLst>
          </p:cNvPr>
          <p:cNvSpPr txBox="1"/>
          <p:nvPr/>
        </p:nvSpPr>
        <p:spPr>
          <a:xfrm>
            <a:off x="4914901" y="6592824"/>
            <a:ext cx="7010400" cy="230832"/>
          </a:xfrm>
          <a:prstGeom prst="rect">
            <a:avLst/>
          </a:prstGeom>
          <a:noFill/>
        </p:spPr>
        <p:txBody>
          <a:bodyPr wrap="square" rtlCol="0">
            <a:spAutoFit/>
          </a:bodyPr>
          <a:lstStyle/>
          <a:p>
            <a:r>
              <a:rPr lang="en-GB" sz="900">
                <a:hlinkClick r:id="rId3" tooltip="https://esheninger.blogspot.com/2017/09/"/>
              </a:rPr>
              <a:t>This Photo</a:t>
            </a:r>
            <a:r>
              <a:rPr lang="en-GB" sz="900"/>
              <a:t> by Unknown Author is licensed under </a:t>
            </a:r>
            <a:r>
              <a:rPr lang="en-GB" sz="900">
                <a:hlinkClick r:id="rId4" tooltip="https://creativecommons.org/licenses/by/3.0/"/>
              </a:rPr>
              <a:t>CC BY</a:t>
            </a:r>
            <a:endParaRPr lang="en-GB" sz="900"/>
          </a:p>
        </p:txBody>
      </p:sp>
      <p:sp>
        <p:nvSpPr>
          <p:cNvPr id="5" name="Subtitle 4">
            <a:extLst>
              <a:ext uri="{FF2B5EF4-FFF2-40B4-BE49-F238E27FC236}">
                <a16:creationId xmlns:a16="http://schemas.microsoft.com/office/drawing/2014/main" id="{0FBBC77F-EC49-CC91-B2F9-043121B6C315}"/>
              </a:ext>
            </a:extLst>
          </p:cNvPr>
          <p:cNvSpPr>
            <a:spLocks noGrp="1"/>
          </p:cNvSpPr>
          <p:nvPr>
            <p:ph type="subTitle" idx="1"/>
          </p:nvPr>
        </p:nvSpPr>
        <p:spPr>
          <a:xfrm>
            <a:off x="191345" y="116632"/>
            <a:ext cx="3528391" cy="1368152"/>
          </a:xfrm>
        </p:spPr>
        <p:txBody>
          <a:bodyPr>
            <a:normAutofit/>
          </a:bodyPr>
          <a:lstStyle/>
          <a:p>
            <a:pPr algn="ctr"/>
            <a:r>
              <a:rPr lang="en-GB" sz="2800" dirty="0"/>
              <a:t>what is the bakery facing?</a:t>
            </a:r>
          </a:p>
        </p:txBody>
      </p:sp>
      <p:sp>
        <p:nvSpPr>
          <p:cNvPr id="8" name="Subtitle 2">
            <a:extLst>
              <a:ext uri="{FF2B5EF4-FFF2-40B4-BE49-F238E27FC236}">
                <a16:creationId xmlns:a16="http://schemas.microsoft.com/office/drawing/2014/main" id="{E675D0F0-8C58-9CA6-D80E-3AB93B9CDC38}"/>
              </a:ext>
            </a:extLst>
          </p:cNvPr>
          <p:cNvSpPr>
            <a:spLocks noGrp="1"/>
          </p:cNvSpPr>
          <p:nvPr>
            <p:ph type="ctrTitle"/>
          </p:nvPr>
        </p:nvSpPr>
        <p:spPr>
          <a:xfrm>
            <a:off x="3621842" y="549275"/>
            <a:ext cx="8127247" cy="5904061"/>
          </a:xfrm>
        </p:spPr>
        <p:txBody>
          <a:bodyPr>
            <a:noAutofit/>
          </a:bodyPr>
          <a:lstStyle/>
          <a:p>
            <a:r>
              <a:rPr lang="en-GB" sz="1600" dirty="0"/>
              <a:t>Strength:</a:t>
            </a:r>
          </a:p>
          <a:p>
            <a:pPr marL="285750" indent="-285750">
              <a:buFont typeface="Arial" panose="020B0604020202020204" pitchFamily="34" charset="0"/>
              <a:buChar char="•"/>
            </a:pPr>
            <a:r>
              <a:rPr lang="en-GB" sz="1600" dirty="0"/>
              <a:t> basil uses organic and high quality produce in his cakes, bread and pastries and has a high selling point</a:t>
            </a:r>
          </a:p>
          <a:p>
            <a:pPr marL="285750" indent="-285750">
              <a:buFont typeface="Arial" panose="020B0604020202020204" pitchFamily="34" charset="0"/>
              <a:buChar char="•"/>
            </a:pPr>
            <a:r>
              <a:rPr lang="en-GB" sz="1600" dirty="0"/>
              <a:t>Basil had a loyal costumers base from 2015 to 2019 proving his bakery has the best record for his taste and high quality produce</a:t>
            </a:r>
          </a:p>
          <a:p>
            <a:pPr marL="285750" indent="-285750">
              <a:buFont typeface="Arial" panose="020B0604020202020204" pitchFamily="34" charset="0"/>
              <a:buChar char="•"/>
            </a:pPr>
            <a:r>
              <a:rPr lang="en-GB" sz="1600" dirty="0"/>
              <a:t>The bakery is located in a retail park so it can attract costumers work employs and people who might help with a small business  </a:t>
            </a:r>
          </a:p>
          <a:p>
            <a:r>
              <a:rPr lang="en-GB" sz="1600" dirty="0"/>
              <a:t>Weakness:</a:t>
            </a:r>
          </a:p>
          <a:p>
            <a:pPr marL="285750" indent="-285750">
              <a:buFont typeface="Arial" panose="020B0604020202020204" pitchFamily="34" charset="0"/>
              <a:buChar char="•"/>
            </a:pPr>
            <a:r>
              <a:rPr lang="en-GB" sz="1600" dirty="0"/>
              <a:t> basil is tied to the kitchen because he has to do it all manually that why he can not step out to handle the deliveries or to take orders from the costumers </a:t>
            </a:r>
          </a:p>
          <a:p>
            <a:pPr marL="285750" indent="-285750">
              <a:buFont typeface="Arial" panose="020B0604020202020204" pitchFamily="34" charset="0"/>
              <a:buChar char="•"/>
            </a:pPr>
            <a:r>
              <a:rPr lang="en-GB" sz="1600" dirty="0"/>
              <a:t>People waits for a long time to pick up their orders after they work shift because basil is too busy n the kitchen trying to make other orders </a:t>
            </a:r>
          </a:p>
          <a:p>
            <a:pPr marL="285750" indent="-285750">
              <a:buFont typeface="Arial" panose="020B0604020202020204" pitchFamily="34" charset="0"/>
              <a:buChar char="•"/>
            </a:pPr>
            <a:r>
              <a:rPr lang="en-GB" sz="1600" dirty="0"/>
              <a:t>Basil tried to make a pre-order to fix the line up but he is to busy inn the kitchen </a:t>
            </a:r>
          </a:p>
          <a:p>
            <a:r>
              <a:rPr lang="en-GB" sz="1600" dirty="0"/>
              <a:t>Opportunities: </a:t>
            </a:r>
          </a:p>
          <a:p>
            <a:pPr marL="171450" indent="-171450">
              <a:buFont typeface="Arial" panose="020B0604020202020204" pitchFamily="34" charset="0"/>
              <a:buChar char="•"/>
            </a:pPr>
            <a:r>
              <a:rPr lang="en-GB" sz="1600" dirty="0"/>
              <a:t>Basil could make a app or a website for pre-orders so people just get their orders sent </a:t>
            </a:r>
          </a:p>
          <a:p>
            <a:pPr marL="171450" indent="-171450">
              <a:buFont typeface="Arial" panose="020B0604020202020204" pitchFamily="34" charset="0"/>
              <a:buChar char="•"/>
            </a:pPr>
            <a:r>
              <a:rPr lang="en-GB" sz="1600" dirty="0"/>
              <a:t>He could open a new restaurant on busy alleys and near offices to gather more people </a:t>
            </a:r>
          </a:p>
          <a:p>
            <a:pPr marL="171450" indent="-171450">
              <a:buFont typeface="Arial" panose="020B0604020202020204" pitchFamily="34" charset="0"/>
              <a:buChar char="•"/>
            </a:pPr>
            <a:r>
              <a:rPr lang="en-GB" sz="1600" dirty="0"/>
              <a:t>Basil could partner up with the local shops for delivery and escape the long routs </a:t>
            </a:r>
          </a:p>
          <a:p>
            <a:r>
              <a:rPr lang="en-GB" sz="1600" dirty="0"/>
              <a:t>Threats :</a:t>
            </a:r>
          </a:p>
          <a:p>
            <a:r>
              <a:rPr lang="en-GB" sz="1600" dirty="0"/>
              <a:t>People don’t show up in the park very much because they no longer in the area </a:t>
            </a:r>
          </a:p>
          <a:p>
            <a:pPr marL="171450" indent="-171450">
              <a:buFont typeface="Arial" panose="020B0604020202020204" pitchFamily="34" charset="0"/>
              <a:buChar char="•"/>
            </a:pPr>
            <a:r>
              <a:rPr lang="en-GB" sz="1600" dirty="0"/>
              <a:t>The area is quitter because of covid 19 most of the restaurant local shops has been closed down </a:t>
            </a:r>
          </a:p>
          <a:p>
            <a:pPr marL="285750" indent="-285750">
              <a:buFont typeface="Arial" panose="020B0604020202020204" pitchFamily="34" charset="0"/>
              <a:buChar char="•"/>
            </a:pPr>
            <a:r>
              <a:rPr lang="en-GB" sz="1600" dirty="0"/>
              <a:t>The locals businesses has been moved to a different place so it makes it harder to make a sale</a:t>
            </a:r>
            <a:br>
              <a:rPr lang="en-GB" sz="1600" dirty="0"/>
            </a:br>
            <a:r>
              <a:rPr lang="en-GB" sz="1600" dirty="0"/>
              <a:t>since the covid every price went up so basil is struggling because ingredient are now very expensive bills rents insurance and a lot more .</a:t>
            </a:r>
            <a:br>
              <a:rPr lang="en-GB" sz="1600" dirty="0"/>
            </a:br>
            <a:r>
              <a:rPr lang="en-GB" sz="1600" dirty="0"/>
              <a:t>with out people buying form him it makes it hard to make a living </a:t>
            </a:r>
            <a:br>
              <a:rPr lang="en-GB" sz="1600" dirty="0"/>
            </a:br>
            <a:br>
              <a:rPr lang="en-GB" sz="1600" dirty="0"/>
            </a:br>
            <a:br>
              <a:rPr lang="en-GB" sz="1600" dirty="0"/>
            </a:br>
            <a:br>
              <a:rPr lang="en-GB" sz="1400" dirty="0"/>
            </a:br>
            <a:endParaRPr lang="en-GB" sz="1400" dirty="0"/>
          </a:p>
          <a:p>
            <a:pPr marL="171450" indent="-171450">
              <a:buFont typeface="Arial" panose="020B0604020202020204" pitchFamily="34" charset="0"/>
              <a:buChar char="•"/>
            </a:pPr>
            <a:endParaRPr lang="en-GB" sz="1100" dirty="0"/>
          </a:p>
          <a:p>
            <a:pPr marL="171450" indent="-171450">
              <a:buFont typeface="Arial" panose="020B0604020202020204" pitchFamily="34" charset="0"/>
              <a:buChar char="•"/>
            </a:pPr>
            <a:endParaRPr lang="en-GB" sz="1200" dirty="0"/>
          </a:p>
          <a:p>
            <a:endParaRPr lang="en-GB" sz="1200" dirty="0"/>
          </a:p>
          <a:p>
            <a:endParaRPr lang="en-GB" sz="1200" dirty="0"/>
          </a:p>
          <a:p>
            <a:endParaRPr lang="en-GB" dirty="0"/>
          </a:p>
        </p:txBody>
      </p:sp>
    </p:spTree>
    <p:extLst>
      <p:ext uri="{BB962C8B-B14F-4D97-AF65-F5344CB8AC3E}">
        <p14:creationId xmlns:p14="http://schemas.microsoft.com/office/powerpoint/2010/main" val="3691984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014D943-6603-3AB0-317D-A340709F7290}"/>
              </a:ext>
            </a:extLst>
          </p:cNvPr>
          <p:cNvPicPr>
            <a:picLocks noGrp="1" noRot="1" noChangeAspect="1" noMove="1" noResize="1" noEditPoints="1" noAdjustHandles="1" noChangeArrowheads="1" noChangeShapeType="1" noCrop="1"/>
          </p:cNvPicPr>
          <p:nvPr>
            <p:ph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832" y="102900"/>
            <a:ext cx="12095219" cy="6638467"/>
          </a:xfrm>
        </p:spPr>
      </p:pic>
      <p:graphicFrame>
        <p:nvGraphicFramePr>
          <p:cNvPr id="7" name="Table 6">
            <a:extLst>
              <a:ext uri="{FF2B5EF4-FFF2-40B4-BE49-F238E27FC236}">
                <a16:creationId xmlns:a16="http://schemas.microsoft.com/office/drawing/2014/main" id="{3896D1E2-9A91-378D-0D22-E363FACABF0C}"/>
              </a:ext>
            </a:extLst>
          </p:cNvPr>
          <p:cNvGraphicFramePr>
            <a:graphicFrameLocks noGrp="1"/>
          </p:cNvGraphicFramePr>
          <p:nvPr>
            <p:extLst>
              <p:ext uri="{D42A27DB-BD31-4B8C-83A1-F6EECF244321}">
                <p14:modId xmlns:p14="http://schemas.microsoft.com/office/powerpoint/2010/main" val="2909931875"/>
              </p:ext>
            </p:extLst>
          </p:nvPr>
        </p:nvGraphicFramePr>
        <p:xfrm>
          <a:off x="5628180" y="349667"/>
          <a:ext cx="6382297" cy="914400"/>
        </p:xfrm>
        <a:graphic>
          <a:graphicData uri="http://schemas.openxmlformats.org/drawingml/2006/table">
            <a:tbl>
              <a:tblPr/>
              <a:tblGrid>
                <a:gridCol w="6382297">
                  <a:extLst>
                    <a:ext uri="{9D8B030D-6E8A-4147-A177-3AD203B41FA5}">
                      <a16:colId xmlns:a16="http://schemas.microsoft.com/office/drawing/2014/main" val="259946749"/>
                    </a:ext>
                  </a:extLst>
                </a:gridCol>
              </a:tblGrid>
              <a:tr h="751348">
                <a:tc>
                  <a:txBody>
                    <a:bodyPr/>
                    <a:lstStyle/>
                    <a:p>
                      <a:pPr marL="171450" indent="-171450">
                        <a:buFont typeface="Arial" panose="020B0604020202020204" pitchFamily="34" charset="0"/>
                        <a:buChar char="•"/>
                      </a:pPr>
                      <a:r>
                        <a:rPr lang="en-GB" sz="1400" dirty="0"/>
                        <a:t>Basil has a low income because he can not save any profit in this environment</a:t>
                      </a:r>
                    </a:p>
                    <a:p>
                      <a:pPr marL="171450" indent="-171450">
                        <a:buFont typeface="Arial" panose="020B0604020202020204" pitchFamily="34" charset="0"/>
                        <a:buChar char="•"/>
                      </a:pPr>
                      <a:r>
                        <a:rPr lang="en-GB" sz="1400" dirty="0"/>
                        <a:t> the government rates taxes out of his business </a:t>
                      </a:r>
                    </a:p>
                    <a:p>
                      <a:pPr marL="171450" indent="-171450">
                        <a:buFont typeface="Arial" panose="020B0604020202020204" pitchFamily="34" charset="0"/>
                        <a:buChar char="•"/>
                      </a:pPr>
                      <a:endParaRPr lang="en-GB" sz="1200"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16665543"/>
                  </a:ext>
                </a:extLst>
              </a:tr>
            </a:tbl>
          </a:graphicData>
        </a:graphic>
      </p:graphicFrame>
      <p:graphicFrame>
        <p:nvGraphicFramePr>
          <p:cNvPr id="8" name="Table 7">
            <a:extLst>
              <a:ext uri="{FF2B5EF4-FFF2-40B4-BE49-F238E27FC236}">
                <a16:creationId xmlns:a16="http://schemas.microsoft.com/office/drawing/2014/main" id="{A911FAAA-52FF-5116-CF85-A31203584C34}"/>
              </a:ext>
            </a:extLst>
          </p:cNvPr>
          <p:cNvGraphicFramePr>
            <a:graphicFrameLocks noGrp="1"/>
          </p:cNvGraphicFramePr>
          <p:nvPr>
            <p:extLst>
              <p:ext uri="{D42A27DB-BD31-4B8C-83A1-F6EECF244321}">
                <p14:modId xmlns:p14="http://schemas.microsoft.com/office/powerpoint/2010/main" val="4129354949"/>
              </p:ext>
            </p:extLst>
          </p:nvPr>
        </p:nvGraphicFramePr>
        <p:xfrm>
          <a:off x="5614972" y="1552639"/>
          <a:ext cx="6408712" cy="518160"/>
        </p:xfrm>
        <a:graphic>
          <a:graphicData uri="http://schemas.openxmlformats.org/drawingml/2006/table">
            <a:tbl>
              <a:tblPr/>
              <a:tblGrid>
                <a:gridCol w="6408712">
                  <a:extLst>
                    <a:ext uri="{9D8B030D-6E8A-4147-A177-3AD203B41FA5}">
                      <a16:colId xmlns:a16="http://schemas.microsoft.com/office/drawing/2014/main" val="3869794016"/>
                    </a:ext>
                  </a:extLst>
                </a:gridCol>
              </a:tblGrid>
              <a:tr h="514350">
                <a:tc>
                  <a:txBody>
                    <a:bodyPr/>
                    <a:lstStyle/>
                    <a:p>
                      <a:pPr marL="285750" indent="-285750">
                        <a:buFont typeface="Arial" panose="020B0604020202020204" pitchFamily="34" charset="0"/>
                        <a:buChar char="•"/>
                      </a:pPr>
                      <a:r>
                        <a:rPr lang="en-GB" sz="1400" dirty="0"/>
                        <a:t>Gas ,rent, electricity, ingredient, are all expensive </a:t>
                      </a:r>
                    </a:p>
                    <a:p>
                      <a:pPr marL="285750" indent="-285750">
                        <a:buFont typeface="Arial" panose="020B0604020202020204" pitchFamily="34" charset="0"/>
                        <a:buChar char="•"/>
                      </a:pPr>
                      <a:r>
                        <a:rPr lang="en-GB" sz="1400" dirty="0"/>
                        <a:t>People now stay on a budget because every thing is expensive </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195711437"/>
                  </a:ext>
                </a:extLst>
              </a:tr>
            </a:tbl>
          </a:graphicData>
        </a:graphic>
      </p:graphicFrame>
      <p:graphicFrame>
        <p:nvGraphicFramePr>
          <p:cNvPr id="10" name="Table 9">
            <a:extLst>
              <a:ext uri="{FF2B5EF4-FFF2-40B4-BE49-F238E27FC236}">
                <a16:creationId xmlns:a16="http://schemas.microsoft.com/office/drawing/2014/main" id="{457C746C-492E-58F8-D694-5CE5308F8EB9}"/>
              </a:ext>
            </a:extLst>
          </p:cNvPr>
          <p:cNvGraphicFramePr>
            <a:graphicFrameLocks noGrp="1"/>
          </p:cNvGraphicFramePr>
          <p:nvPr>
            <p:extLst>
              <p:ext uri="{D42A27DB-BD31-4B8C-83A1-F6EECF244321}">
                <p14:modId xmlns:p14="http://schemas.microsoft.com/office/powerpoint/2010/main" val="898209124"/>
              </p:ext>
            </p:extLst>
          </p:nvPr>
        </p:nvGraphicFramePr>
        <p:xfrm>
          <a:off x="5591399" y="3811074"/>
          <a:ext cx="6419078" cy="592461"/>
        </p:xfrm>
        <a:graphic>
          <a:graphicData uri="http://schemas.openxmlformats.org/drawingml/2006/table">
            <a:tbl>
              <a:tblPr/>
              <a:tblGrid>
                <a:gridCol w="6419078">
                  <a:extLst>
                    <a:ext uri="{9D8B030D-6E8A-4147-A177-3AD203B41FA5}">
                      <a16:colId xmlns:a16="http://schemas.microsoft.com/office/drawing/2014/main" val="2513550701"/>
                    </a:ext>
                  </a:extLst>
                </a:gridCol>
              </a:tblGrid>
              <a:tr h="592461">
                <a:tc>
                  <a:txBody>
                    <a:bodyPr/>
                    <a:lstStyle/>
                    <a:p>
                      <a:pPr marL="285750" indent="-285750">
                        <a:buFont typeface="Arial" panose="020B0604020202020204" pitchFamily="34" charset="0"/>
                        <a:buChar char="•"/>
                      </a:pPr>
                      <a:r>
                        <a:rPr lang="en-GB" sz="1400" dirty="0"/>
                        <a:t>Basils is struggling with the technological apps </a:t>
                      </a:r>
                    </a:p>
                    <a:p>
                      <a:pPr marL="285750" indent="-285750">
                        <a:buFont typeface="Arial" panose="020B0604020202020204" pitchFamily="34" charset="0"/>
                        <a:buChar char="•"/>
                      </a:pPr>
                      <a:r>
                        <a:rPr lang="en-GB" sz="1400" dirty="0"/>
                        <a:t>Basil still uses the land line phone </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522767951"/>
                  </a:ext>
                </a:extLst>
              </a:tr>
            </a:tbl>
          </a:graphicData>
        </a:graphic>
      </p:graphicFrame>
      <p:graphicFrame>
        <p:nvGraphicFramePr>
          <p:cNvPr id="11" name="Table 10">
            <a:extLst>
              <a:ext uri="{FF2B5EF4-FFF2-40B4-BE49-F238E27FC236}">
                <a16:creationId xmlns:a16="http://schemas.microsoft.com/office/drawing/2014/main" id="{2E66DA01-6C8A-1E8D-F866-45DC0ED4CA64}"/>
              </a:ext>
            </a:extLst>
          </p:cNvPr>
          <p:cNvGraphicFramePr>
            <a:graphicFrameLocks noGrp="1"/>
          </p:cNvGraphicFramePr>
          <p:nvPr>
            <p:extLst>
              <p:ext uri="{D42A27DB-BD31-4B8C-83A1-F6EECF244321}">
                <p14:modId xmlns:p14="http://schemas.microsoft.com/office/powerpoint/2010/main" val="2470091136"/>
              </p:ext>
            </p:extLst>
          </p:nvPr>
        </p:nvGraphicFramePr>
        <p:xfrm>
          <a:off x="5653385" y="4702104"/>
          <a:ext cx="6389662" cy="944880"/>
        </p:xfrm>
        <a:graphic>
          <a:graphicData uri="http://schemas.openxmlformats.org/drawingml/2006/table">
            <a:tbl>
              <a:tblPr/>
              <a:tblGrid>
                <a:gridCol w="6389662">
                  <a:extLst>
                    <a:ext uri="{9D8B030D-6E8A-4147-A177-3AD203B41FA5}">
                      <a16:colId xmlns:a16="http://schemas.microsoft.com/office/drawing/2014/main" val="976396195"/>
                    </a:ext>
                  </a:extLst>
                </a:gridCol>
              </a:tblGrid>
              <a:tr h="853013">
                <a:tc>
                  <a:txBody>
                    <a:bodyPr/>
                    <a:lstStyle/>
                    <a:p>
                      <a:pPr marL="285750" indent="-285750">
                        <a:buFont typeface="Arial" panose="020B0604020202020204" pitchFamily="34" charset="0"/>
                        <a:buChar char="•"/>
                      </a:pPr>
                      <a:r>
                        <a:rPr lang="en-GB" sz="1400" dirty="0"/>
                        <a:t>A bad whether could lead up to bad harvest </a:t>
                      </a:r>
                    </a:p>
                    <a:p>
                      <a:pPr marL="285750" indent="-285750">
                        <a:buFont typeface="Arial" panose="020B0604020202020204" pitchFamily="34" charset="0"/>
                        <a:buChar char="•"/>
                      </a:pPr>
                      <a:r>
                        <a:rPr lang="en-GB" sz="1400" dirty="0"/>
                        <a:t>No reproduction no business and that means he could not make a living any more</a:t>
                      </a:r>
                    </a:p>
                    <a:p>
                      <a:pPr marL="285750" indent="-285750">
                        <a:buFont typeface="Arial" panose="020B0604020202020204" pitchFamily="34" charset="0"/>
                        <a:buChar char="•"/>
                      </a:pPr>
                      <a:endParaRPr lang="en-GB" sz="1400"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079278879"/>
                  </a:ext>
                </a:extLst>
              </a:tr>
            </a:tbl>
          </a:graphicData>
        </a:graphic>
      </p:graphicFrame>
      <p:graphicFrame>
        <p:nvGraphicFramePr>
          <p:cNvPr id="12" name="Table 11">
            <a:extLst>
              <a:ext uri="{FF2B5EF4-FFF2-40B4-BE49-F238E27FC236}">
                <a16:creationId xmlns:a16="http://schemas.microsoft.com/office/drawing/2014/main" id="{1EE5055A-40A3-522C-14E0-9FC42994D6F7}"/>
              </a:ext>
            </a:extLst>
          </p:cNvPr>
          <p:cNvGraphicFramePr>
            <a:graphicFrameLocks noGrp="1"/>
          </p:cNvGraphicFramePr>
          <p:nvPr>
            <p:extLst>
              <p:ext uri="{D42A27DB-BD31-4B8C-83A1-F6EECF244321}">
                <p14:modId xmlns:p14="http://schemas.microsoft.com/office/powerpoint/2010/main" val="4056722044"/>
              </p:ext>
            </p:extLst>
          </p:nvPr>
        </p:nvGraphicFramePr>
        <p:xfrm>
          <a:off x="5583265" y="5945553"/>
          <a:ext cx="6529902" cy="640080"/>
        </p:xfrm>
        <a:graphic>
          <a:graphicData uri="http://schemas.openxmlformats.org/drawingml/2006/table">
            <a:tbl>
              <a:tblPr/>
              <a:tblGrid>
                <a:gridCol w="6529902">
                  <a:extLst>
                    <a:ext uri="{9D8B030D-6E8A-4147-A177-3AD203B41FA5}">
                      <a16:colId xmlns:a16="http://schemas.microsoft.com/office/drawing/2014/main" val="1808722876"/>
                    </a:ext>
                  </a:extLst>
                </a:gridCol>
              </a:tblGrid>
              <a:tr h="640080">
                <a:tc>
                  <a:txBody>
                    <a:bodyPr/>
                    <a:lstStyle/>
                    <a:p>
                      <a:pPr marL="285750" indent="-285750">
                        <a:buFont typeface="Arial" panose="020B0604020202020204" pitchFamily="34" charset="0"/>
                        <a:buChar char="•"/>
                      </a:pPr>
                      <a:r>
                        <a:rPr lang="en-GB" sz="1400" dirty="0"/>
                        <a:t>Basil strictly has to follow the law with his ingredient </a:t>
                      </a:r>
                    </a:p>
                    <a:p>
                      <a:pPr marL="285750" indent="-285750">
                        <a:buFont typeface="Arial" panose="020B0604020202020204" pitchFamily="34" charset="0"/>
                        <a:buChar char="•"/>
                      </a:pPr>
                      <a:r>
                        <a:rPr lang="en-GB" sz="1400" dirty="0"/>
                        <a:t>Eggs, nuts, gluten, for health and safety </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559284348"/>
                  </a:ext>
                </a:extLst>
              </a:tr>
            </a:tbl>
          </a:graphicData>
        </a:graphic>
      </p:graphicFrame>
      <p:graphicFrame>
        <p:nvGraphicFramePr>
          <p:cNvPr id="13" name="Table 12">
            <a:extLst>
              <a:ext uri="{FF2B5EF4-FFF2-40B4-BE49-F238E27FC236}">
                <a16:creationId xmlns:a16="http://schemas.microsoft.com/office/drawing/2014/main" id="{03F3AFF5-C0F3-F8E5-D9A0-A9FE78417FE6}"/>
              </a:ext>
            </a:extLst>
          </p:cNvPr>
          <p:cNvGraphicFramePr>
            <a:graphicFrameLocks noGrp="1"/>
          </p:cNvGraphicFramePr>
          <p:nvPr>
            <p:extLst>
              <p:ext uri="{D42A27DB-BD31-4B8C-83A1-F6EECF244321}">
                <p14:modId xmlns:p14="http://schemas.microsoft.com/office/powerpoint/2010/main" val="3570632272"/>
              </p:ext>
            </p:extLst>
          </p:nvPr>
        </p:nvGraphicFramePr>
        <p:xfrm>
          <a:off x="5609678" y="2713806"/>
          <a:ext cx="6400799" cy="640080"/>
        </p:xfrm>
        <a:graphic>
          <a:graphicData uri="http://schemas.openxmlformats.org/drawingml/2006/table">
            <a:tbl>
              <a:tblPr/>
              <a:tblGrid>
                <a:gridCol w="6400799">
                  <a:extLst>
                    <a:ext uri="{9D8B030D-6E8A-4147-A177-3AD203B41FA5}">
                      <a16:colId xmlns:a16="http://schemas.microsoft.com/office/drawing/2014/main" val="2105564411"/>
                    </a:ext>
                  </a:extLst>
                </a:gridCol>
              </a:tblGrid>
              <a:tr h="514349">
                <a:tc>
                  <a:txBody>
                    <a:bodyPr/>
                    <a:lstStyle/>
                    <a:p>
                      <a:pPr marL="171450" indent="-171450">
                        <a:buFont typeface="Arial" panose="020B0604020202020204" pitchFamily="34" charset="0"/>
                        <a:buChar char="•"/>
                      </a:pPr>
                      <a:r>
                        <a:rPr lang="en-GB" sz="1200" dirty="0"/>
                        <a:t>The local people now work from home because of 2019</a:t>
                      </a:r>
                    </a:p>
                    <a:p>
                      <a:pPr marL="171450" indent="-171450">
                        <a:buFont typeface="Arial" panose="020B0604020202020204" pitchFamily="34" charset="0"/>
                        <a:buChar char="•"/>
                      </a:pPr>
                      <a:r>
                        <a:rPr lang="en-GB" sz="1200" dirty="0"/>
                        <a:t>People can now order food online from Deliveroo and just eats </a:t>
                      </a:r>
                    </a:p>
                    <a:p>
                      <a:pPr marL="171450" indent="-171450">
                        <a:buFont typeface="Arial" panose="020B0604020202020204" pitchFamily="34" charset="0"/>
                        <a:buChar char="•"/>
                      </a:pPr>
                      <a:endParaRPr lang="en-GB" sz="1200"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989648546"/>
                  </a:ext>
                </a:extLst>
              </a:tr>
            </a:tbl>
          </a:graphicData>
        </a:graphic>
      </p:graphicFrame>
    </p:spTree>
    <p:extLst>
      <p:ext uri="{BB962C8B-B14F-4D97-AF65-F5344CB8AC3E}">
        <p14:creationId xmlns:p14="http://schemas.microsoft.com/office/powerpoint/2010/main" val="3459649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1E78A-BC2D-DE45-9038-E7E350AD8223}"/>
              </a:ext>
            </a:extLst>
          </p:cNvPr>
          <p:cNvSpPr>
            <a:spLocks noGrp="1"/>
          </p:cNvSpPr>
          <p:nvPr>
            <p:ph type="title"/>
          </p:nvPr>
        </p:nvSpPr>
        <p:spPr>
          <a:xfrm>
            <a:off x="174536" y="116632"/>
            <a:ext cx="11842927" cy="1121336"/>
          </a:xfrm>
        </p:spPr>
        <p:txBody>
          <a:bodyPr/>
          <a:lstStyle/>
          <a:p>
            <a:pPr algn="ctr"/>
            <a:r>
              <a:rPr lang="en-GB" dirty="0"/>
              <a:t>The meaning of the </a:t>
            </a:r>
            <a:r>
              <a:rPr lang="en-GB" dirty="0" err="1"/>
              <a:t>pestel</a:t>
            </a:r>
            <a:endParaRPr lang="en-GB" dirty="0"/>
          </a:p>
        </p:txBody>
      </p:sp>
      <p:pic>
        <p:nvPicPr>
          <p:cNvPr id="4" name="Picture 3">
            <a:extLst>
              <a:ext uri="{FF2B5EF4-FFF2-40B4-BE49-F238E27FC236}">
                <a16:creationId xmlns:a16="http://schemas.microsoft.com/office/drawing/2014/main" id="{706B22B3-DF61-A532-A407-1CA54106844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0393" y="1208624"/>
            <a:ext cx="4289691" cy="3660536"/>
          </a:xfrm>
          <a:prstGeom prst="rect">
            <a:avLst/>
          </a:prstGeom>
        </p:spPr>
      </p:pic>
      <p:sp>
        <p:nvSpPr>
          <p:cNvPr id="5" name="TextBox 4">
            <a:extLst>
              <a:ext uri="{FF2B5EF4-FFF2-40B4-BE49-F238E27FC236}">
                <a16:creationId xmlns:a16="http://schemas.microsoft.com/office/drawing/2014/main" id="{88B0EA0A-9014-8B32-58F8-BB108E133E28}"/>
              </a:ext>
            </a:extLst>
          </p:cNvPr>
          <p:cNvSpPr txBox="1"/>
          <p:nvPr/>
        </p:nvSpPr>
        <p:spPr>
          <a:xfrm>
            <a:off x="0" y="6501383"/>
            <a:ext cx="3693358" cy="230832"/>
          </a:xfrm>
          <a:prstGeom prst="rect">
            <a:avLst/>
          </a:prstGeom>
          <a:noFill/>
        </p:spPr>
        <p:txBody>
          <a:bodyPr wrap="square" rtlCol="0">
            <a:spAutoFit/>
          </a:bodyPr>
          <a:lstStyle/>
          <a:p>
            <a:r>
              <a:rPr lang="en-GB" sz="900" dirty="0">
                <a:hlinkClick r:id="rId3" tooltip="https://viva.pressbooks.pub/fundamentalsofbusiness/chapter/chapter-2-the-foundations-of-business/"/>
              </a:rPr>
              <a:t>This Photo</a:t>
            </a:r>
            <a:r>
              <a:rPr lang="en-GB" sz="900" dirty="0"/>
              <a:t> by Unknown Author is licensed under </a:t>
            </a:r>
            <a:r>
              <a:rPr lang="en-GB" sz="900" dirty="0">
                <a:hlinkClick r:id="rId4" tooltip="https://creativecommons.org/licenses/by-nc-sa/3.0/"/>
              </a:rPr>
              <a:t>CC BY-SA-NC</a:t>
            </a:r>
            <a:endParaRPr lang="en-GB" sz="900" dirty="0"/>
          </a:p>
        </p:txBody>
      </p:sp>
      <p:graphicFrame>
        <p:nvGraphicFramePr>
          <p:cNvPr id="6" name="Table 5">
            <a:extLst>
              <a:ext uri="{FF2B5EF4-FFF2-40B4-BE49-F238E27FC236}">
                <a16:creationId xmlns:a16="http://schemas.microsoft.com/office/drawing/2014/main" id="{13662731-1BBA-DCFD-3E8D-7F8BF9B3E46A}"/>
              </a:ext>
            </a:extLst>
          </p:cNvPr>
          <p:cNvGraphicFramePr>
            <a:graphicFrameLocks noGrp="1"/>
          </p:cNvGraphicFramePr>
          <p:nvPr>
            <p:extLst>
              <p:ext uri="{D42A27DB-BD31-4B8C-83A1-F6EECF244321}">
                <p14:modId xmlns:p14="http://schemas.microsoft.com/office/powerpoint/2010/main" val="2517364426"/>
              </p:ext>
            </p:extLst>
          </p:nvPr>
        </p:nvGraphicFramePr>
        <p:xfrm>
          <a:off x="4727848" y="1248658"/>
          <a:ext cx="7289614" cy="5273040"/>
        </p:xfrm>
        <a:graphic>
          <a:graphicData uri="http://schemas.openxmlformats.org/drawingml/2006/table">
            <a:tbl>
              <a:tblPr/>
              <a:tblGrid>
                <a:gridCol w="7289614">
                  <a:extLst>
                    <a:ext uri="{9D8B030D-6E8A-4147-A177-3AD203B41FA5}">
                      <a16:colId xmlns:a16="http://schemas.microsoft.com/office/drawing/2014/main" val="3051347671"/>
                    </a:ext>
                  </a:extLst>
                </a:gridCol>
              </a:tblGrid>
              <a:tr h="5255995">
                <a:tc>
                  <a:txBody>
                    <a:bodyPr/>
                    <a:lstStyle/>
                    <a:p>
                      <a:pPr marL="0" indent="0">
                        <a:buFont typeface="Arial" panose="020B0604020202020204" pitchFamily="34" charset="0"/>
                        <a:buNone/>
                      </a:pPr>
                      <a:r>
                        <a:rPr lang="en-GB" sz="1600" dirty="0"/>
                        <a:t>political</a:t>
                      </a:r>
                    </a:p>
                    <a:p>
                      <a:pPr marL="285750" indent="-285750">
                        <a:buFont typeface="Arial" panose="020B0604020202020204" pitchFamily="34" charset="0"/>
                        <a:buChar char="•"/>
                      </a:pPr>
                      <a:r>
                        <a:rPr lang="en-GB" sz="1600" dirty="0"/>
                        <a:t>The government rates into basils business and he can’t make a profit or a living out of his business </a:t>
                      </a:r>
                    </a:p>
                    <a:p>
                      <a:pPr marL="0" indent="0">
                        <a:buFont typeface="Arial" panose="020B0604020202020204" pitchFamily="34" charset="0"/>
                        <a:buNone/>
                      </a:pPr>
                      <a:r>
                        <a:rPr lang="en-GB" sz="1600" dirty="0"/>
                        <a:t>Economic </a:t>
                      </a:r>
                    </a:p>
                    <a:p>
                      <a:pPr marL="285750" indent="-285750">
                        <a:buFont typeface="Arial" panose="020B0604020202020204" pitchFamily="34" charset="0"/>
                        <a:buChar char="•"/>
                      </a:pPr>
                      <a:r>
                        <a:rPr lang="en-GB" sz="1600" dirty="0"/>
                        <a:t>The gas, electricity and rent and ingredients has raised, so people has a spending budget but still stop for an organic and hand made cake </a:t>
                      </a:r>
                    </a:p>
                    <a:p>
                      <a:pPr marL="0" indent="0">
                        <a:buFont typeface="Arial" panose="020B0604020202020204" pitchFamily="34" charset="0"/>
                        <a:buNone/>
                      </a:pPr>
                      <a:r>
                        <a:rPr lang="en-GB" sz="1600" dirty="0"/>
                        <a:t>Sociocultural</a:t>
                      </a:r>
                    </a:p>
                    <a:p>
                      <a:pPr marL="285750" indent="-285750">
                        <a:buFont typeface="Arial" panose="020B0604020202020204" pitchFamily="34" charset="0"/>
                        <a:buChar char="•"/>
                      </a:pPr>
                      <a:r>
                        <a:rPr lang="en-GB" sz="1600" dirty="0"/>
                        <a:t>Local costumers now work from home because the pandemic changed how people live and now they just order online food or pastry </a:t>
                      </a:r>
                    </a:p>
                    <a:p>
                      <a:pPr marL="0" indent="0">
                        <a:buFont typeface="Arial" panose="020B0604020202020204" pitchFamily="34" charset="0"/>
                        <a:buNone/>
                      </a:pPr>
                      <a:r>
                        <a:rPr lang="en-GB" sz="1600" dirty="0"/>
                        <a:t>Technological</a:t>
                      </a:r>
                    </a:p>
                    <a:p>
                      <a:pPr marL="285750" indent="-285750">
                        <a:buFont typeface="Arial" panose="020B0604020202020204" pitchFamily="34" charset="0"/>
                        <a:buChar char="•"/>
                      </a:pPr>
                      <a:r>
                        <a:rPr lang="en-GB" sz="1600" dirty="0"/>
                        <a:t>Most food businesses use apps like Deliveroo or just eat but basil falling behind because he is still with land line phone </a:t>
                      </a:r>
                    </a:p>
                    <a:p>
                      <a:pPr marL="0" indent="0">
                        <a:buFont typeface="Arial" panose="020B0604020202020204" pitchFamily="34" charset="0"/>
                        <a:buNone/>
                      </a:pPr>
                      <a:r>
                        <a:rPr lang="en-GB" sz="1600" dirty="0"/>
                        <a:t>Environmental</a:t>
                      </a:r>
                    </a:p>
                    <a:p>
                      <a:pPr marL="285750" indent="-285750">
                        <a:buFont typeface="Arial" panose="020B0604020202020204" pitchFamily="34" charset="0"/>
                        <a:buChar char="•"/>
                      </a:pPr>
                      <a:r>
                        <a:rPr lang="en-GB" sz="1600" dirty="0"/>
                        <a:t>If the organic harvest catches a bad whether he could no longer make a living out of his business because it cant reproduce and then he will have to buy the ingredient  </a:t>
                      </a:r>
                    </a:p>
                    <a:p>
                      <a:pPr marL="0" indent="0">
                        <a:buFont typeface="Arial" panose="020B0604020202020204" pitchFamily="34" charset="0"/>
                        <a:buNone/>
                      </a:pPr>
                      <a:r>
                        <a:rPr lang="en-GB" sz="1600" dirty="0"/>
                        <a:t>Legal</a:t>
                      </a:r>
                    </a:p>
                    <a:p>
                      <a:pPr marL="285750" indent="-285750">
                        <a:buFont typeface="Arial" panose="020B0604020202020204" pitchFamily="34" charset="0"/>
                        <a:buChar char="•"/>
                      </a:pPr>
                      <a:r>
                        <a:rPr lang="en-GB" sz="1600" dirty="0"/>
                        <a:t>Basil has to strictly follow the rules for health and safety like the gluten eggs and nuts followed by the law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  </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42672695"/>
                  </a:ext>
                </a:extLst>
              </a:tr>
            </a:tbl>
          </a:graphicData>
        </a:graphic>
      </p:graphicFrame>
    </p:spTree>
    <p:extLst>
      <p:ext uri="{BB962C8B-B14F-4D97-AF65-F5344CB8AC3E}">
        <p14:creationId xmlns:p14="http://schemas.microsoft.com/office/powerpoint/2010/main" val="4292664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7" y="1028763"/>
            <a:ext cx="11468173" cy="477650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5106768"/>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Basils bakery </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646331"/>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The utility cost in this environment has risen since 2019</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People moved with their business else where </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People now work from home </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Service delays </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The is insurance and the financial are highly inaccurate</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25%lower before the pandemic in 1019</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profit for new materials </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High stocks organic  ingredient</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 online preorders </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The machines has to work quicker to get an order right </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Does not offer delivery's </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Costumers wait for a long time for their orders </a:t>
            </a:r>
          </a:p>
        </p:txBody>
      </p:sp>
      <p:sp>
        <p:nvSpPr>
          <p:cNvPr id="5" name="TextBox 4">
            <a:extLst>
              <a:ext uri="{FF2B5EF4-FFF2-40B4-BE49-F238E27FC236}">
                <a16:creationId xmlns:a16="http://schemas.microsoft.com/office/drawing/2014/main" id="{180A04F2-4F22-A08C-F5B4-F30F002E227B}"/>
              </a:ext>
            </a:extLst>
          </p:cNvPr>
          <p:cNvSpPr txBox="1"/>
          <p:nvPr/>
        </p:nvSpPr>
        <p:spPr>
          <a:xfrm>
            <a:off x="388465" y="94505"/>
            <a:ext cx="11585447" cy="523220"/>
          </a:xfrm>
          <a:prstGeom prst="rect">
            <a:avLst/>
          </a:prstGeom>
          <a:noFill/>
        </p:spPr>
        <p:txBody>
          <a:bodyPr wrap="square" rtlCol="0">
            <a:spAutoFit/>
          </a:bodyPr>
          <a:lstStyle/>
          <a:p>
            <a:pPr algn="ctr"/>
            <a:r>
              <a:rPr lang="en-GB" sz="2800" dirty="0">
                <a:latin typeface="Arial" panose="020B0604020202020204" pitchFamily="34" charset="0"/>
                <a:cs typeface="Arial" panose="020B0604020202020204" pitchFamily="34" charset="0"/>
              </a:rPr>
              <a:t>Fishbone diagram explained </a:t>
            </a:r>
          </a:p>
        </p:txBody>
      </p:sp>
    </p:spTree>
    <p:extLst>
      <p:ext uri="{BB962C8B-B14F-4D97-AF65-F5344CB8AC3E}">
        <p14:creationId xmlns:p14="http://schemas.microsoft.com/office/powerpoint/2010/main" val="642852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C79CA-1073-76D9-D166-69EF56809EB9}"/>
              </a:ext>
            </a:extLst>
          </p:cNvPr>
          <p:cNvSpPr>
            <a:spLocks noGrp="1"/>
          </p:cNvSpPr>
          <p:nvPr>
            <p:ph type="title"/>
          </p:nvPr>
        </p:nvSpPr>
        <p:spPr>
          <a:xfrm>
            <a:off x="133815" y="189689"/>
            <a:ext cx="11938849" cy="1223087"/>
          </a:xfrm>
        </p:spPr>
        <p:txBody>
          <a:bodyPr/>
          <a:lstStyle/>
          <a:p>
            <a:r>
              <a:rPr lang="en-GB" dirty="0"/>
              <a:t>The fishbone diagram </a:t>
            </a:r>
          </a:p>
        </p:txBody>
      </p:sp>
      <p:graphicFrame>
        <p:nvGraphicFramePr>
          <p:cNvPr id="7" name="Table 6">
            <a:extLst>
              <a:ext uri="{FF2B5EF4-FFF2-40B4-BE49-F238E27FC236}">
                <a16:creationId xmlns:a16="http://schemas.microsoft.com/office/drawing/2014/main" id="{B0CA2AE8-1D12-3374-758E-5B40082267F8}"/>
              </a:ext>
            </a:extLst>
          </p:cNvPr>
          <p:cNvGraphicFramePr>
            <a:graphicFrameLocks noGrp="1"/>
          </p:cNvGraphicFramePr>
          <p:nvPr>
            <p:extLst>
              <p:ext uri="{D42A27DB-BD31-4B8C-83A1-F6EECF244321}">
                <p14:modId xmlns:p14="http://schemas.microsoft.com/office/powerpoint/2010/main" val="2930608984"/>
              </p:ext>
            </p:extLst>
          </p:nvPr>
        </p:nvGraphicFramePr>
        <p:xfrm>
          <a:off x="133815" y="1264187"/>
          <a:ext cx="6466241" cy="5577840"/>
        </p:xfrm>
        <a:graphic>
          <a:graphicData uri="http://schemas.openxmlformats.org/drawingml/2006/table">
            <a:tbl>
              <a:tblPr/>
              <a:tblGrid>
                <a:gridCol w="6466241">
                  <a:extLst>
                    <a:ext uri="{9D8B030D-6E8A-4147-A177-3AD203B41FA5}">
                      <a16:colId xmlns:a16="http://schemas.microsoft.com/office/drawing/2014/main" val="2262783769"/>
                    </a:ext>
                  </a:extLst>
                </a:gridCol>
              </a:tblGrid>
              <a:tr h="5189150">
                <a:tc>
                  <a:txBody>
                    <a:bodyPr/>
                    <a:lstStyle/>
                    <a:p>
                      <a:pPr marL="0" indent="0">
                        <a:buFont typeface="Arial" panose="020B0604020202020204" pitchFamily="34" charset="0"/>
                        <a:buNone/>
                      </a:pPr>
                      <a:r>
                        <a:rPr lang="en-GB" dirty="0"/>
                        <a:t>who</a:t>
                      </a:r>
                    </a:p>
                    <a:p>
                      <a:pPr marL="285750" indent="-285750">
                        <a:buFont typeface="Arial" panose="020B0604020202020204" pitchFamily="34" charset="0"/>
                        <a:buChar char="•"/>
                      </a:pPr>
                      <a:r>
                        <a:rPr lang="en-GB" dirty="0"/>
                        <a:t>Basil is the owner of the basil’s bakery he runs the business </a:t>
                      </a:r>
                    </a:p>
                    <a:p>
                      <a:pPr marL="0" indent="0">
                        <a:buFont typeface="Arial" panose="020B0604020202020204" pitchFamily="34" charset="0"/>
                        <a:buNone/>
                      </a:pPr>
                      <a:r>
                        <a:rPr lang="en-GB" dirty="0"/>
                        <a:t> what </a:t>
                      </a:r>
                    </a:p>
                    <a:p>
                      <a:pPr marL="285750" indent="-285750">
                        <a:buFont typeface="Arial" panose="020B0604020202020204" pitchFamily="34" charset="0"/>
                        <a:buChar char="•"/>
                      </a:pPr>
                      <a:r>
                        <a:rPr lang="en-GB" dirty="0"/>
                        <a:t>25% of the bakery sales has dropped because of the covid from 2019, the bills, rent, utilities and ingredient has risen </a:t>
                      </a:r>
                    </a:p>
                    <a:p>
                      <a:pPr marL="0" indent="0">
                        <a:buFont typeface="Arial" panose="020B0604020202020204" pitchFamily="34" charset="0"/>
                        <a:buNone/>
                      </a:pPr>
                      <a:r>
                        <a:rPr lang="en-GB" dirty="0"/>
                        <a:t>When </a:t>
                      </a:r>
                    </a:p>
                    <a:p>
                      <a:pPr marL="285750" indent="-285750">
                        <a:buFont typeface="Arial" panose="020B0604020202020204" pitchFamily="34" charset="0"/>
                        <a:buChar char="•"/>
                      </a:pPr>
                      <a:r>
                        <a:rPr lang="en-GB" dirty="0"/>
                        <a:t>The decline start in 2020 because of the lockdown when covid started and basil still struggle through the years 2023 to 2025 and he can’t make any sales really hard to recover</a:t>
                      </a:r>
                    </a:p>
                    <a:p>
                      <a:pPr marL="0" indent="0">
                        <a:buFont typeface="Arial" panose="020B0604020202020204" pitchFamily="34" charset="0"/>
                        <a:buNone/>
                      </a:pPr>
                      <a:r>
                        <a:rPr lang="en-GB" dirty="0"/>
                        <a:t>Where </a:t>
                      </a:r>
                    </a:p>
                    <a:p>
                      <a:pPr marL="285750" indent="-285750">
                        <a:buFont typeface="Arial" panose="020B0604020202020204" pitchFamily="34" charset="0"/>
                        <a:buChar char="•"/>
                      </a:pPr>
                      <a:r>
                        <a:rPr lang="en-GB" dirty="0"/>
                        <a:t>The business is located in a retail park in Coventry UK in a community area where businesses are located </a:t>
                      </a:r>
                    </a:p>
                    <a:p>
                      <a:pPr marL="0" indent="0">
                        <a:buFont typeface="Arial" panose="020B0604020202020204" pitchFamily="34" charset="0"/>
                        <a:buNone/>
                      </a:pPr>
                      <a:r>
                        <a:rPr lang="en-GB" dirty="0"/>
                        <a:t>Why </a:t>
                      </a:r>
                    </a:p>
                    <a:p>
                      <a:pPr marL="285750" indent="-285750">
                        <a:buFont typeface="Arial" panose="020B0604020202020204" pitchFamily="34" charset="0"/>
                        <a:buChar char="•"/>
                      </a:pPr>
                      <a:r>
                        <a:rPr lang="en-GB" dirty="0"/>
                        <a:t>People who now work from home for them is easier for them to just order from their phones witch means basil still uses his landline phone and people want to pre-order  </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45202327"/>
                  </a:ext>
                </a:extLst>
              </a:tr>
            </a:tbl>
          </a:graphicData>
        </a:graphic>
      </p:graphicFrame>
      <p:pic>
        <p:nvPicPr>
          <p:cNvPr id="11" name="Content Placeholder 10">
            <a:extLst>
              <a:ext uri="{FF2B5EF4-FFF2-40B4-BE49-F238E27FC236}">
                <a16:creationId xmlns:a16="http://schemas.microsoft.com/office/drawing/2014/main" id="{C40AE720-515D-0BAF-EA5D-FD3007B2EBEA}"/>
              </a:ext>
            </a:extLst>
          </p:cNvPr>
          <p:cNvPicPr>
            <a:picLocks noGrp="1" noChangeAspect="1"/>
          </p:cNvPicPr>
          <p:nvPr>
            <p:ph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32104" y="1412776"/>
            <a:ext cx="5040560" cy="2885680"/>
          </a:xfrm>
        </p:spPr>
      </p:pic>
      <p:sp>
        <p:nvSpPr>
          <p:cNvPr id="12" name="TextBox 11">
            <a:extLst>
              <a:ext uri="{FF2B5EF4-FFF2-40B4-BE49-F238E27FC236}">
                <a16:creationId xmlns:a16="http://schemas.microsoft.com/office/drawing/2014/main" id="{9AC86CCE-97FC-4B58-5086-4BA304BF2A14}"/>
              </a:ext>
            </a:extLst>
          </p:cNvPr>
          <p:cNvSpPr txBox="1"/>
          <p:nvPr/>
        </p:nvSpPr>
        <p:spPr>
          <a:xfrm>
            <a:off x="6342424" y="4298456"/>
            <a:ext cx="5730240" cy="230832"/>
          </a:xfrm>
          <a:prstGeom prst="rect">
            <a:avLst/>
          </a:prstGeom>
          <a:noFill/>
        </p:spPr>
        <p:txBody>
          <a:bodyPr wrap="square" rtlCol="0">
            <a:spAutoFit/>
          </a:bodyPr>
          <a:lstStyle/>
          <a:p>
            <a:r>
              <a:rPr lang="en-GB" sz="900">
                <a:hlinkClick r:id="rId3" tooltip="https://creducation.net/resources/problem_solving_skills/fishbone.html"/>
              </a:rPr>
              <a:t>This Photo</a:t>
            </a:r>
            <a:r>
              <a:rPr lang="en-GB" sz="900"/>
              <a:t> by Unknown Author is licensed under </a:t>
            </a:r>
            <a:r>
              <a:rPr lang="en-GB" sz="900">
                <a:hlinkClick r:id="rId4" tooltip="https://creativecommons.org/licenses/by-nc-sa/3.0/"/>
              </a:rPr>
              <a:t>CC BY-SA-NC</a:t>
            </a:r>
            <a:endParaRPr lang="en-GB" sz="900"/>
          </a:p>
        </p:txBody>
      </p:sp>
      <p:graphicFrame>
        <p:nvGraphicFramePr>
          <p:cNvPr id="13" name="Table 12">
            <a:extLst>
              <a:ext uri="{FF2B5EF4-FFF2-40B4-BE49-F238E27FC236}">
                <a16:creationId xmlns:a16="http://schemas.microsoft.com/office/drawing/2014/main" id="{5DA8DDB5-2234-FDEB-79A0-8D92A624F51C}"/>
              </a:ext>
            </a:extLst>
          </p:cNvPr>
          <p:cNvGraphicFramePr>
            <a:graphicFrameLocks noGrp="1"/>
          </p:cNvGraphicFramePr>
          <p:nvPr>
            <p:extLst>
              <p:ext uri="{D42A27DB-BD31-4B8C-83A1-F6EECF244321}">
                <p14:modId xmlns:p14="http://schemas.microsoft.com/office/powerpoint/2010/main" val="2560145494"/>
              </p:ext>
            </p:extLst>
          </p:nvPr>
        </p:nvGraphicFramePr>
        <p:xfrm>
          <a:off x="7392144" y="4797152"/>
          <a:ext cx="4114800" cy="1737360"/>
        </p:xfrm>
        <a:graphic>
          <a:graphicData uri="http://schemas.openxmlformats.org/drawingml/2006/table">
            <a:tbl>
              <a:tblPr/>
              <a:tblGrid>
                <a:gridCol w="4114800">
                  <a:extLst>
                    <a:ext uri="{9D8B030D-6E8A-4147-A177-3AD203B41FA5}">
                      <a16:colId xmlns:a16="http://schemas.microsoft.com/office/drawing/2014/main" val="3044700986"/>
                    </a:ext>
                  </a:extLst>
                </a:gridCol>
              </a:tblGrid>
              <a:tr h="1190625">
                <a:tc>
                  <a:txBody>
                    <a:bodyPr/>
                    <a:lstStyle/>
                    <a:p>
                      <a:r>
                        <a:rPr lang="en-GB" dirty="0"/>
                        <a:t>What is a fishbone diagram ?</a:t>
                      </a:r>
                    </a:p>
                    <a:p>
                      <a:r>
                        <a:rPr lang="en-GB" dirty="0"/>
                        <a:t>The head is the problem of the story </a:t>
                      </a:r>
                    </a:p>
                    <a:p>
                      <a:r>
                        <a:rPr lang="en-GB" dirty="0"/>
                        <a:t>The back bone connects to the other problems like what is happening where is located who is the owner when did it start </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827257569"/>
                  </a:ext>
                </a:extLst>
              </a:tr>
            </a:tbl>
          </a:graphicData>
        </a:graphic>
      </p:graphicFrame>
    </p:spTree>
    <p:extLst>
      <p:ext uri="{BB962C8B-B14F-4D97-AF65-F5344CB8AC3E}">
        <p14:creationId xmlns:p14="http://schemas.microsoft.com/office/powerpoint/2010/main" val="2449487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E842B-D2DB-D977-C96C-E87AD09ED4B8}"/>
              </a:ext>
            </a:extLst>
          </p:cNvPr>
          <p:cNvSpPr>
            <a:spLocks noGrp="1"/>
          </p:cNvSpPr>
          <p:nvPr>
            <p:ph type="title"/>
          </p:nvPr>
        </p:nvSpPr>
        <p:spPr>
          <a:xfrm>
            <a:off x="0" y="1805787"/>
            <a:ext cx="12072664" cy="2487309"/>
          </a:xfrm>
        </p:spPr>
        <p:txBody>
          <a:bodyPr>
            <a:noAutofit/>
          </a:bodyPr>
          <a:lstStyle/>
          <a:p>
            <a:br>
              <a:rPr lang="en-GB" sz="1600" dirty="0"/>
            </a:br>
            <a:r>
              <a:rPr lang="en-GB" sz="1600" dirty="0"/>
              <a:t>3.3    What a solution must be</a:t>
            </a:r>
            <a:br>
              <a:rPr lang="en-GB" sz="1600" dirty="0"/>
            </a:br>
            <a:r>
              <a:rPr lang="en-GB" sz="1600" dirty="0"/>
              <a:t>What is the distinction between ‘effective’ and ‘efficient’? Suppose you are sitting in an armchair reading the newspaper. You see a fly on the wall. You hate flies. You have two viable solutions: either swat it with the newspaper or throw the armchair at it. Both solutions are effective (they both work), but using the newspaper is much more efficient!</a:t>
            </a:r>
            <a:br>
              <a:rPr lang="en-GB" sz="1600" dirty="0"/>
            </a:br>
            <a:br>
              <a:rPr lang="en-GB" sz="1600" dirty="0"/>
            </a:br>
            <a:r>
              <a:rPr lang="en-GB" sz="1600" dirty="0"/>
              <a:t>The first part of this session can be summed up like this. A solution to a problem must be:</a:t>
            </a:r>
            <a:br>
              <a:rPr lang="en-GB" sz="1600" dirty="0"/>
            </a:br>
            <a:br>
              <a:rPr lang="en-GB" sz="1600" dirty="0"/>
            </a:br>
            <a:r>
              <a:rPr lang="en-GB" sz="1600" dirty="0"/>
              <a:t>Images   effective: It must ‘cure’ the problem either permanently or for a reasonable period of time;</a:t>
            </a:r>
            <a:br>
              <a:rPr lang="en-GB" sz="1600" dirty="0"/>
            </a:br>
            <a:br>
              <a:rPr lang="en-GB" sz="1600" dirty="0"/>
            </a:br>
            <a:r>
              <a:rPr lang="en-GB" sz="1600" dirty="0"/>
              <a:t>Images   efficient: It must solve the problem without creating lots of extra ones;</a:t>
            </a:r>
            <a:br>
              <a:rPr lang="en-GB" sz="1600" dirty="0"/>
            </a:br>
            <a:br>
              <a:rPr lang="en-GB" sz="1600" dirty="0"/>
            </a:br>
            <a:r>
              <a:rPr lang="en-GB" sz="1600" dirty="0"/>
              <a:t>Images   viable: It must take account of the various constraints that apply.</a:t>
            </a:r>
          </a:p>
        </p:txBody>
      </p:sp>
      <p:sp>
        <p:nvSpPr>
          <p:cNvPr id="3" name="Rectangle 1">
            <a:extLst>
              <a:ext uri="{FF2B5EF4-FFF2-40B4-BE49-F238E27FC236}">
                <a16:creationId xmlns:a16="http://schemas.microsoft.com/office/drawing/2014/main" id="{6F61A7C1-5A70-D67B-6315-1A3063EBEBE5}"/>
              </a:ext>
            </a:extLst>
          </p:cNvPr>
          <p:cNvSpPr>
            <a:spLocks noChangeArrowheads="1"/>
          </p:cNvSpPr>
          <p:nvPr/>
        </p:nvSpPr>
        <p:spPr bwMode="auto">
          <a:xfrm>
            <a:off x="95672" y="4509120"/>
            <a:ext cx="11881320" cy="1596237"/>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031550" tIns="396750" rIns="91440" bIns="23805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6.5</a:t>
            </a:r>
            <a:r>
              <a:rPr kumimoji="0" lang="en-US" altLang="en-US" sz="10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t>
            </a:r>
            <a:r>
              <a:rPr kumimoji="0" lang="en-US" altLang="en-US" sz="1000" b="1" i="0" u="none" strike="noStrike" cap="none" normalizeH="0" baseline="0" dirty="0">
                <a:ln>
                  <a:noFill/>
                </a:ln>
                <a:solidFill>
                  <a:srgbClr val="820024"/>
                </a:solidFill>
                <a:effectLst/>
                <a:latin typeface="Times New Roman" panose="02020603050405020304" pitchFamily="18" charset="0"/>
                <a:cs typeface="Times New Roman" panose="02020603050405020304" pitchFamily="18" charset="0"/>
              </a:rPr>
              <a:t>Fishbones: a way of </a:t>
            </a:r>
            <a:r>
              <a:rPr kumimoji="0" lang="en-US" altLang="en-US" sz="1000" b="1" i="0" u="none" strike="noStrike" cap="none" normalizeH="0" baseline="0" dirty="0" err="1">
                <a:ln>
                  <a:noFill/>
                </a:ln>
                <a:solidFill>
                  <a:srgbClr val="820024"/>
                </a:solidFill>
                <a:effectLst/>
                <a:latin typeface="Times New Roman" panose="02020603050405020304" pitchFamily="18" charset="0"/>
                <a:cs typeface="Times New Roman" panose="02020603050405020304" pitchFamily="18" charset="0"/>
              </a:rPr>
              <a:t>analysing</a:t>
            </a:r>
            <a:r>
              <a:rPr kumimoji="0" lang="en-US" altLang="en-US" sz="1000" b="1" i="0" u="none" strike="noStrike" cap="none" normalizeH="0" baseline="0" dirty="0">
                <a:ln>
                  <a:noFill/>
                </a:ln>
                <a:solidFill>
                  <a:srgbClr val="820024"/>
                </a:solidFill>
                <a:effectLst/>
                <a:latin typeface="Times New Roman" panose="02020603050405020304" pitchFamily="18" charset="0"/>
                <a:cs typeface="Times New Roman" panose="02020603050405020304" pitchFamily="18" charset="0"/>
              </a:rPr>
              <a:t> problems</a:t>
            </a:r>
            <a:endParaRPr kumimoji="0" lang="en-US" altLang="en-US" sz="1000" b="1"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Fishbone diagrams – also called cause-effect diagrams – are a simple visual technique for analyzing problems where many possible causes may need to be considered. They can be drawn up from scratch, or built up from ideas developed by brainstorming.</a:t>
            </a:r>
            <a:endParaRPr kumimoji="0" lang="en-US" altLang="en-US" sz="10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The figure below is a fishbone diagram showing the five main groups of possible causes for ‘Bill’s problem’.</a:t>
            </a:r>
            <a:endParaRPr kumimoji="0" lang="en-US" altLang="en-US" sz="10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        </a:t>
            </a:r>
            <a:endParaRPr kumimoji="0" lang="en-US" altLang="en-US" sz="1000" b="0" i="0" u="none" strike="noStrike" cap="none" normalizeH="0" baseline="0" dirty="0">
              <a:ln>
                <a:noFill/>
              </a:ln>
              <a:solidFill>
                <a:schemeClr val="tx1"/>
              </a:solidFill>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000000"/>
                </a:solidFill>
                <a:effectLst/>
                <a:latin typeface="Times New Roman" panose="02020603050405020304" pitchFamily="18" charset="0"/>
                <a:cs typeface="Times New Roman" panose="02020603050405020304" pitchFamily="18" charset="0"/>
              </a:rPr>
              <a:t>At the head of the fish is Bill’s problem – unable to meet competing demands. Radiating from its spine are the five main groups of causes listed in the figure on page 26.</a:t>
            </a: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
        <p:nvSpPr>
          <p:cNvPr id="4" name="AutoShape 2" descr="Images">
            <a:extLst>
              <a:ext uri="{FF2B5EF4-FFF2-40B4-BE49-F238E27FC236}">
                <a16:creationId xmlns:a16="http://schemas.microsoft.com/office/drawing/2014/main" id="{5AC4BF91-1283-1348-E4A0-02265D1D0B50}"/>
              </a:ext>
            </a:extLst>
          </p:cNvPr>
          <p:cNvSpPr>
            <a:spLocks noChangeAspect="1" noChangeArrowheads="1"/>
          </p:cNvSpPr>
          <p:nvPr/>
        </p:nvSpPr>
        <p:spPr bwMode="auto">
          <a:xfrm>
            <a:off x="546100" y="20955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6" descr="Images">
            <a:extLst>
              <a:ext uri="{FF2B5EF4-FFF2-40B4-BE49-F238E27FC236}">
                <a16:creationId xmlns:a16="http://schemas.microsoft.com/office/drawing/2014/main" id="{202D27FF-47A0-4378-FC37-7D63168CAE4C}"/>
              </a:ext>
            </a:extLst>
          </p:cNvPr>
          <p:cNvSpPr>
            <a:spLocks noChangeAspect="1" noChangeArrowheads="1"/>
          </p:cNvSpPr>
          <p:nvPr/>
        </p:nvSpPr>
        <p:spPr bwMode="auto">
          <a:xfrm>
            <a:off x="411560" y="227794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7" descr="Images">
            <a:extLst>
              <a:ext uri="{FF2B5EF4-FFF2-40B4-BE49-F238E27FC236}">
                <a16:creationId xmlns:a16="http://schemas.microsoft.com/office/drawing/2014/main" id="{7B5C8F11-AFC3-4A15-7682-CEC19F438AB7}"/>
              </a:ext>
            </a:extLst>
          </p:cNvPr>
          <p:cNvSpPr>
            <a:spLocks noChangeAspect="1" noChangeArrowheads="1"/>
          </p:cNvSpPr>
          <p:nvPr/>
        </p:nvSpPr>
        <p:spPr bwMode="auto">
          <a:xfrm>
            <a:off x="411560" y="293358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aphicFrame>
        <p:nvGraphicFramePr>
          <p:cNvPr id="10" name="Table 9">
            <a:extLst>
              <a:ext uri="{FF2B5EF4-FFF2-40B4-BE49-F238E27FC236}">
                <a16:creationId xmlns:a16="http://schemas.microsoft.com/office/drawing/2014/main" id="{4BAFB907-4AEE-B85C-FBC3-7A1720D42865}"/>
              </a:ext>
            </a:extLst>
          </p:cNvPr>
          <p:cNvGraphicFramePr>
            <a:graphicFrameLocks noGrp="1"/>
          </p:cNvGraphicFramePr>
          <p:nvPr>
            <p:extLst>
              <p:ext uri="{D42A27DB-BD31-4B8C-83A1-F6EECF244321}">
                <p14:modId xmlns:p14="http://schemas.microsoft.com/office/powerpoint/2010/main" val="205983048"/>
              </p:ext>
            </p:extLst>
          </p:nvPr>
        </p:nvGraphicFramePr>
        <p:xfrm>
          <a:off x="1156996" y="447869"/>
          <a:ext cx="9144000" cy="518160"/>
        </p:xfrm>
        <a:graphic>
          <a:graphicData uri="http://schemas.openxmlformats.org/drawingml/2006/table">
            <a:tbl>
              <a:tblPr/>
              <a:tblGrid>
                <a:gridCol w="9144000">
                  <a:extLst>
                    <a:ext uri="{9D8B030D-6E8A-4147-A177-3AD203B41FA5}">
                      <a16:colId xmlns:a16="http://schemas.microsoft.com/office/drawing/2014/main" val="1675688040"/>
                    </a:ext>
                  </a:extLst>
                </a:gridCol>
              </a:tblGrid>
              <a:tr h="494523">
                <a:tc>
                  <a:txBody>
                    <a:bodyPr/>
                    <a:lstStyle/>
                    <a:p>
                      <a:pPr algn="ctr"/>
                      <a:r>
                        <a:rPr lang="en-GB" sz="2800" dirty="0"/>
                        <a:t>Reference list </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700589534"/>
                  </a:ext>
                </a:extLst>
              </a:tr>
            </a:tbl>
          </a:graphicData>
        </a:graphic>
      </p:graphicFrame>
    </p:spTree>
    <p:extLst>
      <p:ext uri="{BB962C8B-B14F-4D97-AF65-F5344CB8AC3E}">
        <p14:creationId xmlns:p14="http://schemas.microsoft.com/office/powerpoint/2010/main" val="2583622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4556A-C6FA-ACC3-9263-92BE5D671F7E}"/>
              </a:ext>
            </a:extLst>
          </p:cNvPr>
          <p:cNvSpPr>
            <a:spLocks noGrp="1"/>
          </p:cNvSpPr>
          <p:nvPr>
            <p:ph type="ctrTitle"/>
          </p:nvPr>
        </p:nvSpPr>
        <p:spPr>
          <a:xfrm>
            <a:off x="111512" y="192361"/>
            <a:ext cx="11817136" cy="1724472"/>
          </a:xfrm>
        </p:spPr>
        <p:txBody>
          <a:bodyPr/>
          <a:lstStyle/>
          <a:p>
            <a:pPr algn="ctr"/>
            <a:r>
              <a:rPr lang="en-GB" dirty="0"/>
              <a:t>Key finding</a:t>
            </a:r>
          </a:p>
        </p:txBody>
      </p:sp>
      <p:sp>
        <p:nvSpPr>
          <p:cNvPr id="3" name="Subtitle 2">
            <a:extLst>
              <a:ext uri="{FF2B5EF4-FFF2-40B4-BE49-F238E27FC236}">
                <a16:creationId xmlns:a16="http://schemas.microsoft.com/office/drawing/2014/main" id="{4AAE09C9-26D5-8ABF-C518-7E7230133505}"/>
              </a:ext>
            </a:extLst>
          </p:cNvPr>
          <p:cNvSpPr>
            <a:spLocks noGrp="1"/>
          </p:cNvSpPr>
          <p:nvPr>
            <p:ph type="subTitle" idx="1"/>
          </p:nvPr>
        </p:nvSpPr>
        <p:spPr>
          <a:xfrm>
            <a:off x="191344" y="1940690"/>
            <a:ext cx="11817136" cy="3648550"/>
          </a:xfrm>
        </p:spPr>
        <p:txBody>
          <a:bodyPr>
            <a:normAutofit lnSpcReduction="10000"/>
          </a:bodyPr>
          <a:lstStyle/>
          <a:p>
            <a:r>
              <a:rPr lang="en-GB" sz="2400" dirty="0"/>
              <a:t>Key 1 </a:t>
            </a:r>
            <a:r>
              <a:rPr lang="en-GB" sz="2000" dirty="0"/>
              <a:t>:permanent 25%drop in footfall driven by post covid work from home trends among local office workers</a:t>
            </a:r>
          </a:p>
          <a:p>
            <a:r>
              <a:rPr lang="en-GB" sz="2400" dirty="0"/>
              <a:t>Key 2 </a:t>
            </a:r>
            <a:r>
              <a:rPr lang="en-GB" sz="2000" dirty="0"/>
              <a:t>: rising retail park vacancies and job loses among neighbouring shop workers shrinking the core lunch customer base </a:t>
            </a:r>
          </a:p>
          <a:p>
            <a:r>
              <a:rPr lang="en-GB" sz="2400" dirty="0"/>
              <a:t>Key 3 </a:t>
            </a:r>
            <a:r>
              <a:rPr lang="en-GB" sz="2000" dirty="0"/>
              <a:t>:skyrocketing over head cost specifically major increase in utility bills, rent, business rates, and insurance since 2019</a:t>
            </a:r>
          </a:p>
          <a:p>
            <a:r>
              <a:rPr lang="en-GB" sz="2400" dirty="0"/>
              <a:t>Key 4 </a:t>
            </a:r>
            <a:r>
              <a:rPr lang="en-GB" sz="2000" dirty="0"/>
              <a:t>:operational and supply constraints including unpredictable organic ingredient costs and a lack of delivery of pre-orders infrastructure </a:t>
            </a:r>
          </a:p>
        </p:txBody>
      </p:sp>
    </p:spTree>
    <p:extLst>
      <p:ext uri="{BB962C8B-B14F-4D97-AF65-F5344CB8AC3E}">
        <p14:creationId xmlns:p14="http://schemas.microsoft.com/office/powerpoint/2010/main" val="3332029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4D7A586-0178-DABC-6D22-3A8AB9D3FCC9}"/>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30560"/>
            <a:ext cx="12192000" cy="6667384"/>
          </a:xfrm>
        </p:spPr>
      </p:pic>
    </p:spTree>
    <p:extLst>
      <p:ext uri="{BB962C8B-B14F-4D97-AF65-F5344CB8AC3E}">
        <p14:creationId xmlns:p14="http://schemas.microsoft.com/office/powerpoint/2010/main" val="15045634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4979-3425-E6CA-621E-526005037756}"/>
              </a:ext>
            </a:extLst>
          </p:cNvPr>
          <p:cNvSpPr>
            <a:spLocks noGrp="1"/>
          </p:cNvSpPr>
          <p:nvPr>
            <p:ph type="ctrTitle"/>
          </p:nvPr>
        </p:nvSpPr>
        <p:spPr>
          <a:xfrm>
            <a:off x="1055440" y="2708920"/>
            <a:ext cx="3459903" cy="2906647"/>
          </a:xfrm>
        </p:spPr>
        <p:txBody>
          <a:bodyPr/>
          <a:lstStyle/>
          <a:p>
            <a:pPr algn="ctr"/>
            <a:r>
              <a:rPr lang="en-GB" dirty="0"/>
              <a:t>Any questions?</a:t>
            </a:r>
          </a:p>
        </p:txBody>
      </p:sp>
      <p:sp>
        <p:nvSpPr>
          <p:cNvPr id="4" name="Picture Placeholder 3">
            <a:extLst>
              <a:ext uri="{FF2B5EF4-FFF2-40B4-BE49-F238E27FC236}">
                <a16:creationId xmlns:a16="http://schemas.microsoft.com/office/drawing/2014/main" id="{02A95B59-E853-532B-E0E2-1CD13881086C}"/>
              </a:ext>
            </a:extLst>
          </p:cNvPr>
          <p:cNvSpPr>
            <a:spLocks noGrp="1"/>
          </p:cNvSpPr>
          <p:nvPr>
            <p:ph type="pic" sz="quarter" idx="13"/>
          </p:nvPr>
        </p:nvSpPr>
        <p:spPr/>
      </p:sp>
    </p:spTree>
    <p:extLst>
      <p:ext uri="{BB962C8B-B14F-4D97-AF65-F5344CB8AC3E}">
        <p14:creationId xmlns:p14="http://schemas.microsoft.com/office/powerpoint/2010/main" val="327731924"/>
      </p:ext>
    </p:extLst>
  </p:cSld>
  <p:clrMapOvr>
    <a:masterClrMapping/>
  </p:clrMapOvr>
</p:sld>
</file>

<file path=ppt/theme/theme1.xml><?xml version="1.0" encoding="utf-8"?>
<a:theme xmlns:a="http://schemas.openxmlformats.org/drawingml/2006/main" name="Dune">
  <a:themeElements>
    <a:clrScheme name="Dune">
      <a:dk1>
        <a:srgbClr val="131313"/>
      </a:dk1>
      <a:lt1>
        <a:sysClr val="window" lastClr="FFFFFF"/>
      </a:lt1>
      <a:dk2>
        <a:srgbClr val="272D2B"/>
      </a:dk2>
      <a:lt2>
        <a:srgbClr val="F0EDE6"/>
      </a:lt2>
      <a:accent1>
        <a:srgbClr val="647E6B"/>
      </a:accent1>
      <a:accent2>
        <a:srgbClr val="476262"/>
      </a:accent2>
      <a:accent3>
        <a:srgbClr val="9B8C69"/>
      </a:accent3>
      <a:accent4>
        <a:srgbClr val="BA988C"/>
      </a:accent4>
      <a:accent5>
        <a:srgbClr val="A27C7C"/>
      </a:accent5>
      <a:accent6>
        <a:srgbClr val="79958B"/>
      </a:accent6>
      <a:hlink>
        <a:srgbClr val="476262"/>
      </a:hlink>
      <a:folHlink>
        <a:srgbClr val="A27C7C"/>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une 1_74809995-9e66-46d0-afc4-980286e0ea62_win32 v2" id="{D14C1B8C-1E01-4970-914C-FBE6C81B2B2F}" vid="{E904FACB-7F70-4943-BE93-3732097E465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28dfb2da4d736efc02608721de1cb2f3">
  <xsd:schema xmlns:xsd="http://www.w3.org/2001/XMLSchema" xmlns:xs="http://www.w3.org/2001/XMLSchema" xmlns:p="http://schemas.microsoft.com/office/2006/metadata/properties" xmlns:ns3="930350eb-f8df-4f84-845c-a06ee073f72d" targetNamespace="http://schemas.microsoft.com/office/2006/metadata/properties" ma:root="true" ma:fieldsID="17367a16299cc8879ba437ef2f1c9389"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BD7DE58-0BE1-4C71-B87C-2A79B7BE4426}">
  <ds:schemaRefs>
    <ds:schemaRef ds:uri="http://schemas.microsoft.com/sharepoint/v3/contenttype/forms"/>
  </ds:schemaRefs>
</ds:datastoreItem>
</file>

<file path=customXml/itemProps2.xml><?xml version="1.0" encoding="utf-8"?>
<ds:datastoreItem xmlns:ds="http://schemas.openxmlformats.org/officeDocument/2006/customXml" ds:itemID="{269C16DF-FD5D-45EB-A5D0-4ED61432363F}">
  <ds:schemaRefs>
    <ds:schemaRef ds:uri="http://purl.org/dc/dcmitype/"/>
    <ds:schemaRef ds:uri="http://schemas.microsoft.com/office/infopath/2007/PartnerControls"/>
    <ds:schemaRef ds:uri="http://schemas.openxmlformats.org/package/2006/metadata/core-properties"/>
    <ds:schemaRef ds:uri="http://schemas.microsoft.com/office/2006/documentManagement/types"/>
    <ds:schemaRef ds:uri="930350eb-f8df-4f84-845c-a06ee073f72d"/>
    <ds:schemaRef ds:uri="http://schemas.microsoft.com/office/2006/metadata/properties"/>
    <ds:schemaRef ds:uri="http://purl.org/dc/elements/1.1/"/>
    <ds:schemaRef ds:uri="http://www.w3.org/XML/1998/namespace"/>
    <ds:schemaRef ds:uri="http://purl.org/dc/terms/"/>
  </ds:schemaRefs>
</ds:datastoreItem>
</file>

<file path=customXml/itemProps3.xml><?xml version="1.0" encoding="utf-8"?>
<ds:datastoreItem xmlns:ds="http://schemas.openxmlformats.org/officeDocument/2006/customXml" ds:itemID="{851F6BB0-8C29-4BEF-9296-77151731D1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0350eb-f8df-4f84-845c-a06ee073f7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{FBAE4611-BB25-4459-BC7C-3A496B0E923F}74b27fa7-47d9-4b2b-80c4-7bceb511e5ed-TF74809995-9e66-46d0-afc4-980286e0ea6218f13f8d_win32</Template>
  <TotalTime>1632</TotalTime>
  <Words>1946</Words>
  <Application>Microsoft Office PowerPoint</Application>
  <PresentationFormat>Widescreen</PresentationFormat>
  <Paragraphs>136</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Courier New</vt:lpstr>
      <vt:lpstr>Neue Haas Grotesk Text Pro</vt:lpstr>
      <vt:lpstr>Times New Roman</vt:lpstr>
      <vt:lpstr>Dune</vt:lpstr>
      <vt:lpstr>Basil’s Bakery</vt:lpstr>
      <vt:lpstr>The overview </vt:lpstr>
      <vt:lpstr>What is happening to the bakery?</vt:lpstr>
      <vt:lpstr>Strength:  basil uses organic and high quality produce in his cakes, bread and pastries and has a high selling point Basil had a loyal costumers base from 2015 to 2019 proving his bakery has the best record for his taste and high quality produce The bakery is located in a retail park so it can attract costumers work employs and people who might help with a small business   Weakness:  basil is tied to the kitchen because he has to do it all manually that why he can not step out to handle the deliveries or to take orders from the costumers  People waits for a long time to pick up their orders after they work shift because basil is too busy n the kitchen trying to make other orders  Basil tried to make a pre-order to fix the line up but he is to busy inn the kitchen  Opportunities:  Basil could make a app or a website for pre-orders so people just get their orders sent  He could open a new restaurant on busy alleys and near offices to gather more people  Basil could partner up with the local shops for delivery and escape the long routs  Threats : People don’t show up in the park very much because they no longer in the area  The area is quitter because of covid 19 most of the restaurant local shops has been closed down  The locals businesses has been moved to a different place so it makes it harder to make a sale since the covid every price went up so basil is struggling because ingredient are now very expensive bills rents insurance and a lot more . with out people buying form him it makes it hard to make a living          </vt:lpstr>
      <vt:lpstr>PowerPoint Presentation</vt:lpstr>
      <vt:lpstr>The meaning of the pestel</vt:lpstr>
      <vt:lpstr>PowerPoint Presentation</vt:lpstr>
      <vt:lpstr>The fishbone diagram </vt:lpstr>
      <vt:lpstr> 3.3    What a solution must be What is the distinction between ‘effective’ and ‘efficient’? Suppose you are sitting in an armchair reading the newspaper. You see a fly on the wall. You hate flies. You have two viable solutions: either swat it with the newspaper or throw the armchair at it. Both solutions are effective (they both work), but using the newspaper is much more efficient!  The first part of this session can be summed up like this. A solution to a problem must be:  Images   effective: It must ‘cure’ the problem either permanently or for a reasonable period of time;  Images   efficient: It must solve the problem without creating lots of extra ones;  Images   viable: It must take account of the various constraints that apply.</vt:lpstr>
      <vt:lpstr>Key finding</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Basil’s Bakery</dc:title>
  <dc:creator>Estera Boceanu (2536092)</dc:creator>
  <cp:lastModifiedBy>Estera Boceanu (2536092)</cp:lastModifiedBy>
  <cp:revision>1</cp:revision>
  <dcterms:created xsi:type="dcterms:W3CDTF">2026-09-24T12:02:59Z</dcterms:created>
  <dcterms:modified xsi:type="dcterms:W3CDTF">2026-10-11T13:29:55Z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y fmtid="{D5CDD505-2E9C-101B-9397-08002B2CF9AE}" pid="3" name="MediaServiceImageTags">
    <vt:lpwstr/>
  </property>
</Properties>
</file>