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64" r:id="rId6"/>
    <p:sldId id="272" r:id="rId7"/>
    <p:sldId id="265" r:id="rId8"/>
    <p:sldId id="262" r:id="rId9"/>
    <p:sldId id="267" r:id="rId10"/>
    <p:sldId id="268" r:id="rId11"/>
    <p:sldId id="269" r:id="rId12"/>
    <p:sldId id="260" r:id="rId13"/>
    <p:sldId id="270" r:id="rId14"/>
    <p:sldId id="271" r:id="rId15"/>
    <p:sldId id="266" r:id="rId16"/>
    <p:sldId id="259" r:id="rId17"/>
    <p:sldId id="273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1190DA-86A6-D58C-8CB6-5FD8E806CC95}" v="878" dt="2023-05-02T07:46:09.714"/>
    <p1510:client id="{AAF2E9EE-2A57-4F00-8D6E-49C48776568C}" v="8258" dt="2023-05-01T19:36:32.3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nah Morgan (2004723)" userId="S::2004723@student.uwtsd.ac.uk::afa9b159-fcad-4d57-bfcb-ed0220a1d118" providerId="AD" clId="Web-{AAF2E9EE-2A57-4F00-8D6E-49C48776568C}"/>
    <pc:docChg chg="addSld delSld modSld sldOrd">
      <pc:chgData name="Hannah Morgan (2004723)" userId="S::2004723@student.uwtsd.ac.uk::afa9b159-fcad-4d57-bfcb-ed0220a1d118" providerId="AD" clId="Web-{AAF2E9EE-2A57-4F00-8D6E-49C48776568C}" dt="2023-05-01T19:36:36.245" v="5250"/>
      <pc:docMkLst>
        <pc:docMk/>
      </pc:docMkLst>
      <pc:sldChg chg="addSp delSp modSp mod setBg">
        <pc:chgData name="Hannah Morgan (2004723)" userId="S::2004723@student.uwtsd.ac.uk::afa9b159-fcad-4d57-bfcb-ed0220a1d118" providerId="AD" clId="Web-{AAF2E9EE-2A57-4F00-8D6E-49C48776568C}" dt="2023-05-01T09:57:00.116" v="2570"/>
        <pc:sldMkLst>
          <pc:docMk/>
          <pc:sldMk cId="109857222" sldId="256"/>
        </pc:sldMkLst>
        <pc:spChg chg="mod">
          <ac:chgData name="Hannah Morgan (2004723)" userId="S::2004723@student.uwtsd.ac.uk::afa9b159-fcad-4d57-bfcb-ed0220a1d118" providerId="AD" clId="Web-{AAF2E9EE-2A57-4F00-8D6E-49C48776568C}" dt="2023-05-01T09:57:00.116" v="257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annah Morgan (2004723)" userId="S::2004723@student.uwtsd.ac.uk::afa9b159-fcad-4d57-bfcb-ed0220a1d118" providerId="AD" clId="Web-{AAF2E9EE-2A57-4F00-8D6E-49C48776568C}" dt="2023-05-01T09:57:00.116" v="257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5-01T09:55:41.051" v="2569"/>
          <ac:spMkLst>
            <pc:docMk/>
            <pc:sldMk cId="109857222" sldId="256"/>
            <ac:spMk id="8" creationId="{BAD76F3E-3A97-486B-B402-44400A8B9173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5-01T09:55:41.051" v="2569"/>
          <ac:spMkLst>
            <pc:docMk/>
            <pc:sldMk cId="109857222" sldId="256"/>
            <ac:spMk id="10" creationId="{391F6B52-91F4-4AEB-B6DB-29FEBCF28C8B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5-01T09:55:41.051" v="2569"/>
          <ac:spMkLst>
            <pc:docMk/>
            <pc:sldMk cId="109857222" sldId="256"/>
            <ac:spMk id="12" creationId="{2CD6F061-7C53-44F4-9794-953DB70A451B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5-01T09:57:00.116" v="2570"/>
          <ac:spMkLst>
            <pc:docMk/>
            <pc:sldMk cId="109857222" sldId="256"/>
            <ac:spMk id="17" creationId="{6F5A5072-7B47-4D32-B52A-4EBBF590B8A5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5-01T09:57:00.116" v="2570"/>
          <ac:spMkLst>
            <pc:docMk/>
            <pc:sldMk cId="109857222" sldId="256"/>
            <ac:spMk id="19" creationId="{9715DAF0-AE1B-46C9-8A6B-DB2AA05AB91D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5-01T09:57:00.116" v="2570"/>
          <ac:spMkLst>
            <pc:docMk/>
            <pc:sldMk cId="109857222" sldId="256"/>
            <ac:spMk id="21" creationId="{6016219D-510E-4184-9090-6D5578A87BD1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5-01T09:57:00.116" v="2570"/>
          <ac:spMkLst>
            <pc:docMk/>
            <pc:sldMk cId="109857222" sldId="256"/>
            <ac:spMk id="23" creationId="{AFF4A713-7B75-4B21-90D7-5AB19547C728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5-01T09:57:00.116" v="2570"/>
          <ac:spMkLst>
            <pc:docMk/>
            <pc:sldMk cId="109857222" sldId="256"/>
            <ac:spMk id="25" creationId="{DC631C0B-6DA6-4E57-8231-CE32B3434A7E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5-01T09:57:00.116" v="2570"/>
          <ac:spMkLst>
            <pc:docMk/>
            <pc:sldMk cId="109857222" sldId="256"/>
            <ac:spMk id="27" creationId="{C29501E6-A978-4A61-9689-9085AF97A53A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09:57:00.116" v="2570"/>
          <ac:spMkLst>
            <pc:docMk/>
            <pc:sldMk cId="109857222" sldId="256"/>
            <ac:spMk id="32" creationId="{BAD76F3E-3A97-486B-B402-44400A8B9173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09:57:00.116" v="2570"/>
          <ac:spMkLst>
            <pc:docMk/>
            <pc:sldMk cId="109857222" sldId="256"/>
            <ac:spMk id="34" creationId="{391F6B52-91F4-4AEB-B6DB-29FEBCF28C8B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09:57:00.116" v="2570"/>
          <ac:spMkLst>
            <pc:docMk/>
            <pc:sldMk cId="109857222" sldId="256"/>
            <ac:spMk id="36" creationId="{2CD6F061-7C53-44F4-9794-953DB70A451B}"/>
          </ac:spMkLst>
        </pc:spChg>
      </pc:sldChg>
      <pc:sldChg chg="addSp delSp modSp new mod setBg">
        <pc:chgData name="Hannah Morgan (2004723)" userId="S::2004723@student.uwtsd.ac.uk::afa9b159-fcad-4d57-bfcb-ed0220a1d118" providerId="AD" clId="Web-{AAF2E9EE-2A57-4F00-8D6E-49C48776568C}" dt="2023-04-25T13:26:57.408" v="1515"/>
        <pc:sldMkLst>
          <pc:docMk/>
          <pc:sldMk cId="1179191569" sldId="257"/>
        </pc:sldMkLst>
        <pc:spChg chg="mod">
          <ac:chgData name="Hannah Morgan (2004723)" userId="S::2004723@student.uwtsd.ac.uk::afa9b159-fcad-4d57-bfcb-ed0220a1d118" providerId="AD" clId="Web-{AAF2E9EE-2A57-4F00-8D6E-49C48776568C}" dt="2023-04-25T11:41:26.047" v="241"/>
          <ac:spMkLst>
            <pc:docMk/>
            <pc:sldMk cId="1179191569" sldId="257"/>
            <ac:spMk id="2" creationId="{44434CF3-AB4D-CA43-5C03-A78B9FA8DD73}"/>
          </ac:spMkLst>
        </pc:spChg>
        <pc:spChg chg="del mod">
          <ac:chgData name="Hannah Morgan (2004723)" userId="S::2004723@student.uwtsd.ac.uk::afa9b159-fcad-4d57-bfcb-ed0220a1d118" providerId="AD" clId="Web-{AAF2E9EE-2A57-4F00-8D6E-49C48776568C}" dt="2023-04-25T11:31:41.217" v="47"/>
          <ac:spMkLst>
            <pc:docMk/>
            <pc:sldMk cId="1179191569" sldId="257"/>
            <ac:spMk id="3" creationId="{4C1975A6-F649-6068-2A81-6704456A58EC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4-25T11:34:24.753" v="85"/>
          <ac:spMkLst>
            <pc:docMk/>
            <pc:sldMk cId="1179191569" sldId="257"/>
            <ac:spMk id="4" creationId="{F582C788-3677-940E-272F-74541D2E2753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4-25T11:35:00.941" v="92"/>
          <ac:spMkLst>
            <pc:docMk/>
            <pc:sldMk cId="1179191569" sldId="257"/>
            <ac:spMk id="5" creationId="{8CD3E198-914F-6AC8-3C84-45A06B9A419A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3:26:49.517" v="1513"/>
          <ac:spMkLst>
            <pc:docMk/>
            <pc:sldMk cId="1179191569" sldId="257"/>
            <ac:spMk id="6" creationId="{B1AE6AC3-D463-8B2A-C18E-CDF8E939C884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1:41:26.047" v="241"/>
          <ac:spMkLst>
            <pc:docMk/>
            <pc:sldMk cId="1179191569" sldId="257"/>
            <ac:spMk id="7" creationId="{7D254669-EC63-8C5E-86D9-2C566754CEF7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3:26:52.455" v="1514"/>
          <ac:spMkLst>
            <pc:docMk/>
            <pc:sldMk cId="1179191569" sldId="257"/>
            <ac:spMk id="8" creationId="{411FBEE3-0231-FD7B-581C-2FDE187837FE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1:41:26.047" v="241"/>
          <ac:spMkLst>
            <pc:docMk/>
            <pc:sldMk cId="1179191569" sldId="257"/>
            <ac:spMk id="9" creationId="{E9639D75-6F4A-B97A-5408-9BFBE83BCB0B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3:26:57.408" v="1515"/>
          <ac:spMkLst>
            <pc:docMk/>
            <pc:sldMk cId="1179191569" sldId="257"/>
            <ac:spMk id="10" creationId="{23B667F4-D7B0-E053-64AA-320F6231A831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1:41:26.047" v="241"/>
          <ac:spMkLst>
            <pc:docMk/>
            <pc:sldMk cId="1179191569" sldId="257"/>
            <ac:spMk id="11" creationId="{C860680B-F64E-DDD2-6ADE-D28DD6618AF9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1:44:29.130" v="276" actId="1076"/>
          <ac:spMkLst>
            <pc:docMk/>
            <pc:sldMk cId="1179191569" sldId="257"/>
            <ac:spMk id="12" creationId="{82B3B740-93AD-BDB4-59F6-8F743A8BC5A4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25T11:41:26.047" v="241"/>
          <ac:spMkLst>
            <pc:docMk/>
            <pc:sldMk cId="1179191569" sldId="257"/>
            <ac:spMk id="16" creationId="{53B021B3-DE93-4AB7-8A18-CF5F1CED88B8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25T11:41:26.047" v="241"/>
          <ac:spMkLst>
            <pc:docMk/>
            <pc:sldMk cId="1179191569" sldId="257"/>
            <ac:spMk id="18" creationId="{52D502E5-F6B4-4D58-B4AE-FC466FF15EE8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25T11:41:26.047" v="241"/>
          <ac:spMkLst>
            <pc:docMk/>
            <pc:sldMk cId="1179191569" sldId="257"/>
            <ac:spMk id="20" creationId="{9DECDBF4-02B6-4BB4-B65B-B8107AD6A9E8}"/>
          </ac:spMkLst>
        </pc:spChg>
      </pc:sldChg>
      <pc:sldChg chg="addSp delSp modSp new mod setBg">
        <pc:chgData name="Hannah Morgan (2004723)" userId="S::2004723@student.uwtsd.ac.uk::afa9b159-fcad-4d57-bfcb-ed0220a1d118" providerId="AD" clId="Web-{AAF2E9EE-2A57-4F00-8D6E-49C48776568C}" dt="2023-04-25T13:26:43.048" v="1512"/>
        <pc:sldMkLst>
          <pc:docMk/>
          <pc:sldMk cId="2506992779" sldId="258"/>
        </pc:sldMkLst>
        <pc:spChg chg="mod">
          <ac:chgData name="Hannah Morgan (2004723)" userId="S::2004723@student.uwtsd.ac.uk::afa9b159-fcad-4d57-bfcb-ed0220a1d118" providerId="AD" clId="Web-{AAF2E9EE-2A57-4F00-8D6E-49C48776568C}" dt="2023-04-25T11:43:27.847" v="264"/>
          <ac:spMkLst>
            <pc:docMk/>
            <pc:sldMk cId="2506992779" sldId="258"/>
            <ac:spMk id="2" creationId="{B88E5C1F-63FC-1F39-B6A7-6B1DAF67220F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4-25T11:43:27.847" v="264"/>
          <ac:spMkLst>
            <pc:docMk/>
            <pc:sldMk cId="2506992779" sldId="258"/>
            <ac:spMk id="3" creationId="{A4C237F3-FF3B-ED78-7D42-2B149034EF21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4-25T11:49:03.185" v="381"/>
          <ac:spMkLst>
            <pc:docMk/>
            <pc:sldMk cId="2506992779" sldId="258"/>
            <ac:spMk id="4" creationId="{E647D6A8-0F62-C3A0-73D5-45E221B0219F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3:26:43.048" v="1512"/>
          <ac:spMkLst>
            <pc:docMk/>
            <pc:sldMk cId="2506992779" sldId="258"/>
            <ac:spMk id="5" creationId="{FA3CECF1-81D5-3375-9BB8-D092AA59FD10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1:57:16.013" v="512" actId="20577"/>
          <ac:spMkLst>
            <pc:docMk/>
            <pc:sldMk cId="2506992779" sldId="258"/>
            <ac:spMk id="6" creationId="{E7565D8F-1BBA-DAD6-2F64-21E6FEA9C460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4-25T11:55:51.151" v="480"/>
          <ac:spMkLst>
            <pc:docMk/>
            <pc:sldMk cId="2506992779" sldId="258"/>
            <ac:spMk id="7" creationId="{44995AEE-C533-3702-DF7B-75CC9BE0E2DE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4-25T11:43:27.831" v="263"/>
          <ac:spMkLst>
            <pc:docMk/>
            <pc:sldMk cId="2506992779" sldId="258"/>
            <ac:spMk id="8" creationId="{F1C4E306-BC28-4A7B-871B-1926F6FA6EF3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3:26:39.798" v="1511"/>
          <ac:spMkLst>
            <pc:docMk/>
            <pc:sldMk cId="2506992779" sldId="258"/>
            <ac:spMk id="9" creationId="{8D5F2239-A5FC-E404-8D58-99B8CA215A6B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4-25T11:43:27.831" v="263"/>
          <ac:spMkLst>
            <pc:docMk/>
            <pc:sldMk cId="2506992779" sldId="258"/>
            <ac:spMk id="10" creationId="{C3ECC9B4-989C-4F71-A6BC-DEBC1D9FD0BD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1:56:58.575" v="511" actId="1076"/>
          <ac:spMkLst>
            <pc:docMk/>
            <pc:sldMk cId="2506992779" sldId="258"/>
            <ac:spMk id="11" creationId="{C80EE67C-0052-B815-529E-6C2E20E9555D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4-25T11:43:27.831" v="263"/>
          <ac:spMkLst>
            <pc:docMk/>
            <pc:sldMk cId="2506992779" sldId="258"/>
            <ac:spMk id="12" creationId="{E20AF01B-D099-4710-BF18-E2832A9B61CF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1:58:53.625" v="522" actId="1076"/>
          <ac:spMkLst>
            <pc:docMk/>
            <pc:sldMk cId="2506992779" sldId="258"/>
            <ac:spMk id="13" creationId="{50D174E9-4365-62C5-B2AB-635EB38ED314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4-25T11:43:27.831" v="263"/>
          <ac:spMkLst>
            <pc:docMk/>
            <pc:sldMk cId="2506992779" sldId="258"/>
            <ac:spMk id="14" creationId="{B0E4BB4F-99AB-4C4E-A763-C5AC5273DF5D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25T11:43:27.847" v="264"/>
          <ac:spMkLst>
            <pc:docMk/>
            <pc:sldMk cId="2506992779" sldId="258"/>
            <ac:spMk id="16" creationId="{100EDD19-6802-4EC3-95CE-CFFAB042CFD6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25T11:43:27.847" v="264"/>
          <ac:spMkLst>
            <pc:docMk/>
            <pc:sldMk cId="2506992779" sldId="258"/>
            <ac:spMk id="17" creationId="{DB17E863-922E-4C26-BD64-E8FD41D28661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1:47:53.808" v="379" actId="14100"/>
          <ac:spMkLst>
            <pc:docMk/>
            <pc:sldMk cId="2506992779" sldId="258"/>
            <ac:spMk id="18" creationId="{A4C237F3-FF3B-ED78-7D42-2B149034EF21}"/>
          </ac:spMkLst>
        </pc:spChg>
      </pc:sldChg>
      <pc:sldChg chg="modSp new">
        <pc:chgData name="Hannah Morgan (2004723)" userId="S::2004723@student.uwtsd.ac.uk::afa9b159-fcad-4d57-bfcb-ed0220a1d118" providerId="AD" clId="Web-{AAF2E9EE-2A57-4F00-8D6E-49C48776568C}" dt="2023-05-01T11:38:50.533" v="3227" actId="20577"/>
        <pc:sldMkLst>
          <pc:docMk/>
          <pc:sldMk cId="233785501" sldId="259"/>
        </pc:sldMkLst>
        <pc:spChg chg="mod">
          <ac:chgData name="Hannah Morgan (2004723)" userId="S::2004723@student.uwtsd.ac.uk::afa9b159-fcad-4d57-bfcb-ed0220a1d118" providerId="AD" clId="Web-{AAF2E9EE-2A57-4F00-8D6E-49C48776568C}" dt="2023-04-25T11:44:53.600" v="284" actId="14100"/>
          <ac:spMkLst>
            <pc:docMk/>
            <pc:sldMk cId="233785501" sldId="259"/>
            <ac:spMk id="2" creationId="{1F175562-867C-F6FF-7A55-127FD36F05BA}"/>
          </ac:spMkLst>
        </pc:spChg>
        <pc:spChg chg="mod">
          <ac:chgData name="Hannah Morgan (2004723)" userId="S::2004723@student.uwtsd.ac.uk::afa9b159-fcad-4d57-bfcb-ed0220a1d118" providerId="AD" clId="Web-{AAF2E9EE-2A57-4F00-8D6E-49C48776568C}" dt="2023-05-01T11:38:50.533" v="3227" actId="20577"/>
          <ac:spMkLst>
            <pc:docMk/>
            <pc:sldMk cId="233785501" sldId="259"/>
            <ac:spMk id="3" creationId="{AD8FDB1A-4862-3BC0-18A3-E18334DA9624}"/>
          </ac:spMkLst>
        </pc:spChg>
      </pc:sldChg>
      <pc:sldChg chg="addSp delSp modSp new mod ord setBg">
        <pc:chgData name="Hannah Morgan (2004723)" userId="S::2004723@student.uwtsd.ac.uk::afa9b159-fcad-4d57-bfcb-ed0220a1d118" providerId="AD" clId="Web-{AAF2E9EE-2A57-4F00-8D6E-49C48776568C}" dt="2023-05-01T19:12:18.319" v="4885"/>
        <pc:sldMkLst>
          <pc:docMk/>
          <pc:sldMk cId="433144361" sldId="260"/>
        </pc:sldMkLst>
        <pc:spChg chg="mod">
          <ac:chgData name="Hannah Morgan (2004723)" userId="S::2004723@student.uwtsd.ac.uk::afa9b159-fcad-4d57-bfcb-ed0220a1d118" providerId="AD" clId="Web-{AAF2E9EE-2A57-4F00-8D6E-49C48776568C}" dt="2023-04-30T13:43:41.376" v="1872" actId="20577"/>
          <ac:spMkLst>
            <pc:docMk/>
            <pc:sldMk cId="433144361" sldId="260"/>
            <ac:spMk id="2" creationId="{28A8E495-648C-8935-ADC2-BC09F2C2FD14}"/>
          </ac:spMkLst>
        </pc:spChg>
        <pc:spChg chg="del mod">
          <ac:chgData name="Hannah Morgan (2004723)" userId="S::2004723@student.uwtsd.ac.uk::afa9b159-fcad-4d57-bfcb-ed0220a1d118" providerId="AD" clId="Web-{AAF2E9EE-2A57-4F00-8D6E-49C48776568C}" dt="2023-04-25T12:03:27.555" v="582"/>
          <ac:spMkLst>
            <pc:docMk/>
            <pc:sldMk cId="433144361" sldId="260"/>
            <ac:spMk id="3" creationId="{499E9B72-742B-3FB7-C6A1-05A518CFC3D9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4-25T12:03:30.493" v="583"/>
          <ac:spMkLst>
            <pc:docMk/>
            <pc:sldMk cId="433144361" sldId="260"/>
            <ac:spMk id="5" creationId="{DDFA2CCA-D366-F29E-66CF-E0C6A287DD20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3:26:33.751" v="1510"/>
          <ac:spMkLst>
            <pc:docMk/>
            <pc:sldMk cId="433144361" sldId="260"/>
            <ac:spMk id="6" creationId="{0DD33749-643D-EAAC-A484-0E0B3F7A86AA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2:19:18.833" v="798" actId="1076"/>
          <ac:spMkLst>
            <pc:docMk/>
            <pc:sldMk cId="433144361" sldId="260"/>
            <ac:spMk id="7" creationId="{4C98DDF9-08C8-D0CA-0D42-BB74BB8E2A3C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4-25T12:08:00.860" v="633"/>
          <ac:spMkLst>
            <pc:docMk/>
            <pc:sldMk cId="433144361" sldId="260"/>
            <ac:spMk id="8" creationId="{9C1CABAB-75CC-6949-DE2B-B8B996CB248D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2:40:39.075" v="903" actId="20577"/>
          <ac:spMkLst>
            <pc:docMk/>
            <pc:sldMk cId="433144361" sldId="260"/>
            <ac:spMk id="9" creationId="{228AEBFE-B509-3EF1-64D1-7C4921EA50D6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2:19:05.661" v="795" actId="20577"/>
          <ac:spMkLst>
            <pc:docMk/>
            <pc:sldMk cId="433144361" sldId="260"/>
            <ac:spMk id="10" creationId="{A51003DB-FEE8-695E-CC0B-CD18B55623F1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2:20:54.180" v="810" actId="1076"/>
          <ac:spMkLst>
            <pc:docMk/>
            <pc:sldMk cId="433144361" sldId="260"/>
            <ac:spMk id="11" creationId="{09E3D606-7FEF-0E40-3036-25538BEE1BC3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25T12:18:56.755" v="793"/>
          <ac:spMkLst>
            <pc:docMk/>
            <pc:sldMk cId="433144361" sldId="260"/>
            <ac:spMk id="15" creationId="{53B021B3-DE93-4AB7-8A18-CF5F1CED88B8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25T12:18:56.755" v="793"/>
          <ac:spMkLst>
            <pc:docMk/>
            <pc:sldMk cId="433144361" sldId="260"/>
            <ac:spMk id="17" creationId="{52D502E5-F6B4-4D58-B4AE-FC466FF15EE8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25T12:18:56.755" v="793"/>
          <ac:spMkLst>
            <pc:docMk/>
            <pc:sldMk cId="433144361" sldId="260"/>
            <ac:spMk id="19" creationId="{9DECDBF4-02B6-4BB4-B65B-B8107AD6A9E8}"/>
          </ac:spMkLst>
        </pc:spChg>
      </pc:sldChg>
      <pc:sldChg chg="addSp delSp modSp new del mod setBg">
        <pc:chgData name="Hannah Morgan (2004723)" userId="S::2004723@student.uwtsd.ac.uk::afa9b159-fcad-4d57-bfcb-ed0220a1d118" providerId="AD" clId="Web-{AAF2E9EE-2A57-4F00-8D6E-49C48776568C}" dt="2023-04-30T13:23:55.547" v="1654"/>
        <pc:sldMkLst>
          <pc:docMk/>
          <pc:sldMk cId="3072430127" sldId="261"/>
        </pc:sldMkLst>
        <pc:spChg chg="mod">
          <ac:chgData name="Hannah Morgan (2004723)" userId="S::2004723@student.uwtsd.ac.uk::afa9b159-fcad-4d57-bfcb-ed0220a1d118" providerId="AD" clId="Web-{AAF2E9EE-2A57-4F00-8D6E-49C48776568C}" dt="2023-04-30T13:17:04.972" v="1651" actId="20577"/>
          <ac:spMkLst>
            <pc:docMk/>
            <pc:sldMk cId="3072430127" sldId="261"/>
            <ac:spMk id="2" creationId="{3A91B644-FE82-BD2D-B1AB-5710798CF5EC}"/>
          </ac:spMkLst>
        </pc:spChg>
        <pc:spChg chg="mod">
          <ac:chgData name="Hannah Morgan (2004723)" userId="S::2004723@student.uwtsd.ac.uk::afa9b159-fcad-4d57-bfcb-ed0220a1d118" providerId="AD" clId="Web-{AAF2E9EE-2A57-4F00-8D6E-49C48776568C}" dt="2023-04-25T13:12:54.774" v="1189" actId="20577"/>
          <ac:spMkLst>
            <pc:docMk/>
            <pc:sldMk cId="3072430127" sldId="261"/>
            <ac:spMk id="3" creationId="{1FF88278-E763-E4E1-E02C-A44A426B2C3F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3:12:30.148" v="1182" actId="1076"/>
          <ac:spMkLst>
            <pc:docMk/>
            <pc:sldMk cId="3072430127" sldId="261"/>
            <ac:spMk id="4" creationId="{A895730E-93CA-3F28-B8E4-94C9D84EDE6E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4-25T13:04:44.399" v="1091"/>
          <ac:spMkLst>
            <pc:docMk/>
            <pc:sldMk cId="3072430127" sldId="261"/>
            <ac:spMk id="5" creationId="{7874D28A-A4E3-BB86-1C84-AEEE1176D00F}"/>
          </ac:spMkLst>
        </pc:spChg>
        <pc:spChg chg="add del">
          <ac:chgData name="Hannah Morgan (2004723)" userId="S::2004723@student.uwtsd.ac.uk::afa9b159-fcad-4d57-bfcb-ed0220a1d118" providerId="AD" clId="Web-{AAF2E9EE-2A57-4F00-8D6E-49C48776568C}" dt="2023-04-25T13:04:44.056" v="1090"/>
          <ac:spMkLst>
            <pc:docMk/>
            <pc:sldMk cId="3072430127" sldId="261"/>
            <ac:spMk id="6" creationId="{13B6C4C5-E5CC-C911-8FD7-FA57C42BEA7D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3:13:43.556" v="1201" actId="20577"/>
          <ac:spMkLst>
            <pc:docMk/>
            <pc:sldMk cId="3072430127" sldId="261"/>
            <ac:spMk id="7" creationId="{927D57A3-F5A2-D546-AAA6-E968DF310574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25T12:25:24.376" v="824"/>
          <ac:spMkLst>
            <pc:docMk/>
            <pc:sldMk cId="3072430127" sldId="261"/>
            <ac:spMk id="8" creationId="{100EDD19-6802-4EC3-95CE-CFFAB042CFD6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25T13:14:30.698" v="1214" actId="1076"/>
          <ac:spMkLst>
            <pc:docMk/>
            <pc:sldMk cId="3072430127" sldId="261"/>
            <ac:spMk id="9" creationId="{9C16A2A7-755C-1CB5-A66A-C7BB5B20E0A3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25T12:25:24.376" v="824"/>
          <ac:spMkLst>
            <pc:docMk/>
            <pc:sldMk cId="3072430127" sldId="261"/>
            <ac:spMk id="10" creationId="{DB17E863-922E-4C26-BD64-E8FD41D28661}"/>
          </ac:spMkLst>
        </pc:spChg>
      </pc:sldChg>
      <pc:sldChg chg="addSp delSp modSp new mod ord setBg addAnim">
        <pc:chgData name="Hannah Morgan (2004723)" userId="S::2004723@student.uwtsd.ac.uk::afa9b159-fcad-4d57-bfcb-ed0220a1d118" providerId="AD" clId="Web-{AAF2E9EE-2A57-4F00-8D6E-49C48776568C}" dt="2023-05-01T12:59:24.120" v="3673" actId="1076"/>
        <pc:sldMkLst>
          <pc:docMk/>
          <pc:sldMk cId="2212674489" sldId="262"/>
        </pc:sldMkLst>
        <pc:spChg chg="mod">
          <ac:chgData name="Hannah Morgan (2004723)" userId="S::2004723@student.uwtsd.ac.uk::afa9b159-fcad-4d57-bfcb-ed0220a1d118" providerId="AD" clId="Web-{AAF2E9EE-2A57-4F00-8D6E-49C48776568C}" dt="2023-05-01T11:13:42.121" v="2974" actId="20577"/>
          <ac:spMkLst>
            <pc:docMk/>
            <pc:sldMk cId="2212674489" sldId="262"/>
            <ac:spMk id="2" creationId="{DC457021-D253-BD43-5A4C-9C9B57619F5C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2:59:20.307" v="3672" actId="1076"/>
          <ac:spMkLst>
            <pc:docMk/>
            <pc:sldMk cId="2212674489" sldId="262"/>
            <ac:spMk id="3" creationId="{52DB7299-202E-BFC5-C1B8-DBF48732776C}"/>
          </ac:spMkLst>
        </pc:spChg>
        <pc:spChg chg="del mod">
          <ac:chgData name="Hannah Morgan (2004723)" userId="S::2004723@student.uwtsd.ac.uk::afa9b159-fcad-4d57-bfcb-ed0220a1d118" providerId="AD" clId="Web-{AAF2E9EE-2A57-4F00-8D6E-49C48776568C}" dt="2023-04-25T13:19:48.348" v="1310"/>
          <ac:spMkLst>
            <pc:docMk/>
            <pc:sldMk cId="2212674489" sldId="262"/>
            <ac:spMk id="3" creationId="{A7569D38-7C7A-DF0C-BE4E-D89112D5D45D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4-25T13:20:53.272" v="1332"/>
          <ac:spMkLst>
            <pc:docMk/>
            <pc:sldMk cId="2212674489" sldId="262"/>
            <ac:spMk id="4" creationId="{E908C85F-C8A3-C685-7A27-3EA849CA93E6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5-01T12:54:59.175" v="3593" actId="1076"/>
          <ac:spMkLst>
            <pc:docMk/>
            <pc:sldMk cId="2212674489" sldId="262"/>
            <ac:spMk id="5" creationId="{1C6778F1-0EAF-D1AB-ADD7-5B6A17DEEEFC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0:43:46.496" v="2854" actId="1076"/>
          <ac:spMkLst>
            <pc:docMk/>
            <pc:sldMk cId="2212674489" sldId="262"/>
            <ac:spMk id="6" creationId="{1BCC7E72-3296-AA9F-04E0-B34E202C7283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2:54:28.252" v="3587" actId="20577"/>
          <ac:spMkLst>
            <pc:docMk/>
            <pc:sldMk cId="2212674489" sldId="262"/>
            <ac:spMk id="7" creationId="{C1B8AE5A-7D93-8EC4-B3EB-759195B71A46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2:59:24.120" v="3673" actId="1076"/>
          <ac:spMkLst>
            <pc:docMk/>
            <pc:sldMk cId="2212674489" sldId="262"/>
            <ac:spMk id="8" creationId="{3ABF0C3B-E8DC-F706-1DF6-202654439924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25T13:20:08.990" v="1319"/>
          <ac:spMkLst>
            <pc:docMk/>
            <pc:sldMk cId="2212674489" sldId="262"/>
            <ac:spMk id="9" creationId="{100EDD19-6802-4EC3-95CE-CFFAB042CFD6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25T13:20:08.990" v="1319"/>
          <ac:spMkLst>
            <pc:docMk/>
            <pc:sldMk cId="2212674489" sldId="262"/>
            <ac:spMk id="11" creationId="{DB17E863-922E-4C26-BD64-E8FD41D28661}"/>
          </ac:spMkLst>
        </pc:spChg>
      </pc:sldChg>
      <pc:sldChg chg="addSp delSp modSp new mod setBg">
        <pc:chgData name="Hannah Morgan (2004723)" userId="S::2004723@student.uwtsd.ac.uk::afa9b159-fcad-4d57-bfcb-ed0220a1d118" providerId="AD" clId="Web-{AAF2E9EE-2A57-4F00-8D6E-49C48776568C}" dt="2023-05-01T12:34:02.717" v="3434" actId="20577"/>
        <pc:sldMkLst>
          <pc:docMk/>
          <pc:sldMk cId="2381763979" sldId="263"/>
        </pc:sldMkLst>
        <pc:spChg chg="mod">
          <ac:chgData name="Hannah Morgan (2004723)" userId="S::2004723@student.uwtsd.ac.uk::afa9b159-fcad-4d57-bfcb-ed0220a1d118" providerId="AD" clId="Web-{AAF2E9EE-2A57-4F00-8D6E-49C48776568C}" dt="2023-04-30T13:25:07.004" v="1669"/>
          <ac:spMkLst>
            <pc:docMk/>
            <pc:sldMk cId="2381763979" sldId="263"/>
            <ac:spMk id="2" creationId="{971D5E04-F8AA-206F-5FE6-7B1F62ADC227}"/>
          </ac:spMkLst>
        </pc:spChg>
        <pc:spChg chg="del mod">
          <ac:chgData name="Hannah Morgan (2004723)" userId="S::2004723@student.uwtsd.ac.uk::afa9b159-fcad-4d57-bfcb-ed0220a1d118" providerId="AD" clId="Web-{AAF2E9EE-2A57-4F00-8D6E-49C48776568C}" dt="2023-04-30T13:25:17.552" v="1670"/>
          <ac:spMkLst>
            <pc:docMk/>
            <pc:sldMk cId="2381763979" sldId="263"/>
            <ac:spMk id="3" creationId="{2E7186B5-1AE1-F429-40F2-99706A170AC7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1:51:59.201" v="3247" actId="1076"/>
          <ac:spMkLst>
            <pc:docMk/>
            <pc:sldMk cId="2381763979" sldId="263"/>
            <ac:spMk id="4" creationId="{F89C7A4C-DCA7-85A8-D7B2-17A62B781018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1:52:03.686" v="3248" actId="1076"/>
          <ac:spMkLst>
            <pc:docMk/>
            <pc:sldMk cId="2381763979" sldId="263"/>
            <ac:spMk id="5" creationId="{47F5A439-6872-4B31-4198-4E008FEAD62A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30T13:29:12.962" v="1707" actId="20577"/>
          <ac:spMkLst>
            <pc:docMk/>
            <pc:sldMk cId="2381763979" sldId="263"/>
            <ac:spMk id="6" creationId="{9C2B8AC6-4EB0-1095-4F6B-49423C272C0E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2:33:40.029" v="3427" actId="20577"/>
          <ac:spMkLst>
            <pc:docMk/>
            <pc:sldMk cId="2381763979" sldId="263"/>
            <ac:spMk id="7" creationId="{877786E9-D788-A576-4DE4-D205EAE63325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30T13:25:07.004" v="1669"/>
          <ac:spMkLst>
            <pc:docMk/>
            <pc:sldMk cId="2381763979" sldId="263"/>
            <ac:spMk id="8" creationId="{100EDD19-6802-4EC3-95CE-CFFAB042CFD6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2:34:02.717" v="3434" actId="20577"/>
          <ac:spMkLst>
            <pc:docMk/>
            <pc:sldMk cId="2381763979" sldId="263"/>
            <ac:spMk id="9" creationId="{B2896E41-02ED-8C2D-4A8C-AF6723B015D2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30T13:25:07.004" v="1669"/>
          <ac:spMkLst>
            <pc:docMk/>
            <pc:sldMk cId="2381763979" sldId="263"/>
            <ac:spMk id="10" creationId="{DB17E863-922E-4C26-BD64-E8FD41D28661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30T13:45:26.820" v="1911" actId="20577"/>
          <ac:spMkLst>
            <pc:docMk/>
            <pc:sldMk cId="2381763979" sldId="263"/>
            <ac:spMk id="11" creationId="{B165E313-FFB1-DFFE-F767-22C00D5DB4AE}"/>
          </ac:spMkLst>
        </pc:spChg>
      </pc:sldChg>
      <pc:sldChg chg="addSp delSp modSp new mod setBg">
        <pc:chgData name="Hannah Morgan (2004723)" userId="S::2004723@student.uwtsd.ac.uk::afa9b159-fcad-4d57-bfcb-ed0220a1d118" providerId="AD" clId="Web-{AAF2E9EE-2A57-4F00-8D6E-49C48776568C}" dt="2023-05-01T12:35:59.205" v="3445" actId="1076"/>
        <pc:sldMkLst>
          <pc:docMk/>
          <pc:sldMk cId="2378455678" sldId="264"/>
        </pc:sldMkLst>
        <pc:spChg chg="mod">
          <ac:chgData name="Hannah Morgan (2004723)" userId="S::2004723@student.uwtsd.ac.uk::afa9b159-fcad-4d57-bfcb-ed0220a1d118" providerId="AD" clId="Web-{AAF2E9EE-2A57-4F00-8D6E-49C48776568C}" dt="2023-04-30T13:50:36.323" v="1973"/>
          <ac:spMkLst>
            <pc:docMk/>
            <pc:sldMk cId="2378455678" sldId="264"/>
            <ac:spMk id="2" creationId="{D6708113-F5D0-8872-8477-C7C72BB3A440}"/>
          </ac:spMkLst>
        </pc:spChg>
        <pc:spChg chg="del mod">
          <ac:chgData name="Hannah Morgan (2004723)" userId="S::2004723@student.uwtsd.ac.uk::afa9b159-fcad-4d57-bfcb-ed0220a1d118" providerId="AD" clId="Web-{AAF2E9EE-2A57-4F00-8D6E-49C48776568C}" dt="2023-04-30T13:51:13.107" v="1974"/>
          <ac:spMkLst>
            <pc:docMk/>
            <pc:sldMk cId="2378455678" sldId="264"/>
            <ac:spMk id="3" creationId="{96511961-6963-E52B-EF32-C304285A0398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4-30T13:52:23.220" v="2020"/>
          <ac:spMkLst>
            <pc:docMk/>
            <pc:sldMk cId="2378455678" sldId="264"/>
            <ac:spMk id="4" creationId="{F7EF1285-EDD9-52A7-07C3-FD298F66FD93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4-30T13:52:43.737" v="2025"/>
          <ac:spMkLst>
            <pc:docMk/>
            <pc:sldMk cId="2378455678" sldId="264"/>
            <ac:spMk id="5" creationId="{3735774E-05AC-F1F8-62C3-8F4C3949CC7C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2:34:13.358" v="3435" actId="14100"/>
          <ac:spMkLst>
            <pc:docMk/>
            <pc:sldMk cId="2378455678" sldId="264"/>
            <ac:spMk id="6" creationId="{08395924-55AC-896C-EC71-D77249812751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2:34:27.155" v="3439" actId="1076"/>
          <ac:spMkLst>
            <pc:docMk/>
            <pc:sldMk cId="2378455678" sldId="264"/>
            <ac:spMk id="7" creationId="{711C3876-7569-8E3F-5E6B-69511FFCECB7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30T13:50:36.323" v="1973"/>
          <ac:spMkLst>
            <pc:docMk/>
            <pc:sldMk cId="2378455678" sldId="264"/>
            <ac:spMk id="8" creationId="{100EDD19-6802-4EC3-95CE-CFFAB042CFD6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4-30T13:55:02.808" v="2107"/>
          <ac:spMkLst>
            <pc:docMk/>
            <pc:sldMk cId="2378455678" sldId="264"/>
            <ac:spMk id="9" creationId="{30DFE985-FB36-2E13-FA52-5444F044D8D0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4-30T13:50:36.323" v="1973"/>
          <ac:spMkLst>
            <pc:docMk/>
            <pc:sldMk cId="2378455678" sldId="264"/>
            <ac:spMk id="10" creationId="{DB17E863-922E-4C26-BD64-E8FD41D28661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30T14:25:48.546" v="2296" actId="20577"/>
          <ac:spMkLst>
            <pc:docMk/>
            <pc:sldMk cId="2378455678" sldId="264"/>
            <ac:spMk id="11" creationId="{57938C09-57DC-F7CC-F787-7B1BF26227DC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2:35:59.205" v="3445" actId="1076"/>
          <ac:spMkLst>
            <pc:docMk/>
            <pc:sldMk cId="2378455678" sldId="264"/>
            <ac:spMk id="12" creationId="{CF3E0178-FBEF-6349-4787-0A1593C434CB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2:34:34.843" v="3440" actId="1076"/>
          <ac:spMkLst>
            <pc:docMk/>
            <pc:sldMk cId="2378455678" sldId="264"/>
            <ac:spMk id="13" creationId="{0E722258-A682-45CF-1373-A312C9543169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4-30T14:34:23.390" v="2437" actId="1076"/>
          <ac:spMkLst>
            <pc:docMk/>
            <pc:sldMk cId="2378455678" sldId="264"/>
            <ac:spMk id="14" creationId="{28EB78D9-DD02-ED4D-0BE0-8AF83D3F91D5}"/>
          </ac:spMkLst>
        </pc:spChg>
      </pc:sldChg>
      <pc:sldChg chg="addSp delSp modSp new mod setBg">
        <pc:chgData name="Hannah Morgan (2004723)" userId="S::2004723@student.uwtsd.ac.uk::afa9b159-fcad-4d57-bfcb-ed0220a1d118" providerId="AD" clId="Web-{AAF2E9EE-2A57-4F00-8D6E-49C48776568C}" dt="2023-05-01T12:44:49.485" v="3501" actId="20577"/>
        <pc:sldMkLst>
          <pc:docMk/>
          <pc:sldMk cId="700702753" sldId="265"/>
        </pc:sldMkLst>
        <pc:spChg chg="mod">
          <ac:chgData name="Hannah Morgan (2004723)" userId="S::2004723@student.uwtsd.ac.uk::afa9b159-fcad-4d57-bfcb-ed0220a1d118" providerId="AD" clId="Web-{AAF2E9EE-2A57-4F00-8D6E-49C48776568C}" dt="2023-05-01T09:58:01.728" v="2589"/>
          <ac:spMkLst>
            <pc:docMk/>
            <pc:sldMk cId="700702753" sldId="265"/>
            <ac:spMk id="2" creationId="{9DD5FEF7-73B9-89CC-CA59-115B025072E1}"/>
          </ac:spMkLst>
        </pc:spChg>
        <pc:spChg chg="del mod">
          <ac:chgData name="Hannah Morgan (2004723)" userId="S::2004723@student.uwtsd.ac.uk::afa9b159-fcad-4d57-bfcb-ed0220a1d118" providerId="AD" clId="Web-{AAF2E9EE-2A57-4F00-8D6E-49C48776568C}" dt="2023-05-01T09:58:09.463" v="2591"/>
          <ac:spMkLst>
            <pc:docMk/>
            <pc:sldMk cId="700702753" sldId="265"/>
            <ac:spMk id="3" creationId="{A04130F8-7AA3-E8D4-B78F-0DFAC0307ED1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0:09:33.622" v="2706" actId="1076"/>
          <ac:spMkLst>
            <pc:docMk/>
            <pc:sldMk cId="700702753" sldId="265"/>
            <ac:spMk id="4" creationId="{0E09AA50-1182-AC89-2A04-7AE8490AAE77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0:09:41.419" v="2707" actId="1076"/>
          <ac:spMkLst>
            <pc:docMk/>
            <pc:sldMk cId="700702753" sldId="265"/>
            <ac:spMk id="5" creationId="{C81F8FA7-CCD9-F361-9B7D-676E531220EE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2:44:49.485" v="3501" actId="20577"/>
          <ac:spMkLst>
            <pc:docMk/>
            <pc:sldMk cId="700702753" sldId="265"/>
            <ac:spMk id="6" creationId="{46CF8650-7A35-263E-3CA2-3CD03BEB9658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0:14:07.387" v="2791" actId="1076"/>
          <ac:spMkLst>
            <pc:docMk/>
            <pc:sldMk cId="700702753" sldId="265"/>
            <ac:spMk id="7" creationId="{2907B8E0-4AAA-8C6B-9D25-8F4AE7DCA8A8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09:58:01.728" v="2589"/>
          <ac:spMkLst>
            <pc:docMk/>
            <pc:sldMk cId="700702753" sldId="265"/>
            <ac:spMk id="8" creationId="{100EDD19-6802-4EC3-95CE-CFFAB042CFD6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0:15:12.546" v="2812" actId="1076"/>
          <ac:spMkLst>
            <pc:docMk/>
            <pc:sldMk cId="700702753" sldId="265"/>
            <ac:spMk id="9" creationId="{B27D8515-1D0F-AAF8-6623-CFD34DC70916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09:58:01.728" v="2589"/>
          <ac:spMkLst>
            <pc:docMk/>
            <pc:sldMk cId="700702753" sldId="265"/>
            <ac:spMk id="10" creationId="{DB17E863-922E-4C26-BD64-E8FD41D28661}"/>
          </ac:spMkLst>
        </pc:spChg>
      </pc:sldChg>
      <pc:sldChg chg="modSp new">
        <pc:chgData name="Hannah Morgan (2004723)" userId="S::2004723@student.uwtsd.ac.uk::afa9b159-fcad-4d57-bfcb-ed0220a1d118" providerId="AD" clId="Web-{AAF2E9EE-2A57-4F00-8D6E-49C48776568C}" dt="2023-05-01T11:18:35.522" v="3021" actId="20577"/>
        <pc:sldMkLst>
          <pc:docMk/>
          <pc:sldMk cId="2633561487" sldId="266"/>
        </pc:sldMkLst>
        <pc:spChg chg="mod">
          <ac:chgData name="Hannah Morgan (2004723)" userId="S::2004723@student.uwtsd.ac.uk::afa9b159-fcad-4d57-bfcb-ed0220a1d118" providerId="AD" clId="Web-{AAF2E9EE-2A57-4F00-8D6E-49C48776568C}" dt="2023-04-30T14:38:27.066" v="2567" actId="20577"/>
          <ac:spMkLst>
            <pc:docMk/>
            <pc:sldMk cId="2633561487" sldId="266"/>
            <ac:spMk id="2" creationId="{13E6A018-6E77-4655-D907-BC2414CA436F}"/>
          </ac:spMkLst>
        </pc:spChg>
        <pc:spChg chg="mod">
          <ac:chgData name="Hannah Morgan (2004723)" userId="S::2004723@student.uwtsd.ac.uk::afa9b159-fcad-4d57-bfcb-ed0220a1d118" providerId="AD" clId="Web-{AAF2E9EE-2A57-4F00-8D6E-49C48776568C}" dt="2023-05-01T11:18:35.522" v="3021" actId="20577"/>
          <ac:spMkLst>
            <pc:docMk/>
            <pc:sldMk cId="2633561487" sldId="266"/>
            <ac:spMk id="3" creationId="{7328C4AF-393A-800A-BCA9-DDDAED590A85}"/>
          </ac:spMkLst>
        </pc:spChg>
      </pc:sldChg>
      <pc:sldChg chg="addSp delSp modSp new mod setBg">
        <pc:chgData name="Hannah Morgan (2004723)" userId="S::2004723@student.uwtsd.ac.uk::afa9b159-fcad-4d57-bfcb-ed0220a1d118" providerId="AD" clId="Web-{AAF2E9EE-2A57-4F00-8D6E-49C48776568C}" dt="2023-05-01T13:12:44.223" v="3837" actId="1076"/>
        <pc:sldMkLst>
          <pc:docMk/>
          <pc:sldMk cId="2338738495" sldId="267"/>
        </pc:sldMkLst>
        <pc:spChg chg="mod">
          <ac:chgData name="Hannah Morgan (2004723)" userId="S::2004723@student.uwtsd.ac.uk::afa9b159-fcad-4d57-bfcb-ed0220a1d118" providerId="AD" clId="Web-{AAF2E9EE-2A57-4F00-8D6E-49C48776568C}" dt="2023-05-01T11:15:05.780" v="3000"/>
          <ac:spMkLst>
            <pc:docMk/>
            <pc:sldMk cId="2338738495" sldId="267"/>
            <ac:spMk id="2" creationId="{40B32184-48FF-30C6-8231-2B9B44CFA8B9}"/>
          </ac:spMkLst>
        </pc:spChg>
        <pc:spChg chg="del mod">
          <ac:chgData name="Hannah Morgan (2004723)" userId="S::2004723@student.uwtsd.ac.uk::afa9b159-fcad-4d57-bfcb-ed0220a1d118" providerId="AD" clId="Web-{AAF2E9EE-2A57-4F00-8D6E-49C48776568C}" dt="2023-05-01T12:59:41.323" v="3675"/>
          <ac:spMkLst>
            <pc:docMk/>
            <pc:sldMk cId="2338738495" sldId="267"/>
            <ac:spMk id="3" creationId="{40F457BD-AE63-0FCB-436B-8B98122A772E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3:11:43.222" v="3819" actId="1076"/>
          <ac:spMkLst>
            <pc:docMk/>
            <pc:sldMk cId="2338738495" sldId="267"/>
            <ac:spMk id="4" creationId="{5957B7C8-25AB-294D-7216-2F82668400AD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3:12:05.363" v="3822" actId="1076"/>
          <ac:spMkLst>
            <pc:docMk/>
            <pc:sldMk cId="2338738495" sldId="267"/>
            <ac:spMk id="5" creationId="{97501F61-2316-5282-17AA-89969975C2FE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5-01T13:12:08.379" v="3823" actId="1076"/>
          <ac:spMkLst>
            <pc:docMk/>
            <pc:sldMk cId="2338738495" sldId="267"/>
            <ac:spMk id="6" creationId="{4B970FE5-2611-DE79-6EEB-9A1A479C775C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3:12:44.223" v="3837" actId="1076"/>
          <ac:spMkLst>
            <pc:docMk/>
            <pc:sldMk cId="2338738495" sldId="267"/>
            <ac:spMk id="7" creationId="{7AEBE77C-B2D8-06AB-72D2-F3B0BC0BB16A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1:15:05.780" v="3000"/>
          <ac:spMkLst>
            <pc:docMk/>
            <pc:sldMk cId="2338738495" sldId="267"/>
            <ac:spMk id="8" creationId="{100EDD19-6802-4EC3-95CE-CFFAB042CFD6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1:15:05.780" v="3000"/>
          <ac:spMkLst>
            <pc:docMk/>
            <pc:sldMk cId="2338738495" sldId="267"/>
            <ac:spMk id="10" creationId="{DB17E863-922E-4C26-BD64-E8FD41D28661}"/>
          </ac:spMkLst>
        </pc:spChg>
      </pc:sldChg>
      <pc:sldChg chg="addSp delSp modSp new mod setBg">
        <pc:chgData name="Hannah Morgan (2004723)" userId="S::2004723@student.uwtsd.ac.uk::afa9b159-fcad-4d57-bfcb-ed0220a1d118" providerId="AD" clId="Web-{AAF2E9EE-2A57-4F00-8D6E-49C48776568C}" dt="2023-05-01T18:48:23.883" v="4691" actId="20577"/>
        <pc:sldMkLst>
          <pc:docMk/>
          <pc:sldMk cId="3858777626" sldId="268"/>
        </pc:sldMkLst>
        <pc:spChg chg="mod">
          <ac:chgData name="Hannah Morgan (2004723)" userId="S::2004723@student.uwtsd.ac.uk::afa9b159-fcad-4d57-bfcb-ed0220a1d118" providerId="AD" clId="Web-{AAF2E9EE-2A57-4F00-8D6E-49C48776568C}" dt="2023-05-01T18:41:42.386" v="4633" actId="20577"/>
          <ac:spMkLst>
            <pc:docMk/>
            <pc:sldMk cId="3858777626" sldId="268"/>
            <ac:spMk id="2" creationId="{77954C99-2787-B6EE-E069-E0279F6A7304}"/>
          </ac:spMkLst>
        </pc:spChg>
        <pc:spChg chg="del mod">
          <ac:chgData name="Hannah Morgan (2004723)" userId="S::2004723@student.uwtsd.ac.uk::afa9b159-fcad-4d57-bfcb-ed0220a1d118" providerId="AD" clId="Web-{AAF2E9EE-2A57-4F00-8D6E-49C48776568C}" dt="2023-05-01T13:43:38.821" v="3913"/>
          <ac:spMkLst>
            <pc:docMk/>
            <pc:sldMk cId="3858777626" sldId="268"/>
            <ac:spMk id="3" creationId="{5F378A6D-7EF1-CF26-E0BB-5D3A498760FD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4:02:11.773" v="4186" actId="1076"/>
          <ac:spMkLst>
            <pc:docMk/>
            <pc:sldMk cId="3858777626" sldId="268"/>
            <ac:spMk id="4" creationId="{B3A5012C-ECC4-DE0A-B3A6-590594218009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8:48:23.883" v="4691" actId="20577"/>
          <ac:spMkLst>
            <pc:docMk/>
            <pc:sldMk cId="3858777626" sldId="268"/>
            <ac:spMk id="5" creationId="{0A137061-F72B-3A01-6CD1-4745EBACF029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4:01:46.350" v="4180" actId="1076"/>
          <ac:spMkLst>
            <pc:docMk/>
            <pc:sldMk cId="3858777626" sldId="268"/>
            <ac:spMk id="6" creationId="{6C4FB794-BE4A-8114-1BB8-58C594BFD88F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8:48:14.523" v="4688" actId="20577"/>
          <ac:spMkLst>
            <pc:docMk/>
            <pc:sldMk cId="3858777626" sldId="268"/>
            <ac:spMk id="7" creationId="{90307A44-499C-6FCA-F493-E50A82857275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3:43:34.274" v="3912"/>
          <ac:spMkLst>
            <pc:docMk/>
            <pc:sldMk cId="3858777626" sldId="268"/>
            <ac:spMk id="8" creationId="{100EDD19-6802-4EC3-95CE-CFFAB042CFD6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8:48:19.149" v="4689" actId="20577"/>
          <ac:spMkLst>
            <pc:docMk/>
            <pc:sldMk cId="3858777626" sldId="268"/>
            <ac:spMk id="9" creationId="{EE6EFB7F-F15E-4A7F-537E-4718B5871973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3:43:34.274" v="3912"/>
          <ac:spMkLst>
            <pc:docMk/>
            <pc:sldMk cId="3858777626" sldId="268"/>
            <ac:spMk id="10" creationId="{DB17E863-922E-4C26-BD64-E8FD41D28661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4:02:58.305" v="4204" actId="1076"/>
          <ac:spMkLst>
            <pc:docMk/>
            <pc:sldMk cId="3858777626" sldId="268"/>
            <ac:spMk id="11" creationId="{00DA4102-CFB0-AB07-7854-3DF89E7E32DB}"/>
          </ac:spMkLst>
        </pc:spChg>
      </pc:sldChg>
      <pc:sldChg chg="addSp delSp modSp new mod setBg">
        <pc:chgData name="Hannah Morgan (2004723)" userId="S::2004723@student.uwtsd.ac.uk::afa9b159-fcad-4d57-bfcb-ed0220a1d118" providerId="AD" clId="Web-{AAF2E9EE-2A57-4F00-8D6E-49C48776568C}" dt="2023-05-01T18:52:42.782" v="4738" actId="1076"/>
        <pc:sldMkLst>
          <pc:docMk/>
          <pc:sldMk cId="1970336510" sldId="269"/>
        </pc:sldMkLst>
        <pc:spChg chg="add del mod">
          <ac:chgData name="Hannah Morgan (2004723)" userId="S::2004723@student.uwtsd.ac.uk::afa9b159-fcad-4d57-bfcb-ed0220a1d118" providerId="AD" clId="Web-{AAF2E9EE-2A57-4F00-8D6E-49C48776568C}" dt="2023-05-01T14:22:12.386" v="4252"/>
          <ac:spMkLst>
            <pc:docMk/>
            <pc:sldMk cId="1970336510" sldId="269"/>
            <ac:spMk id="2" creationId="{9DDE9CA3-C0ED-C0B9-8535-68EB33D7C6BE}"/>
          </ac:spMkLst>
        </pc:spChg>
        <pc:spChg chg="del mod">
          <ac:chgData name="Hannah Morgan (2004723)" userId="S::2004723@student.uwtsd.ac.uk::afa9b159-fcad-4d57-bfcb-ed0220a1d118" providerId="AD" clId="Web-{AAF2E9EE-2A57-4F00-8D6E-49C48776568C}" dt="2023-05-01T14:22:02.589" v="4251"/>
          <ac:spMkLst>
            <pc:docMk/>
            <pc:sldMk cId="1970336510" sldId="269"/>
            <ac:spMk id="3" creationId="{4F134A1A-0144-C755-EFC7-67A08014EB4A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8:36:21.576" v="4547" actId="1076"/>
          <ac:spMkLst>
            <pc:docMk/>
            <pc:sldMk cId="1970336510" sldId="269"/>
            <ac:spMk id="3" creationId="{4FA4C8FB-3DD6-0E8D-2C83-30EB7A075028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8:36:14.638" v="4546" actId="1076"/>
          <ac:spMkLst>
            <pc:docMk/>
            <pc:sldMk cId="1970336510" sldId="269"/>
            <ac:spMk id="4" creationId="{E9B10308-E9F5-8165-DA62-9540E353AD3D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5-01T14:22:19.590" v="4254"/>
          <ac:spMkLst>
            <pc:docMk/>
            <pc:sldMk cId="1970336510" sldId="269"/>
            <ac:spMk id="5" creationId="{7E59882B-D2C5-A1F2-0325-71BACF774A2D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5-01T18:51:11.920" v="4698" actId="1076"/>
          <ac:spMkLst>
            <pc:docMk/>
            <pc:sldMk cId="1970336510" sldId="269"/>
            <ac:spMk id="5" creationId="{891F503A-345F-7684-DDF4-139158B3AEC4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5-01T11:14:12.919" v="2988"/>
          <ac:spMkLst>
            <pc:docMk/>
            <pc:sldMk cId="1970336510" sldId="269"/>
            <ac:spMk id="5" creationId="{CCC13903-36B0-790D-9224-D81C5359251B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8:36:26.482" v="4548" actId="1076"/>
          <ac:spMkLst>
            <pc:docMk/>
            <pc:sldMk cId="1970336510" sldId="269"/>
            <ac:spMk id="6" creationId="{1F4B2C8F-2F94-7CF6-35A2-150BEC7C31BF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5-01T17:27:50.718" v="4307"/>
          <ac:spMkLst>
            <pc:docMk/>
            <pc:sldMk cId="1970336510" sldId="269"/>
            <ac:spMk id="6" creationId="{64035FE0-9388-EBED-47C8-071A7064C30C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8:36:30.998" v="4549" actId="1076"/>
          <ac:spMkLst>
            <pc:docMk/>
            <pc:sldMk cId="1970336510" sldId="269"/>
            <ac:spMk id="7" creationId="{F1AD70F7-0FFB-E63F-6A99-C6183B23DC36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8:37:17.047" v="4563" actId="1076"/>
          <ac:spMkLst>
            <pc:docMk/>
            <pc:sldMk cId="1970336510" sldId="269"/>
            <ac:spMk id="8" creationId="{6006F8A2-700F-4874-1D8E-0B87A03592A2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8:51:20.483" v="4699"/>
          <ac:spMkLst>
            <pc:docMk/>
            <pc:sldMk cId="1970336510" sldId="269"/>
            <ac:spMk id="9" creationId="{BC0AD53A-33E9-247B-5CE2-F406A301AA9A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4:22:12.386" v="4252"/>
          <ac:spMkLst>
            <pc:docMk/>
            <pc:sldMk cId="1970336510" sldId="269"/>
            <ac:spMk id="10" creationId="{100EDD19-6802-4EC3-95CE-CFFAB042CFD6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8:52:05.906" v="4731" actId="1076"/>
          <ac:spMkLst>
            <pc:docMk/>
            <pc:sldMk cId="1970336510" sldId="269"/>
            <ac:spMk id="11" creationId="{172D2C71-0E3D-91CF-A5DD-F5D4EEB0D6D8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4:22:12.386" v="4252"/>
          <ac:spMkLst>
            <pc:docMk/>
            <pc:sldMk cId="1970336510" sldId="269"/>
            <ac:spMk id="12" creationId="{DB17E863-922E-4C26-BD64-E8FD41D28661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8:52:42.782" v="4738" actId="1076"/>
          <ac:spMkLst>
            <pc:docMk/>
            <pc:sldMk cId="1970336510" sldId="269"/>
            <ac:spMk id="14" creationId="{A6F100A7-2265-ED26-7E05-0AD0286B4860}"/>
          </ac:spMkLst>
        </pc:spChg>
        <pc:cxnChg chg="add del">
          <ac:chgData name="Hannah Morgan (2004723)" userId="S::2004723@student.uwtsd.ac.uk::afa9b159-fcad-4d57-bfcb-ed0220a1d118" providerId="AD" clId="Web-{AAF2E9EE-2A57-4F00-8D6E-49C48776568C}" dt="2023-05-01T18:52:18.484" v="4733"/>
          <ac:cxnSpMkLst>
            <pc:docMk/>
            <pc:sldMk cId="1970336510" sldId="269"/>
            <ac:cxnSpMk id="13" creationId="{CFAB4908-2A11-59CE-AAAB-915DDBA84707}"/>
          </ac:cxnSpMkLst>
        </pc:cxnChg>
      </pc:sldChg>
      <pc:sldChg chg="addSp delSp modSp new mod setBg">
        <pc:chgData name="Hannah Morgan (2004723)" userId="S::2004723@student.uwtsd.ac.uk::afa9b159-fcad-4d57-bfcb-ed0220a1d118" providerId="AD" clId="Web-{AAF2E9EE-2A57-4F00-8D6E-49C48776568C}" dt="2023-05-01T19:35:03.789" v="5204" actId="1076"/>
        <pc:sldMkLst>
          <pc:docMk/>
          <pc:sldMk cId="1366982660" sldId="270"/>
        </pc:sldMkLst>
        <pc:spChg chg="mod">
          <ac:chgData name="Hannah Morgan (2004723)" userId="S::2004723@student.uwtsd.ac.uk::afa9b159-fcad-4d57-bfcb-ed0220a1d118" providerId="AD" clId="Web-{AAF2E9EE-2A57-4F00-8D6E-49C48776568C}" dt="2023-05-01T18:59:33.873" v="4797"/>
          <ac:spMkLst>
            <pc:docMk/>
            <pc:sldMk cId="1366982660" sldId="270"/>
            <ac:spMk id="2" creationId="{FF35F885-66C4-12E7-EEBE-9042F4D40A41}"/>
          </ac:spMkLst>
        </pc:spChg>
        <pc:spChg chg="del mod">
          <ac:chgData name="Hannah Morgan (2004723)" userId="S::2004723@student.uwtsd.ac.uk::afa9b159-fcad-4d57-bfcb-ed0220a1d118" providerId="AD" clId="Web-{AAF2E9EE-2A57-4F00-8D6E-49C48776568C}" dt="2023-05-01T18:59:39.655" v="4799"/>
          <ac:spMkLst>
            <pc:docMk/>
            <pc:sldMk cId="1366982660" sldId="270"/>
            <ac:spMk id="3" creationId="{CF5504E2-5FCF-8531-2B84-07206DBB9097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9:25:45.096" v="5002" actId="1076"/>
          <ac:spMkLst>
            <pc:docMk/>
            <pc:sldMk cId="1366982660" sldId="270"/>
            <ac:spMk id="4" creationId="{604D2822-B35C-38EE-3959-DBB5458F2AFB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5-01T19:25:31.439" v="4999" actId="1076"/>
          <ac:spMkLst>
            <pc:docMk/>
            <pc:sldMk cId="1366982660" sldId="270"/>
            <ac:spMk id="5" creationId="{035A5F0E-CD6F-F534-C1B9-F9B36E7AD74A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9:25:41.502" v="5001" actId="1076"/>
          <ac:spMkLst>
            <pc:docMk/>
            <pc:sldMk cId="1366982660" sldId="270"/>
            <ac:spMk id="6" creationId="{719D9346-0DDC-5EC2-1402-7218E90AAD16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9:25:36.096" v="5000" actId="1076"/>
          <ac:spMkLst>
            <pc:docMk/>
            <pc:sldMk cId="1366982660" sldId="270"/>
            <ac:spMk id="7" creationId="{3E288664-3AD3-1B48-2A15-7B4BCEF9D701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8:59:33.873" v="4797"/>
          <ac:spMkLst>
            <pc:docMk/>
            <pc:sldMk cId="1366982660" sldId="270"/>
            <ac:spMk id="8" creationId="{100EDD19-6802-4EC3-95CE-CFFAB042CFD6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9:31:02.719" v="5118" actId="1076"/>
          <ac:spMkLst>
            <pc:docMk/>
            <pc:sldMk cId="1366982660" sldId="270"/>
            <ac:spMk id="9" creationId="{CC26FDA4-E4A9-0F20-1BD9-9E0C064179F9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8:59:33.873" v="4797"/>
          <ac:spMkLst>
            <pc:docMk/>
            <pc:sldMk cId="1366982660" sldId="270"/>
            <ac:spMk id="10" creationId="{DB17E863-922E-4C26-BD64-E8FD41D28661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9:33:07.411" v="5177" actId="14100"/>
          <ac:spMkLst>
            <pc:docMk/>
            <pc:sldMk cId="1366982660" sldId="270"/>
            <ac:spMk id="11" creationId="{D247DF65-BE5A-9632-E31C-6C12C30AD573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9:33:16.380" v="5179" actId="1076"/>
          <ac:spMkLst>
            <pc:docMk/>
            <pc:sldMk cId="1366982660" sldId="270"/>
            <ac:spMk id="12" creationId="{EF1B1189-BF7B-77C9-7E85-727EACAF8A6D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9:35:03.789" v="5204" actId="1076"/>
          <ac:spMkLst>
            <pc:docMk/>
            <pc:sldMk cId="1366982660" sldId="270"/>
            <ac:spMk id="13" creationId="{EADC4726-CE6D-D5B5-A864-13F0D0160986}"/>
          </ac:spMkLst>
        </pc:spChg>
      </pc:sldChg>
      <pc:sldChg chg="addSp modSp new mod setBg">
        <pc:chgData name="Hannah Morgan (2004723)" userId="S::2004723@student.uwtsd.ac.uk::afa9b159-fcad-4d57-bfcb-ed0220a1d118" providerId="AD" clId="Web-{AAF2E9EE-2A57-4F00-8D6E-49C48776568C}" dt="2023-05-01T19:36:36.245" v="5250"/>
        <pc:sldMkLst>
          <pc:docMk/>
          <pc:sldMk cId="1172543948" sldId="271"/>
        </pc:sldMkLst>
        <pc:spChg chg="mod">
          <ac:chgData name="Hannah Morgan (2004723)" userId="S::2004723@student.uwtsd.ac.uk::afa9b159-fcad-4d57-bfcb-ed0220a1d118" providerId="AD" clId="Web-{AAF2E9EE-2A57-4F00-8D6E-49C48776568C}" dt="2023-05-01T19:36:36.245" v="5250"/>
          <ac:spMkLst>
            <pc:docMk/>
            <pc:sldMk cId="1172543948" sldId="271"/>
            <ac:spMk id="2" creationId="{19FBBE4B-7ACC-5D60-537C-862BF6AB69B8}"/>
          </ac:spMkLst>
        </pc:spChg>
        <pc:spChg chg="mod">
          <ac:chgData name="Hannah Morgan (2004723)" userId="S::2004723@student.uwtsd.ac.uk::afa9b159-fcad-4d57-bfcb-ed0220a1d118" providerId="AD" clId="Web-{AAF2E9EE-2A57-4F00-8D6E-49C48776568C}" dt="2023-05-01T19:36:36.245" v="5250"/>
          <ac:spMkLst>
            <pc:docMk/>
            <pc:sldMk cId="1172543948" sldId="271"/>
            <ac:spMk id="3" creationId="{E9C13D98-FED8-406F-D1FC-75B7D56035B6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9:36:36.245" v="5250"/>
          <ac:spMkLst>
            <pc:docMk/>
            <pc:sldMk cId="1172543948" sldId="271"/>
            <ac:spMk id="8" creationId="{100EDD19-6802-4EC3-95CE-CFFAB042CFD6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9:36:36.245" v="5250"/>
          <ac:spMkLst>
            <pc:docMk/>
            <pc:sldMk cId="1172543948" sldId="271"/>
            <ac:spMk id="10" creationId="{DB17E863-922E-4C26-BD64-E8FD41D28661}"/>
          </ac:spMkLst>
        </pc:spChg>
      </pc:sldChg>
      <pc:sldChg chg="addSp delSp modSp new mod setBg addAnim">
        <pc:chgData name="Hannah Morgan (2004723)" userId="S::2004723@student.uwtsd.ac.uk::afa9b159-fcad-4d57-bfcb-ed0220a1d118" providerId="AD" clId="Web-{AAF2E9EE-2A57-4F00-8D6E-49C48776568C}" dt="2023-05-01T12:33:03.090" v="3420" actId="1076"/>
        <pc:sldMkLst>
          <pc:docMk/>
          <pc:sldMk cId="3202961171" sldId="272"/>
        </pc:sldMkLst>
        <pc:spChg chg="mod">
          <ac:chgData name="Hannah Morgan (2004723)" userId="S::2004723@student.uwtsd.ac.uk::afa9b159-fcad-4d57-bfcb-ed0220a1d118" providerId="AD" clId="Web-{AAF2E9EE-2A57-4F00-8D6E-49C48776568C}" dt="2023-05-01T11:16:33.549" v="3005"/>
          <ac:spMkLst>
            <pc:docMk/>
            <pc:sldMk cId="3202961171" sldId="272"/>
            <ac:spMk id="2" creationId="{53467514-6775-678C-DD86-7AF6D789F5F0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5-01T11:16:45.611" v="3010"/>
          <ac:spMkLst>
            <pc:docMk/>
            <pc:sldMk cId="3202961171" sldId="272"/>
            <ac:spMk id="3" creationId="{C508D528-1B47-5D3C-F47E-F504FFF7B547}"/>
          </ac:spMkLst>
        </pc:spChg>
        <pc:spChg chg="del mod">
          <ac:chgData name="Hannah Morgan (2004723)" userId="S::2004723@student.uwtsd.ac.uk::afa9b159-fcad-4d57-bfcb-ed0220a1d118" providerId="AD" clId="Web-{AAF2E9EE-2A57-4F00-8D6E-49C48776568C}" dt="2023-05-01T10:57:20.105" v="2951"/>
          <ac:spMkLst>
            <pc:docMk/>
            <pc:sldMk cId="3202961171" sldId="272"/>
            <ac:spMk id="3" creationId="{DC372FF8-7AF9-1F6F-5FC8-6D0FC5214D5A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2:32:55.090" v="3419" actId="1076"/>
          <ac:spMkLst>
            <pc:docMk/>
            <pc:sldMk cId="3202961171" sldId="272"/>
            <ac:spMk id="4" creationId="{D382B70C-A0E2-7C96-1524-9BAA3F1B3AEC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5-01T11:31:06.798" v="3123"/>
          <ac:spMkLst>
            <pc:docMk/>
            <pc:sldMk cId="3202961171" sldId="272"/>
            <ac:spMk id="5" creationId="{C9D8D14B-0A4A-9D39-3793-1373C3BE2A93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2:33:03.090" v="3420" actId="1076"/>
          <ac:spMkLst>
            <pc:docMk/>
            <pc:sldMk cId="3202961171" sldId="272"/>
            <ac:spMk id="6" creationId="{6B5A23D2-831F-596B-1045-F24F4E62141C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2:32:15.208" v="3410" actId="1076"/>
          <ac:spMkLst>
            <pc:docMk/>
            <pc:sldMk cId="3202961171" sldId="272"/>
            <ac:spMk id="7" creationId="{D0EA8DE2-289A-BC92-50AB-3705370FADF6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1:16:33.549" v="3005"/>
          <ac:spMkLst>
            <pc:docMk/>
            <pc:sldMk cId="3202961171" sldId="272"/>
            <ac:spMk id="8" creationId="{100EDD19-6802-4EC3-95CE-CFFAB042CFD6}"/>
          </ac:spMkLst>
        </pc:spChg>
        <pc:spChg chg="add mod">
          <ac:chgData name="Hannah Morgan (2004723)" userId="S::2004723@student.uwtsd.ac.uk::afa9b159-fcad-4d57-bfcb-ed0220a1d118" providerId="AD" clId="Web-{AAF2E9EE-2A57-4F00-8D6E-49C48776568C}" dt="2023-05-01T12:32:37.959" v="3417" actId="20577"/>
          <ac:spMkLst>
            <pc:docMk/>
            <pc:sldMk cId="3202961171" sldId="272"/>
            <ac:spMk id="9" creationId="{E1595532-B017-E19A-A491-0F801EC39494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1:16:33.549" v="3005"/>
          <ac:spMkLst>
            <pc:docMk/>
            <pc:sldMk cId="3202961171" sldId="272"/>
            <ac:spMk id="10" creationId="{DB17E863-922E-4C26-BD64-E8FD41D28661}"/>
          </ac:spMkLst>
        </pc:spChg>
      </pc:sldChg>
      <pc:sldChg chg="delSp modSp new">
        <pc:chgData name="Hannah Morgan (2004723)" userId="S::2004723@student.uwtsd.ac.uk::afa9b159-fcad-4d57-bfcb-ed0220a1d118" providerId="AD" clId="Web-{AAF2E9EE-2A57-4F00-8D6E-49C48776568C}" dt="2023-05-01T19:36:32.339" v="5249" actId="20577"/>
        <pc:sldMkLst>
          <pc:docMk/>
          <pc:sldMk cId="2102694230" sldId="273"/>
        </pc:sldMkLst>
        <pc:spChg chg="del mod">
          <ac:chgData name="Hannah Morgan (2004723)" userId="S::2004723@student.uwtsd.ac.uk::afa9b159-fcad-4d57-bfcb-ed0220a1d118" providerId="AD" clId="Web-{AAF2E9EE-2A57-4F00-8D6E-49C48776568C}" dt="2023-05-01T11:39:08.877" v="3234"/>
          <ac:spMkLst>
            <pc:docMk/>
            <pc:sldMk cId="2102694230" sldId="273"/>
            <ac:spMk id="2" creationId="{12F149A3-CB81-8795-4568-FF6472989A53}"/>
          </ac:spMkLst>
        </pc:spChg>
        <pc:spChg chg="mod">
          <ac:chgData name="Hannah Morgan (2004723)" userId="S::2004723@student.uwtsd.ac.uk::afa9b159-fcad-4d57-bfcb-ed0220a1d118" providerId="AD" clId="Web-{AAF2E9EE-2A57-4F00-8D6E-49C48776568C}" dt="2023-05-01T19:36:32.339" v="5249" actId="20577"/>
          <ac:spMkLst>
            <pc:docMk/>
            <pc:sldMk cId="2102694230" sldId="273"/>
            <ac:spMk id="3" creationId="{B5E05419-6B20-E428-A33C-600DB05A1021}"/>
          </ac:spMkLst>
        </pc:spChg>
      </pc:sldChg>
      <pc:sldChg chg="addSp delSp modSp new del mod setBg">
        <pc:chgData name="Hannah Morgan (2004723)" userId="S::2004723@student.uwtsd.ac.uk::afa9b159-fcad-4d57-bfcb-ed0220a1d118" providerId="AD" clId="Web-{AAF2E9EE-2A57-4F00-8D6E-49C48776568C}" dt="2023-05-01T18:59:20.560" v="4796"/>
        <pc:sldMkLst>
          <pc:docMk/>
          <pc:sldMk cId="1077273603" sldId="274"/>
        </pc:sldMkLst>
        <pc:spChg chg="mod">
          <ac:chgData name="Hannah Morgan (2004723)" userId="S::2004723@student.uwtsd.ac.uk::afa9b159-fcad-4d57-bfcb-ed0220a1d118" providerId="AD" clId="Web-{AAF2E9EE-2A57-4F00-8D6E-49C48776568C}" dt="2023-05-01T18:41:54.590" v="4634"/>
          <ac:spMkLst>
            <pc:docMk/>
            <pc:sldMk cId="1077273603" sldId="274"/>
            <ac:spMk id="2" creationId="{8EBD8EE8-C05B-523B-2D09-974C0A94CA6F}"/>
          </ac:spMkLst>
        </pc:spChg>
        <pc:spChg chg="del mod">
          <ac:chgData name="Hannah Morgan (2004723)" userId="S::2004723@student.uwtsd.ac.uk::afa9b159-fcad-4d57-bfcb-ed0220a1d118" providerId="AD" clId="Web-{AAF2E9EE-2A57-4F00-8D6E-49C48776568C}" dt="2023-05-01T18:42:01.277" v="4635"/>
          <ac:spMkLst>
            <pc:docMk/>
            <pc:sldMk cId="1077273603" sldId="274"/>
            <ac:spMk id="3" creationId="{5BC15F4E-3FB9-2850-F976-873072A1D97F}"/>
          </ac:spMkLst>
        </pc:spChg>
        <pc:spChg chg="add del mod">
          <ac:chgData name="Hannah Morgan (2004723)" userId="S::2004723@student.uwtsd.ac.uk::afa9b159-fcad-4d57-bfcb-ed0220a1d118" providerId="AD" clId="Web-{AAF2E9EE-2A57-4F00-8D6E-49C48776568C}" dt="2023-05-01T18:59:11.216" v="4795" actId="20577"/>
          <ac:spMkLst>
            <pc:docMk/>
            <pc:sldMk cId="1077273603" sldId="274"/>
            <ac:spMk id="4" creationId="{59778627-52AA-A29B-2E42-690DB76CBACA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8:41:54.590" v="4634"/>
          <ac:spMkLst>
            <pc:docMk/>
            <pc:sldMk cId="1077273603" sldId="274"/>
            <ac:spMk id="8" creationId="{100EDD19-6802-4EC3-95CE-CFFAB042CFD6}"/>
          </ac:spMkLst>
        </pc:spChg>
        <pc:spChg chg="add">
          <ac:chgData name="Hannah Morgan (2004723)" userId="S::2004723@student.uwtsd.ac.uk::afa9b159-fcad-4d57-bfcb-ed0220a1d118" providerId="AD" clId="Web-{AAF2E9EE-2A57-4F00-8D6E-49C48776568C}" dt="2023-05-01T18:41:54.590" v="4634"/>
          <ac:spMkLst>
            <pc:docMk/>
            <pc:sldMk cId="1077273603" sldId="274"/>
            <ac:spMk id="10" creationId="{DB17E863-922E-4C26-BD64-E8FD41D28661}"/>
          </ac:spMkLst>
        </pc:spChg>
      </pc:sldChg>
    </pc:docChg>
  </pc:docChgLst>
  <pc:docChgLst>
    <pc:chgData name="Hannah Morgan (2004723)" userId="S::2004723@student.uwtsd.ac.uk::afa9b159-fcad-4d57-bfcb-ed0220a1d118" providerId="AD" clId="Web-{1B1190DA-86A6-D58C-8CB6-5FD8E806CC95}"/>
    <pc:docChg chg="modSld">
      <pc:chgData name="Hannah Morgan (2004723)" userId="S::2004723@student.uwtsd.ac.uk::afa9b159-fcad-4d57-bfcb-ed0220a1d118" providerId="AD" clId="Web-{1B1190DA-86A6-D58C-8CB6-5FD8E806CC95}" dt="2023-05-02T07:45:37.495" v="553" actId="20577"/>
      <pc:docMkLst>
        <pc:docMk/>
      </pc:docMkLst>
      <pc:sldChg chg="modSp">
        <pc:chgData name="Hannah Morgan (2004723)" userId="S::2004723@student.uwtsd.ac.uk::afa9b159-fcad-4d57-bfcb-ed0220a1d118" providerId="AD" clId="Web-{1B1190DA-86A6-D58C-8CB6-5FD8E806CC95}" dt="2023-05-02T07:44:51.416" v="551" actId="20577"/>
        <pc:sldMkLst>
          <pc:docMk/>
          <pc:sldMk cId="2506992779" sldId="258"/>
        </pc:sldMkLst>
        <pc:spChg chg="mod">
          <ac:chgData name="Hannah Morgan (2004723)" userId="S::2004723@student.uwtsd.ac.uk::afa9b159-fcad-4d57-bfcb-ed0220a1d118" providerId="AD" clId="Web-{1B1190DA-86A6-D58C-8CB6-5FD8E806CC95}" dt="2023-05-02T07:42:08.646" v="459" actId="20577"/>
          <ac:spMkLst>
            <pc:docMk/>
            <pc:sldMk cId="2506992779" sldId="258"/>
            <ac:spMk id="11" creationId="{C80EE67C-0052-B815-529E-6C2E20E9555D}"/>
          </ac:spMkLst>
        </pc:spChg>
        <pc:spChg chg="mod">
          <ac:chgData name="Hannah Morgan (2004723)" userId="S::2004723@student.uwtsd.ac.uk::afa9b159-fcad-4d57-bfcb-ed0220a1d118" providerId="AD" clId="Web-{1B1190DA-86A6-D58C-8CB6-5FD8E806CC95}" dt="2023-05-02T07:44:51.416" v="551" actId="20577"/>
          <ac:spMkLst>
            <pc:docMk/>
            <pc:sldMk cId="2506992779" sldId="258"/>
            <ac:spMk id="13" creationId="{50D174E9-4365-62C5-B2AB-635EB38ED314}"/>
          </ac:spMkLst>
        </pc:spChg>
      </pc:sldChg>
      <pc:sldChg chg="modSp">
        <pc:chgData name="Hannah Morgan (2004723)" userId="S::2004723@student.uwtsd.ac.uk::afa9b159-fcad-4d57-bfcb-ed0220a1d118" providerId="AD" clId="Web-{1B1190DA-86A6-D58C-8CB6-5FD8E806CC95}" dt="2023-05-02T07:44:13.821" v="540" actId="20577"/>
        <pc:sldMkLst>
          <pc:docMk/>
          <pc:sldMk cId="233785501" sldId="259"/>
        </pc:sldMkLst>
        <pc:spChg chg="mod">
          <ac:chgData name="Hannah Morgan (2004723)" userId="S::2004723@student.uwtsd.ac.uk::afa9b159-fcad-4d57-bfcb-ed0220a1d118" providerId="AD" clId="Web-{1B1190DA-86A6-D58C-8CB6-5FD8E806CC95}" dt="2023-05-02T07:44:13.821" v="540" actId="20577"/>
          <ac:spMkLst>
            <pc:docMk/>
            <pc:sldMk cId="233785501" sldId="259"/>
            <ac:spMk id="3" creationId="{AD8FDB1A-4862-3BC0-18A3-E18334DA9624}"/>
          </ac:spMkLst>
        </pc:spChg>
      </pc:sldChg>
      <pc:sldChg chg="modSp">
        <pc:chgData name="Hannah Morgan (2004723)" userId="S::2004723@student.uwtsd.ac.uk::afa9b159-fcad-4d57-bfcb-ed0220a1d118" providerId="AD" clId="Web-{1B1190DA-86A6-D58C-8CB6-5FD8E806CC95}" dt="2023-05-02T07:45:37.495" v="553" actId="20577"/>
        <pc:sldMkLst>
          <pc:docMk/>
          <pc:sldMk cId="2378455678" sldId="264"/>
        </pc:sldMkLst>
        <pc:spChg chg="mod">
          <ac:chgData name="Hannah Morgan (2004723)" userId="S::2004723@student.uwtsd.ac.uk::afa9b159-fcad-4d57-bfcb-ed0220a1d118" providerId="AD" clId="Web-{1B1190DA-86A6-D58C-8CB6-5FD8E806CC95}" dt="2023-05-02T07:45:37.495" v="553" actId="20577"/>
          <ac:spMkLst>
            <pc:docMk/>
            <pc:sldMk cId="2378455678" sldId="264"/>
            <ac:spMk id="12" creationId="{CF3E0178-FBEF-6349-4787-0A1593C434CB}"/>
          </ac:spMkLst>
        </pc:spChg>
      </pc:sldChg>
      <pc:sldChg chg="addSp delSp modSp mod setBg addAnim">
        <pc:chgData name="Hannah Morgan (2004723)" userId="S::2004723@student.uwtsd.ac.uk::afa9b159-fcad-4d57-bfcb-ed0220a1d118" providerId="AD" clId="Web-{1B1190DA-86A6-D58C-8CB6-5FD8E806CC95}" dt="2023-05-01T20:15:54.179" v="456" actId="1076"/>
        <pc:sldMkLst>
          <pc:docMk/>
          <pc:sldMk cId="2633561487" sldId="266"/>
        </pc:sldMkLst>
        <pc:spChg chg="mod">
          <ac:chgData name="Hannah Morgan (2004723)" userId="S::2004723@student.uwtsd.ac.uk::afa9b159-fcad-4d57-bfcb-ed0220a1d118" providerId="AD" clId="Web-{1B1190DA-86A6-D58C-8CB6-5FD8E806CC95}" dt="2023-05-01T19:58:11.613" v="214"/>
          <ac:spMkLst>
            <pc:docMk/>
            <pc:sldMk cId="2633561487" sldId="266"/>
            <ac:spMk id="2" creationId="{13E6A018-6E77-4655-D907-BC2414CA436F}"/>
          </ac:spMkLst>
        </pc:spChg>
        <pc:spChg chg="del mod">
          <ac:chgData name="Hannah Morgan (2004723)" userId="S::2004723@student.uwtsd.ac.uk::afa9b159-fcad-4d57-bfcb-ed0220a1d118" providerId="AD" clId="Web-{1B1190DA-86A6-D58C-8CB6-5FD8E806CC95}" dt="2023-05-01T19:59:24.725" v="216"/>
          <ac:spMkLst>
            <pc:docMk/>
            <pc:sldMk cId="2633561487" sldId="266"/>
            <ac:spMk id="3" creationId="{7328C4AF-393A-800A-BCA9-DDDAED590A85}"/>
          </ac:spMkLst>
        </pc:spChg>
        <pc:spChg chg="add del mod">
          <ac:chgData name="Hannah Morgan (2004723)" userId="S::2004723@student.uwtsd.ac.uk::afa9b159-fcad-4d57-bfcb-ed0220a1d118" providerId="AD" clId="Web-{1B1190DA-86A6-D58C-8CB6-5FD8E806CC95}" dt="2023-05-01T19:59:32.241" v="218"/>
          <ac:spMkLst>
            <pc:docMk/>
            <pc:sldMk cId="2633561487" sldId="266"/>
            <ac:spMk id="5" creationId="{1D7775D1-349C-84FB-7A9E-BE1D5BB9FD38}"/>
          </ac:spMkLst>
        </pc:spChg>
        <pc:spChg chg="add mod">
          <ac:chgData name="Hannah Morgan (2004723)" userId="S::2004723@student.uwtsd.ac.uk::afa9b159-fcad-4d57-bfcb-ed0220a1d118" providerId="AD" clId="Web-{1B1190DA-86A6-D58C-8CB6-5FD8E806CC95}" dt="2023-05-01T20:15:54.179" v="456" actId="1076"/>
          <ac:spMkLst>
            <pc:docMk/>
            <pc:sldMk cId="2633561487" sldId="266"/>
            <ac:spMk id="6" creationId="{EE3DB4B6-48AA-88A9-CB7F-612E2CBD700D}"/>
          </ac:spMkLst>
        </pc:spChg>
        <pc:spChg chg="add mod">
          <ac:chgData name="Hannah Morgan (2004723)" userId="S::2004723@student.uwtsd.ac.uk::afa9b159-fcad-4d57-bfcb-ed0220a1d118" providerId="AD" clId="Web-{1B1190DA-86A6-D58C-8CB6-5FD8E806CC95}" dt="2023-05-01T20:11:21.248" v="397" actId="1076"/>
          <ac:spMkLst>
            <pc:docMk/>
            <pc:sldMk cId="2633561487" sldId="266"/>
            <ac:spMk id="7" creationId="{F7464073-642A-0711-303F-70C8E4FA9A76}"/>
          </ac:spMkLst>
        </pc:spChg>
        <pc:spChg chg="add">
          <ac:chgData name="Hannah Morgan (2004723)" userId="S::2004723@student.uwtsd.ac.uk::afa9b159-fcad-4d57-bfcb-ed0220a1d118" providerId="AD" clId="Web-{1B1190DA-86A6-D58C-8CB6-5FD8E806CC95}" dt="2023-05-01T19:58:11.613" v="214"/>
          <ac:spMkLst>
            <pc:docMk/>
            <pc:sldMk cId="2633561487" sldId="266"/>
            <ac:spMk id="8" creationId="{100EDD19-6802-4EC3-95CE-CFFAB042CFD6}"/>
          </ac:spMkLst>
        </pc:spChg>
        <pc:spChg chg="add">
          <ac:chgData name="Hannah Morgan (2004723)" userId="S::2004723@student.uwtsd.ac.uk::afa9b159-fcad-4d57-bfcb-ed0220a1d118" providerId="AD" clId="Web-{1B1190DA-86A6-D58C-8CB6-5FD8E806CC95}" dt="2023-05-01T19:58:11.613" v="214"/>
          <ac:spMkLst>
            <pc:docMk/>
            <pc:sldMk cId="2633561487" sldId="266"/>
            <ac:spMk id="10" creationId="{DB17E863-922E-4C26-BD64-E8FD41D28661}"/>
          </ac:spMkLst>
        </pc:spChg>
      </pc:sldChg>
      <pc:sldChg chg="addSp delSp modSp">
        <pc:chgData name="Hannah Morgan (2004723)" userId="S::2004723@student.uwtsd.ac.uk::afa9b159-fcad-4d57-bfcb-ed0220a1d118" providerId="AD" clId="Web-{1B1190DA-86A6-D58C-8CB6-5FD8E806CC95}" dt="2023-05-01T19:56:13.078" v="170" actId="1076"/>
        <pc:sldMkLst>
          <pc:docMk/>
          <pc:sldMk cId="1172543948" sldId="271"/>
        </pc:sldMkLst>
        <pc:spChg chg="del">
          <ac:chgData name="Hannah Morgan (2004723)" userId="S::2004723@student.uwtsd.ac.uk::afa9b159-fcad-4d57-bfcb-ed0220a1d118" providerId="AD" clId="Web-{1B1190DA-86A6-D58C-8CB6-5FD8E806CC95}" dt="2023-05-01T19:49:39.956" v="0"/>
          <ac:spMkLst>
            <pc:docMk/>
            <pc:sldMk cId="1172543948" sldId="271"/>
            <ac:spMk id="3" creationId="{E9C13D98-FED8-406F-D1FC-75B7D56035B6}"/>
          </ac:spMkLst>
        </pc:spChg>
        <pc:spChg chg="add mod">
          <ac:chgData name="Hannah Morgan (2004723)" userId="S::2004723@student.uwtsd.ac.uk::afa9b159-fcad-4d57-bfcb-ed0220a1d118" providerId="AD" clId="Web-{1B1190DA-86A6-D58C-8CB6-5FD8E806CC95}" dt="2023-05-01T19:51:02.162" v="40" actId="1076"/>
          <ac:spMkLst>
            <pc:docMk/>
            <pc:sldMk cId="1172543948" sldId="271"/>
            <ac:spMk id="4" creationId="{035ED904-D22C-1135-96B3-44683314012C}"/>
          </ac:spMkLst>
        </pc:spChg>
        <pc:spChg chg="add mod">
          <ac:chgData name="Hannah Morgan (2004723)" userId="S::2004723@student.uwtsd.ac.uk::afa9b159-fcad-4d57-bfcb-ed0220a1d118" providerId="AD" clId="Web-{1B1190DA-86A6-D58C-8CB6-5FD8E806CC95}" dt="2023-05-01T19:50:59.396" v="39" actId="1076"/>
          <ac:spMkLst>
            <pc:docMk/>
            <pc:sldMk cId="1172543948" sldId="271"/>
            <ac:spMk id="5" creationId="{D4F34331-7723-A05D-23C1-852E9DC095AD}"/>
          </ac:spMkLst>
        </pc:spChg>
        <pc:spChg chg="add mod">
          <ac:chgData name="Hannah Morgan (2004723)" userId="S::2004723@student.uwtsd.ac.uk::afa9b159-fcad-4d57-bfcb-ed0220a1d118" providerId="AD" clId="Web-{1B1190DA-86A6-D58C-8CB6-5FD8E806CC95}" dt="2023-05-01T19:52:46.321" v="102" actId="1076"/>
          <ac:spMkLst>
            <pc:docMk/>
            <pc:sldMk cId="1172543948" sldId="271"/>
            <ac:spMk id="6" creationId="{A5B267C5-8D9B-1C56-617C-1BAAABB0DDD7}"/>
          </ac:spMkLst>
        </pc:spChg>
        <pc:spChg chg="add mod">
          <ac:chgData name="Hannah Morgan (2004723)" userId="S::2004723@student.uwtsd.ac.uk::afa9b159-fcad-4d57-bfcb-ed0220a1d118" providerId="AD" clId="Web-{1B1190DA-86A6-D58C-8CB6-5FD8E806CC95}" dt="2023-05-01T19:52:51.618" v="103" actId="1076"/>
          <ac:spMkLst>
            <pc:docMk/>
            <pc:sldMk cId="1172543948" sldId="271"/>
            <ac:spMk id="7" creationId="{5146FBE1-4B91-7E37-93B2-617CE28D3B08}"/>
          </ac:spMkLst>
        </pc:spChg>
        <pc:spChg chg="add mod">
          <ac:chgData name="Hannah Morgan (2004723)" userId="S::2004723@student.uwtsd.ac.uk::afa9b159-fcad-4d57-bfcb-ed0220a1d118" providerId="AD" clId="Web-{1B1190DA-86A6-D58C-8CB6-5FD8E806CC95}" dt="2023-05-01T19:53:47.730" v="122" actId="1076"/>
          <ac:spMkLst>
            <pc:docMk/>
            <pc:sldMk cId="1172543948" sldId="271"/>
            <ac:spMk id="9" creationId="{8F758E47-C22F-116A-26ED-82162B1255BB}"/>
          </ac:spMkLst>
        </pc:spChg>
        <pc:spChg chg="add mod">
          <ac:chgData name="Hannah Morgan (2004723)" userId="S::2004723@student.uwtsd.ac.uk::afa9b159-fcad-4d57-bfcb-ed0220a1d118" providerId="AD" clId="Web-{1B1190DA-86A6-D58C-8CB6-5FD8E806CC95}" dt="2023-05-01T19:55:34.014" v="158"/>
          <ac:spMkLst>
            <pc:docMk/>
            <pc:sldMk cId="1172543948" sldId="271"/>
            <ac:spMk id="11" creationId="{53529D6D-AC07-2CFE-4819-4560C2256F50}"/>
          </ac:spMkLst>
        </pc:spChg>
        <pc:spChg chg="add mod">
          <ac:chgData name="Hannah Morgan (2004723)" userId="S::2004723@student.uwtsd.ac.uk::afa9b159-fcad-4d57-bfcb-ed0220a1d118" providerId="AD" clId="Web-{1B1190DA-86A6-D58C-8CB6-5FD8E806CC95}" dt="2023-05-01T19:56:13.078" v="170" actId="1076"/>
          <ac:spMkLst>
            <pc:docMk/>
            <pc:sldMk cId="1172543948" sldId="271"/>
            <ac:spMk id="12" creationId="{5EEB9FE0-85A9-8CDA-642F-5B29477E0F98}"/>
          </ac:spMkLst>
        </pc:spChg>
      </pc:sldChg>
      <pc:sldChg chg="modSp">
        <pc:chgData name="Hannah Morgan (2004723)" userId="S::2004723@student.uwtsd.ac.uk::afa9b159-fcad-4d57-bfcb-ed0220a1d118" providerId="AD" clId="Web-{1B1190DA-86A6-D58C-8CB6-5FD8E806CC95}" dt="2023-05-01T20:12:41.219" v="453" actId="20577"/>
        <pc:sldMkLst>
          <pc:docMk/>
          <pc:sldMk cId="2102694230" sldId="273"/>
        </pc:sldMkLst>
        <pc:spChg chg="mod">
          <ac:chgData name="Hannah Morgan (2004723)" userId="S::2004723@student.uwtsd.ac.uk::afa9b159-fcad-4d57-bfcb-ed0220a1d118" providerId="AD" clId="Web-{1B1190DA-86A6-D58C-8CB6-5FD8E806CC95}" dt="2023-05-01T20:12:41.219" v="453" actId="20577"/>
          <ac:spMkLst>
            <pc:docMk/>
            <pc:sldMk cId="2102694230" sldId="273"/>
            <ac:spMk id="3" creationId="{B5E05419-6B20-E428-A33C-600DB05A102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irep.ntu.ac.uk/id/eprint/37921/" TargetMode="External"/><Relationship Id="rId3" Type="http://schemas.openxmlformats.org/officeDocument/2006/relationships/hyperlink" Target="https://www.gov.uk/government/publications/economic-crime-and-corporate-transparency-bill-2022-factsheets/fact-sheet-economic-crime-in-the-uk" TargetMode="External"/><Relationship Id="rId7" Type="http://schemas.openxmlformats.org/officeDocument/2006/relationships/hyperlink" Target="https://www.nationalcrimeagency.gov.uk/what-we-do/crime-threats/money-laundering-and-illicit-finance" TargetMode="External"/><Relationship Id="rId2" Type="http://schemas.openxmlformats.org/officeDocument/2006/relationships/hyperlink" Target="https://www.aicpa-cima.com/professional-insights/article/fighting-money-laundering-in-the-uk-and-beyon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ationalcrimeagency.gov.uk/what-we-do/crime-threats/drug-trafficking/county-lines" TargetMode="External"/><Relationship Id="rId5" Type="http://schemas.openxmlformats.org/officeDocument/2006/relationships/hyperlink" Target="https://www.gov.uk/government/publications/economic-crime-plan-2019-to-2022/economic-crime-plan-2019-to-2022-accessible-version#:~:text=Serious%20and%20organised%20crime%20is,proceeds%20of%20their%20illicit%20activity" TargetMode="External"/><Relationship Id="rId10" Type="http://schemas.openxmlformats.org/officeDocument/2006/relationships/hyperlink" Target="https://www.unodc.org/e4j/en/organized-crime/module-4/key-issues/money-laundering.html" TargetMode="External"/><Relationship Id="rId4" Type="http://schemas.openxmlformats.org/officeDocument/2006/relationships/hyperlink" Target="https://www.gov.uk/government/collections/serious-and-organised-crime-strategy" TargetMode="External"/><Relationship Id="rId9" Type="http://schemas.openxmlformats.org/officeDocument/2006/relationships/hyperlink" Target="https://www.worldbank.org/en/topic/financialsector/brief/illicit-financial-flows-iffs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ublication/222416247_Taking_advantage_of_new_technologies_For_and_against_crime" TargetMode="External"/><Relationship Id="rId3" Type="http://schemas.openxmlformats.org/officeDocument/2006/relationships/hyperlink" Target="https://crimestoppers-uk.org/keeping-safe/community-family/serious-and-organised-crime" TargetMode="External"/><Relationship Id="rId7" Type="http://schemas.openxmlformats.org/officeDocument/2006/relationships/hyperlink" Target="https://www.nationalcrimeagency.gov.uk/what-we-do/crime-threats/cyber-crime" TargetMode="External"/><Relationship Id="rId2" Type="http://schemas.openxmlformats.org/officeDocument/2006/relationships/hyperlink" Target="https://blog.avast.com/cryptocurrencies-cybercrim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ationalcrimeagency.gov.uk/who-we-are/publications/257-county-lines-drug-supply-vulnerability-and-harm-2018/file" TargetMode="External"/><Relationship Id="rId5" Type="http://schemas.openxmlformats.org/officeDocument/2006/relationships/hyperlink" Target="https://academic.oup.com/policing/article/2/1/18/1448007" TargetMode="External"/><Relationship Id="rId4" Type="http://schemas.openxmlformats.org/officeDocument/2006/relationships/hyperlink" Target="https://www.nao.org.uk/wp-content/uploads/2019/03/Tackling-serious-and-organised-crim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BAD76F3E-3A97-486B-B402-44400A8B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199" y="1093788"/>
            <a:ext cx="10506455" cy="2967208"/>
          </a:xfrm>
        </p:spPr>
        <p:txBody>
          <a:bodyPr>
            <a:normAutofit/>
          </a:bodyPr>
          <a:lstStyle/>
          <a:p>
            <a:pPr algn="l"/>
            <a:r>
              <a:rPr lang="en-GB" sz="8000">
                <a:cs typeface="Calibri Light"/>
              </a:rPr>
              <a:t>Key challenges when responding to SOC</a:t>
            </a:r>
            <a:endParaRPr lang="en-GB" sz="80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00924" y="4619624"/>
            <a:ext cx="3946779" cy="1038225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endParaRPr lang="en-GB" sz="1500">
              <a:cs typeface="Calibri"/>
            </a:endParaRPr>
          </a:p>
          <a:p>
            <a:pPr algn="r"/>
            <a:r>
              <a:rPr lang="en-GB" sz="1500">
                <a:cs typeface="Calibri"/>
              </a:rPr>
              <a:t>BMCP6002</a:t>
            </a:r>
          </a:p>
          <a:p>
            <a:pPr algn="r"/>
            <a:r>
              <a:rPr lang="en-GB" sz="1500">
                <a:cs typeface="Calibri"/>
              </a:rPr>
              <a:t>Hannah Morgan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91F6B52-91F4-4AEB-B6DB-29FEBCF28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433116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CD6F061-7C53-44F4-9794-953DB70A4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46882" y="2348839"/>
            <a:ext cx="54864" cy="39467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434CF3-AB4D-CA43-5C03-A78B9FA8D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>
                <a:cs typeface="Calibri Light"/>
              </a:rPr>
              <a:t>What is SOC?</a:t>
            </a:r>
            <a:endParaRPr lang="en-GB">
              <a:cs typeface="Calibri Light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1AE6AC3-D463-8B2A-C18E-CDF8E939C884}"/>
              </a:ext>
            </a:extLst>
          </p:cNvPr>
          <p:cNvSpPr/>
          <p:nvPr/>
        </p:nvSpPr>
        <p:spPr>
          <a:xfrm>
            <a:off x="838200" y="2716192"/>
            <a:ext cx="2857630" cy="256055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254669-EC63-8C5E-86D9-2C566754CEF7}"/>
              </a:ext>
            </a:extLst>
          </p:cNvPr>
          <p:cNvSpPr txBox="1"/>
          <p:nvPr/>
        </p:nvSpPr>
        <p:spPr>
          <a:xfrm>
            <a:off x="1119288" y="3315889"/>
            <a:ext cx="2298221" cy="1362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defTabSz="896112">
              <a:spcAft>
                <a:spcPts val="600"/>
              </a:spcAft>
            </a:pPr>
            <a:r>
              <a:rPr lang="en-GB" sz="2744" kern="1200">
                <a:solidFill>
                  <a:schemeClr val="tx1"/>
                </a:solidFill>
                <a:latin typeface="+mn-lt"/>
                <a:ea typeface="+mn-ea"/>
                <a:cs typeface="Calibri"/>
              </a:rPr>
              <a:t>Serious Organised Crime </a:t>
            </a:r>
            <a:endParaRPr lang="en-GB" sz="2800">
              <a:cs typeface="Calibri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11FBEE3-0231-FD7B-581C-2FDE187837FE}"/>
              </a:ext>
            </a:extLst>
          </p:cNvPr>
          <p:cNvSpPr/>
          <p:nvPr/>
        </p:nvSpPr>
        <p:spPr>
          <a:xfrm>
            <a:off x="4570773" y="2722035"/>
            <a:ext cx="3112270" cy="26878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639D75-6F4A-B97A-5408-9BFBE83BCB0B}"/>
              </a:ext>
            </a:extLst>
          </p:cNvPr>
          <p:cNvSpPr txBox="1"/>
          <p:nvPr/>
        </p:nvSpPr>
        <p:spPr>
          <a:xfrm>
            <a:off x="5024697" y="3209173"/>
            <a:ext cx="2200424" cy="19078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defTabSz="896112">
              <a:spcAft>
                <a:spcPts val="600"/>
              </a:spcAft>
            </a:pPr>
            <a:r>
              <a:rPr lang="en-GB" sz="2352" kern="1200">
                <a:solidFill>
                  <a:schemeClr val="tx1"/>
                </a:solidFill>
                <a:latin typeface="+mn-lt"/>
                <a:ea typeface="+mn-ea"/>
                <a:cs typeface="Calibri"/>
              </a:rPr>
              <a:t>Planning and committing a serious offence as a group or individually</a:t>
            </a:r>
            <a:endParaRPr lang="en-GB" sz="2400">
              <a:cs typeface="Calibri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3B667F4-D7B0-E053-64AA-320F6231A831}"/>
              </a:ext>
            </a:extLst>
          </p:cNvPr>
          <p:cNvSpPr/>
          <p:nvPr/>
        </p:nvSpPr>
        <p:spPr>
          <a:xfrm>
            <a:off x="8368850" y="2805993"/>
            <a:ext cx="2984950" cy="26878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60680B-F64E-DDD2-6ADE-D28DD6618AF9}"/>
              </a:ext>
            </a:extLst>
          </p:cNvPr>
          <p:cNvSpPr txBox="1"/>
          <p:nvPr/>
        </p:nvSpPr>
        <p:spPr>
          <a:xfrm>
            <a:off x="8799093" y="3211017"/>
            <a:ext cx="2118927" cy="19078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defTabSz="896112">
              <a:spcAft>
                <a:spcPts val="600"/>
              </a:spcAft>
            </a:pPr>
            <a:r>
              <a:rPr lang="en-GB" sz="2352" kern="1200">
                <a:solidFill>
                  <a:schemeClr val="tx1"/>
                </a:solidFill>
                <a:latin typeface="+mn-lt"/>
                <a:ea typeface="+mn-ea"/>
                <a:cs typeface="Calibri"/>
              </a:rPr>
              <a:t>Co-ordinating or organising the crime over a long period of time 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B3B740-93AD-BDB4-59F6-8F743A8BC5A4}"/>
              </a:ext>
            </a:extLst>
          </p:cNvPr>
          <p:cNvSpPr txBox="1"/>
          <p:nvPr/>
        </p:nvSpPr>
        <p:spPr>
          <a:xfrm>
            <a:off x="10069152" y="6426367"/>
            <a:ext cx="25676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(Home office, 2014)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91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8E5C1F-63FC-1F39-B6A7-6B1DAF672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cs typeface="Calibri Light"/>
              </a:rPr>
              <a:t>SOC Strategy </a:t>
            </a:r>
            <a:endParaRPr lang="en-GB" sz="5400"/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A4C237F3-FF3B-ED78-7D42-2B149034EF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3183148" cy="22966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cs typeface="Calibri"/>
              </a:rPr>
              <a:t>Money Laundering</a:t>
            </a:r>
          </a:p>
          <a:p>
            <a:r>
              <a:rPr lang="en-GB" sz="2200" dirty="0">
                <a:cs typeface="Calibri"/>
              </a:rPr>
              <a:t>Illegal Firearms</a:t>
            </a:r>
          </a:p>
          <a:p>
            <a:r>
              <a:rPr lang="en-GB" sz="2200" dirty="0">
                <a:cs typeface="Calibri"/>
              </a:rPr>
              <a:t>Child Sexual Exploitation</a:t>
            </a:r>
          </a:p>
          <a:p>
            <a:r>
              <a:rPr lang="en-GB" sz="2200" dirty="0">
                <a:cs typeface="Calibri"/>
              </a:rPr>
              <a:t>Cyber Crime</a:t>
            </a:r>
          </a:p>
          <a:p>
            <a:r>
              <a:rPr lang="en-GB" sz="2200" dirty="0">
                <a:cs typeface="Calibri"/>
              </a:rPr>
              <a:t>Illegal Drugs 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FA3CECF1-81D5-3375-9BB8-D092AA59FD10}"/>
              </a:ext>
            </a:extLst>
          </p:cNvPr>
          <p:cNvSpPr/>
          <p:nvPr/>
        </p:nvSpPr>
        <p:spPr>
          <a:xfrm>
            <a:off x="5864086" y="2965174"/>
            <a:ext cx="5218981" cy="2803584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565D8F-1BBA-DAD6-2F64-21E6FEA9C460}"/>
              </a:ext>
            </a:extLst>
          </p:cNvPr>
          <p:cNvSpPr txBox="1"/>
          <p:nvPr/>
        </p:nvSpPr>
        <p:spPr>
          <a:xfrm>
            <a:off x="6096000" y="3583087"/>
            <a:ext cx="485360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Calibri"/>
              <a:buChar char="-"/>
            </a:pPr>
            <a:r>
              <a:rPr lang="en-GB" sz="2400" dirty="0">
                <a:cs typeface="Calibri"/>
              </a:rPr>
              <a:t>October 2013</a:t>
            </a:r>
          </a:p>
          <a:p>
            <a:pPr marL="342900" indent="-342900">
              <a:buFont typeface="Calibri"/>
              <a:buChar char="-"/>
            </a:pPr>
            <a:r>
              <a:rPr lang="en-GB" sz="2400" dirty="0">
                <a:cs typeface="Calibri"/>
              </a:rPr>
              <a:t>Used to deal with challenges faced by SOC</a:t>
            </a:r>
          </a:p>
          <a:p>
            <a:pPr marL="342900" indent="-342900">
              <a:buFont typeface="Calibri"/>
              <a:buChar char="-"/>
            </a:pPr>
            <a:r>
              <a:rPr lang="en-GB" sz="2400" dirty="0">
                <a:cs typeface="Calibri"/>
              </a:rPr>
              <a:t>Disturb engagement with SOC 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D5F2239-A5FC-E404-8D58-99B8CA215A6B}"/>
              </a:ext>
            </a:extLst>
          </p:cNvPr>
          <p:cNvSpPr/>
          <p:nvPr/>
        </p:nvSpPr>
        <p:spPr>
          <a:xfrm>
            <a:off x="1507434" y="4770782"/>
            <a:ext cx="1926566" cy="112143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0EE67C-0052-B815-529E-6C2E20E9555D}"/>
              </a:ext>
            </a:extLst>
          </p:cNvPr>
          <p:cNvSpPr txBox="1"/>
          <p:nvPr/>
        </p:nvSpPr>
        <p:spPr>
          <a:xfrm>
            <a:off x="1639957" y="4908930"/>
            <a:ext cx="167308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cs typeface="Calibri"/>
              </a:rPr>
              <a:t>£37 Billion annually</a:t>
            </a:r>
            <a:endParaRPr lang="en-US">
              <a:cs typeface="Calibri" panose="020F0502020204030204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0D174E9-4365-62C5-B2AB-635EB38ED314}"/>
              </a:ext>
            </a:extLst>
          </p:cNvPr>
          <p:cNvSpPr txBox="1"/>
          <p:nvPr/>
        </p:nvSpPr>
        <p:spPr>
          <a:xfrm>
            <a:off x="10052898" y="6487001"/>
            <a:ext cx="28989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(HM Treasury,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992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1D5E04-F8AA-206F-5FE6-7B1F62ADC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cs typeface="Calibri Light"/>
              </a:rPr>
              <a:t>Illicit Financial Flows</a:t>
            </a: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F89C7A4C-DCA7-85A8-D7B2-17A62B781018}"/>
              </a:ext>
            </a:extLst>
          </p:cNvPr>
          <p:cNvSpPr/>
          <p:nvPr/>
        </p:nvSpPr>
        <p:spPr>
          <a:xfrm>
            <a:off x="1007353" y="2814836"/>
            <a:ext cx="2961735" cy="1926567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F5A439-6872-4B31-4198-4E008FEAD62A}"/>
              </a:ext>
            </a:extLst>
          </p:cNvPr>
          <p:cNvSpPr txBox="1"/>
          <p:nvPr/>
        </p:nvSpPr>
        <p:spPr>
          <a:xfrm>
            <a:off x="595721" y="2982677"/>
            <a:ext cx="3793434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dirty="0">
                <a:cs typeface="Calibri"/>
              </a:rPr>
              <a:t>Movement of </a:t>
            </a:r>
            <a:endParaRPr lang="en-GB" sz="3200" dirty="0" err="1">
              <a:cs typeface="Calibri"/>
            </a:endParaRPr>
          </a:p>
          <a:p>
            <a:pPr algn="ctr"/>
            <a:r>
              <a:rPr lang="en-GB" sz="3200" dirty="0">
                <a:cs typeface="Calibri"/>
              </a:rPr>
              <a:t>money across borders</a:t>
            </a:r>
            <a:endParaRPr lang="en-GB" sz="32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2B8AC6-4EB0-1095-4F6B-49423C272C0E}"/>
              </a:ext>
            </a:extLst>
          </p:cNvPr>
          <p:cNvSpPr txBox="1"/>
          <p:nvPr/>
        </p:nvSpPr>
        <p:spPr>
          <a:xfrm>
            <a:off x="182217" y="6245086"/>
            <a:ext cx="32633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(The World Bank, 2017)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7786E9-D788-A576-4DE4-D205EAE63325}"/>
              </a:ext>
            </a:extLst>
          </p:cNvPr>
          <p:cNvSpPr txBox="1"/>
          <p:nvPr/>
        </p:nvSpPr>
        <p:spPr>
          <a:xfrm>
            <a:off x="5800013" y="2427898"/>
            <a:ext cx="480391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cs typeface="Calibri"/>
              </a:rPr>
              <a:t>Why is this a challenge for NCA and the Home Office?</a:t>
            </a:r>
            <a:endParaRPr lang="en-GB" sz="2400" u="sng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896E41-02ED-8C2D-4A8C-AF6723B015D2}"/>
              </a:ext>
            </a:extLst>
          </p:cNvPr>
          <p:cNvSpPr txBox="1"/>
          <p:nvPr/>
        </p:nvSpPr>
        <p:spPr>
          <a:xfrm>
            <a:off x="5519030" y="3311794"/>
            <a:ext cx="555809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 panose="020F0502020204030204"/>
              </a:rPr>
              <a:t>Enables most forms of organised crime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 panose="020F0502020204030204"/>
              </a:rPr>
              <a:t>Brings threat upon UK's national security </a:t>
            </a:r>
            <a:endParaRPr lang="en-GB" sz="240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 panose="020F0502020204030204"/>
              </a:rPr>
              <a:t>Difficult to track movement of funds</a:t>
            </a:r>
            <a:endParaRPr lang="en-US" sz="240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 panose="020F0502020204030204"/>
              </a:rPr>
              <a:t>Criminal money – criminal regulatory penalties against UK</a:t>
            </a:r>
            <a:endParaRPr lang="en-GB" sz="2400" dirty="0">
              <a:ea typeface="Calibri"/>
              <a:cs typeface="Calibri" panose="020F050202020403020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65E313-FFB1-DFFE-F767-22C00D5DB4AE}"/>
              </a:ext>
            </a:extLst>
          </p:cNvPr>
          <p:cNvSpPr txBox="1"/>
          <p:nvPr/>
        </p:nvSpPr>
        <p:spPr>
          <a:xfrm>
            <a:off x="8663608" y="6211956"/>
            <a:ext cx="33130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(National Crime Agency,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17639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708113-F5D0-8872-8477-C7C72BB3A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600">
                <a:cs typeface="Calibri Light"/>
              </a:rPr>
              <a:t>Illicit Financial Flows – Money Laundering </a:t>
            </a:r>
            <a:endParaRPr lang="en-GB" sz="46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8395924-55AC-896C-EC71-D77249812751}"/>
              </a:ext>
            </a:extLst>
          </p:cNvPr>
          <p:cNvSpPr/>
          <p:nvPr/>
        </p:nvSpPr>
        <p:spPr>
          <a:xfrm>
            <a:off x="663234" y="2265996"/>
            <a:ext cx="3119887" cy="2918603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1C3876-7569-8E3F-5E6B-69511FFCECB7}"/>
              </a:ext>
            </a:extLst>
          </p:cNvPr>
          <p:cNvSpPr txBox="1"/>
          <p:nvPr/>
        </p:nvSpPr>
        <p:spPr>
          <a:xfrm>
            <a:off x="1031733" y="2937669"/>
            <a:ext cx="237382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cs typeface="Calibri"/>
              </a:rPr>
              <a:t>Facilitating, handling or possessing criminal property</a:t>
            </a:r>
            <a:endParaRPr lang="en-US" sz="2400" dirty="0">
              <a:cs typeface="Calibri" panose="020F050202020403020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938C09-57DC-F7CC-F787-7B1BF26227DC}"/>
              </a:ext>
            </a:extLst>
          </p:cNvPr>
          <p:cNvSpPr txBox="1"/>
          <p:nvPr/>
        </p:nvSpPr>
        <p:spPr>
          <a:xfrm>
            <a:off x="170027" y="6101625"/>
            <a:ext cx="309863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(United Nations Office on Drugs and Crime, 2018). 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3E0178-FBEF-6349-4787-0A1593C434CB}"/>
              </a:ext>
            </a:extLst>
          </p:cNvPr>
          <p:cNvSpPr txBox="1"/>
          <p:nvPr/>
        </p:nvSpPr>
        <p:spPr>
          <a:xfrm>
            <a:off x="5001446" y="4171934"/>
            <a:ext cx="524179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cs typeface="Calibri"/>
              </a:rPr>
              <a:t>Money laundering and organised crime -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Costs more £88 Billion yearly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Enables organised crime </a:t>
            </a:r>
            <a:endParaRPr lang="en-GB" dirty="0"/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Affects UK economy 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GB" sz="2400" dirty="0"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722258-A682-45CF-1373-A312C9543169}"/>
              </a:ext>
            </a:extLst>
          </p:cNvPr>
          <p:cNvSpPr txBox="1"/>
          <p:nvPr/>
        </p:nvSpPr>
        <p:spPr>
          <a:xfrm>
            <a:off x="5007696" y="2263808"/>
            <a:ext cx="6046304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cs typeface="Calibri"/>
              </a:rPr>
              <a:t>3 stages of money laundering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Placement of funds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Layering to disguise funds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Integration to make money available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EB78D9-DD02-ED4D-0BE0-8AF83D3F91D5}"/>
              </a:ext>
            </a:extLst>
          </p:cNvPr>
          <p:cNvSpPr txBox="1"/>
          <p:nvPr/>
        </p:nvSpPr>
        <p:spPr>
          <a:xfrm>
            <a:off x="9568757" y="6304784"/>
            <a:ext cx="2744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(AICPA &amp; CIMA,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455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67514-6775-678C-DD86-7AF6D789F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Illicit Financial Funds - Money Laundering 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82B70C-A0E2-7C96-1524-9BAA3F1B3AEC}"/>
              </a:ext>
            </a:extLst>
          </p:cNvPr>
          <p:cNvSpPr txBox="1"/>
          <p:nvPr/>
        </p:nvSpPr>
        <p:spPr>
          <a:xfrm>
            <a:off x="837050" y="2079541"/>
            <a:ext cx="396728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cs typeface="Calibri"/>
              </a:rPr>
              <a:t>Effects of money laundering- </a:t>
            </a:r>
            <a:endParaRPr lang="en-GB" sz="2400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5A23D2-831F-596B-1045-F24F4E62141C}"/>
              </a:ext>
            </a:extLst>
          </p:cNvPr>
          <p:cNvSpPr txBox="1"/>
          <p:nvPr/>
        </p:nvSpPr>
        <p:spPr>
          <a:xfrm>
            <a:off x="923026" y="2722496"/>
            <a:ext cx="301752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 panose="020F0502020204030204"/>
              </a:rPr>
              <a:t>Criminals profit off their proceeds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 panose="020F0502020204030204"/>
              </a:rPr>
              <a:t>Leeds to funding the crime further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 panose="020F0502020204030204"/>
              </a:rPr>
              <a:t>Damaging to the financial system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 panose="020F0502020204030204"/>
              </a:rPr>
              <a:t>Damaging for actual businesses 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 panose="020F0502020204030204"/>
              </a:rPr>
              <a:t>Risk to national security system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EA8DE2-289A-BC92-50AB-3705370FADF6}"/>
              </a:ext>
            </a:extLst>
          </p:cNvPr>
          <p:cNvSpPr txBox="1"/>
          <p:nvPr/>
        </p:nvSpPr>
        <p:spPr>
          <a:xfrm>
            <a:off x="9849641" y="6399074"/>
            <a:ext cx="35661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(Home Office, 2023)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1595532-B017-E19A-A491-0F801EC39494}"/>
              </a:ext>
            </a:extLst>
          </p:cNvPr>
          <p:cNvSpPr txBox="1"/>
          <p:nvPr/>
        </p:nvSpPr>
        <p:spPr>
          <a:xfrm>
            <a:off x="5617522" y="2073791"/>
            <a:ext cx="5656626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cs typeface="Calibri"/>
              </a:rPr>
              <a:t>UK's economic crime response framework -</a:t>
            </a:r>
          </a:p>
          <a:p>
            <a:endParaRPr lang="en-GB" sz="2400" dirty="0">
              <a:ea typeface="Calibri" panose="020F0502020204030204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NCA's national economic crime centre </a:t>
            </a:r>
            <a:endParaRPr lang="en-GB" dirty="0"/>
          </a:p>
          <a:p>
            <a:pPr marL="342900" indent="-342900">
              <a:buFont typeface="Calibri"/>
              <a:buChar char="-"/>
            </a:pPr>
            <a:r>
              <a:rPr lang="en-GB" sz="2400" dirty="0">
                <a:cs typeface="Calibri"/>
              </a:rPr>
              <a:t>Framework for economic crime 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Led by the Home Office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NCA work closely with other organisations </a:t>
            </a:r>
            <a:endParaRPr lang="en-GB" sz="2400" dirty="0"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Focus on corrupt elites who launder their assets </a:t>
            </a:r>
            <a:endParaRPr lang="en-GB" sz="2400" dirty="0"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GB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2961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D5FEF7-73B9-89CC-CA59-115B02507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Illicit Financial Flows – County Lines </a:t>
            </a: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0E09AA50-1182-AC89-2A04-7AE8490AAE77}"/>
              </a:ext>
            </a:extLst>
          </p:cNvPr>
          <p:cNvSpPr/>
          <p:nvPr/>
        </p:nvSpPr>
        <p:spPr>
          <a:xfrm>
            <a:off x="918137" y="2194559"/>
            <a:ext cx="3191774" cy="1840302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1F8FA7-CCD9-F361-9B7D-676E531220EE}"/>
              </a:ext>
            </a:extLst>
          </p:cNvPr>
          <p:cNvSpPr txBox="1"/>
          <p:nvPr/>
        </p:nvSpPr>
        <p:spPr>
          <a:xfrm>
            <a:off x="897147" y="2504248"/>
            <a:ext cx="323088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ea typeface="Calibri"/>
                <a:cs typeface="Calibri"/>
              </a:rPr>
              <a:t>Movement of illegal drugs from one location to another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CF8650-7A35-263E-3CA2-3CD03BEB9658}"/>
              </a:ext>
            </a:extLst>
          </p:cNvPr>
          <p:cNvSpPr txBox="1"/>
          <p:nvPr/>
        </p:nvSpPr>
        <p:spPr>
          <a:xfrm>
            <a:off x="6224246" y="2191397"/>
            <a:ext cx="4888876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ea typeface="Calibri" panose="020F0502020204030204"/>
                <a:cs typeface="Calibri" panose="020F0502020204030204"/>
              </a:rPr>
              <a:t>What are the effects of county lines?</a:t>
            </a:r>
            <a:r>
              <a:rPr lang="en-GB" sz="2400" dirty="0">
                <a:ea typeface="Calibri" panose="020F0502020204030204"/>
                <a:cs typeface="Calibri" panose="020F0502020204030204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ea typeface="Calibri" panose="020F0502020204030204"/>
                <a:cs typeface="Calibri" panose="020F0502020204030204"/>
              </a:rPr>
              <a:t>Exploits vulnerable people</a:t>
            </a:r>
            <a:endParaRPr lang="en-US" dirty="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Take over a property </a:t>
            </a:r>
            <a:endParaRPr lang="en-GB" dirty="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ea typeface="Calibri" panose="020F0502020204030204"/>
                <a:cs typeface="Calibri" panose="020F0502020204030204"/>
              </a:rPr>
              <a:t>Victims experience abuse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ea typeface="Calibri" panose="020F0502020204030204"/>
                <a:cs typeface="Calibri" panose="020F0502020204030204"/>
              </a:rPr>
              <a:t>Victims could be trafficked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ea typeface="Calibri" panose="020F0502020204030204"/>
                <a:cs typeface="Calibri" panose="020F0502020204030204"/>
              </a:rPr>
              <a:t>Increased levels of violence 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ea typeface="Calibri" panose="020F0502020204030204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GB" sz="24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07B8E0-4AAA-8C6B-9D25-8F4AE7DCA8A8}"/>
              </a:ext>
            </a:extLst>
          </p:cNvPr>
          <p:cNvSpPr txBox="1"/>
          <p:nvPr/>
        </p:nvSpPr>
        <p:spPr>
          <a:xfrm>
            <a:off x="841651" y="4733889"/>
            <a:ext cx="7833359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ea typeface="Calibri"/>
                <a:cs typeface="Calibri"/>
              </a:rPr>
              <a:t>Multi-agency county lines coordination centre 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Teams from NCA, police and organised crime units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Focus on serious offenders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Engagement with partners across the government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7D8515-1D0F-AAF8-6623-CFD34DC70916}"/>
              </a:ext>
            </a:extLst>
          </p:cNvPr>
          <p:cNvSpPr txBox="1"/>
          <p:nvPr/>
        </p:nvSpPr>
        <p:spPr>
          <a:xfrm>
            <a:off x="9084765" y="6435306"/>
            <a:ext cx="32101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(National Crime Agency,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07027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457021-D253-BD43-5A4C-9C9B57619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/>
              <a:t>Illicit Financial Flows - County</a:t>
            </a:r>
            <a:r>
              <a:rPr lang="en-US" sz="5400" kern="1200" dirty="0">
                <a:latin typeface="+mj-lt"/>
                <a:ea typeface="+mj-ea"/>
                <a:cs typeface="+mj-cs"/>
              </a:rPr>
              <a:t> </a:t>
            </a:r>
            <a:r>
              <a:rPr lang="en-US" sz="5400" dirty="0"/>
              <a:t>Lines</a:t>
            </a:r>
            <a:r>
              <a:rPr lang="en-US" sz="5400" kern="1200" dirty="0"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6778F1-0EAF-D1AB-ADD7-5B6A17DEEEFC}"/>
              </a:ext>
            </a:extLst>
          </p:cNvPr>
          <p:cNvSpPr txBox="1"/>
          <p:nvPr/>
        </p:nvSpPr>
        <p:spPr>
          <a:xfrm>
            <a:off x="784191" y="1945318"/>
            <a:ext cx="485517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cs typeface="Calibri"/>
              </a:rPr>
              <a:t>Why is county lines a threat towards the UK NCA and the Home Office? 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Organised crime groups used violence and intimidation</a:t>
            </a:r>
            <a:endParaRPr lang="en-GB" sz="2400">
              <a:ea typeface="Calibri" panose="020F0502020204030204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Increased demand for drugs </a:t>
            </a:r>
            <a:endParaRPr lang="en-GB" sz="2400" dirty="0">
              <a:ea typeface="Calibri" panose="020F0502020204030204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Use of weapons and illegal firearms 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ea typeface="Calibri" panose="020F0502020204030204"/>
                <a:cs typeface="Calibri"/>
              </a:rPr>
              <a:t>Groups are highly adaptable with operating their system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ea typeface="Calibri" panose="020F0502020204030204"/>
                <a:cs typeface="Calibri"/>
              </a:rPr>
              <a:t>Groups are hard to follow and keep track of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BCC7E72-3296-AA9F-04E0-B34E202C7283}"/>
              </a:ext>
            </a:extLst>
          </p:cNvPr>
          <p:cNvSpPr/>
          <p:nvPr/>
        </p:nvSpPr>
        <p:spPr>
          <a:xfrm>
            <a:off x="7180553" y="2664186"/>
            <a:ext cx="3019245" cy="228600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highlight>
                <a:srgbClr val="FFFF00"/>
              </a:highligh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B8AE5A-7D93-8EC4-B3EB-759195B71A46}"/>
              </a:ext>
            </a:extLst>
          </p:cNvPr>
          <p:cNvSpPr txBox="1"/>
          <p:nvPr/>
        </p:nvSpPr>
        <p:spPr>
          <a:xfrm>
            <a:off x="7313074" y="3103008"/>
            <a:ext cx="274982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ea typeface="Calibri"/>
                <a:cs typeface="Calibri"/>
              </a:rPr>
              <a:t>Vulnerable children and adults continuously targeted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BF0C3B-E8DC-F706-1DF6-202654439924}"/>
              </a:ext>
            </a:extLst>
          </p:cNvPr>
          <p:cNvSpPr txBox="1"/>
          <p:nvPr/>
        </p:nvSpPr>
        <p:spPr>
          <a:xfrm>
            <a:off x="285671" y="6411051"/>
            <a:ext cx="230256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(O'Hagan, et al, 2019)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DB7299-202E-BFC5-C1B8-DBF48732776C}"/>
              </a:ext>
            </a:extLst>
          </p:cNvPr>
          <p:cNvSpPr txBox="1"/>
          <p:nvPr/>
        </p:nvSpPr>
        <p:spPr>
          <a:xfrm>
            <a:off x="8992175" y="6416902"/>
            <a:ext cx="3352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(National Criem Agency, 2019)</a:t>
            </a:r>
          </a:p>
        </p:txBody>
      </p:sp>
    </p:spTree>
    <p:extLst>
      <p:ext uri="{BB962C8B-B14F-4D97-AF65-F5344CB8AC3E}">
        <p14:creationId xmlns:p14="http://schemas.microsoft.com/office/powerpoint/2010/main" val="2212674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B32184-48FF-30C6-8231-2B9B44CFA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Advances in technology </a:t>
            </a: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57B7C8-25AB-294D-7216-2F82668400AD}"/>
              </a:ext>
            </a:extLst>
          </p:cNvPr>
          <p:cNvSpPr txBox="1"/>
          <p:nvPr/>
        </p:nvSpPr>
        <p:spPr>
          <a:xfrm>
            <a:off x="6482463" y="2679939"/>
            <a:ext cx="4190137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ea typeface="Calibri"/>
                <a:cs typeface="Calibri"/>
              </a:rPr>
              <a:t>Why is this an issue?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Undetected crime 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Crimes can be carried out from various locations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Presents complex activity online 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ea typeface="Calibri"/>
              <a:cs typeface="Calibri"/>
            </a:endParaRP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97501F61-2316-5282-17AA-89969975C2FE}"/>
              </a:ext>
            </a:extLst>
          </p:cNvPr>
          <p:cNvSpPr/>
          <p:nvPr/>
        </p:nvSpPr>
        <p:spPr>
          <a:xfrm>
            <a:off x="1267508" y="2745788"/>
            <a:ext cx="3163018" cy="2199735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970FE5-2611-DE79-6EEB-9A1A479C775C}"/>
              </a:ext>
            </a:extLst>
          </p:cNvPr>
          <p:cNvSpPr txBox="1"/>
          <p:nvPr/>
        </p:nvSpPr>
        <p:spPr>
          <a:xfrm>
            <a:off x="1376776" y="2882949"/>
            <a:ext cx="294132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ea typeface="Calibri"/>
                <a:cs typeface="Calibri"/>
              </a:rPr>
              <a:t>Development in technology prompting more specific, effective and powerful capabilities </a:t>
            </a:r>
            <a:endParaRPr lang="en-US">
              <a:ea typeface="Calibri" panose="020F0502020204030204"/>
              <a:cs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EBE77C-B2D8-06AB-72D2-F3B0BC0BB16A}"/>
              </a:ext>
            </a:extLst>
          </p:cNvPr>
          <p:cNvSpPr txBox="1"/>
          <p:nvPr/>
        </p:nvSpPr>
        <p:spPr>
          <a:xfrm>
            <a:off x="10422722" y="6433580"/>
            <a:ext cx="29413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(Nuth,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8738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54C99-2787-B6EE-E069-E0279F6A7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 dirty="0">
                <a:ea typeface="Calibri Light"/>
                <a:cs typeface="Calibri Light"/>
              </a:rPr>
              <a:t>Advances in Technology – Cyber crime </a:t>
            </a:r>
            <a:endParaRPr lang="en-GB" sz="50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3A5012C-ECC4-DE0A-B3A6-590594218009}"/>
              </a:ext>
            </a:extLst>
          </p:cNvPr>
          <p:cNvSpPr/>
          <p:nvPr/>
        </p:nvSpPr>
        <p:spPr>
          <a:xfrm>
            <a:off x="4356339" y="4249658"/>
            <a:ext cx="2587925" cy="2386642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137061-F72B-3A01-6CD1-4745EBACF029}"/>
              </a:ext>
            </a:extLst>
          </p:cNvPr>
          <p:cNvSpPr txBox="1"/>
          <p:nvPr/>
        </p:nvSpPr>
        <p:spPr>
          <a:xfrm>
            <a:off x="1261757" y="5218694"/>
            <a:ext cx="321564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cs typeface="Calibri"/>
              </a:rPr>
              <a:t>What is cyber-crime? -</a:t>
            </a:r>
            <a:endParaRPr lang="en-GB" sz="2400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4FB794-BE4A-8114-1BB8-58C594BFD88F}"/>
              </a:ext>
            </a:extLst>
          </p:cNvPr>
          <p:cNvSpPr txBox="1"/>
          <p:nvPr/>
        </p:nvSpPr>
        <p:spPr>
          <a:xfrm>
            <a:off x="4605355" y="4595867"/>
            <a:ext cx="219456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cs typeface="Calibri"/>
              </a:rPr>
              <a:t>Exploits online vulnerabilities with aims to steal data or money 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307A44-499C-6FCA-F493-E50A82857275}"/>
              </a:ext>
            </a:extLst>
          </p:cNvPr>
          <p:cNvSpPr txBox="1"/>
          <p:nvPr/>
        </p:nvSpPr>
        <p:spPr>
          <a:xfrm>
            <a:off x="730945" y="2152291"/>
            <a:ext cx="451104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cs typeface="Calibri"/>
              </a:rPr>
              <a:t>Common cyber-crime threats -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Hacking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Malicious software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Phishing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Attacks on websites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E6EFB7F-F15E-4A7F-537E-4718B5871973}"/>
              </a:ext>
            </a:extLst>
          </p:cNvPr>
          <p:cNvSpPr txBox="1"/>
          <p:nvPr/>
        </p:nvSpPr>
        <p:spPr>
          <a:xfrm>
            <a:off x="7595558" y="2152003"/>
            <a:ext cx="375594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cs typeface="Calibri"/>
              </a:rPr>
              <a:t>The threat of cyber-crime -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Can be completed in various locations </a:t>
            </a:r>
            <a:endParaRPr lang="en-GB" dirty="0"/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New technology facilitates crimes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Finances 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Costs UK economy millions each year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0DA4102-CFB0-AB07-7854-3DF89E7E32DB}"/>
              </a:ext>
            </a:extLst>
          </p:cNvPr>
          <p:cNvSpPr txBox="1"/>
          <p:nvPr/>
        </p:nvSpPr>
        <p:spPr>
          <a:xfrm>
            <a:off x="8908499" y="6398212"/>
            <a:ext cx="32121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(National Crime Agency,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8777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DE9CA3-C0ED-C0B9-8535-68EB33D7C6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>
                <a:ea typeface="Calibri Light"/>
                <a:cs typeface="Calibri Light"/>
              </a:rPr>
              <a:t>Advances in Technology - Cyber Crime </a:t>
            </a:r>
            <a:endParaRPr lang="en-GB" sz="500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FA4C8FB-3DD6-0E8D-2C83-30EB7A075028}"/>
              </a:ext>
            </a:extLst>
          </p:cNvPr>
          <p:cNvSpPr/>
          <p:nvPr/>
        </p:nvSpPr>
        <p:spPr>
          <a:xfrm>
            <a:off x="1045808" y="1928576"/>
            <a:ext cx="3996905" cy="1739663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B10308-E9F5-8165-DA62-9540E353AD3D}"/>
              </a:ext>
            </a:extLst>
          </p:cNvPr>
          <p:cNvSpPr txBox="1"/>
          <p:nvPr/>
        </p:nvSpPr>
        <p:spPr>
          <a:xfrm>
            <a:off x="1009290" y="2020019"/>
            <a:ext cx="408432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u="sng" dirty="0">
                <a:ea typeface="Calibri"/>
                <a:cs typeface="Calibri"/>
              </a:rPr>
              <a:t>Cryptocurrency - </a:t>
            </a:r>
            <a:endParaRPr lang="en-US" sz="2400" dirty="0">
              <a:ea typeface="Calibri"/>
              <a:cs typeface="Calibri"/>
            </a:endParaRPr>
          </a:p>
          <a:p>
            <a:pPr algn="ctr"/>
            <a:r>
              <a:rPr lang="en-GB" sz="2400" dirty="0">
                <a:ea typeface="Calibri"/>
                <a:cs typeface="Calibri"/>
              </a:rPr>
              <a:t>Decentralised and anonymous making it hard to track 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1F503A-345F-7684-DDF4-139158B3AEC4}"/>
              </a:ext>
            </a:extLst>
          </p:cNvPr>
          <p:cNvSpPr txBox="1"/>
          <p:nvPr/>
        </p:nvSpPr>
        <p:spPr>
          <a:xfrm>
            <a:off x="6713077" y="1931742"/>
            <a:ext cx="4373880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ea typeface="Calibri"/>
                <a:cs typeface="Calibri"/>
              </a:rPr>
              <a:t>Cryptocurrency and cyber-crime-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Does not require personal details </a:t>
            </a:r>
            <a:endParaRPr lang="en-GB"/>
          </a:p>
          <a:p>
            <a:pPr marL="342900" indent="-34290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Cannot be traced to a bank account or credit card</a:t>
            </a:r>
            <a:endParaRPr lang="en-GB" dirty="0"/>
          </a:p>
          <a:p>
            <a:pPr marL="342900" indent="-34290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Difficult to track 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Not controlled by government or central authority 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endParaRPr lang="en-GB" sz="2400" dirty="0">
              <a:ea typeface="Calibri"/>
              <a:cs typeface="Calibri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4B2C8F-2F94-7CF6-35A2-150BEC7C31BF}"/>
              </a:ext>
            </a:extLst>
          </p:cNvPr>
          <p:cNvSpPr/>
          <p:nvPr/>
        </p:nvSpPr>
        <p:spPr>
          <a:xfrm>
            <a:off x="1050985" y="3949460"/>
            <a:ext cx="3996906" cy="2659811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AD70F7-0FFB-E63F-6A99-C6183B23DC36}"/>
              </a:ext>
            </a:extLst>
          </p:cNvPr>
          <p:cNvSpPr txBox="1"/>
          <p:nvPr/>
        </p:nvSpPr>
        <p:spPr>
          <a:xfrm>
            <a:off x="1144150" y="3942848"/>
            <a:ext cx="3795623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u="sng" dirty="0">
                <a:ea typeface="Calibri"/>
                <a:cs typeface="Calibri"/>
              </a:rPr>
              <a:t>Ransomware -</a:t>
            </a:r>
            <a:endParaRPr lang="en-US"/>
          </a:p>
          <a:p>
            <a:pPr algn="ctr"/>
            <a:r>
              <a:rPr lang="en-GB" sz="2400" dirty="0">
                <a:ea typeface="Calibri"/>
                <a:cs typeface="Calibri"/>
              </a:rPr>
              <a:t>Attaining access to someone's computer and encrypting their files and data, with a ransom demand in exchange for the victim's information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06F8A2-700F-4874-1D8E-0B87A03592A2}"/>
              </a:ext>
            </a:extLst>
          </p:cNvPr>
          <p:cNvSpPr txBox="1"/>
          <p:nvPr/>
        </p:nvSpPr>
        <p:spPr>
          <a:xfrm>
            <a:off x="10251919" y="6425242"/>
            <a:ext cx="29413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(</a:t>
            </a:r>
            <a:r>
              <a:rPr lang="en-GB" dirty="0" err="1">
                <a:ea typeface="Calibri"/>
                <a:cs typeface="Calibri"/>
              </a:rPr>
              <a:t>Corrons</a:t>
            </a:r>
            <a:r>
              <a:rPr lang="en-GB" dirty="0">
                <a:ea typeface="Calibri"/>
                <a:cs typeface="Calibri"/>
              </a:rPr>
              <a:t>, 2023)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0AD53A-33E9-247B-5CE2-F406A301AA9A}"/>
              </a:ext>
            </a:extLst>
          </p:cNvPr>
          <p:cNvSpPr txBox="1"/>
          <p:nvPr/>
        </p:nvSpPr>
        <p:spPr>
          <a:xfrm>
            <a:off x="8862391" y="6245086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72D2C71-0E3D-91CF-A5DD-F5D4EEB0D6D8}"/>
              </a:ext>
            </a:extLst>
          </p:cNvPr>
          <p:cNvSpPr txBox="1"/>
          <p:nvPr/>
        </p:nvSpPr>
        <p:spPr>
          <a:xfrm>
            <a:off x="6156947" y="5828456"/>
            <a:ext cx="337930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ea typeface="Calibri"/>
                <a:cs typeface="Calibri"/>
              </a:rPr>
              <a:t>Biggest threat to businesses organisations </a:t>
            </a:r>
            <a:endParaRPr lang="en-GB" sz="2400" dirty="0"/>
          </a:p>
        </p:txBody>
      </p:sp>
      <p:sp>
        <p:nvSpPr>
          <p:cNvPr id="14" name="Arrow: Left 13">
            <a:extLst>
              <a:ext uri="{FF2B5EF4-FFF2-40B4-BE49-F238E27FC236}">
                <a16:creationId xmlns:a16="http://schemas.microsoft.com/office/drawing/2014/main" id="{A6F100A7-2265-ED26-7E05-0AD0286B4860}"/>
              </a:ext>
            </a:extLst>
          </p:cNvPr>
          <p:cNvSpPr/>
          <p:nvPr/>
        </p:nvSpPr>
        <p:spPr>
          <a:xfrm>
            <a:off x="5174599" y="6033802"/>
            <a:ext cx="848264" cy="330679"/>
          </a:xfrm>
          <a:prstGeom prst="lef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3365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A8E495-648C-8935-ADC2-BC09F2C2F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>
                <a:cs typeface="Calibri Light"/>
              </a:rPr>
              <a:t>Four P's of SOC</a:t>
            </a:r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DD33749-643D-EAAC-A484-0E0B3F7A86AA}"/>
              </a:ext>
            </a:extLst>
          </p:cNvPr>
          <p:cNvSpPr/>
          <p:nvPr/>
        </p:nvSpPr>
        <p:spPr>
          <a:xfrm>
            <a:off x="1520238" y="2572619"/>
            <a:ext cx="2291548" cy="2038494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98DDF9-08C8-D0CA-0D42-BB74BB8E2A3C}"/>
              </a:ext>
            </a:extLst>
          </p:cNvPr>
          <p:cNvSpPr txBox="1"/>
          <p:nvPr/>
        </p:nvSpPr>
        <p:spPr>
          <a:xfrm>
            <a:off x="1281230" y="2719837"/>
            <a:ext cx="2753646" cy="17561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 defTabSz="886968">
              <a:spcAft>
                <a:spcPts val="600"/>
              </a:spcAft>
            </a:pPr>
            <a:r>
              <a:rPr lang="en-GB" sz="2328" kern="1200">
                <a:solidFill>
                  <a:schemeClr val="tx1"/>
                </a:solidFill>
                <a:latin typeface="+mn-lt"/>
                <a:ea typeface="+mn-ea"/>
                <a:cs typeface="Calibri"/>
              </a:rPr>
              <a:t>Pursue</a:t>
            </a:r>
            <a:endParaRPr lang="en-US" sz="2328" kern="1200">
              <a:solidFill>
                <a:schemeClr val="tx1"/>
              </a:solidFill>
              <a:latin typeface="+mn-lt"/>
              <a:ea typeface="+mn-ea"/>
              <a:cs typeface="Calibri"/>
            </a:endParaRPr>
          </a:p>
          <a:p>
            <a:pPr algn="ctr" defTabSz="886968">
              <a:spcAft>
                <a:spcPts val="600"/>
              </a:spcAft>
            </a:pPr>
            <a:r>
              <a:rPr lang="en-GB" sz="2328" kern="1200">
                <a:solidFill>
                  <a:schemeClr val="tx1"/>
                </a:solidFill>
                <a:latin typeface="+mn-lt"/>
                <a:ea typeface="+mn-ea"/>
                <a:cs typeface="Calibri"/>
              </a:rPr>
              <a:t>Prevent</a:t>
            </a:r>
          </a:p>
          <a:p>
            <a:pPr algn="ctr" defTabSz="886968">
              <a:spcAft>
                <a:spcPts val="600"/>
              </a:spcAft>
            </a:pPr>
            <a:r>
              <a:rPr lang="en-GB" sz="2328" kern="1200">
                <a:solidFill>
                  <a:schemeClr val="tx1"/>
                </a:solidFill>
                <a:latin typeface="+mn-lt"/>
                <a:ea typeface="+mn-ea"/>
                <a:cs typeface="Calibri"/>
              </a:rPr>
              <a:t>Protect</a:t>
            </a:r>
          </a:p>
          <a:p>
            <a:pPr algn="ctr" defTabSz="886968">
              <a:spcAft>
                <a:spcPts val="600"/>
              </a:spcAft>
            </a:pPr>
            <a:r>
              <a:rPr lang="en-GB" sz="2328" kern="1200">
                <a:solidFill>
                  <a:schemeClr val="tx1"/>
                </a:solidFill>
                <a:latin typeface="+mn-lt"/>
                <a:ea typeface="+mn-ea"/>
                <a:cs typeface="Calibri"/>
              </a:rPr>
              <a:t>Prepare</a:t>
            </a:r>
            <a:endParaRPr lang="en-GB" sz="240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8AEBFE-B509-3EF1-64D1-7C4921EA50D6}"/>
              </a:ext>
            </a:extLst>
          </p:cNvPr>
          <p:cNvSpPr txBox="1"/>
          <p:nvPr/>
        </p:nvSpPr>
        <p:spPr>
          <a:xfrm>
            <a:off x="1081926" y="4832281"/>
            <a:ext cx="3142397" cy="12157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76860" indent="-276860" defTabSz="886968">
              <a:spcAft>
                <a:spcPts val="600"/>
              </a:spcAft>
              <a:buFont typeface="Calibri"/>
              <a:buChar char="-"/>
            </a:pPr>
            <a:r>
              <a:rPr lang="en-GB" sz="1700" kern="1200" dirty="0">
                <a:latin typeface="+mn-lt"/>
                <a:ea typeface="+mn-ea"/>
                <a:cs typeface="Calibri" panose="020F0502020204030204"/>
              </a:rPr>
              <a:t>Framework and objectives for each strand</a:t>
            </a:r>
            <a:r>
              <a:rPr lang="en-GB" sz="1700" dirty="0">
                <a:cs typeface="Calibri" panose="020F0502020204030204"/>
              </a:rPr>
              <a:t>.</a:t>
            </a:r>
            <a:endParaRPr lang="en-GB" sz="1700" kern="1200" dirty="0">
              <a:latin typeface="+mn-lt"/>
              <a:cs typeface="Calibri" panose="020F0502020204030204"/>
            </a:endParaRPr>
          </a:p>
          <a:p>
            <a:pPr marL="276860" indent="-276860" defTabSz="886968">
              <a:spcAft>
                <a:spcPts val="600"/>
              </a:spcAft>
              <a:buFont typeface="Calibri"/>
              <a:buChar char="-"/>
            </a:pPr>
            <a:r>
              <a:rPr lang="en-GB" sz="1700" dirty="0">
                <a:cs typeface="Calibri" panose="020F0502020204030204"/>
              </a:rPr>
              <a:t>Designed to decrease the level of soc.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1003DB-FEE8-695E-CC0B-CD18B55623F1}"/>
              </a:ext>
            </a:extLst>
          </p:cNvPr>
          <p:cNvSpPr txBox="1"/>
          <p:nvPr/>
        </p:nvSpPr>
        <p:spPr>
          <a:xfrm>
            <a:off x="6241781" y="1926266"/>
            <a:ext cx="4810783" cy="25391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886968">
              <a:spcAft>
                <a:spcPts val="600"/>
              </a:spcAft>
            </a:pPr>
            <a:r>
              <a:rPr lang="en-GB" sz="2400" kern="1200" dirty="0">
                <a:latin typeface="+mn-lt"/>
                <a:ea typeface="+mn-ea"/>
                <a:cs typeface="Calibri"/>
              </a:rPr>
              <a:t>1- Prosecuting and disrupting soc. </a:t>
            </a:r>
            <a:endParaRPr lang="en-GB" sz="2400" kern="1200" dirty="0">
              <a:latin typeface="+mn-lt"/>
              <a:cs typeface="Calibri"/>
            </a:endParaRPr>
          </a:p>
          <a:p>
            <a:pPr defTabSz="886968">
              <a:spcAft>
                <a:spcPts val="600"/>
              </a:spcAft>
            </a:pPr>
            <a:r>
              <a:rPr lang="en-GB" sz="2400" kern="1200" dirty="0">
                <a:latin typeface="+mn-lt"/>
                <a:ea typeface="+mn-ea"/>
                <a:cs typeface="Calibri"/>
              </a:rPr>
              <a:t>2- Hinder engagement with soc.</a:t>
            </a:r>
            <a:endParaRPr lang="en-GB" sz="2400" kern="1200" dirty="0">
              <a:latin typeface="+mn-lt"/>
              <a:cs typeface="Calibri"/>
            </a:endParaRPr>
          </a:p>
          <a:p>
            <a:pPr defTabSz="886968">
              <a:spcAft>
                <a:spcPts val="600"/>
              </a:spcAft>
            </a:pPr>
            <a:r>
              <a:rPr lang="en-GB" sz="2400" kern="1200" dirty="0">
                <a:latin typeface="+mn-lt"/>
                <a:ea typeface="+mn-ea"/>
                <a:cs typeface="Calibri"/>
              </a:rPr>
              <a:t>3- Increased protection against soc by reducing vulnerability. </a:t>
            </a:r>
            <a:endParaRPr lang="en-GB" sz="2400" kern="1200" dirty="0">
              <a:latin typeface="+mn-lt"/>
              <a:cs typeface="Calibri"/>
            </a:endParaRPr>
          </a:p>
          <a:p>
            <a:pPr defTabSz="886968">
              <a:spcAft>
                <a:spcPts val="600"/>
              </a:spcAft>
            </a:pPr>
            <a:r>
              <a:rPr lang="en-GB" sz="2400" kern="1200" dirty="0">
                <a:latin typeface="+mn-lt"/>
                <a:ea typeface="+mn-ea"/>
                <a:cs typeface="Calibri"/>
              </a:rPr>
              <a:t>4- Reduce the impact for government and communities </a:t>
            </a:r>
            <a:endParaRPr lang="en-GB" sz="2400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E3D606-7FEF-0E40-3036-25538BEE1BC3}"/>
              </a:ext>
            </a:extLst>
          </p:cNvPr>
          <p:cNvSpPr txBox="1"/>
          <p:nvPr/>
        </p:nvSpPr>
        <p:spPr>
          <a:xfrm>
            <a:off x="9971323" y="6491690"/>
            <a:ext cx="27332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(Home Office, 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31443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35F885-66C4-12E7-EEBE-9042F4D40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Hidden nature of SOC</a:t>
            </a: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4D2822-B35C-38EE-3959-DBB5458F2AFB}"/>
              </a:ext>
            </a:extLst>
          </p:cNvPr>
          <p:cNvSpPr txBox="1"/>
          <p:nvPr/>
        </p:nvSpPr>
        <p:spPr>
          <a:xfrm>
            <a:off x="556654" y="5202415"/>
            <a:ext cx="4638260" cy="830997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ea typeface="Calibri"/>
                <a:cs typeface="Calibri"/>
              </a:rPr>
              <a:t>SOC is extremely broad – difficult to tackle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5A5F0E-CD6F-F534-C1B9-F9B36E7AD74A}"/>
              </a:ext>
            </a:extLst>
          </p:cNvPr>
          <p:cNvSpPr txBox="1"/>
          <p:nvPr/>
        </p:nvSpPr>
        <p:spPr>
          <a:xfrm>
            <a:off x="671671" y="2108471"/>
            <a:ext cx="4522304" cy="830997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ea typeface="Calibri"/>
                <a:cs typeface="Calibri"/>
              </a:rPr>
              <a:t>Lack of accurate data – cannot implement a successful strategy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9D9346-0DDC-5EC2-1402-7218E90AAD16}"/>
              </a:ext>
            </a:extLst>
          </p:cNvPr>
          <p:cNvSpPr txBox="1"/>
          <p:nvPr/>
        </p:nvSpPr>
        <p:spPr>
          <a:xfrm>
            <a:off x="547590" y="4127239"/>
            <a:ext cx="4649199" cy="738664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ea typeface="Calibri"/>
                <a:cs typeface="Calibri"/>
              </a:rPr>
              <a:t>Crime groups are unpredictable </a:t>
            </a:r>
            <a:endParaRPr lang="en-US"/>
          </a:p>
          <a:p>
            <a:pPr marL="342900" indent="-342900">
              <a:buFont typeface="Arial"/>
              <a:buChar char="•"/>
            </a:pP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288664-3AD3-1B48-2A15-7B4BCEF9D701}"/>
              </a:ext>
            </a:extLst>
          </p:cNvPr>
          <p:cNvSpPr txBox="1"/>
          <p:nvPr/>
        </p:nvSpPr>
        <p:spPr>
          <a:xfrm>
            <a:off x="962344" y="3303667"/>
            <a:ext cx="3942521" cy="461665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ea typeface="Calibri"/>
                <a:cs typeface="Calibri"/>
              </a:rPr>
              <a:t>Continuously growing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26FDA4-E4A9-0F20-1BD9-9E0C064179F9}"/>
              </a:ext>
            </a:extLst>
          </p:cNvPr>
          <p:cNvSpPr txBox="1"/>
          <p:nvPr/>
        </p:nvSpPr>
        <p:spPr>
          <a:xfrm>
            <a:off x="6276029" y="1818423"/>
            <a:ext cx="5698434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ea typeface="Calibri"/>
                <a:cs typeface="Calibri"/>
              </a:rPr>
              <a:t>Evaluation of strategic approach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Governments idea of soc is underdeveloped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Efforts to tackle soc are uncoordinated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The way in which threats are handled requires improvement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ea typeface="Calibri"/>
                <a:cs typeface="Calibri"/>
              </a:rPr>
              <a:t>Gaps in responding to evolving nature of soc</a:t>
            </a: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D247DF65-BE5A-9632-E31C-6C12C30AD573}"/>
              </a:ext>
            </a:extLst>
          </p:cNvPr>
          <p:cNvSpPr/>
          <p:nvPr/>
        </p:nvSpPr>
        <p:spPr>
          <a:xfrm>
            <a:off x="5851898" y="4854546"/>
            <a:ext cx="4974566" cy="1538377"/>
          </a:xfrm>
          <a:prstGeom prst="wedgeRoundRectCallou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1B1189-BF7B-77C9-7E85-727EACAF8A6D}"/>
              </a:ext>
            </a:extLst>
          </p:cNvPr>
          <p:cNvSpPr txBox="1"/>
          <p:nvPr/>
        </p:nvSpPr>
        <p:spPr>
          <a:xfrm>
            <a:off x="5622797" y="5030200"/>
            <a:ext cx="541682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ea typeface="Calibri"/>
                <a:cs typeface="Calibri"/>
              </a:rPr>
              <a:t>Government lacks extent of data and sharing of data that is needed for an effective response to soc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ADC4726-CE6D-D5B5-A864-13F0D0160986}"/>
              </a:ext>
            </a:extLst>
          </p:cNvPr>
          <p:cNvSpPr txBox="1"/>
          <p:nvPr/>
        </p:nvSpPr>
        <p:spPr>
          <a:xfrm>
            <a:off x="9764102" y="6477000"/>
            <a:ext cx="34952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Calibri"/>
                <a:cs typeface="Calibri"/>
              </a:rPr>
              <a:t>(Davies, 2019, </a:t>
            </a:r>
            <a:r>
              <a:rPr lang="en-GB" dirty="0" err="1">
                <a:ea typeface="Calibri"/>
                <a:cs typeface="Calibri"/>
              </a:rPr>
              <a:t>pgs</a:t>
            </a:r>
            <a:r>
              <a:rPr lang="en-GB" dirty="0">
                <a:ea typeface="Calibri"/>
                <a:cs typeface="Calibri"/>
              </a:rPr>
              <a:t> 7-10)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69826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FBBE4B-7ACC-5D60-537C-862BF6AB6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>
                <a:ea typeface="Calibri Light"/>
                <a:cs typeface="Calibri Light"/>
              </a:rPr>
              <a:t>What role do the public play </a:t>
            </a: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35ED904-D22C-1135-96B3-44683314012C}"/>
              </a:ext>
            </a:extLst>
          </p:cNvPr>
          <p:cNvSpPr/>
          <p:nvPr/>
        </p:nvSpPr>
        <p:spPr>
          <a:xfrm>
            <a:off x="905485" y="2251207"/>
            <a:ext cx="4485735" cy="977660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F34331-7723-A05D-23C1-852E9DC095AD}"/>
              </a:ext>
            </a:extLst>
          </p:cNvPr>
          <p:cNvSpPr txBox="1"/>
          <p:nvPr/>
        </p:nvSpPr>
        <p:spPr>
          <a:xfrm>
            <a:off x="853152" y="2327407"/>
            <a:ext cx="438912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cs typeface="Calibri"/>
              </a:rPr>
              <a:t>SOC can happen within communities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B267C5-8D9B-1C56-617C-1BAAABB0DDD7}"/>
              </a:ext>
            </a:extLst>
          </p:cNvPr>
          <p:cNvSpPr txBox="1"/>
          <p:nvPr/>
        </p:nvSpPr>
        <p:spPr>
          <a:xfrm>
            <a:off x="960120" y="3620219"/>
            <a:ext cx="4450080" cy="830997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cs typeface="Calibri"/>
              </a:rPr>
              <a:t>Public can report soc anonymously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46FBE1-4B91-7E37-93B2-617CE28D3B08}"/>
              </a:ext>
            </a:extLst>
          </p:cNvPr>
          <p:cNvSpPr txBox="1"/>
          <p:nvPr/>
        </p:nvSpPr>
        <p:spPr>
          <a:xfrm>
            <a:off x="902611" y="4845457"/>
            <a:ext cx="4511040" cy="1200329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cs typeface="Calibri"/>
              </a:rPr>
              <a:t>Reports of soc help to build a better understanding of the scale of crimes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758E47-C22F-116A-26ED-82162B1255BB}"/>
              </a:ext>
            </a:extLst>
          </p:cNvPr>
          <p:cNvSpPr txBox="1"/>
          <p:nvPr/>
        </p:nvSpPr>
        <p:spPr>
          <a:xfrm>
            <a:off x="6494828" y="2258108"/>
            <a:ext cx="4663440" cy="830997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cs typeface="Calibri"/>
              </a:rPr>
              <a:t>Public can help raise awareness of soc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3529D6D-AC07-2CFE-4819-4560C2256F50}"/>
              </a:ext>
            </a:extLst>
          </p:cNvPr>
          <p:cNvSpPr txBox="1"/>
          <p:nvPr/>
        </p:nvSpPr>
        <p:spPr>
          <a:xfrm>
            <a:off x="6553200" y="3566160"/>
            <a:ext cx="4648200" cy="830997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cs typeface="Calibri"/>
              </a:rPr>
              <a:t>Make themselves familiar with the signs of soc</a:t>
            </a:r>
            <a:endParaRPr lang="en-US">
              <a:cs typeface="Calibri" panose="020F0502020204030204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EB9FE0-85A9-8CDA-642F-5B29477E0F98}"/>
              </a:ext>
            </a:extLst>
          </p:cNvPr>
          <p:cNvSpPr txBox="1"/>
          <p:nvPr/>
        </p:nvSpPr>
        <p:spPr>
          <a:xfrm>
            <a:off x="9465765" y="6336389"/>
            <a:ext cx="3124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(Crime Stoppers,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25439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E6A018-6E77-4655-D907-BC2414CA4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>
                <a:cs typeface="Calibri Light"/>
              </a:rPr>
              <a:t>What more could be done to tackle soc?</a:t>
            </a:r>
            <a:endParaRPr lang="en-GB" sz="50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3DB4B6-48AA-88A9-CB7F-612E2CBD700D}"/>
              </a:ext>
            </a:extLst>
          </p:cNvPr>
          <p:cNvSpPr txBox="1"/>
          <p:nvPr/>
        </p:nvSpPr>
        <p:spPr>
          <a:xfrm>
            <a:off x="2969549" y="2017519"/>
            <a:ext cx="5549347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u="sng" dirty="0">
                <a:cs typeface="Calibri"/>
              </a:rPr>
              <a:t>What should be of main focus -</a:t>
            </a:r>
            <a:endParaRPr lang="en-US"/>
          </a:p>
          <a:p>
            <a:pPr algn="ctr"/>
            <a:endParaRPr lang="en-GB" sz="2400" u="sng" dirty="0"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400" dirty="0">
                <a:cs typeface="Calibri"/>
              </a:rPr>
              <a:t>Intelligence led investigations with other organisations </a:t>
            </a:r>
            <a:endParaRPr lang="en-GB">
              <a:cs typeface="Calibri" panose="020F0502020204030204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400">
                <a:cs typeface="Calibri"/>
              </a:rPr>
              <a:t>Clear understanding of the threat from soc </a:t>
            </a:r>
            <a:endParaRPr lang="en-GB" sz="2400" dirty="0">
              <a:cs typeface="Calibri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400" dirty="0">
                <a:cs typeface="Calibri"/>
              </a:rPr>
              <a:t>More investment in mapping criminal enterprises </a:t>
            </a:r>
          </a:p>
          <a:p>
            <a:pPr marL="285750" indent="-285750" algn="ctr">
              <a:buFont typeface="Arial"/>
              <a:buChar char="•"/>
            </a:pPr>
            <a:r>
              <a:rPr lang="en-GB" sz="2400" dirty="0">
                <a:cs typeface="Calibri"/>
              </a:rPr>
              <a:t>Clear understanding of the definition of soc </a:t>
            </a:r>
          </a:p>
          <a:p>
            <a:pPr marL="285750" indent="-285750" algn="ctr">
              <a:buFont typeface="Arial"/>
              <a:buChar char="•"/>
            </a:pPr>
            <a:r>
              <a:rPr lang="en-GB" sz="2400" dirty="0">
                <a:cs typeface="Calibri"/>
              </a:rPr>
              <a:t>Increased focus on criminals rather than crimes or vulnerable people involved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7464073-642A-0711-303F-70C8E4FA9A76}"/>
              </a:ext>
            </a:extLst>
          </p:cNvPr>
          <p:cNvSpPr txBox="1"/>
          <p:nvPr/>
        </p:nvSpPr>
        <p:spPr>
          <a:xfrm>
            <a:off x="10195848" y="6481888"/>
            <a:ext cx="29413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(Gilmour,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3561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75562-867C-F6FF-7A55-127FD36F0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7941"/>
          </a:xfrm>
        </p:spPr>
        <p:txBody>
          <a:bodyPr>
            <a:normAutofit/>
          </a:bodyPr>
          <a:lstStyle/>
          <a:p>
            <a:r>
              <a:rPr lang="en-GB" sz="2400" u="sng" dirty="0">
                <a:cs typeface="Calibri Light"/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FDB1A-4862-3BC0-18A3-E18334DA9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0493"/>
            <a:ext cx="10515600" cy="573156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1800" dirty="0">
                <a:cs typeface="Calibri" panose="020F0502020204030204"/>
              </a:rPr>
              <a:t>AICPA &amp; CIMA. (2022). </a:t>
            </a:r>
            <a:r>
              <a:rPr lang="en-GB" sz="1800" i="1" dirty="0">
                <a:cs typeface="Calibri" panose="020F0502020204030204"/>
              </a:rPr>
              <a:t>Fighting money laundering in the UK and beyond. </a:t>
            </a:r>
            <a:r>
              <a:rPr lang="en-GB" sz="1800" dirty="0">
                <a:cs typeface="Calibri" panose="020F0502020204030204"/>
              </a:rPr>
              <a:t>(Accessed on 29/04/2023). Available at - </a:t>
            </a:r>
            <a:r>
              <a:rPr lang="en-GB" sz="1800" dirty="0">
                <a:ea typeface="+mn-lt"/>
                <a:cs typeface="+mn-lt"/>
                <a:hlinkClick r:id="rId2"/>
              </a:rPr>
              <a:t>https://www.aicpa-cima.com/professional-insights/article/fighting-money-laundering-in-the-uk-and-beyond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 sz="1800" dirty="0">
              <a:cs typeface="Calibri" panose="020F0502020204030204"/>
            </a:endParaRPr>
          </a:p>
          <a:p>
            <a:r>
              <a:rPr lang="en-GB" sz="1800" dirty="0">
                <a:cs typeface="Calibri" panose="020F0502020204030204"/>
              </a:rPr>
              <a:t>Home Office. (2023). </a:t>
            </a:r>
            <a:r>
              <a:rPr lang="en-GB" sz="1800" i="1" dirty="0">
                <a:cs typeface="Calibri" panose="020F0502020204030204"/>
              </a:rPr>
              <a:t>Factsheet: economic crime in the UK. </a:t>
            </a:r>
            <a:r>
              <a:rPr lang="en-GB" sz="1800" dirty="0">
                <a:cs typeface="Calibri" panose="020F0502020204030204"/>
              </a:rPr>
              <a:t>(Accessed on 23/04/2023). Available at - </a:t>
            </a:r>
            <a:r>
              <a:rPr lang="en-GB" sz="1800" dirty="0">
                <a:ea typeface="+mn-lt"/>
                <a:cs typeface="+mn-lt"/>
                <a:hlinkClick r:id="rId3"/>
              </a:rPr>
              <a:t>https://www.gov.uk/government/publications/economic-crime-and-corporate-transparency-bill-2022-factsheets/fact-sheet-economic-crime-in-the-uk</a:t>
            </a:r>
            <a:r>
              <a:rPr lang="en-GB" sz="1800" dirty="0">
                <a:ea typeface="+mn-lt"/>
                <a:cs typeface="+mn-lt"/>
              </a:rPr>
              <a:t> </a:t>
            </a:r>
          </a:p>
          <a:p>
            <a:r>
              <a:rPr lang="en-GB" sz="1800" dirty="0">
                <a:cs typeface="Calibri" panose="020F0502020204030204"/>
              </a:rPr>
              <a:t>Home Office. (2014). </a:t>
            </a:r>
            <a:r>
              <a:rPr lang="en-GB" sz="1800" i="1" dirty="0">
                <a:cs typeface="Calibri" panose="020F0502020204030204"/>
              </a:rPr>
              <a:t>Serious and Organised Crime Strategy. </a:t>
            </a:r>
            <a:r>
              <a:rPr lang="en-GB" sz="1800" dirty="0">
                <a:cs typeface="Calibri" panose="020F0502020204030204"/>
              </a:rPr>
              <a:t>(Accessed on 23/04/2023). Available at - </a:t>
            </a:r>
            <a:r>
              <a:rPr lang="en-GB" sz="1800" dirty="0">
                <a:ea typeface="+mn-lt"/>
                <a:cs typeface="+mn-lt"/>
                <a:hlinkClick r:id="rId4"/>
              </a:rPr>
              <a:t>https://www.gov.uk/government/collections/serious-and-organised-crime-strategy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>
              <a:cs typeface="Calibri"/>
            </a:endParaRPr>
          </a:p>
          <a:p>
            <a:r>
              <a:rPr lang="en-GB" sz="1800" dirty="0">
                <a:ea typeface="Calibri"/>
                <a:cs typeface="Calibri"/>
              </a:rPr>
              <a:t>HM Treasury, Home Office. (2021). </a:t>
            </a:r>
            <a:r>
              <a:rPr lang="en-GB" sz="1800" i="1" dirty="0">
                <a:ea typeface="Calibri"/>
                <a:cs typeface="Calibri"/>
              </a:rPr>
              <a:t>Economic Crime Plan, 2019 to 202, </a:t>
            </a:r>
            <a:r>
              <a:rPr lang="en-GB" sz="1800" i="1" dirty="0" err="1">
                <a:ea typeface="Calibri"/>
                <a:cs typeface="Calibri"/>
              </a:rPr>
              <a:t>accessssible</a:t>
            </a:r>
            <a:r>
              <a:rPr lang="en-GB" sz="1800" i="1" dirty="0">
                <a:ea typeface="Calibri"/>
                <a:cs typeface="Calibri"/>
              </a:rPr>
              <a:t> version. </a:t>
            </a:r>
            <a:r>
              <a:rPr lang="en-GB" sz="1800" dirty="0">
                <a:ea typeface="Calibri"/>
                <a:cs typeface="Calibri"/>
              </a:rPr>
              <a:t>(Accessed on 28/04/2023). Available at - </a:t>
            </a:r>
            <a:r>
              <a:rPr lang="en-GB" sz="1800" dirty="0">
                <a:ea typeface="+mn-lt"/>
                <a:cs typeface="+mn-lt"/>
                <a:hlinkClick r:id="rId5"/>
              </a:rPr>
              <a:t>https://www.gov.uk/government/publications/economic-crime-plan-2019-to-2022/economic-crime-plan-2019-to-2022-accessible-version#:~:text=Serious%20and%20organised%20crime%20is,proceeds%20of%20their%20illicit%20activity</a:t>
            </a:r>
            <a:r>
              <a:rPr lang="en-GB" sz="1800" dirty="0">
                <a:ea typeface="+mn-lt"/>
                <a:cs typeface="+mn-lt"/>
              </a:rPr>
              <a:t>. </a:t>
            </a:r>
          </a:p>
          <a:p>
            <a:r>
              <a:rPr lang="en-GB" sz="1800" dirty="0">
                <a:ea typeface="Calibri"/>
                <a:cs typeface="Calibri"/>
              </a:rPr>
              <a:t>National Crime Agency. (2023). </a:t>
            </a:r>
            <a:r>
              <a:rPr lang="en-GB" sz="1800" i="1" dirty="0">
                <a:ea typeface="Calibri"/>
                <a:cs typeface="Calibri"/>
              </a:rPr>
              <a:t>County Lines. </a:t>
            </a:r>
            <a:r>
              <a:rPr lang="en-GB" sz="1800" dirty="0">
                <a:ea typeface="Calibri"/>
                <a:cs typeface="Calibri"/>
              </a:rPr>
              <a:t>(Accessed on 29/04/2023). Available at - </a:t>
            </a:r>
            <a:r>
              <a:rPr lang="en-GB" sz="1800" dirty="0">
                <a:ea typeface="+mn-lt"/>
                <a:cs typeface="+mn-lt"/>
                <a:hlinkClick r:id="rId6"/>
              </a:rPr>
              <a:t>https://www.nationalcrimeagency.gov.uk/what-we-do/crime-threats/drug-trafficking/county-lines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 sz="1800">
              <a:cs typeface="Calibri"/>
            </a:endParaRPr>
          </a:p>
          <a:p>
            <a:r>
              <a:rPr lang="en-GB" sz="1800" dirty="0">
                <a:cs typeface="Calibri"/>
              </a:rPr>
              <a:t>National Crime Agency. (2023). </a:t>
            </a:r>
            <a:r>
              <a:rPr lang="en-GB" sz="1800" i="1" dirty="0">
                <a:cs typeface="Calibri"/>
              </a:rPr>
              <a:t>Money Laundering and illicit finance. </a:t>
            </a:r>
            <a:r>
              <a:rPr lang="en-GB" sz="1800" dirty="0">
                <a:cs typeface="Calibri"/>
              </a:rPr>
              <a:t>(Accessed on 29/04/2023). Available at - </a:t>
            </a:r>
            <a:r>
              <a:rPr lang="en-GB" sz="1800" dirty="0">
                <a:ea typeface="+mn-lt"/>
                <a:cs typeface="+mn-lt"/>
                <a:hlinkClick r:id="rId7"/>
              </a:rPr>
              <a:t>https://www.nationalcrimeagency.gov.uk/what-we-do/crime-threats/money-laundering-and-illicit-finance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 sz="1800" dirty="0">
              <a:cs typeface="Calibri"/>
            </a:endParaRPr>
          </a:p>
          <a:p>
            <a:r>
              <a:rPr lang="en-GB" sz="1800" dirty="0">
                <a:cs typeface="Calibri"/>
              </a:rPr>
              <a:t>O'Hagan, A. Long, A. (2019). </a:t>
            </a:r>
            <a:r>
              <a:rPr lang="en-GB" sz="1800" i="1" dirty="0">
                <a:cs typeface="Calibri"/>
              </a:rPr>
              <a:t>The socioeconomic effects of organised crimes county lines on the United Kingdom community</a:t>
            </a:r>
            <a:r>
              <a:rPr lang="en-GB" sz="1800" dirty="0">
                <a:cs typeface="Calibri"/>
              </a:rPr>
              <a:t>. (Accessed on 23/04/23). Available at - </a:t>
            </a:r>
            <a:r>
              <a:rPr lang="en-GB" sz="1800" dirty="0">
                <a:ea typeface="+mn-lt"/>
                <a:cs typeface="+mn-lt"/>
                <a:hlinkClick r:id="rId8"/>
              </a:rPr>
              <a:t>http://irep.ntu.ac.uk/id/eprint/37921/</a:t>
            </a:r>
            <a:r>
              <a:rPr lang="en-GB" sz="1800" dirty="0">
                <a:ea typeface="+mn-lt"/>
                <a:cs typeface="+mn-lt"/>
              </a:rPr>
              <a:t> </a:t>
            </a:r>
          </a:p>
          <a:p>
            <a:r>
              <a:rPr lang="en-GB" sz="1800" dirty="0">
                <a:ea typeface="+mn-lt"/>
                <a:cs typeface="+mn-lt"/>
              </a:rPr>
              <a:t>The world Bank. (2017). </a:t>
            </a:r>
            <a:r>
              <a:rPr lang="en-GB" sz="1800" i="1" dirty="0">
                <a:ea typeface="+mn-lt"/>
                <a:cs typeface="+mn-lt"/>
              </a:rPr>
              <a:t>Illicit Financial Flows (IFFs). </a:t>
            </a:r>
            <a:r>
              <a:rPr lang="en-GB" sz="1800" dirty="0">
                <a:ea typeface="+mn-lt"/>
                <a:cs typeface="+mn-lt"/>
              </a:rPr>
              <a:t>(Accessed on 29/04/2023). Available at - </a:t>
            </a:r>
            <a:r>
              <a:rPr lang="en-GB" sz="1800" dirty="0">
                <a:ea typeface="+mn-lt"/>
                <a:cs typeface="+mn-lt"/>
                <a:hlinkClick r:id="rId9"/>
              </a:rPr>
              <a:t>https://www.worldbank.org/en/topic/financialsector/brief/illicit-financial-flows-iffs</a:t>
            </a:r>
            <a:r>
              <a:rPr lang="en-GB" sz="1800" dirty="0">
                <a:ea typeface="+mn-lt"/>
                <a:cs typeface="+mn-lt"/>
              </a:rPr>
              <a:t> </a:t>
            </a:r>
          </a:p>
          <a:p>
            <a:r>
              <a:rPr lang="en-GB" sz="1800" dirty="0">
                <a:ea typeface="+mn-lt"/>
                <a:cs typeface="+mn-lt"/>
              </a:rPr>
              <a:t>United Nations Office on Drugs and Crime. (2018). </a:t>
            </a:r>
            <a:r>
              <a:rPr lang="en-GB" sz="1800" i="1" dirty="0">
                <a:ea typeface="+mn-lt"/>
                <a:cs typeface="+mn-lt"/>
              </a:rPr>
              <a:t>Money Laundering. </a:t>
            </a:r>
            <a:r>
              <a:rPr lang="en-GB" sz="1800" dirty="0">
                <a:ea typeface="+mn-lt"/>
                <a:cs typeface="+mn-lt"/>
              </a:rPr>
              <a:t>(Accessed on 29/04/2023) Available at - </a:t>
            </a:r>
            <a:r>
              <a:rPr lang="en-GB" sz="1800" dirty="0">
                <a:ea typeface="+mn-lt"/>
                <a:cs typeface="+mn-lt"/>
                <a:hlinkClick r:id="rId10"/>
              </a:rPr>
              <a:t>https://www.unodc.org/e4j/en/organized-crime/module-4/key-issues/money-laundering.html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 sz="1800" u="sng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37855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05419-6B20-E428-A33C-600DB05A10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879" y="344758"/>
            <a:ext cx="10515600" cy="61772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u="sng" dirty="0">
                <a:latin typeface="Calibri Light"/>
                <a:cs typeface="Calibri" panose="020F0502020204030204"/>
              </a:rPr>
              <a:t>References -</a:t>
            </a:r>
          </a:p>
          <a:p>
            <a:r>
              <a:rPr lang="en-GB" sz="1800" dirty="0" err="1">
                <a:latin typeface="Calibri"/>
                <a:ea typeface="Calibri Light"/>
                <a:cs typeface="Calibri" panose="020F0502020204030204"/>
              </a:rPr>
              <a:t>Corrons</a:t>
            </a:r>
            <a:r>
              <a:rPr lang="en-GB" sz="1800" dirty="0">
                <a:latin typeface="Calibri"/>
                <a:ea typeface="Calibri Light"/>
                <a:cs typeface="Calibri" panose="020F0502020204030204"/>
              </a:rPr>
              <a:t>, L. (2023). </a:t>
            </a:r>
            <a:r>
              <a:rPr lang="en-GB" sz="1800" i="1" dirty="0">
                <a:latin typeface="Calibri"/>
                <a:ea typeface="Calibri Light"/>
                <a:cs typeface="Calibri" panose="020F0502020204030204"/>
              </a:rPr>
              <a:t>How have cryptocurrencies influenced cyber crime? (Accessed on 28/04/2023). Available at - </a:t>
            </a:r>
            <a:r>
              <a:rPr lang="en-GB" sz="1800" dirty="0">
                <a:ea typeface="+mn-lt"/>
                <a:cs typeface="+mn-lt"/>
                <a:hlinkClick r:id="rId2"/>
              </a:rPr>
              <a:t>https://blog.avast.com/cryptocurrencies-cybercrime</a:t>
            </a:r>
            <a:r>
              <a:rPr lang="en-GB" sz="1800" dirty="0">
                <a:ea typeface="+mn-lt"/>
                <a:cs typeface="+mn-lt"/>
              </a:rPr>
              <a:t> </a:t>
            </a:r>
          </a:p>
          <a:p>
            <a:r>
              <a:rPr lang="en-GB" sz="1800" dirty="0">
                <a:latin typeface="Calibri"/>
                <a:ea typeface="Calibri"/>
                <a:cs typeface="Calibri" panose="020F0502020204030204"/>
              </a:rPr>
              <a:t>Crime Stoppers. (2023). </a:t>
            </a:r>
            <a:r>
              <a:rPr lang="en-GB" sz="1800" i="1" dirty="0">
                <a:latin typeface="Calibri"/>
                <a:ea typeface="Calibri"/>
                <a:cs typeface="Calibri" panose="020F0502020204030204"/>
              </a:rPr>
              <a:t>Serious and organised crime. </a:t>
            </a:r>
            <a:r>
              <a:rPr lang="en-GB" sz="1800" dirty="0">
                <a:latin typeface="Calibri"/>
                <a:ea typeface="Calibri"/>
                <a:cs typeface="Calibri" panose="020F0502020204030204"/>
              </a:rPr>
              <a:t>(Accessed on 28/04/2023). Available at - </a:t>
            </a:r>
            <a:r>
              <a:rPr lang="en-GB" sz="1800" dirty="0">
                <a:ea typeface="+mn-lt"/>
                <a:cs typeface="+mn-lt"/>
                <a:hlinkClick r:id="rId3"/>
              </a:rPr>
              <a:t>https://crimestoppers-uk.org/keeping-safe/community-family/serious-and-organised-crime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 sz="1800" dirty="0">
              <a:latin typeface="Calibri"/>
              <a:ea typeface="Calibri"/>
              <a:cs typeface="Calibri" panose="020F0502020204030204"/>
            </a:endParaRPr>
          </a:p>
          <a:p>
            <a:r>
              <a:rPr lang="en-GB" sz="1800" dirty="0">
                <a:latin typeface="Calibri"/>
                <a:ea typeface="Calibri"/>
                <a:cs typeface="Calibri" panose="020F0502020204030204"/>
              </a:rPr>
              <a:t>Davies, G. (2019). </a:t>
            </a:r>
            <a:r>
              <a:rPr lang="en-GB" sz="1800" i="1" dirty="0">
                <a:latin typeface="Calibri"/>
                <a:ea typeface="Calibri"/>
                <a:cs typeface="Calibri" panose="020F0502020204030204"/>
              </a:rPr>
              <a:t>Tackling serious and organised crime. </a:t>
            </a:r>
            <a:r>
              <a:rPr lang="en-GB" sz="1800" dirty="0">
                <a:latin typeface="Calibri"/>
                <a:ea typeface="Calibri"/>
                <a:cs typeface="Calibri" panose="020F0502020204030204"/>
              </a:rPr>
              <a:t>(Accessed on 28/04/2023). Available at - </a:t>
            </a:r>
            <a:r>
              <a:rPr lang="en-GB" sz="1800" dirty="0">
                <a:ea typeface="+mn-lt"/>
                <a:cs typeface="+mn-lt"/>
                <a:hlinkClick r:id="rId4"/>
              </a:rPr>
              <a:t>https://www.nao.org.uk/wp-content/uploads/2019/03/Tackling-serious-and-organised-crime.pdf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 sz="1800" dirty="0">
              <a:latin typeface="Calibri"/>
              <a:ea typeface="Calibri"/>
              <a:cs typeface="Calibri" panose="020F0502020204030204"/>
            </a:endParaRPr>
          </a:p>
          <a:p>
            <a:r>
              <a:rPr lang="en-GB" sz="1800" dirty="0">
                <a:latin typeface="Calibri"/>
                <a:ea typeface="Calibri Light"/>
                <a:cs typeface="Calibri" panose="020F0502020204030204"/>
              </a:rPr>
              <a:t>Gilmour, S. (2008). </a:t>
            </a:r>
            <a:r>
              <a:rPr lang="en-GB" sz="1800" i="1" dirty="0">
                <a:latin typeface="Calibri"/>
                <a:ea typeface="Calibri Light"/>
                <a:cs typeface="Calibri" panose="020F0502020204030204"/>
              </a:rPr>
              <a:t>Understanding Organised Crime: A Local Perspective. </a:t>
            </a:r>
            <a:r>
              <a:rPr lang="en-GB" sz="1800" dirty="0">
                <a:latin typeface="Calibri"/>
                <a:ea typeface="Calibri Light"/>
                <a:cs typeface="Calibri" panose="020F0502020204030204"/>
              </a:rPr>
              <a:t>(Accessed on 28/04/2023). Available at - </a:t>
            </a:r>
            <a:r>
              <a:rPr lang="en-GB" sz="1800" dirty="0">
                <a:ea typeface="+mn-lt"/>
                <a:cs typeface="+mn-lt"/>
                <a:hlinkClick r:id="rId5"/>
              </a:rPr>
              <a:t>https://academic.oup.com/policing/article/2/1/18/1448007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 sz="1800" dirty="0">
              <a:latin typeface="Calibri"/>
              <a:ea typeface="Calibri Light"/>
              <a:cs typeface="Calibri" panose="020F0502020204030204"/>
            </a:endParaRPr>
          </a:p>
          <a:p>
            <a:r>
              <a:rPr lang="en-GB" sz="1800" dirty="0">
                <a:latin typeface="Calibri"/>
                <a:ea typeface="Calibri Light"/>
                <a:cs typeface="Calibri" panose="020F0502020204030204"/>
              </a:rPr>
              <a:t>National Crime Agency. (2019). </a:t>
            </a:r>
            <a:r>
              <a:rPr lang="en-GB" sz="1800" i="1" dirty="0">
                <a:latin typeface="Calibri"/>
                <a:ea typeface="Calibri Light"/>
                <a:cs typeface="Calibri" panose="020F0502020204030204"/>
              </a:rPr>
              <a:t>County Lines Drug Supply, Vulnerability and Harm 2018. </a:t>
            </a:r>
            <a:r>
              <a:rPr lang="en-GB" sz="1800" dirty="0">
                <a:latin typeface="Calibri"/>
                <a:ea typeface="Calibri Light"/>
                <a:cs typeface="Calibri" panose="020F0502020204030204"/>
              </a:rPr>
              <a:t>(Accessed on 28/04/2023). Available at - </a:t>
            </a:r>
            <a:r>
              <a:rPr lang="en-GB" sz="1800" dirty="0">
                <a:ea typeface="+mn-lt"/>
                <a:cs typeface="+mn-lt"/>
                <a:hlinkClick r:id="rId6"/>
              </a:rPr>
              <a:t>https://www.nationalcrimeagency.gov.uk/who-we-are/publications/257-county-lines-drug-supply-vulnerability-and-harm-2018/file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/>
          </a:p>
          <a:p>
            <a:r>
              <a:rPr lang="en-GB" sz="1800" dirty="0">
                <a:ea typeface="+mn-lt"/>
                <a:cs typeface="+mn-lt"/>
              </a:rPr>
              <a:t>National Crime Agency. (2023). </a:t>
            </a:r>
            <a:r>
              <a:rPr lang="en-GB" sz="1800" i="1" dirty="0">
                <a:ea typeface="+mn-lt"/>
                <a:cs typeface="+mn-lt"/>
              </a:rPr>
              <a:t>Cyber crime.</a:t>
            </a:r>
            <a:r>
              <a:rPr lang="en-GB" sz="1800" dirty="0">
                <a:ea typeface="+mn-lt"/>
                <a:cs typeface="+mn-lt"/>
              </a:rPr>
              <a:t> (Accessed on 28/04/2023). Available at - </a:t>
            </a:r>
            <a:r>
              <a:rPr lang="en-GB" sz="1800" dirty="0">
                <a:ea typeface="+mn-lt"/>
                <a:cs typeface="+mn-lt"/>
                <a:hlinkClick r:id="rId7"/>
              </a:rPr>
              <a:t>https://www.nationalcrimeagency.gov.uk/what-we-do/crime-threats/cyber-crime</a:t>
            </a:r>
            <a:r>
              <a:rPr lang="en-GB" sz="1800" dirty="0">
                <a:ea typeface="+mn-lt"/>
                <a:cs typeface="+mn-lt"/>
              </a:rPr>
              <a:t> </a:t>
            </a:r>
            <a:endParaRPr lang="en-GB" sz="1800" i="1" dirty="0">
              <a:ea typeface="+mn-lt"/>
              <a:cs typeface="+mn-lt"/>
            </a:endParaRPr>
          </a:p>
          <a:p>
            <a:r>
              <a:rPr lang="en-GB" sz="1800" dirty="0">
                <a:ea typeface="+mn-lt"/>
                <a:cs typeface="+mn-lt"/>
              </a:rPr>
              <a:t>Nuth, M.S. (2008). </a:t>
            </a:r>
            <a:r>
              <a:rPr lang="en-GB" sz="1800" i="1" dirty="0">
                <a:ea typeface="+mn-lt"/>
                <a:cs typeface="+mn-lt"/>
              </a:rPr>
              <a:t>Taking advantage of new technologies: For and against crime. </a:t>
            </a:r>
            <a:r>
              <a:rPr lang="en-GB" sz="1800" dirty="0">
                <a:ea typeface="+mn-lt"/>
                <a:cs typeface="+mn-lt"/>
              </a:rPr>
              <a:t>(Accessed on 28/04/2023). Available at - </a:t>
            </a:r>
            <a:r>
              <a:rPr lang="en-GB" sz="1800" dirty="0">
                <a:ea typeface="+mn-lt"/>
                <a:cs typeface="+mn-lt"/>
                <a:hlinkClick r:id="rId8"/>
              </a:rPr>
              <a:t>https://www.researchgate.net/publication/222416247_Taking_advantage_of_new_technologies_For_and_against_crime</a:t>
            </a:r>
            <a:endParaRPr lang="en-GB" sz="18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102694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Key challenges when responding to SOC</vt:lpstr>
      <vt:lpstr>What is SOC?</vt:lpstr>
      <vt:lpstr>SOC Strategy </vt:lpstr>
      <vt:lpstr>Illicit Financial Flows</vt:lpstr>
      <vt:lpstr>Illicit Financial Flows – Money Laundering </vt:lpstr>
      <vt:lpstr>Illicit Financial Funds - Money Laundering </vt:lpstr>
      <vt:lpstr>Illicit Financial Flows – County Lines </vt:lpstr>
      <vt:lpstr>Illicit Financial Flows - County Lines </vt:lpstr>
      <vt:lpstr>Advances in technology </vt:lpstr>
      <vt:lpstr>Advances in Technology – Cyber crime </vt:lpstr>
      <vt:lpstr>Advances in Technology - Cyber Crime </vt:lpstr>
      <vt:lpstr>Four P's of SOC</vt:lpstr>
      <vt:lpstr>Hidden nature of SOC</vt:lpstr>
      <vt:lpstr>What role do the public play </vt:lpstr>
      <vt:lpstr>What more could be done to tackle soc?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1491</cp:revision>
  <dcterms:created xsi:type="dcterms:W3CDTF">2023-04-25T11:27:26Z</dcterms:created>
  <dcterms:modified xsi:type="dcterms:W3CDTF">2023-05-02T07:46:09Z</dcterms:modified>
</cp:coreProperties>
</file>