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D09526-8EFE-CBAC-18DC-32035C7963E6}" v="84" dt="2025-07-04T16:13:49.0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rosan Chandrasekaran (2423284)" userId="S::2423284@student.uwtsd.ac.uk::f1877caa-2ee3-411d-bea2-ed92cfea6817" providerId="AD" clId="Web-{17D09526-8EFE-CBAC-18DC-32035C7963E6}"/>
    <pc:docChg chg="addSld modSld">
      <pc:chgData name="Nirosan Chandrasekaran (2423284)" userId="S::2423284@student.uwtsd.ac.uk::f1877caa-2ee3-411d-bea2-ed92cfea6817" providerId="AD" clId="Web-{17D09526-8EFE-CBAC-18DC-32035C7963E6}" dt="2025-07-04T16:13:49.028" v="62" actId="1076"/>
      <pc:docMkLst>
        <pc:docMk/>
      </pc:docMkLst>
      <pc:sldChg chg="addSp delSp modSp mod setBg">
        <pc:chgData name="Nirosan Chandrasekaran (2423284)" userId="S::2423284@student.uwtsd.ac.uk::f1877caa-2ee3-411d-bea2-ed92cfea6817" providerId="AD" clId="Web-{17D09526-8EFE-CBAC-18DC-32035C7963E6}" dt="2025-07-04T16:13:49.028" v="62" actId="1076"/>
        <pc:sldMkLst>
          <pc:docMk/>
          <pc:sldMk cId="109857222" sldId="256"/>
        </pc:sldMkLst>
        <pc:spChg chg="mod">
          <ac:chgData name="Nirosan Chandrasekaran (2423284)" userId="S::2423284@student.uwtsd.ac.uk::f1877caa-2ee3-411d-bea2-ed92cfea6817" providerId="AD" clId="Web-{17D09526-8EFE-CBAC-18DC-32035C7963E6}" dt="2025-07-04T16:07:52.706" v="1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rosan Chandrasekaran (2423284)" userId="S::2423284@student.uwtsd.ac.uk::f1877caa-2ee3-411d-bea2-ed92cfea6817" providerId="AD" clId="Web-{17D09526-8EFE-CBAC-18DC-32035C7963E6}" dt="2025-07-04T16:09:34.318" v="26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rosan Chandrasekaran (2423284)" userId="S::2423284@student.uwtsd.ac.uk::f1877caa-2ee3-411d-bea2-ed92cfea6817" providerId="AD" clId="Web-{17D09526-8EFE-CBAC-18DC-32035C7963E6}" dt="2025-07-04T16:04:30.888" v="3"/>
          <ac:spMkLst>
            <pc:docMk/>
            <pc:sldMk cId="109857222" sldId="256"/>
            <ac:spMk id="4" creationId="{E76F49AB-BB04-DC46-3B8B-347B2C270EDB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04:56.342" v="8" actId="1076"/>
          <ac:spMkLst>
            <pc:docMk/>
            <pc:sldMk cId="109857222" sldId="256"/>
            <ac:spMk id="5" creationId="{82899582-7952-FDB6-93E2-0024434BE822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1:48.822" v="45" actId="1076"/>
          <ac:spMkLst>
            <pc:docMk/>
            <pc:sldMk cId="109857222" sldId="256"/>
            <ac:spMk id="6" creationId="{E6C77E1D-A203-3D2D-6CD1-615B9A508B3E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1:20.071" v="38" actId="1076"/>
          <ac:spMkLst>
            <pc:docMk/>
            <pc:sldMk cId="109857222" sldId="256"/>
            <ac:spMk id="7" creationId="{E9907BB0-C9C7-6504-68B2-A3BC0E376C65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0:53.711" v="33" actId="1076"/>
          <ac:spMkLst>
            <pc:docMk/>
            <pc:sldMk cId="109857222" sldId="256"/>
            <ac:spMk id="8" creationId="{A669FD77-27E5-6A0A-314A-8B5F82EED35F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1:12.899" v="37" actId="20577"/>
          <ac:spMkLst>
            <pc:docMk/>
            <pc:sldMk cId="109857222" sldId="256"/>
            <ac:spMk id="9" creationId="{D5BEB889-00BB-EAD0-12CC-5226FA75E314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1:42.697" v="44" actId="1076"/>
          <ac:spMkLst>
            <pc:docMk/>
            <pc:sldMk cId="109857222" sldId="256"/>
            <ac:spMk id="10" creationId="{7F3921F0-244C-B7BE-7DB2-AF5882BEDE60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2:13.479" v="51" actId="1076"/>
          <ac:spMkLst>
            <pc:docMk/>
            <pc:sldMk cId="109857222" sldId="256"/>
            <ac:spMk id="11" creationId="{E8B935A0-C0CE-997D-EF47-226DBFFD899A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2:49.464" v="56" actId="1076"/>
          <ac:spMkLst>
            <pc:docMk/>
            <pc:sldMk cId="109857222" sldId="256"/>
            <ac:spMk id="12" creationId="{C82699E5-D3F3-2E64-EDEE-68F324865882}"/>
          </ac:spMkLst>
        </pc:spChg>
        <pc:spChg chg="add mod">
          <ac:chgData name="Nirosan Chandrasekaran (2423284)" userId="S::2423284@student.uwtsd.ac.uk::f1877caa-2ee3-411d-bea2-ed92cfea6817" providerId="AD" clId="Web-{17D09526-8EFE-CBAC-18DC-32035C7963E6}" dt="2025-07-04T16:13:49.028" v="62" actId="1076"/>
          <ac:spMkLst>
            <pc:docMk/>
            <pc:sldMk cId="109857222" sldId="256"/>
            <ac:spMk id="13" creationId="{8DF39135-4F53-FF86-4A47-542A6FD1BEDE}"/>
          </ac:spMkLst>
        </pc:spChg>
      </pc:sldChg>
      <pc:sldChg chg="new">
        <pc:chgData name="Nirosan Chandrasekaran (2423284)" userId="S::2423284@student.uwtsd.ac.uk::f1877caa-2ee3-411d-bea2-ed92cfea6817" providerId="AD" clId="Web-{17D09526-8EFE-CBAC-18DC-32035C7963E6}" dt="2025-07-04T16:02:10.369" v="0"/>
        <pc:sldMkLst>
          <pc:docMk/>
          <pc:sldMk cId="1355243209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ashplan.com/blog/sync-and-share-ccps-arent-backup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flipH="1">
            <a:off x="-571500" y="-255961"/>
            <a:ext cx="571500" cy="23876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210235" y="5753567"/>
            <a:ext cx="246530" cy="176586"/>
          </a:xfrm>
        </p:spPr>
        <p:txBody>
          <a:bodyPr>
            <a:normAutofit fontScale="25000" lnSpcReduction="20000"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899582-7952-FDB6-93E2-0024434BE822}"/>
              </a:ext>
            </a:extLst>
          </p:cNvPr>
          <p:cNvSpPr txBox="1"/>
          <p:nvPr/>
        </p:nvSpPr>
        <p:spPr>
          <a:xfrm>
            <a:off x="302558" y="2319617"/>
            <a:ext cx="2743200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Anywhere, anytime access</a:t>
            </a:r>
            <a:b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</a:br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OneDrive ensures your files are always accessible, whether on a desktop at work, a laptop at home, or a mobile device on the go. Start a presentation at the office, tweak it during your commute, and deliver it seamlessly from your tablet.</a:t>
            </a:r>
            <a:endParaRPr lang="en-US" dirty="0"/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C77E1D-A203-3D2D-6CD1-615B9A508B3E}"/>
              </a:ext>
            </a:extLst>
          </p:cNvPr>
          <p:cNvSpPr txBox="1"/>
          <p:nvPr/>
        </p:nvSpPr>
        <p:spPr>
          <a:xfrm>
            <a:off x="6095998" y="2319618"/>
            <a:ext cx="2743200" cy="24776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Robust security</a:t>
            </a:r>
            <a:b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</a:br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With enterprise-grade encryption and world-class data centers, OneDrive ensures your files are secure both in transit and at rest</a:t>
            </a:r>
            <a:endParaRPr lang="en-US" dirty="0"/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907BB0-C9C7-6504-68B2-A3BC0E376C65}"/>
              </a:ext>
            </a:extLst>
          </p:cNvPr>
          <p:cNvSpPr txBox="1"/>
          <p:nvPr/>
        </p:nvSpPr>
        <p:spPr>
          <a:xfrm>
            <a:off x="3245223" y="2415989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Char char="•"/>
            </a:pPr>
            <a:r>
              <a:rPr lang="en-US">
                <a:solidFill>
                  <a:srgbClr val="062D4D"/>
                </a:solidFill>
                <a:latin typeface="inherit"/>
              </a:rPr>
              <a:t>Streamlined file sharing</a:t>
            </a:r>
            <a:br>
              <a:rPr lang="en-US">
                <a:solidFill>
                  <a:srgbClr val="062D4D"/>
                </a:solidFill>
                <a:latin typeface="inherit"/>
              </a:rPr>
            </a:br>
            <a:r>
              <a:rPr lang="en-US">
                <a:solidFill>
                  <a:srgbClr val="062D4D"/>
                </a:solidFill>
                <a:latin typeface="proxima-nova"/>
              </a:rPr>
              <a:t>Say goodbye to attachment size limits. OneDrive allows secure and efficient file sharing with just a few clicks, making collaboration easier than ever.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69FD77-27E5-6A0A-314A-8B5F82EED35F}"/>
              </a:ext>
            </a:extLst>
          </p:cNvPr>
          <p:cNvSpPr txBox="1"/>
          <p:nvPr/>
        </p:nvSpPr>
        <p:spPr>
          <a:xfrm>
            <a:off x="3485029" y="358588"/>
            <a:ext cx="415514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err="1">
                <a:ea typeface="+mn-lt"/>
                <a:cs typeface="+mn-lt"/>
              </a:rPr>
              <a:t>Onedrive</a:t>
            </a:r>
            <a:r>
              <a:rPr lang="en-US" sz="3200" b="1" dirty="0">
                <a:ea typeface="+mn-lt"/>
                <a:cs typeface="+mn-lt"/>
              </a:rPr>
              <a:t> benefits</a:t>
            </a:r>
            <a:endParaRPr lang="en-US" sz="32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BEB889-00BB-EAD0-12CC-5226FA75E314}"/>
              </a:ext>
            </a:extLst>
          </p:cNvPr>
          <p:cNvSpPr txBox="1"/>
          <p:nvPr/>
        </p:nvSpPr>
        <p:spPr>
          <a:xfrm>
            <a:off x="1086970" y="1546411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dirty="0"/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3921F0-244C-B7BE-7DB2-AF5882BEDE60}"/>
              </a:ext>
            </a:extLst>
          </p:cNvPr>
          <p:cNvSpPr txBox="1"/>
          <p:nvPr/>
        </p:nvSpPr>
        <p:spPr>
          <a:xfrm>
            <a:off x="3664323" y="1546411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dirty="0"/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B935A0-C0CE-997D-EF47-226DBFFD899A}"/>
              </a:ext>
            </a:extLst>
          </p:cNvPr>
          <p:cNvSpPr txBox="1"/>
          <p:nvPr/>
        </p:nvSpPr>
        <p:spPr>
          <a:xfrm>
            <a:off x="6409764" y="1714499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dirty="0"/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2699E5-D3F3-2E64-EDEE-68F324865882}"/>
              </a:ext>
            </a:extLst>
          </p:cNvPr>
          <p:cNvSpPr txBox="1"/>
          <p:nvPr/>
        </p:nvSpPr>
        <p:spPr>
          <a:xfrm>
            <a:off x="8841440" y="2319617"/>
            <a:ext cx="2743200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Misconception as a Backup Solution</a:t>
            </a:r>
            <a:b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</a:br>
            <a:r>
              <a:rPr lang="en-US" sz="1700" b="1" dirty="0">
                <a:solidFill>
                  <a:srgbClr val="062D4D"/>
                </a:solidFill>
                <a:ea typeface="+mn-lt"/>
                <a:cs typeface="+mn-lt"/>
              </a:rPr>
              <a:t>OneDrive is excellent for syncing but </a:t>
            </a:r>
            <a:r>
              <a:rPr lang="en-US" sz="1700" u="sng" dirty="0">
                <a:ea typeface="+mn-lt"/>
                <a:cs typeface="+mn-lt"/>
                <a:hlinkClick r:id="rId3"/>
              </a:rPr>
              <a:t>lacks the immutability and ransomware protection of a dedicated backup solution</a:t>
            </a:r>
            <a:r>
              <a:rPr lang="en-US" sz="1700" dirty="0">
                <a:solidFill>
                  <a:srgbClr val="062D4D"/>
                </a:solidFill>
                <a:ea typeface="+mn-lt"/>
                <a:cs typeface="+mn-lt"/>
              </a:rPr>
              <a:t>. For instance, ransomware infections or malicious deletions can quickly propagate across synced files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F39135-4F53-FF86-4A47-542A6FD1BEDE}"/>
              </a:ext>
            </a:extLst>
          </p:cNvPr>
          <p:cNvSpPr txBox="1"/>
          <p:nvPr/>
        </p:nvSpPr>
        <p:spPr>
          <a:xfrm>
            <a:off x="9155205" y="1714499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FCD66-F2A2-AEFE-FCBD-01A4DF017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A5C77-ACA6-A660-0960-F05AF7DEB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243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43</cp:revision>
  <dcterms:created xsi:type="dcterms:W3CDTF">2013-07-15T20:26:40Z</dcterms:created>
  <dcterms:modified xsi:type="dcterms:W3CDTF">2025-07-04T16:13:49Z</dcterms:modified>
</cp:coreProperties>
</file>