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CC0099"/>
    <a:srgbClr val="D60093"/>
    <a:srgbClr val="006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398" autoAdjust="0"/>
    <p:restoredTop sz="94660"/>
  </p:normalViewPr>
  <p:slideViewPr>
    <p:cSldViewPr snapToGrid="0">
      <p:cViewPr>
        <p:scale>
          <a:sx n="80" d="100"/>
          <a:sy n="80" d="100"/>
        </p:scale>
        <p:origin x="-1782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A363ED-06D2-49EA-840C-B7F385B6292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B96CED-8DFD-4F86-BC27-953A0B6A870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3B93FC-8090-43A3-A126-D188CC7A51B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6ADFE2F-0A62-43A2-BA62-32361AC9AC3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73DE0F1-016E-419D-B068-E66B7F08182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A76DAB-24ED-45FE-80F4-9C532858F50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91F3C2-06D7-4D9C-9D65-8FDC548C83E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81FEA4-53D5-4BD9-A59D-E0F61E09271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6AADAD-80C6-46D0-A609-F530961CFEA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2FFFB74-A776-45A2-9CC7-F0F1402AF1C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1C8D76-BF74-4BF5-ACED-2C29FF22EB7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CB77D94D-479E-4A11-883B-CB452802908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CA65A404-BCAE-41DC-AC66-3296855332D1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FF00"/>
              </a:gs>
              <a:gs pos="50000">
                <a:srgbClr val="99FF66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0066FF"/>
                </a:solidFill>
                <a:latin typeface="Comic Sans MS" pitchFamily="66" charset="0"/>
              </a:rPr>
              <a:t>Multiples of Nine</a:t>
            </a:r>
          </a:p>
          <a:p>
            <a:pPr algn="ctr"/>
            <a:endParaRPr lang="en-US" sz="42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192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Find the missing digit which will make</a:t>
            </a:r>
          </a:p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the number a multiple of 9.</a:t>
            </a:r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Rectangle 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Rectangle 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Rectangle 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4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2" grpId="0" animBg="1"/>
      <p:bldP spid="8192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7" name="AutoShape 4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1" name="AutoShape 31"/>
          <p:cNvSpPr>
            <a:spLocks noChangeArrowheads="1"/>
          </p:cNvSpPr>
          <p:nvPr/>
        </p:nvSpPr>
        <p:spPr bwMode="auto">
          <a:xfrm>
            <a:off x="1587500" y="449263"/>
            <a:ext cx="5937250" cy="5937250"/>
          </a:xfrm>
          <a:prstGeom prst="sun">
            <a:avLst>
              <a:gd name="adj" fmla="val 15532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84" name="Text Box 44"/>
          <p:cNvSpPr txBox="1">
            <a:spLocks noChangeArrowheads="1"/>
          </p:cNvSpPr>
          <p:nvPr/>
        </p:nvSpPr>
        <p:spPr bwMode="auto">
          <a:xfrm>
            <a:off x="3746500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4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1485" name="Text Box 45"/>
          <p:cNvSpPr txBox="1">
            <a:spLocks noChangeArrowheads="1"/>
          </p:cNvSpPr>
          <p:nvPr/>
        </p:nvSpPr>
        <p:spPr bwMode="auto">
          <a:xfrm>
            <a:off x="2632075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1486" name="Text Box 46"/>
          <p:cNvSpPr txBox="1">
            <a:spLocks noChangeArrowheads="1"/>
          </p:cNvSpPr>
          <p:nvPr/>
        </p:nvSpPr>
        <p:spPr bwMode="auto">
          <a:xfrm>
            <a:off x="4860925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CC0099"/>
                </a:solidFill>
                <a:latin typeface="Comic Sans MS" pitchFamily="66" charset="0"/>
              </a:rPr>
              <a:t>3</a:t>
            </a:r>
            <a:endParaRPr lang="en-US" sz="13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1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1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>
            <a:off x="1587500" y="449263"/>
            <a:ext cx="5937250" cy="5937250"/>
          </a:xfrm>
          <a:prstGeom prst="sun">
            <a:avLst>
              <a:gd name="adj" fmla="val 15532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Text Box 4"/>
          <p:cNvSpPr txBox="1">
            <a:spLocks noChangeArrowheads="1"/>
          </p:cNvSpPr>
          <p:nvPr/>
        </p:nvSpPr>
        <p:spPr bwMode="auto">
          <a:xfrm>
            <a:off x="3746500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8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2469" name="Text Box 5"/>
          <p:cNvSpPr txBox="1">
            <a:spLocks noChangeArrowheads="1"/>
          </p:cNvSpPr>
          <p:nvPr/>
        </p:nvSpPr>
        <p:spPr bwMode="auto">
          <a:xfrm>
            <a:off x="2632075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2470" name="Text Box 6"/>
          <p:cNvSpPr txBox="1">
            <a:spLocks noChangeArrowheads="1"/>
          </p:cNvSpPr>
          <p:nvPr/>
        </p:nvSpPr>
        <p:spPr bwMode="auto">
          <a:xfrm>
            <a:off x="4860925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CC0099"/>
                </a:solidFill>
                <a:latin typeface="Comic Sans MS" pitchFamily="66" charset="0"/>
              </a:rPr>
              <a:t>3</a:t>
            </a:r>
            <a:endParaRPr lang="en-US" sz="13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24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5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1587500" y="449263"/>
            <a:ext cx="5937250" cy="5937250"/>
          </a:xfrm>
          <a:prstGeom prst="sun">
            <a:avLst>
              <a:gd name="adj" fmla="val 15532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3746500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1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2632075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4860925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CC0099"/>
                </a:solidFill>
                <a:latin typeface="Comic Sans MS" pitchFamily="66" charset="0"/>
              </a:rPr>
              <a:t>1</a:t>
            </a:r>
            <a:endParaRPr lang="en-US" sz="13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3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9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1587500" y="449263"/>
            <a:ext cx="5937250" cy="5937250"/>
          </a:xfrm>
          <a:prstGeom prst="sun">
            <a:avLst>
              <a:gd name="adj" fmla="val 15532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3746500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2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4517" name="Text Box 5"/>
          <p:cNvSpPr txBox="1">
            <a:spLocks noChangeArrowheads="1"/>
          </p:cNvSpPr>
          <p:nvPr/>
        </p:nvSpPr>
        <p:spPr bwMode="auto">
          <a:xfrm>
            <a:off x="2632075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4860925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CC0099"/>
                </a:solidFill>
                <a:latin typeface="Comic Sans MS" pitchFamily="66" charset="0"/>
              </a:rPr>
              <a:t>9</a:t>
            </a:r>
            <a:endParaRPr lang="en-US" sz="13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4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3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1587500" y="449263"/>
            <a:ext cx="5937250" cy="5937250"/>
          </a:xfrm>
          <a:prstGeom prst="sun">
            <a:avLst>
              <a:gd name="adj" fmla="val 15532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3746500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5541" name="Text Box 5"/>
          <p:cNvSpPr txBox="1">
            <a:spLocks noChangeArrowheads="1"/>
          </p:cNvSpPr>
          <p:nvPr/>
        </p:nvSpPr>
        <p:spPr bwMode="auto">
          <a:xfrm>
            <a:off x="2632075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4860925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CC0099"/>
                </a:solidFill>
                <a:latin typeface="Comic Sans MS" pitchFamily="66" charset="0"/>
              </a:rPr>
              <a:t>4</a:t>
            </a:r>
            <a:endParaRPr lang="en-US" sz="13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55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7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1587500" y="449263"/>
            <a:ext cx="5937250" cy="5937250"/>
          </a:xfrm>
          <a:prstGeom prst="sun">
            <a:avLst>
              <a:gd name="adj" fmla="val 15532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3746500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2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6565" name="Text Box 5"/>
          <p:cNvSpPr txBox="1">
            <a:spLocks noChangeArrowheads="1"/>
          </p:cNvSpPr>
          <p:nvPr/>
        </p:nvSpPr>
        <p:spPr bwMode="auto">
          <a:xfrm>
            <a:off x="2632075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4860925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CC0099"/>
                </a:solidFill>
                <a:latin typeface="Comic Sans MS" pitchFamily="66" charset="0"/>
              </a:rPr>
              <a:t>7</a:t>
            </a:r>
            <a:endParaRPr lang="en-US" sz="13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6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1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1587500" y="449263"/>
            <a:ext cx="5937250" cy="5937250"/>
          </a:xfrm>
          <a:prstGeom prst="sun">
            <a:avLst>
              <a:gd name="adj" fmla="val 15532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3746500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7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7589" name="Text Box 5"/>
          <p:cNvSpPr txBox="1">
            <a:spLocks noChangeArrowheads="1"/>
          </p:cNvSpPr>
          <p:nvPr/>
        </p:nvSpPr>
        <p:spPr bwMode="auto">
          <a:xfrm>
            <a:off x="2632075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4860925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CC0099"/>
                </a:solidFill>
                <a:latin typeface="Comic Sans MS" pitchFamily="66" charset="0"/>
              </a:rPr>
              <a:t>1</a:t>
            </a:r>
            <a:endParaRPr lang="en-US" sz="13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75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5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1587500" y="449263"/>
            <a:ext cx="5937250" cy="5937250"/>
          </a:xfrm>
          <a:prstGeom prst="sun">
            <a:avLst>
              <a:gd name="adj" fmla="val 15532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3746500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4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8613" name="Text Box 5"/>
          <p:cNvSpPr txBox="1">
            <a:spLocks noChangeArrowheads="1"/>
          </p:cNvSpPr>
          <p:nvPr/>
        </p:nvSpPr>
        <p:spPr bwMode="auto">
          <a:xfrm>
            <a:off x="2632075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4860925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CC0099"/>
                </a:solidFill>
                <a:latin typeface="Comic Sans MS" pitchFamily="66" charset="0"/>
              </a:rPr>
              <a:t>1</a:t>
            </a:r>
            <a:endParaRPr lang="en-US" sz="13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8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9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1587500" y="449263"/>
            <a:ext cx="5937250" cy="5937250"/>
          </a:xfrm>
          <a:prstGeom prst="sun">
            <a:avLst>
              <a:gd name="adj" fmla="val 15532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3746500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2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9637" name="Text Box 5"/>
          <p:cNvSpPr txBox="1">
            <a:spLocks noChangeArrowheads="1"/>
          </p:cNvSpPr>
          <p:nvPr/>
        </p:nvSpPr>
        <p:spPr bwMode="auto">
          <a:xfrm>
            <a:off x="2632075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4860925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CC0099"/>
                </a:solidFill>
                <a:latin typeface="Comic Sans MS" pitchFamily="66" charset="0"/>
              </a:rPr>
              <a:t>4</a:t>
            </a:r>
            <a:endParaRPr lang="en-US" sz="13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96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3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1587500" y="449263"/>
            <a:ext cx="5937250" cy="5937250"/>
          </a:xfrm>
          <a:prstGeom prst="sun">
            <a:avLst>
              <a:gd name="adj" fmla="val 15532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3746500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6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0661" name="Text Box 5"/>
          <p:cNvSpPr txBox="1">
            <a:spLocks noChangeArrowheads="1"/>
          </p:cNvSpPr>
          <p:nvPr/>
        </p:nvSpPr>
        <p:spPr bwMode="auto">
          <a:xfrm>
            <a:off x="2632075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4860925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CC0099"/>
                </a:solidFill>
                <a:latin typeface="Comic Sans MS" pitchFamily="66" charset="0"/>
              </a:rPr>
              <a:t>6</a:t>
            </a:r>
            <a:endParaRPr lang="en-US" sz="13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06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7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1587500" y="449263"/>
            <a:ext cx="5937250" cy="5937250"/>
          </a:xfrm>
          <a:prstGeom prst="sun">
            <a:avLst>
              <a:gd name="adj" fmla="val 15532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3746500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5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1685" name="Text Box 5"/>
          <p:cNvSpPr txBox="1">
            <a:spLocks noChangeArrowheads="1"/>
          </p:cNvSpPr>
          <p:nvPr/>
        </p:nvSpPr>
        <p:spPr bwMode="auto">
          <a:xfrm>
            <a:off x="2632075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4860925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CC0099"/>
                </a:solidFill>
                <a:latin typeface="Comic Sans MS" pitchFamily="66" charset="0"/>
              </a:rPr>
              <a:t>9</a:t>
            </a:r>
            <a:endParaRPr lang="en-US" sz="13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16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1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1587500" y="449263"/>
            <a:ext cx="5937250" cy="5937250"/>
          </a:xfrm>
          <a:prstGeom prst="sun">
            <a:avLst>
              <a:gd name="adj" fmla="val 15532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3746500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4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2709" name="Text Box 5"/>
          <p:cNvSpPr txBox="1">
            <a:spLocks noChangeArrowheads="1"/>
          </p:cNvSpPr>
          <p:nvPr/>
        </p:nvSpPr>
        <p:spPr bwMode="auto">
          <a:xfrm>
            <a:off x="2632075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4860925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CC0099"/>
                </a:solidFill>
                <a:latin typeface="Comic Sans MS" pitchFamily="66" charset="0"/>
              </a:rPr>
              <a:t>2</a:t>
            </a:r>
            <a:endParaRPr lang="en-US" sz="13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27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0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5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1587500" y="449263"/>
            <a:ext cx="5937250" cy="5937250"/>
          </a:xfrm>
          <a:prstGeom prst="sun">
            <a:avLst>
              <a:gd name="adj" fmla="val 15532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3746500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3733" name="Text Box 5"/>
          <p:cNvSpPr txBox="1">
            <a:spLocks noChangeArrowheads="1"/>
          </p:cNvSpPr>
          <p:nvPr/>
        </p:nvSpPr>
        <p:spPr bwMode="auto">
          <a:xfrm>
            <a:off x="2632075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 bwMode="auto">
          <a:xfrm>
            <a:off x="4860925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CC0099"/>
                </a:solidFill>
                <a:latin typeface="Comic Sans MS" pitchFamily="66" charset="0"/>
              </a:rPr>
              <a:t>9</a:t>
            </a:r>
            <a:endParaRPr lang="en-US" sz="13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37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9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1587500" y="449263"/>
            <a:ext cx="5937250" cy="5937250"/>
          </a:xfrm>
          <a:prstGeom prst="sun">
            <a:avLst>
              <a:gd name="adj" fmla="val 15532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3746500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8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4757" name="Text Box 5"/>
          <p:cNvSpPr txBox="1">
            <a:spLocks noChangeArrowheads="1"/>
          </p:cNvSpPr>
          <p:nvPr/>
        </p:nvSpPr>
        <p:spPr bwMode="auto">
          <a:xfrm>
            <a:off x="2632075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4860925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CC0099"/>
                </a:solidFill>
                <a:latin typeface="Comic Sans MS" pitchFamily="66" charset="0"/>
              </a:rPr>
              <a:t>2</a:t>
            </a:r>
            <a:endParaRPr lang="en-US" sz="13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47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3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1587500" y="449263"/>
            <a:ext cx="5937250" cy="5937250"/>
          </a:xfrm>
          <a:prstGeom prst="sun">
            <a:avLst>
              <a:gd name="adj" fmla="val 15532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3746500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2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5781" name="Text Box 5"/>
          <p:cNvSpPr txBox="1">
            <a:spLocks noChangeArrowheads="1"/>
          </p:cNvSpPr>
          <p:nvPr/>
        </p:nvSpPr>
        <p:spPr bwMode="auto">
          <a:xfrm>
            <a:off x="2632075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4860925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CC0099"/>
                </a:solidFill>
                <a:latin typeface="Comic Sans MS" pitchFamily="66" charset="0"/>
              </a:rPr>
              <a:t>3</a:t>
            </a:r>
            <a:endParaRPr lang="en-US" sz="13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57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7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1587500" y="449263"/>
            <a:ext cx="5937250" cy="5937250"/>
          </a:xfrm>
          <a:prstGeom prst="sun">
            <a:avLst>
              <a:gd name="adj" fmla="val 15532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3746500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4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6805" name="Text Box 5"/>
          <p:cNvSpPr txBox="1">
            <a:spLocks noChangeArrowheads="1"/>
          </p:cNvSpPr>
          <p:nvPr/>
        </p:nvSpPr>
        <p:spPr bwMode="auto">
          <a:xfrm>
            <a:off x="2632075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4860925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endParaRPr lang="en-US" sz="13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68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1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1587500" y="449263"/>
            <a:ext cx="5937250" cy="5937250"/>
          </a:xfrm>
          <a:prstGeom prst="sun">
            <a:avLst>
              <a:gd name="adj" fmla="val 15532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3746500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7829" name="Text Box 5"/>
          <p:cNvSpPr txBox="1">
            <a:spLocks noChangeArrowheads="1"/>
          </p:cNvSpPr>
          <p:nvPr/>
        </p:nvSpPr>
        <p:spPr bwMode="auto">
          <a:xfrm>
            <a:off x="2632075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4860925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CC0099"/>
                </a:solidFill>
                <a:latin typeface="Comic Sans MS" pitchFamily="66" charset="0"/>
              </a:rPr>
              <a:t>2</a:t>
            </a:r>
            <a:endParaRPr lang="en-US" sz="13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78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5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1587500" y="449263"/>
            <a:ext cx="5937250" cy="5937250"/>
          </a:xfrm>
          <a:prstGeom prst="sun">
            <a:avLst>
              <a:gd name="adj" fmla="val 15532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3746500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2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8853" name="Text Box 5"/>
          <p:cNvSpPr txBox="1">
            <a:spLocks noChangeArrowheads="1"/>
          </p:cNvSpPr>
          <p:nvPr/>
        </p:nvSpPr>
        <p:spPr bwMode="auto">
          <a:xfrm>
            <a:off x="2632075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4860925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CC0099"/>
                </a:solidFill>
                <a:latin typeface="Comic Sans MS" pitchFamily="66" charset="0"/>
              </a:rPr>
              <a:t>2</a:t>
            </a:r>
            <a:endParaRPr lang="en-US" sz="13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88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9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1587500" y="449263"/>
            <a:ext cx="5937250" cy="5937250"/>
          </a:xfrm>
          <a:prstGeom prst="sun">
            <a:avLst>
              <a:gd name="adj" fmla="val 15532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3746500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8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9877" name="Text Box 5"/>
          <p:cNvSpPr txBox="1">
            <a:spLocks noChangeArrowheads="1"/>
          </p:cNvSpPr>
          <p:nvPr/>
        </p:nvSpPr>
        <p:spPr bwMode="auto">
          <a:xfrm>
            <a:off x="2632075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4860925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CC0099"/>
                </a:solidFill>
                <a:latin typeface="Comic Sans MS" pitchFamily="66" charset="0"/>
              </a:rPr>
              <a:t>2</a:t>
            </a:r>
            <a:endParaRPr lang="en-US" sz="13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98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3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1587500" y="449263"/>
            <a:ext cx="5937250" cy="5937250"/>
          </a:xfrm>
          <a:prstGeom prst="sun">
            <a:avLst>
              <a:gd name="adj" fmla="val 15532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3746500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8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0901" name="Text Box 5"/>
          <p:cNvSpPr txBox="1">
            <a:spLocks noChangeArrowheads="1"/>
          </p:cNvSpPr>
          <p:nvPr/>
        </p:nvSpPr>
        <p:spPr bwMode="auto">
          <a:xfrm>
            <a:off x="2632075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4860925" y="2368550"/>
            <a:ext cx="16256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CC0099"/>
                </a:solidFill>
                <a:latin typeface="Comic Sans MS" pitchFamily="66" charset="0"/>
              </a:rPr>
              <a:t>1</a:t>
            </a:r>
            <a:endParaRPr lang="en-US" sz="13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09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89" name="Rectangle 17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0" name="Rectangle 18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1" name="Rectangle 19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2" name="Rectangle 20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</TotalTime>
  <Words>84</Words>
  <Application>Microsoft Office PowerPoint</Application>
  <PresentationFormat>On-screen Show (4:3)</PresentationFormat>
  <Paragraphs>66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43</cp:revision>
  <dcterms:created xsi:type="dcterms:W3CDTF">2006-03-03T16:34:11Z</dcterms:created>
  <dcterms:modified xsi:type="dcterms:W3CDTF">2011-11-25T20:06:55Z</dcterms:modified>
</cp:coreProperties>
</file>