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sldIdLst>
    <p:sldId id="256" r:id="rId5"/>
    <p:sldId id="435" r:id="rId6"/>
    <p:sldId id="417" r:id="rId7"/>
    <p:sldId id="259" r:id="rId8"/>
    <p:sldId id="426" r:id="rId9"/>
    <p:sldId id="427" r:id="rId10"/>
    <p:sldId id="428" r:id="rId11"/>
    <p:sldId id="415" r:id="rId12"/>
    <p:sldId id="429" r:id="rId13"/>
    <p:sldId id="430" r:id="rId14"/>
    <p:sldId id="431" r:id="rId15"/>
    <p:sldId id="432" r:id="rId16"/>
    <p:sldId id="433" r:id="rId17"/>
    <p:sldId id="434" r:id="rId18"/>
    <p:sldId id="285" r:id="rId19"/>
    <p:sldId id="287" r:id="rId20"/>
    <p:sldId id="288" r:id="rId21"/>
    <p:sldId id="289" r:id="rId22"/>
    <p:sldId id="290" r:id="rId23"/>
    <p:sldId id="291" r:id="rId24"/>
    <p:sldId id="292" r:id="rId25"/>
    <p:sldId id="293" r:id="rId26"/>
    <p:sldId id="294" r:id="rId27"/>
    <p:sldId id="295" r:id="rId28"/>
    <p:sldId id="286" r:id="rId29"/>
    <p:sldId id="296" r:id="rId30"/>
    <p:sldId id="425"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5B0C51-8143-22DF-545C-19457A534073}" v="105" dt="2025-03-20T18:34:09.0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54" autoAdjust="0"/>
    <p:restoredTop sz="59555" autoAdjust="0"/>
  </p:normalViewPr>
  <p:slideViewPr>
    <p:cSldViewPr snapToGrid="0">
      <p:cViewPr varScale="1">
        <p:scale>
          <a:sx n="43" d="100"/>
          <a:sy n="43" d="100"/>
        </p:scale>
        <p:origin x="1992" y="4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5F714085-4878-820A-0F4D-56EC400D3DFF}"/>
    <pc:docChg chg="addSld delSld modSld">
      <pc:chgData name="Alison Cooke" userId="S::a.cooke@uwtsd.ac.uk::46c329c9-26b7-4eba-b77b-7474421bfd31" providerId="AD" clId="Web-{5F714085-4878-820A-0F4D-56EC400D3DFF}" dt="2021-11-09T11:09:36.681" v="1775"/>
      <pc:docMkLst>
        <pc:docMk/>
      </pc:docMkLst>
      <pc:sldChg chg="modNotes">
        <pc:chgData name="Alison Cooke" userId="S::a.cooke@uwtsd.ac.uk::46c329c9-26b7-4eba-b77b-7474421bfd31" providerId="AD" clId="Web-{5F714085-4878-820A-0F4D-56EC400D3DFF}" dt="2021-11-09T09:46:09.150" v="103"/>
        <pc:sldMkLst>
          <pc:docMk/>
          <pc:sldMk cId="2967052623" sldId="259"/>
        </pc:sldMkLst>
      </pc:sldChg>
      <pc:sldChg chg="modNotes">
        <pc:chgData name="Alison Cooke" userId="S::a.cooke@uwtsd.ac.uk::46c329c9-26b7-4eba-b77b-7474421bfd31" providerId="AD" clId="Web-{5F714085-4878-820A-0F4D-56EC400D3DFF}" dt="2021-11-09T11:08:18.786" v="1766"/>
        <pc:sldMkLst>
          <pc:docMk/>
          <pc:sldMk cId="1101257619" sldId="264"/>
        </pc:sldMkLst>
      </pc:sldChg>
      <pc:sldChg chg="modNotes">
        <pc:chgData name="Alison Cooke" userId="S::a.cooke@uwtsd.ac.uk::46c329c9-26b7-4eba-b77b-7474421bfd31" providerId="AD" clId="Web-{5F714085-4878-820A-0F4D-56EC400D3DFF}" dt="2021-11-09T09:49:27.880" v="221"/>
        <pc:sldMkLst>
          <pc:docMk/>
          <pc:sldMk cId="1505703561" sldId="303"/>
        </pc:sldMkLst>
      </pc:sldChg>
      <pc:sldChg chg="modNotes">
        <pc:chgData name="Alison Cooke" userId="S::a.cooke@uwtsd.ac.uk::46c329c9-26b7-4eba-b77b-7474421bfd31" providerId="AD" clId="Web-{5F714085-4878-820A-0F4D-56EC400D3DFF}" dt="2021-11-09T09:50:50.322" v="278"/>
        <pc:sldMkLst>
          <pc:docMk/>
          <pc:sldMk cId="770748586" sldId="304"/>
        </pc:sldMkLst>
      </pc:sldChg>
      <pc:sldChg chg="modNotes">
        <pc:chgData name="Alison Cooke" userId="S::a.cooke@uwtsd.ac.uk::46c329c9-26b7-4eba-b77b-7474421bfd31" providerId="AD" clId="Web-{5F714085-4878-820A-0F4D-56EC400D3DFF}" dt="2021-11-09T09:59:16.944" v="676"/>
        <pc:sldMkLst>
          <pc:docMk/>
          <pc:sldMk cId="1700309885" sldId="305"/>
        </pc:sldMkLst>
      </pc:sldChg>
      <pc:sldChg chg="add del modNotes">
        <pc:chgData name="Alison Cooke" userId="S::a.cooke@uwtsd.ac.uk::46c329c9-26b7-4eba-b77b-7474421bfd31" providerId="AD" clId="Web-{5F714085-4878-820A-0F4D-56EC400D3DFF}" dt="2021-11-09T09:52:26.202" v="334"/>
        <pc:sldMkLst>
          <pc:docMk/>
          <pc:sldMk cId="3635152419" sldId="306"/>
        </pc:sldMkLst>
      </pc:sldChg>
      <pc:sldChg chg="modNotes">
        <pc:chgData name="Alison Cooke" userId="S::a.cooke@uwtsd.ac.uk::46c329c9-26b7-4eba-b77b-7474421bfd31" providerId="AD" clId="Web-{5F714085-4878-820A-0F4D-56EC400D3DFF}" dt="2021-11-09T09:55:18.806" v="452"/>
        <pc:sldMkLst>
          <pc:docMk/>
          <pc:sldMk cId="1003286736" sldId="413"/>
        </pc:sldMkLst>
      </pc:sldChg>
      <pc:sldChg chg="modNotes">
        <pc:chgData name="Alison Cooke" userId="S::a.cooke@uwtsd.ac.uk::46c329c9-26b7-4eba-b77b-7474421bfd31" providerId="AD" clId="Web-{5F714085-4878-820A-0F4D-56EC400D3DFF}" dt="2021-11-09T10:00:26.385" v="737"/>
        <pc:sldMkLst>
          <pc:docMk/>
          <pc:sldMk cId="1398889450" sldId="414"/>
        </pc:sldMkLst>
      </pc:sldChg>
      <pc:sldChg chg="modNotes">
        <pc:chgData name="Alison Cooke" userId="S::a.cooke@uwtsd.ac.uk::46c329c9-26b7-4eba-b77b-7474421bfd31" providerId="AD" clId="Web-{5F714085-4878-820A-0F4D-56EC400D3DFF}" dt="2021-11-09T09:51:42.231" v="308"/>
        <pc:sldMkLst>
          <pc:docMk/>
          <pc:sldMk cId="3036617011" sldId="415"/>
        </pc:sldMkLst>
      </pc:sldChg>
      <pc:sldChg chg="modSp modNotes">
        <pc:chgData name="Alison Cooke" userId="S::a.cooke@uwtsd.ac.uk::46c329c9-26b7-4eba-b77b-7474421bfd31" providerId="AD" clId="Web-{5F714085-4878-820A-0F4D-56EC400D3DFF}" dt="2021-11-09T11:07:40.330" v="1748" actId="20577"/>
        <pc:sldMkLst>
          <pc:docMk/>
          <pc:sldMk cId="2185260262" sldId="416"/>
        </pc:sldMkLst>
        <pc:spChg chg="mod">
          <ac:chgData name="Alison Cooke" userId="S::a.cooke@uwtsd.ac.uk::46c329c9-26b7-4eba-b77b-7474421bfd31" providerId="AD" clId="Web-{5F714085-4878-820A-0F4D-56EC400D3DFF}" dt="2021-11-09T11:07:40.330" v="1748" actId="20577"/>
          <ac:spMkLst>
            <pc:docMk/>
            <pc:sldMk cId="2185260262" sldId="416"/>
            <ac:spMk id="3" creationId="{32E3F8D5-9C6D-430E-9DB8-A74A2B221BB5}"/>
          </ac:spMkLst>
        </pc:spChg>
      </pc:sldChg>
      <pc:sldChg chg="modSp modNotes">
        <pc:chgData name="Alison Cooke" userId="S::a.cooke@uwtsd.ac.uk::46c329c9-26b7-4eba-b77b-7474421bfd31" providerId="AD" clId="Web-{5F714085-4878-820A-0F4D-56EC400D3DFF}" dt="2021-11-09T10:39:14.273" v="1320"/>
        <pc:sldMkLst>
          <pc:docMk/>
          <pc:sldMk cId="3064471522" sldId="417"/>
        </pc:sldMkLst>
        <pc:spChg chg="mod">
          <ac:chgData name="Alison Cooke" userId="S::a.cooke@uwtsd.ac.uk::46c329c9-26b7-4eba-b77b-7474421bfd31" providerId="AD" clId="Web-{5F714085-4878-820A-0F4D-56EC400D3DFF}" dt="2021-11-09T09:44:17.738" v="11" actId="20577"/>
          <ac:spMkLst>
            <pc:docMk/>
            <pc:sldMk cId="3064471522" sldId="417"/>
            <ac:spMk id="5" creationId="{8DDE07CD-13C9-4434-8E63-B7B79F7DA661}"/>
          </ac:spMkLst>
        </pc:spChg>
        <pc:spChg chg="mod">
          <ac:chgData name="Alison Cooke" userId="S::a.cooke@uwtsd.ac.uk::46c329c9-26b7-4eba-b77b-7474421bfd31" providerId="AD" clId="Web-{5F714085-4878-820A-0F4D-56EC400D3DFF}" dt="2021-11-09T09:44:20.144" v="13" actId="20577"/>
          <ac:spMkLst>
            <pc:docMk/>
            <pc:sldMk cId="3064471522" sldId="417"/>
            <ac:spMk id="6" creationId="{5F24C490-7A79-49F7-8E54-1E7B122689F0}"/>
          </ac:spMkLst>
        </pc:spChg>
      </pc:sldChg>
      <pc:sldChg chg="del modNotes">
        <pc:chgData name="Alison Cooke" userId="S::a.cooke@uwtsd.ac.uk::46c329c9-26b7-4eba-b77b-7474421bfd31" providerId="AD" clId="Web-{5F714085-4878-820A-0F4D-56EC400D3DFF}" dt="2021-11-09T10:01:18.811" v="742"/>
        <pc:sldMkLst>
          <pc:docMk/>
          <pc:sldMk cId="3347288798" sldId="418"/>
        </pc:sldMkLst>
      </pc:sldChg>
      <pc:sldChg chg="del">
        <pc:chgData name="Alison Cooke" userId="S::a.cooke@uwtsd.ac.uk::46c329c9-26b7-4eba-b77b-7474421bfd31" providerId="AD" clId="Web-{5F714085-4878-820A-0F4D-56EC400D3DFF}" dt="2021-11-09T10:01:14.732" v="741"/>
        <pc:sldMkLst>
          <pc:docMk/>
          <pc:sldMk cId="1095055721" sldId="419"/>
        </pc:sldMkLst>
      </pc:sldChg>
      <pc:sldChg chg="del">
        <pc:chgData name="Alison Cooke" userId="S::a.cooke@uwtsd.ac.uk::46c329c9-26b7-4eba-b77b-7474421bfd31" providerId="AD" clId="Web-{5F714085-4878-820A-0F4D-56EC400D3DFF}" dt="2021-11-09T10:33:27.127" v="1107"/>
        <pc:sldMkLst>
          <pc:docMk/>
          <pc:sldMk cId="982806670" sldId="420"/>
        </pc:sldMkLst>
      </pc:sldChg>
      <pc:sldChg chg="addSp modSp mod modClrScheme addAnim modAnim chgLayout modNotes">
        <pc:chgData name="Alison Cooke" userId="S::a.cooke@uwtsd.ac.uk::46c329c9-26b7-4eba-b77b-7474421bfd31" providerId="AD" clId="Web-{5F714085-4878-820A-0F4D-56EC400D3DFF}" dt="2021-11-09T11:08:47.506" v="1768" actId="1076"/>
        <pc:sldMkLst>
          <pc:docMk/>
          <pc:sldMk cId="3298483307" sldId="421"/>
        </pc:sldMkLst>
        <pc:spChg chg="add mod ord">
          <ac:chgData name="Alison Cooke" userId="S::a.cooke@uwtsd.ac.uk::46c329c9-26b7-4eba-b77b-7474421bfd31" providerId="AD" clId="Web-{5F714085-4878-820A-0F4D-56EC400D3DFF}" dt="2021-11-09T11:08:47.506" v="1768" actId="1076"/>
          <ac:spMkLst>
            <pc:docMk/>
            <pc:sldMk cId="3298483307" sldId="421"/>
            <ac:spMk id="2" creationId="{D2256F5B-A975-4F14-9AF2-9F6C2D2B63EE}"/>
          </ac:spMkLst>
        </pc:spChg>
        <pc:spChg chg="mod">
          <ac:chgData name="Alison Cooke" userId="S::a.cooke@uwtsd.ac.uk::46c329c9-26b7-4eba-b77b-7474421bfd31" providerId="AD" clId="Web-{5F714085-4878-820A-0F4D-56EC400D3DFF}" dt="2021-11-09T10:24:43.423" v="790" actId="20577"/>
          <ac:spMkLst>
            <pc:docMk/>
            <pc:sldMk cId="3298483307" sldId="421"/>
            <ac:spMk id="4" creationId="{B974284C-0CF1-4CE4-A894-9C51E349ACEA}"/>
          </ac:spMkLst>
        </pc:spChg>
        <pc:spChg chg="mod ord">
          <ac:chgData name="Alison Cooke" userId="S::a.cooke@uwtsd.ac.uk::46c329c9-26b7-4eba-b77b-7474421bfd31" providerId="AD" clId="Web-{5F714085-4878-820A-0F4D-56EC400D3DFF}" dt="2021-11-09T10:56:01.569" v="1701"/>
          <ac:spMkLst>
            <pc:docMk/>
            <pc:sldMk cId="3298483307" sldId="421"/>
            <ac:spMk id="5" creationId="{F64643E2-51C5-4668-93B1-65A7C262B8F6}"/>
          </ac:spMkLst>
        </pc:spChg>
      </pc:sldChg>
      <pc:sldChg chg="del">
        <pc:chgData name="Alison Cooke" userId="S::a.cooke@uwtsd.ac.uk::46c329c9-26b7-4eba-b77b-7474421bfd31" providerId="AD" clId="Web-{5F714085-4878-820A-0F4D-56EC400D3DFF}" dt="2021-11-09T10:00:57.059" v="739"/>
        <pc:sldMkLst>
          <pc:docMk/>
          <pc:sldMk cId="1595559253" sldId="422"/>
        </pc:sldMkLst>
      </pc:sldChg>
      <pc:sldChg chg="del">
        <pc:chgData name="Alison Cooke" userId="S::a.cooke@uwtsd.ac.uk::46c329c9-26b7-4eba-b77b-7474421bfd31" providerId="AD" clId="Web-{5F714085-4878-820A-0F4D-56EC400D3DFF}" dt="2021-11-09T10:22:50.573" v="743"/>
        <pc:sldMkLst>
          <pc:docMk/>
          <pc:sldMk cId="3133287193" sldId="423"/>
        </pc:sldMkLst>
      </pc:sldChg>
      <pc:sldChg chg="del">
        <pc:chgData name="Alison Cooke" userId="S::a.cooke@uwtsd.ac.uk::46c329c9-26b7-4eba-b77b-7474421bfd31" providerId="AD" clId="Web-{5F714085-4878-820A-0F4D-56EC400D3DFF}" dt="2021-11-09T10:01:02.684" v="740"/>
        <pc:sldMkLst>
          <pc:docMk/>
          <pc:sldMk cId="728609881" sldId="424"/>
        </pc:sldMkLst>
      </pc:sldChg>
      <pc:sldChg chg="modNotes">
        <pc:chgData name="Alison Cooke" userId="S::a.cooke@uwtsd.ac.uk::46c329c9-26b7-4eba-b77b-7474421bfd31" providerId="AD" clId="Web-{5F714085-4878-820A-0F4D-56EC400D3DFF}" dt="2021-11-09T11:09:36.681" v="1775"/>
        <pc:sldMkLst>
          <pc:docMk/>
          <pc:sldMk cId="3430392218" sldId="425"/>
        </pc:sldMkLst>
      </pc:sldChg>
      <pc:sldChg chg="addSp delSp modSp new mod modClrScheme chgLayout modNotes">
        <pc:chgData name="Alison Cooke" userId="S::a.cooke@uwtsd.ac.uk::46c329c9-26b7-4eba-b77b-7474421bfd31" providerId="AD" clId="Web-{5F714085-4878-820A-0F4D-56EC400D3DFF}" dt="2021-11-09T10:59:36.754" v="1738" actId="20577"/>
        <pc:sldMkLst>
          <pc:docMk/>
          <pc:sldMk cId="3052646657" sldId="426"/>
        </pc:sldMkLst>
        <pc:spChg chg="mod ord">
          <ac:chgData name="Alison Cooke" userId="S::a.cooke@uwtsd.ac.uk::46c329c9-26b7-4eba-b77b-7474421bfd31" providerId="AD" clId="Web-{5F714085-4878-820A-0F4D-56EC400D3DFF}" dt="2021-11-09T10:57:15.667" v="1710"/>
          <ac:spMkLst>
            <pc:docMk/>
            <pc:sldMk cId="3052646657" sldId="426"/>
            <ac:spMk id="2" creationId="{C091F2C1-829A-4F77-A963-10C27E39214E}"/>
          </ac:spMkLst>
        </pc:spChg>
        <pc:spChg chg="mod ord">
          <ac:chgData name="Alison Cooke" userId="S::a.cooke@uwtsd.ac.uk::46c329c9-26b7-4eba-b77b-7474421bfd31" providerId="AD" clId="Web-{5F714085-4878-820A-0F4D-56EC400D3DFF}" dt="2021-11-09T10:59:04.111" v="1729" actId="20577"/>
          <ac:spMkLst>
            <pc:docMk/>
            <pc:sldMk cId="3052646657" sldId="426"/>
            <ac:spMk id="3" creationId="{7F5B56E2-B9C3-4EF2-8D73-790A86BEEFAD}"/>
          </ac:spMkLst>
        </pc:spChg>
        <pc:spChg chg="add del mod">
          <ac:chgData name="Alison Cooke" userId="S::a.cooke@uwtsd.ac.uk::46c329c9-26b7-4eba-b77b-7474421bfd31" providerId="AD" clId="Web-{5F714085-4878-820A-0F4D-56EC400D3DFF}" dt="2021-11-09T10:37:13.047" v="1212"/>
          <ac:spMkLst>
            <pc:docMk/>
            <pc:sldMk cId="3052646657" sldId="426"/>
            <ac:spMk id="4" creationId="{4E940966-FFD8-447F-B267-267C4DCBBC88}"/>
          </ac:spMkLst>
        </pc:spChg>
        <pc:spChg chg="add mod ord">
          <ac:chgData name="Alison Cooke" userId="S::a.cooke@uwtsd.ac.uk::46c329c9-26b7-4eba-b77b-7474421bfd31" providerId="AD" clId="Web-{5F714085-4878-820A-0F4D-56EC400D3DFF}" dt="2021-11-09T10:59:36.754" v="1738" actId="20577"/>
          <ac:spMkLst>
            <pc:docMk/>
            <pc:sldMk cId="3052646657" sldId="426"/>
            <ac:spMk id="5" creationId="{54CAA62D-5B40-4DB9-9AEC-784393BD1B34}"/>
          </ac:spMkLst>
        </pc:spChg>
      </pc:sldChg>
      <pc:sldChg chg="addSp modSp new mod modClrScheme addAnim delAnim modAnim chgLayout modNotes">
        <pc:chgData name="Alison Cooke" userId="S::a.cooke@uwtsd.ac.uk::46c329c9-26b7-4eba-b77b-7474421bfd31" providerId="AD" clId="Web-{5F714085-4878-820A-0F4D-56EC400D3DFF}" dt="2021-11-09T11:09:04.007" v="1769" actId="20577"/>
        <pc:sldMkLst>
          <pc:docMk/>
          <pc:sldMk cId="109743403" sldId="427"/>
        </pc:sldMkLst>
        <pc:spChg chg="mod ord">
          <ac:chgData name="Alison Cooke" userId="S::a.cooke@uwtsd.ac.uk::46c329c9-26b7-4eba-b77b-7474421bfd31" providerId="AD" clId="Web-{5F714085-4878-820A-0F4D-56EC400D3DFF}" dt="2021-11-09T10:54:26.204" v="1689"/>
          <ac:spMkLst>
            <pc:docMk/>
            <pc:sldMk cId="109743403" sldId="427"/>
            <ac:spMk id="2" creationId="{2D44CE10-D218-4F9C-86C6-E99DCDD4C09E}"/>
          </ac:spMkLst>
        </pc:spChg>
        <pc:spChg chg="mod ord">
          <ac:chgData name="Alison Cooke" userId="S::a.cooke@uwtsd.ac.uk::46c329c9-26b7-4eba-b77b-7474421bfd31" providerId="AD" clId="Web-{5F714085-4878-820A-0F4D-56EC400D3DFF}" dt="2021-11-09T11:09:04.007" v="1769" actId="20577"/>
          <ac:spMkLst>
            <pc:docMk/>
            <pc:sldMk cId="109743403" sldId="427"/>
            <ac:spMk id="3" creationId="{54ADC782-163E-47B6-857F-A2FFC5A8A2DE}"/>
          </ac:spMkLst>
        </pc:spChg>
        <pc:spChg chg="add mod ord">
          <ac:chgData name="Alison Cooke" userId="S::a.cooke@uwtsd.ac.uk::46c329c9-26b7-4eba-b77b-7474421bfd31" providerId="AD" clId="Web-{5F714085-4878-820A-0F4D-56EC400D3DFF}" dt="2021-11-09T10:54:55.627" v="1693" actId="20577"/>
          <ac:spMkLst>
            <pc:docMk/>
            <pc:sldMk cId="109743403" sldId="427"/>
            <ac:spMk id="4" creationId="{5BE23405-1597-47AD-9278-AF6F5C525419}"/>
          </ac:spMkLst>
        </pc:spChg>
      </pc:sldChg>
    </pc:docChg>
  </pc:docChgLst>
  <pc:docChgLst>
    <pc:chgData name="Alison Cooke" userId="S::a.cooke@uwtsd.ac.uk::46c329c9-26b7-4eba-b77b-7474421bfd31" providerId="AD" clId="Web-{F15B0C51-8143-22DF-545C-19457A534073}"/>
    <pc:docChg chg="addSld modSld">
      <pc:chgData name="Alison Cooke" userId="S::a.cooke@uwtsd.ac.uk::46c329c9-26b7-4eba-b77b-7474421bfd31" providerId="AD" clId="Web-{F15B0C51-8143-22DF-545C-19457A534073}" dt="2025-03-20T18:34:08.665" v="103" actId="20577"/>
      <pc:docMkLst>
        <pc:docMk/>
      </pc:docMkLst>
      <pc:sldChg chg="modSp">
        <pc:chgData name="Alison Cooke" userId="S::a.cooke@uwtsd.ac.uk::46c329c9-26b7-4eba-b77b-7474421bfd31" providerId="AD" clId="Web-{F15B0C51-8143-22DF-545C-19457A534073}" dt="2025-03-20T18:34:08.665" v="103" actId="20577"/>
        <pc:sldMkLst>
          <pc:docMk/>
          <pc:sldMk cId="1147549936" sldId="256"/>
        </pc:sldMkLst>
        <pc:spChg chg="mod">
          <ac:chgData name="Alison Cooke" userId="S::a.cooke@uwtsd.ac.uk::46c329c9-26b7-4eba-b77b-7474421bfd31" providerId="AD" clId="Web-{F15B0C51-8143-22DF-545C-19457A534073}" dt="2025-03-20T18:34:08.665" v="103" actId="20577"/>
          <ac:spMkLst>
            <pc:docMk/>
            <pc:sldMk cId="1147549936" sldId="256"/>
            <ac:spMk id="2" creationId="{49738A7B-A423-4469-9B45-F5833C61CB9D}"/>
          </ac:spMkLst>
        </pc:spChg>
      </pc:sldChg>
      <pc:sldChg chg="addSp modSp new">
        <pc:chgData name="Alison Cooke" userId="S::a.cooke@uwtsd.ac.uk::46c329c9-26b7-4eba-b77b-7474421bfd31" providerId="AD" clId="Web-{F15B0C51-8143-22DF-545C-19457A534073}" dt="2025-03-20T18:33:38.022" v="75" actId="1076"/>
        <pc:sldMkLst>
          <pc:docMk/>
          <pc:sldMk cId="2076864471" sldId="435"/>
        </pc:sldMkLst>
        <pc:spChg chg="mod">
          <ac:chgData name="Alison Cooke" userId="S::a.cooke@uwtsd.ac.uk::46c329c9-26b7-4eba-b77b-7474421bfd31" providerId="AD" clId="Web-{F15B0C51-8143-22DF-545C-19457A534073}" dt="2025-03-20T17:28:29.527" v="8" actId="20577"/>
          <ac:spMkLst>
            <pc:docMk/>
            <pc:sldMk cId="2076864471" sldId="435"/>
            <ac:spMk id="2" creationId="{E5AA6A02-2DC0-DD0D-B176-8977E34B4041}"/>
          </ac:spMkLst>
        </pc:spChg>
        <pc:spChg chg="mod">
          <ac:chgData name="Alison Cooke" userId="S::a.cooke@uwtsd.ac.uk::46c329c9-26b7-4eba-b77b-7474421bfd31" providerId="AD" clId="Web-{F15B0C51-8143-22DF-545C-19457A534073}" dt="2025-03-20T17:31:48.743" v="73" actId="20577"/>
          <ac:spMkLst>
            <pc:docMk/>
            <pc:sldMk cId="2076864471" sldId="435"/>
            <ac:spMk id="3" creationId="{4570F1F7-AC74-4DB5-6907-596009D779A4}"/>
          </ac:spMkLst>
        </pc:spChg>
        <pc:picChg chg="add mod">
          <ac:chgData name="Alison Cooke" userId="S::a.cooke@uwtsd.ac.uk::46c329c9-26b7-4eba-b77b-7474421bfd31" providerId="AD" clId="Web-{F15B0C51-8143-22DF-545C-19457A534073}" dt="2025-03-20T18:33:38.022" v="75" actId="1076"/>
          <ac:picMkLst>
            <pc:docMk/>
            <pc:sldMk cId="2076864471" sldId="435"/>
            <ac:picMk id="4" creationId="{9B09EF4A-4DF5-E38F-F478-683805F51E9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B09AA6-3F04-40E7-8C4A-81811CFB0D03}"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F5E6EA8E-B799-445A-8585-A61E820A7BEA}">
      <dgm:prSet phldrT="[Text]"/>
      <dgm:spPr/>
      <dgm:t>
        <a:bodyPr/>
        <a:lstStyle/>
        <a:p>
          <a:r>
            <a:rPr lang="en-GB" dirty="0"/>
            <a:t>Plan</a:t>
          </a:r>
        </a:p>
      </dgm:t>
    </dgm:pt>
    <dgm:pt modelId="{125AE6BF-A213-4506-B8BF-DA801168FFF2}" type="parTrans" cxnId="{ADBEEB80-7D48-46E4-AFEF-D9E4A12B2BF6}">
      <dgm:prSet/>
      <dgm:spPr/>
      <dgm:t>
        <a:bodyPr/>
        <a:lstStyle/>
        <a:p>
          <a:endParaRPr lang="en-GB"/>
        </a:p>
      </dgm:t>
    </dgm:pt>
    <dgm:pt modelId="{5AA2EFAD-F812-49B8-9314-0417805B9C17}" type="sibTrans" cxnId="{ADBEEB80-7D48-46E4-AFEF-D9E4A12B2BF6}">
      <dgm:prSet/>
      <dgm:spPr/>
      <dgm:t>
        <a:bodyPr/>
        <a:lstStyle/>
        <a:p>
          <a:endParaRPr lang="en-GB"/>
        </a:p>
      </dgm:t>
    </dgm:pt>
    <dgm:pt modelId="{035E557C-F734-452E-8B37-AF7062691547}">
      <dgm:prSet phldrT="[Text]"/>
      <dgm:spPr/>
      <dgm:t>
        <a:bodyPr/>
        <a:lstStyle/>
        <a:p>
          <a:r>
            <a:rPr lang="en-GB" dirty="0"/>
            <a:t>Identify</a:t>
          </a:r>
        </a:p>
      </dgm:t>
    </dgm:pt>
    <dgm:pt modelId="{58A3A452-4A42-4C6D-8BE8-AFEB0F72B7D0}" type="parTrans" cxnId="{5B677784-66D0-44CB-B23E-DCFE5D5DC487}">
      <dgm:prSet/>
      <dgm:spPr/>
      <dgm:t>
        <a:bodyPr/>
        <a:lstStyle/>
        <a:p>
          <a:endParaRPr lang="en-GB"/>
        </a:p>
      </dgm:t>
    </dgm:pt>
    <dgm:pt modelId="{7307D118-2712-45B8-951F-2D86432165C9}" type="sibTrans" cxnId="{5B677784-66D0-44CB-B23E-DCFE5D5DC487}">
      <dgm:prSet/>
      <dgm:spPr/>
      <dgm:t>
        <a:bodyPr/>
        <a:lstStyle/>
        <a:p>
          <a:endParaRPr lang="en-GB"/>
        </a:p>
      </dgm:t>
    </dgm:pt>
    <dgm:pt modelId="{C3A42CBC-49DD-4E2E-AA72-D70A609DEF9B}">
      <dgm:prSet phldrT="[Text]"/>
      <dgm:spPr/>
      <dgm:t>
        <a:bodyPr/>
        <a:lstStyle/>
        <a:p>
          <a:r>
            <a:rPr lang="en-GB" dirty="0"/>
            <a:t>Search</a:t>
          </a:r>
        </a:p>
      </dgm:t>
    </dgm:pt>
    <dgm:pt modelId="{1D8F2B53-1C1A-430C-912C-15F0CDEFCF36}" type="parTrans" cxnId="{D99840A7-9F51-4A52-AD4E-E357ABFBBAD5}">
      <dgm:prSet/>
      <dgm:spPr/>
      <dgm:t>
        <a:bodyPr/>
        <a:lstStyle/>
        <a:p>
          <a:endParaRPr lang="en-GB"/>
        </a:p>
      </dgm:t>
    </dgm:pt>
    <dgm:pt modelId="{29517F01-6AA6-4858-9D37-D1072BE918DF}" type="sibTrans" cxnId="{D99840A7-9F51-4A52-AD4E-E357ABFBBAD5}">
      <dgm:prSet/>
      <dgm:spPr/>
      <dgm:t>
        <a:bodyPr/>
        <a:lstStyle/>
        <a:p>
          <a:endParaRPr lang="en-GB"/>
        </a:p>
      </dgm:t>
    </dgm:pt>
    <dgm:pt modelId="{9FDBE9D4-AAAF-4BCA-AF99-91E26754AF2E}">
      <dgm:prSet/>
      <dgm:spPr/>
      <dgm:t>
        <a:bodyPr/>
        <a:lstStyle/>
        <a:p>
          <a:r>
            <a:rPr lang="en-GB" dirty="0"/>
            <a:t>Evaluate</a:t>
          </a:r>
        </a:p>
      </dgm:t>
    </dgm:pt>
    <dgm:pt modelId="{87B7B91F-F17C-4DD1-95F4-F10B00193FC8}" type="parTrans" cxnId="{EC46EBBF-288E-4D6A-98FB-48C2632F5FED}">
      <dgm:prSet/>
      <dgm:spPr/>
      <dgm:t>
        <a:bodyPr/>
        <a:lstStyle/>
        <a:p>
          <a:endParaRPr lang="en-GB"/>
        </a:p>
      </dgm:t>
    </dgm:pt>
    <dgm:pt modelId="{70238A35-2F43-4626-B572-1BAB8DB115EF}" type="sibTrans" cxnId="{EC46EBBF-288E-4D6A-98FB-48C2632F5FED}">
      <dgm:prSet/>
      <dgm:spPr/>
      <dgm:t>
        <a:bodyPr/>
        <a:lstStyle/>
        <a:p>
          <a:endParaRPr lang="en-GB"/>
        </a:p>
      </dgm:t>
    </dgm:pt>
    <dgm:pt modelId="{1A57A3F8-F6B8-4066-B895-35D3589D4824}">
      <dgm:prSet/>
      <dgm:spPr/>
      <dgm:t>
        <a:bodyPr/>
        <a:lstStyle/>
        <a:p>
          <a:r>
            <a:rPr lang="en-GB" dirty="0"/>
            <a:t>Manage</a:t>
          </a:r>
        </a:p>
      </dgm:t>
    </dgm:pt>
    <dgm:pt modelId="{067A53EF-0D21-480A-8E42-DF978FCC26FA}" type="parTrans" cxnId="{65F453B4-317C-486A-BB08-1F60B4329DBF}">
      <dgm:prSet/>
      <dgm:spPr/>
      <dgm:t>
        <a:bodyPr/>
        <a:lstStyle/>
        <a:p>
          <a:endParaRPr lang="en-GB"/>
        </a:p>
      </dgm:t>
    </dgm:pt>
    <dgm:pt modelId="{AEA4312F-6514-455B-8844-0B0A157A5962}" type="sibTrans" cxnId="{65F453B4-317C-486A-BB08-1F60B4329DBF}">
      <dgm:prSet/>
      <dgm:spPr/>
      <dgm:t>
        <a:bodyPr/>
        <a:lstStyle/>
        <a:p>
          <a:endParaRPr lang="en-GB"/>
        </a:p>
      </dgm:t>
    </dgm:pt>
    <dgm:pt modelId="{A7A55C34-DBEB-4FBE-AB5E-22E776E43669}" type="pres">
      <dgm:prSet presAssocID="{CBB09AA6-3F04-40E7-8C4A-81811CFB0D03}" presName="Name0" presStyleCnt="0">
        <dgm:presLayoutVars>
          <dgm:chMax val="7"/>
          <dgm:chPref val="7"/>
          <dgm:dir/>
        </dgm:presLayoutVars>
      </dgm:prSet>
      <dgm:spPr/>
    </dgm:pt>
    <dgm:pt modelId="{76CE526A-17DC-487A-8744-01366A282FD3}" type="pres">
      <dgm:prSet presAssocID="{CBB09AA6-3F04-40E7-8C4A-81811CFB0D03}" presName="Name1" presStyleCnt="0"/>
      <dgm:spPr/>
    </dgm:pt>
    <dgm:pt modelId="{E6C7F35F-A00B-4B2F-889F-65BC18C8FF6F}" type="pres">
      <dgm:prSet presAssocID="{CBB09AA6-3F04-40E7-8C4A-81811CFB0D03}" presName="cycle" presStyleCnt="0"/>
      <dgm:spPr/>
    </dgm:pt>
    <dgm:pt modelId="{CC357EAC-CC00-4564-AC40-EE8BBD89AC73}" type="pres">
      <dgm:prSet presAssocID="{CBB09AA6-3F04-40E7-8C4A-81811CFB0D03}" presName="srcNode" presStyleLbl="node1" presStyleIdx="0" presStyleCnt="5"/>
      <dgm:spPr/>
    </dgm:pt>
    <dgm:pt modelId="{9A10DC6D-42CA-4280-B557-83D4224FA5EA}" type="pres">
      <dgm:prSet presAssocID="{CBB09AA6-3F04-40E7-8C4A-81811CFB0D03}" presName="conn" presStyleLbl="parChTrans1D2" presStyleIdx="0" presStyleCnt="1"/>
      <dgm:spPr/>
    </dgm:pt>
    <dgm:pt modelId="{A24D4BBF-8C4A-4F4F-B397-AFF1C2F8562B}" type="pres">
      <dgm:prSet presAssocID="{CBB09AA6-3F04-40E7-8C4A-81811CFB0D03}" presName="extraNode" presStyleLbl="node1" presStyleIdx="0" presStyleCnt="5"/>
      <dgm:spPr/>
    </dgm:pt>
    <dgm:pt modelId="{7DBCE556-C831-420D-BF42-DF5F15E6FDFD}" type="pres">
      <dgm:prSet presAssocID="{CBB09AA6-3F04-40E7-8C4A-81811CFB0D03}" presName="dstNode" presStyleLbl="node1" presStyleIdx="0" presStyleCnt="5"/>
      <dgm:spPr/>
    </dgm:pt>
    <dgm:pt modelId="{1F090497-8B14-4212-BC5A-ABB377DB6FFE}" type="pres">
      <dgm:prSet presAssocID="{F5E6EA8E-B799-445A-8585-A61E820A7BEA}" presName="text_1" presStyleLbl="node1" presStyleIdx="0" presStyleCnt="5">
        <dgm:presLayoutVars>
          <dgm:bulletEnabled val="1"/>
        </dgm:presLayoutVars>
      </dgm:prSet>
      <dgm:spPr/>
    </dgm:pt>
    <dgm:pt modelId="{2128B1AD-FDEF-47B2-AA4A-FA73C81710E1}" type="pres">
      <dgm:prSet presAssocID="{F5E6EA8E-B799-445A-8585-A61E820A7BEA}" presName="accent_1" presStyleCnt="0"/>
      <dgm:spPr/>
    </dgm:pt>
    <dgm:pt modelId="{CDDD6E7D-7ED1-478D-A08F-B97DF2C58409}" type="pres">
      <dgm:prSet presAssocID="{F5E6EA8E-B799-445A-8585-A61E820A7BEA}" presName="accentRepeatNode" presStyleLbl="solidFgAcc1" presStyleIdx="0" presStyleCnt="5"/>
      <dgm:spPr/>
    </dgm:pt>
    <dgm:pt modelId="{9204A55E-9CF5-4D71-AD84-91C0FCF347FF}" type="pres">
      <dgm:prSet presAssocID="{035E557C-F734-452E-8B37-AF7062691547}" presName="text_2" presStyleLbl="node1" presStyleIdx="1" presStyleCnt="5">
        <dgm:presLayoutVars>
          <dgm:bulletEnabled val="1"/>
        </dgm:presLayoutVars>
      </dgm:prSet>
      <dgm:spPr/>
    </dgm:pt>
    <dgm:pt modelId="{AAAE62CA-AA61-43FD-9DD7-540F0C17C8A1}" type="pres">
      <dgm:prSet presAssocID="{035E557C-F734-452E-8B37-AF7062691547}" presName="accent_2" presStyleCnt="0"/>
      <dgm:spPr/>
    </dgm:pt>
    <dgm:pt modelId="{7A678990-D2DE-4407-BEC6-4DE8FF7B158C}" type="pres">
      <dgm:prSet presAssocID="{035E557C-F734-452E-8B37-AF7062691547}" presName="accentRepeatNode" presStyleLbl="solidFgAcc1" presStyleIdx="1" presStyleCnt="5"/>
      <dgm:spPr/>
    </dgm:pt>
    <dgm:pt modelId="{C81FC641-B066-41D8-8584-2581CC52D1D1}" type="pres">
      <dgm:prSet presAssocID="{C3A42CBC-49DD-4E2E-AA72-D70A609DEF9B}" presName="text_3" presStyleLbl="node1" presStyleIdx="2" presStyleCnt="5">
        <dgm:presLayoutVars>
          <dgm:bulletEnabled val="1"/>
        </dgm:presLayoutVars>
      </dgm:prSet>
      <dgm:spPr/>
    </dgm:pt>
    <dgm:pt modelId="{2539B3CE-358C-4AF3-AD7C-527F3D12AD7F}" type="pres">
      <dgm:prSet presAssocID="{C3A42CBC-49DD-4E2E-AA72-D70A609DEF9B}" presName="accent_3" presStyleCnt="0"/>
      <dgm:spPr/>
    </dgm:pt>
    <dgm:pt modelId="{0B84C9A6-B86B-464E-87C2-1AE50BD7B420}" type="pres">
      <dgm:prSet presAssocID="{C3A42CBC-49DD-4E2E-AA72-D70A609DEF9B}" presName="accentRepeatNode" presStyleLbl="solidFgAcc1" presStyleIdx="2" presStyleCnt="5"/>
      <dgm:spPr/>
    </dgm:pt>
    <dgm:pt modelId="{EF60CD43-E55B-42CD-A694-E0E5C3C3E435}" type="pres">
      <dgm:prSet presAssocID="{9FDBE9D4-AAAF-4BCA-AF99-91E26754AF2E}" presName="text_4" presStyleLbl="node1" presStyleIdx="3" presStyleCnt="5">
        <dgm:presLayoutVars>
          <dgm:bulletEnabled val="1"/>
        </dgm:presLayoutVars>
      </dgm:prSet>
      <dgm:spPr/>
    </dgm:pt>
    <dgm:pt modelId="{C341D2A2-B989-45BD-8F91-44D50440A34E}" type="pres">
      <dgm:prSet presAssocID="{9FDBE9D4-AAAF-4BCA-AF99-91E26754AF2E}" presName="accent_4" presStyleCnt="0"/>
      <dgm:spPr/>
    </dgm:pt>
    <dgm:pt modelId="{958FBDAE-E5FE-4862-B846-51853ACCE38C}" type="pres">
      <dgm:prSet presAssocID="{9FDBE9D4-AAAF-4BCA-AF99-91E26754AF2E}" presName="accentRepeatNode" presStyleLbl="solidFgAcc1" presStyleIdx="3" presStyleCnt="5"/>
      <dgm:spPr/>
    </dgm:pt>
    <dgm:pt modelId="{108B0B18-7752-4EF3-BA99-F1494D394D32}" type="pres">
      <dgm:prSet presAssocID="{1A57A3F8-F6B8-4066-B895-35D3589D4824}" presName="text_5" presStyleLbl="node1" presStyleIdx="4" presStyleCnt="5">
        <dgm:presLayoutVars>
          <dgm:bulletEnabled val="1"/>
        </dgm:presLayoutVars>
      </dgm:prSet>
      <dgm:spPr/>
    </dgm:pt>
    <dgm:pt modelId="{ECAD7BCA-80E5-451C-B6EB-6ACE5FC54386}" type="pres">
      <dgm:prSet presAssocID="{1A57A3F8-F6B8-4066-B895-35D3589D4824}" presName="accent_5" presStyleCnt="0"/>
      <dgm:spPr/>
    </dgm:pt>
    <dgm:pt modelId="{1D70E945-D508-4054-856F-E62089DAF2A5}" type="pres">
      <dgm:prSet presAssocID="{1A57A3F8-F6B8-4066-B895-35D3589D4824}" presName="accentRepeatNode" presStyleLbl="solidFgAcc1" presStyleIdx="4" presStyleCnt="5"/>
      <dgm:spPr/>
    </dgm:pt>
  </dgm:ptLst>
  <dgm:cxnLst>
    <dgm:cxn modelId="{44BA327D-EC68-4CD6-B084-19A5ABC16980}" type="presOf" srcId="{035E557C-F734-452E-8B37-AF7062691547}" destId="{9204A55E-9CF5-4D71-AD84-91C0FCF347FF}" srcOrd="0" destOrd="0" presId="urn:microsoft.com/office/officeart/2008/layout/VerticalCurvedList"/>
    <dgm:cxn modelId="{ADBEEB80-7D48-46E4-AFEF-D9E4A12B2BF6}" srcId="{CBB09AA6-3F04-40E7-8C4A-81811CFB0D03}" destId="{F5E6EA8E-B799-445A-8585-A61E820A7BEA}" srcOrd="0" destOrd="0" parTransId="{125AE6BF-A213-4506-B8BF-DA801168FFF2}" sibTransId="{5AA2EFAD-F812-49B8-9314-0417805B9C17}"/>
    <dgm:cxn modelId="{5C64C783-B3C1-4010-B896-CBC7A2098825}" type="presOf" srcId="{C3A42CBC-49DD-4E2E-AA72-D70A609DEF9B}" destId="{C81FC641-B066-41D8-8584-2581CC52D1D1}" srcOrd="0" destOrd="0" presId="urn:microsoft.com/office/officeart/2008/layout/VerticalCurvedList"/>
    <dgm:cxn modelId="{5B677784-66D0-44CB-B23E-DCFE5D5DC487}" srcId="{CBB09AA6-3F04-40E7-8C4A-81811CFB0D03}" destId="{035E557C-F734-452E-8B37-AF7062691547}" srcOrd="1" destOrd="0" parTransId="{58A3A452-4A42-4C6D-8BE8-AFEB0F72B7D0}" sibTransId="{7307D118-2712-45B8-951F-2D86432165C9}"/>
    <dgm:cxn modelId="{45A925A1-895C-4E95-8CF3-805D85832E89}" type="presOf" srcId="{5AA2EFAD-F812-49B8-9314-0417805B9C17}" destId="{9A10DC6D-42CA-4280-B557-83D4224FA5EA}" srcOrd="0" destOrd="0" presId="urn:microsoft.com/office/officeart/2008/layout/VerticalCurvedList"/>
    <dgm:cxn modelId="{BA677EA3-EB3B-4CCE-837C-A3D55CDBAF79}" type="presOf" srcId="{9FDBE9D4-AAAF-4BCA-AF99-91E26754AF2E}" destId="{EF60CD43-E55B-42CD-A694-E0E5C3C3E435}" srcOrd="0" destOrd="0" presId="urn:microsoft.com/office/officeart/2008/layout/VerticalCurvedList"/>
    <dgm:cxn modelId="{D99840A7-9F51-4A52-AD4E-E357ABFBBAD5}" srcId="{CBB09AA6-3F04-40E7-8C4A-81811CFB0D03}" destId="{C3A42CBC-49DD-4E2E-AA72-D70A609DEF9B}" srcOrd="2" destOrd="0" parTransId="{1D8F2B53-1C1A-430C-912C-15F0CDEFCF36}" sibTransId="{29517F01-6AA6-4858-9D37-D1072BE918DF}"/>
    <dgm:cxn modelId="{65F453B4-317C-486A-BB08-1F60B4329DBF}" srcId="{CBB09AA6-3F04-40E7-8C4A-81811CFB0D03}" destId="{1A57A3F8-F6B8-4066-B895-35D3589D4824}" srcOrd="4" destOrd="0" parTransId="{067A53EF-0D21-480A-8E42-DF978FCC26FA}" sibTransId="{AEA4312F-6514-455B-8844-0B0A157A5962}"/>
    <dgm:cxn modelId="{85CB34BE-8B77-4498-BE5A-9748037B5035}" type="presOf" srcId="{1A57A3F8-F6B8-4066-B895-35D3589D4824}" destId="{108B0B18-7752-4EF3-BA99-F1494D394D32}" srcOrd="0" destOrd="0" presId="urn:microsoft.com/office/officeart/2008/layout/VerticalCurvedList"/>
    <dgm:cxn modelId="{EC46EBBF-288E-4D6A-98FB-48C2632F5FED}" srcId="{CBB09AA6-3F04-40E7-8C4A-81811CFB0D03}" destId="{9FDBE9D4-AAAF-4BCA-AF99-91E26754AF2E}" srcOrd="3" destOrd="0" parTransId="{87B7B91F-F17C-4DD1-95F4-F10B00193FC8}" sibTransId="{70238A35-2F43-4626-B572-1BAB8DB115EF}"/>
    <dgm:cxn modelId="{4A011AC0-1C5B-4602-BC7B-AB5C193FECEF}" type="presOf" srcId="{CBB09AA6-3F04-40E7-8C4A-81811CFB0D03}" destId="{A7A55C34-DBEB-4FBE-AB5E-22E776E43669}" srcOrd="0" destOrd="0" presId="urn:microsoft.com/office/officeart/2008/layout/VerticalCurvedList"/>
    <dgm:cxn modelId="{BB44AFF7-CE7E-4E20-935C-2FC72319F085}" type="presOf" srcId="{F5E6EA8E-B799-445A-8585-A61E820A7BEA}" destId="{1F090497-8B14-4212-BC5A-ABB377DB6FFE}" srcOrd="0" destOrd="0" presId="urn:microsoft.com/office/officeart/2008/layout/VerticalCurvedList"/>
    <dgm:cxn modelId="{8DE189F1-D974-41D1-95D1-9386FED2C0A9}" type="presParOf" srcId="{A7A55C34-DBEB-4FBE-AB5E-22E776E43669}" destId="{76CE526A-17DC-487A-8744-01366A282FD3}" srcOrd="0" destOrd="0" presId="urn:microsoft.com/office/officeart/2008/layout/VerticalCurvedList"/>
    <dgm:cxn modelId="{347A9BDF-E955-4533-A591-D5193BB174B1}" type="presParOf" srcId="{76CE526A-17DC-487A-8744-01366A282FD3}" destId="{E6C7F35F-A00B-4B2F-889F-65BC18C8FF6F}" srcOrd="0" destOrd="0" presId="urn:microsoft.com/office/officeart/2008/layout/VerticalCurvedList"/>
    <dgm:cxn modelId="{E979FECE-2435-435F-905C-4E3B8AAD519B}" type="presParOf" srcId="{E6C7F35F-A00B-4B2F-889F-65BC18C8FF6F}" destId="{CC357EAC-CC00-4564-AC40-EE8BBD89AC73}" srcOrd="0" destOrd="0" presId="urn:microsoft.com/office/officeart/2008/layout/VerticalCurvedList"/>
    <dgm:cxn modelId="{4D514148-B265-4831-99B0-C0841EE75A10}" type="presParOf" srcId="{E6C7F35F-A00B-4B2F-889F-65BC18C8FF6F}" destId="{9A10DC6D-42CA-4280-B557-83D4224FA5EA}" srcOrd="1" destOrd="0" presId="urn:microsoft.com/office/officeart/2008/layout/VerticalCurvedList"/>
    <dgm:cxn modelId="{C0E83ADC-FDC7-4770-A29A-75A78528C7B0}" type="presParOf" srcId="{E6C7F35F-A00B-4B2F-889F-65BC18C8FF6F}" destId="{A24D4BBF-8C4A-4F4F-B397-AFF1C2F8562B}" srcOrd="2" destOrd="0" presId="urn:microsoft.com/office/officeart/2008/layout/VerticalCurvedList"/>
    <dgm:cxn modelId="{86940263-466D-4EFB-AF52-867FF03C2A4C}" type="presParOf" srcId="{E6C7F35F-A00B-4B2F-889F-65BC18C8FF6F}" destId="{7DBCE556-C831-420D-BF42-DF5F15E6FDFD}" srcOrd="3" destOrd="0" presId="urn:microsoft.com/office/officeart/2008/layout/VerticalCurvedList"/>
    <dgm:cxn modelId="{AF369D58-B02B-466F-9B83-BF7E76CD545C}" type="presParOf" srcId="{76CE526A-17DC-487A-8744-01366A282FD3}" destId="{1F090497-8B14-4212-BC5A-ABB377DB6FFE}" srcOrd="1" destOrd="0" presId="urn:microsoft.com/office/officeart/2008/layout/VerticalCurvedList"/>
    <dgm:cxn modelId="{CE2C11D4-AE5D-4EFF-975E-03C6CD55FF74}" type="presParOf" srcId="{76CE526A-17DC-487A-8744-01366A282FD3}" destId="{2128B1AD-FDEF-47B2-AA4A-FA73C81710E1}" srcOrd="2" destOrd="0" presId="urn:microsoft.com/office/officeart/2008/layout/VerticalCurvedList"/>
    <dgm:cxn modelId="{749FC319-9D81-4F80-A50C-E6E57940A8C4}" type="presParOf" srcId="{2128B1AD-FDEF-47B2-AA4A-FA73C81710E1}" destId="{CDDD6E7D-7ED1-478D-A08F-B97DF2C58409}" srcOrd="0" destOrd="0" presId="urn:microsoft.com/office/officeart/2008/layout/VerticalCurvedList"/>
    <dgm:cxn modelId="{AAF7550F-2C2A-48EF-87D6-D76C6D50F444}" type="presParOf" srcId="{76CE526A-17DC-487A-8744-01366A282FD3}" destId="{9204A55E-9CF5-4D71-AD84-91C0FCF347FF}" srcOrd="3" destOrd="0" presId="urn:microsoft.com/office/officeart/2008/layout/VerticalCurvedList"/>
    <dgm:cxn modelId="{FB44AB3C-5B09-473F-9243-30D7FF23E085}" type="presParOf" srcId="{76CE526A-17DC-487A-8744-01366A282FD3}" destId="{AAAE62CA-AA61-43FD-9DD7-540F0C17C8A1}" srcOrd="4" destOrd="0" presId="urn:microsoft.com/office/officeart/2008/layout/VerticalCurvedList"/>
    <dgm:cxn modelId="{D5A34E2F-4B11-4E31-BC15-B89A64ECD22D}" type="presParOf" srcId="{AAAE62CA-AA61-43FD-9DD7-540F0C17C8A1}" destId="{7A678990-D2DE-4407-BEC6-4DE8FF7B158C}" srcOrd="0" destOrd="0" presId="urn:microsoft.com/office/officeart/2008/layout/VerticalCurvedList"/>
    <dgm:cxn modelId="{F7C5DCF3-FF4A-485E-B915-6E9BBC2D465B}" type="presParOf" srcId="{76CE526A-17DC-487A-8744-01366A282FD3}" destId="{C81FC641-B066-41D8-8584-2581CC52D1D1}" srcOrd="5" destOrd="0" presId="urn:microsoft.com/office/officeart/2008/layout/VerticalCurvedList"/>
    <dgm:cxn modelId="{6F9B2B26-1E0E-4C33-BA33-4F7E2F2926AA}" type="presParOf" srcId="{76CE526A-17DC-487A-8744-01366A282FD3}" destId="{2539B3CE-358C-4AF3-AD7C-527F3D12AD7F}" srcOrd="6" destOrd="0" presId="urn:microsoft.com/office/officeart/2008/layout/VerticalCurvedList"/>
    <dgm:cxn modelId="{4FBFC5A9-185C-4272-A14E-CE937F5AC065}" type="presParOf" srcId="{2539B3CE-358C-4AF3-AD7C-527F3D12AD7F}" destId="{0B84C9A6-B86B-464E-87C2-1AE50BD7B420}" srcOrd="0" destOrd="0" presId="urn:microsoft.com/office/officeart/2008/layout/VerticalCurvedList"/>
    <dgm:cxn modelId="{FD9E88F9-4D4B-41B7-AB22-023407C4A019}" type="presParOf" srcId="{76CE526A-17DC-487A-8744-01366A282FD3}" destId="{EF60CD43-E55B-42CD-A694-E0E5C3C3E435}" srcOrd="7" destOrd="0" presId="urn:microsoft.com/office/officeart/2008/layout/VerticalCurvedList"/>
    <dgm:cxn modelId="{DECA8156-C10A-4B60-BEAB-8A24E23269DE}" type="presParOf" srcId="{76CE526A-17DC-487A-8744-01366A282FD3}" destId="{C341D2A2-B989-45BD-8F91-44D50440A34E}" srcOrd="8" destOrd="0" presId="urn:microsoft.com/office/officeart/2008/layout/VerticalCurvedList"/>
    <dgm:cxn modelId="{B2ACBC27-4B6D-4D8B-AD4C-3CD31BABB0DA}" type="presParOf" srcId="{C341D2A2-B989-45BD-8F91-44D50440A34E}" destId="{958FBDAE-E5FE-4862-B846-51853ACCE38C}" srcOrd="0" destOrd="0" presId="urn:microsoft.com/office/officeart/2008/layout/VerticalCurvedList"/>
    <dgm:cxn modelId="{3109F001-9C3C-4E73-A416-2430176DFD28}" type="presParOf" srcId="{76CE526A-17DC-487A-8744-01366A282FD3}" destId="{108B0B18-7752-4EF3-BA99-F1494D394D32}" srcOrd="9" destOrd="0" presId="urn:microsoft.com/office/officeart/2008/layout/VerticalCurvedList"/>
    <dgm:cxn modelId="{ED9E6ECC-7D58-468B-BA23-77600B63435B}" type="presParOf" srcId="{76CE526A-17DC-487A-8744-01366A282FD3}" destId="{ECAD7BCA-80E5-451C-B6EB-6ACE5FC54386}" srcOrd="10" destOrd="0" presId="urn:microsoft.com/office/officeart/2008/layout/VerticalCurvedList"/>
    <dgm:cxn modelId="{A338393C-F7AD-406C-8B71-75119637CEE7}" type="presParOf" srcId="{ECAD7BCA-80E5-451C-B6EB-6ACE5FC54386}" destId="{1D70E945-D508-4054-856F-E62089DAF2A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7E6CA2-C2A7-41EA-B0E5-8C1B50CB8102}" type="doc">
      <dgm:prSet loTypeId="urn:microsoft.com/office/officeart/2005/8/layout/hProcess9" loCatId="process" qsTypeId="urn:microsoft.com/office/officeart/2005/8/quickstyle/simple1" qsCatId="simple" csTypeId="urn:microsoft.com/office/officeart/2005/8/colors/colorful3" csCatId="colorful" phldr="1"/>
      <dgm:spPr/>
    </dgm:pt>
    <dgm:pt modelId="{DF53EEAA-AB68-4B88-BBDB-892177D387CF}">
      <dgm:prSet phldrT="[Text]"/>
      <dgm:spPr/>
      <dgm:t>
        <a:bodyPr/>
        <a:lstStyle/>
        <a:p>
          <a:r>
            <a:rPr lang="en-GB" dirty="0"/>
            <a:t>Relevant</a:t>
          </a:r>
        </a:p>
      </dgm:t>
    </dgm:pt>
    <dgm:pt modelId="{B15E3CA5-6E73-4718-AF0A-394A49F4C1F4}" type="parTrans" cxnId="{0156C70D-C35F-4CDB-B624-6CF2FF00CDD3}">
      <dgm:prSet/>
      <dgm:spPr/>
      <dgm:t>
        <a:bodyPr/>
        <a:lstStyle/>
        <a:p>
          <a:endParaRPr lang="en-GB"/>
        </a:p>
      </dgm:t>
    </dgm:pt>
    <dgm:pt modelId="{438FB5EF-968F-4584-A5AA-D75E3E6809F5}" type="sibTrans" cxnId="{0156C70D-C35F-4CDB-B624-6CF2FF00CDD3}">
      <dgm:prSet/>
      <dgm:spPr/>
      <dgm:t>
        <a:bodyPr/>
        <a:lstStyle/>
        <a:p>
          <a:endParaRPr lang="en-GB"/>
        </a:p>
      </dgm:t>
    </dgm:pt>
    <dgm:pt modelId="{BD72AEFA-72A3-4E2E-81AF-06F93F9C6E5C}">
      <dgm:prSet phldrT="[Text]"/>
      <dgm:spPr/>
      <dgm:t>
        <a:bodyPr/>
        <a:lstStyle/>
        <a:p>
          <a:r>
            <a:rPr lang="en-GB" dirty="0"/>
            <a:t>Reliable</a:t>
          </a:r>
        </a:p>
      </dgm:t>
    </dgm:pt>
    <dgm:pt modelId="{4BF58582-E962-446C-AD22-81AF8E22BDF3}" type="parTrans" cxnId="{90D5BE71-B287-43EE-A097-33E24BFE9468}">
      <dgm:prSet/>
      <dgm:spPr/>
      <dgm:t>
        <a:bodyPr/>
        <a:lstStyle/>
        <a:p>
          <a:endParaRPr lang="en-GB"/>
        </a:p>
      </dgm:t>
    </dgm:pt>
    <dgm:pt modelId="{C84C65F7-BBC1-455E-A99D-F9701E95690A}" type="sibTrans" cxnId="{90D5BE71-B287-43EE-A097-33E24BFE9468}">
      <dgm:prSet/>
      <dgm:spPr/>
      <dgm:t>
        <a:bodyPr/>
        <a:lstStyle/>
        <a:p>
          <a:endParaRPr lang="en-GB"/>
        </a:p>
      </dgm:t>
    </dgm:pt>
    <dgm:pt modelId="{A7DEA3F6-4167-4D14-94B2-F1F75891839C}">
      <dgm:prSet phldrT="[Text]"/>
      <dgm:spPr/>
      <dgm:t>
        <a:bodyPr/>
        <a:lstStyle/>
        <a:p>
          <a:r>
            <a:rPr lang="en-GB" dirty="0"/>
            <a:t>Recent</a:t>
          </a:r>
        </a:p>
      </dgm:t>
    </dgm:pt>
    <dgm:pt modelId="{B31BB178-1A0E-4404-B7E8-768173376814}" type="parTrans" cxnId="{94165FC6-431B-4CAB-960E-528C82125468}">
      <dgm:prSet/>
      <dgm:spPr/>
      <dgm:t>
        <a:bodyPr/>
        <a:lstStyle/>
        <a:p>
          <a:endParaRPr lang="en-GB"/>
        </a:p>
      </dgm:t>
    </dgm:pt>
    <dgm:pt modelId="{F1A597DF-FF68-406E-A98A-F8FB695BD07C}" type="sibTrans" cxnId="{94165FC6-431B-4CAB-960E-528C82125468}">
      <dgm:prSet/>
      <dgm:spPr/>
      <dgm:t>
        <a:bodyPr/>
        <a:lstStyle/>
        <a:p>
          <a:endParaRPr lang="en-GB"/>
        </a:p>
      </dgm:t>
    </dgm:pt>
    <dgm:pt modelId="{762CDAD3-0334-4C46-86D8-1A5B20671E1C}" type="pres">
      <dgm:prSet presAssocID="{657E6CA2-C2A7-41EA-B0E5-8C1B50CB8102}" presName="CompostProcess" presStyleCnt="0">
        <dgm:presLayoutVars>
          <dgm:dir/>
          <dgm:resizeHandles val="exact"/>
        </dgm:presLayoutVars>
      </dgm:prSet>
      <dgm:spPr/>
    </dgm:pt>
    <dgm:pt modelId="{34E8BD0B-16CD-40E8-92B1-7E4F82EA6D77}" type="pres">
      <dgm:prSet presAssocID="{657E6CA2-C2A7-41EA-B0E5-8C1B50CB8102}" presName="arrow" presStyleLbl="bgShp" presStyleIdx="0" presStyleCnt="1"/>
      <dgm:spPr/>
    </dgm:pt>
    <dgm:pt modelId="{B0BC77F5-24CC-4DA4-B47E-D9C38B74EDAB}" type="pres">
      <dgm:prSet presAssocID="{657E6CA2-C2A7-41EA-B0E5-8C1B50CB8102}" presName="linearProcess" presStyleCnt="0"/>
      <dgm:spPr/>
    </dgm:pt>
    <dgm:pt modelId="{EB861838-0C27-4087-A6A4-BEAD1D6936DD}" type="pres">
      <dgm:prSet presAssocID="{DF53EEAA-AB68-4B88-BBDB-892177D387CF}" presName="textNode" presStyleLbl="node1" presStyleIdx="0" presStyleCnt="3">
        <dgm:presLayoutVars>
          <dgm:bulletEnabled val="1"/>
        </dgm:presLayoutVars>
      </dgm:prSet>
      <dgm:spPr/>
    </dgm:pt>
    <dgm:pt modelId="{12DAF28A-5C5A-4250-8297-333D563B7B3C}" type="pres">
      <dgm:prSet presAssocID="{438FB5EF-968F-4584-A5AA-D75E3E6809F5}" presName="sibTrans" presStyleCnt="0"/>
      <dgm:spPr/>
    </dgm:pt>
    <dgm:pt modelId="{ED014D5B-2B3C-48EE-B6B5-97F5322D7283}" type="pres">
      <dgm:prSet presAssocID="{BD72AEFA-72A3-4E2E-81AF-06F93F9C6E5C}" presName="textNode" presStyleLbl="node1" presStyleIdx="1" presStyleCnt="3">
        <dgm:presLayoutVars>
          <dgm:bulletEnabled val="1"/>
        </dgm:presLayoutVars>
      </dgm:prSet>
      <dgm:spPr/>
    </dgm:pt>
    <dgm:pt modelId="{FE4A3362-892E-44E4-98EE-CA4DDC9ACBF1}" type="pres">
      <dgm:prSet presAssocID="{C84C65F7-BBC1-455E-A99D-F9701E95690A}" presName="sibTrans" presStyleCnt="0"/>
      <dgm:spPr/>
    </dgm:pt>
    <dgm:pt modelId="{598F7068-8081-4A0E-B5F3-D6A02904E89F}" type="pres">
      <dgm:prSet presAssocID="{A7DEA3F6-4167-4D14-94B2-F1F75891839C}" presName="textNode" presStyleLbl="node1" presStyleIdx="2" presStyleCnt="3">
        <dgm:presLayoutVars>
          <dgm:bulletEnabled val="1"/>
        </dgm:presLayoutVars>
      </dgm:prSet>
      <dgm:spPr/>
    </dgm:pt>
  </dgm:ptLst>
  <dgm:cxnLst>
    <dgm:cxn modelId="{0156C70D-C35F-4CDB-B624-6CF2FF00CDD3}" srcId="{657E6CA2-C2A7-41EA-B0E5-8C1B50CB8102}" destId="{DF53EEAA-AB68-4B88-BBDB-892177D387CF}" srcOrd="0" destOrd="0" parTransId="{B15E3CA5-6E73-4718-AF0A-394A49F4C1F4}" sibTransId="{438FB5EF-968F-4584-A5AA-D75E3E6809F5}"/>
    <dgm:cxn modelId="{9D67F739-F3EE-4396-BA15-9D84CB33E040}" type="presOf" srcId="{DF53EEAA-AB68-4B88-BBDB-892177D387CF}" destId="{EB861838-0C27-4087-A6A4-BEAD1D6936DD}" srcOrd="0" destOrd="0" presId="urn:microsoft.com/office/officeart/2005/8/layout/hProcess9"/>
    <dgm:cxn modelId="{A1E98C42-D35F-4451-A72A-AC840AE96D24}" type="presOf" srcId="{657E6CA2-C2A7-41EA-B0E5-8C1B50CB8102}" destId="{762CDAD3-0334-4C46-86D8-1A5B20671E1C}" srcOrd="0" destOrd="0" presId="urn:microsoft.com/office/officeart/2005/8/layout/hProcess9"/>
    <dgm:cxn modelId="{90D5BE71-B287-43EE-A097-33E24BFE9468}" srcId="{657E6CA2-C2A7-41EA-B0E5-8C1B50CB8102}" destId="{BD72AEFA-72A3-4E2E-81AF-06F93F9C6E5C}" srcOrd="1" destOrd="0" parTransId="{4BF58582-E962-446C-AD22-81AF8E22BDF3}" sibTransId="{C84C65F7-BBC1-455E-A99D-F9701E95690A}"/>
    <dgm:cxn modelId="{0F365298-2709-4097-B669-0909887CB1CD}" type="presOf" srcId="{A7DEA3F6-4167-4D14-94B2-F1F75891839C}" destId="{598F7068-8081-4A0E-B5F3-D6A02904E89F}" srcOrd="0" destOrd="0" presId="urn:microsoft.com/office/officeart/2005/8/layout/hProcess9"/>
    <dgm:cxn modelId="{2E531BB3-FF4D-483E-9AA8-07D5413CC597}" type="presOf" srcId="{BD72AEFA-72A3-4E2E-81AF-06F93F9C6E5C}" destId="{ED014D5B-2B3C-48EE-B6B5-97F5322D7283}" srcOrd="0" destOrd="0" presId="urn:microsoft.com/office/officeart/2005/8/layout/hProcess9"/>
    <dgm:cxn modelId="{94165FC6-431B-4CAB-960E-528C82125468}" srcId="{657E6CA2-C2A7-41EA-B0E5-8C1B50CB8102}" destId="{A7DEA3F6-4167-4D14-94B2-F1F75891839C}" srcOrd="2" destOrd="0" parTransId="{B31BB178-1A0E-4404-B7E8-768173376814}" sibTransId="{F1A597DF-FF68-406E-A98A-F8FB695BD07C}"/>
    <dgm:cxn modelId="{AEE848B3-5A12-4829-9B7A-009C3F11D66F}" type="presParOf" srcId="{762CDAD3-0334-4C46-86D8-1A5B20671E1C}" destId="{34E8BD0B-16CD-40E8-92B1-7E4F82EA6D77}" srcOrd="0" destOrd="0" presId="urn:microsoft.com/office/officeart/2005/8/layout/hProcess9"/>
    <dgm:cxn modelId="{DEC8C560-0388-4D84-9DDC-6585D85AD1FC}" type="presParOf" srcId="{762CDAD3-0334-4C46-86D8-1A5B20671E1C}" destId="{B0BC77F5-24CC-4DA4-B47E-D9C38B74EDAB}" srcOrd="1" destOrd="0" presId="urn:microsoft.com/office/officeart/2005/8/layout/hProcess9"/>
    <dgm:cxn modelId="{0F884745-F3F9-406D-A4C5-9C8186631971}" type="presParOf" srcId="{B0BC77F5-24CC-4DA4-B47E-D9C38B74EDAB}" destId="{EB861838-0C27-4087-A6A4-BEAD1D6936DD}" srcOrd="0" destOrd="0" presId="urn:microsoft.com/office/officeart/2005/8/layout/hProcess9"/>
    <dgm:cxn modelId="{CF389FF7-4AC8-4508-8077-EAFE964C2942}" type="presParOf" srcId="{B0BC77F5-24CC-4DA4-B47E-D9C38B74EDAB}" destId="{12DAF28A-5C5A-4250-8297-333D563B7B3C}" srcOrd="1" destOrd="0" presId="urn:microsoft.com/office/officeart/2005/8/layout/hProcess9"/>
    <dgm:cxn modelId="{35C24883-5041-4611-998A-F4B6CE13A3E7}" type="presParOf" srcId="{B0BC77F5-24CC-4DA4-B47E-D9C38B74EDAB}" destId="{ED014D5B-2B3C-48EE-B6B5-97F5322D7283}" srcOrd="2" destOrd="0" presId="urn:microsoft.com/office/officeart/2005/8/layout/hProcess9"/>
    <dgm:cxn modelId="{16F26A7A-C9F2-40E0-9B04-6F611787B534}" type="presParOf" srcId="{B0BC77F5-24CC-4DA4-B47E-D9C38B74EDAB}" destId="{FE4A3362-892E-44E4-98EE-CA4DDC9ACBF1}" srcOrd="3" destOrd="0" presId="urn:microsoft.com/office/officeart/2005/8/layout/hProcess9"/>
    <dgm:cxn modelId="{9FF21023-5849-4D5B-9F7B-2B35DEB6AEA7}" type="presParOf" srcId="{B0BC77F5-24CC-4DA4-B47E-D9C38B74EDAB}" destId="{598F7068-8081-4A0E-B5F3-D6A02904E89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6C6793-E234-432F-AA4E-A6846858FDDC}" type="doc">
      <dgm:prSet loTypeId="urn:microsoft.com/office/officeart/2011/layout/CircleProcess" loCatId="process" qsTypeId="urn:microsoft.com/office/officeart/2005/8/quickstyle/simple1" qsCatId="simple" csTypeId="urn:microsoft.com/office/officeart/2005/8/colors/colorful3" csCatId="colorful" phldr="1"/>
      <dgm:spPr/>
      <dgm:t>
        <a:bodyPr/>
        <a:lstStyle/>
        <a:p>
          <a:endParaRPr lang="en-GB"/>
        </a:p>
      </dgm:t>
    </dgm:pt>
    <dgm:pt modelId="{C5FF3333-0808-42CF-BDD7-1602F93A647C}">
      <dgm:prSet phldrT="[Text]"/>
      <dgm:spPr/>
      <dgm:t>
        <a:bodyPr/>
        <a:lstStyle/>
        <a:p>
          <a:r>
            <a:rPr lang="en-GB" dirty="0"/>
            <a:t>Position</a:t>
          </a:r>
        </a:p>
      </dgm:t>
    </dgm:pt>
    <dgm:pt modelId="{73C3AE46-80FD-4C0C-BEA4-9F5511248D83}" type="parTrans" cxnId="{F68188E8-6F9C-4736-B203-C57233861E67}">
      <dgm:prSet/>
      <dgm:spPr/>
      <dgm:t>
        <a:bodyPr/>
        <a:lstStyle/>
        <a:p>
          <a:endParaRPr lang="en-GB"/>
        </a:p>
      </dgm:t>
    </dgm:pt>
    <dgm:pt modelId="{7CB8509D-C29E-4608-AB54-CCC3424D71F2}" type="sibTrans" cxnId="{F68188E8-6F9C-4736-B203-C57233861E67}">
      <dgm:prSet/>
      <dgm:spPr/>
      <dgm:t>
        <a:bodyPr/>
        <a:lstStyle/>
        <a:p>
          <a:endParaRPr lang="en-GB"/>
        </a:p>
      </dgm:t>
    </dgm:pt>
    <dgm:pt modelId="{0EC80A10-FD58-4E5C-B054-9DCED0A59351}">
      <dgm:prSet phldrT="[Text]"/>
      <dgm:spPr/>
      <dgm:t>
        <a:bodyPr/>
        <a:lstStyle/>
        <a:p>
          <a:r>
            <a:rPr lang="en-GB" dirty="0"/>
            <a:t>Perspective</a:t>
          </a:r>
        </a:p>
      </dgm:t>
    </dgm:pt>
    <dgm:pt modelId="{6F6E8498-1496-45A5-ADBE-CC38455FDD80}" type="parTrans" cxnId="{4AE18AC6-CB6F-469A-B784-F93E3371D642}">
      <dgm:prSet/>
      <dgm:spPr/>
      <dgm:t>
        <a:bodyPr/>
        <a:lstStyle/>
        <a:p>
          <a:endParaRPr lang="en-GB"/>
        </a:p>
      </dgm:t>
    </dgm:pt>
    <dgm:pt modelId="{83258C5F-432A-4BCF-84FB-6235CBE78B47}" type="sibTrans" cxnId="{4AE18AC6-CB6F-469A-B784-F93E3371D642}">
      <dgm:prSet/>
      <dgm:spPr/>
      <dgm:t>
        <a:bodyPr/>
        <a:lstStyle/>
        <a:p>
          <a:endParaRPr lang="en-GB"/>
        </a:p>
      </dgm:t>
    </dgm:pt>
    <dgm:pt modelId="{4EA593A1-DAE9-49B3-BE19-0EE66BA38CA3}">
      <dgm:prSet phldrT="[Text]"/>
      <dgm:spPr/>
      <dgm:t>
        <a:bodyPr/>
        <a:lstStyle/>
        <a:p>
          <a:r>
            <a:rPr lang="en-GB" dirty="0"/>
            <a:t>Point of view</a:t>
          </a:r>
        </a:p>
      </dgm:t>
    </dgm:pt>
    <dgm:pt modelId="{BA1DF868-00C1-4FC0-A985-05E1C98309AD}" type="parTrans" cxnId="{59EFDA25-A481-493E-907E-1BC535D2A70A}">
      <dgm:prSet/>
      <dgm:spPr/>
      <dgm:t>
        <a:bodyPr/>
        <a:lstStyle/>
        <a:p>
          <a:endParaRPr lang="en-GB"/>
        </a:p>
      </dgm:t>
    </dgm:pt>
    <dgm:pt modelId="{A6CF8C84-536B-4F5A-BE4B-9D840CB74026}" type="sibTrans" cxnId="{59EFDA25-A481-493E-907E-1BC535D2A70A}">
      <dgm:prSet/>
      <dgm:spPr/>
      <dgm:t>
        <a:bodyPr/>
        <a:lstStyle/>
        <a:p>
          <a:endParaRPr lang="en-GB"/>
        </a:p>
      </dgm:t>
    </dgm:pt>
    <dgm:pt modelId="{20C1EA33-E47A-4DE7-AE42-630D0B5E7B20}" type="pres">
      <dgm:prSet presAssocID="{3C6C6793-E234-432F-AA4E-A6846858FDDC}" presName="Name0" presStyleCnt="0">
        <dgm:presLayoutVars>
          <dgm:chMax val="11"/>
          <dgm:chPref val="11"/>
          <dgm:dir/>
          <dgm:resizeHandles/>
        </dgm:presLayoutVars>
      </dgm:prSet>
      <dgm:spPr/>
    </dgm:pt>
    <dgm:pt modelId="{0A0F24C5-B2BC-444D-B4B6-BF7839744584}" type="pres">
      <dgm:prSet presAssocID="{4EA593A1-DAE9-49B3-BE19-0EE66BA38CA3}" presName="Accent3" presStyleCnt="0"/>
      <dgm:spPr/>
    </dgm:pt>
    <dgm:pt modelId="{823428D9-321A-4D4D-9655-D0AF1760DBDD}" type="pres">
      <dgm:prSet presAssocID="{4EA593A1-DAE9-49B3-BE19-0EE66BA38CA3}" presName="Accent" presStyleLbl="node1" presStyleIdx="0" presStyleCnt="3"/>
      <dgm:spPr/>
    </dgm:pt>
    <dgm:pt modelId="{47FCC3B9-ACA2-4DFB-817E-29F55E9B7730}" type="pres">
      <dgm:prSet presAssocID="{4EA593A1-DAE9-49B3-BE19-0EE66BA38CA3}" presName="ParentBackground3" presStyleCnt="0"/>
      <dgm:spPr/>
    </dgm:pt>
    <dgm:pt modelId="{5A41F3BB-70A0-4EC4-8F4D-745C16FFCA1D}" type="pres">
      <dgm:prSet presAssocID="{4EA593A1-DAE9-49B3-BE19-0EE66BA38CA3}" presName="ParentBackground" presStyleLbl="fgAcc1" presStyleIdx="0" presStyleCnt="3"/>
      <dgm:spPr/>
    </dgm:pt>
    <dgm:pt modelId="{A55D526E-D807-4618-8C41-95FAA37C7725}" type="pres">
      <dgm:prSet presAssocID="{4EA593A1-DAE9-49B3-BE19-0EE66BA38CA3}" presName="Parent3" presStyleLbl="revTx" presStyleIdx="0" presStyleCnt="0">
        <dgm:presLayoutVars>
          <dgm:chMax val="1"/>
          <dgm:chPref val="1"/>
          <dgm:bulletEnabled val="1"/>
        </dgm:presLayoutVars>
      </dgm:prSet>
      <dgm:spPr/>
    </dgm:pt>
    <dgm:pt modelId="{C0F3538E-3384-46A6-ABD2-047CC4B31A04}" type="pres">
      <dgm:prSet presAssocID="{0EC80A10-FD58-4E5C-B054-9DCED0A59351}" presName="Accent2" presStyleCnt="0"/>
      <dgm:spPr/>
    </dgm:pt>
    <dgm:pt modelId="{6CE02B9B-F6F1-4670-8080-6540322DA096}" type="pres">
      <dgm:prSet presAssocID="{0EC80A10-FD58-4E5C-B054-9DCED0A59351}" presName="Accent" presStyleLbl="node1" presStyleIdx="1" presStyleCnt="3"/>
      <dgm:spPr/>
    </dgm:pt>
    <dgm:pt modelId="{68CCE63B-3B4E-48C6-B80D-E0E3C18F91D6}" type="pres">
      <dgm:prSet presAssocID="{0EC80A10-FD58-4E5C-B054-9DCED0A59351}" presName="ParentBackground2" presStyleCnt="0"/>
      <dgm:spPr/>
    </dgm:pt>
    <dgm:pt modelId="{3C582AAF-77AC-4D92-B0A1-8F97087F3148}" type="pres">
      <dgm:prSet presAssocID="{0EC80A10-FD58-4E5C-B054-9DCED0A59351}" presName="ParentBackground" presStyleLbl="fgAcc1" presStyleIdx="1" presStyleCnt="3"/>
      <dgm:spPr/>
    </dgm:pt>
    <dgm:pt modelId="{63D7C9B8-BF0E-479C-A818-A0FECAAD4009}" type="pres">
      <dgm:prSet presAssocID="{0EC80A10-FD58-4E5C-B054-9DCED0A59351}" presName="Parent2" presStyleLbl="revTx" presStyleIdx="0" presStyleCnt="0">
        <dgm:presLayoutVars>
          <dgm:chMax val="1"/>
          <dgm:chPref val="1"/>
          <dgm:bulletEnabled val="1"/>
        </dgm:presLayoutVars>
      </dgm:prSet>
      <dgm:spPr/>
    </dgm:pt>
    <dgm:pt modelId="{BA9767D3-DE6A-4A70-9142-DF5B53BF6FF4}" type="pres">
      <dgm:prSet presAssocID="{C5FF3333-0808-42CF-BDD7-1602F93A647C}" presName="Accent1" presStyleCnt="0"/>
      <dgm:spPr/>
    </dgm:pt>
    <dgm:pt modelId="{DE469AB7-EABA-4878-A4FD-A4FBC5EFC025}" type="pres">
      <dgm:prSet presAssocID="{C5FF3333-0808-42CF-BDD7-1602F93A647C}" presName="Accent" presStyleLbl="node1" presStyleIdx="2" presStyleCnt="3"/>
      <dgm:spPr/>
    </dgm:pt>
    <dgm:pt modelId="{9AE48E41-0D80-4F77-A41F-A230218A58E4}" type="pres">
      <dgm:prSet presAssocID="{C5FF3333-0808-42CF-BDD7-1602F93A647C}" presName="ParentBackground1" presStyleCnt="0"/>
      <dgm:spPr/>
    </dgm:pt>
    <dgm:pt modelId="{F75A3338-21DF-4329-926F-C4B267F97568}" type="pres">
      <dgm:prSet presAssocID="{C5FF3333-0808-42CF-BDD7-1602F93A647C}" presName="ParentBackground" presStyleLbl="fgAcc1" presStyleIdx="2" presStyleCnt="3"/>
      <dgm:spPr/>
    </dgm:pt>
    <dgm:pt modelId="{0F1B0153-A9F0-485A-93D5-D0E7362E4CE4}" type="pres">
      <dgm:prSet presAssocID="{C5FF3333-0808-42CF-BDD7-1602F93A647C}" presName="Parent1" presStyleLbl="revTx" presStyleIdx="0" presStyleCnt="0">
        <dgm:presLayoutVars>
          <dgm:chMax val="1"/>
          <dgm:chPref val="1"/>
          <dgm:bulletEnabled val="1"/>
        </dgm:presLayoutVars>
      </dgm:prSet>
      <dgm:spPr/>
    </dgm:pt>
  </dgm:ptLst>
  <dgm:cxnLst>
    <dgm:cxn modelId="{2410B404-05E7-47ED-977A-C41B957D4247}" type="presOf" srcId="{3C6C6793-E234-432F-AA4E-A6846858FDDC}" destId="{20C1EA33-E47A-4DE7-AE42-630D0B5E7B20}" srcOrd="0" destOrd="0" presId="urn:microsoft.com/office/officeart/2011/layout/CircleProcess"/>
    <dgm:cxn modelId="{59EFDA25-A481-493E-907E-1BC535D2A70A}" srcId="{3C6C6793-E234-432F-AA4E-A6846858FDDC}" destId="{4EA593A1-DAE9-49B3-BE19-0EE66BA38CA3}" srcOrd="2" destOrd="0" parTransId="{BA1DF868-00C1-4FC0-A985-05E1C98309AD}" sibTransId="{A6CF8C84-536B-4F5A-BE4B-9D840CB74026}"/>
    <dgm:cxn modelId="{6EDB612D-79AB-47F1-8D17-F6CE403B7091}" type="presOf" srcId="{C5FF3333-0808-42CF-BDD7-1602F93A647C}" destId="{0F1B0153-A9F0-485A-93D5-D0E7362E4CE4}" srcOrd="1" destOrd="0" presId="urn:microsoft.com/office/officeart/2011/layout/CircleProcess"/>
    <dgm:cxn modelId="{33AC4F5D-2F5C-4388-A465-56A92DDEA367}" type="presOf" srcId="{0EC80A10-FD58-4E5C-B054-9DCED0A59351}" destId="{3C582AAF-77AC-4D92-B0A1-8F97087F3148}" srcOrd="0" destOrd="0" presId="urn:microsoft.com/office/officeart/2011/layout/CircleProcess"/>
    <dgm:cxn modelId="{FED2EA89-CB94-4A81-8525-BEEF76099E30}" type="presOf" srcId="{4EA593A1-DAE9-49B3-BE19-0EE66BA38CA3}" destId="{A55D526E-D807-4618-8C41-95FAA37C7725}" srcOrd="1" destOrd="0" presId="urn:microsoft.com/office/officeart/2011/layout/CircleProcess"/>
    <dgm:cxn modelId="{C74AE497-5A8D-4A6D-9B6C-E6588E33BA97}" type="presOf" srcId="{4EA593A1-DAE9-49B3-BE19-0EE66BA38CA3}" destId="{5A41F3BB-70A0-4EC4-8F4D-745C16FFCA1D}" srcOrd="0" destOrd="0" presId="urn:microsoft.com/office/officeart/2011/layout/CircleProcess"/>
    <dgm:cxn modelId="{5100C2A4-C080-4A4D-A541-AE6B43905FD6}" type="presOf" srcId="{C5FF3333-0808-42CF-BDD7-1602F93A647C}" destId="{F75A3338-21DF-4329-926F-C4B267F97568}" srcOrd="0" destOrd="0" presId="urn:microsoft.com/office/officeart/2011/layout/CircleProcess"/>
    <dgm:cxn modelId="{F5D5A5B8-40FB-469E-B898-6C503DBE8786}" type="presOf" srcId="{0EC80A10-FD58-4E5C-B054-9DCED0A59351}" destId="{63D7C9B8-BF0E-479C-A818-A0FECAAD4009}" srcOrd="1" destOrd="0" presId="urn:microsoft.com/office/officeart/2011/layout/CircleProcess"/>
    <dgm:cxn modelId="{4AE18AC6-CB6F-469A-B784-F93E3371D642}" srcId="{3C6C6793-E234-432F-AA4E-A6846858FDDC}" destId="{0EC80A10-FD58-4E5C-B054-9DCED0A59351}" srcOrd="1" destOrd="0" parTransId="{6F6E8498-1496-45A5-ADBE-CC38455FDD80}" sibTransId="{83258C5F-432A-4BCF-84FB-6235CBE78B47}"/>
    <dgm:cxn modelId="{F68188E8-6F9C-4736-B203-C57233861E67}" srcId="{3C6C6793-E234-432F-AA4E-A6846858FDDC}" destId="{C5FF3333-0808-42CF-BDD7-1602F93A647C}" srcOrd="0" destOrd="0" parTransId="{73C3AE46-80FD-4C0C-BEA4-9F5511248D83}" sibTransId="{7CB8509D-C29E-4608-AB54-CCC3424D71F2}"/>
    <dgm:cxn modelId="{99C92B2F-A5A4-4306-B7CE-045FB41EBFE6}" type="presParOf" srcId="{20C1EA33-E47A-4DE7-AE42-630D0B5E7B20}" destId="{0A0F24C5-B2BC-444D-B4B6-BF7839744584}" srcOrd="0" destOrd="0" presId="urn:microsoft.com/office/officeart/2011/layout/CircleProcess"/>
    <dgm:cxn modelId="{9A0E61B3-14DA-4D2A-8F7E-554AA2596464}" type="presParOf" srcId="{0A0F24C5-B2BC-444D-B4B6-BF7839744584}" destId="{823428D9-321A-4D4D-9655-D0AF1760DBDD}" srcOrd="0" destOrd="0" presId="urn:microsoft.com/office/officeart/2011/layout/CircleProcess"/>
    <dgm:cxn modelId="{569E8D64-EB83-40A4-83E3-DE1003E0BF56}" type="presParOf" srcId="{20C1EA33-E47A-4DE7-AE42-630D0B5E7B20}" destId="{47FCC3B9-ACA2-4DFB-817E-29F55E9B7730}" srcOrd="1" destOrd="0" presId="urn:microsoft.com/office/officeart/2011/layout/CircleProcess"/>
    <dgm:cxn modelId="{0554A569-ABFA-4DB9-8A8A-704CD43F64DC}" type="presParOf" srcId="{47FCC3B9-ACA2-4DFB-817E-29F55E9B7730}" destId="{5A41F3BB-70A0-4EC4-8F4D-745C16FFCA1D}" srcOrd="0" destOrd="0" presId="urn:microsoft.com/office/officeart/2011/layout/CircleProcess"/>
    <dgm:cxn modelId="{8D1E2BEF-CEFC-4030-AB41-03440791817D}" type="presParOf" srcId="{20C1EA33-E47A-4DE7-AE42-630D0B5E7B20}" destId="{A55D526E-D807-4618-8C41-95FAA37C7725}" srcOrd="2" destOrd="0" presId="urn:microsoft.com/office/officeart/2011/layout/CircleProcess"/>
    <dgm:cxn modelId="{43AE3D17-AD0C-426E-923E-662C8D420A77}" type="presParOf" srcId="{20C1EA33-E47A-4DE7-AE42-630D0B5E7B20}" destId="{C0F3538E-3384-46A6-ABD2-047CC4B31A04}" srcOrd="3" destOrd="0" presId="urn:microsoft.com/office/officeart/2011/layout/CircleProcess"/>
    <dgm:cxn modelId="{49113501-5DD1-474C-9AA5-48838F8AD7FE}" type="presParOf" srcId="{C0F3538E-3384-46A6-ABD2-047CC4B31A04}" destId="{6CE02B9B-F6F1-4670-8080-6540322DA096}" srcOrd="0" destOrd="0" presId="urn:microsoft.com/office/officeart/2011/layout/CircleProcess"/>
    <dgm:cxn modelId="{BE03730C-07A0-43D2-8992-4984B7990F85}" type="presParOf" srcId="{20C1EA33-E47A-4DE7-AE42-630D0B5E7B20}" destId="{68CCE63B-3B4E-48C6-B80D-E0E3C18F91D6}" srcOrd="4" destOrd="0" presId="urn:microsoft.com/office/officeart/2011/layout/CircleProcess"/>
    <dgm:cxn modelId="{2C148CB3-668B-45BE-86FF-1FC227F5FE55}" type="presParOf" srcId="{68CCE63B-3B4E-48C6-B80D-E0E3C18F91D6}" destId="{3C582AAF-77AC-4D92-B0A1-8F97087F3148}" srcOrd="0" destOrd="0" presId="urn:microsoft.com/office/officeart/2011/layout/CircleProcess"/>
    <dgm:cxn modelId="{113E3B86-274B-4386-ABF9-8EFCD4F91CAC}" type="presParOf" srcId="{20C1EA33-E47A-4DE7-AE42-630D0B5E7B20}" destId="{63D7C9B8-BF0E-479C-A818-A0FECAAD4009}" srcOrd="5" destOrd="0" presId="urn:microsoft.com/office/officeart/2011/layout/CircleProcess"/>
    <dgm:cxn modelId="{059D6FEF-1092-41DE-8F7F-440C37984516}" type="presParOf" srcId="{20C1EA33-E47A-4DE7-AE42-630D0B5E7B20}" destId="{BA9767D3-DE6A-4A70-9142-DF5B53BF6FF4}" srcOrd="6" destOrd="0" presId="urn:microsoft.com/office/officeart/2011/layout/CircleProcess"/>
    <dgm:cxn modelId="{89B2A246-D940-4A5C-B841-2A66163E4899}" type="presParOf" srcId="{BA9767D3-DE6A-4A70-9142-DF5B53BF6FF4}" destId="{DE469AB7-EABA-4878-A4FD-A4FBC5EFC025}" srcOrd="0" destOrd="0" presId="urn:microsoft.com/office/officeart/2011/layout/CircleProcess"/>
    <dgm:cxn modelId="{A9C7B4FB-05A4-402D-BD18-9C3B21C7ECDD}" type="presParOf" srcId="{20C1EA33-E47A-4DE7-AE42-630D0B5E7B20}" destId="{9AE48E41-0D80-4F77-A41F-A230218A58E4}" srcOrd="7" destOrd="0" presId="urn:microsoft.com/office/officeart/2011/layout/CircleProcess"/>
    <dgm:cxn modelId="{D0002A85-DFD6-4531-A9BE-C8ACE8BF98D8}" type="presParOf" srcId="{9AE48E41-0D80-4F77-A41F-A230218A58E4}" destId="{F75A3338-21DF-4329-926F-C4B267F97568}" srcOrd="0" destOrd="0" presId="urn:microsoft.com/office/officeart/2011/layout/CircleProcess"/>
    <dgm:cxn modelId="{5137D4BC-08D6-4EA2-8FEA-26AB9FE4C04A}" type="presParOf" srcId="{20C1EA33-E47A-4DE7-AE42-630D0B5E7B20}" destId="{0F1B0153-A9F0-485A-93D5-D0E7362E4CE4}"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3830D2-9712-4329-A8CF-1F062B684731}" type="doc">
      <dgm:prSet loTypeId="urn:microsoft.com/office/officeart/2005/8/layout/hProcess9" loCatId="process" qsTypeId="urn:microsoft.com/office/officeart/2005/8/quickstyle/simple1" qsCatId="simple" csTypeId="urn:microsoft.com/office/officeart/2005/8/colors/colorful3" csCatId="colorful" phldr="1"/>
      <dgm:spPr/>
    </dgm:pt>
    <dgm:pt modelId="{9F0E448F-7EC0-4F34-8596-8B8B3384D54C}">
      <dgm:prSet phldrT="[Text]"/>
      <dgm:spPr/>
      <dgm:t>
        <a:bodyPr/>
        <a:lstStyle/>
        <a:p>
          <a:r>
            <a:rPr lang="en-GB" dirty="0"/>
            <a:t>Claim</a:t>
          </a:r>
        </a:p>
      </dgm:t>
    </dgm:pt>
    <dgm:pt modelId="{46357422-4E82-4576-8834-DED1D845B7AB}" type="parTrans" cxnId="{40BC7795-B414-48D3-8304-E5EF9E84B1E0}">
      <dgm:prSet/>
      <dgm:spPr/>
      <dgm:t>
        <a:bodyPr/>
        <a:lstStyle/>
        <a:p>
          <a:endParaRPr lang="en-GB"/>
        </a:p>
      </dgm:t>
    </dgm:pt>
    <dgm:pt modelId="{30637EAC-042C-4F6D-BB95-A65CA6F22B04}" type="sibTrans" cxnId="{40BC7795-B414-48D3-8304-E5EF9E84B1E0}">
      <dgm:prSet/>
      <dgm:spPr/>
      <dgm:t>
        <a:bodyPr/>
        <a:lstStyle/>
        <a:p>
          <a:endParaRPr lang="en-GB"/>
        </a:p>
      </dgm:t>
    </dgm:pt>
    <dgm:pt modelId="{A8C7C987-5969-4D68-B6D9-DD37B7B1E88B}">
      <dgm:prSet phldrT="[Text]"/>
      <dgm:spPr/>
      <dgm:t>
        <a:bodyPr/>
        <a:lstStyle/>
        <a:p>
          <a:r>
            <a:rPr lang="en-GB" dirty="0"/>
            <a:t>Proof</a:t>
          </a:r>
        </a:p>
      </dgm:t>
    </dgm:pt>
    <dgm:pt modelId="{900D4309-737C-4CA9-AA43-0E6543156412}" type="parTrans" cxnId="{D0AB460C-6052-423A-B474-033910050837}">
      <dgm:prSet/>
      <dgm:spPr/>
      <dgm:t>
        <a:bodyPr/>
        <a:lstStyle/>
        <a:p>
          <a:endParaRPr lang="en-GB"/>
        </a:p>
      </dgm:t>
    </dgm:pt>
    <dgm:pt modelId="{407976A9-A2C3-4F7E-B562-D7E30E318C12}" type="sibTrans" cxnId="{D0AB460C-6052-423A-B474-033910050837}">
      <dgm:prSet/>
      <dgm:spPr/>
      <dgm:t>
        <a:bodyPr/>
        <a:lstStyle/>
        <a:p>
          <a:endParaRPr lang="en-GB"/>
        </a:p>
      </dgm:t>
    </dgm:pt>
    <dgm:pt modelId="{F48A5E1F-9259-457B-A2EA-11BDFD0A068F}">
      <dgm:prSet phldrT="[Text]"/>
      <dgm:spPr/>
      <dgm:t>
        <a:bodyPr/>
        <a:lstStyle/>
        <a:p>
          <a:r>
            <a:rPr lang="en-GB" dirty="0"/>
            <a:t>Objections</a:t>
          </a:r>
        </a:p>
      </dgm:t>
    </dgm:pt>
    <dgm:pt modelId="{CD8BAA8E-7350-47E4-BCEB-0EEADDDA902A}" type="parTrans" cxnId="{48926E1C-83CF-465E-8E4C-B84153B45967}">
      <dgm:prSet/>
      <dgm:spPr/>
      <dgm:t>
        <a:bodyPr/>
        <a:lstStyle/>
        <a:p>
          <a:endParaRPr lang="en-GB"/>
        </a:p>
      </dgm:t>
    </dgm:pt>
    <dgm:pt modelId="{F5342815-FA30-463D-B80A-1C1A2B3DFF0E}" type="sibTrans" cxnId="{48926E1C-83CF-465E-8E4C-B84153B45967}">
      <dgm:prSet/>
      <dgm:spPr/>
      <dgm:t>
        <a:bodyPr/>
        <a:lstStyle/>
        <a:p>
          <a:endParaRPr lang="en-GB"/>
        </a:p>
      </dgm:t>
    </dgm:pt>
    <dgm:pt modelId="{7BF4FC21-4A25-46B8-B130-4F4783447F5B}">
      <dgm:prSet/>
      <dgm:spPr/>
      <dgm:t>
        <a:bodyPr/>
        <a:lstStyle/>
        <a:p>
          <a:r>
            <a:rPr lang="en-GB" dirty="0"/>
            <a:t>Conclusion</a:t>
          </a:r>
        </a:p>
      </dgm:t>
    </dgm:pt>
    <dgm:pt modelId="{9B1EC3ED-1BAD-4E94-8E9E-90FB3C1F1338}" type="parTrans" cxnId="{E89A4759-38C4-4D02-9EA2-29125CADAF3F}">
      <dgm:prSet/>
      <dgm:spPr/>
    </dgm:pt>
    <dgm:pt modelId="{673FF281-B091-455A-8541-FB1DEEDE6AD2}" type="sibTrans" cxnId="{E89A4759-38C4-4D02-9EA2-29125CADAF3F}">
      <dgm:prSet/>
      <dgm:spPr/>
    </dgm:pt>
    <dgm:pt modelId="{D8A65FAD-4694-426D-9F5C-38465938BCB5}" type="pres">
      <dgm:prSet presAssocID="{723830D2-9712-4329-A8CF-1F062B684731}" presName="CompostProcess" presStyleCnt="0">
        <dgm:presLayoutVars>
          <dgm:dir/>
          <dgm:resizeHandles val="exact"/>
        </dgm:presLayoutVars>
      </dgm:prSet>
      <dgm:spPr/>
    </dgm:pt>
    <dgm:pt modelId="{5E537643-5056-42AC-A373-AE966D6240A9}" type="pres">
      <dgm:prSet presAssocID="{723830D2-9712-4329-A8CF-1F062B684731}" presName="arrow" presStyleLbl="bgShp" presStyleIdx="0" presStyleCnt="1"/>
      <dgm:spPr/>
    </dgm:pt>
    <dgm:pt modelId="{954C33A6-EE71-42F4-B1DB-89B42F9923BA}" type="pres">
      <dgm:prSet presAssocID="{723830D2-9712-4329-A8CF-1F062B684731}" presName="linearProcess" presStyleCnt="0"/>
      <dgm:spPr/>
    </dgm:pt>
    <dgm:pt modelId="{16CD7BDC-3C5F-486B-92E9-AF8FCCB48C01}" type="pres">
      <dgm:prSet presAssocID="{9F0E448F-7EC0-4F34-8596-8B8B3384D54C}" presName="textNode" presStyleLbl="node1" presStyleIdx="0" presStyleCnt="4">
        <dgm:presLayoutVars>
          <dgm:bulletEnabled val="1"/>
        </dgm:presLayoutVars>
      </dgm:prSet>
      <dgm:spPr/>
    </dgm:pt>
    <dgm:pt modelId="{AF438E44-4354-4297-8047-7F60B01B860D}" type="pres">
      <dgm:prSet presAssocID="{30637EAC-042C-4F6D-BB95-A65CA6F22B04}" presName="sibTrans" presStyleCnt="0"/>
      <dgm:spPr/>
    </dgm:pt>
    <dgm:pt modelId="{5C616BCB-0CAA-4F13-8F16-01EC35B423B3}" type="pres">
      <dgm:prSet presAssocID="{A8C7C987-5969-4D68-B6D9-DD37B7B1E88B}" presName="textNode" presStyleLbl="node1" presStyleIdx="1" presStyleCnt="4">
        <dgm:presLayoutVars>
          <dgm:bulletEnabled val="1"/>
        </dgm:presLayoutVars>
      </dgm:prSet>
      <dgm:spPr/>
    </dgm:pt>
    <dgm:pt modelId="{CF066B1F-88EA-47B7-82A8-3AB32C7F6CCC}" type="pres">
      <dgm:prSet presAssocID="{407976A9-A2C3-4F7E-B562-D7E30E318C12}" presName="sibTrans" presStyleCnt="0"/>
      <dgm:spPr/>
    </dgm:pt>
    <dgm:pt modelId="{E2D7F3A0-6CD3-4F3C-8499-1DE375578637}" type="pres">
      <dgm:prSet presAssocID="{F48A5E1F-9259-457B-A2EA-11BDFD0A068F}" presName="textNode" presStyleLbl="node1" presStyleIdx="2" presStyleCnt="4">
        <dgm:presLayoutVars>
          <dgm:bulletEnabled val="1"/>
        </dgm:presLayoutVars>
      </dgm:prSet>
      <dgm:spPr/>
    </dgm:pt>
    <dgm:pt modelId="{9E4DA1C9-43EF-495F-9C1C-BDF0FD687184}" type="pres">
      <dgm:prSet presAssocID="{F5342815-FA30-463D-B80A-1C1A2B3DFF0E}" presName="sibTrans" presStyleCnt="0"/>
      <dgm:spPr/>
    </dgm:pt>
    <dgm:pt modelId="{FF8CE774-1A01-46B8-8B72-39CBE78696C0}" type="pres">
      <dgm:prSet presAssocID="{7BF4FC21-4A25-46B8-B130-4F4783447F5B}" presName="textNode" presStyleLbl="node1" presStyleIdx="3" presStyleCnt="4">
        <dgm:presLayoutVars>
          <dgm:bulletEnabled val="1"/>
        </dgm:presLayoutVars>
      </dgm:prSet>
      <dgm:spPr/>
    </dgm:pt>
  </dgm:ptLst>
  <dgm:cxnLst>
    <dgm:cxn modelId="{D0AB460C-6052-423A-B474-033910050837}" srcId="{723830D2-9712-4329-A8CF-1F062B684731}" destId="{A8C7C987-5969-4D68-B6D9-DD37B7B1E88B}" srcOrd="1" destOrd="0" parTransId="{900D4309-737C-4CA9-AA43-0E6543156412}" sibTransId="{407976A9-A2C3-4F7E-B562-D7E30E318C12}"/>
    <dgm:cxn modelId="{48926E1C-83CF-465E-8E4C-B84153B45967}" srcId="{723830D2-9712-4329-A8CF-1F062B684731}" destId="{F48A5E1F-9259-457B-A2EA-11BDFD0A068F}" srcOrd="2" destOrd="0" parTransId="{CD8BAA8E-7350-47E4-BCEB-0EEADDDA902A}" sibTransId="{F5342815-FA30-463D-B80A-1C1A2B3DFF0E}"/>
    <dgm:cxn modelId="{5EC90763-A6B9-4296-9033-8B718E8548FF}" type="presOf" srcId="{7BF4FC21-4A25-46B8-B130-4F4783447F5B}" destId="{FF8CE774-1A01-46B8-8B72-39CBE78696C0}" srcOrd="0" destOrd="0" presId="urn:microsoft.com/office/officeart/2005/8/layout/hProcess9"/>
    <dgm:cxn modelId="{9FAAF54B-D9F4-4BAC-8C78-15CD4E87B3EE}" type="presOf" srcId="{723830D2-9712-4329-A8CF-1F062B684731}" destId="{D8A65FAD-4694-426D-9F5C-38465938BCB5}" srcOrd="0" destOrd="0" presId="urn:microsoft.com/office/officeart/2005/8/layout/hProcess9"/>
    <dgm:cxn modelId="{E89A4759-38C4-4D02-9EA2-29125CADAF3F}" srcId="{723830D2-9712-4329-A8CF-1F062B684731}" destId="{7BF4FC21-4A25-46B8-B130-4F4783447F5B}" srcOrd="3" destOrd="0" parTransId="{9B1EC3ED-1BAD-4E94-8E9E-90FB3C1F1338}" sibTransId="{673FF281-B091-455A-8541-FB1DEEDE6AD2}"/>
    <dgm:cxn modelId="{40BC7795-B414-48D3-8304-E5EF9E84B1E0}" srcId="{723830D2-9712-4329-A8CF-1F062B684731}" destId="{9F0E448F-7EC0-4F34-8596-8B8B3384D54C}" srcOrd="0" destOrd="0" parTransId="{46357422-4E82-4576-8834-DED1D845B7AB}" sibTransId="{30637EAC-042C-4F6D-BB95-A65CA6F22B04}"/>
    <dgm:cxn modelId="{C58370B1-7FDA-4FD6-B76B-A6B490F80BFB}" type="presOf" srcId="{A8C7C987-5969-4D68-B6D9-DD37B7B1E88B}" destId="{5C616BCB-0CAA-4F13-8F16-01EC35B423B3}" srcOrd="0" destOrd="0" presId="urn:microsoft.com/office/officeart/2005/8/layout/hProcess9"/>
    <dgm:cxn modelId="{C5A55DF1-F5AA-4D80-B019-69CFE96E8730}" type="presOf" srcId="{9F0E448F-7EC0-4F34-8596-8B8B3384D54C}" destId="{16CD7BDC-3C5F-486B-92E9-AF8FCCB48C01}" srcOrd="0" destOrd="0" presId="urn:microsoft.com/office/officeart/2005/8/layout/hProcess9"/>
    <dgm:cxn modelId="{3FB7F4FC-B728-4DB8-90A8-DB3B4FA6B978}" type="presOf" srcId="{F48A5E1F-9259-457B-A2EA-11BDFD0A068F}" destId="{E2D7F3A0-6CD3-4F3C-8499-1DE375578637}" srcOrd="0" destOrd="0" presId="urn:microsoft.com/office/officeart/2005/8/layout/hProcess9"/>
    <dgm:cxn modelId="{40E28E4B-793D-49AE-AFFE-6FF85801E8F4}" type="presParOf" srcId="{D8A65FAD-4694-426D-9F5C-38465938BCB5}" destId="{5E537643-5056-42AC-A373-AE966D6240A9}" srcOrd="0" destOrd="0" presId="urn:microsoft.com/office/officeart/2005/8/layout/hProcess9"/>
    <dgm:cxn modelId="{AA30515C-6C78-4E0E-A60F-DD5F33A9BE87}" type="presParOf" srcId="{D8A65FAD-4694-426D-9F5C-38465938BCB5}" destId="{954C33A6-EE71-42F4-B1DB-89B42F9923BA}" srcOrd="1" destOrd="0" presId="urn:microsoft.com/office/officeart/2005/8/layout/hProcess9"/>
    <dgm:cxn modelId="{D92F0CF0-0EF4-42A8-BCE4-74D8B95EBB90}" type="presParOf" srcId="{954C33A6-EE71-42F4-B1DB-89B42F9923BA}" destId="{16CD7BDC-3C5F-486B-92E9-AF8FCCB48C01}" srcOrd="0" destOrd="0" presId="urn:microsoft.com/office/officeart/2005/8/layout/hProcess9"/>
    <dgm:cxn modelId="{79F33A23-0A90-49D9-B7E1-AA5DC14EB743}" type="presParOf" srcId="{954C33A6-EE71-42F4-B1DB-89B42F9923BA}" destId="{AF438E44-4354-4297-8047-7F60B01B860D}" srcOrd="1" destOrd="0" presId="urn:microsoft.com/office/officeart/2005/8/layout/hProcess9"/>
    <dgm:cxn modelId="{5DEAC466-E233-4E03-827C-A3A9D28CDE1F}" type="presParOf" srcId="{954C33A6-EE71-42F4-B1DB-89B42F9923BA}" destId="{5C616BCB-0CAA-4F13-8F16-01EC35B423B3}" srcOrd="2" destOrd="0" presId="urn:microsoft.com/office/officeart/2005/8/layout/hProcess9"/>
    <dgm:cxn modelId="{4ACF7ED2-1AAD-4766-BD85-D9D29A5C26FD}" type="presParOf" srcId="{954C33A6-EE71-42F4-B1DB-89B42F9923BA}" destId="{CF066B1F-88EA-47B7-82A8-3AB32C7F6CCC}" srcOrd="3" destOrd="0" presId="urn:microsoft.com/office/officeart/2005/8/layout/hProcess9"/>
    <dgm:cxn modelId="{90930AD3-B769-4C53-955E-66781856EFC4}" type="presParOf" srcId="{954C33A6-EE71-42F4-B1DB-89B42F9923BA}" destId="{E2D7F3A0-6CD3-4F3C-8499-1DE375578637}" srcOrd="4" destOrd="0" presId="urn:microsoft.com/office/officeart/2005/8/layout/hProcess9"/>
    <dgm:cxn modelId="{EDA1FF2F-6661-488E-8F6B-01169EA5955D}" type="presParOf" srcId="{954C33A6-EE71-42F4-B1DB-89B42F9923BA}" destId="{9E4DA1C9-43EF-495F-9C1C-BDF0FD687184}" srcOrd="5" destOrd="0" presId="urn:microsoft.com/office/officeart/2005/8/layout/hProcess9"/>
    <dgm:cxn modelId="{30D0C269-96C8-4591-AD7F-3E29A5F9CA56}" type="presParOf" srcId="{954C33A6-EE71-42F4-B1DB-89B42F9923BA}" destId="{FF8CE774-1A01-46B8-8B72-39CBE78696C0}"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0DC6D-42CA-4280-B557-83D4224FA5EA}">
      <dsp:nvSpPr>
        <dsp:cNvPr id="0" name=""/>
        <dsp:cNvSpPr/>
      </dsp:nvSpPr>
      <dsp:spPr>
        <a:xfrm>
          <a:off x="-4509921" y="-691574"/>
          <a:ext cx="5372537" cy="5372537"/>
        </a:xfrm>
        <a:prstGeom prst="blockArc">
          <a:avLst>
            <a:gd name="adj1" fmla="val 18900000"/>
            <a:gd name="adj2" fmla="val 2700000"/>
            <a:gd name="adj3" fmla="val 402"/>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F090497-8B14-4212-BC5A-ABB377DB6FFE}">
      <dsp:nvSpPr>
        <dsp:cNvPr id="0" name=""/>
        <dsp:cNvSpPr/>
      </dsp:nvSpPr>
      <dsp:spPr>
        <a:xfrm>
          <a:off x="377643" y="249256"/>
          <a:ext cx="3606948" cy="49883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5949"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Plan</a:t>
          </a:r>
        </a:p>
      </dsp:txBody>
      <dsp:txXfrm>
        <a:off x="377643" y="249256"/>
        <a:ext cx="3606948" cy="498833"/>
      </dsp:txXfrm>
    </dsp:sp>
    <dsp:sp modelId="{CDDD6E7D-7ED1-478D-A08F-B97DF2C58409}">
      <dsp:nvSpPr>
        <dsp:cNvPr id="0" name=""/>
        <dsp:cNvSpPr/>
      </dsp:nvSpPr>
      <dsp:spPr>
        <a:xfrm>
          <a:off x="65872" y="186902"/>
          <a:ext cx="623541" cy="623541"/>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04A55E-9CF5-4D71-AD84-91C0FCF347FF}">
      <dsp:nvSpPr>
        <dsp:cNvPr id="0" name=""/>
        <dsp:cNvSpPr/>
      </dsp:nvSpPr>
      <dsp:spPr>
        <a:xfrm>
          <a:off x="735092" y="997267"/>
          <a:ext cx="3249499" cy="498833"/>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5949"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Identify</a:t>
          </a:r>
        </a:p>
      </dsp:txBody>
      <dsp:txXfrm>
        <a:off x="735092" y="997267"/>
        <a:ext cx="3249499" cy="498833"/>
      </dsp:txXfrm>
    </dsp:sp>
    <dsp:sp modelId="{7A678990-D2DE-4407-BEC6-4DE8FF7B158C}">
      <dsp:nvSpPr>
        <dsp:cNvPr id="0" name=""/>
        <dsp:cNvSpPr/>
      </dsp:nvSpPr>
      <dsp:spPr>
        <a:xfrm>
          <a:off x="423322" y="934913"/>
          <a:ext cx="623541" cy="623541"/>
        </a:xfrm>
        <a:prstGeom prst="ellipse">
          <a:avLst/>
        </a:prstGeom>
        <a:solidFill>
          <a:schemeClr val="lt1">
            <a:hueOff val="0"/>
            <a:satOff val="0"/>
            <a:lumOff val="0"/>
            <a:alphaOff val="0"/>
          </a:schemeClr>
        </a:solidFill>
        <a:ln w="25400" cap="flat" cmpd="sng" algn="ctr">
          <a:solidFill>
            <a:schemeClr val="accent3">
              <a:hueOff val="2812566"/>
              <a:satOff val="-4220"/>
              <a:lumOff val="-686"/>
              <a:alphaOff val="0"/>
            </a:schemeClr>
          </a:solidFill>
          <a:prstDash val="solid"/>
        </a:ln>
        <a:effectLst/>
      </dsp:spPr>
      <dsp:style>
        <a:lnRef idx="2">
          <a:scrgbClr r="0" g="0" b="0"/>
        </a:lnRef>
        <a:fillRef idx="1">
          <a:scrgbClr r="0" g="0" b="0"/>
        </a:fillRef>
        <a:effectRef idx="0">
          <a:scrgbClr r="0" g="0" b="0"/>
        </a:effectRef>
        <a:fontRef idx="minor"/>
      </dsp:style>
    </dsp:sp>
    <dsp:sp modelId="{C81FC641-B066-41D8-8584-2581CC52D1D1}">
      <dsp:nvSpPr>
        <dsp:cNvPr id="0" name=""/>
        <dsp:cNvSpPr/>
      </dsp:nvSpPr>
      <dsp:spPr>
        <a:xfrm>
          <a:off x="844800" y="1745277"/>
          <a:ext cx="3139790" cy="498833"/>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5949"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Search</a:t>
          </a:r>
        </a:p>
      </dsp:txBody>
      <dsp:txXfrm>
        <a:off x="844800" y="1745277"/>
        <a:ext cx="3139790" cy="498833"/>
      </dsp:txXfrm>
    </dsp:sp>
    <dsp:sp modelId="{0B84C9A6-B86B-464E-87C2-1AE50BD7B420}">
      <dsp:nvSpPr>
        <dsp:cNvPr id="0" name=""/>
        <dsp:cNvSpPr/>
      </dsp:nvSpPr>
      <dsp:spPr>
        <a:xfrm>
          <a:off x="533030" y="1682923"/>
          <a:ext cx="623541" cy="623541"/>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EF60CD43-E55B-42CD-A694-E0E5C3C3E435}">
      <dsp:nvSpPr>
        <dsp:cNvPr id="0" name=""/>
        <dsp:cNvSpPr/>
      </dsp:nvSpPr>
      <dsp:spPr>
        <a:xfrm>
          <a:off x="735092" y="2493287"/>
          <a:ext cx="3249499" cy="498833"/>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5949"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Evaluate</a:t>
          </a:r>
        </a:p>
      </dsp:txBody>
      <dsp:txXfrm>
        <a:off x="735092" y="2493287"/>
        <a:ext cx="3249499" cy="498833"/>
      </dsp:txXfrm>
    </dsp:sp>
    <dsp:sp modelId="{958FBDAE-E5FE-4862-B846-51853ACCE38C}">
      <dsp:nvSpPr>
        <dsp:cNvPr id="0" name=""/>
        <dsp:cNvSpPr/>
      </dsp:nvSpPr>
      <dsp:spPr>
        <a:xfrm>
          <a:off x="423322" y="2430933"/>
          <a:ext cx="623541" cy="623541"/>
        </a:xfrm>
        <a:prstGeom prst="ellipse">
          <a:avLst/>
        </a:prstGeom>
        <a:solidFill>
          <a:schemeClr val="lt1">
            <a:hueOff val="0"/>
            <a:satOff val="0"/>
            <a:lumOff val="0"/>
            <a:alphaOff val="0"/>
          </a:schemeClr>
        </a:solidFill>
        <a:ln w="25400" cap="flat" cmpd="sng" algn="ctr">
          <a:solidFill>
            <a:schemeClr val="accent3">
              <a:hueOff val="8437698"/>
              <a:satOff val="-12660"/>
              <a:lumOff val="-2059"/>
              <a:alphaOff val="0"/>
            </a:schemeClr>
          </a:solidFill>
          <a:prstDash val="solid"/>
        </a:ln>
        <a:effectLst/>
      </dsp:spPr>
      <dsp:style>
        <a:lnRef idx="2">
          <a:scrgbClr r="0" g="0" b="0"/>
        </a:lnRef>
        <a:fillRef idx="1">
          <a:scrgbClr r="0" g="0" b="0"/>
        </a:fillRef>
        <a:effectRef idx="0">
          <a:scrgbClr r="0" g="0" b="0"/>
        </a:effectRef>
        <a:fontRef idx="minor"/>
      </dsp:style>
    </dsp:sp>
    <dsp:sp modelId="{108B0B18-7752-4EF3-BA99-F1494D394D32}">
      <dsp:nvSpPr>
        <dsp:cNvPr id="0" name=""/>
        <dsp:cNvSpPr/>
      </dsp:nvSpPr>
      <dsp:spPr>
        <a:xfrm>
          <a:off x="377643" y="3241297"/>
          <a:ext cx="3606948" cy="498833"/>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5949"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Manage</a:t>
          </a:r>
        </a:p>
      </dsp:txBody>
      <dsp:txXfrm>
        <a:off x="377643" y="3241297"/>
        <a:ext cx="3606948" cy="498833"/>
      </dsp:txXfrm>
    </dsp:sp>
    <dsp:sp modelId="{1D70E945-D508-4054-856F-E62089DAF2A5}">
      <dsp:nvSpPr>
        <dsp:cNvPr id="0" name=""/>
        <dsp:cNvSpPr/>
      </dsp:nvSpPr>
      <dsp:spPr>
        <a:xfrm>
          <a:off x="65872" y="3178943"/>
          <a:ext cx="623541" cy="623541"/>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8BD0B-16CD-40E8-92B1-7E4F82EA6D77}">
      <dsp:nvSpPr>
        <dsp:cNvPr id="0" name=""/>
        <dsp:cNvSpPr/>
      </dsp:nvSpPr>
      <dsp:spPr>
        <a:xfrm>
          <a:off x="617219" y="0"/>
          <a:ext cx="699516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861838-0C27-4087-A6A4-BEAD1D6936DD}">
      <dsp:nvSpPr>
        <dsp:cNvPr id="0" name=""/>
        <dsp:cNvSpPr/>
      </dsp:nvSpPr>
      <dsp:spPr>
        <a:xfrm>
          <a:off x="2913" y="1174908"/>
          <a:ext cx="2561503"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Relevant</a:t>
          </a:r>
        </a:p>
      </dsp:txBody>
      <dsp:txXfrm>
        <a:off x="79385" y="1251380"/>
        <a:ext cx="2408559" cy="1413601"/>
      </dsp:txXfrm>
    </dsp:sp>
    <dsp:sp modelId="{ED014D5B-2B3C-48EE-B6B5-97F5322D7283}">
      <dsp:nvSpPr>
        <dsp:cNvPr id="0" name=""/>
        <dsp:cNvSpPr/>
      </dsp:nvSpPr>
      <dsp:spPr>
        <a:xfrm>
          <a:off x="2834048" y="1174908"/>
          <a:ext cx="2561503" cy="156654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Reliable</a:t>
          </a:r>
        </a:p>
      </dsp:txBody>
      <dsp:txXfrm>
        <a:off x="2910520" y="1251380"/>
        <a:ext cx="2408559" cy="1413601"/>
      </dsp:txXfrm>
    </dsp:sp>
    <dsp:sp modelId="{598F7068-8081-4A0E-B5F3-D6A02904E89F}">
      <dsp:nvSpPr>
        <dsp:cNvPr id="0" name=""/>
        <dsp:cNvSpPr/>
      </dsp:nvSpPr>
      <dsp:spPr>
        <a:xfrm>
          <a:off x="5665183" y="1174908"/>
          <a:ext cx="2561503"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Recent</a:t>
          </a:r>
        </a:p>
      </dsp:txBody>
      <dsp:txXfrm>
        <a:off x="5741655" y="1251380"/>
        <a:ext cx="2408559" cy="1413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428D9-321A-4D4D-9655-D0AF1760DBDD}">
      <dsp:nvSpPr>
        <dsp:cNvPr id="0" name=""/>
        <dsp:cNvSpPr/>
      </dsp:nvSpPr>
      <dsp:spPr>
        <a:xfrm>
          <a:off x="3541432" y="948669"/>
          <a:ext cx="1544835" cy="1545121"/>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41F3BB-70A0-4EC4-8F4D-745C16FFCA1D}">
      <dsp:nvSpPr>
        <dsp:cNvPr id="0" name=""/>
        <dsp:cNvSpPr/>
      </dsp:nvSpPr>
      <dsp:spPr>
        <a:xfrm>
          <a:off x="3592726" y="1000182"/>
          <a:ext cx="1442248" cy="1442095"/>
        </a:xfrm>
        <a:prstGeom prst="ellipse">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Point of view</a:t>
          </a:r>
        </a:p>
      </dsp:txBody>
      <dsp:txXfrm>
        <a:off x="3798905" y="1206234"/>
        <a:ext cx="1029890" cy="1029990"/>
      </dsp:txXfrm>
    </dsp:sp>
    <dsp:sp modelId="{6CE02B9B-F6F1-4670-8080-6540322DA096}">
      <dsp:nvSpPr>
        <dsp:cNvPr id="0" name=""/>
        <dsp:cNvSpPr/>
      </dsp:nvSpPr>
      <dsp:spPr>
        <a:xfrm rot="2700000">
          <a:off x="1946661" y="950537"/>
          <a:ext cx="1541114" cy="1541114"/>
        </a:xfrm>
        <a:prstGeom prst="teardrop">
          <a:avLst>
            <a:gd name="adj" fmla="val 10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582AAF-77AC-4D92-B0A1-8F97087F3148}">
      <dsp:nvSpPr>
        <dsp:cNvPr id="0" name=""/>
        <dsp:cNvSpPr/>
      </dsp:nvSpPr>
      <dsp:spPr>
        <a:xfrm>
          <a:off x="1996094" y="1000182"/>
          <a:ext cx="1442248" cy="1442095"/>
        </a:xfrm>
        <a:prstGeom prst="ellipse">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Perspective</a:t>
          </a:r>
        </a:p>
      </dsp:txBody>
      <dsp:txXfrm>
        <a:off x="2202273" y="1206234"/>
        <a:ext cx="1029890" cy="1029990"/>
      </dsp:txXfrm>
    </dsp:sp>
    <dsp:sp modelId="{DE469AB7-EABA-4878-A4FD-A4FBC5EFC025}">
      <dsp:nvSpPr>
        <dsp:cNvPr id="0" name=""/>
        <dsp:cNvSpPr/>
      </dsp:nvSpPr>
      <dsp:spPr>
        <a:xfrm rot="2700000">
          <a:off x="350029" y="950537"/>
          <a:ext cx="1541114" cy="1541114"/>
        </a:xfrm>
        <a:prstGeom prst="teardrop">
          <a:avLst>
            <a:gd name="adj" fmla="val 1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5A3338-21DF-4329-926F-C4B267F97568}">
      <dsp:nvSpPr>
        <dsp:cNvPr id="0" name=""/>
        <dsp:cNvSpPr/>
      </dsp:nvSpPr>
      <dsp:spPr>
        <a:xfrm>
          <a:off x="399462" y="1000182"/>
          <a:ext cx="1442248" cy="1442095"/>
        </a:xfrm>
        <a:prstGeom prst="ellipse">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Position</a:t>
          </a:r>
        </a:p>
      </dsp:txBody>
      <dsp:txXfrm>
        <a:off x="605642" y="1206234"/>
        <a:ext cx="1029890" cy="10299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37643-5056-42AC-A373-AE966D6240A9}">
      <dsp:nvSpPr>
        <dsp:cNvPr id="0" name=""/>
        <dsp:cNvSpPr/>
      </dsp:nvSpPr>
      <dsp:spPr>
        <a:xfrm>
          <a:off x="617219" y="0"/>
          <a:ext cx="6995160" cy="2937272"/>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CD7BDC-3C5F-486B-92E9-AF8FCCB48C01}">
      <dsp:nvSpPr>
        <dsp:cNvPr id="0" name=""/>
        <dsp:cNvSpPr/>
      </dsp:nvSpPr>
      <dsp:spPr>
        <a:xfrm>
          <a:off x="1236" y="881181"/>
          <a:ext cx="1882585" cy="1174908"/>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Claim</a:t>
          </a:r>
        </a:p>
      </dsp:txBody>
      <dsp:txXfrm>
        <a:off x="58590" y="938535"/>
        <a:ext cx="1767877" cy="1060200"/>
      </dsp:txXfrm>
    </dsp:sp>
    <dsp:sp modelId="{5C616BCB-0CAA-4F13-8F16-01EC35B423B3}">
      <dsp:nvSpPr>
        <dsp:cNvPr id="0" name=""/>
        <dsp:cNvSpPr/>
      </dsp:nvSpPr>
      <dsp:spPr>
        <a:xfrm>
          <a:off x="2116083" y="881181"/>
          <a:ext cx="1882585" cy="1174908"/>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Proof</a:t>
          </a:r>
        </a:p>
      </dsp:txBody>
      <dsp:txXfrm>
        <a:off x="2173437" y="938535"/>
        <a:ext cx="1767877" cy="1060200"/>
      </dsp:txXfrm>
    </dsp:sp>
    <dsp:sp modelId="{E2D7F3A0-6CD3-4F3C-8499-1DE375578637}">
      <dsp:nvSpPr>
        <dsp:cNvPr id="0" name=""/>
        <dsp:cNvSpPr/>
      </dsp:nvSpPr>
      <dsp:spPr>
        <a:xfrm>
          <a:off x="4230930" y="881181"/>
          <a:ext cx="1882585" cy="1174908"/>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Objections</a:t>
          </a:r>
        </a:p>
      </dsp:txBody>
      <dsp:txXfrm>
        <a:off x="4288284" y="938535"/>
        <a:ext cx="1767877" cy="1060200"/>
      </dsp:txXfrm>
    </dsp:sp>
    <dsp:sp modelId="{FF8CE774-1A01-46B8-8B72-39CBE78696C0}">
      <dsp:nvSpPr>
        <dsp:cNvPr id="0" name=""/>
        <dsp:cNvSpPr/>
      </dsp:nvSpPr>
      <dsp:spPr>
        <a:xfrm>
          <a:off x="6345777" y="881181"/>
          <a:ext cx="1882585" cy="1174908"/>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Conclusion</a:t>
          </a:r>
        </a:p>
      </dsp:txBody>
      <dsp:txXfrm>
        <a:off x="6403131" y="938535"/>
        <a:ext cx="1767877" cy="106020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20/03/2025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3A3C"/>
              </a:solidFill>
              <a:effectLst/>
              <a:latin typeface="-apple-system"/>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Source – Cardiff University, 2025</a:t>
            </a:r>
          </a:p>
          <a:p>
            <a:endParaRPr lang="en-GB" dirty="0"/>
          </a:p>
          <a:p>
            <a:r>
              <a:rPr lang="en-GB" dirty="0"/>
              <a:t>Good, informed content in response to your assignment questions relies on you selecting relevant information, analysing and evaluating the information, and then being able to embed it or incorporate it into your writing to build a logical and convincing argument.</a:t>
            </a:r>
          </a:p>
          <a:p>
            <a:endParaRPr lang="en-GB" dirty="0"/>
          </a:p>
          <a:p>
            <a:r>
              <a:rPr lang="en-GB" dirty="0"/>
              <a:t>I will provide more input on academic arguments later.</a:t>
            </a:r>
          </a:p>
          <a:p>
            <a:endParaRPr lang="en-GB" dirty="0"/>
          </a:p>
          <a:p>
            <a:r>
              <a:rPr lang="en-GB" dirty="0"/>
              <a:t>So when you start to plan the content for your workbook submissions you need to be able to </a:t>
            </a:r>
          </a:p>
          <a:p>
            <a:r>
              <a:rPr lang="en-GB" dirty="0"/>
              <a:t>Identify WHAT you should search for</a:t>
            </a:r>
          </a:p>
          <a:p>
            <a:r>
              <a:rPr lang="en-GB" dirty="0"/>
              <a:t>Understand HOW and WHERE you should search for information</a:t>
            </a:r>
          </a:p>
          <a:p>
            <a:r>
              <a:rPr lang="en-GB" dirty="0"/>
              <a:t>CRITICALLY READ and EVALUATE the quality of the information you find, and</a:t>
            </a:r>
          </a:p>
          <a:p>
            <a:r>
              <a:rPr lang="en-GB" dirty="0"/>
              <a:t>Make appropriate notes to manage your research.</a:t>
            </a:r>
          </a:p>
          <a:p>
            <a:endParaRPr lang="en-GB" dirty="0"/>
          </a:p>
          <a:p>
            <a:r>
              <a:rPr lang="en-GB" dirty="0"/>
              <a:t>So tonight’s I thought we’d do an input around devising a Research Strategy that will help you find the most relevant and appropriate sources</a:t>
            </a:r>
          </a:p>
          <a:p>
            <a:endParaRPr lang="en-GB" dirty="0">
              <a:cs typeface="Calibri" panose="020F0502020204030204"/>
            </a:endParaRPr>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785775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Source: Cardiff University, 2025</a:t>
            </a:r>
          </a:p>
          <a:p>
            <a:endParaRPr lang="en-GB" dirty="0"/>
          </a:p>
          <a:p>
            <a:r>
              <a:rPr lang="en-GB" dirty="0"/>
              <a:t>Your research strategy is simply a plan of how you are going to find, evaluate and manage information relating to your assignment question.</a:t>
            </a:r>
          </a:p>
          <a:p>
            <a:r>
              <a:rPr lang="en-GB" dirty="0"/>
              <a:t>It can be broken down into 5 steps:</a:t>
            </a:r>
          </a:p>
          <a:p>
            <a:endParaRPr lang="en-GB" dirty="0"/>
          </a:p>
          <a:p>
            <a:r>
              <a:rPr lang="en-GB" b="1" dirty="0"/>
              <a:t>Plan</a:t>
            </a:r>
            <a:r>
              <a:rPr lang="en-GB" dirty="0"/>
              <a:t> your search terms</a:t>
            </a:r>
          </a:p>
          <a:p>
            <a:r>
              <a:rPr lang="en-GB" b="1" dirty="0"/>
              <a:t>Identify</a:t>
            </a:r>
            <a:r>
              <a:rPr lang="en-GB" dirty="0"/>
              <a:t> where you will search</a:t>
            </a:r>
          </a:p>
          <a:p>
            <a:r>
              <a:rPr lang="en-GB" dirty="0"/>
              <a:t>Carry out your </a:t>
            </a:r>
            <a:r>
              <a:rPr lang="en-GB" b="1" dirty="0"/>
              <a:t>search</a:t>
            </a:r>
          </a:p>
          <a:p>
            <a:r>
              <a:rPr lang="en-GB" b="1" dirty="0"/>
              <a:t>Evaluate</a:t>
            </a:r>
            <a:r>
              <a:rPr lang="en-GB" dirty="0"/>
              <a:t> your search results</a:t>
            </a:r>
          </a:p>
          <a:p>
            <a:r>
              <a:rPr lang="en-GB" b="1" dirty="0"/>
              <a:t>Manage</a:t>
            </a:r>
            <a:r>
              <a:rPr lang="en-GB" dirty="0"/>
              <a:t> your search results</a:t>
            </a:r>
          </a:p>
          <a:p>
            <a:endParaRPr lang="en-GB" dirty="0"/>
          </a:p>
          <a:p>
            <a:endParaRPr lang="en-GB" dirty="0">
              <a:cs typeface="Calibri"/>
            </a:endParaRPr>
          </a:p>
        </p:txBody>
      </p:sp>
      <p:sp>
        <p:nvSpPr>
          <p:cNvPr id="4" name="Slide Number Placeholder 3"/>
          <p:cNvSpPr>
            <a:spLocks noGrp="1"/>
          </p:cNvSpPr>
          <p:nvPr>
            <p:ph type="sldNum" sz="quarter" idx="10"/>
          </p:nvPr>
        </p:nvSpPr>
        <p:spPr/>
        <p:txBody>
          <a:bodyPr/>
          <a:lstStyle/>
          <a:p>
            <a:fld id="{D6C0828C-A546-D941-9E35-D319F3E31C2F}" type="slidenum">
              <a:rPr lang="en-US" smtClean="0"/>
              <a:pPr/>
              <a:t>4</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Cardiff University, 2025</a:t>
            </a:r>
          </a:p>
          <a:p>
            <a:endParaRPr lang="en-GB" dirty="0"/>
          </a:p>
          <a:p>
            <a:endParaRPr lang="en-GB" dirty="0"/>
          </a:p>
          <a:p>
            <a:r>
              <a:rPr lang="en-GB" dirty="0"/>
              <a:t>The purpose of planning your search is to make sure that you are clear about what information you need to find. Don’t </a:t>
            </a:r>
            <a:r>
              <a:rPr lang="en-GB" dirty="0" err="1"/>
              <a:t>wast</a:t>
            </a:r>
            <a:r>
              <a:rPr lang="en-GB" dirty="0"/>
              <a:t> </a:t>
            </a:r>
            <a:r>
              <a:rPr lang="en-GB" dirty="0" err="1"/>
              <a:t>etime</a:t>
            </a:r>
            <a:r>
              <a:rPr lang="en-GB" dirty="0"/>
              <a:t> looking for the wrong information in the wrong places.</a:t>
            </a:r>
          </a:p>
          <a:p>
            <a:r>
              <a:rPr lang="en-GB" dirty="0"/>
              <a:t>So - Start with what you already know by making a note of the main ;points of your subject/topic and any initial thoughts that you may have</a:t>
            </a:r>
          </a:p>
          <a:p>
            <a:r>
              <a:rPr lang="en-GB" dirty="0"/>
              <a:t>Then  - Look for any gaps – its these gaps that can then focus your research </a:t>
            </a:r>
          </a:p>
          <a:p>
            <a:r>
              <a:rPr lang="en-GB" dirty="0"/>
              <a:t>Use the key words from the assignment question to help you with relevant search terms, that way you’ll focus on the information that is related to the subject and will save you time.</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2812319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ways</a:t>
            </a:r>
          </a:p>
          <a:p>
            <a:r>
              <a:rPr lang="en-GB" b="1" dirty="0"/>
              <a:t>Search tables</a:t>
            </a:r>
          </a:p>
          <a:p>
            <a:r>
              <a:rPr lang="en-GB" dirty="0"/>
              <a:t>All you ned to do is put each key word from your essay into a separate column and then underneath you simply add </a:t>
            </a:r>
            <a:r>
              <a:rPr lang="en-GB" dirty="0" err="1"/>
              <a:t>synonymns</a:t>
            </a:r>
            <a:r>
              <a:rPr lang="en-GB" dirty="0"/>
              <a:t> or alternative ways of describing each key word. What you end up with is a list of different words you can then use to search with</a:t>
            </a:r>
          </a:p>
          <a:p>
            <a:endParaRPr lang="en-GB" dirty="0"/>
          </a:p>
          <a:p>
            <a:r>
              <a:rPr lang="en-GB" dirty="0" err="1"/>
              <a:t>Mindmaps</a:t>
            </a:r>
            <a:endParaRPr lang="en-GB" dirty="0"/>
          </a:p>
          <a:p>
            <a:r>
              <a:rPr lang="en-GB" dirty="0"/>
              <a:t>More visual way of identifying your search terms. Start with your assignment question in </a:t>
            </a:r>
            <a:r>
              <a:rPr lang="en-GB" dirty="0" err="1"/>
              <a:t>te</a:t>
            </a:r>
            <a:r>
              <a:rPr lang="en-GB" dirty="0"/>
              <a:t> middle and then draw branches from the central subject outwards to related concepts ideas or themes</a:t>
            </a:r>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272575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b="0" i="0" dirty="0">
                <a:solidFill>
                  <a:srgbClr val="373A3C"/>
                </a:solidFill>
                <a:effectLst/>
                <a:latin typeface="-apple-system"/>
              </a:rPr>
              <a:t>.</a:t>
            </a:r>
            <a:r>
              <a:rPr lang="en-GB" dirty="0">
                <a:solidFill>
                  <a:srgbClr val="373A3C"/>
                </a:solidFill>
                <a:latin typeface="-apple-system"/>
              </a:rPr>
              <a:t> </a:t>
            </a:r>
            <a:endParaRPr lang="en-GB" b="0" i="0" dirty="0">
              <a:solidFill>
                <a:srgbClr val="373A3C"/>
              </a:solidFill>
              <a:effectLst/>
              <a:latin typeface="-apple-system"/>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3A3C"/>
              </a:solidFill>
              <a:effectLst/>
              <a:latin typeface="-apple-system"/>
            </a:endParaRPr>
          </a:p>
          <a:p>
            <a:pPr>
              <a:defRPr/>
            </a:pPr>
            <a:r>
              <a:rPr lang="en-GB" b="0" i="0" dirty="0">
                <a:solidFill>
                  <a:srgbClr val="373A3C"/>
                </a:solidFill>
                <a:effectLst/>
                <a:latin typeface="-apple-system"/>
              </a:rPr>
              <a:t>As serving officers </a:t>
            </a:r>
            <a:r>
              <a:rPr lang="en-GB" dirty="0">
                <a:solidFill>
                  <a:srgbClr val="373A3C"/>
                </a:solidFill>
                <a:latin typeface="-apple-system"/>
              </a:rPr>
              <a:t>they </a:t>
            </a:r>
            <a:r>
              <a:rPr lang="en-GB" b="0" i="0" dirty="0">
                <a:solidFill>
                  <a:srgbClr val="373A3C"/>
                </a:solidFill>
                <a:effectLst/>
                <a:latin typeface="-apple-system"/>
              </a:rPr>
              <a:t>can also access the National Police library</a:t>
            </a:r>
            <a:r>
              <a:rPr lang="en-GB" dirty="0">
                <a:solidFill>
                  <a:srgbClr val="373A3C"/>
                </a:solidFill>
                <a:latin typeface="-apple-system"/>
              </a:rPr>
              <a:t> </a:t>
            </a:r>
            <a:endParaRPr lang="en-GB" b="0" i="0" dirty="0">
              <a:solidFill>
                <a:srgbClr val="373A3C"/>
              </a:solidFill>
              <a:effectLst/>
              <a:latin typeface="-apple-system"/>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Calibri"/>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659709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Source : Cardiff University, 2025</a:t>
            </a:r>
          </a:p>
          <a:p>
            <a:endParaRPr lang="en-GB" dirty="0"/>
          </a:p>
          <a:p>
            <a:r>
              <a:rPr lang="en-GB" dirty="0"/>
              <a:t>Being able to find the information in books, journals </a:t>
            </a:r>
            <a:r>
              <a:rPr lang="en-GB" dirty="0" err="1"/>
              <a:t>aor</a:t>
            </a:r>
            <a:r>
              <a:rPr lang="en-GB" dirty="0"/>
              <a:t> databases or websites is great BUT having found it you need to make sure that its relevant and appropriate for what you want to use it. Does it actually support you, or when its included in your content does it appear out of context or doesn’t </a:t>
            </a:r>
            <a:r>
              <a:rPr lang="en-GB" dirty="0" err="1"/>
              <a:t>proptray</a:t>
            </a:r>
            <a:r>
              <a:rPr lang="en-GB" dirty="0"/>
              <a:t> what you want to say.</a:t>
            </a:r>
          </a:p>
          <a:p>
            <a:endParaRPr lang="en-GB" dirty="0"/>
          </a:p>
          <a:p>
            <a:r>
              <a:rPr lang="en-GB" dirty="0"/>
              <a:t>You therefore need to read it critically before deciding if it is useful to you</a:t>
            </a:r>
          </a:p>
          <a:p>
            <a:endParaRPr lang="en-GB" dirty="0"/>
          </a:p>
          <a:p>
            <a:r>
              <a:rPr lang="en-GB" dirty="0"/>
              <a:t>So , lets ask you some questions around your critical reading?</a:t>
            </a:r>
          </a:p>
          <a:p>
            <a:r>
              <a:rPr lang="en-GB" dirty="0"/>
              <a:t>Do you try to establish the aims of the author?</a:t>
            </a:r>
          </a:p>
          <a:p>
            <a:r>
              <a:rPr lang="en-GB" dirty="0"/>
              <a:t>Do you try to identify the main arguments being made?</a:t>
            </a:r>
          </a:p>
          <a:p>
            <a:r>
              <a:rPr lang="en-GB" dirty="0"/>
              <a:t>Do you try to work out the structure of the argument?</a:t>
            </a:r>
          </a:p>
          <a:p>
            <a:r>
              <a:rPr lang="en-GB" dirty="0"/>
              <a:t>Do you check that the author’s claims are supported by evidence?</a:t>
            </a:r>
          </a:p>
          <a:p>
            <a:r>
              <a:rPr lang="en-GB" dirty="0"/>
              <a:t>Do you look out for generalisations and assess whether they are supported?</a:t>
            </a:r>
          </a:p>
          <a:p>
            <a:r>
              <a:rPr lang="en-GB" dirty="0"/>
              <a:t>Do you consider what factors might influence an author to make certain claims?</a:t>
            </a:r>
          </a:p>
          <a:p>
            <a:r>
              <a:rPr lang="en-GB" dirty="0"/>
              <a:t>Do you identify sources that the author has used which may need to be followed up?</a:t>
            </a:r>
          </a:p>
          <a:p>
            <a:r>
              <a:rPr lang="en-GB" dirty="0"/>
              <a:t>Do you look out for irrelevant or distracting material?</a:t>
            </a:r>
          </a:p>
          <a:p>
            <a:r>
              <a:rPr lang="en-GB" dirty="0"/>
              <a:t>Do you check that the author is consistent in their use of terminology?</a:t>
            </a:r>
          </a:p>
          <a:p>
            <a:r>
              <a:rPr lang="en-GB" dirty="0"/>
              <a:t>Do you keep an open mind?</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4269092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ensure that you base your arguments, opinions or conclusions on sound evidence you need to be critical of the sources you come across in your research.</a:t>
            </a:r>
          </a:p>
          <a:p>
            <a:r>
              <a:rPr lang="en-GB" dirty="0"/>
              <a:t>Don’t assume that just because something is published that its accurate or appropriate to use.</a:t>
            </a:r>
          </a:p>
          <a:p>
            <a:endParaRPr lang="en-GB" dirty="0"/>
          </a:p>
          <a:p>
            <a:r>
              <a:rPr lang="en-GB" dirty="0"/>
              <a:t>You can use what’s referred to as the 3 R’s Strategy – RELEVANT, RELIABLE &amp; RECENT</a:t>
            </a:r>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701926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rtl="0" eaLnBrk="1" fontAlgn="t" latinLnBrk="0" hangingPunct="1">
              <a:spcBef>
                <a:spcPts val="0"/>
              </a:spcBef>
              <a:spcAft>
                <a:spcPts val="0"/>
              </a:spcAft>
            </a:pPr>
            <a:r>
              <a:rPr lang="en-GB" sz="1800" b="1" i="0" u="none" strike="noStrike" kern="1200" dirty="0">
                <a:solidFill>
                  <a:srgbClr val="000000"/>
                </a:solidFill>
                <a:effectLst/>
                <a:latin typeface="Myriad Pro"/>
              </a:rPr>
              <a:t>Source: Cardiff University, 2025</a:t>
            </a:r>
          </a:p>
          <a:p>
            <a:pPr marL="0" algn="l" rtl="0" eaLnBrk="1" fontAlgn="t" latinLnBrk="0" hangingPunct="1">
              <a:spcBef>
                <a:spcPts val="0"/>
              </a:spcBef>
              <a:spcAft>
                <a:spcPts val="0"/>
              </a:spcAft>
            </a:pPr>
            <a:endParaRPr lang="en-GB" sz="1800" b="1" i="0" u="none" strike="noStrike" kern="1200" dirty="0">
              <a:solidFill>
                <a:srgbClr val="000000"/>
              </a:solidFill>
              <a:effectLst/>
              <a:latin typeface="Myriad Pro"/>
            </a:endParaRPr>
          </a:p>
          <a:p>
            <a:pPr marL="0" algn="l" rtl="0" eaLnBrk="1" fontAlgn="t" latinLnBrk="0" hangingPunct="1">
              <a:spcBef>
                <a:spcPts val="0"/>
              </a:spcBef>
              <a:spcAft>
                <a:spcPts val="0"/>
              </a:spcAft>
            </a:pPr>
            <a:r>
              <a:rPr lang="en-GB" sz="1800" b="1" i="0" u="none" strike="noStrike" kern="1200" dirty="0">
                <a:solidFill>
                  <a:srgbClr val="000000"/>
                </a:solidFill>
                <a:effectLst/>
                <a:latin typeface="Myriad Pro"/>
              </a:rPr>
              <a:t>RELEVANT</a:t>
            </a:r>
            <a:r>
              <a:rPr lang="en-GB" sz="1800" b="0" i="0" u="none" strike="noStrike" kern="1200" dirty="0">
                <a:solidFill>
                  <a:schemeClr val="tx1"/>
                </a:solidFill>
                <a:effectLst/>
                <a:latin typeface="Arial" panose="020B0604020202020204" pitchFamily="34" charset="0"/>
              </a:rPr>
              <a:t> - </a:t>
            </a:r>
            <a:r>
              <a:rPr lang="en-GB" sz="1800" b="0" i="0" u="none" strike="noStrike" kern="1200" dirty="0">
                <a:solidFill>
                  <a:srgbClr val="000000"/>
                </a:solidFill>
                <a:effectLst/>
                <a:latin typeface="Myriad Pro"/>
              </a:rPr>
              <a:t>Is it really linked to the question</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1" i="0" u="none" strike="noStrike" kern="1200" dirty="0">
                <a:solidFill>
                  <a:srgbClr val="000000"/>
                </a:solidFill>
                <a:effectLst/>
                <a:latin typeface="Myriad Pro"/>
              </a:rPr>
              <a:t>RELIABLE</a:t>
            </a:r>
            <a:r>
              <a:rPr lang="en-GB" sz="1800" b="0" i="0" u="none" strike="noStrike" kern="1200" dirty="0">
                <a:solidFill>
                  <a:schemeClr val="tx1"/>
                </a:solidFill>
                <a:effectLst/>
                <a:latin typeface="Arial" panose="020B0604020202020204" pitchFamily="34" charset="0"/>
              </a:rPr>
              <a:t> - </a:t>
            </a:r>
            <a:r>
              <a:rPr lang="en-GB" sz="1800" b="0" i="0" u="none" strike="noStrike" kern="1200" dirty="0">
                <a:solidFill>
                  <a:srgbClr val="000000"/>
                </a:solidFill>
                <a:effectLst/>
                <a:latin typeface="Myriad Pro"/>
              </a:rPr>
              <a:t>Who is the author?</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Myriad Pro"/>
              </a:rPr>
              <a:t>Who is the publisher?</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Myriad Pro"/>
              </a:rPr>
              <a:t>Is it peer-reviewed?</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Myriad Pro"/>
              </a:rPr>
              <a:t>Is it opinion or fact?</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Myriad Pro"/>
              </a:rPr>
              <a:t>Is there any bias?</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1" i="0" u="none" strike="noStrike" kern="1200" dirty="0">
                <a:solidFill>
                  <a:srgbClr val="000000"/>
                </a:solidFill>
                <a:effectLst/>
                <a:latin typeface="Myriad Pro"/>
              </a:rPr>
              <a:t>RECENT</a:t>
            </a:r>
            <a:r>
              <a:rPr lang="en-GB" sz="1800" b="0" i="0" u="none" strike="noStrike" kern="1200" dirty="0">
                <a:solidFill>
                  <a:schemeClr val="tx1"/>
                </a:solidFill>
                <a:effectLst/>
                <a:latin typeface="Arial" panose="020B0604020202020204" pitchFamily="34" charset="0"/>
              </a:rPr>
              <a:t> - </a:t>
            </a:r>
            <a:r>
              <a:rPr lang="en-GB" sz="1800" b="0" i="0" u="none" strike="noStrike" kern="1200" dirty="0">
                <a:solidFill>
                  <a:srgbClr val="000000"/>
                </a:solidFill>
                <a:effectLst/>
                <a:latin typeface="Myriad Pro"/>
              </a:rPr>
              <a:t>Is it up to date?</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Myriad Pro"/>
              </a:rPr>
              <a:t>Is it recent enough for your research?</a:t>
            </a:r>
            <a:endParaRPr lang="en-GB" sz="1800" b="0" i="0" u="none" strike="noStrike" dirty="0">
              <a:effectLst/>
              <a:latin typeface="Arial" panose="020B0604020202020204" pitchFamily="34" charset="0"/>
            </a:endParaRPr>
          </a:p>
          <a:p>
            <a:endParaRPr lang="en-GB" dirty="0"/>
          </a:p>
          <a:p>
            <a:r>
              <a:rPr lang="en-GB" dirty="0"/>
              <a:t>Although the above </a:t>
            </a:r>
            <a:r>
              <a:rPr lang="en-GB" dirty="0" err="1"/>
              <a:t>isuseful</a:t>
            </a:r>
            <a:r>
              <a:rPr lang="en-GB" dirty="0"/>
              <a:t> it is not definitive or fool proof – there are other ways of evaluating the information and you must find a way that works for you and a way that you find suits you</a:t>
            </a:r>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2524813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Cardiff University, 2025</a:t>
            </a:r>
          </a:p>
          <a:p>
            <a:endParaRPr lang="en-GB" dirty="0"/>
          </a:p>
          <a:p>
            <a:r>
              <a:rPr lang="en-GB" dirty="0"/>
              <a:t>As you read and research you will gather a lot of information and hopefully made a lot of notes that will hen help you put everything in some form of order that you can then use to develop your ideas and arguments into the content of your assignment</a:t>
            </a:r>
          </a:p>
          <a:p>
            <a:endParaRPr lang="en-GB" dirty="0"/>
          </a:p>
          <a:p>
            <a:r>
              <a:rPr lang="en-GB" dirty="0"/>
              <a:t>Academic writing is about developing your own ideas and thoughts</a:t>
            </a:r>
          </a:p>
          <a:p>
            <a:r>
              <a:rPr lang="en-GB" dirty="0"/>
              <a:t>In your writing you need to be able to clearly define what it is you think</a:t>
            </a:r>
          </a:p>
          <a:p>
            <a:r>
              <a:rPr lang="en-GB" dirty="0"/>
              <a:t>But it can be difficult to know where to start</a:t>
            </a:r>
          </a:p>
          <a:p>
            <a:r>
              <a:rPr lang="en-GB" dirty="0"/>
              <a:t>There is NO right/wrong way</a:t>
            </a:r>
          </a:p>
          <a:p>
            <a:endParaRPr lang="en-GB" dirty="0"/>
          </a:p>
          <a:p>
            <a:r>
              <a:rPr lang="en-GB" dirty="0"/>
              <a:t>More </a:t>
            </a:r>
            <a:r>
              <a:rPr lang="en-GB" b="1" dirty="0"/>
              <a:t>common techniques </a:t>
            </a:r>
            <a:r>
              <a:rPr lang="en-GB" dirty="0"/>
              <a:t>are:</a:t>
            </a:r>
          </a:p>
          <a:p>
            <a:r>
              <a:rPr lang="en-GB" dirty="0"/>
              <a:t>Brain storming</a:t>
            </a:r>
          </a:p>
          <a:p>
            <a:r>
              <a:rPr lang="en-GB" dirty="0"/>
              <a:t>Mind maps</a:t>
            </a:r>
          </a:p>
          <a:p>
            <a:r>
              <a:rPr lang="en-GB" dirty="0"/>
              <a:t>Free writing</a:t>
            </a:r>
          </a:p>
          <a:p>
            <a:r>
              <a:rPr lang="en-GB" dirty="0"/>
              <a:t>Talking – verbalising your ideas</a:t>
            </a:r>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1745097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Bit of a re-cap to start with to put things into context</a:t>
            </a:r>
          </a:p>
          <a:p>
            <a:endParaRPr lang="en-GB" dirty="0"/>
          </a:p>
          <a:p>
            <a:r>
              <a:rPr lang="en-GB" b="1" dirty="0"/>
              <a:t>So what do we mean by an ‘argument’ in general terms?</a:t>
            </a:r>
          </a:p>
          <a:p>
            <a:r>
              <a:rPr lang="en-GB" dirty="0"/>
              <a:t>Open to class</a:t>
            </a:r>
          </a:p>
          <a:p>
            <a:r>
              <a:rPr lang="en-GB" dirty="0"/>
              <a:t>Ans – a disagreement or dispute over something</a:t>
            </a:r>
          </a:p>
          <a:p>
            <a:r>
              <a:rPr lang="en-GB" dirty="0"/>
              <a:t>An exchange of diverging or opposite views sometimes heated in nature</a:t>
            </a:r>
          </a:p>
          <a:p>
            <a:r>
              <a:rPr lang="en-GB" dirty="0"/>
              <a:t>Therefore the idea of an argument  may conjure up an image of two people yelling at each other or screaming in anger over a specific matter, however an argument is very different especially within academia.</a:t>
            </a:r>
          </a:p>
          <a:p>
            <a:endParaRPr lang="en-GB" dirty="0"/>
          </a:p>
          <a:p>
            <a:r>
              <a:rPr lang="en-GB" dirty="0"/>
              <a:t>The word argument comes from the Latin word ‘arguer’ which means to make clear</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6579469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So having identified what is an argument in general terms lets move on to asking What is an academic argument?</a:t>
            </a:r>
          </a:p>
          <a:p>
            <a:pPr marL="0" indent="0">
              <a:buNone/>
            </a:pPr>
            <a:endParaRPr lang="en-GB" dirty="0"/>
          </a:p>
          <a:p>
            <a:pPr marL="0" indent="0">
              <a:buNone/>
            </a:pPr>
            <a:r>
              <a:rPr lang="en-GB" dirty="0"/>
              <a:t>Open to class to respond</a:t>
            </a:r>
          </a:p>
          <a:p>
            <a:pPr marL="0" indent="0">
              <a:buNone/>
            </a:pPr>
            <a:endParaRPr lang="en-GB" dirty="0"/>
          </a:p>
          <a:p>
            <a:pPr marL="0" indent="0">
              <a:buNone/>
            </a:pPr>
            <a:r>
              <a:rPr lang="en-GB" dirty="0"/>
              <a:t>The overall aim of academic work is to express a point of view on a subject and support it with evidence.</a:t>
            </a:r>
          </a:p>
          <a:p>
            <a:pPr marL="0" indent="0">
              <a:buNone/>
            </a:pPr>
            <a:r>
              <a:rPr lang="en-GB" dirty="0"/>
              <a:t>So an academic argument  </a:t>
            </a:r>
            <a:r>
              <a:rPr lang="en-GB" b="1" dirty="0"/>
              <a:t>can be defined as An attempt to persuade others (of the validity of a conclusion) by offering at least one reason that supports that conclusion</a:t>
            </a:r>
            <a:r>
              <a:rPr lang="en-GB" dirty="0"/>
              <a:t>.</a:t>
            </a:r>
          </a:p>
          <a:p>
            <a:pPr marL="0" indent="0">
              <a:buNone/>
            </a:pPr>
            <a:endParaRPr lang="en-GB" dirty="0"/>
          </a:p>
          <a:p>
            <a:pPr marL="0" indent="0">
              <a:buNone/>
            </a:pPr>
            <a:r>
              <a:rPr lang="en-GB" sz="1050" i="1" dirty="0"/>
              <a:t>i.e. an argument begins with an issue, which is followed by a line of thinking/reasoning, leads to a conclusion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5159641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An academic argument is</a:t>
            </a:r>
          </a:p>
          <a:p>
            <a:r>
              <a:rPr lang="en-GB" dirty="0"/>
              <a:t>Your stance</a:t>
            </a:r>
          </a:p>
          <a:p>
            <a:r>
              <a:rPr lang="en-GB" dirty="0"/>
              <a:t>Your claim, </a:t>
            </a:r>
          </a:p>
          <a:p>
            <a:r>
              <a:rPr lang="en-GB" dirty="0"/>
              <a:t>Or Your take on a topic</a:t>
            </a:r>
          </a:p>
          <a:p>
            <a:endParaRPr lang="en-GB" dirty="0"/>
          </a:p>
          <a:p>
            <a:r>
              <a:rPr lang="en-GB" dirty="0"/>
              <a:t>This stance, claim or take on a topic/subject is your contribution to the current conversation on your topic and provides your readers with a </a:t>
            </a:r>
            <a:r>
              <a:rPr lang="en-GB" b="1" dirty="0"/>
              <a:t>position, perspective and /or point of view on your topic</a:t>
            </a:r>
          </a:p>
          <a:p>
            <a:r>
              <a:rPr lang="en-GB" b="0" dirty="0"/>
              <a:t>An academic argument is also based in the research that you do with regards to your position, perspective and point of view and is often referred to as evidence based argument. This means that your argument is supported with findings from sources that you read</a:t>
            </a:r>
          </a:p>
          <a:p>
            <a:r>
              <a:rPr lang="en-GB" b="0" dirty="0"/>
              <a:t>Differences of opinion can generate debate which furthers our knowledge. Reflect back on your degree programme, each module has encouraged you to engage in critical thinking to examine interpretations,, to defend them, to refute them or to provide your own view.</a:t>
            </a:r>
          </a:p>
          <a:p>
            <a:endParaRPr lang="en-GB" b="0"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0336715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academic argument is NOT</a:t>
            </a:r>
          </a:p>
          <a:p>
            <a:r>
              <a:rPr lang="en-GB" dirty="0"/>
              <a:t>A fight</a:t>
            </a:r>
          </a:p>
          <a:p>
            <a:r>
              <a:rPr lang="en-GB" dirty="0"/>
              <a:t>A battle or a negative confrontation</a:t>
            </a:r>
          </a:p>
          <a:p>
            <a:r>
              <a:rPr lang="en-GB" dirty="0"/>
              <a:t>Nor is it focused on one persons opinion</a:t>
            </a:r>
          </a:p>
          <a:p>
            <a:endParaRPr lang="en-GB" dirty="0"/>
          </a:p>
          <a:p>
            <a:r>
              <a:rPr lang="en-GB" dirty="0"/>
              <a:t>So non –academic arguments do not , in most cases include supported/evidenced facts, straight forward logic or have an end goal in mind.</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812579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Arguments and ideas lie at the heart of most academic writing.</a:t>
            </a:r>
          </a:p>
          <a:p>
            <a:r>
              <a:rPr lang="en-GB" dirty="0"/>
              <a:t>Most academic essays ( lie your dissertation) usually follow an established organisational structure that helps the author to express their ideas in a clear way and the reader to follow the thread of their argument</a:t>
            </a:r>
          </a:p>
          <a:p>
            <a:endParaRPr lang="en-GB" dirty="0"/>
          </a:p>
          <a:p>
            <a:r>
              <a:rPr lang="en-GB" dirty="0"/>
              <a:t>Any academic writing structure – whether an essay, report, research is guided by its content and argument – so the skill of getting a clear and articulate argument across is an important part of the writing process.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8370271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a simple structure of an argument and the break it down</a:t>
            </a:r>
          </a:p>
          <a:p>
            <a:endParaRPr lang="en-GB" dirty="0"/>
          </a:p>
          <a:p>
            <a:r>
              <a:rPr lang="en-GB" dirty="0"/>
              <a:t>So there are 4 main steps to consider within the structure</a:t>
            </a:r>
          </a:p>
          <a:p>
            <a:r>
              <a:rPr lang="en-GB" dirty="0"/>
              <a:t>The claim</a:t>
            </a:r>
          </a:p>
          <a:p>
            <a:r>
              <a:rPr lang="en-GB" dirty="0"/>
              <a:t>The proof</a:t>
            </a:r>
          </a:p>
          <a:p>
            <a:r>
              <a:rPr lang="en-GB" dirty="0"/>
              <a:t>The Objections and finally</a:t>
            </a:r>
          </a:p>
          <a:p>
            <a:r>
              <a:rPr lang="en-GB" dirty="0"/>
              <a:t>The conclusion</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19461764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the heart of all arguments is a CLAIM – it is the main premise that you are interested in proving, and offers you the opportunity to put forward your perspective on the issue.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You premise is what you are basing your argument on – so it could be an idea or theory on which a statement or question is based or something that you suppose is true and that you use that as a basis for developing an idea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Establishing your claim one of the most important parts of any academic writing, essay , dissertation or other research paper. It should therefore be concise, direct and easily understood by your audience.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will say that a good claim should be bold, exciting and most importantly worth arguing over.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version of your claim will probably be included or referred to early on in your document – probably the introduction.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23986073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convince your reader of your claim you will need to provide some proof.</a:t>
            </a:r>
          </a:p>
          <a:p>
            <a:r>
              <a:rPr lang="en-GB" dirty="0"/>
              <a:t>Your proof will be in the form of evidence, data, sources and examples all of which need to be fully referenced in the UWTSD Harvard style. Try to focus on offering facts rather than anecdotal information – hence the value of referencing your sources.</a:t>
            </a:r>
          </a:p>
          <a:p>
            <a:endParaRPr lang="en-GB" dirty="0"/>
          </a:p>
          <a:p>
            <a:r>
              <a:rPr lang="en-GB" dirty="0"/>
              <a:t>Its important to recognise that relevant evidence does not automatically prove a claim. There is usually some work to be done on your part to convince your reader that there is a connection – that is… HOW and WHY this evidence informs your thinking</a:t>
            </a:r>
          </a:p>
          <a:p>
            <a:endParaRPr lang="en-GB" dirty="0"/>
          </a:p>
          <a:p>
            <a:r>
              <a:rPr lang="en-GB" dirty="0"/>
              <a:t>This part of the argument is sometimes called a WARRANT</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8920063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offering adequate evidence to support your claim , an important part of the process is to seek out alternative points of view and potential objections</a:t>
            </a:r>
          </a:p>
          <a:p>
            <a:endParaRPr lang="en-GB" dirty="0"/>
          </a:p>
          <a:p>
            <a:r>
              <a:rPr lang="en-GB" dirty="0"/>
              <a:t>There is a tendency to be drawn to ideas that explicitly and implicitly support your own ways of thinking – sometimes called the ‘echo chamber’ which can result in narrow or flawed arguments.</a:t>
            </a:r>
          </a:p>
          <a:p>
            <a:r>
              <a:rPr lang="en-GB" dirty="0"/>
              <a:t>Do plenty of research until you feel that you have enough data to support each of your main points. Cite sources/studies to improve your credibility BUT importantly  withhold your own personal opinions and biases – let your evidence speak for itself.</a:t>
            </a:r>
          </a:p>
          <a:p>
            <a:endParaRPr lang="en-GB" dirty="0"/>
          </a:p>
          <a:p>
            <a:r>
              <a:rPr lang="en-GB" dirty="0"/>
              <a:t>By deliberately engaging with objections or alternative points of views  and building them into our own thinking we can develop more balanced and rounded arguments, helps you maintain objective and adds credibility to your argument overall</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41366889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Your conclusion will draw on this process of research and thinking to present a balanced summary of the argument, using cautious language as appropriate to the  strength of your findings. No harm in re-instating your argument and very briefly summarising the evidence you have already presented.</a:t>
            </a:r>
          </a:p>
          <a:p>
            <a:r>
              <a:rPr lang="en-GB" dirty="0"/>
              <a:t>The tone and style of your writing can be more important than you think especially when you may be criticising someone </a:t>
            </a:r>
            <a:r>
              <a:rPr lang="en-GB" dirty="0" err="1"/>
              <a:t>elses’s</a:t>
            </a:r>
            <a:r>
              <a:rPr lang="en-GB" dirty="0"/>
              <a:t> perspective. Be respectful when choosing your words and phrases. Using an aggressive tone reflects worst on the writer than the target even if you are trying to rebut a bad view.</a:t>
            </a:r>
          </a:p>
          <a:p>
            <a:r>
              <a:rPr lang="en-GB" dirty="0"/>
              <a:t>Use the conclusion to persuade your reader regarding your arguments and conclusions – you may be able to link it back to your research aim, objectives and overall question</a:t>
            </a:r>
          </a:p>
          <a:p>
            <a:endParaRPr lang="en-GB" dirty="0"/>
          </a:p>
          <a:p>
            <a:r>
              <a:rPr lang="en-GB" dirty="0"/>
              <a:t>You may even be able to use this conclusion as an opportunity to make some predictions or recommendations, suggest some practical applications or identify openings for further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2108485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 do we therefore evaluate the evidence </a:t>
            </a:r>
            <a:r>
              <a:rPr lang="en-US" dirty="0" err="1">
                <a:cs typeface="Calibri"/>
              </a:rPr>
              <a:t>fo</a:t>
            </a:r>
            <a:r>
              <a:rPr lang="en-US" dirty="0">
                <a:cs typeface="Calibri"/>
              </a:rPr>
              <a:t> an argument that we have come across in our reading/our </a:t>
            </a:r>
            <a:r>
              <a:rPr lang="en-US" dirty="0" err="1">
                <a:cs typeface="Calibri"/>
              </a:rPr>
              <a:t>resarch</a:t>
            </a:r>
            <a:r>
              <a:rPr lang="en-US" dirty="0">
                <a:cs typeface="Calibri"/>
              </a:rPr>
              <a:t> to see if we agree/disagree or to establish its validity</a:t>
            </a:r>
          </a:p>
          <a:p>
            <a:endParaRPr lang="en-US" dirty="0">
              <a:cs typeface="Calibri"/>
            </a:endParaRPr>
          </a:p>
          <a:p>
            <a:r>
              <a:rPr lang="en-US" dirty="0" err="1">
                <a:cs typeface="Calibri"/>
              </a:rPr>
              <a:t>Aauthor</a:t>
            </a:r>
            <a:r>
              <a:rPr lang="en-US" dirty="0">
                <a:cs typeface="Calibri"/>
              </a:rPr>
              <a:t> – who are they, google them so see  are they affiliated to any </a:t>
            </a:r>
            <a:r>
              <a:rPr lang="en-US" dirty="0" err="1">
                <a:cs typeface="Calibri"/>
              </a:rPr>
              <a:t>UNi</a:t>
            </a:r>
            <a:r>
              <a:rPr lang="en-US" dirty="0">
                <a:cs typeface="Calibri"/>
              </a:rPr>
              <a:t> </a:t>
            </a:r>
            <a:r>
              <a:rPr lang="en-US" dirty="0" err="1">
                <a:cs typeface="Calibri"/>
              </a:rPr>
              <a:t>etc</a:t>
            </a:r>
            <a:r>
              <a:rPr lang="en-US" dirty="0">
                <a:cs typeface="Calibri"/>
              </a:rPr>
              <a:t>, </a:t>
            </a:r>
          </a:p>
          <a:p>
            <a:r>
              <a:rPr lang="en-US" dirty="0" err="1">
                <a:cs typeface="Calibri"/>
              </a:rPr>
              <a:t>SPecialist</a:t>
            </a:r>
            <a:r>
              <a:rPr lang="en-US" dirty="0">
                <a:cs typeface="Calibri"/>
              </a:rPr>
              <a:t> knowledge – what 's in their bio's, what have they written before, are they affiliated to any </a:t>
            </a:r>
            <a:r>
              <a:rPr lang="en-US" dirty="0" err="1">
                <a:cs typeface="Calibri"/>
              </a:rPr>
              <a:t>organisations</a:t>
            </a:r>
          </a:p>
          <a:p>
            <a:r>
              <a:rPr lang="en-US" dirty="0">
                <a:cs typeface="Calibri"/>
              </a:rPr>
              <a:t>Bias and hidden agenda – do they have any, sometimes it comes through in their writing, or you may find that they are affiliated to </a:t>
            </a:r>
          </a:p>
          <a:p>
            <a:r>
              <a:rPr lang="en-US" dirty="0">
                <a:cs typeface="Calibri"/>
              </a:rPr>
              <a:t>Ambiguity – in their writing, does it pose more questions that are not addressed </a:t>
            </a:r>
            <a:r>
              <a:rPr lang="en-US" dirty="0" err="1">
                <a:cs typeface="Calibri"/>
              </a:rPr>
              <a:t>adequaterly</a:t>
            </a:r>
            <a:r>
              <a:rPr lang="en-US" dirty="0">
                <a:cs typeface="Calibri"/>
              </a:rPr>
              <a:t> or not at all</a:t>
            </a:r>
          </a:p>
          <a:p>
            <a:r>
              <a:rPr lang="en-US" dirty="0">
                <a:cs typeface="Calibri"/>
              </a:rPr>
              <a:t>Inconsistency – do they provide an alternative view in other academic work , if so what </a:t>
            </a:r>
            <a:r>
              <a:rPr lang="en-US" dirty="0" err="1">
                <a:cs typeface="Calibri"/>
              </a:rPr>
              <a:t>si</a:t>
            </a:r>
            <a:r>
              <a:rPr lang="en-US" dirty="0">
                <a:cs typeface="Calibri"/>
              </a:rPr>
              <a:t> that based on </a:t>
            </a:r>
          </a:p>
          <a:p>
            <a:r>
              <a:rPr lang="en-US" dirty="0">
                <a:cs typeface="Calibri"/>
              </a:rPr>
              <a:t>Fact/opinion - is it based on fact or on opinion. Don't forget fact an be evidenced, opinion cannot</a:t>
            </a:r>
          </a:p>
        </p:txBody>
      </p:sp>
      <p:sp>
        <p:nvSpPr>
          <p:cNvPr id="4" name="Slide Number Placeholder 3"/>
          <p:cNvSpPr>
            <a:spLocks noGrp="1"/>
          </p:cNvSpPr>
          <p:nvPr>
            <p:ph type="sldNum" sz="quarter" idx="5"/>
          </p:nvPr>
        </p:nvSpPr>
        <p:spPr/>
        <p:txBody>
          <a:bodyPr/>
          <a:lstStyle/>
          <a:p>
            <a:fld id="{AE9A0E93-3C3A-4EFD-8771-40EFB653E409}" type="slidenum">
              <a:rPr lang="en-GB" smtClean="0"/>
              <a:t>25</a:t>
            </a:fld>
            <a:endParaRPr lang="en-GB"/>
          </a:p>
        </p:txBody>
      </p:sp>
    </p:spTree>
    <p:extLst>
      <p:ext uri="{BB962C8B-B14F-4D97-AF65-F5344CB8AC3E}">
        <p14:creationId xmlns:p14="http://schemas.microsoft.com/office/powerpoint/2010/main" val="39332816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 bold and make sure that your argument is something worth arguing over</a:t>
            </a:r>
          </a:p>
          <a:p>
            <a:r>
              <a:rPr lang="en-GB" dirty="0"/>
              <a:t>Watch for </a:t>
            </a:r>
            <a:r>
              <a:rPr lang="en-GB" b="1" dirty="0"/>
              <a:t>logical misconceptions</a:t>
            </a:r>
            <a:r>
              <a:rPr lang="en-GB" dirty="0"/>
              <a:t>. Just because you have some evidence it doesn’t automatically prove your argument. You need to explain HOW and WHY your evidence is sufficient, valid and reliable. I’ve put a handout onto </a:t>
            </a:r>
            <a:r>
              <a:rPr lang="en-GB" dirty="0" err="1"/>
              <a:t>moodle</a:t>
            </a:r>
            <a:r>
              <a:rPr lang="en-GB" dirty="0"/>
              <a:t> for you regarding these</a:t>
            </a:r>
          </a:p>
          <a:p>
            <a:endParaRPr lang="en-GB" dirty="0"/>
          </a:p>
          <a:p>
            <a:r>
              <a:rPr lang="en-GB" dirty="0"/>
              <a:t>For example – missing the point, making general assumptions about a whole group or range of cases based on an inadequate sample, </a:t>
            </a:r>
          </a:p>
          <a:p>
            <a:endParaRPr lang="en-GB" dirty="0"/>
          </a:p>
          <a:p>
            <a:r>
              <a:rPr lang="en-GB" dirty="0"/>
              <a:t>Engage with opposing viewpoints to ensure that you have considered all possible counter-arguments</a:t>
            </a:r>
          </a:p>
          <a:p>
            <a:r>
              <a:rPr lang="en-GB" dirty="0"/>
              <a:t>Don’t be afraid to go beyond the source material to draw your own informed conclusions</a:t>
            </a: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28863489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Any questions?</a:t>
            </a:r>
          </a:p>
        </p:txBody>
      </p:sp>
      <p:sp>
        <p:nvSpPr>
          <p:cNvPr id="4" name="Slide Number Placeholder 3"/>
          <p:cNvSpPr>
            <a:spLocks noGrp="1"/>
          </p:cNvSpPr>
          <p:nvPr>
            <p:ph type="sldNum" sz="quarter" idx="5"/>
          </p:nvPr>
        </p:nvSpPr>
        <p:spPr/>
        <p:txBody>
          <a:bodyPr/>
          <a:lstStyle/>
          <a:p>
            <a:fld id="{F9F3EC92-96C9-4E7E-A0F5-9B1CA54D168A}" type="slidenum">
              <a:rPr lang="en-GB" smtClean="0"/>
              <a:t>27</a:t>
            </a:fld>
            <a:endParaRPr lang="en-GB"/>
          </a:p>
        </p:txBody>
      </p:sp>
    </p:spTree>
    <p:extLst>
      <p:ext uri="{BB962C8B-B14F-4D97-AF65-F5344CB8AC3E}">
        <p14:creationId xmlns:p14="http://schemas.microsoft.com/office/powerpoint/2010/main" val="3379303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20/03/2025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20/03/2025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ollege.police.uk/What-we-do/Research/Library/Pages/default.aspx"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hyperlink" Target="https://www.uwtsd.ac.uk/librar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024743" y="1733550"/>
            <a:ext cx="6448697" cy="4046764"/>
          </a:xfrm>
        </p:spPr>
        <p:txBody>
          <a:bodyPr>
            <a:normAutofit fontScale="90000"/>
          </a:bodyPr>
          <a:lstStyle/>
          <a:p>
            <a:br>
              <a:rPr lang="en-GB" sz="3600" b="1" dirty="0">
                <a:solidFill>
                  <a:schemeClr val="bg1"/>
                </a:solidFill>
              </a:rPr>
            </a:br>
            <a:br>
              <a:rPr lang="en-GB" sz="3600" b="1" dirty="0">
                <a:solidFill>
                  <a:schemeClr val="bg1"/>
                </a:solidFill>
              </a:rPr>
            </a:br>
            <a:r>
              <a:rPr lang="en-GB" sz="3600" b="1" dirty="0">
                <a:solidFill>
                  <a:schemeClr val="bg1"/>
                </a:solidFill>
              </a:rPr>
              <a:t>BSc Professional Investigation/Operational Policing</a:t>
            </a:r>
            <a:br>
              <a:rPr lang="en-GB" sz="3600" b="1" dirty="0">
                <a:solidFill>
                  <a:schemeClr val="bg1"/>
                </a:solidFill>
              </a:rPr>
            </a:br>
            <a:br>
              <a:rPr lang="en-GB" sz="3600" b="1" dirty="0">
                <a:solidFill>
                  <a:schemeClr val="bg1"/>
                </a:solidFill>
              </a:rPr>
            </a:br>
            <a:r>
              <a:rPr lang="en-GB" sz="3600" b="1" dirty="0">
                <a:solidFill>
                  <a:schemeClr val="bg1"/>
                </a:solidFill>
              </a:rPr>
              <a:t>Building Academic arguments</a:t>
            </a:r>
            <a:br>
              <a:rPr lang="en-GB" sz="3600" b="1" dirty="0">
                <a:solidFill>
                  <a:schemeClr val="bg1"/>
                </a:solidFill>
              </a:rPr>
            </a:br>
            <a:r>
              <a:rPr lang="en-GB" sz="3600" b="1" dirty="0">
                <a:solidFill>
                  <a:schemeClr val="bg1"/>
                </a:solidFill>
              </a:rPr>
              <a:t>20.03.25</a:t>
            </a:r>
            <a:br>
              <a:rPr lang="en-GB" sz="3600" b="1" dirty="0">
                <a:solidFill>
                  <a:schemeClr val="bg1"/>
                </a:solidFill>
              </a:rPr>
            </a:br>
            <a:br>
              <a:rPr lang="en-GB" sz="3600" b="1" dirty="0">
                <a:solidFill>
                  <a:schemeClr val="bg1"/>
                </a:solidFill>
              </a:rPr>
            </a:br>
            <a:br>
              <a:rPr lang="en-GB" sz="4800" b="1" dirty="0">
                <a:solidFill>
                  <a:schemeClr val="bg1"/>
                </a:solidFill>
              </a:rPr>
            </a:br>
            <a:endParaRPr lang="en-GB" sz="4800" b="1" dirty="0">
              <a:solidFill>
                <a:schemeClr val="bg1"/>
              </a:solidFill>
            </a:endParaRPr>
          </a:p>
        </p:txBody>
      </p:sp>
      <p:sp>
        <p:nvSpPr>
          <p:cNvPr id="3" name="TextBox 2">
            <a:extLst>
              <a:ext uri="{FF2B5EF4-FFF2-40B4-BE49-F238E27FC236}">
                <a16:creationId xmlns:a16="http://schemas.microsoft.com/office/drawing/2014/main" id="{9ED8363A-E913-418E-A56C-63AB7772BA0E}"/>
              </a:ext>
            </a:extLst>
          </p:cNvPr>
          <p:cNvSpPr txBox="1"/>
          <p:nvPr/>
        </p:nvSpPr>
        <p:spPr>
          <a:xfrm>
            <a:off x="670560" y="1733550"/>
            <a:ext cx="4130040" cy="861774"/>
          </a:xfrm>
          <a:prstGeom prst="rect">
            <a:avLst/>
          </a:prstGeom>
          <a:noFill/>
        </p:spPr>
        <p:txBody>
          <a:bodyPr wrap="square" rtlCol="0">
            <a:spAutoFit/>
          </a:bodyPr>
          <a:lstStyle/>
          <a:p>
            <a:endParaRPr lang="en-GB" sz="3200" dirty="0">
              <a:solidFill>
                <a:schemeClr val="bg1"/>
              </a:solidFill>
            </a:endParaRPr>
          </a:p>
          <a:p>
            <a:endParaRPr lang="en-GB"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6A02-2DC0-DD0D-B176-8977E34B4041}"/>
              </a:ext>
            </a:extLst>
          </p:cNvPr>
          <p:cNvSpPr>
            <a:spLocks noGrp="1"/>
          </p:cNvSpPr>
          <p:nvPr>
            <p:ph type="title"/>
          </p:nvPr>
        </p:nvSpPr>
        <p:spPr>
          <a:solidFill>
            <a:srgbClr val="002060"/>
          </a:solidFill>
        </p:spPr>
        <p:txBody>
          <a:bodyPr/>
          <a:lstStyle/>
          <a:p>
            <a:r>
              <a:rPr lang="en-US" dirty="0">
                <a:solidFill>
                  <a:schemeClr val="bg1"/>
                </a:solidFill>
              </a:rPr>
              <a:t>Lesson Outcomes</a:t>
            </a:r>
          </a:p>
        </p:txBody>
      </p:sp>
      <p:sp>
        <p:nvSpPr>
          <p:cNvPr id="3" name="Content Placeholder 2">
            <a:extLst>
              <a:ext uri="{FF2B5EF4-FFF2-40B4-BE49-F238E27FC236}">
                <a16:creationId xmlns:a16="http://schemas.microsoft.com/office/drawing/2014/main" id="{4570F1F7-AC74-4DB5-6907-596009D779A4}"/>
              </a:ext>
            </a:extLst>
          </p:cNvPr>
          <p:cNvSpPr>
            <a:spLocks noGrp="1"/>
          </p:cNvSpPr>
          <p:nvPr>
            <p:ph idx="1"/>
          </p:nvPr>
        </p:nvSpPr>
        <p:spPr/>
        <p:txBody>
          <a:bodyPr vert="horz" lIns="91440" tIns="45720" rIns="91440" bIns="45720" rtlCol="0" anchor="t">
            <a:normAutofit/>
          </a:bodyPr>
          <a:lstStyle/>
          <a:p>
            <a:r>
              <a:rPr lang="en-US"/>
              <a:t>Recap – Researching &amp; reading critically</a:t>
            </a:r>
          </a:p>
          <a:p>
            <a:r>
              <a:rPr lang="en-US"/>
              <a:t>Research strategy</a:t>
            </a:r>
          </a:p>
          <a:p>
            <a:pPr marL="0" indent="0">
              <a:buNone/>
            </a:pPr>
            <a:r>
              <a:rPr lang="en-US" dirty="0"/>
              <a:t>           Planning your search</a:t>
            </a:r>
          </a:p>
          <a:p>
            <a:pPr marL="0" indent="0">
              <a:buNone/>
            </a:pPr>
            <a:r>
              <a:rPr lang="en-US"/>
              <a:t>           Where and how to search </a:t>
            </a:r>
          </a:p>
          <a:p>
            <a:r>
              <a:rPr lang="en-US"/>
              <a:t>Academic Argument</a:t>
            </a:r>
            <a:endParaRPr lang="en-US" dirty="0"/>
          </a:p>
        </p:txBody>
      </p:sp>
      <p:pic>
        <p:nvPicPr>
          <p:cNvPr id="4" name="Picture 3" descr="Learning Outcomes Stock Illustrations ...">
            <a:extLst>
              <a:ext uri="{FF2B5EF4-FFF2-40B4-BE49-F238E27FC236}">
                <a16:creationId xmlns:a16="http://schemas.microsoft.com/office/drawing/2014/main" id="{9B09EF4A-4DF5-E38F-F478-683805F51E9F}"/>
              </a:ext>
            </a:extLst>
          </p:cNvPr>
          <p:cNvPicPr>
            <a:picLocks noChangeAspect="1"/>
          </p:cNvPicPr>
          <p:nvPr/>
        </p:nvPicPr>
        <p:blipFill>
          <a:blip r:embed="rId2"/>
          <a:stretch>
            <a:fillRect/>
          </a:stretch>
        </p:blipFill>
        <p:spPr>
          <a:xfrm>
            <a:off x="5957768" y="3558582"/>
            <a:ext cx="2857500" cy="1600200"/>
          </a:xfrm>
          <a:prstGeom prst="rect">
            <a:avLst/>
          </a:prstGeom>
        </p:spPr>
      </p:pic>
    </p:spTree>
    <p:extLst>
      <p:ext uri="{BB962C8B-B14F-4D97-AF65-F5344CB8AC3E}">
        <p14:creationId xmlns:p14="http://schemas.microsoft.com/office/powerpoint/2010/main" val="2076864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CCD5E8-3096-429B-A816-A82835E0589D}"/>
              </a:ext>
            </a:extLst>
          </p:cNvPr>
          <p:cNvSpPr>
            <a:spLocks noGrp="1"/>
          </p:cNvSpPr>
          <p:nvPr>
            <p:ph type="title"/>
          </p:nvPr>
        </p:nvSpPr>
        <p:spPr>
          <a:solidFill>
            <a:srgbClr val="002060"/>
          </a:solidFill>
        </p:spPr>
        <p:txBody>
          <a:bodyPr>
            <a:normAutofit/>
          </a:bodyPr>
          <a:lstStyle/>
          <a:p>
            <a:r>
              <a:rPr lang="en-GB" sz="3600" b="1" dirty="0">
                <a:solidFill>
                  <a:schemeClr val="bg1"/>
                </a:solidFill>
              </a:rPr>
              <a:t>Researching &amp; Reading Critically</a:t>
            </a:r>
          </a:p>
        </p:txBody>
      </p:sp>
      <p:sp>
        <p:nvSpPr>
          <p:cNvPr id="5" name="Content Placeholder 4">
            <a:extLst>
              <a:ext uri="{FF2B5EF4-FFF2-40B4-BE49-F238E27FC236}">
                <a16:creationId xmlns:a16="http://schemas.microsoft.com/office/drawing/2014/main" id="{8DDE07CD-13C9-4434-8E63-B7B79F7DA661}"/>
              </a:ext>
            </a:extLst>
          </p:cNvPr>
          <p:cNvSpPr>
            <a:spLocks noGrp="1"/>
          </p:cNvSpPr>
          <p:nvPr>
            <p:ph sz="half" idx="1"/>
          </p:nvPr>
        </p:nvSpPr>
        <p:spPr/>
        <p:txBody>
          <a:bodyPr vert="horz" lIns="91440" tIns="45720" rIns="91440" bIns="45720" rtlCol="0" anchor="t">
            <a:normAutofit lnSpcReduction="10000"/>
          </a:bodyPr>
          <a:lstStyle/>
          <a:p>
            <a:r>
              <a:rPr lang="en-GB" dirty="0"/>
              <a:t>Identify WHAT you should search for</a:t>
            </a:r>
          </a:p>
          <a:p>
            <a:r>
              <a:rPr lang="en-GB" dirty="0"/>
              <a:t>Understand HOW and WHERE you should search for information</a:t>
            </a:r>
          </a:p>
          <a:p>
            <a:r>
              <a:rPr lang="en-GB" dirty="0"/>
              <a:t>CRITICALLY READ and EVALUATE the quality of the information you find</a:t>
            </a:r>
            <a:endParaRPr lang="en-GB" dirty="0">
              <a:solidFill>
                <a:srgbClr val="0070C0"/>
              </a:solidFill>
            </a:endParaRPr>
          </a:p>
        </p:txBody>
      </p:sp>
      <p:sp>
        <p:nvSpPr>
          <p:cNvPr id="6" name="Content Placeholder 5">
            <a:extLst>
              <a:ext uri="{FF2B5EF4-FFF2-40B4-BE49-F238E27FC236}">
                <a16:creationId xmlns:a16="http://schemas.microsoft.com/office/drawing/2014/main" id="{5F24C490-7A79-49F7-8E54-1E7B122689F0}"/>
              </a:ext>
            </a:extLst>
          </p:cNvPr>
          <p:cNvSpPr>
            <a:spLocks noGrp="1"/>
          </p:cNvSpPr>
          <p:nvPr>
            <p:ph sz="half" idx="2"/>
          </p:nvPr>
        </p:nvSpPr>
        <p:spPr/>
        <p:txBody>
          <a:bodyPr vert="horz" lIns="91440" tIns="45720" rIns="91440" bIns="45720" rtlCol="0" anchor="t">
            <a:normAutofit lnSpcReduction="10000"/>
          </a:bodyPr>
          <a:lstStyle/>
          <a:p>
            <a:pPr marL="0" indent="0">
              <a:buNone/>
            </a:pPr>
            <a:endParaRPr lang="en-GB" dirty="0">
              <a:solidFill>
                <a:srgbClr val="002060"/>
              </a:solidFill>
            </a:endParaRPr>
          </a:p>
          <a:p>
            <a:endParaRPr lang="en-GB" dirty="0"/>
          </a:p>
        </p:txBody>
      </p:sp>
      <p:pic>
        <p:nvPicPr>
          <p:cNvPr id="1026" name="Picture 2">
            <a:extLst>
              <a:ext uri="{FF2B5EF4-FFF2-40B4-BE49-F238E27FC236}">
                <a16:creationId xmlns:a16="http://schemas.microsoft.com/office/drawing/2014/main" id="{08B87F35-2762-306D-733D-72CAAD67FA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2371028"/>
            <a:ext cx="34290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471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C89B1D3-FB64-4765-A16D-BAAA0C07BDDB}"/>
              </a:ext>
            </a:extLst>
          </p:cNvPr>
          <p:cNvSpPr>
            <a:spLocks noGrp="1"/>
          </p:cNvSpPr>
          <p:nvPr>
            <p:ph type="title"/>
          </p:nvPr>
        </p:nvSpPr>
        <p:spPr/>
        <p:txBody>
          <a:bodyPr>
            <a:normAutofit fontScale="90000"/>
          </a:bodyPr>
          <a:lstStyle/>
          <a:p>
            <a:br>
              <a:rPr lang="en-US" sz="3600" dirty="0"/>
            </a:br>
            <a:br>
              <a:rPr lang="en-US" sz="3600" dirty="0"/>
            </a:br>
            <a:br>
              <a:rPr lang="en-US" dirty="0"/>
            </a:br>
            <a:br>
              <a:rPr lang="en-US" dirty="0"/>
            </a:br>
            <a:endParaRPr lang="en-US" dirty="0"/>
          </a:p>
        </p:txBody>
      </p:sp>
      <p:graphicFrame>
        <p:nvGraphicFramePr>
          <p:cNvPr id="7" name="Content Placeholder 6">
            <a:extLst>
              <a:ext uri="{FF2B5EF4-FFF2-40B4-BE49-F238E27FC236}">
                <a16:creationId xmlns:a16="http://schemas.microsoft.com/office/drawing/2014/main" id="{5EFFF8BD-19CD-C2E6-7C52-C3CA12EFCD76}"/>
              </a:ext>
            </a:extLst>
          </p:cNvPr>
          <p:cNvGraphicFramePr>
            <a:graphicFrameLocks noGrp="1"/>
          </p:cNvGraphicFramePr>
          <p:nvPr>
            <p:ph sz="half" idx="1"/>
            <p:extLst>
              <p:ext uri="{D42A27DB-BD31-4B8C-83A1-F6EECF244321}">
                <p14:modId xmlns:p14="http://schemas.microsoft.com/office/powerpoint/2010/main" val="684596511"/>
              </p:ext>
            </p:extLst>
          </p:nvPr>
        </p:nvGraphicFramePr>
        <p:xfrm>
          <a:off x="457200" y="1600200"/>
          <a:ext cx="40386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D393AFEE-FC13-FC5B-C8D4-27F5E3F85F22}"/>
              </a:ext>
            </a:extLst>
          </p:cNvPr>
          <p:cNvSpPr>
            <a:spLocks noGrp="1"/>
          </p:cNvSpPr>
          <p:nvPr>
            <p:ph sz="half" idx="2"/>
          </p:nvPr>
        </p:nvSpPr>
        <p:spPr/>
        <p:txBody>
          <a:bodyPr>
            <a:normAutofit lnSpcReduction="10000"/>
          </a:bodyPr>
          <a:lstStyle/>
          <a:p>
            <a:r>
              <a:rPr lang="en-GB" b="1" dirty="0"/>
              <a:t>Plan</a:t>
            </a:r>
            <a:r>
              <a:rPr lang="en-GB" dirty="0"/>
              <a:t> your search terms</a:t>
            </a:r>
          </a:p>
          <a:p>
            <a:r>
              <a:rPr lang="en-GB" b="1" dirty="0"/>
              <a:t>Identify</a:t>
            </a:r>
            <a:r>
              <a:rPr lang="en-GB" dirty="0"/>
              <a:t> where you will search</a:t>
            </a:r>
          </a:p>
          <a:p>
            <a:r>
              <a:rPr lang="en-GB" dirty="0"/>
              <a:t>Carry out your </a:t>
            </a:r>
            <a:r>
              <a:rPr lang="en-GB" b="1" dirty="0"/>
              <a:t>search</a:t>
            </a:r>
          </a:p>
          <a:p>
            <a:r>
              <a:rPr lang="en-GB" b="1" dirty="0"/>
              <a:t>Evaluate</a:t>
            </a:r>
            <a:r>
              <a:rPr lang="en-GB" dirty="0"/>
              <a:t> your search results</a:t>
            </a:r>
          </a:p>
          <a:p>
            <a:r>
              <a:rPr lang="en-GB" b="1" dirty="0"/>
              <a:t>Manage</a:t>
            </a:r>
            <a:r>
              <a:rPr lang="en-GB" dirty="0"/>
              <a:t> your search results</a:t>
            </a:r>
          </a:p>
        </p:txBody>
      </p:sp>
      <p:sp>
        <p:nvSpPr>
          <p:cNvPr id="5" name="Rectangle 4">
            <a:extLst>
              <a:ext uri="{FF2B5EF4-FFF2-40B4-BE49-F238E27FC236}">
                <a16:creationId xmlns:a16="http://schemas.microsoft.com/office/drawing/2014/main" id="{F089F1FE-D983-F28F-ADFA-E90D3D807B95}"/>
              </a:ext>
            </a:extLst>
          </p:cNvPr>
          <p:cNvSpPr/>
          <p:nvPr/>
        </p:nvSpPr>
        <p:spPr>
          <a:xfrm>
            <a:off x="457200" y="274638"/>
            <a:ext cx="8229600" cy="9144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bg1"/>
                </a:solidFill>
              </a:rPr>
              <a:t>Research Strategy</a:t>
            </a:r>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B855-0CAF-48D7-C061-2A94A1EFA5AB}"/>
              </a:ext>
            </a:extLst>
          </p:cNvPr>
          <p:cNvSpPr>
            <a:spLocks noGrp="1"/>
          </p:cNvSpPr>
          <p:nvPr>
            <p:ph type="title"/>
          </p:nvPr>
        </p:nvSpPr>
        <p:spPr>
          <a:solidFill>
            <a:srgbClr val="002060"/>
          </a:solidFill>
        </p:spPr>
        <p:txBody>
          <a:bodyPr/>
          <a:lstStyle/>
          <a:p>
            <a:r>
              <a:rPr lang="en-GB" dirty="0">
                <a:solidFill>
                  <a:schemeClr val="bg1"/>
                </a:solidFill>
              </a:rPr>
              <a:t>Planning your search</a:t>
            </a:r>
          </a:p>
        </p:txBody>
      </p:sp>
      <p:sp>
        <p:nvSpPr>
          <p:cNvPr id="3" name="Content Placeholder 2">
            <a:extLst>
              <a:ext uri="{FF2B5EF4-FFF2-40B4-BE49-F238E27FC236}">
                <a16:creationId xmlns:a16="http://schemas.microsoft.com/office/drawing/2014/main" id="{57F892EE-C9CA-12E9-A2F3-5E8EFBBDEECA}"/>
              </a:ext>
            </a:extLst>
          </p:cNvPr>
          <p:cNvSpPr>
            <a:spLocks noGrp="1"/>
          </p:cNvSpPr>
          <p:nvPr>
            <p:ph idx="1"/>
          </p:nvPr>
        </p:nvSpPr>
        <p:spPr>
          <a:xfrm>
            <a:off x="457200" y="1600201"/>
            <a:ext cx="5430644" cy="3917032"/>
          </a:xfrm>
        </p:spPr>
        <p:txBody>
          <a:bodyPr>
            <a:normAutofit fontScale="92500" lnSpcReduction="10000"/>
          </a:bodyPr>
          <a:lstStyle/>
          <a:p>
            <a:r>
              <a:rPr lang="en-GB" dirty="0"/>
              <a:t>Planning leads you to the information you need</a:t>
            </a:r>
          </a:p>
          <a:p>
            <a:r>
              <a:rPr lang="en-GB" dirty="0"/>
              <a:t>Start with what you already know</a:t>
            </a:r>
          </a:p>
          <a:p>
            <a:r>
              <a:rPr lang="en-GB" dirty="0"/>
              <a:t>Look for any gaps – focus your research </a:t>
            </a:r>
          </a:p>
          <a:p>
            <a:r>
              <a:rPr lang="en-GB" dirty="0"/>
              <a:t>Use key words from the assignment question to help</a:t>
            </a:r>
          </a:p>
        </p:txBody>
      </p:sp>
      <p:pic>
        <p:nvPicPr>
          <p:cNvPr id="4" name="Picture 3">
            <a:extLst>
              <a:ext uri="{FF2B5EF4-FFF2-40B4-BE49-F238E27FC236}">
                <a16:creationId xmlns:a16="http://schemas.microsoft.com/office/drawing/2014/main" id="{3E36B009-CA82-F8FE-1E44-993945D20F75}"/>
              </a:ext>
            </a:extLst>
          </p:cNvPr>
          <p:cNvPicPr>
            <a:picLocks noChangeAspect="1"/>
          </p:cNvPicPr>
          <p:nvPr/>
        </p:nvPicPr>
        <p:blipFill>
          <a:blip r:embed="rId3"/>
          <a:stretch>
            <a:fillRect/>
          </a:stretch>
        </p:blipFill>
        <p:spPr>
          <a:xfrm>
            <a:off x="5659244" y="1600201"/>
            <a:ext cx="3027556" cy="3027556"/>
          </a:xfrm>
          <a:prstGeom prst="rect">
            <a:avLst/>
          </a:prstGeom>
        </p:spPr>
      </p:pic>
    </p:spTree>
    <p:extLst>
      <p:ext uri="{BB962C8B-B14F-4D97-AF65-F5344CB8AC3E}">
        <p14:creationId xmlns:p14="http://schemas.microsoft.com/office/powerpoint/2010/main" val="1468515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32AE5-17F6-4530-7E55-DA84E477CF2F}"/>
              </a:ext>
            </a:extLst>
          </p:cNvPr>
          <p:cNvSpPr>
            <a:spLocks noGrp="1"/>
          </p:cNvSpPr>
          <p:nvPr>
            <p:ph type="title"/>
          </p:nvPr>
        </p:nvSpPr>
        <p:spPr>
          <a:solidFill>
            <a:srgbClr val="002060"/>
          </a:solidFill>
        </p:spPr>
        <p:txBody>
          <a:bodyPr/>
          <a:lstStyle/>
          <a:p>
            <a:r>
              <a:rPr lang="en-GB" dirty="0">
                <a:solidFill>
                  <a:schemeClr val="bg1"/>
                </a:solidFill>
              </a:rPr>
              <a:t>Two examples</a:t>
            </a:r>
          </a:p>
        </p:txBody>
      </p:sp>
      <p:sp>
        <p:nvSpPr>
          <p:cNvPr id="3" name="Content Placeholder 2">
            <a:extLst>
              <a:ext uri="{FF2B5EF4-FFF2-40B4-BE49-F238E27FC236}">
                <a16:creationId xmlns:a16="http://schemas.microsoft.com/office/drawing/2014/main" id="{4931AADB-B8FD-8883-F4D9-E0DC719DF23C}"/>
              </a:ext>
            </a:extLst>
          </p:cNvPr>
          <p:cNvSpPr>
            <a:spLocks noGrp="1"/>
          </p:cNvSpPr>
          <p:nvPr>
            <p:ph sz="half" idx="1"/>
          </p:nvPr>
        </p:nvSpPr>
        <p:spPr/>
        <p:txBody>
          <a:bodyPr/>
          <a:lstStyle/>
          <a:p>
            <a:r>
              <a:rPr lang="en-GB" dirty="0"/>
              <a:t>Search table</a:t>
            </a:r>
          </a:p>
          <a:p>
            <a:endParaRPr lang="en-GB" dirty="0"/>
          </a:p>
          <a:p>
            <a:endParaRPr lang="en-GB" dirty="0"/>
          </a:p>
        </p:txBody>
      </p:sp>
      <p:sp>
        <p:nvSpPr>
          <p:cNvPr id="4" name="Content Placeholder 3">
            <a:extLst>
              <a:ext uri="{FF2B5EF4-FFF2-40B4-BE49-F238E27FC236}">
                <a16:creationId xmlns:a16="http://schemas.microsoft.com/office/drawing/2014/main" id="{B0970BCE-54D0-FD8E-BE51-89AD41A4CF10}"/>
              </a:ext>
            </a:extLst>
          </p:cNvPr>
          <p:cNvSpPr>
            <a:spLocks noGrp="1"/>
          </p:cNvSpPr>
          <p:nvPr>
            <p:ph sz="half" idx="2"/>
          </p:nvPr>
        </p:nvSpPr>
        <p:spPr/>
        <p:txBody>
          <a:bodyPr/>
          <a:lstStyle/>
          <a:p>
            <a:r>
              <a:rPr lang="en-GB" dirty="0"/>
              <a:t>Mind maps</a:t>
            </a:r>
          </a:p>
        </p:txBody>
      </p:sp>
      <p:pic>
        <p:nvPicPr>
          <p:cNvPr id="2050" name="Picture 2">
            <a:extLst>
              <a:ext uri="{FF2B5EF4-FFF2-40B4-BE49-F238E27FC236}">
                <a16:creationId xmlns:a16="http://schemas.microsoft.com/office/drawing/2014/main" id="{A8653DE0-737C-FDDB-2669-C36294B6E2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8287" y="2552700"/>
            <a:ext cx="2922767" cy="189927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able 6">
            <a:extLst>
              <a:ext uri="{FF2B5EF4-FFF2-40B4-BE49-F238E27FC236}">
                <a16:creationId xmlns:a16="http://schemas.microsoft.com/office/drawing/2014/main" id="{2B13F98D-CE7C-9D63-6076-BE580D86CFD1}"/>
              </a:ext>
            </a:extLst>
          </p:cNvPr>
          <p:cNvGraphicFramePr>
            <a:graphicFrameLocks noGrp="1"/>
          </p:cNvGraphicFramePr>
          <p:nvPr>
            <p:extLst>
              <p:ext uri="{D42A27DB-BD31-4B8C-83A1-F6EECF244321}">
                <p14:modId xmlns:p14="http://schemas.microsoft.com/office/powerpoint/2010/main" val="2115565828"/>
              </p:ext>
            </p:extLst>
          </p:nvPr>
        </p:nvGraphicFramePr>
        <p:xfrm>
          <a:off x="506684" y="2552699"/>
          <a:ext cx="3725770" cy="1899272"/>
        </p:xfrm>
        <a:graphic>
          <a:graphicData uri="http://schemas.openxmlformats.org/drawingml/2006/table">
            <a:tbl>
              <a:tblPr firstRow="1" bandRow="1">
                <a:tableStyleId>{5C22544A-7EE6-4342-B048-85BDC9FD1C3A}</a:tableStyleId>
              </a:tblPr>
              <a:tblGrid>
                <a:gridCol w="1862885">
                  <a:extLst>
                    <a:ext uri="{9D8B030D-6E8A-4147-A177-3AD203B41FA5}">
                      <a16:colId xmlns:a16="http://schemas.microsoft.com/office/drawing/2014/main" val="2274330894"/>
                    </a:ext>
                  </a:extLst>
                </a:gridCol>
                <a:gridCol w="1862885">
                  <a:extLst>
                    <a:ext uri="{9D8B030D-6E8A-4147-A177-3AD203B41FA5}">
                      <a16:colId xmlns:a16="http://schemas.microsoft.com/office/drawing/2014/main" val="865373779"/>
                    </a:ext>
                  </a:extLst>
                </a:gridCol>
              </a:tblGrid>
              <a:tr h="401875">
                <a:tc>
                  <a:txBody>
                    <a:bodyPr/>
                    <a:lstStyle/>
                    <a:p>
                      <a:r>
                        <a:rPr lang="en-GB" dirty="0"/>
                        <a:t>Confiscation</a:t>
                      </a:r>
                    </a:p>
                  </a:txBody>
                  <a:tcPr/>
                </a:tc>
                <a:tc>
                  <a:txBody>
                    <a:bodyPr/>
                    <a:lstStyle/>
                    <a:p>
                      <a:endParaRPr lang="en-GB"/>
                    </a:p>
                  </a:txBody>
                  <a:tcPr/>
                </a:tc>
                <a:extLst>
                  <a:ext uri="{0D108BD9-81ED-4DB2-BD59-A6C34878D82A}">
                    <a16:rowId xmlns:a16="http://schemas.microsoft.com/office/drawing/2014/main" val="695281591"/>
                  </a:ext>
                </a:extLst>
              </a:tr>
              <a:tr h="401875">
                <a:tc>
                  <a:txBody>
                    <a:bodyPr/>
                    <a:lstStyle/>
                    <a:p>
                      <a:r>
                        <a:rPr lang="en-GB" dirty="0"/>
                        <a:t>POCA</a:t>
                      </a:r>
                    </a:p>
                  </a:txBody>
                  <a:tcPr/>
                </a:tc>
                <a:tc>
                  <a:txBody>
                    <a:bodyPr/>
                    <a:lstStyle/>
                    <a:p>
                      <a:endParaRPr lang="en-GB"/>
                    </a:p>
                  </a:txBody>
                  <a:tcPr/>
                </a:tc>
                <a:extLst>
                  <a:ext uri="{0D108BD9-81ED-4DB2-BD59-A6C34878D82A}">
                    <a16:rowId xmlns:a16="http://schemas.microsoft.com/office/drawing/2014/main" val="3195261522"/>
                  </a:ext>
                </a:extLst>
              </a:tr>
              <a:tr h="401875">
                <a:tc>
                  <a:txBody>
                    <a:bodyPr/>
                    <a:lstStyle/>
                    <a:p>
                      <a:r>
                        <a:rPr lang="en-GB" dirty="0"/>
                        <a:t>Asset Recovery</a:t>
                      </a:r>
                    </a:p>
                  </a:txBody>
                  <a:tcPr/>
                </a:tc>
                <a:tc>
                  <a:txBody>
                    <a:bodyPr/>
                    <a:lstStyle/>
                    <a:p>
                      <a:endParaRPr lang="en-GB"/>
                    </a:p>
                  </a:txBody>
                  <a:tcPr/>
                </a:tc>
                <a:extLst>
                  <a:ext uri="{0D108BD9-81ED-4DB2-BD59-A6C34878D82A}">
                    <a16:rowId xmlns:a16="http://schemas.microsoft.com/office/drawing/2014/main" val="3783126060"/>
                  </a:ext>
                </a:extLst>
              </a:tr>
              <a:tr h="693647">
                <a:tc>
                  <a:txBody>
                    <a:bodyPr/>
                    <a:lstStyle/>
                    <a:p>
                      <a:r>
                        <a:rPr lang="en-GB" dirty="0"/>
                        <a:t>Proceeds of Crime</a:t>
                      </a:r>
                    </a:p>
                  </a:txBody>
                  <a:tcPr/>
                </a:tc>
                <a:tc>
                  <a:txBody>
                    <a:bodyPr/>
                    <a:lstStyle/>
                    <a:p>
                      <a:endParaRPr lang="en-GB" dirty="0"/>
                    </a:p>
                  </a:txBody>
                  <a:tcPr/>
                </a:tc>
                <a:extLst>
                  <a:ext uri="{0D108BD9-81ED-4DB2-BD59-A6C34878D82A}">
                    <a16:rowId xmlns:a16="http://schemas.microsoft.com/office/drawing/2014/main" val="2617618988"/>
                  </a:ext>
                </a:extLst>
              </a:tr>
            </a:tbl>
          </a:graphicData>
        </a:graphic>
      </p:graphicFrame>
    </p:spTree>
    <p:extLst>
      <p:ext uri="{BB962C8B-B14F-4D97-AF65-F5344CB8AC3E}">
        <p14:creationId xmlns:p14="http://schemas.microsoft.com/office/powerpoint/2010/main" val="2852160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49EC3-DF34-CF21-4EE4-5BBCA05F6DF1}"/>
              </a:ext>
            </a:extLst>
          </p:cNvPr>
          <p:cNvSpPr>
            <a:spLocks noGrp="1"/>
          </p:cNvSpPr>
          <p:nvPr>
            <p:ph type="title"/>
          </p:nvPr>
        </p:nvSpPr>
        <p:spPr>
          <a:solidFill>
            <a:srgbClr val="002060"/>
          </a:solidFill>
        </p:spPr>
        <p:txBody>
          <a:bodyPr/>
          <a:lstStyle/>
          <a:p>
            <a:r>
              <a:rPr lang="en-GB" dirty="0">
                <a:solidFill>
                  <a:schemeClr val="bg1"/>
                </a:solidFill>
              </a:rPr>
              <a:t>Where and How to search</a:t>
            </a:r>
          </a:p>
        </p:txBody>
      </p:sp>
      <p:sp>
        <p:nvSpPr>
          <p:cNvPr id="3" name="Content Placeholder 2">
            <a:extLst>
              <a:ext uri="{FF2B5EF4-FFF2-40B4-BE49-F238E27FC236}">
                <a16:creationId xmlns:a16="http://schemas.microsoft.com/office/drawing/2014/main" id="{8E0C418E-EC51-84DF-0861-FD24FC693249}"/>
              </a:ext>
            </a:extLst>
          </p:cNvPr>
          <p:cNvSpPr>
            <a:spLocks noGrp="1"/>
          </p:cNvSpPr>
          <p:nvPr>
            <p:ph idx="1"/>
          </p:nvPr>
        </p:nvSpPr>
        <p:spPr/>
        <p:txBody>
          <a:bodyPr/>
          <a:lstStyle/>
          <a:p>
            <a:r>
              <a:rPr lang="en-GB" dirty="0"/>
              <a:t>Library search</a:t>
            </a:r>
          </a:p>
          <a:p>
            <a:r>
              <a:rPr lang="en-GB" dirty="0"/>
              <a:t>Journal database</a:t>
            </a:r>
          </a:p>
          <a:p>
            <a:r>
              <a:rPr lang="en-GB" dirty="0"/>
              <a:t>Google &amp; </a:t>
            </a:r>
          </a:p>
          <a:p>
            <a:r>
              <a:rPr lang="en-GB" dirty="0"/>
              <a:t>Google Scholar</a:t>
            </a:r>
          </a:p>
        </p:txBody>
      </p:sp>
      <p:pic>
        <p:nvPicPr>
          <p:cNvPr id="4" name="Picture 3">
            <a:extLst>
              <a:ext uri="{FF2B5EF4-FFF2-40B4-BE49-F238E27FC236}">
                <a16:creationId xmlns:a16="http://schemas.microsoft.com/office/drawing/2014/main" id="{81AA7DE9-019C-B8B2-0017-F1980436E289}"/>
              </a:ext>
            </a:extLst>
          </p:cNvPr>
          <p:cNvPicPr>
            <a:picLocks noChangeAspect="1"/>
          </p:cNvPicPr>
          <p:nvPr/>
        </p:nvPicPr>
        <p:blipFill>
          <a:blip r:embed="rId2"/>
          <a:stretch>
            <a:fillRect/>
          </a:stretch>
        </p:blipFill>
        <p:spPr>
          <a:xfrm>
            <a:off x="3958698" y="1600201"/>
            <a:ext cx="4632958" cy="3657598"/>
          </a:xfrm>
          <a:prstGeom prst="rect">
            <a:avLst/>
          </a:prstGeom>
        </p:spPr>
      </p:pic>
    </p:spTree>
    <p:extLst>
      <p:ext uri="{BB962C8B-B14F-4D97-AF65-F5344CB8AC3E}">
        <p14:creationId xmlns:p14="http://schemas.microsoft.com/office/powerpoint/2010/main" val="3085846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B7F65-AB5E-493D-B10D-3B45E1C4B959}"/>
              </a:ext>
            </a:extLst>
          </p:cNvPr>
          <p:cNvSpPr>
            <a:spLocks noGrp="1"/>
          </p:cNvSpPr>
          <p:nvPr>
            <p:ph type="title"/>
          </p:nvPr>
        </p:nvSpPr>
        <p:spPr>
          <a:solidFill>
            <a:srgbClr val="002060"/>
          </a:solidFill>
        </p:spPr>
        <p:txBody>
          <a:bodyPr>
            <a:normAutofit/>
          </a:bodyPr>
          <a:lstStyle/>
          <a:p>
            <a:r>
              <a:rPr lang="en-GB" sz="3600" b="1" u="sng" dirty="0">
                <a:solidFill>
                  <a:schemeClr val="bg1"/>
                </a:solidFill>
              </a:rPr>
              <a:t>Access to </a:t>
            </a:r>
            <a:r>
              <a:rPr lang="en-GB" sz="3600" b="1" u="sng" dirty="0" err="1">
                <a:solidFill>
                  <a:schemeClr val="bg1"/>
                </a:solidFill>
              </a:rPr>
              <a:t>Librarires</a:t>
            </a:r>
            <a:endParaRPr lang="en-GB" sz="3600" b="1" u="sng" dirty="0">
              <a:solidFill>
                <a:schemeClr val="bg1"/>
              </a:solidFill>
            </a:endParaRPr>
          </a:p>
        </p:txBody>
      </p:sp>
      <p:sp>
        <p:nvSpPr>
          <p:cNvPr id="4" name="TextBox 3">
            <a:extLst>
              <a:ext uri="{FF2B5EF4-FFF2-40B4-BE49-F238E27FC236}">
                <a16:creationId xmlns:a16="http://schemas.microsoft.com/office/drawing/2014/main" id="{33B1738B-F09E-416F-89A8-4C77C5BD74D7}"/>
              </a:ext>
            </a:extLst>
          </p:cNvPr>
          <p:cNvSpPr txBox="1"/>
          <p:nvPr/>
        </p:nvSpPr>
        <p:spPr>
          <a:xfrm>
            <a:off x="4212785" y="4334437"/>
            <a:ext cx="4572000" cy="646331"/>
          </a:xfrm>
          <a:prstGeom prst="rect">
            <a:avLst/>
          </a:prstGeom>
          <a:noFill/>
        </p:spPr>
        <p:txBody>
          <a:bodyPr wrap="square">
            <a:spAutoFit/>
          </a:bodyPr>
          <a:lstStyle/>
          <a:p>
            <a:pPr marL="0" indent="0" algn="ctr">
              <a:buNone/>
            </a:pPr>
            <a:r>
              <a:rPr lang="en-GB" sz="1800" dirty="0">
                <a:hlinkClick r:id="rId3"/>
              </a:rPr>
              <a:t>https://www.college.police.uk/What-we-do/Research/Library/Pages/default.aspx</a:t>
            </a:r>
            <a:endParaRPr lang="en-US" sz="1800" dirty="0"/>
          </a:p>
        </p:txBody>
      </p:sp>
      <p:sp>
        <p:nvSpPr>
          <p:cNvPr id="6" name="TextBox 5">
            <a:extLst>
              <a:ext uri="{FF2B5EF4-FFF2-40B4-BE49-F238E27FC236}">
                <a16:creationId xmlns:a16="http://schemas.microsoft.com/office/drawing/2014/main" id="{655FCFC9-0407-4FF7-9235-F34E658A4022}"/>
              </a:ext>
            </a:extLst>
          </p:cNvPr>
          <p:cNvSpPr txBox="1"/>
          <p:nvPr/>
        </p:nvSpPr>
        <p:spPr>
          <a:xfrm>
            <a:off x="640080" y="4611436"/>
            <a:ext cx="4572000" cy="369332"/>
          </a:xfrm>
          <a:prstGeom prst="rect">
            <a:avLst/>
          </a:prstGeom>
          <a:noFill/>
        </p:spPr>
        <p:txBody>
          <a:bodyPr wrap="square">
            <a:spAutoFit/>
          </a:bodyPr>
          <a:lstStyle/>
          <a:p>
            <a:pPr marL="0" indent="0">
              <a:buNone/>
            </a:pPr>
            <a:r>
              <a:rPr lang="en-GB" sz="1800" dirty="0">
                <a:hlinkClick r:id="rId4"/>
              </a:rPr>
              <a:t>https://www.uwtsd.ac.uk/library/</a:t>
            </a:r>
            <a:endParaRPr lang="en-US" sz="1800" dirty="0"/>
          </a:p>
        </p:txBody>
      </p:sp>
      <p:pic>
        <p:nvPicPr>
          <p:cNvPr id="7" name="Picture 6">
            <a:extLst>
              <a:ext uri="{FF2B5EF4-FFF2-40B4-BE49-F238E27FC236}">
                <a16:creationId xmlns:a16="http://schemas.microsoft.com/office/drawing/2014/main" id="{6AF0675D-2983-4A69-AF76-3CF1885605BF}"/>
              </a:ext>
            </a:extLst>
          </p:cNvPr>
          <p:cNvPicPr>
            <a:picLocks noChangeAspect="1"/>
          </p:cNvPicPr>
          <p:nvPr/>
        </p:nvPicPr>
        <p:blipFill>
          <a:blip r:embed="rId5"/>
          <a:stretch>
            <a:fillRect/>
          </a:stretch>
        </p:blipFill>
        <p:spPr>
          <a:xfrm>
            <a:off x="650200" y="2246564"/>
            <a:ext cx="3609281" cy="1920346"/>
          </a:xfrm>
          <a:prstGeom prst="rect">
            <a:avLst/>
          </a:prstGeom>
        </p:spPr>
      </p:pic>
      <p:sp>
        <p:nvSpPr>
          <p:cNvPr id="8" name="TextBox 7">
            <a:extLst>
              <a:ext uri="{FF2B5EF4-FFF2-40B4-BE49-F238E27FC236}">
                <a16:creationId xmlns:a16="http://schemas.microsoft.com/office/drawing/2014/main" id="{34D79B09-9D51-45EA-BCE0-556E3B147DB4}"/>
              </a:ext>
            </a:extLst>
          </p:cNvPr>
          <p:cNvSpPr txBox="1"/>
          <p:nvPr/>
        </p:nvSpPr>
        <p:spPr>
          <a:xfrm>
            <a:off x="1256660" y="1509971"/>
            <a:ext cx="2394823" cy="400110"/>
          </a:xfrm>
          <a:prstGeom prst="rect">
            <a:avLst/>
          </a:prstGeom>
          <a:noFill/>
        </p:spPr>
        <p:txBody>
          <a:bodyPr wrap="none" rtlCol="0">
            <a:spAutoFit/>
          </a:bodyPr>
          <a:lstStyle/>
          <a:p>
            <a:r>
              <a:rPr lang="en-GB" sz="2000" b="1" dirty="0"/>
              <a:t>University Library </a:t>
            </a:r>
          </a:p>
        </p:txBody>
      </p:sp>
      <p:sp>
        <p:nvSpPr>
          <p:cNvPr id="10" name="TextBox 9">
            <a:extLst>
              <a:ext uri="{FF2B5EF4-FFF2-40B4-BE49-F238E27FC236}">
                <a16:creationId xmlns:a16="http://schemas.microsoft.com/office/drawing/2014/main" id="{78B641EF-3260-40E8-9F50-BA1021B365B4}"/>
              </a:ext>
            </a:extLst>
          </p:cNvPr>
          <p:cNvSpPr txBox="1"/>
          <p:nvPr/>
        </p:nvSpPr>
        <p:spPr>
          <a:xfrm>
            <a:off x="5212080" y="1509971"/>
            <a:ext cx="2997359" cy="400110"/>
          </a:xfrm>
          <a:prstGeom prst="rect">
            <a:avLst/>
          </a:prstGeom>
          <a:noFill/>
        </p:spPr>
        <p:txBody>
          <a:bodyPr wrap="none" rtlCol="0">
            <a:spAutoFit/>
          </a:bodyPr>
          <a:lstStyle/>
          <a:p>
            <a:r>
              <a:rPr lang="en-GB" sz="2000" b="1" dirty="0"/>
              <a:t>National Police Library </a:t>
            </a:r>
          </a:p>
        </p:txBody>
      </p:sp>
      <p:pic>
        <p:nvPicPr>
          <p:cNvPr id="11" name="Picture 10">
            <a:extLst>
              <a:ext uri="{FF2B5EF4-FFF2-40B4-BE49-F238E27FC236}">
                <a16:creationId xmlns:a16="http://schemas.microsoft.com/office/drawing/2014/main" id="{A72BBEBD-1D0A-4F69-80A3-9F62C481A2FC}"/>
              </a:ext>
            </a:extLst>
          </p:cNvPr>
          <p:cNvPicPr>
            <a:picLocks noChangeAspect="1"/>
          </p:cNvPicPr>
          <p:nvPr/>
        </p:nvPicPr>
        <p:blipFill>
          <a:blip r:embed="rId6"/>
          <a:stretch>
            <a:fillRect/>
          </a:stretch>
        </p:blipFill>
        <p:spPr>
          <a:xfrm>
            <a:off x="4884520" y="2212742"/>
            <a:ext cx="3171699" cy="1920346"/>
          </a:xfrm>
          <a:prstGeom prst="rect">
            <a:avLst/>
          </a:prstGeom>
          <a:ln>
            <a:solidFill>
              <a:schemeClr val="tx1"/>
            </a:solidFill>
          </a:ln>
        </p:spPr>
      </p:pic>
    </p:spTree>
    <p:extLst>
      <p:ext uri="{BB962C8B-B14F-4D97-AF65-F5344CB8AC3E}">
        <p14:creationId xmlns:p14="http://schemas.microsoft.com/office/powerpoint/2010/main" val="3036617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F7AB6-F115-D7FF-9028-E51FACC39F78}"/>
              </a:ext>
            </a:extLst>
          </p:cNvPr>
          <p:cNvSpPr>
            <a:spLocks noGrp="1"/>
          </p:cNvSpPr>
          <p:nvPr>
            <p:ph type="title"/>
          </p:nvPr>
        </p:nvSpPr>
        <p:spPr>
          <a:xfrm>
            <a:off x="457200" y="274638"/>
            <a:ext cx="8229600" cy="602167"/>
          </a:xfrm>
          <a:solidFill>
            <a:srgbClr val="002060"/>
          </a:solidFill>
        </p:spPr>
        <p:txBody>
          <a:bodyPr>
            <a:normAutofit fontScale="90000"/>
          </a:bodyPr>
          <a:lstStyle/>
          <a:p>
            <a:r>
              <a:rPr lang="en-GB" dirty="0">
                <a:solidFill>
                  <a:schemeClr val="bg1"/>
                </a:solidFill>
              </a:rPr>
              <a:t>Are you a critical reader?</a:t>
            </a:r>
          </a:p>
        </p:txBody>
      </p:sp>
      <p:sp>
        <p:nvSpPr>
          <p:cNvPr id="3" name="Content Placeholder 2">
            <a:extLst>
              <a:ext uri="{FF2B5EF4-FFF2-40B4-BE49-F238E27FC236}">
                <a16:creationId xmlns:a16="http://schemas.microsoft.com/office/drawing/2014/main" id="{708273E9-B671-113E-22CF-275839462AC2}"/>
              </a:ext>
            </a:extLst>
          </p:cNvPr>
          <p:cNvSpPr>
            <a:spLocks noGrp="1"/>
          </p:cNvSpPr>
          <p:nvPr>
            <p:ph idx="1"/>
          </p:nvPr>
        </p:nvSpPr>
        <p:spPr>
          <a:xfrm>
            <a:off x="178419" y="1070518"/>
            <a:ext cx="8229600" cy="4634764"/>
          </a:xfrm>
        </p:spPr>
        <p:txBody>
          <a:bodyPr>
            <a:normAutofit fontScale="62500" lnSpcReduction="20000"/>
          </a:bodyPr>
          <a:lstStyle/>
          <a:p>
            <a:r>
              <a:rPr lang="en-GB" dirty="0"/>
              <a:t>Do you try to establish the aims of the author?</a:t>
            </a:r>
          </a:p>
          <a:p>
            <a:r>
              <a:rPr lang="en-GB" dirty="0"/>
              <a:t>Do you try to identify the main arguments being made?</a:t>
            </a:r>
          </a:p>
          <a:p>
            <a:r>
              <a:rPr lang="en-GB" dirty="0"/>
              <a:t>Do you try to work out the structure of the argument?</a:t>
            </a:r>
          </a:p>
          <a:p>
            <a:r>
              <a:rPr lang="en-GB" dirty="0"/>
              <a:t>Do you check that the author’s claims are supported by evidence?</a:t>
            </a:r>
          </a:p>
          <a:p>
            <a:r>
              <a:rPr lang="en-GB" dirty="0"/>
              <a:t>Do you look out for generalisations and assess whether they are supported?</a:t>
            </a:r>
          </a:p>
          <a:p>
            <a:r>
              <a:rPr lang="en-GB" dirty="0"/>
              <a:t>Do you consider what factors might influence an author to make certain claims?</a:t>
            </a:r>
          </a:p>
          <a:p>
            <a:r>
              <a:rPr lang="en-GB" dirty="0"/>
              <a:t>Do you identify sources that the author has used which may need to be followed up?</a:t>
            </a:r>
          </a:p>
          <a:p>
            <a:r>
              <a:rPr lang="en-GB" dirty="0"/>
              <a:t>Do you look out for irrelevant or distracting material?</a:t>
            </a:r>
          </a:p>
          <a:p>
            <a:r>
              <a:rPr lang="en-GB" dirty="0"/>
              <a:t>Do you check that the author is consistent in their use of terminology?</a:t>
            </a:r>
          </a:p>
          <a:p>
            <a:r>
              <a:rPr lang="en-GB" dirty="0"/>
              <a:t>Do you keep an open mind?</a:t>
            </a:r>
          </a:p>
        </p:txBody>
      </p:sp>
      <p:pic>
        <p:nvPicPr>
          <p:cNvPr id="3074" name="Picture 2">
            <a:extLst>
              <a:ext uri="{FF2B5EF4-FFF2-40B4-BE49-F238E27FC236}">
                <a16:creationId xmlns:a16="http://schemas.microsoft.com/office/drawing/2014/main" id="{EA7930A4-DDFD-C10C-394C-8DF0BA4AA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3990782"/>
            <a:ext cx="1743075"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0994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25315-0A16-A54E-B81E-AE6A8A2ED8A8}"/>
              </a:ext>
            </a:extLst>
          </p:cNvPr>
          <p:cNvSpPr>
            <a:spLocks noGrp="1"/>
          </p:cNvSpPr>
          <p:nvPr>
            <p:ph type="title"/>
          </p:nvPr>
        </p:nvSpPr>
        <p:spPr>
          <a:solidFill>
            <a:srgbClr val="002060"/>
          </a:solidFill>
        </p:spPr>
        <p:txBody>
          <a:bodyPr/>
          <a:lstStyle/>
          <a:p>
            <a:r>
              <a:rPr lang="en-GB" dirty="0">
                <a:solidFill>
                  <a:schemeClr val="bg1"/>
                </a:solidFill>
              </a:rPr>
              <a:t>Evaluating what you find</a:t>
            </a:r>
          </a:p>
        </p:txBody>
      </p:sp>
      <p:graphicFrame>
        <p:nvGraphicFramePr>
          <p:cNvPr id="4" name="Content Placeholder 3">
            <a:extLst>
              <a:ext uri="{FF2B5EF4-FFF2-40B4-BE49-F238E27FC236}">
                <a16:creationId xmlns:a16="http://schemas.microsoft.com/office/drawing/2014/main" id="{E6DDC6E6-CFA8-6AA4-114F-4D28CBEA5560}"/>
              </a:ext>
            </a:extLst>
          </p:cNvPr>
          <p:cNvGraphicFramePr>
            <a:graphicFrameLocks noGrp="1"/>
          </p:cNvGraphicFramePr>
          <p:nvPr>
            <p:ph idx="1"/>
            <p:extLst>
              <p:ext uri="{D42A27DB-BD31-4B8C-83A1-F6EECF244321}">
                <p14:modId xmlns:p14="http://schemas.microsoft.com/office/powerpoint/2010/main" val="1933385361"/>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374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BBD12-5BEC-3DAF-57B3-2191E4BF0A87}"/>
              </a:ext>
            </a:extLst>
          </p:cNvPr>
          <p:cNvSpPr>
            <a:spLocks noGrp="1"/>
          </p:cNvSpPr>
          <p:nvPr>
            <p:ph type="title"/>
          </p:nvPr>
        </p:nvSpPr>
        <p:spPr>
          <a:solidFill>
            <a:srgbClr val="002060"/>
          </a:solidFill>
        </p:spPr>
        <p:txBody>
          <a:bodyPr/>
          <a:lstStyle/>
          <a:p>
            <a:r>
              <a:rPr lang="en-GB" dirty="0">
                <a:solidFill>
                  <a:schemeClr val="bg1"/>
                </a:solidFill>
              </a:rPr>
              <a:t>3 R’s</a:t>
            </a:r>
          </a:p>
        </p:txBody>
      </p:sp>
      <p:graphicFrame>
        <p:nvGraphicFramePr>
          <p:cNvPr id="4" name="Table 4">
            <a:extLst>
              <a:ext uri="{FF2B5EF4-FFF2-40B4-BE49-F238E27FC236}">
                <a16:creationId xmlns:a16="http://schemas.microsoft.com/office/drawing/2014/main" id="{07473076-8F3E-D918-2673-2BF573403222}"/>
              </a:ext>
            </a:extLst>
          </p:cNvPr>
          <p:cNvGraphicFramePr>
            <a:graphicFrameLocks noGrp="1"/>
          </p:cNvGraphicFramePr>
          <p:nvPr>
            <p:ph idx="1"/>
            <p:extLst>
              <p:ext uri="{D42A27DB-BD31-4B8C-83A1-F6EECF244321}">
                <p14:modId xmlns:p14="http://schemas.microsoft.com/office/powerpoint/2010/main" val="2514968435"/>
              </p:ext>
            </p:extLst>
          </p:nvPr>
        </p:nvGraphicFramePr>
        <p:xfrm>
          <a:off x="557561" y="1600200"/>
          <a:ext cx="8129239" cy="3931920"/>
        </p:xfrm>
        <a:graphic>
          <a:graphicData uri="http://schemas.openxmlformats.org/drawingml/2006/table">
            <a:tbl>
              <a:tblPr firstRow="1" bandRow="1">
                <a:tableStyleId>{1FECB4D8-DB02-4DC6-A0A2-4F2EBAE1DC90}</a:tableStyleId>
              </a:tblPr>
              <a:tblGrid>
                <a:gridCol w="4014439">
                  <a:extLst>
                    <a:ext uri="{9D8B030D-6E8A-4147-A177-3AD203B41FA5}">
                      <a16:colId xmlns:a16="http://schemas.microsoft.com/office/drawing/2014/main" val="1397929918"/>
                    </a:ext>
                  </a:extLst>
                </a:gridCol>
                <a:gridCol w="4114800">
                  <a:extLst>
                    <a:ext uri="{9D8B030D-6E8A-4147-A177-3AD203B41FA5}">
                      <a16:colId xmlns:a16="http://schemas.microsoft.com/office/drawing/2014/main" val="2935385988"/>
                    </a:ext>
                  </a:extLst>
                </a:gridCol>
              </a:tblGrid>
              <a:tr h="370840">
                <a:tc>
                  <a:txBody>
                    <a:bodyPr/>
                    <a:lstStyle/>
                    <a:p>
                      <a:r>
                        <a:rPr lang="en-GB" sz="2400" dirty="0">
                          <a:solidFill>
                            <a:schemeClr val="tx1"/>
                          </a:solidFill>
                        </a:rPr>
                        <a:t>RELEVANT</a:t>
                      </a:r>
                    </a:p>
                  </a:txBody>
                  <a:tcPr>
                    <a:solidFill>
                      <a:schemeClr val="accent5">
                        <a:lumMod val="20000"/>
                        <a:lumOff val="80000"/>
                      </a:schemeClr>
                    </a:solidFill>
                  </a:tcPr>
                </a:tc>
                <a:tc>
                  <a:txBody>
                    <a:bodyPr/>
                    <a:lstStyle/>
                    <a:p>
                      <a:r>
                        <a:rPr lang="en-GB" sz="2400" b="0" dirty="0">
                          <a:solidFill>
                            <a:schemeClr val="tx1"/>
                          </a:solidFill>
                        </a:rPr>
                        <a:t>Is it really linked to the question</a:t>
                      </a:r>
                    </a:p>
                  </a:txBody>
                  <a:tcPr>
                    <a:solidFill>
                      <a:schemeClr val="accent5">
                        <a:lumMod val="20000"/>
                        <a:lumOff val="80000"/>
                      </a:schemeClr>
                    </a:solidFill>
                  </a:tcPr>
                </a:tc>
                <a:extLst>
                  <a:ext uri="{0D108BD9-81ED-4DB2-BD59-A6C34878D82A}">
                    <a16:rowId xmlns:a16="http://schemas.microsoft.com/office/drawing/2014/main" val="1392309476"/>
                  </a:ext>
                </a:extLst>
              </a:tr>
              <a:tr h="370840">
                <a:tc>
                  <a:txBody>
                    <a:bodyPr/>
                    <a:lstStyle/>
                    <a:p>
                      <a:r>
                        <a:rPr lang="en-GB" sz="2400" b="1" dirty="0"/>
                        <a:t>RELIABLE</a:t>
                      </a:r>
                    </a:p>
                  </a:txBody>
                  <a:tcPr>
                    <a:solidFill>
                      <a:schemeClr val="accent5">
                        <a:lumMod val="20000"/>
                        <a:lumOff val="80000"/>
                      </a:schemeClr>
                    </a:solidFill>
                  </a:tcPr>
                </a:tc>
                <a:tc>
                  <a:txBody>
                    <a:bodyPr/>
                    <a:lstStyle/>
                    <a:p>
                      <a:r>
                        <a:rPr lang="en-GB" sz="2400" dirty="0"/>
                        <a:t>Who is the author?</a:t>
                      </a:r>
                    </a:p>
                    <a:p>
                      <a:r>
                        <a:rPr lang="en-GB" sz="2400" dirty="0"/>
                        <a:t>Who is the publisher?</a:t>
                      </a:r>
                    </a:p>
                    <a:p>
                      <a:r>
                        <a:rPr lang="en-GB" sz="2400" dirty="0"/>
                        <a:t>Is it peer-reviewed?</a:t>
                      </a:r>
                    </a:p>
                    <a:p>
                      <a:r>
                        <a:rPr lang="en-GB" sz="2400" dirty="0"/>
                        <a:t>Is it opinion or fact?</a:t>
                      </a:r>
                    </a:p>
                    <a:p>
                      <a:r>
                        <a:rPr lang="en-GB" sz="2400" dirty="0"/>
                        <a:t>Is there any bias?</a:t>
                      </a:r>
                    </a:p>
                  </a:txBody>
                  <a:tcPr>
                    <a:solidFill>
                      <a:schemeClr val="accent5">
                        <a:lumMod val="20000"/>
                        <a:lumOff val="80000"/>
                      </a:schemeClr>
                    </a:solidFill>
                  </a:tcPr>
                </a:tc>
                <a:extLst>
                  <a:ext uri="{0D108BD9-81ED-4DB2-BD59-A6C34878D82A}">
                    <a16:rowId xmlns:a16="http://schemas.microsoft.com/office/drawing/2014/main" val="536719396"/>
                  </a:ext>
                </a:extLst>
              </a:tr>
              <a:tr h="370840">
                <a:tc>
                  <a:txBody>
                    <a:bodyPr/>
                    <a:lstStyle/>
                    <a:p>
                      <a:r>
                        <a:rPr lang="en-GB" sz="2400" b="1" dirty="0"/>
                        <a:t>RECENT</a:t>
                      </a:r>
                    </a:p>
                  </a:txBody>
                  <a:tcPr>
                    <a:solidFill>
                      <a:schemeClr val="accent5">
                        <a:lumMod val="20000"/>
                        <a:lumOff val="80000"/>
                      </a:schemeClr>
                    </a:solidFill>
                  </a:tcPr>
                </a:tc>
                <a:tc>
                  <a:txBody>
                    <a:bodyPr/>
                    <a:lstStyle/>
                    <a:p>
                      <a:r>
                        <a:rPr lang="en-GB" sz="2400" dirty="0"/>
                        <a:t>Is it up to date?</a:t>
                      </a:r>
                    </a:p>
                    <a:p>
                      <a:r>
                        <a:rPr lang="en-GB" sz="2400" dirty="0"/>
                        <a:t>Is it recent enough for your research?</a:t>
                      </a:r>
                    </a:p>
                  </a:txBody>
                  <a:tcPr>
                    <a:solidFill>
                      <a:schemeClr val="accent5">
                        <a:lumMod val="20000"/>
                        <a:lumOff val="80000"/>
                      </a:schemeClr>
                    </a:solidFill>
                  </a:tcPr>
                </a:tc>
                <a:extLst>
                  <a:ext uri="{0D108BD9-81ED-4DB2-BD59-A6C34878D82A}">
                    <a16:rowId xmlns:a16="http://schemas.microsoft.com/office/drawing/2014/main" val="3117611815"/>
                  </a:ext>
                </a:extLst>
              </a:tr>
            </a:tbl>
          </a:graphicData>
        </a:graphic>
      </p:graphicFrame>
    </p:spTree>
    <p:extLst>
      <p:ext uri="{BB962C8B-B14F-4D97-AF65-F5344CB8AC3E}">
        <p14:creationId xmlns:p14="http://schemas.microsoft.com/office/powerpoint/2010/main" val="3285574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A928-B9E0-C4BE-7C33-3C61CAC3B18F}"/>
              </a:ext>
            </a:extLst>
          </p:cNvPr>
          <p:cNvSpPr>
            <a:spLocks noGrp="1"/>
          </p:cNvSpPr>
          <p:nvPr>
            <p:ph type="title"/>
          </p:nvPr>
        </p:nvSpPr>
        <p:spPr>
          <a:solidFill>
            <a:srgbClr val="002060"/>
          </a:solidFill>
        </p:spPr>
        <p:txBody>
          <a:bodyPr/>
          <a:lstStyle/>
          <a:p>
            <a:r>
              <a:rPr lang="en-GB" dirty="0">
                <a:solidFill>
                  <a:schemeClr val="bg1"/>
                </a:solidFill>
              </a:rPr>
              <a:t>Gathering your ideas</a:t>
            </a:r>
          </a:p>
        </p:txBody>
      </p:sp>
      <p:sp>
        <p:nvSpPr>
          <p:cNvPr id="3" name="Content Placeholder 2">
            <a:extLst>
              <a:ext uri="{FF2B5EF4-FFF2-40B4-BE49-F238E27FC236}">
                <a16:creationId xmlns:a16="http://schemas.microsoft.com/office/drawing/2014/main" id="{C45F3059-E294-6666-FB87-D9A6677EAD93}"/>
              </a:ext>
            </a:extLst>
          </p:cNvPr>
          <p:cNvSpPr>
            <a:spLocks noGrp="1"/>
          </p:cNvSpPr>
          <p:nvPr>
            <p:ph sz="half" idx="1"/>
          </p:nvPr>
        </p:nvSpPr>
        <p:spPr/>
        <p:txBody>
          <a:bodyPr>
            <a:normAutofit fontScale="85000" lnSpcReduction="20000"/>
          </a:bodyPr>
          <a:lstStyle/>
          <a:p>
            <a:r>
              <a:rPr lang="en-GB" dirty="0"/>
              <a:t>Academic writing is about developing your own ideas and thoughts</a:t>
            </a:r>
          </a:p>
          <a:p>
            <a:r>
              <a:rPr lang="en-GB" dirty="0"/>
              <a:t>In your writing you need to be able to clearly define what it is you think</a:t>
            </a:r>
          </a:p>
          <a:p>
            <a:r>
              <a:rPr lang="en-GB" dirty="0"/>
              <a:t>But it can be difficult to know where to start</a:t>
            </a:r>
          </a:p>
          <a:p>
            <a:r>
              <a:rPr lang="en-GB" dirty="0"/>
              <a:t>There is NO right/wrong way</a:t>
            </a:r>
          </a:p>
          <a:p>
            <a:r>
              <a:rPr lang="en-GB" dirty="0"/>
              <a:t>Common techniques</a:t>
            </a:r>
          </a:p>
        </p:txBody>
      </p:sp>
      <p:pic>
        <p:nvPicPr>
          <p:cNvPr id="4098" name="Picture 2">
            <a:extLst>
              <a:ext uri="{FF2B5EF4-FFF2-40B4-BE49-F238E27FC236}">
                <a16:creationId xmlns:a16="http://schemas.microsoft.com/office/drawing/2014/main" id="{79446571-6CFE-A7DF-47CB-401E6212431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432407" y="2297151"/>
            <a:ext cx="4181708" cy="2787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308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01A16-2B3F-6CD3-D494-8FCE5CB9F1FC}"/>
              </a:ext>
            </a:extLst>
          </p:cNvPr>
          <p:cNvSpPr>
            <a:spLocks noGrp="1"/>
          </p:cNvSpPr>
          <p:nvPr>
            <p:ph type="title"/>
          </p:nvPr>
        </p:nvSpPr>
        <p:spPr>
          <a:solidFill>
            <a:srgbClr val="002060"/>
          </a:solidFill>
        </p:spPr>
        <p:txBody>
          <a:bodyPr/>
          <a:lstStyle/>
          <a:p>
            <a:r>
              <a:rPr lang="en-GB" dirty="0">
                <a:solidFill>
                  <a:schemeClr val="bg1"/>
                </a:solidFill>
              </a:rPr>
              <a:t>Synthesising ideas</a:t>
            </a:r>
          </a:p>
        </p:txBody>
      </p:sp>
      <p:sp>
        <p:nvSpPr>
          <p:cNvPr id="5" name="Content Placeholder 4">
            <a:extLst>
              <a:ext uri="{FF2B5EF4-FFF2-40B4-BE49-F238E27FC236}">
                <a16:creationId xmlns:a16="http://schemas.microsoft.com/office/drawing/2014/main" id="{8001776B-8CCF-F7A2-46AF-1921837B786A}"/>
              </a:ext>
            </a:extLst>
          </p:cNvPr>
          <p:cNvSpPr>
            <a:spLocks noGrp="1"/>
          </p:cNvSpPr>
          <p:nvPr>
            <p:ph sz="half" idx="2"/>
          </p:nvPr>
        </p:nvSpPr>
        <p:spPr/>
        <p:txBody>
          <a:bodyPr/>
          <a:lstStyle/>
          <a:p>
            <a:r>
              <a:rPr lang="en-GB" dirty="0"/>
              <a:t>Combining ideas, sources and pieces of evidence</a:t>
            </a:r>
          </a:p>
        </p:txBody>
      </p:sp>
      <p:pic>
        <p:nvPicPr>
          <p:cNvPr id="5122" name="Picture 2">
            <a:extLst>
              <a:ext uri="{FF2B5EF4-FFF2-40B4-BE49-F238E27FC236}">
                <a16:creationId xmlns:a16="http://schemas.microsoft.com/office/drawing/2014/main" id="{1B783161-D9DA-556B-5FED-5AAD75E16FDD}"/>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727643" y="2319455"/>
            <a:ext cx="3449442" cy="2587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2010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3FAFA-4ED3-65C6-254C-D7ADF988D5FD}"/>
              </a:ext>
            </a:extLst>
          </p:cNvPr>
          <p:cNvSpPr>
            <a:spLocks noGrp="1"/>
          </p:cNvSpPr>
          <p:nvPr>
            <p:ph type="title"/>
          </p:nvPr>
        </p:nvSpPr>
        <p:spPr>
          <a:solidFill>
            <a:srgbClr val="002060"/>
          </a:solidFill>
        </p:spPr>
        <p:txBody>
          <a:bodyPr/>
          <a:lstStyle/>
          <a:p>
            <a:r>
              <a:rPr lang="en-GB" dirty="0">
                <a:solidFill>
                  <a:schemeClr val="bg1"/>
                </a:solidFill>
              </a:rPr>
              <a:t>Academic Argument</a:t>
            </a:r>
          </a:p>
        </p:txBody>
      </p:sp>
      <p:pic>
        <p:nvPicPr>
          <p:cNvPr id="4" name="Content Placeholder 3">
            <a:extLst>
              <a:ext uri="{FF2B5EF4-FFF2-40B4-BE49-F238E27FC236}">
                <a16:creationId xmlns:a16="http://schemas.microsoft.com/office/drawing/2014/main" id="{65CF0F6E-AD75-28D2-C94E-76422A72ACB2}"/>
              </a:ext>
            </a:extLst>
          </p:cNvPr>
          <p:cNvPicPr>
            <a:picLocks noGrp="1" noChangeAspect="1"/>
          </p:cNvPicPr>
          <p:nvPr>
            <p:ph idx="1"/>
          </p:nvPr>
        </p:nvPicPr>
        <p:blipFill>
          <a:blip r:embed="rId2"/>
          <a:stretch>
            <a:fillRect/>
          </a:stretch>
        </p:blipFill>
        <p:spPr>
          <a:xfrm>
            <a:off x="669073" y="1739338"/>
            <a:ext cx="7783551" cy="3648540"/>
          </a:xfrm>
          <a:prstGeom prst="rect">
            <a:avLst/>
          </a:prstGeom>
        </p:spPr>
      </p:pic>
    </p:spTree>
    <p:extLst>
      <p:ext uri="{BB962C8B-B14F-4D97-AF65-F5344CB8AC3E}">
        <p14:creationId xmlns:p14="http://schemas.microsoft.com/office/powerpoint/2010/main" val="2546403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74C15E-4E28-4EED-874F-5E0404ADE08E}"/>
              </a:ext>
            </a:extLst>
          </p:cNvPr>
          <p:cNvSpPr>
            <a:spLocks noGrp="1"/>
          </p:cNvSpPr>
          <p:nvPr>
            <p:ph type="title"/>
          </p:nvPr>
        </p:nvSpPr>
        <p:spPr>
          <a:solidFill>
            <a:srgbClr val="002060"/>
          </a:solidFill>
        </p:spPr>
        <p:txBody>
          <a:bodyPr/>
          <a:lstStyle/>
          <a:p>
            <a:r>
              <a:rPr lang="en-GB" dirty="0">
                <a:solidFill>
                  <a:schemeClr val="bg1"/>
                </a:solidFill>
              </a:rPr>
              <a:t>What is an ‘argument’?</a:t>
            </a:r>
          </a:p>
        </p:txBody>
      </p:sp>
      <p:sp>
        <p:nvSpPr>
          <p:cNvPr id="5" name="Content Placeholder 4">
            <a:extLst>
              <a:ext uri="{FF2B5EF4-FFF2-40B4-BE49-F238E27FC236}">
                <a16:creationId xmlns:a16="http://schemas.microsoft.com/office/drawing/2014/main" id="{6F352896-A019-4713-9271-C773267E213C}"/>
              </a:ext>
            </a:extLst>
          </p:cNvPr>
          <p:cNvSpPr>
            <a:spLocks noGrp="1"/>
          </p:cNvSpPr>
          <p:nvPr>
            <p:ph sz="half" idx="1"/>
          </p:nvPr>
        </p:nvSpPr>
        <p:spPr/>
        <p:txBody>
          <a:bodyPr>
            <a:normAutofit lnSpcReduction="10000"/>
          </a:bodyPr>
          <a:lstStyle/>
          <a:p>
            <a:pPr marL="0" indent="0">
              <a:buNone/>
            </a:pPr>
            <a:r>
              <a:rPr lang="en-GB" b="1" i="1" dirty="0"/>
              <a:t>What is an argument?</a:t>
            </a:r>
          </a:p>
          <a:p>
            <a:pPr marL="0" indent="0">
              <a:buNone/>
            </a:pPr>
            <a:endParaRPr lang="en-GB" dirty="0"/>
          </a:p>
          <a:p>
            <a:r>
              <a:rPr lang="en-GB" dirty="0"/>
              <a:t>Disagreement or dispute</a:t>
            </a:r>
          </a:p>
          <a:p>
            <a:r>
              <a:rPr lang="en-GB" dirty="0"/>
              <a:t>An exchange of diverging or opposite views</a:t>
            </a:r>
          </a:p>
          <a:p>
            <a:r>
              <a:rPr lang="en-GB" dirty="0"/>
              <a:t>Derives from Latin word ‘arguer’</a:t>
            </a:r>
          </a:p>
          <a:p>
            <a:endParaRPr lang="en-GB" dirty="0"/>
          </a:p>
        </p:txBody>
      </p:sp>
      <p:sp>
        <p:nvSpPr>
          <p:cNvPr id="6" name="Content Placeholder 5">
            <a:extLst>
              <a:ext uri="{FF2B5EF4-FFF2-40B4-BE49-F238E27FC236}">
                <a16:creationId xmlns:a16="http://schemas.microsoft.com/office/drawing/2014/main" id="{53A18B29-2442-47F7-BDEF-29553EE7C58D}"/>
              </a:ext>
            </a:extLst>
          </p:cNvPr>
          <p:cNvSpPr>
            <a:spLocks noGrp="1"/>
          </p:cNvSpPr>
          <p:nvPr>
            <p:ph sz="half" idx="2"/>
          </p:nvPr>
        </p:nvSpPr>
        <p:spPr/>
        <p:txBody>
          <a:bodyPr>
            <a:normAutofit lnSpcReduction="10000"/>
          </a:bodyPr>
          <a:lstStyle/>
          <a:p>
            <a:endParaRPr lang="en-GB" dirty="0"/>
          </a:p>
        </p:txBody>
      </p:sp>
      <p:pic>
        <p:nvPicPr>
          <p:cNvPr id="7" name="Picture 2">
            <a:extLst>
              <a:ext uri="{FF2B5EF4-FFF2-40B4-BE49-F238E27FC236}">
                <a16:creationId xmlns:a16="http://schemas.microsoft.com/office/drawing/2014/main" id="{9548B1EB-E240-4AB6-B2D3-E3FE181A20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9832" y="2074127"/>
            <a:ext cx="3476924" cy="2787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738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nodePh="1">
                                  <p:stCondLst>
                                    <p:cond delay="0"/>
                                  </p:stCondLst>
                                  <p:endCondLst>
                                    <p:cond evt="begin" delay="0">
                                      <p:tn val="33"/>
                                    </p:cond>
                                  </p:end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93625-C814-AD09-9974-65B0B574DF03}"/>
              </a:ext>
            </a:extLst>
          </p:cNvPr>
          <p:cNvSpPr>
            <a:spLocks noGrp="1"/>
          </p:cNvSpPr>
          <p:nvPr>
            <p:ph type="title"/>
          </p:nvPr>
        </p:nvSpPr>
        <p:spPr>
          <a:solidFill>
            <a:srgbClr val="002060"/>
          </a:solidFill>
        </p:spPr>
        <p:txBody>
          <a:bodyPr>
            <a:normAutofit fontScale="90000"/>
          </a:bodyPr>
          <a:lstStyle/>
          <a:p>
            <a:r>
              <a:rPr lang="en-GB" dirty="0">
                <a:solidFill>
                  <a:schemeClr val="bg1"/>
                </a:solidFill>
              </a:rPr>
              <a:t>What is an ‘Academic argument’?</a:t>
            </a:r>
          </a:p>
        </p:txBody>
      </p:sp>
      <p:sp>
        <p:nvSpPr>
          <p:cNvPr id="3" name="Content Placeholder 2">
            <a:extLst>
              <a:ext uri="{FF2B5EF4-FFF2-40B4-BE49-F238E27FC236}">
                <a16:creationId xmlns:a16="http://schemas.microsoft.com/office/drawing/2014/main" id="{E4353E36-E3A5-E7FA-4072-06D40E2952B6}"/>
              </a:ext>
            </a:extLst>
          </p:cNvPr>
          <p:cNvSpPr>
            <a:spLocks noGrp="1"/>
          </p:cNvSpPr>
          <p:nvPr>
            <p:ph sz="half" idx="1"/>
          </p:nvPr>
        </p:nvSpPr>
        <p:spPr/>
        <p:txBody>
          <a:bodyPr>
            <a:normAutofit fontScale="92500" lnSpcReduction="20000"/>
          </a:bodyPr>
          <a:lstStyle/>
          <a:p>
            <a:pPr marL="0" indent="0">
              <a:buNone/>
            </a:pPr>
            <a:r>
              <a:rPr lang="en-GB" b="1" i="1" dirty="0"/>
              <a:t>What is an academic argument?</a:t>
            </a:r>
          </a:p>
          <a:p>
            <a:pPr marL="0" indent="0">
              <a:buNone/>
            </a:pPr>
            <a:endParaRPr lang="en-GB" dirty="0"/>
          </a:p>
          <a:p>
            <a:pPr marL="0" indent="0">
              <a:buNone/>
            </a:pPr>
            <a:r>
              <a:rPr lang="en-GB" dirty="0"/>
              <a:t>An attempt to persuade others (of the validity of a conclusion) by offering at least one reason that supports that conclusion.</a:t>
            </a:r>
          </a:p>
          <a:p>
            <a:pPr marL="0" indent="0">
              <a:buNone/>
            </a:pPr>
            <a:endParaRPr lang="en-GB" dirty="0"/>
          </a:p>
          <a:p>
            <a:pPr marL="0" indent="0">
              <a:buNone/>
            </a:pPr>
            <a:r>
              <a:rPr lang="en-GB" sz="1500" i="1" dirty="0"/>
              <a:t>i.e. an argument begins with an issue, which is followed by a line of thinking/reasoning, leads to a conclusion</a:t>
            </a:r>
          </a:p>
          <a:p>
            <a:endParaRPr lang="en-GB" dirty="0"/>
          </a:p>
        </p:txBody>
      </p:sp>
      <p:pic>
        <p:nvPicPr>
          <p:cNvPr id="5" name="Content Placeholder 4">
            <a:extLst>
              <a:ext uri="{FF2B5EF4-FFF2-40B4-BE49-F238E27FC236}">
                <a16:creationId xmlns:a16="http://schemas.microsoft.com/office/drawing/2014/main" id="{931F8E22-1E2B-5F18-18CA-F56A28CE30F4}"/>
              </a:ext>
            </a:extLst>
          </p:cNvPr>
          <p:cNvPicPr>
            <a:picLocks noGrp="1" noChangeAspect="1"/>
          </p:cNvPicPr>
          <p:nvPr>
            <p:ph sz="half" idx="2"/>
          </p:nvPr>
        </p:nvPicPr>
        <p:blipFill>
          <a:blip r:embed="rId3"/>
          <a:stretch>
            <a:fillRect/>
          </a:stretch>
        </p:blipFill>
        <p:spPr>
          <a:xfrm>
            <a:off x="4495800" y="2455072"/>
            <a:ext cx="4291738" cy="2015024"/>
          </a:xfrm>
          <a:prstGeom prst="rect">
            <a:avLst/>
          </a:prstGeom>
        </p:spPr>
      </p:pic>
    </p:spTree>
    <p:extLst>
      <p:ext uri="{BB962C8B-B14F-4D97-AF65-F5344CB8AC3E}">
        <p14:creationId xmlns:p14="http://schemas.microsoft.com/office/powerpoint/2010/main" val="314869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2C21E-C107-6444-8698-D88F1E5C1A2C}"/>
              </a:ext>
            </a:extLst>
          </p:cNvPr>
          <p:cNvSpPr>
            <a:spLocks noGrp="1"/>
          </p:cNvSpPr>
          <p:nvPr>
            <p:ph type="title"/>
          </p:nvPr>
        </p:nvSpPr>
        <p:spPr>
          <a:solidFill>
            <a:srgbClr val="002060"/>
          </a:solidFill>
        </p:spPr>
        <p:txBody>
          <a:bodyPr/>
          <a:lstStyle/>
          <a:p>
            <a:r>
              <a:rPr lang="en-GB" dirty="0">
                <a:solidFill>
                  <a:schemeClr val="bg1"/>
                </a:solidFill>
              </a:rPr>
              <a:t>Academic argument</a:t>
            </a:r>
          </a:p>
        </p:txBody>
      </p:sp>
      <p:sp>
        <p:nvSpPr>
          <p:cNvPr id="3" name="Content Placeholder 2">
            <a:extLst>
              <a:ext uri="{FF2B5EF4-FFF2-40B4-BE49-F238E27FC236}">
                <a16:creationId xmlns:a16="http://schemas.microsoft.com/office/drawing/2014/main" id="{EBA56A1C-ADC7-578B-B728-30BD8808AB5D}"/>
              </a:ext>
            </a:extLst>
          </p:cNvPr>
          <p:cNvSpPr>
            <a:spLocks noGrp="1"/>
          </p:cNvSpPr>
          <p:nvPr>
            <p:ph sz="half" idx="1"/>
          </p:nvPr>
        </p:nvSpPr>
        <p:spPr/>
        <p:txBody>
          <a:bodyPr/>
          <a:lstStyle/>
          <a:p>
            <a:pPr marL="0" indent="0">
              <a:buNone/>
            </a:pPr>
            <a:r>
              <a:rPr lang="en-GB" dirty="0"/>
              <a:t>An academic argument is</a:t>
            </a:r>
          </a:p>
          <a:p>
            <a:r>
              <a:rPr lang="en-GB" dirty="0"/>
              <a:t>Your stance</a:t>
            </a:r>
          </a:p>
          <a:p>
            <a:r>
              <a:rPr lang="en-GB" dirty="0"/>
              <a:t>Your claim, </a:t>
            </a:r>
          </a:p>
          <a:p>
            <a:r>
              <a:rPr lang="en-GB" dirty="0"/>
              <a:t>Or Your take on a topic</a:t>
            </a:r>
          </a:p>
        </p:txBody>
      </p:sp>
      <p:graphicFrame>
        <p:nvGraphicFramePr>
          <p:cNvPr id="5" name="Content Placeholder 4">
            <a:extLst>
              <a:ext uri="{FF2B5EF4-FFF2-40B4-BE49-F238E27FC236}">
                <a16:creationId xmlns:a16="http://schemas.microsoft.com/office/drawing/2014/main" id="{AD6F302E-8898-3FDB-5AC4-27DE228C8E01}"/>
              </a:ext>
            </a:extLst>
          </p:cNvPr>
          <p:cNvGraphicFramePr>
            <a:graphicFrameLocks noGrp="1"/>
          </p:cNvGraphicFramePr>
          <p:nvPr>
            <p:ph sz="half" idx="2"/>
          </p:nvPr>
        </p:nvGraphicFramePr>
        <p:xfrm>
          <a:off x="3569677" y="2057400"/>
          <a:ext cx="5117123" cy="3442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543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7655F-51BD-1EBC-FDFB-CE5CE9C2ECDF}"/>
              </a:ext>
            </a:extLst>
          </p:cNvPr>
          <p:cNvSpPr>
            <a:spLocks noGrp="1"/>
          </p:cNvSpPr>
          <p:nvPr>
            <p:ph type="title"/>
          </p:nvPr>
        </p:nvSpPr>
        <p:spPr>
          <a:solidFill>
            <a:srgbClr val="002060"/>
          </a:solidFill>
        </p:spPr>
        <p:txBody>
          <a:bodyPr/>
          <a:lstStyle/>
          <a:p>
            <a:r>
              <a:rPr lang="en-GB" dirty="0">
                <a:solidFill>
                  <a:schemeClr val="bg1"/>
                </a:solidFill>
              </a:rPr>
              <a:t>Academic argument is NOT..</a:t>
            </a:r>
          </a:p>
        </p:txBody>
      </p:sp>
      <p:sp>
        <p:nvSpPr>
          <p:cNvPr id="3" name="Content Placeholder 2">
            <a:extLst>
              <a:ext uri="{FF2B5EF4-FFF2-40B4-BE49-F238E27FC236}">
                <a16:creationId xmlns:a16="http://schemas.microsoft.com/office/drawing/2014/main" id="{96CE8C54-4DD5-62A1-2452-D3F6202D92C7}"/>
              </a:ext>
            </a:extLst>
          </p:cNvPr>
          <p:cNvSpPr>
            <a:spLocks noGrp="1"/>
          </p:cNvSpPr>
          <p:nvPr>
            <p:ph sz="half" idx="1"/>
          </p:nvPr>
        </p:nvSpPr>
        <p:spPr/>
        <p:txBody>
          <a:bodyPr/>
          <a:lstStyle/>
          <a:p>
            <a:r>
              <a:rPr lang="en-GB" dirty="0"/>
              <a:t>A fight</a:t>
            </a:r>
          </a:p>
          <a:p>
            <a:r>
              <a:rPr lang="en-GB" dirty="0"/>
              <a:t>Battle </a:t>
            </a:r>
          </a:p>
          <a:p>
            <a:r>
              <a:rPr lang="en-GB" dirty="0"/>
              <a:t>negative confrontation</a:t>
            </a:r>
          </a:p>
          <a:p>
            <a:r>
              <a:rPr lang="en-GB" dirty="0"/>
              <a:t>Focused on one person’s opinion</a:t>
            </a:r>
          </a:p>
          <a:p>
            <a:endParaRPr lang="en-GB" dirty="0"/>
          </a:p>
        </p:txBody>
      </p:sp>
      <p:pic>
        <p:nvPicPr>
          <p:cNvPr id="5" name="Content Placeholder 4">
            <a:extLst>
              <a:ext uri="{FF2B5EF4-FFF2-40B4-BE49-F238E27FC236}">
                <a16:creationId xmlns:a16="http://schemas.microsoft.com/office/drawing/2014/main" id="{DC63EF0C-0C10-EB3B-2663-525321C49BA6}"/>
              </a:ext>
            </a:extLst>
          </p:cNvPr>
          <p:cNvPicPr>
            <a:picLocks noGrp="1" noChangeAspect="1"/>
          </p:cNvPicPr>
          <p:nvPr>
            <p:ph sz="half" idx="2"/>
          </p:nvPr>
        </p:nvPicPr>
        <p:blipFill>
          <a:blip r:embed="rId3"/>
          <a:stretch>
            <a:fillRect/>
          </a:stretch>
        </p:blipFill>
        <p:spPr>
          <a:xfrm>
            <a:off x="4953000" y="2057401"/>
            <a:ext cx="3733800" cy="2796746"/>
          </a:xfrm>
          <a:prstGeom prst="rect">
            <a:avLst/>
          </a:prstGeom>
        </p:spPr>
      </p:pic>
    </p:spTree>
    <p:extLst>
      <p:ext uri="{BB962C8B-B14F-4D97-AF65-F5344CB8AC3E}">
        <p14:creationId xmlns:p14="http://schemas.microsoft.com/office/powerpoint/2010/main" val="4285904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B3959-7B3C-B936-DC4C-0B52040D018E}"/>
              </a:ext>
            </a:extLst>
          </p:cNvPr>
          <p:cNvSpPr>
            <a:spLocks noGrp="1"/>
          </p:cNvSpPr>
          <p:nvPr>
            <p:ph type="title"/>
          </p:nvPr>
        </p:nvSpPr>
        <p:spPr>
          <a:solidFill>
            <a:srgbClr val="002060"/>
          </a:solidFill>
        </p:spPr>
        <p:txBody>
          <a:bodyPr>
            <a:normAutofit fontScale="90000"/>
          </a:bodyPr>
          <a:lstStyle/>
          <a:p>
            <a:r>
              <a:rPr lang="en-GB" dirty="0">
                <a:solidFill>
                  <a:schemeClr val="bg1"/>
                </a:solidFill>
              </a:rPr>
              <a:t>The importance of academic argument</a:t>
            </a:r>
          </a:p>
        </p:txBody>
      </p:sp>
      <p:sp>
        <p:nvSpPr>
          <p:cNvPr id="3" name="Content Placeholder 2">
            <a:extLst>
              <a:ext uri="{FF2B5EF4-FFF2-40B4-BE49-F238E27FC236}">
                <a16:creationId xmlns:a16="http://schemas.microsoft.com/office/drawing/2014/main" id="{D516D14F-EA38-8B6E-BF3B-B6482BDA424B}"/>
              </a:ext>
            </a:extLst>
          </p:cNvPr>
          <p:cNvSpPr>
            <a:spLocks noGrp="1"/>
          </p:cNvSpPr>
          <p:nvPr>
            <p:ph sz="half" idx="1"/>
          </p:nvPr>
        </p:nvSpPr>
        <p:spPr/>
        <p:txBody>
          <a:bodyPr>
            <a:normAutofit fontScale="92500" lnSpcReduction="20000"/>
          </a:bodyPr>
          <a:lstStyle/>
          <a:p>
            <a:r>
              <a:rPr lang="en-GB" dirty="0"/>
              <a:t>Arguments lie at the heart of academic writing</a:t>
            </a:r>
          </a:p>
          <a:p>
            <a:r>
              <a:rPr lang="en-GB" dirty="0"/>
              <a:t>Established structures to assist the writer to express ideas and</a:t>
            </a:r>
          </a:p>
          <a:p>
            <a:r>
              <a:rPr lang="en-GB" dirty="0"/>
              <a:t>Reader to follow line of argument</a:t>
            </a:r>
          </a:p>
          <a:p>
            <a:r>
              <a:rPr lang="en-GB" dirty="0"/>
              <a:t>Argument is an important part of writing process</a:t>
            </a:r>
          </a:p>
        </p:txBody>
      </p:sp>
      <p:pic>
        <p:nvPicPr>
          <p:cNvPr id="8" name="Content Placeholder 7">
            <a:extLst>
              <a:ext uri="{FF2B5EF4-FFF2-40B4-BE49-F238E27FC236}">
                <a16:creationId xmlns:a16="http://schemas.microsoft.com/office/drawing/2014/main" id="{BF8B6FBE-9559-6360-A5FD-DC071CB126E4}"/>
              </a:ext>
            </a:extLst>
          </p:cNvPr>
          <p:cNvPicPr>
            <a:picLocks noGrp="1" noChangeAspect="1"/>
          </p:cNvPicPr>
          <p:nvPr>
            <p:ph sz="half" idx="2"/>
          </p:nvPr>
        </p:nvPicPr>
        <p:blipFill>
          <a:blip r:embed="rId3"/>
          <a:stretch>
            <a:fillRect/>
          </a:stretch>
        </p:blipFill>
        <p:spPr>
          <a:xfrm>
            <a:off x="5549778" y="2327054"/>
            <a:ext cx="2890838" cy="2452473"/>
          </a:xfrm>
          <a:prstGeom prst="rect">
            <a:avLst/>
          </a:prstGeom>
        </p:spPr>
      </p:pic>
    </p:spTree>
    <p:extLst>
      <p:ext uri="{BB962C8B-B14F-4D97-AF65-F5344CB8AC3E}">
        <p14:creationId xmlns:p14="http://schemas.microsoft.com/office/powerpoint/2010/main" val="1494054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DDEC1-51F1-1F78-D216-8DCC983C9D8C}"/>
              </a:ext>
            </a:extLst>
          </p:cNvPr>
          <p:cNvSpPr>
            <a:spLocks noGrp="1"/>
          </p:cNvSpPr>
          <p:nvPr>
            <p:ph type="title"/>
          </p:nvPr>
        </p:nvSpPr>
        <p:spPr>
          <a:solidFill>
            <a:srgbClr val="002060"/>
          </a:solidFill>
        </p:spPr>
        <p:txBody>
          <a:bodyPr/>
          <a:lstStyle/>
          <a:p>
            <a:r>
              <a:rPr lang="en-GB" dirty="0">
                <a:solidFill>
                  <a:schemeClr val="bg1"/>
                </a:solidFill>
              </a:rPr>
              <a:t>Simple Structure of an argument</a:t>
            </a:r>
          </a:p>
        </p:txBody>
      </p:sp>
      <p:graphicFrame>
        <p:nvGraphicFramePr>
          <p:cNvPr id="6" name="Content Placeholder 5">
            <a:extLst>
              <a:ext uri="{FF2B5EF4-FFF2-40B4-BE49-F238E27FC236}">
                <a16:creationId xmlns:a16="http://schemas.microsoft.com/office/drawing/2014/main" id="{D514024C-6581-66B2-22DA-7B051F5E9FF5}"/>
              </a:ext>
            </a:extLst>
          </p:cNvPr>
          <p:cNvGraphicFramePr>
            <a:graphicFrameLocks noGrp="1"/>
          </p:cNvGraphicFramePr>
          <p:nvPr>
            <p:ph idx="1"/>
          </p:nvPr>
        </p:nvGraphicFramePr>
        <p:xfrm>
          <a:off x="457200" y="2057401"/>
          <a:ext cx="8229600" cy="2937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1453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25D45-3460-BE2D-DC40-F47013ABC2CA}"/>
              </a:ext>
            </a:extLst>
          </p:cNvPr>
          <p:cNvSpPr>
            <a:spLocks noGrp="1"/>
          </p:cNvSpPr>
          <p:nvPr>
            <p:ph type="title"/>
          </p:nvPr>
        </p:nvSpPr>
        <p:spPr>
          <a:solidFill>
            <a:srgbClr val="002060"/>
          </a:solidFill>
        </p:spPr>
        <p:txBody>
          <a:bodyPr/>
          <a:lstStyle/>
          <a:p>
            <a:r>
              <a:rPr lang="en-GB" dirty="0">
                <a:solidFill>
                  <a:schemeClr val="bg1"/>
                </a:solidFill>
              </a:rPr>
              <a:t>The Claim</a:t>
            </a:r>
          </a:p>
        </p:txBody>
      </p:sp>
      <p:sp>
        <p:nvSpPr>
          <p:cNvPr id="3" name="Content Placeholder 2">
            <a:extLst>
              <a:ext uri="{FF2B5EF4-FFF2-40B4-BE49-F238E27FC236}">
                <a16:creationId xmlns:a16="http://schemas.microsoft.com/office/drawing/2014/main" id="{E1223206-0B93-CFE2-5876-57CF7CD06F17}"/>
              </a:ext>
            </a:extLst>
          </p:cNvPr>
          <p:cNvSpPr>
            <a:spLocks noGrp="1"/>
          </p:cNvSpPr>
          <p:nvPr>
            <p:ph sz="half" idx="1"/>
          </p:nvPr>
        </p:nvSpPr>
        <p:spPr>
          <a:solidFill>
            <a:schemeClr val="accent3">
              <a:lumMod val="60000"/>
              <a:lumOff val="40000"/>
            </a:schemeClr>
          </a:solidFill>
        </p:spPr>
        <p:txBody>
          <a:bodyPr/>
          <a:lstStyle/>
          <a:p>
            <a:r>
              <a:rPr lang="en-GB" dirty="0"/>
              <a:t>At the heart of all arguments – it is the main premise that you are interested in proving</a:t>
            </a:r>
          </a:p>
          <a:p>
            <a:r>
              <a:rPr lang="en-GB" dirty="0"/>
              <a:t>Should be worth arguing over</a:t>
            </a:r>
          </a:p>
        </p:txBody>
      </p:sp>
      <p:pic>
        <p:nvPicPr>
          <p:cNvPr id="5" name="Content Placeholder 4">
            <a:extLst>
              <a:ext uri="{FF2B5EF4-FFF2-40B4-BE49-F238E27FC236}">
                <a16:creationId xmlns:a16="http://schemas.microsoft.com/office/drawing/2014/main" id="{B8BBADDA-81F3-B230-AAEF-88F94AFB753C}"/>
              </a:ext>
            </a:extLst>
          </p:cNvPr>
          <p:cNvPicPr>
            <a:picLocks noGrp="1" noChangeAspect="1"/>
          </p:cNvPicPr>
          <p:nvPr>
            <p:ph sz="half" idx="2"/>
          </p:nvPr>
        </p:nvPicPr>
        <p:blipFill>
          <a:blip r:embed="rId3"/>
          <a:stretch>
            <a:fillRect/>
          </a:stretch>
        </p:blipFill>
        <p:spPr>
          <a:xfrm>
            <a:off x="4853353" y="2380518"/>
            <a:ext cx="3833447" cy="2184888"/>
          </a:xfrm>
          <a:prstGeom prst="rect">
            <a:avLst/>
          </a:prstGeom>
        </p:spPr>
      </p:pic>
    </p:spTree>
    <p:extLst>
      <p:ext uri="{BB962C8B-B14F-4D97-AF65-F5344CB8AC3E}">
        <p14:creationId xmlns:p14="http://schemas.microsoft.com/office/powerpoint/2010/main" val="12180494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D20D3-8651-7C22-DAC7-BE11EC774497}"/>
              </a:ext>
            </a:extLst>
          </p:cNvPr>
          <p:cNvSpPr>
            <a:spLocks noGrp="1"/>
          </p:cNvSpPr>
          <p:nvPr>
            <p:ph type="title"/>
          </p:nvPr>
        </p:nvSpPr>
        <p:spPr>
          <a:solidFill>
            <a:srgbClr val="002060"/>
          </a:solidFill>
        </p:spPr>
        <p:txBody>
          <a:bodyPr/>
          <a:lstStyle/>
          <a:p>
            <a:r>
              <a:rPr lang="en-GB" dirty="0">
                <a:solidFill>
                  <a:schemeClr val="bg1"/>
                </a:solidFill>
              </a:rPr>
              <a:t>The Proof</a:t>
            </a:r>
          </a:p>
        </p:txBody>
      </p:sp>
      <p:pic>
        <p:nvPicPr>
          <p:cNvPr id="5" name="Content Placeholder 4">
            <a:extLst>
              <a:ext uri="{FF2B5EF4-FFF2-40B4-BE49-F238E27FC236}">
                <a16:creationId xmlns:a16="http://schemas.microsoft.com/office/drawing/2014/main" id="{EF708FCD-360D-4CB9-39CE-CA363AEB24DC}"/>
              </a:ext>
            </a:extLst>
          </p:cNvPr>
          <p:cNvPicPr>
            <a:picLocks noGrp="1" noChangeAspect="1"/>
          </p:cNvPicPr>
          <p:nvPr>
            <p:ph sz="half" idx="1"/>
          </p:nvPr>
        </p:nvPicPr>
        <p:blipFill>
          <a:blip r:embed="rId3"/>
          <a:stretch>
            <a:fillRect/>
          </a:stretch>
        </p:blipFill>
        <p:spPr>
          <a:xfrm>
            <a:off x="682626" y="2224454"/>
            <a:ext cx="3216261" cy="2409092"/>
          </a:xfrm>
          <a:prstGeom prst="rect">
            <a:avLst/>
          </a:prstGeom>
        </p:spPr>
      </p:pic>
      <p:sp>
        <p:nvSpPr>
          <p:cNvPr id="4" name="Content Placeholder 3">
            <a:extLst>
              <a:ext uri="{FF2B5EF4-FFF2-40B4-BE49-F238E27FC236}">
                <a16:creationId xmlns:a16="http://schemas.microsoft.com/office/drawing/2014/main" id="{CC7DCFF1-7F43-5667-3E83-B85BF21D6995}"/>
              </a:ext>
            </a:extLst>
          </p:cNvPr>
          <p:cNvSpPr>
            <a:spLocks noGrp="1"/>
          </p:cNvSpPr>
          <p:nvPr>
            <p:ph sz="half" idx="2"/>
          </p:nvPr>
        </p:nvSpPr>
        <p:spPr>
          <a:solidFill>
            <a:srgbClr val="92D050"/>
          </a:solidFill>
        </p:spPr>
        <p:txBody>
          <a:bodyPr/>
          <a:lstStyle/>
          <a:p>
            <a:r>
              <a:rPr lang="en-GB" dirty="0"/>
              <a:t>To convince your reader you need ‘proof’</a:t>
            </a:r>
          </a:p>
          <a:p>
            <a:r>
              <a:rPr lang="en-GB" dirty="0"/>
              <a:t>Evidence, data, sources, examples</a:t>
            </a:r>
          </a:p>
          <a:p>
            <a:r>
              <a:rPr lang="en-GB" dirty="0"/>
              <a:t>How &amp; Why</a:t>
            </a:r>
          </a:p>
          <a:p>
            <a:r>
              <a:rPr lang="en-GB" dirty="0"/>
              <a:t>UWTSD Harvard</a:t>
            </a:r>
          </a:p>
        </p:txBody>
      </p:sp>
    </p:spTree>
    <p:extLst>
      <p:ext uri="{BB962C8B-B14F-4D97-AF65-F5344CB8AC3E}">
        <p14:creationId xmlns:p14="http://schemas.microsoft.com/office/powerpoint/2010/main" val="1405265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FC3A9-2EA2-1B2F-B838-A78C6510AC41}"/>
              </a:ext>
            </a:extLst>
          </p:cNvPr>
          <p:cNvSpPr>
            <a:spLocks noGrp="1"/>
          </p:cNvSpPr>
          <p:nvPr>
            <p:ph type="title"/>
          </p:nvPr>
        </p:nvSpPr>
        <p:spPr>
          <a:solidFill>
            <a:srgbClr val="002060"/>
          </a:solidFill>
        </p:spPr>
        <p:txBody>
          <a:bodyPr/>
          <a:lstStyle/>
          <a:p>
            <a:r>
              <a:rPr lang="en-GB" dirty="0">
                <a:solidFill>
                  <a:schemeClr val="bg1"/>
                </a:solidFill>
              </a:rPr>
              <a:t>Objections</a:t>
            </a:r>
          </a:p>
        </p:txBody>
      </p:sp>
      <p:sp>
        <p:nvSpPr>
          <p:cNvPr id="3" name="Content Placeholder 2">
            <a:extLst>
              <a:ext uri="{FF2B5EF4-FFF2-40B4-BE49-F238E27FC236}">
                <a16:creationId xmlns:a16="http://schemas.microsoft.com/office/drawing/2014/main" id="{D5F607C3-D1A2-9755-DBA1-3AC937614EBA}"/>
              </a:ext>
            </a:extLst>
          </p:cNvPr>
          <p:cNvSpPr>
            <a:spLocks noGrp="1"/>
          </p:cNvSpPr>
          <p:nvPr>
            <p:ph sz="half" idx="1"/>
          </p:nvPr>
        </p:nvSpPr>
        <p:spPr>
          <a:solidFill>
            <a:schemeClr val="tx2">
              <a:lumMod val="40000"/>
              <a:lumOff val="60000"/>
            </a:schemeClr>
          </a:solidFill>
        </p:spPr>
        <p:txBody>
          <a:bodyPr>
            <a:normAutofit lnSpcReduction="10000"/>
          </a:bodyPr>
          <a:lstStyle/>
          <a:p>
            <a:r>
              <a:rPr lang="en-GB" dirty="0"/>
              <a:t>Seek out alternative points of views and potential objections</a:t>
            </a:r>
          </a:p>
          <a:p>
            <a:r>
              <a:rPr lang="en-GB" dirty="0"/>
              <a:t>Beware of ‘echo chamber’</a:t>
            </a:r>
          </a:p>
          <a:p>
            <a:r>
              <a:rPr lang="en-GB" dirty="0"/>
              <a:t>Deliberate engagement with objections – build into our thinking</a:t>
            </a:r>
          </a:p>
        </p:txBody>
      </p:sp>
      <p:pic>
        <p:nvPicPr>
          <p:cNvPr id="5" name="Content Placeholder 4">
            <a:extLst>
              <a:ext uri="{FF2B5EF4-FFF2-40B4-BE49-F238E27FC236}">
                <a16:creationId xmlns:a16="http://schemas.microsoft.com/office/drawing/2014/main" id="{C01F351F-FC18-D169-4630-5ACA0AEF1A21}"/>
              </a:ext>
            </a:extLst>
          </p:cNvPr>
          <p:cNvPicPr>
            <a:picLocks noGrp="1" noChangeAspect="1"/>
          </p:cNvPicPr>
          <p:nvPr>
            <p:ph sz="half" idx="2"/>
          </p:nvPr>
        </p:nvPicPr>
        <p:blipFill>
          <a:blip r:embed="rId3"/>
          <a:stretch>
            <a:fillRect/>
          </a:stretch>
        </p:blipFill>
        <p:spPr>
          <a:xfrm>
            <a:off x="4648201" y="2461846"/>
            <a:ext cx="4098242" cy="1934308"/>
          </a:xfrm>
          <a:prstGeom prst="rect">
            <a:avLst/>
          </a:prstGeom>
        </p:spPr>
      </p:pic>
    </p:spTree>
    <p:extLst>
      <p:ext uri="{BB962C8B-B14F-4D97-AF65-F5344CB8AC3E}">
        <p14:creationId xmlns:p14="http://schemas.microsoft.com/office/powerpoint/2010/main" val="136078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BF2E5-2E3D-1FF3-E3E7-037FA030DAED}"/>
              </a:ext>
            </a:extLst>
          </p:cNvPr>
          <p:cNvSpPr>
            <a:spLocks noGrp="1"/>
          </p:cNvSpPr>
          <p:nvPr>
            <p:ph type="title"/>
          </p:nvPr>
        </p:nvSpPr>
        <p:spPr>
          <a:solidFill>
            <a:srgbClr val="002060"/>
          </a:solidFill>
        </p:spPr>
        <p:txBody>
          <a:bodyPr/>
          <a:lstStyle/>
          <a:p>
            <a:r>
              <a:rPr lang="en-GB" dirty="0">
                <a:solidFill>
                  <a:schemeClr val="bg1"/>
                </a:solidFill>
              </a:rPr>
              <a:t>Conclusions</a:t>
            </a:r>
          </a:p>
        </p:txBody>
      </p:sp>
      <p:pic>
        <p:nvPicPr>
          <p:cNvPr id="5" name="Content Placeholder 4">
            <a:extLst>
              <a:ext uri="{FF2B5EF4-FFF2-40B4-BE49-F238E27FC236}">
                <a16:creationId xmlns:a16="http://schemas.microsoft.com/office/drawing/2014/main" id="{31DFC156-74B9-75FA-DA4E-9D2A94F7C3BC}"/>
              </a:ext>
            </a:extLst>
          </p:cNvPr>
          <p:cNvPicPr>
            <a:picLocks noGrp="1" noChangeAspect="1"/>
          </p:cNvPicPr>
          <p:nvPr>
            <p:ph sz="half" idx="1"/>
          </p:nvPr>
        </p:nvPicPr>
        <p:blipFill>
          <a:blip r:embed="rId3"/>
          <a:stretch>
            <a:fillRect/>
          </a:stretch>
        </p:blipFill>
        <p:spPr>
          <a:xfrm>
            <a:off x="808893" y="2290094"/>
            <a:ext cx="2887265" cy="2471404"/>
          </a:xfrm>
          <a:prstGeom prst="rect">
            <a:avLst/>
          </a:prstGeom>
        </p:spPr>
      </p:pic>
      <p:sp>
        <p:nvSpPr>
          <p:cNvPr id="4" name="Content Placeholder 3">
            <a:extLst>
              <a:ext uri="{FF2B5EF4-FFF2-40B4-BE49-F238E27FC236}">
                <a16:creationId xmlns:a16="http://schemas.microsoft.com/office/drawing/2014/main" id="{B5DB8032-B220-0272-ADDE-CE241EA4C797}"/>
              </a:ext>
            </a:extLst>
          </p:cNvPr>
          <p:cNvSpPr>
            <a:spLocks noGrp="1"/>
          </p:cNvSpPr>
          <p:nvPr>
            <p:ph sz="half" idx="2"/>
          </p:nvPr>
        </p:nvSpPr>
        <p:spPr>
          <a:solidFill>
            <a:schemeClr val="accent4">
              <a:lumMod val="60000"/>
              <a:lumOff val="40000"/>
            </a:schemeClr>
          </a:solidFill>
        </p:spPr>
        <p:txBody>
          <a:bodyPr/>
          <a:lstStyle/>
          <a:p>
            <a:r>
              <a:rPr lang="en-GB" dirty="0"/>
              <a:t>Present a balanced summary</a:t>
            </a:r>
          </a:p>
          <a:p>
            <a:r>
              <a:rPr lang="en-GB" dirty="0"/>
              <a:t>Opportunity to make recommendations</a:t>
            </a:r>
          </a:p>
        </p:txBody>
      </p:sp>
    </p:spTree>
    <p:extLst>
      <p:ext uri="{BB962C8B-B14F-4D97-AF65-F5344CB8AC3E}">
        <p14:creationId xmlns:p14="http://schemas.microsoft.com/office/powerpoint/2010/main" val="3502591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EC3B-2F7B-40A8-8BE0-B0E8C9DC6BC8}"/>
              </a:ext>
            </a:extLst>
          </p:cNvPr>
          <p:cNvSpPr>
            <a:spLocks noGrp="1"/>
          </p:cNvSpPr>
          <p:nvPr>
            <p:ph type="title"/>
          </p:nvPr>
        </p:nvSpPr>
        <p:spPr>
          <a:solidFill>
            <a:srgbClr val="002060"/>
          </a:solidFill>
        </p:spPr>
        <p:txBody>
          <a:bodyPr>
            <a:normAutofit fontScale="90000"/>
          </a:bodyPr>
          <a:lstStyle/>
          <a:p>
            <a:r>
              <a:rPr lang="en-GB">
                <a:solidFill>
                  <a:schemeClr val="bg1"/>
                </a:solidFill>
              </a:rPr>
              <a:t>Evaluating the evidence of an argument</a:t>
            </a:r>
          </a:p>
        </p:txBody>
      </p:sp>
      <p:sp>
        <p:nvSpPr>
          <p:cNvPr id="3" name="Content Placeholder 2">
            <a:extLst>
              <a:ext uri="{FF2B5EF4-FFF2-40B4-BE49-F238E27FC236}">
                <a16:creationId xmlns:a16="http://schemas.microsoft.com/office/drawing/2014/main" id="{F5929821-5648-4973-9A57-587B7CCB3E95}"/>
              </a:ext>
            </a:extLst>
          </p:cNvPr>
          <p:cNvSpPr>
            <a:spLocks noGrp="1"/>
          </p:cNvSpPr>
          <p:nvPr>
            <p:ph sz="half" idx="1"/>
          </p:nvPr>
        </p:nvSpPr>
        <p:spPr/>
        <p:txBody>
          <a:bodyPr/>
          <a:lstStyle/>
          <a:p>
            <a:r>
              <a:rPr lang="en-GB"/>
              <a:t>The author</a:t>
            </a:r>
          </a:p>
          <a:p>
            <a:r>
              <a:rPr lang="en-GB"/>
              <a:t>Specialist knowledge</a:t>
            </a:r>
          </a:p>
          <a:p>
            <a:r>
              <a:rPr lang="en-GB"/>
              <a:t>Bias and hidden agendas</a:t>
            </a:r>
          </a:p>
          <a:p>
            <a:r>
              <a:rPr lang="en-GB"/>
              <a:t>Ambiguity</a:t>
            </a:r>
          </a:p>
          <a:p>
            <a:r>
              <a:rPr lang="en-GB"/>
              <a:t>Inconsistency</a:t>
            </a:r>
          </a:p>
          <a:p>
            <a:r>
              <a:rPr lang="en-GB"/>
              <a:t>Fact or opinion</a:t>
            </a:r>
          </a:p>
          <a:p>
            <a:endParaRPr lang="en-GB"/>
          </a:p>
        </p:txBody>
      </p:sp>
      <p:sp>
        <p:nvSpPr>
          <p:cNvPr id="4" name="Content Placeholder 3">
            <a:extLst>
              <a:ext uri="{FF2B5EF4-FFF2-40B4-BE49-F238E27FC236}">
                <a16:creationId xmlns:a16="http://schemas.microsoft.com/office/drawing/2014/main" id="{61C4AB31-2724-438C-BB98-526002AC53C5}"/>
              </a:ext>
            </a:extLst>
          </p:cNvPr>
          <p:cNvSpPr>
            <a:spLocks noGrp="1"/>
          </p:cNvSpPr>
          <p:nvPr>
            <p:ph sz="half" idx="2"/>
          </p:nvPr>
        </p:nvSpPr>
        <p:spPr/>
        <p:txBody>
          <a:bodyPr/>
          <a:lstStyle/>
          <a:p>
            <a:endParaRPr lang="en-GB"/>
          </a:p>
        </p:txBody>
      </p:sp>
      <p:pic>
        <p:nvPicPr>
          <p:cNvPr id="6" name="Picture 2" descr="A picture containing text&#10;&#10;Description automatically generated">
            <a:extLst>
              <a:ext uri="{FF2B5EF4-FFF2-40B4-BE49-F238E27FC236}">
                <a16:creationId xmlns:a16="http://schemas.microsoft.com/office/drawing/2014/main" id="{510B1322-4DA4-71EB-7D05-A2B4A5FC85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0347" y="2078473"/>
            <a:ext cx="3452813" cy="2748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372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6E214-A511-AD23-5711-7E20F21E2FA0}"/>
              </a:ext>
            </a:extLst>
          </p:cNvPr>
          <p:cNvSpPr>
            <a:spLocks noGrp="1"/>
          </p:cNvSpPr>
          <p:nvPr>
            <p:ph type="title"/>
          </p:nvPr>
        </p:nvSpPr>
        <p:spPr>
          <a:solidFill>
            <a:srgbClr val="002060"/>
          </a:solidFill>
        </p:spPr>
        <p:txBody>
          <a:bodyPr/>
          <a:lstStyle/>
          <a:p>
            <a:r>
              <a:rPr lang="en-GB" dirty="0">
                <a:solidFill>
                  <a:schemeClr val="bg1"/>
                </a:solidFill>
              </a:rPr>
              <a:t>Hints and Tips</a:t>
            </a:r>
          </a:p>
        </p:txBody>
      </p:sp>
      <p:pic>
        <p:nvPicPr>
          <p:cNvPr id="4" name="Content Placeholder 3">
            <a:extLst>
              <a:ext uri="{FF2B5EF4-FFF2-40B4-BE49-F238E27FC236}">
                <a16:creationId xmlns:a16="http://schemas.microsoft.com/office/drawing/2014/main" id="{832F4B67-7D6E-B164-7E09-07DCA6B0695E}"/>
              </a:ext>
            </a:extLst>
          </p:cNvPr>
          <p:cNvPicPr>
            <a:picLocks noGrp="1" noChangeAspect="1"/>
          </p:cNvPicPr>
          <p:nvPr>
            <p:ph sz="half" idx="1"/>
          </p:nvPr>
        </p:nvPicPr>
        <p:blipFill>
          <a:blip r:embed="rId3"/>
          <a:stretch>
            <a:fillRect/>
          </a:stretch>
        </p:blipFill>
        <p:spPr>
          <a:xfrm>
            <a:off x="1551385" y="2856905"/>
            <a:ext cx="1850231" cy="1393031"/>
          </a:xfrm>
          <a:prstGeom prst="rect">
            <a:avLst/>
          </a:prstGeom>
        </p:spPr>
      </p:pic>
      <p:sp>
        <p:nvSpPr>
          <p:cNvPr id="5" name="Content Placeholder 4">
            <a:extLst>
              <a:ext uri="{FF2B5EF4-FFF2-40B4-BE49-F238E27FC236}">
                <a16:creationId xmlns:a16="http://schemas.microsoft.com/office/drawing/2014/main" id="{F503B860-0036-721E-C393-ACA5890DAFFA}"/>
              </a:ext>
            </a:extLst>
          </p:cNvPr>
          <p:cNvSpPr>
            <a:spLocks noGrp="1"/>
          </p:cNvSpPr>
          <p:nvPr>
            <p:ph sz="half" idx="2"/>
          </p:nvPr>
        </p:nvSpPr>
        <p:spPr/>
        <p:txBody>
          <a:bodyPr>
            <a:normAutofit fontScale="85000" lnSpcReduction="10000"/>
          </a:bodyPr>
          <a:lstStyle/>
          <a:p>
            <a:r>
              <a:rPr lang="en-GB" dirty="0"/>
              <a:t>Make sure your argument is worth arguing about</a:t>
            </a:r>
          </a:p>
          <a:p>
            <a:r>
              <a:rPr lang="en-GB" dirty="0"/>
              <a:t>Explain HOW and WHY your evidence is sufficient valid and reliable</a:t>
            </a:r>
          </a:p>
          <a:p>
            <a:r>
              <a:rPr lang="en-GB" dirty="0"/>
              <a:t>Engage with opposing views – consider all counter-arguments</a:t>
            </a:r>
          </a:p>
          <a:p>
            <a:r>
              <a:rPr lang="en-GB" dirty="0"/>
              <a:t>Go beyond source material if needed</a:t>
            </a:r>
          </a:p>
        </p:txBody>
      </p:sp>
    </p:spTree>
    <p:extLst>
      <p:ext uri="{BB962C8B-B14F-4D97-AF65-F5344CB8AC3E}">
        <p14:creationId xmlns:p14="http://schemas.microsoft.com/office/powerpoint/2010/main" val="3150941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E8E4C-0B8A-4D5A-A67C-703867FE6C16}"/>
              </a:ext>
            </a:extLst>
          </p:cNvPr>
          <p:cNvSpPr>
            <a:spLocks noGrp="1"/>
          </p:cNvSpPr>
          <p:nvPr>
            <p:ph type="title"/>
          </p:nvPr>
        </p:nvSpPr>
        <p:spPr>
          <a:solidFill>
            <a:schemeClr val="accent5">
              <a:lumMod val="60000"/>
              <a:lumOff val="40000"/>
            </a:schemeClr>
          </a:solidFill>
        </p:spPr>
        <p:txBody>
          <a:bodyPr>
            <a:normAutofit fontScale="90000"/>
          </a:bodyPr>
          <a:lstStyle/>
          <a:p>
            <a:r>
              <a:rPr lang="en-GB" b="1" dirty="0">
                <a:solidFill>
                  <a:srgbClr val="0070C0"/>
                </a:solidFill>
              </a:rPr>
              <a:t>Cwestyniau</a:t>
            </a:r>
            <a:r>
              <a:rPr lang="en-GB" dirty="0"/>
              <a:t> </a:t>
            </a:r>
            <a:br>
              <a:rPr lang="en-GB" dirty="0"/>
            </a:br>
            <a:r>
              <a:rPr lang="en-GB" dirty="0">
                <a:solidFill>
                  <a:srgbClr val="002060"/>
                </a:solidFill>
              </a:rPr>
              <a:t>Questions</a:t>
            </a:r>
          </a:p>
        </p:txBody>
      </p:sp>
      <p:pic>
        <p:nvPicPr>
          <p:cNvPr id="8" name="Content Placeholder 7">
            <a:extLst>
              <a:ext uri="{FF2B5EF4-FFF2-40B4-BE49-F238E27FC236}">
                <a16:creationId xmlns:a16="http://schemas.microsoft.com/office/drawing/2014/main" id="{361032B2-E168-42D6-9427-9C25B1297669}"/>
              </a:ext>
            </a:extLst>
          </p:cNvPr>
          <p:cNvPicPr>
            <a:picLocks noGrp="1" noChangeAspect="1"/>
          </p:cNvPicPr>
          <p:nvPr>
            <p:ph idx="1"/>
          </p:nvPr>
        </p:nvPicPr>
        <p:blipFill>
          <a:blip r:embed="rId3"/>
          <a:stretch>
            <a:fillRect/>
          </a:stretch>
        </p:blipFill>
        <p:spPr>
          <a:xfrm>
            <a:off x="2044700" y="1702633"/>
            <a:ext cx="5372100" cy="3504381"/>
          </a:xfrm>
          <a:prstGeom prst="rect">
            <a:avLst/>
          </a:prstGeom>
        </p:spPr>
      </p:pic>
    </p:spTree>
    <p:extLst>
      <p:ext uri="{BB962C8B-B14F-4D97-AF65-F5344CB8AC3E}">
        <p14:creationId xmlns:p14="http://schemas.microsoft.com/office/powerpoint/2010/main" val="343039221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1038</TotalTime>
  <Words>3062</Words>
  <Application>Microsoft Office PowerPoint</Application>
  <PresentationFormat>On-screen Show (4:3)</PresentationFormat>
  <Paragraphs>333</Paragraphs>
  <Slides>27</Slides>
  <Notes>23</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Theme1.thmx first page pp</vt:lpstr>
      <vt:lpstr>  BSc Professional Investigation/Operational Policing  Building Academic arguments 20.03.25   </vt:lpstr>
      <vt:lpstr>Lesson Outcomes</vt:lpstr>
      <vt:lpstr>Researching &amp; Reading Critically</vt:lpstr>
      <vt:lpstr>    </vt:lpstr>
      <vt:lpstr>Planning your search</vt:lpstr>
      <vt:lpstr>Two examples</vt:lpstr>
      <vt:lpstr>Where and How to search</vt:lpstr>
      <vt:lpstr>Access to Librarires</vt:lpstr>
      <vt:lpstr>Are you a critical reader?</vt:lpstr>
      <vt:lpstr>Evaluating what you find</vt:lpstr>
      <vt:lpstr>3 R’s</vt:lpstr>
      <vt:lpstr>Gathering your ideas</vt:lpstr>
      <vt:lpstr>Synthesising ideas</vt:lpstr>
      <vt:lpstr>Academic Argument</vt:lpstr>
      <vt:lpstr>What is an ‘argument’?</vt:lpstr>
      <vt:lpstr>What is an ‘Academic argument’?</vt:lpstr>
      <vt:lpstr>Academic argument</vt:lpstr>
      <vt:lpstr>Academic argument is NOT..</vt:lpstr>
      <vt:lpstr>The importance of academic argument</vt:lpstr>
      <vt:lpstr>Simple Structure of an argument</vt:lpstr>
      <vt:lpstr>The Claim</vt:lpstr>
      <vt:lpstr>The Proof</vt:lpstr>
      <vt:lpstr>Objections</vt:lpstr>
      <vt:lpstr>Conclusions</vt:lpstr>
      <vt:lpstr>Evaluating the evidence of an argument</vt:lpstr>
      <vt:lpstr>Hints and Tips</vt:lpstr>
      <vt:lpstr>Cwestyniau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Year Two  Online Learning  &amp;  Assignments</dc:title>
  <dc:creator>Sarah Jones (IMH)</dc:creator>
  <cp:lastModifiedBy>Ali COOKE</cp:lastModifiedBy>
  <cp:revision>393</cp:revision>
  <dcterms:created xsi:type="dcterms:W3CDTF">2020-08-06T09:51:05Z</dcterms:created>
  <dcterms:modified xsi:type="dcterms:W3CDTF">2025-03-20T18:34:12Z</dcterms:modified>
</cp:coreProperties>
</file>