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6"/>
  </p:notesMasterIdLst>
  <p:handoutMasterIdLst>
    <p:handoutMasterId r:id="rId7"/>
  </p:handoutMasterIdLst>
  <p:sldIdLst>
    <p:sldId id="243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FBFDD"/>
    <a:srgbClr val="B2F75F"/>
    <a:srgbClr val="D49582"/>
    <a:srgbClr val="898989"/>
    <a:srgbClr val="2F3342"/>
    <a:srgbClr val="A53F52"/>
    <a:srgbClr val="2C2153"/>
    <a:srgbClr val="E99757"/>
    <a:srgbClr val="01023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8" autoAdjust="0"/>
    <p:restoredTop sz="94584" autoAdjust="0"/>
  </p:normalViewPr>
  <p:slideViewPr>
    <p:cSldViewPr snapToGrid="0">
      <p:cViewPr varScale="1">
        <p:scale>
          <a:sx n="95" d="100"/>
          <a:sy n="95" d="100"/>
        </p:scale>
        <p:origin x="72" y="2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3187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4D0BA9-8AFD-4A10-BFA1-518BD5B17C33}" type="doc">
      <dgm:prSet loTypeId="urn:microsoft.com/office/officeart/2008/layout/HorizontalMultiLevelHierarchy" loCatId="hierarchy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38C2EEC-37B0-4B92-A804-F36C326F6B8F}">
      <dgm:prSet phldrT="[Text]"/>
      <dgm:spPr/>
      <dgm:t>
        <a:bodyPr/>
        <a:lstStyle/>
        <a:p>
          <a:r>
            <a:rPr lang="en-US" dirty="0" smtClean="0"/>
            <a:t>Amidon&amp; Skryme</a:t>
          </a:r>
          <a:endParaRPr lang="en-US" dirty="0"/>
        </a:p>
      </dgm:t>
    </dgm:pt>
    <dgm:pt modelId="{A94F1FDC-4C7D-4D9C-A052-DF4A89B1609D}" type="parTrans" cxnId="{8B46BC48-A9DF-4531-9633-AC9402CA6E4F}">
      <dgm:prSet/>
      <dgm:spPr/>
      <dgm:t>
        <a:bodyPr/>
        <a:lstStyle/>
        <a:p>
          <a:endParaRPr lang="en-US"/>
        </a:p>
      </dgm:t>
    </dgm:pt>
    <dgm:pt modelId="{6960AF6B-9F74-4242-BD67-AFC0492D3DA8}" type="sibTrans" cxnId="{8B46BC48-A9DF-4531-9633-AC9402CA6E4F}">
      <dgm:prSet/>
      <dgm:spPr/>
      <dgm:t>
        <a:bodyPr/>
        <a:lstStyle/>
        <a:p>
          <a:endParaRPr lang="en-US"/>
        </a:p>
      </dgm:t>
    </dgm:pt>
    <dgm:pt modelId="{7BD0F585-739B-4636-89A7-8119F7711266}">
      <dgm:prSet phldrT="[Text]"/>
      <dgm:spPr/>
      <dgm:t>
        <a:bodyPr/>
        <a:lstStyle/>
        <a:p>
          <a:r>
            <a:rPr lang="en-US" dirty="0" smtClean="0"/>
            <a:t>Cross training problem solving</a:t>
          </a:r>
          <a:endParaRPr lang="en-US" dirty="0"/>
        </a:p>
      </dgm:t>
    </dgm:pt>
    <dgm:pt modelId="{DF91AD74-04BD-4FCC-A277-717AA5A364DB}" type="parTrans" cxnId="{070ED9C2-52EE-4297-8976-D7CA03602834}">
      <dgm:prSet/>
      <dgm:spPr/>
      <dgm:t>
        <a:bodyPr/>
        <a:lstStyle/>
        <a:p>
          <a:endParaRPr lang="en-US" dirty="0"/>
        </a:p>
      </dgm:t>
    </dgm:pt>
    <dgm:pt modelId="{DE4A65C9-FAF6-4B32-852D-5E1AE9BDEC4A}" type="sibTrans" cxnId="{070ED9C2-52EE-4297-8976-D7CA03602834}">
      <dgm:prSet/>
      <dgm:spPr/>
      <dgm:t>
        <a:bodyPr/>
        <a:lstStyle/>
        <a:p>
          <a:endParaRPr lang="en-US"/>
        </a:p>
      </dgm:t>
    </dgm:pt>
    <dgm:pt modelId="{3427269C-04A1-4976-81CB-839F02B7B3A7}">
      <dgm:prSet/>
      <dgm:spPr/>
      <dgm:t>
        <a:bodyPr/>
        <a:lstStyle/>
        <a:p>
          <a:r>
            <a:rPr lang="en-US" dirty="0" smtClean="0"/>
            <a:t>Warehouse facilities</a:t>
          </a:r>
          <a:endParaRPr lang="en-US" dirty="0"/>
        </a:p>
      </dgm:t>
    </dgm:pt>
    <dgm:pt modelId="{BC9C107E-17E5-4E6B-9766-107DEC484A4D}" type="parTrans" cxnId="{72CA96FD-2F6A-49CB-9CC2-1F37D8C34D46}">
      <dgm:prSet/>
      <dgm:spPr/>
      <dgm:t>
        <a:bodyPr/>
        <a:lstStyle/>
        <a:p>
          <a:endParaRPr lang="en-US" dirty="0"/>
        </a:p>
      </dgm:t>
    </dgm:pt>
    <dgm:pt modelId="{A274D0F8-7B80-47F6-9592-ACA13447ECCE}" type="sibTrans" cxnId="{72CA96FD-2F6A-49CB-9CC2-1F37D8C34D46}">
      <dgm:prSet/>
      <dgm:spPr/>
      <dgm:t>
        <a:bodyPr/>
        <a:lstStyle/>
        <a:p>
          <a:endParaRPr lang="en-US"/>
        </a:p>
      </dgm:t>
    </dgm:pt>
    <dgm:pt modelId="{9F489F53-7937-46D2-8173-DBF7CC4E3E17}">
      <dgm:prSet/>
      <dgm:spPr/>
      <dgm:t>
        <a:bodyPr/>
        <a:lstStyle/>
        <a:p>
          <a:r>
            <a:rPr lang="en-US" dirty="0" smtClean="0"/>
            <a:t>Problem solving is essential for daily processes</a:t>
          </a:r>
          <a:endParaRPr lang="en-US" dirty="0"/>
        </a:p>
      </dgm:t>
    </dgm:pt>
    <dgm:pt modelId="{FD06FBB4-43B7-4B8D-88ED-CFBFAD850D76}" type="parTrans" cxnId="{F69DFF54-D894-4383-A5CB-EB3DA3AB6CC0}">
      <dgm:prSet/>
      <dgm:spPr/>
      <dgm:t>
        <a:bodyPr/>
        <a:lstStyle/>
        <a:p>
          <a:endParaRPr lang="en-US" dirty="0"/>
        </a:p>
      </dgm:t>
    </dgm:pt>
    <dgm:pt modelId="{AC00C3CC-50EE-4503-8AF3-98879547941B}" type="sibTrans" cxnId="{F69DFF54-D894-4383-A5CB-EB3DA3AB6CC0}">
      <dgm:prSet/>
      <dgm:spPr/>
      <dgm:t>
        <a:bodyPr/>
        <a:lstStyle/>
        <a:p>
          <a:endParaRPr lang="en-US"/>
        </a:p>
      </dgm:t>
    </dgm:pt>
    <dgm:pt modelId="{20990A4F-E0E5-4350-A2D3-645304F7E664}">
      <dgm:prSet/>
      <dgm:spPr/>
      <dgm:t>
        <a:bodyPr/>
        <a:lstStyle/>
        <a:p>
          <a:r>
            <a:rPr lang="en-US" dirty="0" smtClean="0"/>
            <a:t>Position available</a:t>
          </a:r>
          <a:endParaRPr lang="en-US" dirty="0"/>
        </a:p>
      </dgm:t>
    </dgm:pt>
    <dgm:pt modelId="{3D8DABE0-DE1B-4D1F-B094-3122AD42420F}" type="sibTrans" cxnId="{4930014B-51F0-4763-8B41-9BC096F48260}">
      <dgm:prSet/>
      <dgm:spPr/>
      <dgm:t>
        <a:bodyPr/>
        <a:lstStyle/>
        <a:p>
          <a:endParaRPr lang="en-US"/>
        </a:p>
      </dgm:t>
    </dgm:pt>
    <dgm:pt modelId="{56DEEC48-3AF7-4EB6-8B52-AD5D41626CDB}" type="parTrans" cxnId="{4930014B-51F0-4763-8B41-9BC096F48260}">
      <dgm:prSet/>
      <dgm:spPr/>
      <dgm:t>
        <a:bodyPr/>
        <a:lstStyle/>
        <a:p>
          <a:endParaRPr lang="en-US" dirty="0"/>
        </a:p>
      </dgm:t>
    </dgm:pt>
    <dgm:pt modelId="{625072F3-AA8E-4304-B64B-B62B0FE64C9F}">
      <dgm:prSet phldrT="[Text]"/>
      <dgm:spPr/>
      <dgm:t>
        <a:bodyPr/>
        <a:lstStyle/>
        <a:p>
          <a:r>
            <a:rPr lang="en-US" dirty="0" smtClean="0"/>
            <a:t>Learning and Development Department</a:t>
          </a:r>
          <a:endParaRPr lang="en-US" dirty="0"/>
        </a:p>
      </dgm:t>
    </dgm:pt>
    <dgm:pt modelId="{D32C3F9C-02FF-4DA9-B44D-BC300749DA27}" type="sibTrans" cxnId="{B016A66A-0803-44DC-90B8-16529EB83AE6}">
      <dgm:prSet/>
      <dgm:spPr/>
      <dgm:t>
        <a:bodyPr/>
        <a:lstStyle/>
        <a:p>
          <a:endParaRPr lang="en-US"/>
        </a:p>
      </dgm:t>
    </dgm:pt>
    <dgm:pt modelId="{25898E58-C578-49BE-B4A2-EBBE438A1321}" type="parTrans" cxnId="{B016A66A-0803-44DC-90B8-16529EB83AE6}">
      <dgm:prSet/>
      <dgm:spPr/>
      <dgm:t>
        <a:bodyPr/>
        <a:lstStyle/>
        <a:p>
          <a:endParaRPr lang="en-US" dirty="0"/>
        </a:p>
      </dgm:t>
    </dgm:pt>
    <dgm:pt modelId="{DE68E540-0E39-44C8-9681-14A97710D5DE}">
      <dgm:prSet phldrT="[Text]"/>
      <dgm:spPr/>
      <dgm:t>
        <a:bodyPr/>
        <a:lstStyle/>
        <a:p>
          <a:r>
            <a:rPr lang="en-US" dirty="0" smtClean="0"/>
            <a:t>Face to face and digital resources</a:t>
          </a:r>
          <a:endParaRPr lang="en-US" dirty="0"/>
        </a:p>
      </dgm:t>
    </dgm:pt>
    <dgm:pt modelId="{5942D5EA-DB4B-4B44-AEA8-0C5DA81C5C93}" type="sibTrans" cxnId="{35077F7A-2BAF-4E8D-8FF3-26D46A55D657}">
      <dgm:prSet/>
      <dgm:spPr/>
      <dgm:t>
        <a:bodyPr/>
        <a:lstStyle/>
        <a:p>
          <a:endParaRPr lang="en-US"/>
        </a:p>
      </dgm:t>
    </dgm:pt>
    <dgm:pt modelId="{0C9DE893-92F7-45EB-B02C-38BF414693B9}" type="parTrans" cxnId="{35077F7A-2BAF-4E8D-8FF3-26D46A55D657}">
      <dgm:prSet/>
      <dgm:spPr/>
      <dgm:t>
        <a:bodyPr/>
        <a:lstStyle/>
        <a:p>
          <a:endParaRPr lang="en-US" dirty="0"/>
        </a:p>
      </dgm:t>
    </dgm:pt>
    <dgm:pt modelId="{4BA6F47D-AD0A-4C10-A17A-BE33B1CBEED5}" type="pres">
      <dgm:prSet presAssocID="{7E4D0BA9-8AFD-4A10-BFA1-518BD5B17C33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BD2C903-CE7F-49AF-AA8F-08E655B22EAA}" type="pres">
      <dgm:prSet presAssocID="{138C2EEC-37B0-4B92-A804-F36C326F6B8F}" presName="root1" presStyleCnt="0"/>
      <dgm:spPr/>
    </dgm:pt>
    <dgm:pt modelId="{D9D0D881-BF04-47ED-AD41-2A06F0807202}" type="pres">
      <dgm:prSet presAssocID="{138C2EEC-37B0-4B92-A804-F36C326F6B8F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A95EB09-E6A3-4E9A-B2DE-D905341BECE5}" type="pres">
      <dgm:prSet presAssocID="{138C2EEC-37B0-4B92-A804-F36C326F6B8F}" presName="level2hierChild" presStyleCnt="0"/>
      <dgm:spPr/>
    </dgm:pt>
    <dgm:pt modelId="{68959944-34D4-4AA2-A97F-6AE41E740D55}" type="pres">
      <dgm:prSet presAssocID="{DF91AD74-04BD-4FCC-A277-717AA5A364DB}" presName="conn2-1" presStyleLbl="parChTrans1D2" presStyleIdx="0" presStyleCnt="6"/>
      <dgm:spPr/>
      <dgm:t>
        <a:bodyPr/>
        <a:lstStyle/>
        <a:p>
          <a:endParaRPr lang="en-US"/>
        </a:p>
      </dgm:t>
    </dgm:pt>
    <dgm:pt modelId="{5E08A757-FDC9-4090-9D6D-4101A77E585E}" type="pres">
      <dgm:prSet presAssocID="{DF91AD74-04BD-4FCC-A277-717AA5A364DB}" presName="connTx" presStyleLbl="parChTrans1D2" presStyleIdx="0" presStyleCnt="6"/>
      <dgm:spPr/>
      <dgm:t>
        <a:bodyPr/>
        <a:lstStyle/>
        <a:p>
          <a:endParaRPr lang="en-US"/>
        </a:p>
      </dgm:t>
    </dgm:pt>
    <dgm:pt modelId="{16CD7A4D-04CF-43B5-852E-0C75BBF059B1}" type="pres">
      <dgm:prSet presAssocID="{7BD0F585-739B-4636-89A7-8119F7711266}" presName="root2" presStyleCnt="0"/>
      <dgm:spPr/>
    </dgm:pt>
    <dgm:pt modelId="{CA418EAA-C862-4836-B359-01D3343C2BE5}" type="pres">
      <dgm:prSet presAssocID="{7BD0F585-739B-4636-89A7-8119F7711266}" presName="LevelTwoTextNode" presStyleLbl="node2" presStyleIdx="0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02ED2E11-9A87-496E-9EA0-8DDF795D3229}" type="pres">
      <dgm:prSet presAssocID="{7BD0F585-739B-4636-89A7-8119F7711266}" presName="level3hierChild" presStyleCnt="0"/>
      <dgm:spPr/>
    </dgm:pt>
    <dgm:pt modelId="{2673169B-AC4C-455E-A14B-FA48F2193386}" type="pres">
      <dgm:prSet presAssocID="{0C9DE893-92F7-45EB-B02C-38BF414693B9}" presName="conn2-1" presStyleLbl="parChTrans1D2" presStyleIdx="1" presStyleCnt="6"/>
      <dgm:spPr/>
      <dgm:t>
        <a:bodyPr/>
        <a:lstStyle/>
        <a:p>
          <a:endParaRPr lang="en-US"/>
        </a:p>
      </dgm:t>
    </dgm:pt>
    <dgm:pt modelId="{A70FE70A-CC18-4639-B62A-622006965F08}" type="pres">
      <dgm:prSet presAssocID="{0C9DE893-92F7-45EB-B02C-38BF414693B9}" presName="connTx" presStyleLbl="parChTrans1D2" presStyleIdx="1" presStyleCnt="6"/>
      <dgm:spPr/>
      <dgm:t>
        <a:bodyPr/>
        <a:lstStyle/>
        <a:p>
          <a:endParaRPr lang="en-US"/>
        </a:p>
      </dgm:t>
    </dgm:pt>
    <dgm:pt modelId="{51C5296A-9BDE-410B-A495-6CF4A542715F}" type="pres">
      <dgm:prSet presAssocID="{DE68E540-0E39-44C8-9681-14A97710D5DE}" presName="root2" presStyleCnt="0"/>
      <dgm:spPr/>
    </dgm:pt>
    <dgm:pt modelId="{B188D2F8-2980-4A9C-9876-043497868332}" type="pres">
      <dgm:prSet presAssocID="{DE68E540-0E39-44C8-9681-14A97710D5DE}" presName="LevelTwoTextNode" presStyleLbl="node2" presStyleIdx="1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27FC8B5-6D44-4181-A00F-C2A27F0AEC89}" type="pres">
      <dgm:prSet presAssocID="{DE68E540-0E39-44C8-9681-14A97710D5DE}" presName="level3hierChild" presStyleCnt="0"/>
      <dgm:spPr/>
    </dgm:pt>
    <dgm:pt modelId="{D7A81284-DB8E-4F4B-A35E-F7CDE090F5AA}" type="pres">
      <dgm:prSet presAssocID="{25898E58-C578-49BE-B4A2-EBBE438A1321}" presName="conn2-1" presStyleLbl="parChTrans1D2" presStyleIdx="2" presStyleCnt="6"/>
      <dgm:spPr/>
      <dgm:t>
        <a:bodyPr/>
        <a:lstStyle/>
        <a:p>
          <a:endParaRPr lang="en-US"/>
        </a:p>
      </dgm:t>
    </dgm:pt>
    <dgm:pt modelId="{3E4123E1-8006-4911-9D8C-7FDC776EDEFB}" type="pres">
      <dgm:prSet presAssocID="{25898E58-C578-49BE-B4A2-EBBE438A1321}" presName="connTx" presStyleLbl="parChTrans1D2" presStyleIdx="2" presStyleCnt="6"/>
      <dgm:spPr/>
      <dgm:t>
        <a:bodyPr/>
        <a:lstStyle/>
        <a:p>
          <a:endParaRPr lang="en-US"/>
        </a:p>
      </dgm:t>
    </dgm:pt>
    <dgm:pt modelId="{6FE78891-6940-40B9-8040-B08774E6D829}" type="pres">
      <dgm:prSet presAssocID="{625072F3-AA8E-4304-B64B-B62B0FE64C9F}" presName="root2" presStyleCnt="0"/>
      <dgm:spPr/>
    </dgm:pt>
    <dgm:pt modelId="{5A3AE146-4992-40BE-B4C8-CF4001FEA9C5}" type="pres">
      <dgm:prSet presAssocID="{625072F3-AA8E-4304-B64B-B62B0FE64C9F}" presName="LevelTwoTextNode" presStyleLbl="node2" presStyleIdx="2" presStyleCnt="6" custLinFactNeighborX="-79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F832EC3-ADB5-42BF-87E3-B34FD3B52962}" type="pres">
      <dgm:prSet presAssocID="{625072F3-AA8E-4304-B64B-B62B0FE64C9F}" presName="level3hierChild" presStyleCnt="0"/>
      <dgm:spPr/>
    </dgm:pt>
    <dgm:pt modelId="{9671F856-3622-4B77-82A7-61F80522BDE5}" type="pres">
      <dgm:prSet presAssocID="{56DEEC48-3AF7-4EB6-8B52-AD5D41626CDB}" presName="conn2-1" presStyleLbl="parChTrans1D2" presStyleIdx="3" presStyleCnt="6"/>
      <dgm:spPr/>
      <dgm:t>
        <a:bodyPr/>
        <a:lstStyle/>
        <a:p>
          <a:endParaRPr lang="en-US"/>
        </a:p>
      </dgm:t>
    </dgm:pt>
    <dgm:pt modelId="{B141C99A-6A8A-4228-B1CB-723C4EB922A9}" type="pres">
      <dgm:prSet presAssocID="{56DEEC48-3AF7-4EB6-8B52-AD5D41626CDB}" presName="connTx" presStyleLbl="parChTrans1D2" presStyleIdx="3" presStyleCnt="6"/>
      <dgm:spPr/>
      <dgm:t>
        <a:bodyPr/>
        <a:lstStyle/>
        <a:p>
          <a:endParaRPr lang="en-US"/>
        </a:p>
      </dgm:t>
    </dgm:pt>
    <dgm:pt modelId="{DB88A874-33E5-4158-AD9A-4A72483E2026}" type="pres">
      <dgm:prSet presAssocID="{20990A4F-E0E5-4350-A2D3-645304F7E664}" presName="root2" presStyleCnt="0"/>
      <dgm:spPr/>
    </dgm:pt>
    <dgm:pt modelId="{A3D32F7C-FF40-4D41-A5AB-F712A278FF9C}" type="pres">
      <dgm:prSet presAssocID="{20990A4F-E0E5-4350-A2D3-645304F7E664}" presName="LevelTwoTextNode" presStyleLbl="node2" presStyleIdx="3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49D663E-C29A-4451-91CC-78D832AC41B6}" type="pres">
      <dgm:prSet presAssocID="{20990A4F-E0E5-4350-A2D3-645304F7E664}" presName="level3hierChild" presStyleCnt="0"/>
      <dgm:spPr/>
    </dgm:pt>
    <dgm:pt modelId="{ADB39B80-DA7A-4F3B-9C04-237CDFEF5EE3}" type="pres">
      <dgm:prSet presAssocID="{BC9C107E-17E5-4E6B-9766-107DEC484A4D}" presName="conn2-1" presStyleLbl="parChTrans1D2" presStyleIdx="4" presStyleCnt="6"/>
      <dgm:spPr/>
      <dgm:t>
        <a:bodyPr/>
        <a:lstStyle/>
        <a:p>
          <a:endParaRPr lang="en-US"/>
        </a:p>
      </dgm:t>
    </dgm:pt>
    <dgm:pt modelId="{9999290D-0B9F-455F-8ACE-CD48B2DF6E9A}" type="pres">
      <dgm:prSet presAssocID="{BC9C107E-17E5-4E6B-9766-107DEC484A4D}" presName="connTx" presStyleLbl="parChTrans1D2" presStyleIdx="4" presStyleCnt="6"/>
      <dgm:spPr/>
      <dgm:t>
        <a:bodyPr/>
        <a:lstStyle/>
        <a:p>
          <a:endParaRPr lang="en-US"/>
        </a:p>
      </dgm:t>
    </dgm:pt>
    <dgm:pt modelId="{1DE1BFA1-60C7-4476-91E0-15F9F0144842}" type="pres">
      <dgm:prSet presAssocID="{3427269C-04A1-4976-81CB-839F02B7B3A7}" presName="root2" presStyleCnt="0"/>
      <dgm:spPr/>
    </dgm:pt>
    <dgm:pt modelId="{4D304D00-EE6E-4635-8B90-6F6EEDF1B3FF}" type="pres">
      <dgm:prSet presAssocID="{3427269C-04A1-4976-81CB-839F02B7B3A7}" presName="LevelTwoTextNode" presStyleLbl="node2" presStyleIdx="4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0D6D42A-21E3-42D5-BC24-7FD042E7D697}" type="pres">
      <dgm:prSet presAssocID="{3427269C-04A1-4976-81CB-839F02B7B3A7}" presName="level3hierChild" presStyleCnt="0"/>
      <dgm:spPr/>
    </dgm:pt>
    <dgm:pt modelId="{E5AF4206-0831-43D0-B5E1-177F1981F820}" type="pres">
      <dgm:prSet presAssocID="{FD06FBB4-43B7-4B8D-88ED-CFBFAD850D76}" presName="conn2-1" presStyleLbl="parChTrans1D2" presStyleIdx="5" presStyleCnt="6"/>
      <dgm:spPr/>
      <dgm:t>
        <a:bodyPr/>
        <a:lstStyle/>
        <a:p>
          <a:endParaRPr lang="en-US"/>
        </a:p>
      </dgm:t>
    </dgm:pt>
    <dgm:pt modelId="{D43341CC-F235-4795-A9EC-05AB493A47C3}" type="pres">
      <dgm:prSet presAssocID="{FD06FBB4-43B7-4B8D-88ED-CFBFAD850D76}" presName="connTx" presStyleLbl="parChTrans1D2" presStyleIdx="5" presStyleCnt="6"/>
      <dgm:spPr/>
      <dgm:t>
        <a:bodyPr/>
        <a:lstStyle/>
        <a:p>
          <a:endParaRPr lang="en-US"/>
        </a:p>
      </dgm:t>
    </dgm:pt>
    <dgm:pt modelId="{D19537CC-8F9D-496E-A392-BF70C7CC54DA}" type="pres">
      <dgm:prSet presAssocID="{9F489F53-7937-46D2-8173-DBF7CC4E3E17}" presName="root2" presStyleCnt="0"/>
      <dgm:spPr/>
    </dgm:pt>
    <dgm:pt modelId="{40E3A0A0-0BC1-4FA4-9261-9263568448D6}" type="pres">
      <dgm:prSet presAssocID="{9F489F53-7937-46D2-8173-DBF7CC4E3E17}" presName="LevelTwoTextNode" presStyleLbl="node2" presStyleIdx="5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A16F40A-B930-4D7C-AB2D-889A5660AAA4}" type="pres">
      <dgm:prSet presAssocID="{9F489F53-7937-46D2-8173-DBF7CC4E3E17}" presName="level3hierChild" presStyleCnt="0"/>
      <dgm:spPr/>
    </dgm:pt>
  </dgm:ptLst>
  <dgm:cxnLst>
    <dgm:cxn modelId="{72CA96FD-2F6A-49CB-9CC2-1F37D8C34D46}" srcId="{138C2EEC-37B0-4B92-A804-F36C326F6B8F}" destId="{3427269C-04A1-4976-81CB-839F02B7B3A7}" srcOrd="4" destOrd="0" parTransId="{BC9C107E-17E5-4E6B-9766-107DEC484A4D}" sibTransId="{A274D0F8-7B80-47F6-9592-ACA13447ECCE}"/>
    <dgm:cxn modelId="{5930F001-9F6A-4FCD-BAC4-91F3BC338CDF}" type="presOf" srcId="{FD06FBB4-43B7-4B8D-88ED-CFBFAD850D76}" destId="{E5AF4206-0831-43D0-B5E1-177F1981F820}" srcOrd="0" destOrd="0" presId="urn:microsoft.com/office/officeart/2008/layout/HorizontalMultiLevelHierarchy"/>
    <dgm:cxn modelId="{C62A6BC7-C643-4BB9-9397-1DFDEDE1607F}" type="presOf" srcId="{BC9C107E-17E5-4E6B-9766-107DEC484A4D}" destId="{9999290D-0B9F-455F-8ACE-CD48B2DF6E9A}" srcOrd="1" destOrd="0" presId="urn:microsoft.com/office/officeart/2008/layout/HorizontalMultiLevelHierarchy"/>
    <dgm:cxn modelId="{8C1550F3-2133-49AD-A7B7-D56849E77FDF}" type="presOf" srcId="{BC9C107E-17E5-4E6B-9766-107DEC484A4D}" destId="{ADB39B80-DA7A-4F3B-9C04-237CDFEF5EE3}" srcOrd="0" destOrd="0" presId="urn:microsoft.com/office/officeart/2008/layout/HorizontalMultiLevelHierarchy"/>
    <dgm:cxn modelId="{B20582C8-BB61-4F42-9C28-025150FA33D4}" type="presOf" srcId="{20990A4F-E0E5-4350-A2D3-645304F7E664}" destId="{A3D32F7C-FF40-4D41-A5AB-F712A278FF9C}" srcOrd="0" destOrd="0" presId="urn:microsoft.com/office/officeart/2008/layout/HorizontalMultiLevelHierarchy"/>
    <dgm:cxn modelId="{7C4FB8DE-4CDE-4DD8-BF91-79229F2B6042}" type="presOf" srcId="{25898E58-C578-49BE-B4A2-EBBE438A1321}" destId="{3E4123E1-8006-4911-9D8C-7FDC776EDEFB}" srcOrd="1" destOrd="0" presId="urn:microsoft.com/office/officeart/2008/layout/HorizontalMultiLevelHierarchy"/>
    <dgm:cxn modelId="{F69DFF54-D894-4383-A5CB-EB3DA3AB6CC0}" srcId="{138C2EEC-37B0-4B92-A804-F36C326F6B8F}" destId="{9F489F53-7937-46D2-8173-DBF7CC4E3E17}" srcOrd="5" destOrd="0" parTransId="{FD06FBB4-43B7-4B8D-88ED-CFBFAD850D76}" sibTransId="{AC00C3CC-50EE-4503-8AF3-98879547941B}"/>
    <dgm:cxn modelId="{35077F7A-2BAF-4E8D-8FF3-26D46A55D657}" srcId="{138C2EEC-37B0-4B92-A804-F36C326F6B8F}" destId="{DE68E540-0E39-44C8-9681-14A97710D5DE}" srcOrd="1" destOrd="0" parTransId="{0C9DE893-92F7-45EB-B02C-38BF414693B9}" sibTransId="{5942D5EA-DB4B-4B44-AEA8-0C5DA81C5C93}"/>
    <dgm:cxn modelId="{A4064E82-B648-49AF-8AD5-56E1B226894D}" type="presOf" srcId="{138C2EEC-37B0-4B92-A804-F36C326F6B8F}" destId="{D9D0D881-BF04-47ED-AD41-2A06F0807202}" srcOrd="0" destOrd="0" presId="urn:microsoft.com/office/officeart/2008/layout/HorizontalMultiLevelHierarchy"/>
    <dgm:cxn modelId="{37060930-1F3E-4711-8D47-B729F560BBA8}" type="presOf" srcId="{56DEEC48-3AF7-4EB6-8B52-AD5D41626CDB}" destId="{9671F856-3622-4B77-82A7-61F80522BDE5}" srcOrd="0" destOrd="0" presId="urn:microsoft.com/office/officeart/2008/layout/HorizontalMultiLevelHierarchy"/>
    <dgm:cxn modelId="{53AB7AAA-306B-46BE-991B-46728A9333B4}" type="presOf" srcId="{625072F3-AA8E-4304-B64B-B62B0FE64C9F}" destId="{5A3AE146-4992-40BE-B4C8-CF4001FEA9C5}" srcOrd="0" destOrd="0" presId="urn:microsoft.com/office/officeart/2008/layout/HorizontalMultiLevelHierarchy"/>
    <dgm:cxn modelId="{EE155E93-BB26-46AB-9DE1-B800066D673A}" type="presOf" srcId="{0C9DE893-92F7-45EB-B02C-38BF414693B9}" destId="{A70FE70A-CC18-4639-B62A-622006965F08}" srcOrd="1" destOrd="0" presId="urn:microsoft.com/office/officeart/2008/layout/HorizontalMultiLevelHierarchy"/>
    <dgm:cxn modelId="{4930014B-51F0-4763-8B41-9BC096F48260}" srcId="{138C2EEC-37B0-4B92-A804-F36C326F6B8F}" destId="{20990A4F-E0E5-4350-A2D3-645304F7E664}" srcOrd="3" destOrd="0" parTransId="{56DEEC48-3AF7-4EB6-8B52-AD5D41626CDB}" sibTransId="{3D8DABE0-DE1B-4D1F-B094-3122AD42420F}"/>
    <dgm:cxn modelId="{63028612-52CA-4FAE-9EDE-ABA76E84F8F5}" type="presOf" srcId="{3427269C-04A1-4976-81CB-839F02B7B3A7}" destId="{4D304D00-EE6E-4635-8B90-6F6EEDF1B3FF}" srcOrd="0" destOrd="0" presId="urn:microsoft.com/office/officeart/2008/layout/HorizontalMultiLevelHierarchy"/>
    <dgm:cxn modelId="{8B46BC48-A9DF-4531-9633-AC9402CA6E4F}" srcId="{7E4D0BA9-8AFD-4A10-BFA1-518BD5B17C33}" destId="{138C2EEC-37B0-4B92-A804-F36C326F6B8F}" srcOrd="0" destOrd="0" parTransId="{A94F1FDC-4C7D-4D9C-A052-DF4A89B1609D}" sibTransId="{6960AF6B-9F74-4242-BD67-AFC0492D3DA8}"/>
    <dgm:cxn modelId="{D7C23992-FF02-4EF4-BE67-D2FF3ACB00AA}" type="presOf" srcId="{25898E58-C578-49BE-B4A2-EBBE438A1321}" destId="{D7A81284-DB8E-4F4B-A35E-F7CDE090F5AA}" srcOrd="0" destOrd="0" presId="urn:microsoft.com/office/officeart/2008/layout/HorizontalMultiLevelHierarchy"/>
    <dgm:cxn modelId="{070ED9C2-52EE-4297-8976-D7CA03602834}" srcId="{138C2EEC-37B0-4B92-A804-F36C326F6B8F}" destId="{7BD0F585-739B-4636-89A7-8119F7711266}" srcOrd="0" destOrd="0" parTransId="{DF91AD74-04BD-4FCC-A277-717AA5A364DB}" sibTransId="{DE4A65C9-FAF6-4B32-852D-5E1AE9BDEC4A}"/>
    <dgm:cxn modelId="{2568607E-209A-4FA4-BD92-72706F738141}" type="presOf" srcId="{DE68E540-0E39-44C8-9681-14A97710D5DE}" destId="{B188D2F8-2980-4A9C-9876-043497868332}" srcOrd="0" destOrd="0" presId="urn:microsoft.com/office/officeart/2008/layout/HorizontalMultiLevelHierarchy"/>
    <dgm:cxn modelId="{98C4590E-E5FE-451F-944A-4BC60F90E89B}" type="presOf" srcId="{7BD0F585-739B-4636-89A7-8119F7711266}" destId="{CA418EAA-C862-4836-B359-01D3343C2BE5}" srcOrd="0" destOrd="0" presId="urn:microsoft.com/office/officeart/2008/layout/HorizontalMultiLevelHierarchy"/>
    <dgm:cxn modelId="{603F6871-F006-4808-8A67-A6A58997732D}" type="presOf" srcId="{0C9DE893-92F7-45EB-B02C-38BF414693B9}" destId="{2673169B-AC4C-455E-A14B-FA48F2193386}" srcOrd="0" destOrd="0" presId="urn:microsoft.com/office/officeart/2008/layout/HorizontalMultiLevelHierarchy"/>
    <dgm:cxn modelId="{61F62EE1-267B-445E-899F-CDA783B2A361}" type="presOf" srcId="{DF91AD74-04BD-4FCC-A277-717AA5A364DB}" destId="{5E08A757-FDC9-4090-9D6D-4101A77E585E}" srcOrd="1" destOrd="0" presId="urn:microsoft.com/office/officeart/2008/layout/HorizontalMultiLevelHierarchy"/>
    <dgm:cxn modelId="{888BEF45-7E32-4690-B329-96033EFF598D}" type="presOf" srcId="{56DEEC48-3AF7-4EB6-8B52-AD5D41626CDB}" destId="{B141C99A-6A8A-4228-B1CB-723C4EB922A9}" srcOrd="1" destOrd="0" presId="urn:microsoft.com/office/officeart/2008/layout/HorizontalMultiLevelHierarchy"/>
    <dgm:cxn modelId="{B016A66A-0803-44DC-90B8-16529EB83AE6}" srcId="{138C2EEC-37B0-4B92-A804-F36C326F6B8F}" destId="{625072F3-AA8E-4304-B64B-B62B0FE64C9F}" srcOrd="2" destOrd="0" parTransId="{25898E58-C578-49BE-B4A2-EBBE438A1321}" sibTransId="{D32C3F9C-02FF-4DA9-B44D-BC300749DA27}"/>
    <dgm:cxn modelId="{AFF81D7C-B7AF-420E-A596-FD4C8F1E308B}" type="presOf" srcId="{9F489F53-7937-46D2-8173-DBF7CC4E3E17}" destId="{40E3A0A0-0BC1-4FA4-9261-9263568448D6}" srcOrd="0" destOrd="0" presId="urn:microsoft.com/office/officeart/2008/layout/HorizontalMultiLevelHierarchy"/>
    <dgm:cxn modelId="{A0CF292E-5D7B-4D62-98DD-84CEBAA7E418}" type="presOf" srcId="{FD06FBB4-43B7-4B8D-88ED-CFBFAD850D76}" destId="{D43341CC-F235-4795-A9EC-05AB493A47C3}" srcOrd="1" destOrd="0" presId="urn:microsoft.com/office/officeart/2008/layout/HorizontalMultiLevelHierarchy"/>
    <dgm:cxn modelId="{2C52C0A1-D815-4794-B247-727468DDD0F5}" type="presOf" srcId="{DF91AD74-04BD-4FCC-A277-717AA5A364DB}" destId="{68959944-34D4-4AA2-A97F-6AE41E740D55}" srcOrd="0" destOrd="0" presId="urn:microsoft.com/office/officeart/2008/layout/HorizontalMultiLevelHierarchy"/>
    <dgm:cxn modelId="{E5B74F5D-804D-4817-8873-DC81ABDC6C47}" type="presOf" srcId="{7E4D0BA9-8AFD-4A10-BFA1-518BD5B17C33}" destId="{4BA6F47D-AD0A-4C10-A17A-BE33B1CBEED5}" srcOrd="0" destOrd="0" presId="urn:microsoft.com/office/officeart/2008/layout/HorizontalMultiLevelHierarchy"/>
    <dgm:cxn modelId="{020D64DC-24B6-4EBD-91D2-310729146577}" type="presParOf" srcId="{4BA6F47D-AD0A-4C10-A17A-BE33B1CBEED5}" destId="{7BD2C903-CE7F-49AF-AA8F-08E655B22EAA}" srcOrd="0" destOrd="0" presId="urn:microsoft.com/office/officeart/2008/layout/HorizontalMultiLevelHierarchy"/>
    <dgm:cxn modelId="{E99A6012-A262-4AB6-91A3-92F8A083B5BC}" type="presParOf" srcId="{7BD2C903-CE7F-49AF-AA8F-08E655B22EAA}" destId="{D9D0D881-BF04-47ED-AD41-2A06F0807202}" srcOrd="0" destOrd="0" presId="urn:microsoft.com/office/officeart/2008/layout/HorizontalMultiLevelHierarchy"/>
    <dgm:cxn modelId="{D7C04EE5-31B6-4648-9E95-F9D47C56CE77}" type="presParOf" srcId="{7BD2C903-CE7F-49AF-AA8F-08E655B22EAA}" destId="{FA95EB09-E6A3-4E9A-B2DE-D905341BECE5}" srcOrd="1" destOrd="0" presId="urn:microsoft.com/office/officeart/2008/layout/HorizontalMultiLevelHierarchy"/>
    <dgm:cxn modelId="{A6E7CA59-692E-489A-8AC3-A79CCB17CC85}" type="presParOf" srcId="{FA95EB09-E6A3-4E9A-B2DE-D905341BECE5}" destId="{68959944-34D4-4AA2-A97F-6AE41E740D55}" srcOrd="0" destOrd="0" presId="urn:microsoft.com/office/officeart/2008/layout/HorizontalMultiLevelHierarchy"/>
    <dgm:cxn modelId="{28E5B8A7-E9AB-4702-9DA1-90015CED4B39}" type="presParOf" srcId="{68959944-34D4-4AA2-A97F-6AE41E740D55}" destId="{5E08A757-FDC9-4090-9D6D-4101A77E585E}" srcOrd="0" destOrd="0" presId="urn:microsoft.com/office/officeart/2008/layout/HorizontalMultiLevelHierarchy"/>
    <dgm:cxn modelId="{FB8B4093-6419-47F9-BEC2-3F1CBCDC288A}" type="presParOf" srcId="{FA95EB09-E6A3-4E9A-B2DE-D905341BECE5}" destId="{16CD7A4D-04CF-43B5-852E-0C75BBF059B1}" srcOrd="1" destOrd="0" presId="urn:microsoft.com/office/officeart/2008/layout/HorizontalMultiLevelHierarchy"/>
    <dgm:cxn modelId="{A26C0266-CD1F-48FE-ABFE-EC44017F192D}" type="presParOf" srcId="{16CD7A4D-04CF-43B5-852E-0C75BBF059B1}" destId="{CA418EAA-C862-4836-B359-01D3343C2BE5}" srcOrd="0" destOrd="0" presId="urn:microsoft.com/office/officeart/2008/layout/HorizontalMultiLevelHierarchy"/>
    <dgm:cxn modelId="{2702A090-260C-4D19-9B67-E839ABF6948A}" type="presParOf" srcId="{16CD7A4D-04CF-43B5-852E-0C75BBF059B1}" destId="{02ED2E11-9A87-496E-9EA0-8DDF795D3229}" srcOrd="1" destOrd="0" presId="urn:microsoft.com/office/officeart/2008/layout/HorizontalMultiLevelHierarchy"/>
    <dgm:cxn modelId="{CB9D3A85-7BC8-46F9-ABF3-01DF57DF025D}" type="presParOf" srcId="{FA95EB09-E6A3-4E9A-B2DE-D905341BECE5}" destId="{2673169B-AC4C-455E-A14B-FA48F2193386}" srcOrd="2" destOrd="0" presId="urn:microsoft.com/office/officeart/2008/layout/HorizontalMultiLevelHierarchy"/>
    <dgm:cxn modelId="{E875EEF5-713C-40E5-8005-F7274AB45011}" type="presParOf" srcId="{2673169B-AC4C-455E-A14B-FA48F2193386}" destId="{A70FE70A-CC18-4639-B62A-622006965F08}" srcOrd="0" destOrd="0" presId="urn:microsoft.com/office/officeart/2008/layout/HorizontalMultiLevelHierarchy"/>
    <dgm:cxn modelId="{44ED9A3A-094B-4672-B94F-F0B9484A44AB}" type="presParOf" srcId="{FA95EB09-E6A3-4E9A-B2DE-D905341BECE5}" destId="{51C5296A-9BDE-410B-A495-6CF4A542715F}" srcOrd="3" destOrd="0" presId="urn:microsoft.com/office/officeart/2008/layout/HorizontalMultiLevelHierarchy"/>
    <dgm:cxn modelId="{01569C1E-378F-48E2-9F68-63D879FF8919}" type="presParOf" srcId="{51C5296A-9BDE-410B-A495-6CF4A542715F}" destId="{B188D2F8-2980-4A9C-9876-043497868332}" srcOrd="0" destOrd="0" presId="urn:microsoft.com/office/officeart/2008/layout/HorizontalMultiLevelHierarchy"/>
    <dgm:cxn modelId="{8351AB5B-DD70-4A15-A8A2-49E1C72A5D20}" type="presParOf" srcId="{51C5296A-9BDE-410B-A495-6CF4A542715F}" destId="{127FC8B5-6D44-4181-A00F-C2A27F0AEC89}" srcOrd="1" destOrd="0" presId="urn:microsoft.com/office/officeart/2008/layout/HorizontalMultiLevelHierarchy"/>
    <dgm:cxn modelId="{DBA68A75-95EE-4779-B260-583D376B84A2}" type="presParOf" srcId="{FA95EB09-E6A3-4E9A-B2DE-D905341BECE5}" destId="{D7A81284-DB8E-4F4B-A35E-F7CDE090F5AA}" srcOrd="4" destOrd="0" presId="urn:microsoft.com/office/officeart/2008/layout/HorizontalMultiLevelHierarchy"/>
    <dgm:cxn modelId="{6120DC90-15E7-4FEA-A994-3806B3E6AB51}" type="presParOf" srcId="{D7A81284-DB8E-4F4B-A35E-F7CDE090F5AA}" destId="{3E4123E1-8006-4911-9D8C-7FDC776EDEFB}" srcOrd="0" destOrd="0" presId="urn:microsoft.com/office/officeart/2008/layout/HorizontalMultiLevelHierarchy"/>
    <dgm:cxn modelId="{A41246DB-9F38-4668-AA95-FDD6142E3A40}" type="presParOf" srcId="{FA95EB09-E6A3-4E9A-B2DE-D905341BECE5}" destId="{6FE78891-6940-40B9-8040-B08774E6D829}" srcOrd="5" destOrd="0" presId="urn:microsoft.com/office/officeart/2008/layout/HorizontalMultiLevelHierarchy"/>
    <dgm:cxn modelId="{0B9A14F5-23A8-4875-AD87-232ACE450DA2}" type="presParOf" srcId="{6FE78891-6940-40B9-8040-B08774E6D829}" destId="{5A3AE146-4992-40BE-B4C8-CF4001FEA9C5}" srcOrd="0" destOrd="0" presId="urn:microsoft.com/office/officeart/2008/layout/HorizontalMultiLevelHierarchy"/>
    <dgm:cxn modelId="{ED54E7AD-A383-4F89-AA9A-15892AE18385}" type="presParOf" srcId="{6FE78891-6940-40B9-8040-B08774E6D829}" destId="{5F832EC3-ADB5-42BF-87E3-B34FD3B52962}" srcOrd="1" destOrd="0" presId="urn:microsoft.com/office/officeart/2008/layout/HorizontalMultiLevelHierarchy"/>
    <dgm:cxn modelId="{1A02D0DA-22EC-4F1B-B36A-1704D2EEB83D}" type="presParOf" srcId="{FA95EB09-E6A3-4E9A-B2DE-D905341BECE5}" destId="{9671F856-3622-4B77-82A7-61F80522BDE5}" srcOrd="6" destOrd="0" presId="urn:microsoft.com/office/officeart/2008/layout/HorizontalMultiLevelHierarchy"/>
    <dgm:cxn modelId="{D79FA5D2-8048-4EEE-B556-166B1398685B}" type="presParOf" srcId="{9671F856-3622-4B77-82A7-61F80522BDE5}" destId="{B141C99A-6A8A-4228-B1CB-723C4EB922A9}" srcOrd="0" destOrd="0" presId="urn:microsoft.com/office/officeart/2008/layout/HorizontalMultiLevelHierarchy"/>
    <dgm:cxn modelId="{402DDC3C-B5E4-42DB-9CAE-D2736DDEADCE}" type="presParOf" srcId="{FA95EB09-E6A3-4E9A-B2DE-D905341BECE5}" destId="{DB88A874-33E5-4158-AD9A-4A72483E2026}" srcOrd="7" destOrd="0" presId="urn:microsoft.com/office/officeart/2008/layout/HorizontalMultiLevelHierarchy"/>
    <dgm:cxn modelId="{82378122-F136-4FCA-97F9-8497B3CEE1FA}" type="presParOf" srcId="{DB88A874-33E5-4158-AD9A-4A72483E2026}" destId="{A3D32F7C-FF40-4D41-A5AB-F712A278FF9C}" srcOrd="0" destOrd="0" presId="urn:microsoft.com/office/officeart/2008/layout/HorizontalMultiLevelHierarchy"/>
    <dgm:cxn modelId="{41BBE061-293B-46EE-9803-3F5FB7001D2D}" type="presParOf" srcId="{DB88A874-33E5-4158-AD9A-4A72483E2026}" destId="{E49D663E-C29A-4451-91CC-78D832AC41B6}" srcOrd="1" destOrd="0" presId="urn:microsoft.com/office/officeart/2008/layout/HorizontalMultiLevelHierarchy"/>
    <dgm:cxn modelId="{12A50F11-83F2-4798-9EEE-73B2F5DB197A}" type="presParOf" srcId="{FA95EB09-E6A3-4E9A-B2DE-D905341BECE5}" destId="{ADB39B80-DA7A-4F3B-9C04-237CDFEF5EE3}" srcOrd="8" destOrd="0" presId="urn:microsoft.com/office/officeart/2008/layout/HorizontalMultiLevelHierarchy"/>
    <dgm:cxn modelId="{F25B2AFD-3C2A-4923-8B81-F4ABAE493818}" type="presParOf" srcId="{ADB39B80-DA7A-4F3B-9C04-237CDFEF5EE3}" destId="{9999290D-0B9F-455F-8ACE-CD48B2DF6E9A}" srcOrd="0" destOrd="0" presId="urn:microsoft.com/office/officeart/2008/layout/HorizontalMultiLevelHierarchy"/>
    <dgm:cxn modelId="{A43FF61F-3DA7-48D2-86A5-E9C64D0CF03D}" type="presParOf" srcId="{FA95EB09-E6A3-4E9A-B2DE-D905341BECE5}" destId="{1DE1BFA1-60C7-4476-91E0-15F9F0144842}" srcOrd="9" destOrd="0" presId="urn:microsoft.com/office/officeart/2008/layout/HorizontalMultiLevelHierarchy"/>
    <dgm:cxn modelId="{315700DD-E376-4821-8B52-1AEF4901D770}" type="presParOf" srcId="{1DE1BFA1-60C7-4476-91E0-15F9F0144842}" destId="{4D304D00-EE6E-4635-8B90-6F6EEDF1B3FF}" srcOrd="0" destOrd="0" presId="urn:microsoft.com/office/officeart/2008/layout/HorizontalMultiLevelHierarchy"/>
    <dgm:cxn modelId="{EA5E0BAE-9BD9-44CC-A3F1-4D78F693CE25}" type="presParOf" srcId="{1DE1BFA1-60C7-4476-91E0-15F9F0144842}" destId="{A0D6D42A-21E3-42D5-BC24-7FD042E7D697}" srcOrd="1" destOrd="0" presId="urn:microsoft.com/office/officeart/2008/layout/HorizontalMultiLevelHierarchy"/>
    <dgm:cxn modelId="{775B36C0-01C8-46C9-9FDF-0F23481910CD}" type="presParOf" srcId="{FA95EB09-E6A3-4E9A-B2DE-D905341BECE5}" destId="{E5AF4206-0831-43D0-B5E1-177F1981F820}" srcOrd="10" destOrd="0" presId="urn:microsoft.com/office/officeart/2008/layout/HorizontalMultiLevelHierarchy"/>
    <dgm:cxn modelId="{8457D9EA-360D-4F27-A6DB-A4308D4BB39E}" type="presParOf" srcId="{E5AF4206-0831-43D0-B5E1-177F1981F820}" destId="{D43341CC-F235-4795-A9EC-05AB493A47C3}" srcOrd="0" destOrd="0" presId="urn:microsoft.com/office/officeart/2008/layout/HorizontalMultiLevelHierarchy"/>
    <dgm:cxn modelId="{4FE2F36D-3339-420E-9601-4F7A5775E30E}" type="presParOf" srcId="{FA95EB09-E6A3-4E9A-B2DE-D905341BECE5}" destId="{D19537CC-8F9D-496E-A392-BF70C7CC54DA}" srcOrd="11" destOrd="0" presId="urn:microsoft.com/office/officeart/2008/layout/HorizontalMultiLevelHierarchy"/>
    <dgm:cxn modelId="{108AB703-2693-448B-A09D-E76CE0E93B62}" type="presParOf" srcId="{D19537CC-8F9D-496E-A392-BF70C7CC54DA}" destId="{40E3A0A0-0BC1-4FA4-9261-9263568448D6}" srcOrd="0" destOrd="0" presId="urn:microsoft.com/office/officeart/2008/layout/HorizontalMultiLevelHierarchy"/>
    <dgm:cxn modelId="{2481A5A9-7109-4CE7-8338-2E17A3FD54E3}" type="presParOf" srcId="{D19537CC-8F9D-496E-A392-BF70C7CC54DA}" destId="{6A16F40A-B930-4D7C-AB2D-889A5660AAA4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12E38A-9599-447E-9F29-806F60EB639F}" type="doc">
      <dgm:prSet loTypeId="urn:microsoft.com/office/officeart/2005/8/layout/pyramid2" loCatId="pyramid" qsTypeId="urn:microsoft.com/office/officeart/2005/8/quickstyle/3d3" qsCatId="3D" csTypeId="urn:microsoft.com/office/officeart/2005/8/colors/accent1_2" csCatId="accent1" phldr="1"/>
      <dgm:spPr/>
    </dgm:pt>
    <dgm:pt modelId="{31FC8E35-0D1D-43CB-9B08-71F85D99ABC9}">
      <dgm:prSet phldrT="[Text]"/>
      <dgm:spPr/>
      <dgm:t>
        <a:bodyPr/>
        <a:lstStyle/>
        <a:p>
          <a:r>
            <a:rPr lang="en-US" dirty="0" smtClean="0"/>
            <a:t>Knowledge </a:t>
          </a:r>
          <a:r>
            <a:rPr lang="en-GB" noProof="0" dirty="0" smtClean="0"/>
            <a:t>acquisition</a:t>
          </a:r>
          <a:endParaRPr lang="en-GB" noProof="0" dirty="0"/>
        </a:p>
      </dgm:t>
    </dgm:pt>
    <dgm:pt modelId="{96050DB0-C01F-4323-893E-95A2ABDAAE0E}" type="parTrans" cxnId="{AFE66D81-0EE5-4AF6-A864-24F8536D1F1D}">
      <dgm:prSet/>
      <dgm:spPr/>
      <dgm:t>
        <a:bodyPr/>
        <a:lstStyle/>
        <a:p>
          <a:endParaRPr lang="en-US"/>
        </a:p>
      </dgm:t>
    </dgm:pt>
    <dgm:pt modelId="{9FAC0319-C185-4C30-9C62-0BE4D91BA2A5}" type="sibTrans" cxnId="{AFE66D81-0EE5-4AF6-A864-24F8536D1F1D}">
      <dgm:prSet/>
      <dgm:spPr/>
      <dgm:t>
        <a:bodyPr/>
        <a:lstStyle/>
        <a:p>
          <a:endParaRPr lang="en-US"/>
        </a:p>
      </dgm:t>
    </dgm:pt>
    <dgm:pt modelId="{55F588D7-F2D1-4AA6-9420-111D2992371F}">
      <dgm:prSet phldrT="[Text]"/>
      <dgm:spPr/>
      <dgm:t>
        <a:bodyPr/>
        <a:lstStyle/>
        <a:p>
          <a:r>
            <a:rPr lang="en-US" dirty="0" smtClean="0"/>
            <a:t>Knowledge dissemination</a:t>
          </a:r>
          <a:endParaRPr lang="en-US" dirty="0"/>
        </a:p>
      </dgm:t>
    </dgm:pt>
    <dgm:pt modelId="{EA63DF5E-38EF-44D3-8422-C0DC504C60AB}" type="parTrans" cxnId="{7E5CE04F-BD99-411C-9662-39A19A8178B7}">
      <dgm:prSet/>
      <dgm:spPr/>
      <dgm:t>
        <a:bodyPr/>
        <a:lstStyle/>
        <a:p>
          <a:endParaRPr lang="en-US"/>
        </a:p>
      </dgm:t>
    </dgm:pt>
    <dgm:pt modelId="{086C8C93-9D88-41CD-993A-6659A2D46F34}" type="sibTrans" cxnId="{7E5CE04F-BD99-411C-9662-39A19A8178B7}">
      <dgm:prSet/>
      <dgm:spPr/>
      <dgm:t>
        <a:bodyPr/>
        <a:lstStyle/>
        <a:p>
          <a:endParaRPr lang="en-US"/>
        </a:p>
      </dgm:t>
    </dgm:pt>
    <dgm:pt modelId="{9DA6237E-938C-484A-9BFC-862547D39FDC}">
      <dgm:prSet phldrT="[Text]"/>
      <dgm:spPr/>
      <dgm:t>
        <a:bodyPr/>
        <a:lstStyle/>
        <a:p>
          <a:r>
            <a:rPr lang="en-US" dirty="0" smtClean="0"/>
            <a:t>Knowledge application</a:t>
          </a:r>
          <a:endParaRPr lang="en-US" dirty="0"/>
        </a:p>
      </dgm:t>
    </dgm:pt>
    <dgm:pt modelId="{7B044CDE-2998-4F43-8A16-DD5F378A6C4A}" type="parTrans" cxnId="{1D2099D2-509A-4BCD-9F8E-6ED16B324064}">
      <dgm:prSet/>
      <dgm:spPr/>
      <dgm:t>
        <a:bodyPr/>
        <a:lstStyle/>
        <a:p>
          <a:endParaRPr lang="en-US"/>
        </a:p>
      </dgm:t>
    </dgm:pt>
    <dgm:pt modelId="{CF9574EC-B4AA-423F-AD1D-0D65411E90E6}" type="sibTrans" cxnId="{1D2099D2-509A-4BCD-9F8E-6ED16B324064}">
      <dgm:prSet/>
      <dgm:spPr/>
      <dgm:t>
        <a:bodyPr/>
        <a:lstStyle/>
        <a:p>
          <a:endParaRPr lang="en-US"/>
        </a:p>
      </dgm:t>
    </dgm:pt>
    <dgm:pt modelId="{C0D745A6-E9B1-4B08-A3B8-8A8448AC90B4}">
      <dgm:prSet/>
      <dgm:spPr/>
      <dgm:t>
        <a:bodyPr/>
        <a:lstStyle/>
        <a:p>
          <a:r>
            <a:rPr lang="en-US" dirty="0" smtClean="0"/>
            <a:t>Knowledge storage</a:t>
          </a:r>
          <a:endParaRPr lang="en-US" dirty="0"/>
        </a:p>
      </dgm:t>
    </dgm:pt>
    <dgm:pt modelId="{6F324FCA-C853-413A-86EF-93AA4175C301}" type="parTrans" cxnId="{EC021205-9AD8-48CD-9822-84A6A7309E0B}">
      <dgm:prSet/>
      <dgm:spPr/>
      <dgm:t>
        <a:bodyPr/>
        <a:lstStyle/>
        <a:p>
          <a:endParaRPr lang="en-US"/>
        </a:p>
      </dgm:t>
    </dgm:pt>
    <dgm:pt modelId="{BFF8D430-0959-4DD2-AAF4-D3CBAD037CA7}" type="sibTrans" cxnId="{EC021205-9AD8-48CD-9822-84A6A7309E0B}">
      <dgm:prSet/>
      <dgm:spPr/>
      <dgm:t>
        <a:bodyPr/>
        <a:lstStyle/>
        <a:p>
          <a:endParaRPr lang="en-US"/>
        </a:p>
      </dgm:t>
    </dgm:pt>
    <dgm:pt modelId="{33C76D2F-5F48-42C4-AE2A-E0E7E61D450E}" type="pres">
      <dgm:prSet presAssocID="{4712E38A-9599-447E-9F29-806F60EB639F}" presName="compositeShape" presStyleCnt="0">
        <dgm:presLayoutVars>
          <dgm:dir/>
          <dgm:resizeHandles/>
        </dgm:presLayoutVars>
      </dgm:prSet>
      <dgm:spPr/>
    </dgm:pt>
    <dgm:pt modelId="{209DD3D1-6A56-46A5-9475-55D905614B48}" type="pres">
      <dgm:prSet presAssocID="{4712E38A-9599-447E-9F29-806F60EB639F}" presName="pyramid" presStyleLbl="node1" presStyleIdx="0" presStyleCnt="1"/>
      <dgm:spPr/>
    </dgm:pt>
    <dgm:pt modelId="{74BB951F-3A57-44C2-B9C2-993247185FB2}" type="pres">
      <dgm:prSet presAssocID="{4712E38A-9599-447E-9F29-806F60EB639F}" presName="theList" presStyleCnt="0"/>
      <dgm:spPr/>
    </dgm:pt>
    <dgm:pt modelId="{6F8EDD2B-6BE8-4C0A-BB11-2C43D365F211}" type="pres">
      <dgm:prSet presAssocID="{31FC8E35-0D1D-43CB-9B08-71F85D99ABC9}" presName="aNode" presStyleLbl="fgAcc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F8F9FC4-D2A8-4781-AF2C-BEC8091C6A5D}" type="pres">
      <dgm:prSet presAssocID="{31FC8E35-0D1D-43CB-9B08-71F85D99ABC9}" presName="aSpace" presStyleCnt="0"/>
      <dgm:spPr/>
    </dgm:pt>
    <dgm:pt modelId="{B99AD231-AAA1-479E-A76E-72ADE5E7A85E}" type="pres">
      <dgm:prSet presAssocID="{55F588D7-F2D1-4AA6-9420-111D2992371F}" presName="aNode" presStyleLbl="fgAcc1" presStyleIdx="1" presStyleCnt="4" custLinFactY="96505" custLinFactNeighborX="357" custLinFactNeighborY="10000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174F07B-7813-4C9D-8007-6A7282C3811F}" type="pres">
      <dgm:prSet presAssocID="{55F588D7-F2D1-4AA6-9420-111D2992371F}" presName="aSpace" presStyleCnt="0"/>
      <dgm:spPr/>
    </dgm:pt>
    <dgm:pt modelId="{91E0740B-8F43-4107-A8AA-FDA87D19F8B8}" type="pres">
      <dgm:prSet presAssocID="{C0D745A6-E9B1-4B08-A3B8-8A8448AC90B4}" presName="aNode" presStyleLbl="fgAcc1" presStyleIdx="2" presStyleCnt="4" custLinFactY="-100000" custLinFactNeighborX="1071" custLinFactNeighborY="-1086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4CF64C8-83F0-4B88-8AF7-32A8389BF199}" type="pres">
      <dgm:prSet presAssocID="{C0D745A6-E9B1-4B08-A3B8-8A8448AC90B4}" presName="aSpace" presStyleCnt="0"/>
      <dgm:spPr/>
    </dgm:pt>
    <dgm:pt modelId="{DCD8EE6B-2C46-4BA0-8019-C79370B2F722}" type="pres">
      <dgm:prSet presAssocID="{9DA6237E-938C-484A-9BFC-862547D39FDC}" presName="aNode" presStyleLbl="fgAcc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25857FC-278C-4DD3-B4A5-466705A545FD}" type="pres">
      <dgm:prSet presAssocID="{9DA6237E-938C-484A-9BFC-862547D39FDC}" presName="aSpace" presStyleCnt="0"/>
      <dgm:spPr/>
    </dgm:pt>
  </dgm:ptLst>
  <dgm:cxnLst>
    <dgm:cxn modelId="{54837889-E284-492C-9133-34D24474E66A}" type="presOf" srcId="{9DA6237E-938C-484A-9BFC-862547D39FDC}" destId="{DCD8EE6B-2C46-4BA0-8019-C79370B2F722}" srcOrd="0" destOrd="0" presId="urn:microsoft.com/office/officeart/2005/8/layout/pyramid2"/>
    <dgm:cxn modelId="{1580E886-295F-4E17-A463-E2DAC95FABD6}" type="presOf" srcId="{55F588D7-F2D1-4AA6-9420-111D2992371F}" destId="{B99AD231-AAA1-479E-A76E-72ADE5E7A85E}" srcOrd="0" destOrd="0" presId="urn:microsoft.com/office/officeart/2005/8/layout/pyramid2"/>
    <dgm:cxn modelId="{83B000E6-837F-4ADD-A989-02AAB7CA7287}" type="presOf" srcId="{4712E38A-9599-447E-9F29-806F60EB639F}" destId="{33C76D2F-5F48-42C4-AE2A-E0E7E61D450E}" srcOrd="0" destOrd="0" presId="urn:microsoft.com/office/officeart/2005/8/layout/pyramid2"/>
    <dgm:cxn modelId="{1D2099D2-509A-4BCD-9F8E-6ED16B324064}" srcId="{4712E38A-9599-447E-9F29-806F60EB639F}" destId="{9DA6237E-938C-484A-9BFC-862547D39FDC}" srcOrd="3" destOrd="0" parTransId="{7B044CDE-2998-4F43-8A16-DD5F378A6C4A}" sibTransId="{CF9574EC-B4AA-423F-AD1D-0D65411E90E6}"/>
    <dgm:cxn modelId="{EC8ECC98-CB0E-408A-9DBD-8F4A3AF4CF8B}" type="presOf" srcId="{31FC8E35-0D1D-43CB-9B08-71F85D99ABC9}" destId="{6F8EDD2B-6BE8-4C0A-BB11-2C43D365F211}" srcOrd="0" destOrd="0" presId="urn:microsoft.com/office/officeart/2005/8/layout/pyramid2"/>
    <dgm:cxn modelId="{7E5CE04F-BD99-411C-9662-39A19A8178B7}" srcId="{4712E38A-9599-447E-9F29-806F60EB639F}" destId="{55F588D7-F2D1-4AA6-9420-111D2992371F}" srcOrd="1" destOrd="0" parTransId="{EA63DF5E-38EF-44D3-8422-C0DC504C60AB}" sibTransId="{086C8C93-9D88-41CD-993A-6659A2D46F34}"/>
    <dgm:cxn modelId="{EC021205-9AD8-48CD-9822-84A6A7309E0B}" srcId="{4712E38A-9599-447E-9F29-806F60EB639F}" destId="{C0D745A6-E9B1-4B08-A3B8-8A8448AC90B4}" srcOrd="2" destOrd="0" parTransId="{6F324FCA-C853-413A-86EF-93AA4175C301}" sibTransId="{BFF8D430-0959-4DD2-AAF4-D3CBAD037CA7}"/>
    <dgm:cxn modelId="{B4E5D2CB-7947-43E2-AD4F-D218BCBAA3A7}" type="presOf" srcId="{C0D745A6-E9B1-4B08-A3B8-8A8448AC90B4}" destId="{91E0740B-8F43-4107-A8AA-FDA87D19F8B8}" srcOrd="0" destOrd="0" presId="urn:microsoft.com/office/officeart/2005/8/layout/pyramid2"/>
    <dgm:cxn modelId="{AFE66D81-0EE5-4AF6-A864-24F8536D1F1D}" srcId="{4712E38A-9599-447E-9F29-806F60EB639F}" destId="{31FC8E35-0D1D-43CB-9B08-71F85D99ABC9}" srcOrd="0" destOrd="0" parTransId="{96050DB0-C01F-4323-893E-95A2ABDAAE0E}" sibTransId="{9FAC0319-C185-4C30-9C62-0BE4D91BA2A5}"/>
    <dgm:cxn modelId="{9B0C6DF9-F126-4BA7-ABFE-380765609648}" type="presParOf" srcId="{33C76D2F-5F48-42C4-AE2A-E0E7E61D450E}" destId="{209DD3D1-6A56-46A5-9475-55D905614B48}" srcOrd="0" destOrd="0" presId="urn:microsoft.com/office/officeart/2005/8/layout/pyramid2"/>
    <dgm:cxn modelId="{5A6A5E6B-5E7E-4B82-A6C6-016482D070F5}" type="presParOf" srcId="{33C76D2F-5F48-42C4-AE2A-E0E7E61D450E}" destId="{74BB951F-3A57-44C2-B9C2-993247185FB2}" srcOrd="1" destOrd="0" presId="urn:microsoft.com/office/officeart/2005/8/layout/pyramid2"/>
    <dgm:cxn modelId="{AFCC1E08-2F1A-4807-9460-F3490FDE921E}" type="presParOf" srcId="{74BB951F-3A57-44C2-B9C2-993247185FB2}" destId="{6F8EDD2B-6BE8-4C0A-BB11-2C43D365F211}" srcOrd="0" destOrd="0" presId="urn:microsoft.com/office/officeart/2005/8/layout/pyramid2"/>
    <dgm:cxn modelId="{CA598235-ECF1-444B-BF63-1CAF7DC8FFF7}" type="presParOf" srcId="{74BB951F-3A57-44C2-B9C2-993247185FB2}" destId="{9F8F9FC4-D2A8-4781-AF2C-BEC8091C6A5D}" srcOrd="1" destOrd="0" presId="urn:microsoft.com/office/officeart/2005/8/layout/pyramid2"/>
    <dgm:cxn modelId="{A2E1A12F-B064-4053-A63B-15E384FEA1D7}" type="presParOf" srcId="{74BB951F-3A57-44C2-B9C2-993247185FB2}" destId="{B99AD231-AAA1-479E-A76E-72ADE5E7A85E}" srcOrd="2" destOrd="0" presId="urn:microsoft.com/office/officeart/2005/8/layout/pyramid2"/>
    <dgm:cxn modelId="{99BF43E2-5A3E-451A-A2ED-821275FD1A9F}" type="presParOf" srcId="{74BB951F-3A57-44C2-B9C2-993247185FB2}" destId="{7174F07B-7813-4C9D-8007-6A7282C3811F}" srcOrd="3" destOrd="0" presId="urn:microsoft.com/office/officeart/2005/8/layout/pyramid2"/>
    <dgm:cxn modelId="{DFB1DE17-0F31-49A3-9EA4-D719DBC33DF0}" type="presParOf" srcId="{74BB951F-3A57-44C2-B9C2-993247185FB2}" destId="{91E0740B-8F43-4107-A8AA-FDA87D19F8B8}" srcOrd="4" destOrd="0" presId="urn:microsoft.com/office/officeart/2005/8/layout/pyramid2"/>
    <dgm:cxn modelId="{4EC2D4E1-250C-4536-A634-74EDF176E7CE}" type="presParOf" srcId="{74BB951F-3A57-44C2-B9C2-993247185FB2}" destId="{94CF64C8-83F0-4B88-8AF7-32A8389BF199}" srcOrd="5" destOrd="0" presId="urn:microsoft.com/office/officeart/2005/8/layout/pyramid2"/>
    <dgm:cxn modelId="{B0E01525-5953-4121-A5BB-880B0A398A1B}" type="presParOf" srcId="{74BB951F-3A57-44C2-B9C2-993247185FB2}" destId="{DCD8EE6B-2C46-4BA0-8019-C79370B2F722}" srcOrd="6" destOrd="0" presId="urn:microsoft.com/office/officeart/2005/8/layout/pyramid2"/>
    <dgm:cxn modelId="{D8E6757D-5D58-4221-BD7C-A6F8C3B41C1C}" type="presParOf" srcId="{74BB951F-3A57-44C2-B9C2-993247185FB2}" destId="{425857FC-278C-4DD3-B4A5-466705A545FD}" srcOrd="7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41E2D4F-A3F0-4094-A8F1-6614465DEDF3}" type="doc">
      <dgm:prSet loTypeId="urn:diagrams.loki3.com/VaryingWidthList" loCatId="list" qsTypeId="urn:microsoft.com/office/officeart/2005/8/quickstyle/simple1" qsCatId="simple" csTypeId="urn:microsoft.com/office/officeart/2005/8/colors/accent1_2" csCatId="accent1" phldr="1"/>
      <dgm:spPr/>
    </dgm:pt>
    <dgm:pt modelId="{18A9FC20-8AE3-420D-BFB5-027BFABD3B12}">
      <dgm:prSet phldrT="[Text]"/>
      <dgm:spPr/>
      <dgm:t>
        <a:bodyPr/>
        <a:lstStyle/>
        <a:p>
          <a:r>
            <a:rPr lang="en-US" dirty="0" smtClean="0"/>
            <a:t>Amazon Web Services/ AWS</a:t>
          </a:r>
          <a:endParaRPr lang="en-US" dirty="0"/>
        </a:p>
      </dgm:t>
    </dgm:pt>
    <dgm:pt modelId="{440EF5A8-951F-427B-B347-B070290AF155}" type="parTrans" cxnId="{B4D0627C-9AFD-406D-B4FE-1E451471DF30}">
      <dgm:prSet/>
      <dgm:spPr/>
      <dgm:t>
        <a:bodyPr/>
        <a:lstStyle/>
        <a:p>
          <a:endParaRPr lang="en-US"/>
        </a:p>
      </dgm:t>
    </dgm:pt>
    <dgm:pt modelId="{DA1CD45D-1F60-453B-85BD-EF093FEE8CA8}" type="sibTrans" cxnId="{B4D0627C-9AFD-406D-B4FE-1E451471DF30}">
      <dgm:prSet/>
      <dgm:spPr/>
      <dgm:t>
        <a:bodyPr/>
        <a:lstStyle/>
        <a:p>
          <a:endParaRPr lang="en-US"/>
        </a:p>
      </dgm:t>
    </dgm:pt>
    <dgm:pt modelId="{4A94224F-03B4-40BA-AC6E-9AFB93CC2026}">
      <dgm:prSet phldrT="[Text]"/>
      <dgm:spPr/>
      <dgm:t>
        <a:bodyPr/>
        <a:lstStyle/>
        <a:p>
          <a:r>
            <a:rPr lang="en-US" dirty="0" smtClean="0"/>
            <a:t>Amazon AppStream 2.0</a:t>
          </a:r>
          <a:endParaRPr lang="en-US" dirty="0"/>
        </a:p>
      </dgm:t>
    </dgm:pt>
    <dgm:pt modelId="{76A13946-8D5C-4C04-B71C-D78DA2674221}" type="parTrans" cxnId="{8863BF9D-D30C-44AB-AC8A-1DB9AA43C7FB}">
      <dgm:prSet/>
      <dgm:spPr/>
      <dgm:t>
        <a:bodyPr/>
        <a:lstStyle/>
        <a:p>
          <a:endParaRPr lang="en-US"/>
        </a:p>
      </dgm:t>
    </dgm:pt>
    <dgm:pt modelId="{3D1A61C8-2FDC-4BB9-B953-B9BA4A1AA333}" type="sibTrans" cxnId="{8863BF9D-D30C-44AB-AC8A-1DB9AA43C7FB}">
      <dgm:prSet/>
      <dgm:spPr/>
      <dgm:t>
        <a:bodyPr/>
        <a:lstStyle/>
        <a:p>
          <a:endParaRPr lang="en-US"/>
        </a:p>
      </dgm:t>
    </dgm:pt>
    <dgm:pt modelId="{2ED97352-73D9-41D6-8F59-06BB1B2A7514}">
      <dgm:prSet phldrT="[Text]"/>
      <dgm:spPr/>
      <dgm:t>
        <a:bodyPr/>
        <a:lstStyle/>
        <a:p>
          <a:r>
            <a:rPr lang="en-US" dirty="0" smtClean="0"/>
            <a:t>AWS Direct Connect</a:t>
          </a:r>
          <a:endParaRPr lang="en-US" dirty="0"/>
        </a:p>
      </dgm:t>
    </dgm:pt>
    <dgm:pt modelId="{AA31EDEB-5BB2-402B-8266-D3D1BBD4B015}" type="parTrans" cxnId="{3B4DA01E-F248-4083-8B9F-75B9D025E915}">
      <dgm:prSet/>
      <dgm:spPr/>
      <dgm:t>
        <a:bodyPr/>
        <a:lstStyle/>
        <a:p>
          <a:endParaRPr lang="en-US"/>
        </a:p>
      </dgm:t>
    </dgm:pt>
    <dgm:pt modelId="{6B490974-2A19-4AAB-B686-9D39E02309EA}" type="sibTrans" cxnId="{3B4DA01E-F248-4083-8B9F-75B9D025E915}">
      <dgm:prSet/>
      <dgm:spPr/>
      <dgm:t>
        <a:bodyPr/>
        <a:lstStyle/>
        <a:p>
          <a:endParaRPr lang="en-US"/>
        </a:p>
      </dgm:t>
    </dgm:pt>
    <dgm:pt modelId="{FB09E07F-E92E-4C3C-81A2-9EE3D913DBDC}">
      <dgm:prSet/>
      <dgm:spPr/>
      <dgm:t>
        <a:bodyPr/>
        <a:lstStyle/>
        <a:p>
          <a:r>
            <a:rPr lang="en-US" dirty="0" smtClean="0"/>
            <a:t>Amazon WorkDocs</a:t>
          </a:r>
          <a:endParaRPr lang="en-US" dirty="0"/>
        </a:p>
      </dgm:t>
    </dgm:pt>
    <dgm:pt modelId="{22F9FBB9-50BB-4294-BCEA-F9297D640412}" type="parTrans" cxnId="{37E7D2F3-6F93-4F1A-B110-D185E3F2F9B0}">
      <dgm:prSet/>
      <dgm:spPr/>
      <dgm:t>
        <a:bodyPr/>
        <a:lstStyle/>
        <a:p>
          <a:endParaRPr lang="en-US"/>
        </a:p>
      </dgm:t>
    </dgm:pt>
    <dgm:pt modelId="{0186CCF8-6B13-47D1-BACE-1876D38520F7}" type="sibTrans" cxnId="{37E7D2F3-6F93-4F1A-B110-D185E3F2F9B0}">
      <dgm:prSet/>
      <dgm:spPr/>
      <dgm:t>
        <a:bodyPr/>
        <a:lstStyle/>
        <a:p>
          <a:endParaRPr lang="en-US"/>
        </a:p>
      </dgm:t>
    </dgm:pt>
    <dgm:pt modelId="{576FCC50-DF16-4035-A873-7ED1EA95DB3E}" type="pres">
      <dgm:prSet presAssocID="{541E2D4F-A3F0-4094-A8F1-6614465DEDF3}" presName="Name0" presStyleCnt="0">
        <dgm:presLayoutVars>
          <dgm:resizeHandles/>
        </dgm:presLayoutVars>
      </dgm:prSet>
      <dgm:spPr/>
    </dgm:pt>
    <dgm:pt modelId="{05E669B8-F43F-4020-B7FC-E2C3ADB3B334}" type="pres">
      <dgm:prSet presAssocID="{18A9FC20-8AE3-420D-BFB5-027BFABD3B12}" presName="text" presStyleLbl="node1" presStyleIdx="0" presStyleCnt="4" custScaleX="49627" custScaleY="8779" custLinFactY="1752" custLinFactNeighborX="6985" custLinFactNeighborY="10000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1C88332-8184-4D40-9538-7F908CE59304}" type="pres">
      <dgm:prSet presAssocID="{DA1CD45D-1F60-453B-85BD-EF093FEE8CA8}" presName="space" presStyleCnt="0"/>
      <dgm:spPr/>
    </dgm:pt>
    <dgm:pt modelId="{8A1A7506-B8B5-43B7-AA49-88674D66CB6E}" type="pres">
      <dgm:prSet presAssocID="{4A94224F-03B4-40BA-AC6E-9AFB93CC2026}" presName="text" presStyleLbl="node1" presStyleIdx="1" presStyleCnt="4" custScaleX="86030" custScaleY="8275" custLinFactY="2349" custLinFactNeighborX="12436" custLinFactNeighborY="10000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B890284-2D4A-4109-96ED-57B49520CC1C}" type="pres">
      <dgm:prSet presAssocID="{3D1A61C8-2FDC-4BB9-B953-B9BA4A1AA333}" presName="space" presStyleCnt="0"/>
      <dgm:spPr/>
    </dgm:pt>
    <dgm:pt modelId="{CEC61BAC-A9D1-4D60-AAE9-E2144E4D85E1}" type="pres">
      <dgm:prSet presAssocID="{2ED97352-73D9-41D6-8F59-06BB1B2A7514}" presName="text" presStyleLbl="node1" presStyleIdx="2" presStyleCnt="4" custScaleX="232232" custScaleY="9130" custLinFactY="3017" custLinFactNeighborX="32307" custLinFactNeighborY="10000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17BBCB0-3C86-4700-969C-258E3586013D}" type="pres">
      <dgm:prSet presAssocID="{6B490974-2A19-4AAB-B686-9D39E02309EA}" presName="space" presStyleCnt="0"/>
      <dgm:spPr/>
    </dgm:pt>
    <dgm:pt modelId="{AB17F56E-64B3-49DF-BC3F-98336C0C099D}" type="pres">
      <dgm:prSet presAssocID="{FB09E07F-E92E-4C3C-81A2-9EE3D913DBDC}" presName="text" presStyleLbl="node1" presStyleIdx="3" presStyleCnt="4" custScaleX="202467" custScaleY="10065" custLinFactY="4707" custLinFactNeighborX="28717" custLinFactNeighborY="100000">
        <dgm:presLayoutVars>
          <dgm:bulletEnabled val="1"/>
        </dgm:presLayoutVars>
      </dgm:prSet>
      <dgm:spPr/>
    </dgm:pt>
  </dgm:ptLst>
  <dgm:cxnLst>
    <dgm:cxn modelId="{94C6323C-4B71-416C-B5D7-73B5673E3DF6}" type="presOf" srcId="{18A9FC20-8AE3-420D-BFB5-027BFABD3B12}" destId="{05E669B8-F43F-4020-B7FC-E2C3ADB3B334}" srcOrd="0" destOrd="0" presId="urn:diagrams.loki3.com/VaryingWidthList"/>
    <dgm:cxn modelId="{37E7D2F3-6F93-4F1A-B110-D185E3F2F9B0}" srcId="{541E2D4F-A3F0-4094-A8F1-6614465DEDF3}" destId="{FB09E07F-E92E-4C3C-81A2-9EE3D913DBDC}" srcOrd="3" destOrd="0" parTransId="{22F9FBB9-50BB-4294-BCEA-F9297D640412}" sibTransId="{0186CCF8-6B13-47D1-BACE-1876D38520F7}"/>
    <dgm:cxn modelId="{5AA8B5BF-B761-450F-AB73-5B157C63EA6F}" type="presOf" srcId="{541E2D4F-A3F0-4094-A8F1-6614465DEDF3}" destId="{576FCC50-DF16-4035-A873-7ED1EA95DB3E}" srcOrd="0" destOrd="0" presId="urn:diagrams.loki3.com/VaryingWidthList"/>
    <dgm:cxn modelId="{F4241204-34BF-48BC-A7D4-72D918CFA668}" type="presOf" srcId="{2ED97352-73D9-41D6-8F59-06BB1B2A7514}" destId="{CEC61BAC-A9D1-4D60-AAE9-E2144E4D85E1}" srcOrd="0" destOrd="0" presId="urn:diagrams.loki3.com/VaryingWidthList"/>
    <dgm:cxn modelId="{11045FC0-3A41-4FFE-AA2F-F61DFF3C2E00}" type="presOf" srcId="{4A94224F-03B4-40BA-AC6E-9AFB93CC2026}" destId="{8A1A7506-B8B5-43B7-AA49-88674D66CB6E}" srcOrd="0" destOrd="0" presId="urn:diagrams.loki3.com/VaryingWidthList"/>
    <dgm:cxn modelId="{932EBDAE-7594-47D3-B37B-01F906791AE2}" type="presOf" srcId="{FB09E07F-E92E-4C3C-81A2-9EE3D913DBDC}" destId="{AB17F56E-64B3-49DF-BC3F-98336C0C099D}" srcOrd="0" destOrd="0" presId="urn:diagrams.loki3.com/VaryingWidthList"/>
    <dgm:cxn modelId="{3B4DA01E-F248-4083-8B9F-75B9D025E915}" srcId="{541E2D4F-A3F0-4094-A8F1-6614465DEDF3}" destId="{2ED97352-73D9-41D6-8F59-06BB1B2A7514}" srcOrd="2" destOrd="0" parTransId="{AA31EDEB-5BB2-402B-8266-D3D1BBD4B015}" sibTransId="{6B490974-2A19-4AAB-B686-9D39E02309EA}"/>
    <dgm:cxn modelId="{8863BF9D-D30C-44AB-AC8A-1DB9AA43C7FB}" srcId="{541E2D4F-A3F0-4094-A8F1-6614465DEDF3}" destId="{4A94224F-03B4-40BA-AC6E-9AFB93CC2026}" srcOrd="1" destOrd="0" parTransId="{76A13946-8D5C-4C04-B71C-D78DA2674221}" sibTransId="{3D1A61C8-2FDC-4BB9-B953-B9BA4A1AA333}"/>
    <dgm:cxn modelId="{B4D0627C-9AFD-406D-B4FE-1E451471DF30}" srcId="{541E2D4F-A3F0-4094-A8F1-6614465DEDF3}" destId="{18A9FC20-8AE3-420D-BFB5-027BFABD3B12}" srcOrd="0" destOrd="0" parTransId="{440EF5A8-951F-427B-B347-B070290AF155}" sibTransId="{DA1CD45D-1F60-453B-85BD-EF093FEE8CA8}"/>
    <dgm:cxn modelId="{B7037D78-0ADC-4244-A733-A369A99E6D30}" type="presParOf" srcId="{576FCC50-DF16-4035-A873-7ED1EA95DB3E}" destId="{05E669B8-F43F-4020-B7FC-E2C3ADB3B334}" srcOrd="0" destOrd="0" presId="urn:diagrams.loki3.com/VaryingWidthList"/>
    <dgm:cxn modelId="{6BE16013-D3CE-4A47-980B-C55BE2A4EFB8}" type="presParOf" srcId="{576FCC50-DF16-4035-A873-7ED1EA95DB3E}" destId="{F1C88332-8184-4D40-9538-7F908CE59304}" srcOrd="1" destOrd="0" presId="urn:diagrams.loki3.com/VaryingWidthList"/>
    <dgm:cxn modelId="{E154F899-37FA-4C2D-9DFA-6F8723185F59}" type="presParOf" srcId="{576FCC50-DF16-4035-A873-7ED1EA95DB3E}" destId="{8A1A7506-B8B5-43B7-AA49-88674D66CB6E}" srcOrd="2" destOrd="0" presId="urn:diagrams.loki3.com/VaryingWidthList"/>
    <dgm:cxn modelId="{48DC7DD0-260C-4BA9-8DD6-2672CE00866A}" type="presParOf" srcId="{576FCC50-DF16-4035-A873-7ED1EA95DB3E}" destId="{6B890284-2D4A-4109-96ED-57B49520CC1C}" srcOrd="3" destOrd="0" presId="urn:diagrams.loki3.com/VaryingWidthList"/>
    <dgm:cxn modelId="{DF7719E9-82A0-4B1A-AF8B-08B463B963A0}" type="presParOf" srcId="{576FCC50-DF16-4035-A873-7ED1EA95DB3E}" destId="{CEC61BAC-A9D1-4D60-AAE9-E2144E4D85E1}" srcOrd="4" destOrd="0" presId="urn:diagrams.loki3.com/VaryingWidthList"/>
    <dgm:cxn modelId="{E2CF28D3-197D-422F-A264-BFA9108CA423}" type="presParOf" srcId="{576FCC50-DF16-4035-A873-7ED1EA95DB3E}" destId="{D17BBCB0-3C86-4700-969C-258E3586013D}" srcOrd="5" destOrd="0" presId="urn:diagrams.loki3.com/VaryingWidthList"/>
    <dgm:cxn modelId="{91B3C8CA-33D8-4806-B9FA-49B701CC92EF}" type="presParOf" srcId="{576FCC50-DF16-4035-A873-7ED1EA95DB3E}" destId="{AB17F56E-64B3-49DF-BC3F-98336C0C099D}" srcOrd="6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1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AF4206-0831-43D0-B5E1-177F1981F820}">
      <dsp:nvSpPr>
        <dsp:cNvPr id="0" name=""/>
        <dsp:cNvSpPr/>
      </dsp:nvSpPr>
      <dsp:spPr>
        <a:xfrm>
          <a:off x="1456784" y="2227006"/>
          <a:ext cx="402807" cy="191886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01403" y="0"/>
              </a:lnTo>
              <a:lnTo>
                <a:pt x="201403" y="1918862"/>
              </a:lnTo>
              <a:lnTo>
                <a:pt x="402807" y="1918862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700" kern="1200" dirty="0"/>
        </a:p>
      </dsp:txBody>
      <dsp:txXfrm>
        <a:off x="1609171" y="3137420"/>
        <a:ext cx="98034" cy="98034"/>
      </dsp:txXfrm>
    </dsp:sp>
    <dsp:sp modelId="{ADB39B80-DA7A-4F3B-9C04-237CDFEF5EE3}">
      <dsp:nvSpPr>
        <dsp:cNvPr id="0" name=""/>
        <dsp:cNvSpPr/>
      </dsp:nvSpPr>
      <dsp:spPr>
        <a:xfrm>
          <a:off x="1456784" y="2227006"/>
          <a:ext cx="402807" cy="11513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01403" y="0"/>
              </a:lnTo>
              <a:lnTo>
                <a:pt x="201403" y="1151317"/>
              </a:lnTo>
              <a:lnTo>
                <a:pt x="402807" y="1151317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 dirty="0"/>
        </a:p>
      </dsp:txBody>
      <dsp:txXfrm>
        <a:off x="1627694" y="2772171"/>
        <a:ext cx="60987" cy="60987"/>
      </dsp:txXfrm>
    </dsp:sp>
    <dsp:sp modelId="{9671F856-3622-4B77-82A7-61F80522BDE5}">
      <dsp:nvSpPr>
        <dsp:cNvPr id="0" name=""/>
        <dsp:cNvSpPr/>
      </dsp:nvSpPr>
      <dsp:spPr>
        <a:xfrm>
          <a:off x="1456784" y="2227006"/>
          <a:ext cx="402807" cy="3837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01403" y="0"/>
              </a:lnTo>
              <a:lnTo>
                <a:pt x="201403" y="383772"/>
              </a:lnTo>
              <a:lnTo>
                <a:pt x="402807" y="383772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 dirty="0"/>
        </a:p>
      </dsp:txBody>
      <dsp:txXfrm>
        <a:off x="1644279" y="2404983"/>
        <a:ext cx="27817" cy="27817"/>
      </dsp:txXfrm>
    </dsp:sp>
    <dsp:sp modelId="{D7A81284-DB8E-4F4B-A35E-F7CDE090F5AA}">
      <dsp:nvSpPr>
        <dsp:cNvPr id="0" name=""/>
        <dsp:cNvSpPr/>
      </dsp:nvSpPr>
      <dsp:spPr>
        <a:xfrm>
          <a:off x="1456784" y="1843233"/>
          <a:ext cx="386775" cy="383772"/>
        </a:xfrm>
        <a:custGeom>
          <a:avLst/>
          <a:gdLst/>
          <a:ahLst/>
          <a:cxnLst/>
          <a:rect l="0" t="0" r="0" b="0"/>
          <a:pathLst>
            <a:path>
              <a:moveTo>
                <a:pt x="0" y="383772"/>
              </a:moveTo>
              <a:lnTo>
                <a:pt x="193387" y="383772"/>
              </a:lnTo>
              <a:lnTo>
                <a:pt x="193387" y="0"/>
              </a:lnTo>
              <a:lnTo>
                <a:pt x="386775" y="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 dirty="0"/>
        </a:p>
      </dsp:txBody>
      <dsp:txXfrm>
        <a:off x="1636550" y="2021498"/>
        <a:ext cx="27243" cy="27243"/>
      </dsp:txXfrm>
    </dsp:sp>
    <dsp:sp modelId="{2673169B-AC4C-455E-A14B-FA48F2193386}">
      <dsp:nvSpPr>
        <dsp:cNvPr id="0" name=""/>
        <dsp:cNvSpPr/>
      </dsp:nvSpPr>
      <dsp:spPr>
        <a:xfrm>
          <a:off x="1456784" y="1075688"/>
          <a:ext cx="402807" cy="1151317"/>
        </a:xfrm>
        <a:custGeom>
          <a:avLst/>
          <a:gdLst/>
          <a:ahLst/>
          <a:cxnLst/>
          <a:rect l="0" t="0" r="0" b="0"/>
          <a:pathLst>
            <a:path>
              <a:moveTo>
                <a:pt x="0" y="1151317"/>
              </a:moveTo>
              <a:lnTo>
                <a:pt x="201403" y="1151317"/>
              </a:lnTo>
              <a:lnTo>
                <a:pt x="201403" y="0"/>
              </a:lnTo>
              <a:lnTo>
                <a:pt x="402807" y="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 dirty="0"/>
        </a:p>
      </dsp:txBody>
      <dsp:txXfrm>
        <a:off x="1627694" y="1620853"/>
        <a:ext cx="60987" cy="60987"/>
      </dsp:txXfrm>
    </dsp:sp>
    <dsp:sp modelId="{68959944-34D4-4AA2-A97F-6AE41E740D55}">
      <dsp:nvSpPr>
        <dsp:cNvPr id="0" name=""/>
        <dsp:cNvSpPr/>
      </dsp:nvSpPr>
      <dsp:spPr>
        <a:xfrm>
          <a:off x="1456784" y="308143"/>
          <a:ext cx="402807" cy="1918862"/>
        </a:xfrm>
        <a:custGeom>
          <a:avLst/>
          <a:gdLst/>
          <a:ahLst/>
          <a:cxnLst/>
          <a:rect l="0" t="0" r="0" b="0"/>
          <a:pathLst>
            <a:path>
              <a:moveTo>
                <a:pt x="0" y="1918862"/>
              </a:moveTo>
              <a:lnTo>
                <a:pt x="201403" y="1918862"/>
              </a:lnTo>
              <a:lnTo>
                <a:pt x="201403" y="0"/>
              </a:lnTo>
              <a:lnTo>
                <a:pt x="402807" y="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700" kern="1200" dirty="0"/>
        </a:p>
      </dsp:txBody>
      <dsp:txXfrm>
        <a:off x="1609171" y="1218557"/>
        <a:ext cx="98034" cy="98034"/>
      </dsp:txXfrm>
    </dsp:sp>
    <dsp:sp modelId="{D9D0D881-BF04-47ED-AD41-2A06F0807202}">
      <dsp:nvSpPr>
        <dsp:cNvPr id="0" name=""/>
        <dsp:cNvSpPr/>
      </dsp:nvSpPr>
      <dsp:spPr>
        <a:xfrm rot="16200000">
          <a:off x="-466118" y="1919988"/>
          <a:ext cx="3231769" cy="61403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 smtClean="0"/>
            <a:t>Amidon&amp; Skryme</a:t>
          </a:r>
          <a:endParaRPr lang="en-US" sz="3500" kern="1200" dirty="0"/>
        </a:p>
      </dsp:txBody>
      <dsp:txXfrm>
        <a:off x="-466118" y="1919988"/>
        <a:ext cx="3231769" cy="614036"/>
      </dsp:txXfrm>
    </dsp:sp>
    <dsp:sp modelId="{CA418EAA-C862-4836-B359-01D3343C2BE5}">
      <dsp:nvSpPr>
        <dsp:cNvPr id="0" name=""/>
        <dsp:cNvSpPr/>
      </dsp:nvSpPr>
      <dsp:spPr>
        <a:xfrm>
          <a:off x="1859592" y="1125"/>
          <a:ext cx="2014038" cy="61403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Cross training problem solving</a:t>
          </a:r>
          <a:endParaRPr lang="en-US" sz="1400" kern="1200" dirty="0"/>
        </a:p>
      </dsp:txBody>
      <dsp:txXfrm>
        <a:off x="1859592" y="1125"/>
        <a:ext cx="2014038" cy="614036"/>
      </dsp:txXfrm>
    </dsp:sp>
    <dsp:sp modelId="{B188D2F8-2980-4A9C-9876-043497868332}">
      <dsp:nvSpPr>
        <dsp:cNvPr id="0" name=""/>
        <dsp:cNvSpPr/>
      </dsp:nvSpPr>
      <dsp:spPr>
        <a:xfrm>
          <a:off x="1859592" y="768670"/>
          <a:ext cx="2014038" cy="61403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Face to face and digital resources</a:t>
          </a:r>
          <a:endParaRPr lang="en-US" sz="1400" kern="1200" dirty="0"/>
        </a:p>
      </dsp:txBody>
      <dsp:txXfrm>
        <a:off x="1859592" y="768670"/>
        <a:ext cx="2014038" cy="614036"/>
      </dsp:txXfrm>
    </dsp:sp>
    <dsp:sp modelId="{5A3AE146-4992-40BE-B4C8-CF4001FEA9C5}">
      <dsp:nvSpPr>
        <dsp:cNvPr id="0" name=""/>
        <dsp:cNvSpPr/>
      </dsp:nvSpPr>
      <dsp:spPr>
        <a:xfrm>
          <a:off x="1843560" y="1536215"/>
          <a:ext cx="2014038" cy="61403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Learning and Development Department</a:t>
          </a:r>
          <a:endParaRPr lang="en-US" sz="1400" kern="1200" dirty="0"/>
        </a:p>
      </dsp:txBody>
      <dsp:txXfrm>
        <a:off x="1843560" y="1536215"/>
        <a:ext cx="2014038" cy="614036"/>
      </dsp:txXfrm>
    </dsp:sp>
    <dsp:sp modelId="{A3D32F7C-FF40-4D41-A5AB-F712A278FF9C}">
      <dsp:nvSpPr>
        <dsp:cNvPr id="0" name=""/>
        <dsp:cNvSpPr/>
      </dsp:nvSpPr>
      <dsp:spPr>
        <a:xfrm>
          <a:off x="1859592" y="2303761"/>
          <a:ext cx="2014038" cy="61403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Position available</a:t>
          </a:r>
          <a:endParaRPr lang="en-US" sz="1400" kern="1200" dirty="0"/>
        </a:p>
      </dsp:txBody>
      <dsp:txXfrm>
        <a:off x="1859592" y="2303761"/>
        <a:ext cx="2014038" cy="614036"/>
      </dsp:txXfrm>
    </dsp:sp>
    <dsp:sp modelId="{4D304D00-EE6E-4635-8B90-6F6EEDF1B3FF}">
      <dsp:nvSpPr>
        <dsp:cNvPr id="0" name=""/>
        <dsp:cNvSpPr/>
      </dsp:nvSpPr>
      <dsp:spPr>
        <a:xfrm>
          <a:off x="1859592" y="3071306"/>
          <a:ext cx="2014038" cy="61403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Warehouse facilities</a:t>
          </a:r>
          <a:endParaRPr lang="en-US" sz="1400" kern="1200" dirty="0"/>
        </a:p>
      </dsp:txBody>
      <dsp:txXfrm>
        <a:off x="1859592" y="3071306"/>
        <a:ext cx="2014038" cy="614036"/>
      </dsp:txXfrm>
    </dsp:sp>
    <dsp:sp modelId="{40E3A0A0-0BC1-4FA4-9261-9263568448D6}">
      <dsp:nvSpPr>
        <dsp:cNvPr id="0" name=""/>
        <dsp:cNvSpPr/>
      </dsp:nvSpPr>
      <dsp:spPr>
        <a:xfrm>
          <a:off x="1859592" y="3838851"/>
          <a:ext cx="2014038" cy="61403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Problem solving is essential for daily processes</a:t>
          </a:r>
          <a:endParaRPr lang="en-US" sz="1400" kern="1200" dirty="0"/>
        </a:p>
      </dsp:txBody>
      <dsp:txXfrm>
        <a:off x="1859592" y="3838851"/>
        <a:ext cx="2014038" cy="6140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9DD3D1-6A56-46A5-9475-55D905614B48}">
      <dsp:nvSpPr>
        <dsp:cNvPr id="0" name=""/>
        <dsp:cNvSpPr/>
      </dsp:nvSpPr>
      <dsp:spPr>
        <a:xfrm>
          <a:off x="0" y="0"/>
          <a:ext cx="2486082" cy="4154906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F8EDD2B-6BE8-4C0A-BB11-2C43D365F211}">
      <dsp:nvSpPr>
        <dsp:cNvPr id="0" name=""/>
        <dsp:cNvSpPr/>
      </dsp:nvSpPr>
      <dsp:spPr>
        <a:xfrm>
          <a:off x="1243041" y="415896"/>
          <a:ext cx="1615953" cy="73846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Knowledge </a:t>
          </a:r>
          <a:r>
            <a:rPr lang="en-GB" sz="1800" kern="1200" noProof="0" dirty="0" smtClean="0"/>
            <a:t>acquisition</a:t>
          </a:r>
          <a:endParaRPr lang="en-GB" sz="1800" kern="1200" noProof="0" dirty="0"/>
        </a:p>
      </dsp:txBody>
      <dsp:txXfrm>
        <a:off x="1279090" y="451945"/>
        <a:ext cx="1543855" cy="666371"/>
      </dsp:txXfrm>
    </dsp:sp>
    <dsp:sp modelId="{B99AD231-AAA1-479E-A76E-72ADE5E7A85E}">
      <dsp:nvSpPr>
        <dsp:cNvPr id="0" name=""/>
        <dsp:cNvSpPr/>
      </dsp:nvSpPr>
      <dsp:spPr>
        <a:xfrm>
          <a:off x="1243041" y="2051643"/>
          <a:ext cx="1615953" cy="73846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Knowledge dissemination</a:t>
          </a:r>
          <a:endParaRPr lang="en-US" sz="1800" kern="1200" dirty="0"/>
        </a:p>
      </dsp:txBody>
      <dsp:txXfrm>
        <a:off x="1279090" y="2087692"/>
        <a:ext cx="1543855" cy="666371"/>
      </dsp:txXfrm>
    </dsp:sp>
    <dsp:sp modelId="{91E0740B-8F43-4107-A8AA-FDA87D19F8B8}">
      <dsp:nvSpPr>
        <dsp:cNvPr id="0" name=""/>
        <dsp:cNvSpPr/>
      </dsp:nvSpPr>
      <dsp:spPr>
        <a:xfrm>
          <a:off x="1243041" y="1238724"/>
          <a:ext cx="1615953" cy="73846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Knowledge storage</a:t>
          </a:r>
          <a:endParaRPr lang="en-US" sz="1800" kern="1200" dirty="0"/>
        </a:p>
      </dsp:txBody>
      <dsp:txXfrm>
        <a:off x="1279090" y="1274773"/>
        <a:ext cx="1543855" cy="666371"/>
      </dsp:txXfrm>
    </dsp:sp>
    <dsp:sp modelId="{DCD8EE6B-2C46-4BA0-8019-C79370B2F722}">
      <dsp:nvSpPr>
        <dsp:cNvPr id="0" name=""/>
        <dsp:cNvSpPr/>
      </dsp:nvSpPr>
      <dsp:spPr>
        <a:xfrm>
          <a:off x="1243041" y="2908231"/>
          <a:ext cx="1615953" cy="73846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Knowledge application</a:t>
          </a:r>
          <a:endParaRPr lang="en-US" sz="1800" kern="1200" dirty="0"/>
        </a:p>
      </dsp:txBody>
      <dsp:txXfrm>
        <a:off x="1279090" y="2944280"/>
        <a:ext cx="1543855" cy="6663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E669B8-F43F-4020-B7FC-E2C3ADB3B334}">
      <dsp:nvSpPr>
        <dsp:cNvPr id="0" name=""/>
        <dsp:cNvSpPr/>
      </dsp:nvSpPr>
      <dsp:spPr>
        <a:xfrm>
          <a:off x="3470310" y="1774849"/>
          <a:ext cx="1652579" cy="5005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Amazon Web Services/ AWS</a:t>
          </a:r>
          <a:endParaRPr lang="en-US" sz="1400" kern="1200" dirty="0"/>
        </a:p>
      </dsp:txBody>
      <dsp:txXfrm>
        <a:off x="3470310" y="1774849"/>
        <a:ext cx="1652579" cy="500567"/>
      </dsp:txXfrm>
    </dsp:sp>
    <dsp:sp modelId="{8A1A7506-B8B5-43B7-AA49-88674D66CB6E}">
      <dsp:nvSpPr>
        <dsp:cNvPr id="0" name=""/>
        <dsp:cNvSpPr/>
      </dsp:nvSpPr>
      <dsp:spPr>
        <a:xfrm>
          <a:off x="3472296" y="2594550"/>
          <a:ext cx="1664680" cy="4718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Amazon AppStream 2.0</a:t>
          </a:r>
          <a:endParaRPr lang="en-US" sz="1400" kern="1200" dirty="0"/>
        </a:p>
      </dsp:txBody>
      <dsp:txXfrm>
        <a:off x="3472296" y="2594550"/>
        <a:ext cx="1664680" cy="471829"/>
      </dsp:txXfrm>
    </dsp:sp>
    <dsp:sp modelId="{CEC61BAC-A9D1-4D60-AAE9-E2144E4D85E1}">
      <dsp:nvSpPr>
        <dsp:cNvPr id="0" name=""/>
        <dsp:cNvSpPr/>
      </dsp:nvSpPr>
      <dsp:spPr>
        <a:xfrm>
          <a:off x="3460575" y="3389562"/>
          <a:ext cx="1672070" cy="5205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AWS Direct Connect</a:t>
          </a:r>
          <a:endParaRPr lang="en-US" sz="1400" kern="1200" dirty="0"/>
        </a:p>
      </dsp:txBody>
      <dsp:txXfrm>
        <a:off x="3460575" y="3389562"/>
        <a:ext cx="1672070" cy="520580"/>
      </dsp:txXfrm>
    </dsp:sp>
    <dsp:sp modelId="{AB17F56E-64B3-49DF-BC3F-98336C0C099D}">
      <dsp:nvSpPr>
        <dsp:cNvPr id="0" name=""/>
        <dsp:cNvSpPr/>
      </dsp:nvSpPr>
      <dsp:spPr>
        <a:xfrm>
          <a:off x="3476616" y="4291598"/>
          <a:ext cx="1639982" cy="5738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Amazon WorkDocs</a:t>
          </a:r>
          <a:endParaRPr lang="en-US" sz="1400" kern="1200" dirty="0"/>
        </a:p>
      </dsp:txBody>
      <dsp:txXfrm>
        <a:off x="3476616" y="4291598"/>
        <a:ext cx="1639982" cy="5738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F97DFCF-F890-A143-9133-C8B65C9B01E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E2C281-2434-D94F-B4BD-BA3CD4DB8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6D5B4E-BF3E-3B45-A4BA-D6C3B92870D7}" type="datetimeFigureOut">
              <a:rPr lang="en-US" smtClean="0"/>
              <a:t>6/3/2021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17CBFA-633D-5540-AFAA-BE1F495EC62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6B5631-D714-AD41-853B-A883ADC344D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5AE8BC-2AB3-9E4C-9797-2A6F8A74C7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39870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A8621B-8C8E-49BA-8772-41D0FE75A082}" type="datetimeFigureOut">
              <a:rPr lang="en-US" smtClean="0"/>
              <a:t>6/3/2021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8B34ED-4CDD-41C9-90F7-D768D5559A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59706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A27944-63F0-4B2F-AD45-448C6DF71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5DAC0D-26BC-4E19-94BF-7F158080F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63BDE4-1CD0-AC4C-A2A9-C858427B0E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67265051-1E5A-D844-BA21-3833155172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519" y="1690117"/>
            <a:ext cx="10989920" cy="44868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/>
            </a:lvl1pPr>
            <a:lvl2pPr>
              <a:lnSpc>
                <a:spcPct val="150000"/>
              </a:lnSpc>
              <a:defRPr/>
            </a:lvl2pPr>
            <a:lvl3pPr>
              <a:lnSpc>
                <a:spcPct val="150000"/>
              </a:lnSpc>
              <a:defRPr/>
            </a:lvl3pPr>
            <a:lvl4pPr>
              <a:lnSpc>
                <a:spcPct val="150000"/>
              </a:lnSpc>
              <a:defRPr/>
            </a:lvl4pPr>
            <a:lvl5pPr>
              <a:lnSpc>
                <a:spcPct val="150000"/>
              </a:lnSpc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2914F6FF-E574-0340-AD3E-E6747297E03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94519" y="1262642"/>
            <a:ext cx="11002962" cy="353872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spc="600">
                <a:solidFill>
                  <a:srgbClr val="898989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dirty="0"/>
              <a:t>SUBTITLE</a:t>
            </a:r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15351820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635FD8-712D-4EE2-A5B6-3DD8DE9C25E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1219AD9-34B1-4C27-8648-E7D7C69C07F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2365" y="3013675"/>
            <a:ext cx="10787270" cy="830649"/>
          </a:xfrm>
        </p:spPr>
        <p:txBody>
          <a:bodyPr anchor="ctr"/>
          <a:lstStyle>
            <a:lvl1pPr algn="ctr">
              <a:defRPr sz="6000" spc="3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40849B93-E2CE-4654-9EC7-7DFA141A55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3470275" y="3890624"/>
            <a:ext cx="5251450" cy="365125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2400" spc="6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82303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912AA41C-A030-4521-8130-6A8E4543F27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4242487 w 6096000"/>
              <a:gd name="connsiteY2" fmla="*/ 6833286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4242487" y="6833286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effectLst>
            <a:innerShdw blurRad="254000" dist="127000">
              <a:prstClr val="black">
                <a:alpha val="50000"/>
              </a:prstClr>
            </a:innerShdw>
          </a:effectLst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3C356F-E483-4AFD-856C-13BB8E8A560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096000" y="4209064"/>
            <a:ext cx="5251450" cy="365125"/>
          </a:xfr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24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9732E-D749-40DD-8365-050285187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55E23-C4CC-4E9B-80F4-C4BEA6E2D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ABA725B-4BCB-1D48-9C5D-46706B1871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0" y="2520779"/>
            <a:ext cx="5251450" cy="1661297"/>
          </a:xfrm>
        </p:spPr>
        <p:txBody>
          <a:bodyPr anchor="ctr"/>
          <a:lstStyle>
            <a:lvl1pPr algn="l">
              <a:defRPr sz="6000" spc="300"/>
            </a:lvl1pPr>
          </a:lstStyle>
          <a:p>
            <a:r>
              <a:rPr lang="en-US" dirty="0"/>
              <a:t>CLICK TO EDIT MASTER TITLE</a:t>
            </a:r>
          </a:p>
        </p:txBody>
      </p:sp>
    </p:spTree>
    <p:extLst>
      <p:ext uri="{BB962C8B-B14F-4D97-AF65-F5344CB8AC3E}">
        <p14:creationId xmlns:p14="http://schemas.microsoft.com/office/powerpoint/2010/main" val="52890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912AA41C-A030-4521-8130-6A8E4543F27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  <a:prstGeom prst="parallelogram">
            <a:avLst/>
          </a:prstGeom>
          <a:effectLst>
            <a:innerShdw blurRad="254000" dist="127000">
              <a:prstClr val="black">
                <a:alpha val="50000"/>
              </a:prstClr>
            </a:innerShdw>
          </a:effectLst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230B2C-7250-4568-96CF-7E5A34B3CA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0" y="2520779"/>
            <a:ext cx="5251450" cy="1661297"/>
          </a:xfrm>
        </p:spPr>
        <p:txBody>
          <a:bodyPr anchor="ctr"/>
          <a:lstStyle>
            <a:lvl1pPr algn="l">
              <a:defRPr sz="6000" spc="300"/>
            </a:lvl1pPr>
          </a:lstStyle>
          <a:p>
            <a:r>
              <a:rPr lang="en-US" dirty="0"/>
              <a:t>CLICK TO EDIT MASTER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3C356F-E483-4AFD-856C-13BB8E8A560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096000" y="4209064"/>
            <a:ext cx="5251450" cy="365125"/>
          </a:xfr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24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9732E-D749-40DD-8365-050285187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55E23-C4CC-4E9B-80F4-C4BEA6E2D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91152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Imag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074E6-E39E-4D19-B91F-8E84F37CBF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92279" y="365125"/>
            <a:ext cx="4018722" cy="573989"/>
          </a:xfrm>
        </p:spPr>
        <p:txBody>
          <a:bodyPr lIns="0" rIns="0">
            <a:noAutofit/>
          </a:bodyPr>
          <a:lstStyle>
            <a:lvl1pPr algn="l">
              <a:defRPr sz="3200" spc="300"/>
            </a:lvl1pPr>
          </a:lstStyle>
          <a:p>
            <a:r>
              <a:rPr lang="en-US" dirty="0"/>
              <a:t>SLIDE TITLE 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D1B16-7058-45AD-9B19-E19CAF966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2279" y="1625512"/>
            <a:ext cx="4018722" cy="4636392"/>
          </a:xfrm>
        </p:spPr>
        <p:txBody>
          <a:bodyPr lIns="0" rIns="0">
            <a:normAutofit/>
          </a:bodyPr>
          <a:lstStyle>
            <a:lvl1pPr>
              <a:lnSpc>
                <a:spcPct val="150000"/>
              </a:lnSpc>
              <a:spcBef>
                <a:spcPts val="500"/>
              </a:spcBef>
              <a:defRPr sz="1600"/>
            </a:lvl1pPr>
            <a:lvl2pPr>
              <a:lnSpc>
                <a:spcPct val="150000"/>
              </a:lnSpc>
              <a:spcBef>
                <a:spcPts val="500"/>
              </a:spcBef>
              <a:defRPr sz="1400"/>
            </a:lvl2pPr>
            <a:lvl3pPr>
              <a:lnSpc>
                <a:spcPct val="150000"/>
              </a:lnSpc>
              <a:spcBef>
                <a:spcPts val="500"/>
              </a:spcBef>
              <a:defRPr sz="1400"/>
            </a:lvl3pPr>
            <a:lvl4pPr>
              <a:lnSpc>
                <a:spcPct val="150000"/>
              </a:lnSpc>
              <a:spcBef>
                <a:spcPts val="500"/>
              </a:spcBef>
              <a:defRPr sz="1200"/>
            </a:lvl4pPr>
            <a:lvl5pPr>
              <a:lnSpc>
                <a:spcPct val="150000"/>
              </a:lnSpc>
              <a:spcBef>
                <a:spcPts val="500"/>
              </a:spcBef>
              <a:defRPr sz="120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3" name="Picture Placeholder 52">
            <a:extLst>
              <a:ext uri="{FF2B5EF4-FFF2-40B4-BE49-F238E27FC236}">
                <a16:creationId xmlns:a16="http://schemas.microsoft.com/office/drawing/2014/main" id="{86917B65-8F50-454E-AF7E-D53FE2DE8F0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-19878"/>
            <a:ext cx="7406905" cy="6866810"/>
          </a:xfrm>
          <a:custGeom>
            <a:avLst/>
            <a:gdLst>
              <a:gd name="connsiteX0" fmla="*/ 1312985 w 5251939"/>
              <a:gd name="connsiteY0" fmla="*/ 0 h 4878432"/>
              <a:gd name="connsiteX1" fmla="*/ 1975340 w 5251939"/>
              <a:gd name="connsiteY1" fmla="*/ 0 h 4878432"/>
              <a:gd name="connsiteX2" fmla="*/ 1975340 w 5251939"/>
              <a:gd name="connsiteY2" fmla="*/ 982231 h 4878432"/>
              <a:gd name="connsiteX3" fmla="*/ 2648832 w 5251939"/>
              <a:gd name="connsiteY3" fmla="*/ 982231 h 4878432"/>
              <a:gd name="connsiteX4" fmla="*/ 2648832 w 5251939"/>
              <a:gd name="connsiteY4" fmla="*/ 1148083 h 4878432"/>
              <a:gd name="connsiteX5" fmla="*/ 3328771 w 5251939"/>
              <a:gd name="connsiteY5" fmla="*/ 1148083 h 4878432"/>
              <a:gd name="connsiteX6" fmla="*/ 3328771 w 5251939"/>
              <a:gd name="connsiteY6" fmla="*/ 0 h 4878432"/>
              <a:gd name="connsiteX7" fmla="*/ 4572000 w 5251939"/>
              <a:gd name="connsiteY7" fmla="*/ 0 h 4878432"/>
              <a:gd name="connsiteX8" fmla="*/ 4572000 w 5251939"/>
              <a:gd name="connsiteY8" fmla="*/ 1000460 h 4878432"/>
              <a:gd name="connsiteX9" fmla="*/ 5251939 w 5251939"/>
              <a:gd name="connsiteY9" fmla="*/ 1000460 h 4878432"/>
              <a:gd name="connsiteX10" fmla="*/ 5251939 w 5251939"/>
              <a:gd name="connsiteY10" fmla="*/ 4279967 h 4878432"/>
              <a:gd name="connsiteX11" fmla="*/ 4572000 w 5251939"/>
              <a:gd name="connsiteY11" fmla="*/ 4279967 h 4878432"/>
              <a:gd name="connsiteX12" fmla="*/ 4572000 w 5251939"/>
              <a:gd name="connsiteY12" fmla="*/ 4878432 h 4878432"/>
              <a:gd name="connsiteX13" fmla="*/ 4570834 w 5251939"/>
              <a:gd name="connsiteY13" fmla="*/ 4878432 h 4878432"/>
              <a:gd name="connsiteX14" fmla="*/ 4570834 w 5251939"/>
              <a:gd name="connsiteY14" fmla="*/ 3563909 h 4878432"/>
              <a:gd name="connsiteX15" fmla="*/ 3890895 w 5251939"/>
              <a:gd name="connsiteY15" fmla="*/ 3563909 h 4878432"/>
              <a:gd name="connsiteX16" fmla="*/ 3890895 w 5251939"/>
              <a:gd name="connsiteY16" fmla="*/ 4878432 h 4878432"/>
              <a:gd name="connsiteX17" fmla="*/ 3297114 w 5251939"/>
              <a:gd name="connsiteY17" fmla="*/ 4878432 h 4878432"/>
              <a:gd name="connsiteX18" fmla="*/ 3297114 w 5251939"/>
              <a:gd name="connsiteY18" fmla="*/ 3911406 h 4878432"/>
              <a:gd name="connsiteX19" fmla="*/ 2617175 w 5251939"/>
              <a:gd name="connsiteY19" fmla="*/ 3911406 h 4878432"/>
              <a:gd name="connsiteX20" fmla="*/ 2617175 w 5251939"/>
              <a:gd name="connsiteY20" fmla="*/ 4324451 h 4878432"/>
              <a:gd name="connsiteX21" fmla="*/ 1968893 w 5251939"/>
              <a:gd name="connsiteY21" fmla="*/ 4324451 h 4878432"/>
              <a:gd name="connsiteX22" fmla="*/ 1968893 w 5251939"/>
              <a:gd name="connsiteY22" fmla="*/ 4878432 h 4878432"/>
              <a:gd name="connsiteX23" fmla="*/ 1312985 w 5251939"/>
              <a:gd name="connsiteY23" fmla="*/ 4878432 h 4878432"/>
              <a:gd name="connsiteX24" fmla="*/ 1312985 w 5251939"/>
              <a:gd name="connsiteY24" fmla="*/ 4324451 h 4878432"/>
              <a:gd name="connsiteX25" fmla="*/ 642230 w 5251939"/>
              <a:gd name="connsiteY25" fmla="*/ 4324451 h 4878432"/>
              <a:gd name="connsiteX26" fmla="*/ 642230 w 5251939"/>
              <a:gd name="connsiteY26" fmla="*/ 3624890 h 4878432"/>
              <a:gd name="connsiteX27" fmla="*/ 0 w 5251939"/>
              <a:gd name="connsiteY27" fmla="*/ 3624890 h 4878432"/>
              <a:gd name="connsiteX28" fmla="*/ 0 w 5251939"/>
              <a:gd name="connsiteY28" fmla="*/ 375409 h 4878432"/>
              <a:gd name="connsiteX29" fmla="*/ 633046 w 5251939"/>
              <a:gd name="connsiteY29" fmla="*/ 375409 h 4878432"/>
              <a:gd name="connsiteX30" fmla="*/ 633046 w 5251939"/>
              <a:gd name="connsiteY30" fmla="*/ 1379096 h 4878432"/>
              <a:gd name="connsiteX31" fmla="*/ 1312985 w 5251939"/>
              <a:gd name="connsiteY31" fmla="*/ 1379096 h 4878432"/>
              <a:gd name="connsiteX0" fmla="*/ 1312985 w 5251939"/>
              <a:gd name="connsiteY0" fmla="*/ 0 h 4878432"/>
              <a:gd name="connsiteX1" fmla="*/ 1975340 w 5251939"/>
              <a:gd name="connsiteY1" fmla="*/ 0 h 4878432"/>
              <a:gd name="connsiteX2" fmla="*/ 1975340 w 5251939"/>
              <a:gd name="connsiteY2" fmla="*/ 982231 h 4878432"/>
              <a:gd name="connsiteX3" fmla="*/ 2648832 w 5251939"/>
              <a:gd name="connsiteY3" fmla="*/ 982231 h 4878432"/>
              <a:gd name="connsiteX4" fmla="*/ 2648832 w 5251939"/>
              <a:gd name="connsiteY4" fmla="*/ 1148083 h 4878432"/>
              <a:gd name="connsiteX5" fmla="*/ 3328771 w 5251939"/>
              <a:gd name="connsiteY5" fmla="*/ 1148083 h 4878432"/>
              <a:gd name="connsiteX6" fmla="*/ 3328771 w 5251939"/>
              <a:gd name="connsiteY6" fmla="*/ 0 h 4878432"/>
              <a:gd name="connsiteX7" fmla="*/ 4572000 w 5251939"/>
              <a:gd name="connsiteY7" fmla="*/ 0 h 4878432"/>
              <a:gd name="connsiteX8" fmla="*/ 4572000 w 5251939"/>
              <a:gd name="connsiteY8" fmla="*/ 1000460 h 4878432"/>
              <a:gd name="connsiteX9" fmla="*/ 5251939 w 5251939"/>
              <a:gd name="connsiteY9" fmla="*/ 1000460 h 4878432"/>
              <a:gd name="connsiteX10" fmla="*/ 5251939 w 5251939"/>
              <a:gd name="connsiteY10" fmla="*/ 4279967 h 4878432"/>
              <a:gd name="connsiteX11" fmla="*/ 4572000 w 5251939"/>
              <a:gd name="connsiteY11" fmla="*/ 4279967 h 4878432"/>
              <a:gd name="connsiteX12" fmla="*/ 4572000 w 5251939"/>
              <a:gd name="connsiteY12" fmla="*/ 4878432 h 4878432"/>
              <a:gd name="connsiteX13" fmla="*/ 4570834 w 5251939"/>
              <a:gd name="connsiteY13" fmla="*/ 3563909 h 4878432"/>
              <a:gd name="connsiteX14" fmla="*/ 3890895 w 5251939"/>
              <a:gd name="connsiteY14" fmla="*/ 3563909 h 4878432"/>
              <a:gd name="connsiteX15" fmla="*/ 3890895 w 5251939"/>
              <a:gd name="connsiteY15" fmla="*/ 4878432 h 4878432"/>
              <a:gd name="connsiteX16" fmla="*/ 3297114 w 5251939"/>
              <a:gd name="connsiteY16" fmla="*/ 4878432 h 4878432"/>
              <a:gd name="connsiteX17" fmla="*/ 3297114 w 5251939"/>
              <a:gd name="connsiteY17" fmla="*/ 3911406 h 4878432"/>
              <a:gd name="connsiteX18" fmla="*/ 2617175 w 5251939"/>
              <a:gd name="connsiteY18" fmla="*/ 3911406 h 4878432"/>
              <a:gd name="connsiteX19" fmla="*/ 2617175 w 5251939"/>
              <a:gd name="connsiteY19" fmla="*/ 4324451 h 4878432"/>
              <a:gd name="connsiteX20" fmla="*/ 1968893 w 5251939"/>
              <a:gd name="connsiteY20" fmla="*/ 4324451 h 4878432"/>
              <a:gd name="connsiteX21" fmla="*/ 1968893 w 5251939"/>
              <a:gd name="connsiteY21" fmla="*/ 4878432 h 4878432"/>
              <a:gd name="connsiteX22" fmla="*/ 1312985 w 5251939"/>
              <a:gd name="connsiteY22" fmla="*/ 4878432 h 4878432"/>
              <a:gd name="connsiteX23" fmla="*/ 1312985 w 5251939"/>
              <a:gd name="connsiteY23" fmla="*/ 4324451 h 4878432"/>
              <a:gd name="connsiteX24" fmla="*/ 642230 w 5251939"/>
              <a:gd name="connsiteY24" fmla="*/ 4324451 h 4878432"/>
              <a:gd name="connsiteX25" fmla="*/ 642230 w 5251939"/>
              <a:gd name="connsiteY25" fmla="*/ 3624890 h 4878432"/>
              <a:gd name="connsiteX26" fmla="*/ 0 w 5251939"/>
              <a:gd name="connsiteY26" fmla="*/ 3624890 h 4878432"/>
              <a:gd name="connsiteX27" fmla="*/ 0 w 5251939"/>
              <a:gd name="connsiteY27" fmla="*/ 375409 h 4878432"/>
              <a:gd name="connsiteX28" fmla="*/ 633046 w 5251939"/>
              <a:gd name="connsiteY28" fmla="*/ 375409 h 4878432"/>
              <a:gd name="connsiteX29" fmla="*/ 633046 w 5251939"/>
              <a:gd name="connsiteY29" fmla="*/ 1379096 h 4878432"/>
              <a:gd name="connsiteX30" fmla="*/ 1312985 w 5251939"/>
              <a:gd name="connsiteY30" fmla="*/ 1379096 h 4878432"/>
              <a:gd name="connsiteX31" fmla="*/ 1312985 w 5251939"/>
              <a:gd name="connsiteY31" fmla="*/ 0 h 4878432"/>
              <a:gd name="connsiteX0" fmla="*/ 1312985 w 5251939"/>
              <a:gd name="connsiteY0" fmla="*/ 0 h 4878432"/>
              <a:gd name="connsiteX1" fmla="*/ 1975340 w 5251939"/>
              <a:gd name="connsiteY1" fmla="*/ 0 h 4878432"/>
              <a:gd name="connsiteX2" fmla="*/ 1975340 w 5251939"/>
              <a:gd name="connsiteY2" fmla="*/ 982231 h 4878432"/>
              <a:gd name="connsiteX3" fmla="*/ 2648832 w 5251939"/>
              <a:gd name="connsiteY3" fmla="*/ 982231 h 4878432"/>
              <a:gd name="connsiteX4" fmla="*/ 2648832 w 5251939"/>
              <a:gd name="connsiteY4" fmla="*/ 1148083 h 4878432"/>
              <a:gd name="connsiteX5" fmla="*/ 3328771 w 5251939"/>
              <a:gd name="connsiteY5" fmla="*/ 1148083 h 4878432"/>
              <a:gd name="connsiteX6" fmla="*/ 3328771 w 5251939"/>
              <a:gd name="connsiteY6" fmla="*/ 0 h 4878432"/>
              <a:gd name="connsiteX7" fmla="*/ 4572000 w 5251939"/>
              <a:gd name="connsiteY7" fmla="*/ 0 h 4878432"/>
              <a:gd name="connsiteX8" fmla="*/ 4572000 w 5251939"/>
              <a:gd name="connsiteY8" fmla="*/ 1000460 h 4878432"/>
              <a:gd name="connsiteX9" fmla="*/ 5251939 w 5251939"/>
              <a:gd name="connsiteY9" fmla="*/ 1000460 h 4878432"/>
              <a:gd name="connsiteX10" fmla="*/ 5251939 w 5251939"/>
              <a:gd name="connsiteY10" fmla="*/ 4279967 h 4878432"/>
              <a:gd name="connsiteX11" fmla="*/ 4572000 w 5251939"/>
              <a:gd name="connsiteY11" fmla="*/ 4279967 h 4878432"/>
              <a:gd name="connsiteX12" fmla="*/ 4570834 w 5251939"/>
              <a:gd name="connsiteY12" fmla="*/ 3563909 h 4878432"/>
              <a:gd name="connsiteX13" fmla="*/ 3890895 w 5251939"/>
              <a:gd name="connsiteY13" fmla="*/ 3563909 h 4878432"/>
              <a:gd name="connsiteX14" fmla="*/ 3890895 w 5251939"/>
              <a:gd name="connsiteY14" fmla="*/ 4878432 h 4878432"/>
              <a:gd name="connsiteX15" fmla="*/ 3297114 w 5251939"/>
              <a:gd name="connsiteY15" fmla="*/ 4878432 h 4878432"/>
              <a:gd name="connsiteX16" fmla="*/ 3297114 w 5251939"/>
              <a:gd name="connsiteY16" fmla="*/ 3911406 h 4878432"/>
              <a:gd name="connsiteX17" fmla="*/ 2617175 w 5251939"/>
              <a:gd name="connsiteY17" fmla="*/ 3911406 h 4878432"/>
              <a:gd name="connsiteX18" fmla="*/ 2617175 w 5251939"/>
              <a:gd name="connsiteY18" fmla="*/ 4324451 h 4878432"/>
              <a:gd name="connsiteX19" fmla="*/ 1968893 w 5251939"/>
              <a:gd name="connsiteY19" fmla="*/ 4324451 h 4878432"/>
              <a:gd name="connsiteX20" fmla="*/ 1968893 w 5251939"/>
              <a:gd name="connsiteY20" fmla="*/ 4878432 h 4878432"/>
              <a:gd name="connsiteX21" fmla="*/ 1312985 w 5251939"/>
              <a:gd name="connsiteY21" fmla="*/ 4878432 h 4878432"/>
              <a:gd name="connsiteX22" fmla="*/ 1312985 w 5251939"/>
              <a:gd name="connsiteY22" fmla="*/ 4324451 h 4878432"/>
              <a:gd name="connsiteX23" fmla="*/ 642230 w 5251939"/>
              <a:gd name="connsiteY23" fmla="*/ 4324451 h 4878432"/>
              <a:gd name="connsiteX24" fmla="*/ 642230 w 5251939"/>
              <a:gd name="connsiteY24" fmla="*/ 3624890 h 4878432"/>
              <a:gd name="connsiteX25" fmla="*/ 0 w 5251939"/>
              <a:gd name="connsiteY25" fmla="*/ 3624890 h 4878432"/>
              <a:gd name="connsiteX26" fmla="*/ 0 w 5251939"/>
              <a:gd name="connsiteY26" fmla="*/ 375409 h 4878432"/>
              <a:gd name="connsiteX27" fmla="*/ 633046 w 5251939"/>
              <a:gd name="connsiteY27" fmla="*/ 375409 h 4878432"/>
              <a:gd name="connsiteX28" fmla="*/ 633046 w 5251939"/>
              <a:gd name="connsiteY28" fmla="*/ 1379096 h 4878432"/>
              <a:gd name="connsiteX29" fmla="*/ 1312985 w 5251939"/>
              <a:gd name="connsiteY29" fmla="*/ 1379096 h 4878432"/>
              <a:gd name="connsiteX30" fmla="*/ 1312985 w 5251939"/>
              <a:gd name="connsiteY30" fmla="*/ 0 h 4878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5251939" h="4878432">
                <a:moveTo>
                  <a:pt x="1312985" y="0"/>
                </a:moveTo>
                <a:lnTo>
                  <a:pt x="1975340" y="0"/>
                </a:lnTo>
                <a:lnTo>
                  <a:pt x="1975340" y="982231"/>
                </a:lnTo>
                <a:lnTo>
                  <a:pt x="2648832" y="982231"/>
                </a:lnTo>
                <a:lnTo>
                  <a:pt x="2648832" y="1148083"/>
                </a:lnTo>
                <a:lnTo>
                  <a:pt x="3328771" y="1148083"/>
                </a:lnTo>
                <a:lnTo>
                  <a:pt x="3328771" y="0"/>
                </a:lnTo>
                <a:lnTo>
                  <a:pt x="4572000" y="0"/>
                </a:lnTo>
                <a:lnTo>
                  <a:pt x="4572000" y="1000460"/>
                </a:lnTo>
                <a:lnTo>
                  <a:pt x="5251939" y="1000460"/>
                </a:lnTo>
                <a:lnTo>
                  <a:pt x="5251939" y="4279967"/>
                </a:lnTo>
                <a:lnTo>
                  <a:pt x="4572000" y="4279967"/>
                </a:lnTo>
                <a:cubicBezTo>
                  <a:pt x="4571611" y="4041281"/>
                  <a:pt x="4571223" y="3802595"/>
                  <a:pt x="4570834" y="3563909"/>
                </a:cubicBezTo>
                <a:lnTo>
                  <a:pt x="3890895" y="3563909"/>
                </a:lnTo>
                <a:lnTo>
                  <a:pt x="3890895" y="4878432"/>
                </a:lnTo>
                <a:lnTo>
                  <a:pt x="3297114" y="4878432"/>
                </a:lnTo>
                <a:lnTo>
                  <a:pt x="3297114" y="3911406"/>
                </a:lnTo>
                <a:lnTo>
                  <a:pt x="2617175" y="3911406"/>
                </a:lnTo>
                <a:lnTo>
                  <a:pt x="2617175" y="4324451"/>
                </a:lnTo>
                <a:lnTo>
                  <a:pt x="1968893" y="4324451"/>
                </a:lnTo>
                <a:lnTo>
                  <a:pt x="1968893" y="4878432"/>
                </a:lnTo>
                <a:lnTo>
                  <a:pt x="1312985" y="4878432"/>
                </a:lnTo>
                <a:lnTo>
                  <a:pt x="1312985" y="4324451"/>
                </a:lnTo>
                <a:lnTo>
                  <a:pt x="642230" y="4324451"/>
                </a:lnTo>
                <a:lnTo>
                  <a:pt x="642230" y="3624890"/>
                </a:lnTo>
                <a:lnTo>
                  <a:pt x="0" y="3624890"/>
                </a:lnTo>
                <a:lnTo>
                  <a:pt x="0" y="375409"/>
                </a:lnTo>
                <a:lnTo>
                  <a:pt x="633046" y="375409"/>
                </a:lnTo>
                <a:lnTo>
                  <a:pt x="633046" y="1379096"/>
                </a:lnTo>
                <a:lnTo>
                  <a:pt x="1312985" y="1379096"/>
                </a:lnTo>
                <a:lnTo>
                  <a:pt x="1312985" y="0"/>
                </a:lnTo>
                <a:close/>
              </a:path>
            </a:pathLst>
          </a:custGeom>
          <a:effectLst>
            <a:innerShdw blurRad="254000" dist="127000">
              <a:prstClr val="black">
                <a:alpha val="50000"/>
              </a:prstClr>
            </a:inn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58" name="Text Placeholder 2">
            <a:extLst>
              <a:ext uri="{FF2B5EF4-FFF2-40B4-BE49-F238E27FC236}">
                <a16:creationId xmlns:a16="http://schemas.microsoft.com/office/drawing/2014/main" id="{75065C5E-8027-4266-B6BE-BA117C6F7ACA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7819116" y="1003687"/>
            <a:ext cx="3991884" cy="407670"/>
          </a:xfrm>
        </p:spPr>
        <p:txBody>
          <a:bodyPr lIns="0" rIns="0" anchor="ctr">
            <a:noAutofit/>
          </a:bodyPr>
          <a:lstStyle>
            <a:lvl1pPr marL="0" indent="0">
              <a:buNone/>
              <a:defRPr sz="20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SUBTITLE HERE</a:t>
            </a:r>
          </a:p>
        </p:txBody>
      </p:sp>
      <p:sp>
        <p:nvSpPr>
          <p:cNvPr id="59" name="Slide Number Placeholder 5">
            <a:extLst>
              <a:ext uri="{FF2B5EF4-FFF2-40B4-BE49-F238E27FC236}">
                <a16:creationId xmlns:a16="http://schemas.microsoft.com/office/drawing/2014/main" id="{3DEB48E0-328C-45EE-A8BD-90E6AB2610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3968095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8F64841-5495-4B23-A74E-409C28CB7AC1}"/>
              </a:ext>
            </a:extLst>
          </p:cNvPr>
          <p:cNvSpPr/>
          <p:nvPr userDrawn="1"/>
        </p:nvSpPr>
        <p:spPr>
          <a:xfrm>
            <a:off x="7415213" y="0"/>
            <a:ext cx="4776787" cy="6846932"/>
          </a:xfrm>
          <a:prstGeom prst="rect">
            <a:avLst/>
          </a:prstGeom>
          <a:solidFill>
            <a:srgbClr val="2F3342"/>
          </a:solidFill>
          <a:ln>
            <a:noFill/>
          </a:ln>
          <a:effectLst>
            <a:innerShdw blurRad="254000" dist="1270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4074E6-E39E-4D19-B91F-8E84F37CBF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92279" y="365125"/>
            <a:ext cx="4018722" cy="573989"/>
          </a:xfrm>
        </p:spPr>
        <p:txBody>
          <a:bodyPr lIns="0" rIns="0" anchor="ctr">
            <a:noAutofit/>
          </a:bodyPr>
          <a:lstStyle>
            <a:lvl1pPr algn="l">
              <a:defRPr sz="3200" spc="3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 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D1B16-7058-45AD-9B19-E19CAF966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2279" y="1625512"/>
            <a:ext cx="4018722" cy="4636392"/>
          </a:xfrm>
        </p:spPr>
        <p:txBody>
          <a:bodyPr lIns="0" rIns="0">
            <a:normAutofit/>
          </a:bodyPr>
          <a:lstStyle>
            <a:lvl1pPr>
              <a:lnSpc>
                <a:spcPct val="150000"/>
              </a:lnSpc>
              <a:defRPr sz="1600">
                <a:solidFill>
                  <a:schemeClr val="bg1"/>
                </a:solidFill>
              </a:defRPr>
            </a:lvl1pPr>
            <a:lvl2pPr>
              <a:lnSpc>
                <a:spcPct val="150000"/>
              </a:lnSpc>
              <a:defRPr sz="1400">
                <a:solidFill>
                  <a:schemeClr val="bg1"/>
                </a:solidFill>
              </a:defRPr>
            </a:lvl2pPr>
            <a:lvl3pPr>
              <a:lnSpc>
                <a:spcPct val="150000"/>
              </a:lnSpc>
              <a:defRPr sz="1400">
                <a:solidFill>
                  <a:schemeClr val="bg1"/>
                </a:solidFill>
              </a:defRPr>
            </a:lvl3pPr>
            <a:lvl4pPr>
              <a:lnSpc>
                <a:spcPct val="150000"/>
              </a:lnSpc>
              <a:defRPr sz="1200">
                <a:solidFill>
                  <a:schemeClr val="bg1"/>
                </a:solidFill>
              </a:defRPr>
            </a:lvl4pPr>
            <a:lvl5pPr>
              <a:lnSpc>
                <a:spcPct val="150000"/>
              </a:lnSpc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6CAAB964-0A56-4842-AA82-7610F726CD14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7819116" y="1003687"/>
            <a:ext cx="3991884" cy="407670"/>
          </a:xfrm>
        </p:spPr>
        <p:txBody>
          <a:bodyPr lIns="0" rIns="0" anchor="ctr">
            <a:noAutofit/>
          </a:bodyPr>
          <a:lstStyle>
            <a:lvl1pPr marL="0" indent="0">
              <a:buNone/>
              <a:defRPr sz="2000" spc="6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SUBTITLE HERE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483349C3-B089-45CF-9643-0D25E709663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0" y="0"/>
            <a:ext cx="7415213" cy="6858000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7D247BC-E419-4355-8738-B9CE5CA19B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Shape 61">
            <a:extLst>
              <a:ext uri="{FF2B5EF4-FFF2-40B4-BE49-F238E27FC236}">
                <a16:creationId xmlns:a16="http://schemas.microsoft.com/office/drawing/2014/main" id="{649B49FF-0FAA-4E6C-820C-B1F434911FDC}"/>
              </a:ext>
            </a:extLst>
          </p:cNvPr>
          <p:cNvSpPr/>
          <p:nvPr userDrawn="1"/>
        </p:nvSpPr>
        <p:spPr>
          <a:xfrm>
            <a:off x="10184825" y="6413649"/>
            <a:ext cx="1399614" cy="407804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400" b="1" kern="1200" dirty="0">
                <a:solidFill>
                  <a:schemeClr val="bg1"/>
                </a:solidFill>
                <a:latin typeface="+mn-lt"/>
                <a:ea typeface="+mn-ea"/>
                <a:cs typeface="+mn-cs"/>
                <a:sym typeface="Bebas"/>
              </a:rPr>
              <a:t>FABRIKAM</a:t>
            </a:r>
            <a:endParaRPr lang="en-US" sz="2400" b="1" i="0" spc="0" dirty="0">
              <a:solidFill>
                <a:schemeClr val="bg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267695757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074E6-E39E-4D19-B91F-8E84F37CBF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7754" y="365125"/>
            <a:ext cx="6043246" cy="573989"/>
          </a:xfrm>
        </p:spPr>
        <p:txBody>
          <a:bodyPr anchor="ctr">
            <a:noAutofit/>
          </a:bodyPr>
          <a:lstStyle>
            <a:lvl1pPr algn="l">
              <a:defRPr sz="3600" spc="300"/>
            </a:lvl1pPr>
          </a:lstStyle>
          <a:p>
            <a:r>
              <a:rPr lang="en-US" dirty="0"/>
              <a:t>CLICK TO EDIT MASTER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D1B16-7058-45AD-9B19-E19CAF966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7754" y="1625512"/>
            <a:ext cx="6043246" cy="4636392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1600"/>
            </a:lvl1pPr>
            <a:lvl2pPr>
              <a:lnSpc>
                <a:spcPct val="150000"/>
              </a:lnSpc>
              <a:defRPr sz="1400"/>
            </a:lvl2pPr>
            <a:lvl3pPr>
              <a:lnSpc>
                <a:spcPct val="150000"/>
              </a:lnSpc>
              <a:defRPr sz="1400"/>
            </a:lvl3pPr>
            <a:lvl4pPr>
              <a:lnSpc>
                <a:spcPct val="150000"/>
              </a:lnSpc>
              <a:defRPr sz="1200"/>
            </a:lvl4pPr>
            <a:lvl5pPr>
              <a:lnSpc>
                <a:spcPct val="150000"/>
              </a:lnSpc>
              <a:defRPr sz="120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6CAAB964-0A56-4842-AA82-7610F726CD14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5767754" y="1003687"/>
            <a:ext cx="6043246" cy="365125"/>
          </a:xfrm>
        </p:spPr>
        <p:txBody>
          <a:bodyPr anchor="ctr">
            <a:noAutofit/>
          </a:bodyPr>
          <a:lstStyle>
            <a:lvl1pPr marL="0" indent="0">
              <a:buNone/>
              <a:defRPr sz="20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86FE9B2-6286-484B-8943-95EE0B6B026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5416550" cy="6846932"/>
          </a:xfrm>
          <a:effectLst>
            <a:innerShdw blurRad="254000" dist="127000">
              <a:prstClr val="black">
                <a:alpha val="50000"/>
              </a:prstClr>
            </a:innerShdw>
          </a:effectLst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7D4E8708-8565-4A5B-9D9E-1D4F40EAF9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7832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40849B93-E2CE-4654-9EC7-7DFA141A55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5904689" y="5038489"/>
            <a:ext cx="5933872" cy="365125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2400" spc="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7E94348-3BFC-4B39-9C3B-628E777B98F4}"/>
              </a:ext>
            </a:extLst>
          </p:cNvPr>
          <p:cNvSpPr/>
          <p:nvPr userDrawn="1"/>
        </p:nvSpPr>
        <p:spPr>
          <a:xfrm>
            <a:off x="0" y="0"/>
            <a:ext cx="6107906" cy="6858000"/>
          </a:xfrm>
          <a:custGeom>
            <a:avLst/>
            <a:gdLst>
              <a:gd name="connsiteX0" fmla="*/ 0 w 6107906"/>
              <a:gd name="connsiteY0" fmla="*/ 0 h 6858000"/>
              <a:gd name="connsiteX1" fmla="*/ 6107906 w 6107906"/>
              <a:gd name="connsiteY1" fmla="*/ 0 h 6858000"/>
              <a:gd name="connsiteX2" fmla="*/ 6107906 w 6107906"/>
              <a:gd name="connsiteY2" fmla="*/ 6858000 h 6858000"/>
              <a:gd name="connsiteX3" fmla="*/ 0 w 6107906"/>
              <a:gd name="connsiteY3" fmla="*/ 6858000 h 6858000"/>
              <a:gd name="connsiteX4" fmla="*/ 0 w 6107906"/>
              <a:gd name="connsiteY4" fmla="*/ 0 h 6858000"/>
              <a:gd name="connsiteX0" fmla="*/ 0 w 6107906"/>
              <a:gd name="connsiteY0" fmla="*/ 0 h 6858000"/>
              <a:gd name="connsiteX1" fmla="*/ 6107906 w 6107906"/>
              <a:gd name="connsiteY1" fmla="*/ 0 h 6858000"/>
              <a:gd name="connsiteX2" fmla="*/ 4233386 w 6107906"/>
              <a:gd name="connsiteY2" fmla="*/ 6858000 h 6858000"/>
              <a:gd name="connsiteX3" fmla="*/ 0 w 6107906"/>
              <a:gd name="connsiteY3" fmla="*/ 6858000 h 6858000"/>
              <a:gd name="connsiteX4" fmla="*/ 0 w 6107906"/>
              <a:gd name="connsiteY4" fmla="*/ 0 h 6858000"/>
              <a:gd name="connsiteX0" fmla="*/ 0 w 6107906"/>
              <a:gd name="connsiteY0" fmla="*/ 0 h 6858000"/>
              <a:gd name="connsiteX1" fmla="*/ 6107906 w 6107906"/>
              <a:gd name="connsiteY1" fmla="*/ 0 h 6858000"/>
              <a:gd name="connsiteX2" fmla="*/ 4593309 w 6107906"/>
              <a:gd name="connsiteY2" fmla="*/ 6848272 h 6858000"/>
              <a:gd name="connsiteX3" fmla="*/ 0 w 6107906"/>
              <a:gd name="connsiteY3" fmla="*/ 6858000 h 6858000"/>
              <a:gd name="connsiteX4" fmla="*/ 0 w 6107906"/>
              <a:gd name="connsiteY4" fmla="*/ 0 h 6858000"/>
              <a:gd name="connsiteX0" fmla="*/ 1517515 w 6107906"/>
              <a:gd name="connsiteY0" fmla="*/ 0 h 6858000"/>
              <a:gd name="connsiteX1" fmla="*/ 6107906 w 6107906"/>
              <a:gd name="connsiteY1" fmla="*/ 0 h 6858000"/>
              <a:gd name="connsiteX2" fmla="*/ 4593309 w 6107906"/>
              <a:gd name="connsiteY2" fmla="*/ 6848272 h 6858000"/>
              <a:gd name="connsiteX3" fmla="*/ 0 w 6107906"/>
              <a:gd name="connsiteY3" fmla="*/ 6858000 h 6858000"/>
              <a:gd name="connsiteX4" fmla="*/ 1517515 w 6107906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07906" h="6858000">
                <a:moveTo>
                  <a:pt x="1517515" y="0"/>
                </a:moveTo>
                <a:lnTo>
                  <a:pt x="6107906" y="0"/>
                </a:lnTo>
                <a:lnTo>
                  <a:pt x="4593309" y="6848272"/>
                </a:lnTo>
                <a:lnTo>
                  <a:pt x="0" y="6858000"/>
                </a:lnTo>
                <a:lnTo>
                  <a:pt x="1517515" y="0"/>
                </a:lnTo>
                <a:close/>
              </a:path>
            </a:pathLst>
          </a:custGeom>
          <a:gradFill>
            <a:gsLst>
              <a:gs pos="0">
                <a:srgbClr val="01023B">
                  <a:alpha val="80000"/>
                </a:srgbClr>
              </a:gs>
              <a:gs pos="100000">
                <a:srgbClr val="E99757">
                  <a:lumMod val="97000"/>
                  <a:lumOff val="3000"/>
                  <a:alpha val="80000"/>
                </a:srgbClr>
              </a:gs>
              <a:gs pos="50000">
                <a:srgbClr val="A53F52">
                  <a:alpha val="8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1219AD9-34B1-4C27-8648-E7D7C69C07F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04689" y="1546699"/>
            <a:ext cx="5933872" cy="3491790"/>
          </a:xfrm>
        </p:spPr>
        <p:txBody>
          <a:bodyPr anchor="ctr"/>
          <a:lstStyle>
            <a:lvl1pPr algn="ctr">
              <a:defRPr sz="6000" b="1" spc="3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</a:t>
            </a:r>
          </a:p>
        </p:txBody>
      </p:sp>
    </p:spTree>
    <p:extLst>
      <p:ext uri="{BB962C8B-B14F-4D97-AF65-F5344CB8AC3E}">
        <p14:creationId xmlns:p14="http://schemas.microsoft.com/office/powerpoint/2010/main" val="1257312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AB66B20-A484-4A16-A015-2118F9AF2101}"/>
              </a:ext>
            </a:extLst>
          </p:cNvPr>
          <p:cNvSpPr/>
          <p:nvPr userDrawn="1"/>
        </p:nvSpPr>
        <p:spPr>
          <a:xfrm>
            <a:off x="0" y="0"/>
            <a:ext cx="6107906" cy="6858000"/>
          </a:xfrm>
          <a:custGeom>
            <a:avLst/>
            <a:gdLst>
              <a:gd name="connsiteX0" fmla="*/ 0 w 6107906"/>
              <a:gd name="connsiteY0" fmla="*/ 0 h 6858000"/>
              <a:gd name="connsiteX1" fmla="*/ 6107906 w 6107906"/>
              <a:gd name="connsiteY1" fmla="*/ 0 h 6858000"/>
              <a:gd name="connsiteX2" fmla="*/ 6107906 w 6107906"/>
              <a:gd name="connsiteY2" fmla="*/ 6858000 h 6858000"/>
              <a:gd name="connsiteX3" fmla="*/ 0 w 6107906"/>
              <a:gd name="connsiteY3" fmla="*/ 6858000 h 6858000"/>
              <a:gd name="connsiteX4" fmla="*/ 0 w 6107906"/>
              <a:gd name="connsiteY4" fmla="*/ 0 h 6858000"/>
              <a:gd name="connsiteX0" fmla="*/ 0 w 6107906"/>
              <a:gd name="connsiteY0" fmla="*/ 0 h 6858000"/>
              <a:gd name="connsiteX1" fmla="*/ 6107906 w 6107906"/>
              <a:gd name="connsiteY1" fmla="*/ 0 h 6858000"/>
              <a:gd name="connsiteX2" fmla="*/ 4233386 w 6107906"/>
              <a:gd name="connsiteY2" fmla="*/ 6858000 h 6858000"/>
              <a:gd name="connsiteX3" fmla="*/ 0 w 6107906"/>
              <a:gd name="connsiteY3" fmla="*/ 6858000 h 6858000"/>
              <a:gd name="connsiteX4" fmla="*/ 0 w 6107906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07906" h="6858000">
                <a:moveTo>
                  <a:pt x="0" y="0"/>
                </a:moveTo>
                <a:lnTo>
                  <a:pt x="6107906" y="0"/>
                </a:lnTo>
                <a:lnTo>
                  <a:pt x="4233386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1023B">
                  <a:alpha val="80000"/>
                </a:srgbClr>
              </a:gs>
              <a:gs pos="100000">
                <a:srgbClr val="E99757">
                  <a:lumMod val="97000"/>
                  <a:lumOff val="3000"/>
                  <a:alpha val="80000"/>
                </a:srgbClr>
              </a:gs>
              <a:gs pos="50000">
                <a:srgbClr val="A53F52">
                  <a:alpha val="8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3C356F-E483-4AFD-856C-13BB8E8A560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096000" y="4209064"/>
            <a:ext cx="5251450" cy="365125"/>
          </a:xfr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24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9732E-D749-40DD-8365-050285187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55E23-C4CC-4E9B-80F4-C4BEA6E2D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ABA725B-4BCB-1D48-9C5D-46706B1871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0" y="2520779"/>
            <a:ext cx="5251450" cy="1661297"/>
          </a:xfrm>
        </p:spPr>
        <p:txBody>
          <a:bodyPr anchor="ctr"/>
          <a:lstStyle>
            <a:lvl1pPr algn="l">
              <a:defRPr sz="6000" spc="300"/>
            </a:lvl1pPr>
          </a:lstStyle>
          <a:p>
            <a:r>
              <a:rPr lang="en-US" dirty="0"/>
              <a:t>CLICK TO EDIT MASTER TITLE</a:t>
            </a:r>
          </a:p>
        </p:txBody>
      </p:sp>
    </p:spTree>
    <p:extLst>
      <p:ext uri="{BB962C8B-B14F-4D97-AF65-F5344CB8AC3E}">
        <p14:creationId xmlns:p14="http://schemas.microsoft.com/office/powerpoint/2010/main" val="2457350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A27944-63F0-4B2F-AD45-448C6DF71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5DAC0D-26BC-4E19-94BF-7F158080F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63BDE4-1CD0-AC4C-A2A9-C858427B0E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67265051-1E5A-D844-BA21-3833155172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519" y="1690117"/>
            <a:ext cx="10989920" cy="44868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/>
            </a:lvl1pPr>
            <a:lvl2pPr>
              <a:lnSpc>
                <a:spcPct val="150000"/>
              </a:lnSpc>
              <a:defRPr/>
            </a:lvl2pPr>
            <a:lvl3pPr>
              <a:lnSpc>
                <a:spcPct val="150000"/>
              </a:lnSpc>
              <a:defRPr/>
            </a:lvl3pPr>
            <a:lvl4pPr>
              <a:lnSpc>
                <a:spcPct val="150000"/>
              </a:lnSpc>
              <a:defRPr/>
            </a:lvl4pPr>
            <a:lvl5pPr>
              <a:lnSpc>
                <a:spcPct val="150000"/>
              </a:lnSpc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2968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1CCD8B1-7DA9-46E5-8EC4-7B1E0D7E9B20}"/>
              </a:ext>
            </a:extLst>
          </p:cNvPr>
          <p:cNvSpPr/>
          <p:nvPr userDrawn="1"/>
        </p:nvSpPr>
        <p:spPr>
          <a:xfrm>
            <a:off x="6084094" y="1189038"/>
            <a:ext cx="6107906" cy="5668962"/>
          </a:xfrm>
          <a:prstGeom prst="rect">
            <a:avLst/>
          </a:prstGeom>
          <a:gradFill>
            <a:gsLst>
              <a:gs pos="0">
                <a:srgbClr val="01023B">
                  <a:alpha val="80000"/>
                </a:srgbClr>
              </a:gs>
              <a:gs pos="100000">
                <a:srgbClr val="E99757">
                  <a:lumMod val="97000"/>
                  <a:lumOff val="3000"/>
                  <a:alpha val="80000"/>
                </a:srgbClr>
              </a:gs>
              <a:gs pos="50000">
                <a:srgbClr val="A53F52">
                  <a:alpha val="8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0E18C59-4654-4610-A461-4DAD6B9AA844}"/>
              </a:ext>
            </a:extLst>
          </p:cNvPr>
          <p:cNvSpPr/>
          <p:nvPr userDrawn="1"/>
        </p:nvSpPr>
        <p:spPr>
          <a:xfrm>
            <a:off x="0" y="1189038"/>
            <a:ext cx="6096000" cy="5668962"/>
          </a:xfrm>
          <a:prstGeom prst="rect">
            <a:avLst/>
          </a:prstGeom>
          <a:solidFill>
            <a:srgbClr val="2F3342"/>
          </a:solidFill>
          <a:ln>
            <a:noFill/>
          </a:ln>
          <a:effectLst>
            <a:innerShdw blurRad="254000" dist="127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E289BF-FC60-4B0A-9338-19DFADB75B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519" y="0"/>
            <a:ext cx="11002962" cy="1189038"/>
          </a:xfrm>
        </p:spPr>
        <p:txBody>
          <a:bodyPr>
            <a:normAutofit/>
          </a:bodyPr>
          <a:lstStyle>
            <a:lvl1pPr algn="ctr">
              <a:defRPr sz="3600" spc="3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DA91F3-AE43-4DDA-AB24-49CF87963D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9107" y="1827972"/>
            <a:ext cx="5157787" cy="494506"/>
          </a:xfrm>
        </p:spPr>
        <p:txBody>
          <a:bodyPr lIns="0" tIns="0" rIns="0" bIns="0" anchor="ctr"/>
          <a:lstStyle>
            <a:lvl1pPr marL="0" indent="0">
              <a:buNone/>
              <a:defRPr sz="2400" b="0" spc="60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A648F6-CDB4-4032-9F98-6ED11F9807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9107" y="2342356"/>
            <a:ext cx="5157787" cy="3684588"/>
          </a:xfrm>
        </p:spPr>
        <p:txBody>
          <a:bodyPr lIns="0" tIns="0" rIns="0" bIns="0">
            <a:normAutofit/>
          </a:bodyPr>
          <a:lstStyle>
            <a:lvl1pPr>
              <a:lnSpc>
                <a:spcPct val="150000"/>
              </a:lnSpc>
              <a:defRPr sz="1600">
                <a:solidFill>
                  <a:schemeClr val="bg1"/>
                </a:solidFill>
              </a:defRPr>
            </a:lvl1pPr>
            <a:lvl2pPr>
              <a:lnSpc>
                <a:spcPct val="150000"/>
              </a:lnSpc>
              <a:defRPr sz="1400">
                <a:solidFill>
                  <a:schemeClr val="bg1"/>
                </a:solidFill>
              </a:defRPr>
            </a:lvl2pPr>
            <a:lvl3pPr>
              <a:lnSpc>
                <a:spcPct val="150000"/>
              </a:lnSpc>
              <a:defRPr sz="1400">
                <a:solidFill>
                  <a:schemeClr val="bg1"/>
                </a:solidFill>
              </a:defRPr>
            </a:lvl3pPr>
            <a:lvl4pPr>
              <a:lnSpc>
                <a:spcPct val="150000"/>
              </a:lnSpc>
              <a:defRPr sz="1200">
                <a:solidFill>
                  <a:schemeClr val="bg1"/>
                </a:solidFill>
              </a:defRPr>
            </a:lvl4pPr>
            <a:lvl5pPr>
              <a:lnSpc>
                <a:spcPct val="150000"/>
              </a:lnSpc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8F648F-0299-4352-914D-9ACEEF6FE5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65107" y="1827972"/>
            <a:ext cx="5183188" cy="494506"/>
          </a:xfrm>
        </p:spPr>
        <p:txBody>
          <a:bodyPr lIns="0" tIns="0" rIns="0" bIns="0" anchor="ctr"/>
          <a:lstStyle>
            <a:lvl1pPr marL="0" indent="0">
              <a:buNone/>
              <a:defRPr sz="2400" b="0" spc="60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215A19-FA39-4BD0-87C2-8DA3B8C587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65107" y="2342356"/>
            <a:ext cx="5183188" cy="3684588"/>
          </a:xfrm>
        </p:spPr>
        <p:txBody>
          <a:bodyPr lIns="0" tIns="0" rIns="0" bIns="0">
            <a:normAutofit/>
          </a:bodyPr>
          <a:lstStyle>
            <a:lvl1pPr>
              <a:lnSpc>
                <a:spcPct val="150000"/>
              </a:lnSpc>
              <a:defRPr sz="1600">
                <a:solidFill>
                  <a:schemeClr val="bg1"/>
                </a:solidFill>
              </a:defRPr>
            </a:lvl1pPr>
            <a:lvl2pPr>
              <a:lnSpc>
                <a:spcPct val="150000"/>
              </a:lnSpc>
              <a:defRPr sz="1400">
                <a:solidFill>
                  <a:schemeClr val="bg1"/>
                </a:solidFill>
              </a:defRPr>
            </a:lvl2pPr>
            <a:lvl3pPr>
              <a:lnSpc>
                <a:spcPct val="150000"/>
              </a:lnSpc>
              <a:defRPr sz="1400">
                <a:solidFill>
                  <a:schemeClr val="bg1"/>
                </a:solidFill>
              </a:defRPr>
            </a:lvl3pPr>
            <a:lvl4pPr>
              <a:lnSpc>
                <a:spcPct val="150000"/>
              </a:lnSpc>
              <a:defRPr sz="1200">
                <a:solidFill>
                  <a:schemeClr val="bg1"/>
                </a:solidFill>
              </a:defRPr>
            </a:lvl4pPr>
            <a:lvl5pPr>
              <a:lnSpc>
                <a:spcPct val="150000"/>
              </a:lnSpc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19B710-B005-42F3-BB0B-EDD61A824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457843-7A19-4C1A-A6EB-82840DAE9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Shape 61">
            <a:extLst>
              <a:ext uri="{FF2B5EF4-FFF2-40B4-BE49-F238E27FC236}">
                <a16:creationId xmlns:a16="http://schemas.microsoft.com/office/drawing/2014/main" id="{675B8062-1FC4-4E68-B7AF-45AB92A9F7B4}"/>
              </a:ext>
            </a:extLst>
          </p:cNvPr>
          <p:cNvSpPr/>
          <p:nvPr userDrawn="1"/>
        </p:nvSpPr>
        <p:spPr>
          <a:xfrm>
            <a:off x="10184825" y="6413649"/>
            <a:ext cx="1399614" cy="407804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400" b="1" kern="1200" dirty="0">
                <a:solidFill>
                  <a:schemeClr val="bg1"/>
                </a:solidFill>
                <a:latin typeface="+mn-lt"/>
                <a:ea typeface="+mn-ea"/>
                <a:cs typeface="+mn-cs"/>
                <a:sym typeface="Bebas"/>
              </a:rPr>
              <a:t>FABRIKAM</a:t>
            </a:r>
            <a:endParaRPr lang="en-US" sz="2400" b="1" i="0" spc="0" dirty="0">
              <a:solidFill>
                <a:schemeClr val="bg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1455920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1CCD8B1-7DA9-46E5-8EC4-7B1E0D7E9B20}"/>
              </a:ext>
            </a:extLst>
          </p:cNvPr>
          <p:cNvSpPr/>
          <p:nvPr userDrawn="1"/>
        </p:nvSpPr>
        <p:spPr>
          <a:xfrm>
            <a:off x="6084094" y="1189038"/>
            <a:ext cx="6107906" cy="5668962"/>
          </a:xfrm>
          <a:prstGeom prst="rect">
            <a:avLst/>
          </a:prstGeom>
          <a:gradFill>
            <a:gsLst>
              <a:gs pos="0">
                <a:srgbClr val="01023B">
                  <a:alpha val="80000"/>
                </a:srgbClr>
              </a:gs>
              <a:gs pos="100000">
                <a:srgbClr val="E99757">
                  <a:lumMod val="97000"/>
                  <a:lumOff val="3000"/>
                  <a:alpha val="80000"/>
                </a:srgbClr>
              </a:gs>
              <a:gs pos="50000">
                <a:srgbClr val="A53F52">
                  <a:alpha val="8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0E18C59-4654-4610-A461-4DAD6B9AA844}"/>
              </a:ext>
            </a:extLst>
          </p:cNvPr>
          <p:cNvSpPr/>
          <p:nvPr userDrawn="1"/>
        </p:nvSpPr>
        <p:spPr>
          <a:xfrm>
            <a:off x="0" y="1189038"/>
            <a:ext cx="6096000" cy="5668962"/>
          </a:xfrm>
          <a:prstGeom prst="rect">
            <a:avLst/>
          </a:prstGeom>
          <a:solidFill>
            <a:srgbClr val="2F3342"/>
          </a:solidFill>
          <a:ln>
            <a:noFill/>
          </a:ln>
          <a:effectLst>
            <a:innerShdw blurRad="254000" dist="127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E289BF-FC60-4B0A-9338-19DFADB75B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519" y="0"/>
            <a:ext cx="11002962" cy="1189038"/>
          </a:xfrm>
        </p:spPr>
        <p:txBody>
          <a:bodyPr>
            <a:normAutofit/>
          </a:bodyPr>
          <a:lstStyle>
            <a:lvl1pPr algn="ctr">
              <a:defRPr sz="3600" spc="3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19B710-B005-42F3-BB0B-EDD61A824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457843-7A19-4C1A-A6EB-82840DAE9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Shape 61">
            <a:extLst>
              <a:ext uri="{FF2B5EF4-FFF2-40B4-BE49-F238E27FC236}">
                <a16:creationId xmlns:a16="http://schemas.microsoft.com/office/drawing/2014/main" id="{675B8062-1FC4-4E68-B7AF-45AB92A9F7B4}"/>
              </a:ext>
            </a:extLst>
          </p:cNvPr>
          <p:cNvSpPr/>
          <p:nvPr userDrawn="1"/>
        </p:nvSpPr>
        <p:spPr>
          <a:xfrm>
            <a:off x="10184825" y="6413649"/>
            <a:ext cx="1399614" cy="407804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400" b="1" kern="1200" dirty="0">
                <a:solidFill>
                  <a:schemeClr val="bg1"/>
                </a:solidFill>
                <a:latin typeface="+mn-lt"/>
                <a:ea typeface="+mn-ea"/>
                <a:cs typeface="+mn-cs"/>
                <a:sym typeface="Bebas"/>
              </a:rPr>
              <a:t>FABRIKAM</a:t>
            </a:r>
            <a:endParaRPr lang="en-US" sz="2400" b="1" i="0" spc="0" dirty="0">
              <a:solidFill>
                <a:schemeClr val="bg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2B178DD2-BCD4-4E9E-8EAA-0A3AB74C61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4519" y="1825625"/>
            <a:ext cx="5181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0B7D881D-13DE-4377-AA74-0EBFD9C992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5881" y="1825625"/>
            <a:ext cx="5181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8473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0E18C59-4654-4610-A461-4DAD6B9AA844}"/>
              </a:ext>
            </a:extLst>
          </p:cNvPr>
          <p:cNvSpPr/>
          <p:nvPr userDrawn="1"/>
        </p:nvSpPr>
        <p:spPr>
          <a:xfrm>
            <a:off x="0" y="0"/>
            <a:ext cx="5032374" cy="6858000"/>
          </a:xfrm>
          <a:prstGeom prst="rect">
            <a:avLst/>
          </a:prstGeom>
          <a:solidFill>
            <a:srgbClr val="2F3342"/>
          </a:solidFill>
          <a:ln>
            <a:noFill/>
          </a:ln>
          <a:effectLst>
            <a:innerShdw blurRad="254000" dist="127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E289BF-FC60-4B0A-9338-19DFADB75B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801277"/>
            <a:ext cx="3932238" cy="1583703"/>
          </a:xfrm>
        </p:spPr>
        <p:txBody>
          <a:bodyPr>
            <a:normAutofit/>
          </a:bodyPr>
          <a:lstStyle>
            <a:lvl1pPr algn="l">
              <a:defRPr sz="3600" spc="3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19B710-B005-42F3-BB0B-EDD61A824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457843-7A19-4C1A-A6EB-82840DAE9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Shape 61">
            <a:extLst>
              <a:ext uri="{FF2B5EF4-FFF2-40B4-BE49-F238E27FC236}">
                <a16:creationId xmlns:a16="http://schemas.microsoft.com/office/drawing/2014/main" id="{675B8062-1FC4-4E68-B7AF-45AB92A9F7B4}"/>
              </a:ext>
            </a:extLst>
          </p:cNvPr>
          <p:cNvSpPr/>
          <p:nvPr userDrawn="1"/>
        </p:nvSpPr>
        <p:spPr>
          <a:xfrm>
            <a:off x="10184825" y="6413649"/>
            <a:ext cx="1399614" cy="407804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400" b="1" kern="1200" dirty="0">
                <a:solidFill>
                  <a:schemeClr val="bg1"/>
                </a:solidFill>
                <a:latin typeface="+mn-lt"/>
                <a:ea typeface="+mn-ea"/>
                <a:cs typeface="+mn-cs"/>
                <a:sym typeface="Bebas"/>
              </a:rPr>
              <a:t>FABRIKAM</a:t>
            </a:r>
            <a:endParaRPr lang="en-US" sz="2400" b="1" i="0" spc="0" dirty="0">
              <a:solidFill>
                <a:schemeClr val="bg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1B8C1683-B5FA-422D-82FD-3E04C0D01A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480552"/>
            <a:ext cx="3932237" cy="3388435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64332CC6-AF18-49EE-9933-50E3E93F6B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801277"/>
            <a:ext cx="6565106" cy="505977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7941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0E18C59-4654-4610-A461-4DAD6B9AA844}"/>
              </a:ext>
            </a:extLst>
          </p:cNvPr>
          <p:cNvSpPr/>
          <p:nvPr userDrawn="1"/>
        </p:nvSpPr>
        <p:spPr>
          <a:xfrm>
            <a:off x="0" y="0"/>
            <a:ext cx="5032374" cy="6858000"/>
          </a:xfrm>
          <a:prstGeom prst="rect">
            <a:avLst/>
          </a:prstGeom>
          <a:solidFill>
            <a:srgbClr val="2F3342"/>
          </a:solidFill>
          <a:ln>
            <a:noFill/>
          </a:ln>
          <a:effectLst>
            <a:innerShdw blurRad="254000" dist="127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E289BF-FC60-4B0A-9338-19DFADB75B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801277"/>
            <a:ext cx="3932238" cy="1583703"/>
          </a:xfrm>
        </p:spPr>
        <p:txBody>
          <a:bodyPr>
            <a:normAutofit/>
          </a:bodyPr>
          <a:lstStyle>
            <a:lvl1pPr algn="l">
              <a:defRPr sz="3600" spc="3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19B710-B005-42F3-BB0B-EDD61A824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457843-7A19-4C1A-A6EB-82840DAE9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Shape 61">
            <a:extLst>
              <a:ext uri="{FF2B5EF4-FFF2-40B4-BE49-F238E27FC236}">
                <a16:creationId xmlns:a16="http://schemas.microsoft.com/office/drawing/2014/main" id="{675B8062-1FC4-4E68-B7AF-45AB92A9F7B4}"/>
              </a:ext>
            </a:extLst>
          </p:cNvPr>
          <p:cNvSpPr/>
          <p:nvPr userDrawn="1"/>
        </p:nvSpPr>
        <p:spPr>
          <a:xfrm>
            <a:off x="10184825" y="6413649"/>
            <a:ext cx="1399614" cy="407804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400" b="1" kern="1200" dirty="0">
                <a:solidFill>
                  <a:schemeClr val="bg1"/>
                </a:solidFill>
                <a:latin typeface="+mn-lt"/>
                <a:ea typeface="+mn-ea"/>
                <a:cs typeface="+mn-cs"/>
                <a:sym typeface="Bebas"/>
              </a:rPr>
              <a:t>FABRIKAM</a:t>
            </a:r>
            <a:endParaRPr lang="en-US" sz="2400" b="1" i="0" spc="0" dirty="0">
              <a:solidFill>
                <a:schemeClr val="bg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73C3E625-3996-4407-8E4D-475EF610D9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84980"/>
            <a:ext cx="3932237" cy="3484008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7" name="Picture Placeholder 2">
            <a:extLst>
              <a:ext uri="{FF2B5EF4-FFF2-40B4-BE49-F238E27FC236}">
                <a16:creationId xmlns:a16="http://schemas.microsoft.com/office/drawing/2014/main" id="{E87E45D5-103F-4407-822F-E7FAE02D6A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801277"/>
            <a:ext cx="6565106" cy="505977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86623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B0C003-2795-4473-BA28-C10CB46199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A626D5-ACB5-4E77-B485-5F611FBCFF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94328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Pag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635FD8-712D-4EE2-A5B6-3DD8DE9C25E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D712C6-2A37-4F08-AF12-D70F8C809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553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05F96C-D634-4A69-95EC-3D002BD68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365125"/>
            <a:ext cx="11002962" cy="823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757E98-D0FB-43E3-98BC-711F6A2F53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4519" y="1365813"/>
            <a:ext cx="10989920" cy="48111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65B72-2E86-4BA3-94F2-3ADFA40B7A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C1F3FD-3DB9-46B7-85E1-E8B8878A40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Shape 61">
            <a:extLst>
              <a:ext uri="{FF2B5EF4-FFF2-40B4-BE49-F238E27FC236}">
                <a16:creationId xmlns:a16="http://schemas.microsoft.com/office/drawing/2014/main" id="{0A2ACE11-44E0-44ED-AA10-CB0B57204E89}"/>
              </a:ext>
            </a:extLst>
          </p:cNvPr>
          <p:cNvSpPr/>
          <p:nvPr userDrawn="1"/>
        </p:nvSpPr>
        <p:spPr>
          <a:xfrm>
            <a:off x="10184825" y="6413649"/>
            <a:ext cx="1399614" cy="407804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400" b="1" kern="1200" dirty="0">
                <a:solidFill>
                  <a:srgbClr val="2C2153"/>
                </a:solidFill>
                <a:latin typeface="+mn-lt"/>
                <a:ea typeface="+mn-ea"/>
                <a:cs typeface="+mn-cs"/>
                <a:sym typeface="Bebas"/>
              </a:rPr>
              <a:t>FAB</a:t>
            </a:r>
            <a:r>
              <a:rPr lang="en-US" sz="2400" b="1" kern="1200" dirty="0">
                <a:solidFill>
                  <a:srgbClr val="A53F52"/>
                </a:solidFill>
                <a:latin typeface="+mn-lt"/>
                <a:ea typeface="+mn-ea"/>
                <a:cs typeface="+mn-cs"/>
                <a:sym typeface="Bebas"/>
              </a:rPr>
              <a:t>RIKAM</a:t>
            </a:r>
            <a:endParaRPr lang="en-US" sz="2400" b="1" i="0" spc="0" dirty="0">
              <a:solidFill>
                <a:srgbClr val="A53F52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692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67" r:id="rId2"/>
    <p:sldLayoutId id="2147483651" r:id="rId3"/>
    <p:sldLayoutId id="2147483668" r:id="rId4"/>
    <p:sldLayoutId id="2147483660" r:id="rId5"/>
    <p:sldLayoutId id="2147483664" r:id="rId6"/>
    <p:sldLayoutId id="2147483661" r:id="rId7"/>
    <p:sldLayoutId id="2147483674" r:id="rId8"/>
    <p:sldLayoutId id="2147483675" r:id="rId9"/>
    <p:sldLayoutId id="2147483673" r:id="rId10"/>
    <p:sldLayoutId id="2147483653" r:id="rId11"/>
    <p:sldLayoutId id="2147483670" r:id="rId12"/>
    <p:sldLayoutId id="2147483671" r:id="rId13"/>
    <p:sldLayoutId id="2147483672" r:id="rId14"/>
    <p:sldLayoutId id="2147483655" r:id="rId15"/>
    <p:sldLayoutId id="2147483666" r:id="rId16"/>
  </p:sldLayoutIdLst>
  <p:hf hdr="0" ftr="0" dt="0"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13" Type="http://schemas.openxmlformats.org/officeDocument/2006/relationships/diagramColors" Target="../diagrams/colors2.xml"/><Relationship Id="rId18" Type="http://schemas.openxmlformats.org/officeDocument/2006/relationships/diagramColors" Target="../diagrams/colors3.xml"/><Relationship Id="rId3" Type="http://schemas.openxmlformats.org/officeDocument/2006/relationships/image" Target="../media/image2.jpg"/><Relationship Id="rId7" Type="http://schemas.openxmlformats.org/officeDocument/2006/relationships/diagramQuickStyle" Target="../diagrams/quickStyle1.xml"/><Relationship Id="rId12" Type="http://schemas.openxmlformats.org/officeDocument/2006/relationships/diagramQuickStyle" Target="../diagrams/quickStyle2.xml"/><Relationship Id="rId17" Type="http://schemas.openxmlformats.org/officeDocument/2006/relationships/diagramQuickStyle" Target="../diagrams/quickStyle3.xml"/><Relationship Id="rId2" Type="http://schemas.openxmlformats.org/officeDocument/2006/relationships/image" Target="../media/image1.jpeg"/><Relationship Id="rId16" Type="http://schemas.openxmlformats.org/officeDocument/2006/relationships/diagramLayout" Target="../diagrams/layout3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11" Type="http://schemas.openxmlformats.org/officeDocument/2006/relationships/diagramLayout" Target="../diagrams/layout2.xml"/><Relationship Id="rId5" Type="http://schemas.openxmlformats.org/officeDocument/2006/relationships/diagramData" Target="../diagrams/data1.xml"/><Relationship Id="rId15" Type="http://schemas.openxmlformats.org/officeDocument/2006/relationships/diagramData" Target="../diagrams/data3.xml"/><Relationship Id="rId10" Type="http://schemas.openxmlformats.org/officeDocument/2006/relationships/diagramData" Target="../diagrams/data2.xml"/><Relationship Id="rId19" Type="http://schemas.microsoft.com/office/2007/relationships/diagramDrawing" Target="../diagrams/drawing3.xml"/><Relationship Id="rId4" Type="http://schemas.openxmlformats.org/officeDocument/2006/relationships/image" Target="../media/image3.jpg"/><Relationship Id="rId9" Type="http://schemas.microsoft.com/office/2007/relationships/diagramDrawing" Target="../diagrams/drawing1.xml"/><Relationship Id="rId14" Type="http://schemas.microsoft.com/office/2007/relationships/diagramDrawing" Target="../diagrams/drawing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Placeholder 27" descr="Abstract Building">
            <a:extLst>
              <a:ext uri="{FF2B5EF4-FFF2-40B4-BE49-F238E27FC236}">
                <a16:creationId xmlns:a16="http://schemas.microsoft.com/office/drawing/2014/main" id="{CE10ABE1-BE78-4DEC-9C0A-46282D549DF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79F9DAD-F6B0-4ECC-8632-4B5E050986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01023B">
                  <a:alpha val="70000"/>
                </a:srgbClr>
              </a:gs>
              <a:gs pos="100000">
                <a:srgbClr val="E99757">
                  <a:lumMod val="97000"/>
                  <a:lumOff val="3000"/>
                  <a:alpha val="70000"/>
                </a:srgbClr>
              </a:gs>
              <a:gs pos="50000">
                <a:srgbClr val="A53F52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F7706BE-EF2E-459C-8778-01DDD354C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365" y="121024"/>
            <a:ext cx="10787270" cy="1359905"/>
          </a:xfrm>
        </p:spPr>
        <p:txBody>
          <a:bodyPr>
            <a:noAutofit/>
          </a:bodyPr>
          <a:lstStyle/>
          <a:p>
            <a:r>
              <a:rPr lang="en-US" sz="4000" i="1" dirty="0" smtClean="0">
                <a:solidFill>
                  <a:schemeClr val="accent4">
                    <a:lumMod val="50000"/>
                  </a:schemeClr>
                </a:solidFill>
                <a:latin typeface="Palatino Linotype" panose="02040502050505030304" pitchFamily="18" charset="0"/>
              </a:rPr>
              <a:t>Knowledge management system</a:t>
            </a:r>
            <a:br>
              <a:rPr lang="en-US" sz="4000" i="1" dirty="0" smtClean="0">
                <a:solidFill>
                  <a:schemeClr val="accent4">
                    <a:lumMod val="50000"/>
                  </a:schemeClr>
                </a:solidFill>
                <a:latin typeface="Palatino Linotype" panose="02040502050505030304" pitchFamily="18" charset="0"/>
              </a:rPr>
            </a:br>
            <a:r>
              <a:rPr lang="en-US" sz="4000" i="1" dirty="0" smtClean="0">
                <a:solidFill>
                  <a:schemeClr val="accent4">
                    <a:lumMod val="50000"/>
                  </a:schemeClr>
                </a:solidFill>
                <a:latin typeface="Palatino Linotype" panose="02040502050505030304" pitchFamily="18" charset="0"/>
              </a:rPr>
              <a:t>Amazon</a:t>
            </a:r>
            <a:endParaRPr lang="en-US" sz="4000" i="1" dirty="0">
              <a:solidFill>
                <a:schemeClr val="accent4">
                  <a:lumMod val="50000"/>
                </a:schemeClr>
              </a:solidFill>
              <a:latin typeface="Palatino Linotype" panose="0204050205050503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6569" y="941693"/>
            <a:ext cx="911141" cy="64093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2363" y="941693"/>
            <a:ext cx="1277833" cy="640932"/>
          </a:xfrm>
          <a:prstGeom prst="rect">
            <a:avLst/>
          </a:prstGeom>
        </p:spPr>
      </p:pic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165709265"/>
              </p:ext>
            </p:extLst>
          </p:nvPr>
        </p:nvGraphicFramePr>
        <p:xfrm>
          <a:off x="7315199" y="1684319"/>
          <a:ext cx="4716379" cy="44540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9" name="Rounded Rectangle 8"/>
          <p:cNvSpPr/>
          <p:nvPr/>
        </p:nvSpPr>
        <p:spPr>
          <a:xfrm>
            <a:off x="609600" y="1748589"/>
            <a:ext cx="2092764" cy="4154906"/>
          </a:xfrm>
          <a:prstGeom prst="roundRect">
            <a:avLst/>
          </a:prstGeom>
          <a:solidFill>
            <a:srgbClr val="DFBFD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 smtClean="0">
                <a:solidFill>
                  <a:schemeClr val="tx1"/>
                </a:solidFill>
                <a:latin typeface="Barlow Condensed" panose="00000506000000000000" pitchFamily="2" charset="0"/>
              </a:rPr>
              <a:t>Their mission is being the most customer- focused business in the world and to create a place to find but also explore everything that the customer could want.</a:t>
            </a:r>
          </a:p>
          <a:p>
            <a:r>
              <a:rPr lang="en-GB" b="1" dirty="0" smtClean="0">
                <a:solidFill>
                  <a:schemeClr val="tx1"/>
                </a:solidFill>
                <a:latin typeface="Barlow Condensed" panose="00000506000000000000" pitchFamily="2" charset="0"/>
              </a:rPr>
              <a:t>Leadership styles: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tx1"/>
                </a:solidFill>
                <a:latin typeface="Barlow Condensed" panose="00000506000000000000" pitchFamily="2" charset="0"/>
              </a:rPr>
              <a:t>Invent and simplify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tx1"/>
                </a:solidFill>
                <a:latin typeface="Barlow Condensed" panose="00000506000000000000" pitchFamily="2" charset="0"/>
              </a:rPr>
              <a:t>Hire and develop the best</a:t>
            </a:r>
            <a:endParaRPr lang="en-GB" b="1" dirty="0">
              <a:solidFill>
                <a:schemeClr val="tx1"/>
              </a:solidFill>
              <a:latin typeface="Barlow Condensed" panose="00000506000000000000" pitchFamily="2" charset="0"/>
            </a:endParaRPr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780342328"/>
              </p:ext>
            </p:extLst>
          </p:nvPr>
        </p:nvGraphicFramePr>
        <p:xfrm>
          <a:off x="2787826" y="1684319"/>
          <a:ext cx="2858995" cy="41549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1397546382"/>
              </p:ext>
            </p:extLst>
          </p:nvPr>
        </p:nvGraphicFramePr>
        <p:xfrm>
          <a:off x="2787826" y="436461"/>
          <a:ext cx="8128000" cy="57018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5" r:lo="rId16" r:qs="rId17" r:cs="rId18"/>
          </a:graphicData>
        </a:graphic>
      </p:graphicFrame>
      <p:sp>
        <p:nvSpPr>
          <p:cNvPr id="12" name="Right Arrow 11"/>
          <p:cNvSpPr/>
          <p:nvPr/>
        </p:nvSpPr>
        <p:spPr>
          <a:xfrm>
            <a:off x="1954279" y="753979"/>
            <a:ext cx="45719" cy="4699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Right Arrow 12"/>
          <p:cNvSpPr/>
          <p:nvPr/>
        </p:nvSpPr>
        <p:spPr>
          <a:xfrm>
            <a:off x="5710989" y="3911325"/>
            <a:ext cx="385011" cy="492233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7853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ustom 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A53F52"/>
      </a:accent1>
      <a:accent2>
        <a:srgbClr val="E99757"/>
      </a:accent2>
      <a:accent3>
        <a:srgbClr val="2F3342"/>
      </a:accent3>
      <a:accent4>
        <a:srgbClr val="2C2153"/>
      </a:accent4>
      <a:accent5>
        <a:srgbClr val="01023B"/>
      </a:accent5>
      <a:accent6>
        <a:srgbClr val="7F7F7F"/>
      </a:accent6>
      <a:hlink>
        <a:srgbClr val="3A3838"/>
      </a:hlink>
      <a:folHlink>
        <a:srgbClr val="D0CECE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55661986_Tech presentation_RVA_v4" id="{72761486-35C0-4EF3-924E-44BF93C5F925}" vid="{AA80AB01-476F-48C3-B3B7-DC4890A60EF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2E71848-B78E-4D58-BFA5-D2D5918911CD}">
  <ds:schemaRefs>
    <ds:schemaRef ds:uri="http://purl.org/dc/elements/1.1/"/>
    <ds:schemaRef ds:uri="16c05727-aa75-4e4a-9b5f-8a80a1165891"/>
    <ds:schemaRef ds:uri="http://purl.org/dc/dcmitype/"/>
    <ds:schemaRef ds:uri="http://schemas.microsoft.com/office/2006/documentManagement/types"/>
    <ds:schemaRef ds:uri="http://www.w3.org/XML/1998/namespace"/>
    <ds:schemaRef ds:uri="71af3243-3dd4-4a8d-8c0d-dd76da1f02a5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89B3E157-1CAC-4231-A2EC-E93952D57E4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0B16AC2-D7DD-48B6-919A-4ADE887D756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Tech presentation</Template>
  <TotalTime>0</TotalTime>
  <Words>92</Words>
  <Application>Microsoft Office PowerPoint</Application>
  <PresentationFormat>Widescreen</PresentationFormat>
  <Paragraphs>20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9" baseType="lpstr">
      <vt:lpstr>Arial</vt:lpstr>
      <vt:lpstr>Barlow Condensed</vt:lpstr>
      <vt:lpstr>Bebas</vt:lpstr>
      <vt:lpstr>Calibri</vt:lpstr>
      <vt:lpstr>Calibri Light</vt:lpstr>
      <vt:lpstr>Gill Sans</vt:lpstr>
      <vt:lpstr>Palatino Linotype</vt:lpstr>
      <vt:lpstr>Office Theme</vt:lpstr>
      <vt:lpstr>Knowledge management system Amazon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2021-05-31T22:03:54Z</dcterms:created>
  <dcterms:modified xsi:type="dcterms:W3CDTF">2021-06-03T14:57:26Z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