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3" r:id="rId1"/>
  </p:sldMasterIdLst>
  <p:notesMasterIdLst>
    <p:notesMasterId r:id="rId21"/>
  </p:notesMasterIdLst>
  <p:sldIdLst>
    <p:sldId id="256" r:id="rId2"/>
    <p:sldId id="259" r:id="rId3"/>
    <p:sldId id="258" r:id="rId4"/>
    <p:sldId id="260" r:id="rId5"/>
    <p:sldId id="261" r:id="rId6"/>
    <p:sldId id="262" r:id="rId7"/>
    <p:sldId id="263" r:id="rId8"/>
    <p:sldId id="306" r:id="rId9"/>
    <p:sldId id="271" r:id="rId10"/>
    <p:sldId id="265" r:id="rId11"/>
    <p:sldId id="307" r:id="rId12"/>
    <p:sldId id="268" r:id="rId13"/>
    <p:sldId id="267" r:id="rId14"/>
    <p:sldId id="266" r:id="rId15"/>
    <p:sldId id="270" r:id="rId16"/>
    <p:sldId id="269" r:id="rId17"/>
    <p:sldId id="305" r:id="rId18"/>
    <p:sldId id="308" r:id="rId19"/>
    <p:sldId id="309" r:id="rId20"/>
  </p:sldIdLst>
  <p:sldSz cx="9144000" cy="5143500" type="screen16x9"/>
  <p:notesSz cx="6858000" cy="9144000"/>
  <p:embeddedFontLst>
    <p:embeddedFont>
      <p:font typeface="Bebas Neue" panose="020B0606020202050201" pitchFamily="34" charset="77"/>
      <p:regular r:id="rId22"/>
    </p:embeddedFont>
    <p:embeddedFont>
      <p:font typeface="Calibri" panose="020F0502020204030204" pitchFamily="34" charset="0"/>
      <p:regular r:id="rId23"/>
      <p:bold r:id="rId24"/>
      <p:italic r:id="rId25"/>
      <p:boldItalic r:id="rId26"/>
    </p:embeddedFont>
    <p:embeddedFont>
      <p:font typeface="Cinzel Decorative" pitchFamily="2" charset="77"/>
      <p:regular r:id="rId27"/>
      <p:bold r:id="rId28"/>
    </p:embeddedFont>
    <p:embeddedFont>
      <p:font typeface="Cormorant Garamond" pitchFamily="2" charset="77"/>
      <p:regular r:id="rId29"/>
      <p:bold r:id="rId30"/>
      <p:italic r:id="rId31"/>
      <p:boldItalic r:id="rId32"/>
    </p:embeddedFont>
    <p:embeddedFont>
      <p:font typeface="Josefin Sans" pitchFamily="2" charset="77"/>
      <p:regular r:id="rId33"/>
      <p:bold r:id="rId34"/>
      <p:italic r:id="rId35"/>
      <p:boldItalic r:id="rId36"/>
    </p:embeddedFont>
    <p:embeddedFont>
      <p:font typeface="Josefin Sans Light" panose="020F0302020204030204" pitchFamily="34" charset="0"/>
      <p:regular r:id="rId37"/>
      <p:bold r:id="rId38"/>
      <p:italic r:id="rId39"/>
      <p:boldItalic r:id="rId40"/>
    </p:embeddedFont>
    <p:embeddedFont>
      <p:font typeface="Lato" panose="020F0502020204030203" pitchFamily="34" charset="0"/>
      <p:regular r:id="rId41"/>
      <p:bold r:id="rId42"/>
      <p:italic r:id="rId43"/>
      <p:boldItalic r:id="rId44"/>
    </p:embeddedFont>
    <p:embeddedFont>
      <p:font typeface="Proxima Nova" panose="02000506030000020004" pitchFamily="2" charset="0"/>
      <p:regular r:id="rId45"/>
      <p:bold r:id="rId46"/>
      <p:italic r:id="rId47"/>
      <p:boldItalic r:id="rId4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BD6B5"/>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26FC36D-DF83-4AF4-B0B7-C91A25A2BCD4}">
  <a:tblStyle styleId="{126FC36D-DF83-4AF4-B0B7-C91A25A2BCD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6947"/>
  </p:normalViewPr>
  <p:slideViewPr>
    <p:cSldViewPr snapToGrid="0">
      <p:cViewPr varScale="1">
        <p:scale>
          <a:sx n="114" d="100"/>
          <a:sy n="114" d="100"/>
        </p:scale>
        <p:origin x="1560" y="176"/>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9" Type="http://schemas.openxmlformats.org/officeDocument/2006/relationships/font" Target="fonts/font18.fntdata"/><Relationship Id="rId21" Type="http://schemas.openxmlformats.org/officeDocument/2006/relationships/notesMaster" Target="notesMasters/notesMaster1.xml"/><Relationship Id="rId34" Type="http://schemas.openxmlformats.org/officeDocument/2006/relationships/font" Target="fonts/font13.fntdata"/><Relationship Id="rId42" Type="http://schemas.openxmlformats.org/officeDocument/2006/relationships/font" Target="fonts/font21.fntdata"/><Relationship Id="rId47" Type="http://schemas.openxmlformats.org/officeDocument/2006/relationships/font" Target="fonts/font26.fntdata"/><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font" Target="fonts/font8.fntdata"/><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font" Target="fonts/font11.fntdata"/><Relationship Id="rId37" Type="http://schemas.openxmlformats.org/officeDocument/2006/relationships/font" Target="fonts/font16.fntdata"/><Relationship Id="rId40" Type="http://schemas.openxmlformats.org/officeDocument/2006/relationships/font" Target="fonts/font19.fntdata"/><Relationship Id="rId45" Type="http://schemas.openxmlformats.org/officeDocument/2006/relationships/font" Target="fonts/font24.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36" Type="http://schemas.openxmlformats.org/officeDocument/2006/relationships/font" Target="fonts/font15.fntdata"/><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0.fntdata"/><Relationship Id="rId44" Type="http://schemas.openxmlformats.org/officeDocument/2006/relationships/font" Target="fonts/font23.fntdata"/><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font" Target="fonts/font9.fntdata"/><Relationship Id="rId35" Type="http://schemas.openxmlformats.org/officeDocument/2006/relationships/font" Target="fonts/font14.fntdata"/><Relationship Id="rId43" Type="http://schemas.openxmlformats.org/officeDocument/2006/relationships/font" Target="fonts/font22.fntdata"/><Relationship Id="rId48" Type="http://schemas.openxmlformats.org/officeDocument/2006/relationships/font" Target="fonts/font27.fntdata"/><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font" Target="fonts/font12.fntdata"/><Relationship Id="rId38" Type="http://schemas.openxmlformats.org/officeDocument/2006/relationships/font" Target="fonts/font17.fntdata"/><Relationship Id="rId46" Type="http://schemas.openxmlformats.org/officeDocument/2006/relationships/font" Target="fonts/font25.fntdata"/><Relationship Id="rId20" Type="http://schemas.openxmlformats.org/officeDocument/2006/relationships/slide" Target="slides/slide19.xml"/><Relationship Id="rId41" Type="http://schemas.openxmlformats.org/officeDocument/2006/relationships/font" Target="fonts/font20.fntdata"/><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grandluxuryhotels.com/hotel/waldorf-astoria-amsterdam"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hilton.com/en/hotels/sjdwawa-waldorf-astoria-los-cabos-pedregal/spa/?cid=OH,WA,SpaLPText6XGridFeatPropSJDWAWAAug22,MULTIPR,Tile,Home,SingleLink,i85276"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g13c3303c24d_0_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5" name="Google Shape;265;g13c3303c24d_0_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7"/>
        <p:cNvGrpSpPr/>
        <p:nvPr/>
      </p:nvGrpSpPr>
      <p:grpSpPr>
        <a:xfrm>
          <a:off x="0" y="0"/>
          <a:ext cx="0" cy="0"/>
          <a:chOff x="0" y="0"/>
          <a:chExt cx="0" cy="0"/>
        </a:xfrm>
      </p:grpSpPr>
      <p:sp>
        <p:nvSpPr>
          <p:cNvPr id="308" name="Google Shape;308;g13cf8a203ee_0_9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9" name="Google Shape;309;g13cf8a203ee_0_9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
        <p:cNvGrpSpPr/>
        <p:nvPr/>
      </p:nvGrpSpPr>
      <p:grpSpPr>
        <a:xfrm>
          <a:off x="0" y="0"/>
          <a:ext cx="0" cy="0"/>
          <a:chOff x="0" y="0"/>
          <a:chExt cx="0" cy="0"/>
        </a:xfrm>
      </p:grpSpPr>
      <p:sp>
        <p:nvSpPr>
          <p:cNvPr id="283" name="Google Shape;283;g13c3303c24d_0_1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4" name="Google Shape;284;g13c3303c24d_0_1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On this page you will se my content table what is included in the presentation.</a:t>
            </a:r>
          </a:p>
          <a:p>
            <a:pPr marL="0" lvl="0" indent="0" algn="l" rtl="0">
              <a:spcBef>
                <a:spcPts val="0"/>
              </a:spcBef>
              <a:spcAft>
                <a:spcPts val="0"/>
              </a:spcAft>
              <a:buNone/>
            </a:pPr>
            <a:r>
              <a:rPr lang="en-GB" dirty="0"/>
              <a:t>I will start with information about the hotel and we will continued later with another topics.</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6"/>
        <p:cNvGrpSpPr/>
        <p:nvPr/>
      </p:nvGrpSpPr>
      <p:grpSpPr>
        <a:xfrm>
          <a:off x="0" y="0"/>
          <a:ext cx="0" cy="0"/>
          <a:chOff x="0" y="0"/>
          <a:chExt cx="0" cy="0"/>
        </a:xfrm>
      </p:grpSpPr>
      <p:sp>
        <p:nvSpPr>
          <p:cNvPr id="317" name="Google Shape;317;g13c3303c24d_0_1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8" name="Google Shape;318;g13c3303c24d_0_1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5"/>
        <p:cNvGrpSpPr/>
        <p:nvPr/>
      </p:nvGrpSpPr>
      <p:grpSpPr>
        <a:xfrm>
          <a:off x="0" y="0"/>
          <a:ext cx="0" cy="0"/>
          <a:chOff x="0" y="0"/>
          <a:chExt cx="0" cy="0"/>
        </a:xfrm>
      </p:grpSpPr>
      <p:sp>
        <p:nvSpPr>
          <p:cNvPr id="326" name="Google Shape;326;g13c3303c24d_0_1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7" name="Google Shape;327;g13c3303c24d_0_1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4"/>
        <p:cNvGrpSpPr/>
        <p:nvPr/>
      </p:nvGrpSpPr>
      <p:grpSpPr>
        <a:xfrm>
          <a:off x="0" y="0"/>
          <a:ext cx="0" cy="0"/>
          <a:chOff x="0" y="0"/>
          <a:chExt cx="0" cy="0"/>
        </a:xfrm>
      </p:grpSpPr>
      <p:sp>
        <p:nvSpPr>
          <p:cNvPr id="335" name="Google Shape;335;gd362d286f3_1_1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6" name="Google Shape;336;gd362d286f3_1_1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They were </a:t>
            </a:r>
            <a:r>
              <a:rPr lang="en-GB" b="0" i="0" dirty="0">
                <a:solidFill>
                  <a:srgbClr val="202122"/>
                </a:solidFill>
                <a:effectLst/>
                <a:latin typeface="Arial" panose="020B0604020202020204" pitchFamily="34" charset="0"/>
              </a:rPr>
              <a:t>built in 1893 and expanded  in 1897.  But after some years in 1929 they was demolished to make a space for building a empire state building.</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7"/>
        <p:cNvGrpSpPr/>
        <p:nvPr/>
      </p:nvGrpSpPr>
      <p:grpSpPr>
        <a:xfrm>
          <a:off x="0" y="0"/>
          <a:ext cx="0" cy="0"/>
          <a:chOff x="0" y="0"/>
          <a:chExt cx="0" cy="0"/>
        </a:xfrm>
      </p:grpSpPr>
      <p:sp>
        <p:nvSpPr>
          <p:cNvPr id="418" name="Google Shape;418;gf22d1adf3d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9" name="Google Shape;419;gf22d1adf3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l">
              <a:buNone/>
            </a:pPr>
            <a:r>
              <a:rPr lang="en-GB" sz="1100" b="0" i="0" dirty="0">
                <a:solidFill>
                  <a:srgbClr val="000000"/>
                </a:solidFill>
                <a:effectLst/>
                <a:latin typeface="Lato" panose="020F0502020204030204" pitchFamily="34" charset="0"/>
              </a:rPr>
              <a:t>In 2006, Conrad Hilton buy collection of hotels after the Waldorf-Astoria which include the most luxurious hotels in the world. The collection began with five properties and would grow to possess 32 more worldwide, known as the Waldorf-Astoria Hotels &amp; Resorts. </a:t>
            </a:r>
          </a:p>
          <a:p>
            <a:pPr marL="158750" indent="0" algn="l">
              <a:buNone/>
            </a:pPr>
            <a:endParaRPr lang="en-GB" sz="1100" b="0" i="0" dirty="0">
              <a:solidFill>
                <a:srgbClr val="000000"/>
              </a:solidFill>
              <a:effectLst/>
              <a:latin typeface="Lato" panose="020F0502020204030204" pitchFamily="34" charset="0"/>
            </a:endParaRPr>
          </a:p>
          <a:p>
            <a:pPr marL="158750" indent="0" algn="l">
              <a:buNone/>
            </a:pPr>
            <a:r>
              <a:rPr lang="en-GB" b="0" i="0" dirty="0">
                <a:solidFill>
                  <a:srgbClr val="000000"/>
                </a:solidFill>
                <a:effectLst/>
                <a:latin typeface="Lato" panose="020F0502020204030203" pitchFamily="34" charset="0"/>
              </a:rPr>
              <a:t>In 2014, the </a:t>
            </a:r>
            <a:r>
              <a:rPr lang="en-GB" b="0" i="0" u="sng" dirty="0">
                <a:solidFill>
                  <a:srgbClr val="444444"/>
                </a:solidFill>
                <a:effectLst/>
                <a:latin typeface="Lato" panose="020F0502020204030203" pitchFamily="34" charset="0"/>
                <a:hlinkClick r:id="rId3"/>
              </a:rPr>
              <a:t>Astoria Amsterdam</a:t>
            </a:r>
            <a:r>
              <a:rPr lang="en-GB" b="0" i="0" dirty="0">
                <a:solidFill>
                  <a:srgbClr val="000000"/>
                </a:solidFill>
                <a:effectLst/>
                <a:latin typeface="Lato" panose="020F0502020204030203" pitchFamily="34" charset="0"/>
              </a:rPr>
              <a:t> was open and became the 25th hotel in the brand’s collection. Located on the UNESCO canal.</a:t>
            </a:r>
          </a:p>
          <a:p>
            <a:pPr marL="158750" indent="0" algn="l">
              <a:buNone/>
            </a:pPr>
            <a:endParaRPr lang="en-GB" sz="1100" b="0" i="0" dirty="0">
              <a:solidFill>
                <a:srgbClr val="000000"/>
              </a:solidFill>
              <a:effectLst/>
              <a:latin typeface="Lato" panose="020F0502020204030203" pitchFamily="34" charset="0"/>
            </a:endParaRPr>
          </a:p>
          <a:p>
            <a:pPr marL="158750" indent="0" algn="l">
              <a:buNone/>
            </a:pPr>
            <a:r>
              <a:rPr lang="en-GB" sz="1100" b="0" i="0" dirty="0">
                <a:solidFill>
                  <a:srgbClr val="000000"/>
                </a:solidFill>
                <a:effectLst/>
                <a:latin typeface="Lato" panose="020F0502020204030203" pitchFamily="34" charset="0"/>
              </a:rPr>
              <a:t>In 2022 they became one of the most luxuries brand around the world.</a:t>
            </a:r>
            <a:endParaRPr lang="en-GB" sz="1100" b="0" i="0" dirty="0">
              <a:solidFill>
                <a:srgbClr val="000000"/>
              </a:solidFill>
              <a:effectLst/>
              <a:latin typeface="Lato"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6"/>
        <p:cNvGrpSpPr/>
        <p:nvPr/>
      </p:nvGrpSpPr>
      <p:grpSpPr>
        <a:xfrm>
          <a:off x="0" y="0"/>
          <a:ext cx="0" cy="0"/>
          <a:chOff x="0" y="0"/>
          <a:chExt cx="0" cy="0"/>
        </a:xfrm>
      </p:grpSpPr>
      <p:sp>
        <p:nvSpPr>
          <p:cNvPr id="317" name="Google Shape;317;g13c3303c24d_0_1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8" name="Google Shape;318;g13c3303c24d_0_1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754947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3"/>
        <p:cNvGrpSpPr/>
        <p:nvPr/>
      </p:nvGrpSpPr>
      <p:grpSpPr>
        <a:xfrm>
          <a:off x="0" y="0"/>
          <a:ext cx="0" cy="0"/>
          <a:chOff x="0" y="0"/>
          <a:chExt cx="0" cy="0"/>
        </a:xfrm>
      </p:grpSpPr>
      <p:sp>
        <p:nvSpPr>
          <p:cNvPr id="714" name="Google Shape;714;g12bd18d42a5_0_9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5" name="Google Shape;715;g12bd18d42a5_0_9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Astoria identified an increasing number of consumers who seek the luxury sense of place to be present. Millennials, Generation X and the growing female market are also significantly reshaping the luxury landscape.</a:t>
            </a: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5"/>
        <p:cNvGrpSpPr/>
        <p:nvPr/>
      </p:nvGrpSpPr>
      <p:grpSpPr>
        <a:xfrm>
          <a:off x="0" y="0"/>
          <a:ext cx="0" cy="0"/>
          <a:chOff x="0" y="0"/>
          <a:chExt cx="0" cy="0"/>
        </a:xfrm>
      </p:grpSpPr>
      <p:sp>
        <p:nvSpPr>
          <p:cNvPr id="486" name="Google Shape;486;gd362d286f3_1_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7" name="Google Shape;487;gd362d286f3_1_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0" i="0" dirty="0">
                <a:solidFill>
                  <a:srgbClr val="121212"/>
                </a:solidFill>
                <a:effectLst/>
                <a:latin typeface="Waldorf Astoria Serif"/>
              </a:rPr>
              <a:t>Inspired by classic grandeur, they created residences that balance modern comfort with Art, so you can experience the extraordinary every day.</a:t>
            </a: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6"/>
        <p:cNvGrpSpPr/>
        <p:nvPr/>
      </p:nvGrpSpPr>
      <p:grpSpPr>
        <a:xfrm>
          <a:off x="0" y="0"/>
          <a:ext cx="0" cy="0"/>
          <a:chOff x="0" y="0"/>
          <a:chExt cx="0" cy="0"/>
        </a:xfrm>
      </p:grpSpPr>
      <p:sp>
        <p:nvSpPr>
          <p:cNvPr id="317" name="Google Shape;317;g13c3303c24d_0_1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8" name="Google Shape;318;g13c3303c24d_0_1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354657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3"/>
        <p:cNvGrpSpPr/>
        <p:nvPr/>
      </p:nvGrpSpPr>
      <p:grpSpPr>
        <a:xfrm>
          <a:off x="0" y="0"/>
          <a:ext cx="0" cy="0"/>
          <a:chOff x="0" y="0"/>
          <a:chExt cx="0" cy="0"/>
        </a:xfrm>
      </p:grpSpPr>
      <p:sp>
        <p:nvSpPr>
          <p:cNvPr id="574" name="Google Shape;574;gd362d286f3_1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5" name="Google Shape;575;gd362d286f3_1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l">
              <a:buFont typeface="Arial" panose="020B0604020202020204" pitchFamily="34" charset="0"/>
              <a:buNone/>
            </a:pPr>
            <a:r>
              <a:rPr lang="en-GB" b="0" i="0" dirty="0">
                <a:solidFill>
                  <a:srgbClr val="121212"/>
                </a:solidFill>
                <a:effectLst/>
                <a:latin typeface="Proxima Nova" panose="02000506030000020004" pitchFamily="2" charset="0"/>
              </a:rPr>
              <a:t>In this slide we will look more about </a:t>
            </a:r>
            <a:r>
              <a:rPr lang="en-GB" sz="1800" b="1" dirty="0">
                <a:effectLst/>
                <a:latin typeface="Arial" panose="020B0604020202020204" pitchFamily="34" charset="0"/>
              </a:rPr>
              <a:t>guest services and facilities </a:t>
            </a:r>
            <a:r>
              <a:rPr lang="en-GB" sz="1800" dirty="0">
                <a:effectLst/>
                <a:latin typeface="ArialMT"/>
              </a:rPr>
              <a:t>that are provided to the guests by the hotel.</a:t>
            </a:r>
            <a:endParaRPr lang="en-GB" sz="1800" dirty="0">
              <a:effectLst/>
              <a:latin typeface="SymbolMT"/>
            </a:endParaRPr>
          </a:p>
          <a:p>
            <a:pPr marL="0" lvl="0" indent="0" algn="l" rtl="0">
              <a:spcBef>
                <a:spcPts val="0"/>
              </a:spcBef>
              <a:spcAft>
                <a:spcPts val="0"/>
              </a:spcAft>
              <a:buNone/>
            </a:pPr>
            <a:endParaRPr lang="en-GB" b="0" i="0" dirty="0">
              <a:solidFill>
                <a:srgbClr val="121212"/>
              </a:solidFill>
              <a:effectLst/>
              <a:latin typeface="Proxima Nova" panose="02000506030000020004" pitchFamily="2" charset="0"/>
            </a:endParaRPr>
          </a:p>
          <a:p>
            <a:pPr marL="0" lvl="0" indent="0" algn="l" rtl="0">
              <a:spcBef>
                <a:spcPts val="0"/>
              </a:spcBef>
              <a:spcAft>
                <a:spcPts val="0"/>
              </a:spcAft>
              <a:buNone/>
            </a:pPr>
            <a:r>
              <a:rPr lang="en-GB" b="0" i="0" dirty="0">
                <a:solidFill>
                  <a:srgbClr val="121212"/>
                </a:solidFill>
                <a:effectLst/>
                <a:latin typeface="Proxima Nova" panose="02000506030000020004" pitchFamily="2" charset="0"/>
              </a:rPr>
              <a:t>Furry friends are family, too, we get it. Which is why they are welcoming four legged guests in most of their hotels.</a:t>
            </a:r>
          </a:p>
          <a:p>
            <a:pPr marL="0" lvl="0" indent="0" algn="l" rtl="0">
              <a:spcBef>
                <a:spcPts val="0"/>
              </a:spcBef>
              <a:spcAft>
                <a:spcPts val="0"/>
              </a:spcAft>
              <a:buNone/>
            </a:pPr>
            <a:endParaRPr lang="en-GB" b="0" i="0" dirty="0">
              <a:solidFill>
                <a:srgbClr val="121212"/>
              </a:solidFill>
              <a:effectLst/>
              <a:latin typeface="Proxima Nova" panose="02000506030000020004" pitchFamily="2" charset="0"/>
            </a:endParaRPr>
          </a:p>
          <a:p>
            <a:pPr marL="0" lvl="0" indent="0" algn="l" rtl="0">
              <a:spcBef>
                <a:spcPts val="0"/>
              </a:spcBef>
              <a:spcAft>
                <a:spcPts val="0"/>
              </a:spcAft>
              <a:buNone/>
            </a:pPr>
            <a:r>
              <a:rPr lang="en-GB" b="0" i="0" dirty="0">
                <a:solidFill>
                  <a:srgbClr val="121212"/>
                </a:solidFill>
                <a:effectLst/>
                <a:latin typeface="Proxima Nova" panose="02000506030000020004" pitchFamily="2" charset="0"/>
              </a:rPr>
              <a:t>With the expanding of the internet services all of our hotel are </a:t>
            </a:r>
            <a:r>
              <a:rPr lang="en-GB" b="0" i="0" dirty="0" err="1">
                <a:solidFill>
                  <a:srgbClr val="121212"/>
                </a:solidFill>
                <a:effectLst/>
                <a:latin typeface="Proxima Nova" panose="02000506030000020004" pitchFamily="2" charset="0"/>
              </a:rPr>
              <a:t>wifi</a:t>
            </a:r>
            <a:r>
              <a:rPr lang="en-GB" b="0" i="0" dirty="0">
                <a:solidFill>
                  <a:srgbClr val="121212"/>
                </a:solidFill>
                <a:effectLst/>
                <a:latin typeface="Proxima Nova" panose="02000506030000020004" pitchFamily="2" charset="0"/>
              </a:rPr>
              <a:t> free.</a:t>
            </a:r>
          </a:p>
          <a:p>
            <a:pPr marL="0" lvl="0" indent="0" algn="l" rtl="0">
              <a:spcBef>
                <a:spcPts val="0"/>
              </a:spcBef>
              <a:spcAft>
                <a:spcPts val="0"/>
              </a:spcAft>
              <a:buNone/>
            </a:pPr>
            <a:endParaRPr lang="en-GB" b="0" i="0" dirty="0">
              <a:solidFill>
                <a:srgbClr val="121212"/>
              </a:solidFill>
              <a:effectLst/>
              <a:latin typeface="Proxima Nova" panose="02000506030000020004" pitchFamily="2" charset="0"/>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At Waldorf Astoria they offered variety of spa services which include </a:t>
            </a:r>
            <a:r>
              <a:rPr lang="en-GB" b="0" i="0" dirty="0">
                <a:solidFill>
                  <a:srgbClr val="121212"/>
                </a:solidFill>
                <a:effectLst/>
                <a:latin typeface="Proxima Nova" panose="02000506030000020004" pitchFamily="2" charset="0"/>
              </a:rPr>
              <a:t>rituals, herbs, and Mexican folk healing for balance, a desert oasis, brings renewal through individualized care is only small part of the spa services provided by Astoria.</a:t>
            </a:r>
            <a:endParaRPr lang="en-GB" dirty="0">
              <a:hlinkClick r:id="rId3"/>
            </a:endParaRPr>
          </a:p>
          <a:p>
            <a:pPr marL="0" lvl="0" indent="0" algn="l" rtl="0">
              <a:spcBef>
                <a:spcPts val="0"/>
              </a:spcBef>
              <a:spcAft>
                <a:spcPts val="0"/>
              </a:spcAft>
              <a:buNone/>
            </a:pPr>
            <a:r>
              <a:rPr lang="en-GB" b="0" i="0" dirty="0">
                <a:solidFill>
                  <a:srgbClr val="121212"/>
                </a:solidFill>
                <a:effectLst/>
                <a:latin typeface="Proxima Nova" panose="02000506030000020004" pitchFamily="2" charset="0"/>
              </a:rPr>
              <a:t> </a:t>
            </a:r>
          </a:p>
          <a:p>
            <a:pPr marL="0" lvl="0" indent="0" algn="l" rtl="0">
              <a:spcBef>
                <a:spcPts val="0"/>
              </a:spcBef>
              <a:spcAft>
                <a:spcPts val="0"/>
              </a:spcAft>
              <a:buNone/>
            </a:pPr>
            <a:r>
              <a:rPr lang="en-GB" b="0" i="0" dirty="0" err="1">
                <a:solidFill>
                  <a:srgbClr val="121212"/>
                </a:solidFill>
                <a:effectLst/>
                <a:latin typeface="Proxima Nova" panose="02000506030000020004" pitchFamily="2" charset="0"/>
              </a:rPr>
              <a:t>Nextly</a:t>
            </a:r>
            <a:r>
              <a:rPr lang="en-GB" b="0" i="0" dirty="0">
                <a:solidFill>
                  <a:srgbClr val="121212"/>
                </a:solidFill>
                <a:effectLst/>
                <a:latin typeface="Proxima Nova" panose="02000506030000020004" pitchFamily="2" charset="0"/>
              </a:rPr>
              <a:t> we will look at Wedding traditions are important and every culture celebrates differently in Astoria they know what it takes to create a celebration you’ll remember forever.</a:t>
            </a:r>
          </a:p>
          <a:p>
            <a:pPr marL="0" lvl="0" indent="0" algn="l" rtl="0">
              <a:spcBef>
                <a:spcPts val="0"/>
              </a:spcBef>
              <a:spcAft>
                <a:spcPts val="0"/>
              </a:spcAft>
              <a:buNone/>
            </a:pPr>
            <a:endParaRPr lang="en-GB" b="0" i="0" dirty="0">
              <a:solidFill>
                <a:srgbClr val="121212"/>
              </a:solidFill>
              <a:effectLst/>
              <a:latin typeface="Proxima Nova" panose="02000506030000020004" pitchFamily="2" charset="0"/>
            </a:endParaRPr>
          </a:p>
          <a:p>
            <a:pPr marL="0" lvl="0" indent="0" algn="l" rtl="0">
              <a:spcBef>
                <a:spcPts val="0"/>
              </a:spcBef>
              <a:spcAft>
                <a:spcPts val="0"/>
              </a:spcAft>
              <a:buNone/>
            </a:pPr>
            <a:r>
              <a:rPr lang="en-GB" b="0" i="0" dirty="0">
                <a:solidFill>
                  <a:srgbClr val="121212"/>
                </a:solidFill>
                <a:effectLst/>
                <a:latin typeface="Proxima Nova" panose="02000506030000020004" pitchFamily="2" charset="0"/>
              </a:rPr>
              <a:t>As well with that they offer a variety of ski vacations where you not going to forget it the comfortable rooms and suites, great dining, and relaxing leisure amenities.</a:t>
            </a:r>
          </a:p>
          <a:p>
            <a:pPr marL="0" lvl="0" indent="0" algn="l" rtl="0">
              <a:spcBef>
                <a:spcPts val="0"/>
              </a:spcBef>
              <a:spcAft>
                <a:spcPts val="0"/>
              </a:spcAft>
              <a:buNone/>
            </a:pPr>
            <a:endParaRPr lang="en-GB" b="0" i="0" dirty="0">
              <a:solidFill>
                <a:srgbClr val="121212"/>
              </a:solidFill>
              <a:effectLst/>
              <a:latin typeface="Proxima Nova" panose="02000506030000020004" pitchFamily="2" charset="0"/>
            </a:endParaRPr>
          </a:p>
          <a:p>
            <a:pPr marL="0" lvl="0" indent="0" algn="l" rtl="0">
              <a:spcBef>
                <a:spcPts val="0"/>
              </a:spcBef>
              <a:spcAft>
                <a:spcPts val="0"/>
              </a:spcAft>
              <a:buNone/>
            </a:pPr>
            <a:r>
              <a:rPr lang="en-GB" b="0" i="0" dirty="0">
                <a:solidFill>
                  <a:srgbClr val="121212"/>
                </a:solidFill>
                <a:effectLst/>
                <a:latin typeface="Proxima Nova" panose="02000506030000020004" pitchFamily="2" charset="0"/>
              </a:rPr>
              <a:t>There is a free parking in almost all Astoria hotels.</a:t>
            </a:r>
          </a:p>
          <a:p>
            <a:pPr marL="0" lvl="0" indent="0" algn="l" rtl="0">
              <a:spcBef>
                <a:spcPts val="0"/>
              </a:spcBef>
              <a:spcAft>
                <a:spcPts val="0"/>
              </a:spcAft>
              <a:buNone/>
            </a:pPr>
            <a:endParaRPr lang="en-GB" b="0" i="0" dirty="0">
              <a:solidFill>
                <a:srgbClr val="121212"/>
              </a:solidFill>
              <a:effectLst/>
              <a:latin typeface="Proxima Nova" panose="02000506030000020004" pitchFamily="2" charset="0"/>
            </a:endParaRPr>
          </a:p>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4"/>
        <p:cNvGrpSpPr/>
        <p:nvPr/>
      </p:nvGrpSpPr>
      <p:grpSpPr>
        <a:xfrm>
          <a:off x="0" y="0"/>
          <a:ext cx="0" cy="0"/>
          <a:chOff x="0" y="0"/>
          <a:chExt cx="0" cy="0"/>
        </a:xfrm>
      </p:grpSpPr>
      <p:sp>
        <p:nvSpPr>
          <p:cNvPr id="515" name="Google Shape;515;gd362d286f3_1_1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6" name="Google Shape;516;gd362d286f3_1_1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0" i="0" dirty="0">
                <a:solidFill>
                  <a:srgbClr val="202124"/>
                </a:solidFill>
                <a:effectLst/>
                <a:latin typeface="arial" panose="020B0604020202020204" pitchFamily="34" charset="0"/>
              </a:rPr>
              <a:t>As of January Astoria had 32 locations with almost of 10,000 rooms in 15 countries and territories, with so many locations the guest can experience the nature of Astoria around the world and they don’t need to travel to curtain destination in order to stay in some of their hotels. </a:t>
            </a: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8"/>
        <p:cNvGrpSpPr/>
        <p:nvPr/>
      </p:nvGrpSpPr>
      <p:grpSpPr>
        <a:xfrm>
          <a:off x="0" y="0"/>
          <a:ext cx="0" cy="0"/>
          <a:chOff x="0" y="0"/>
          <a:chExt cx="0" cy="0"/>
        </a:xfrm>
      </p:grpSpPr>
      <p:sp>
        <p:nvSpPr>
          <p:cNvPr id="509" name="Google Shape;509;gd362d286f3_1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0" name="Google Shape;510;gd362d286f3_1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1"/>
        <p:cNvGrpSpPr/>
        <p:nvPr/>
      </p:nvGrpSpPr>
      <p:grpSpPr>
        <a:xfrm>
          <a:off x="0" y="0"/>
          <a:ext cx="0" cy="0"/>
          <a:chOff x="0" y="0"/>
          <a:chExt cx="0" cy="0"/>
        </a:xfrm>
      </p:grpSpPr>
      <p:sp>
        <p:nvSpPr>
          <p:cNvPr id="692" name="Google Shape;692;gd362d286f3_1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3" name="Google Shape;693;gd362d286f3_1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0" i="0" u="none" strike="noStrike" dirty="0">
                <a:solidFill>
                  <a:srgbClr val="353740"/>
                </a:solidFill>
                <a:effectLst/>
                <a:latin typeface="ColfaxAI"/>
              </a:rPr>
              <a:t>Guest services play an important role in providing guests with a positive experience. From the front desk staff to the housekeeping staff, guest services are responsible for ensuring that all guests are taken care of and have a pleasant stay. Good customer service is essential for a successful business, as it can help to increase customer loyalty and satisfaction. In addition, guest services can help to provide information on the area and promote local attractions, helping to boost tourism and encourage repeat business.</a:t>
            </a:r>
            <a:endParaRPr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7"/>
        <p:cNvGrpSpPr/>
        <p:nvPr/>
      </p:nvGrpSpPr>
      <p:grpSpPr>
        <a:xfrm>
          <a:off x="0" y="0"/>
          <a:ext cx="0" cy="0"/>
          <a:chOff x="0" y="0"/>
          <a:chExt cx="0" cy="0"/>
        </a:xfrm>
      </p:grpSpPr>
      <p:sp>
        <p:nvSpPr>
          <p:cNvPr id="628" name="Google Shape;628;gd362d286f3_1_1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29" name="Google Shape;629;gd362d286f3_1_1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In this slide we will discuss the </a:t>
            </a:r>
            <a:r>
              <a:rPr lang="en-GB" b="0" i="0" u="none" strike="noStrike" dirty="0">
                <a:solidFill>
                  <a:srgbClr val="353740"/>
                </a:solidFill>
                <a:effectLst/>
                <a:latin typeface="ColfaxAI"/>
              </a:rPr>
              <a:t>importance of hospitality and how hotels meet or exceed guest expectations.</a:t>
            </a:r>
          </a:p>
          <a:p>
            <a:pPr marL="0" lvl="0" indent="0" algn="l" rtl="0">
              <a:spcBef>
                <a:spcPts val="0"/>
              </a:spcBef>
              <a:spcAft>
                <a:spcPts val="0"/>
              </a:spcAft>
              <a:buNone/>
            </a:pPr>
            <a:endParaRPr lang="en-GB" b="0" i="0" u="none" strike="noStrike" dirty="0">
              <a:solidFill>
                <a:srgbClr val="353740"/>
              </a:solidFill>
              <a:effectLst/>
              <a:latin typeface="ColfaxAI"/>
            </a:endParaRPr>
          </a:p>
          <a:p>
            <a:pPr marL="0" lvl="0" indent="0" algn="l" rtl="0">
              <a:spcBef>
                <a:spcPts val="0"/>
              </a:spcBef>
              <a:spcAft>
                <a:spcPts val="0"/>
              </a:spcAft>
              <a:buNone/>
            </a:pPr>
            <a:r>
              <a:rPr lang="en-GB" b="0" i="0" u="none" strike="noStrike" dirty="0">
                <a:solidFill>
                  <a:srgbClr val="353740"/>
                </a:solidFill>
                <a:effectLst/>
                <a:latin typeface="ColfaxAI"/>
              </a:rPr>
              <a:t>Hospitality is an important part of the hotel industry and is essential in creating memorable experiences for guests. Hotels are expected to provide a level of comfort and convenience that meets or exceeds guests’ expectations. To do this, hotels must be welcoming and offer a variety of services that make guests feel at home. These services include providing comfortable rooms, a range of amenities, friendly staff, and a variety of activities to help make their stay enjoyable.</a:t>
            </a:r>
          </a:p>
          <a:p>
            <a:pPr marL="0" lvl="0" indent="0" algn="l" rtl="0">
              <a:spcBef>
                <a:spcPts val="0"/>
              </a:spcBef>
              <a:spcAft>
                <a:spcPts val="0"/>
              </a:spcAft>
              <a:buNone/>
            </a:pPr>
            <a:endParaRPr lang="en-GB" b="0" i="0" u="none" strike="noStrike" dirty="0">
              <a:solidFill>
                <a:srgbClr val="353740"/>
              </a:solidFill>
              <a:effectLst/>
              <a:latin typeface="ColfaxAI"/>
            </a:endParaRPr>
          </a:p>
          <a:p>
            <a:pPr marL="0" lvl="0" indent="0" algn="l" rtl="0">
              <a:spcBef>
                <a:spcPts val="0"/>
              </a:spcBef>
              <a:spcAft>
                <a:spcPts val="0"/>
              </a:spcAft>
              <a:buNone/>
            </a:pPr>
            <a:r>
              <a:rPr lang="en-GB" b="0" i="0" u="none" strike="noStrike" dirty="0">
                <a:solidFill>
                  <a:srgbClr val="353740"/>
                </a:solidFill>
                <a:effectLst/>
                <a:latin typeface="ColfaxAI"/>
              </a:rPr>
              <a:t>If a hotel want to exceed guest expectations they have to provide  a range of activities and entertainment options to ensure that guests are having a memorable experience. This may include pool and beach access, as well as nearby attractions, such as museums and </a:t>
            </a:r>
            <a:r>
              <a:rPr lang="en-GB" b="0" i="0" u="none" strike="noStrike" dirty="0" err="1">
                <a:solidFill>
                  <a:srgbClr val="353740"/>
                </a:solidFill>
                <a:effectLst/>
                <a:latin typeface="ColfaxAI"/>
              </a:rPr>
              <a:t>theaters</a:t>
            </a:r>
            <a:r>
              <a:rPr lang="en-GB" b="0" i="0" u="none" strike="noStrike" dirty="0">
                <a:solidFill>
                  <a:srgbClr val="353740"/>
                </a:solidFill>
                <a:effectLst/>
                <a:latin typeface="ColfaxAI"/>
              </a:rPr>
              <a:t>. Hotels should also provide a range of dining options, from casual to fine dining, to meet the needs of all guests.</a:t>
            </a:r>
            <a:endParaRPr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1"/>
        <p:cNvGrpSpPr/>
        <p:nvPr/>
      </p:nvGrpSpPr>
      <p:grpSpPr>
        <a:xfrm>
          <a:off x="0" y="0"/>
          <a:ext cx="0" cy="0"/>
          <a:chOff x="0" y="0"/>
          <a:chExt cx="0" cy="0"/>
        </a:xfrm>
      </p:grpSpPr>
      <p:sp>
        <p:nvSpPr>
          <p:cNvPr id="692" name="Google Shape;692;gd362d286f3_1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3" name="Google Shape;693;gd362d286f3_1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0" i="0" u="none" strike="noStrike" dirty="0">
                <a:solidFill>
                  <a:srgbClr val="353740"/>
                </a:solidFill>
                <a:effectLst/>
                <a:latin typeface="ColfaxAI"/>
              </a:rPr>
              <a:t>.</a:t>
            </a:r>
            <a:endParaRPr dirty="0"/>
          </a:p>
        </p:txBody>
      </p:sp>
    </p:spTree>
    <p:extLst>
      <p:ext uri="{BB962C8B-B14F-4D97-AF65-F5344CB8AC3E}">
        <p14:creationId xmlns:p14="http://schemas.microsoft.com/office/powerpoint/2010/main" val="31378204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520150" y="1535075"/>
            <a:ext cx="3940500" cy="641700"/>
          </a:xfrm>
          <a:prstGeom prst="rect">
            <a:avLst/>
          </a:prstGeom>
        </p:spPr>
        <p:txBody>
          <a:bodyPr spcFirstLastPara="1" wrap="square" lIns="91425" tIns="91425" rIns="91425" bIns="91425" anchor="ctr" anchorCtr="0">
            <a:noAutofit/>
          </a:bodyPr>
          <a:lstStyle>
            <a:lvl1pPr lvl="0" algn="r">
              <a:lnSpc>
                <a:spcPct val="90000"/>
              </a:lnSpc>
              <a:spcBef>
                <a:spcPts val="0"/>
              </a:spcBef>
              <a:spcAft>
                <a:spcPts val="0"/>
              </a:spcAft>
              <a:buClr>
                <a:srgbClr val="191919"/>
              </a:buClr>
              <a:buSzPts val="5200"/>
              <a:buNone/>
              <a:defRPr sz="6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2340775" y="3602425"/>
            <a:ext cx="4462500" cy="439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415200" y="221500"/>
            <a:ext cx="8313600" cy="4694650"/>
            <a:chOff x="415200" y="221500"/>
            <a:chExt cx="8313600" cy="4694650"/>
          </a:xfrm>
        </p:grpSpPr>
        <p:cxnSp>
          <p:nvCxnSpPr>
            <p:cNvPr id="12" name="Google Shape;12;p2"/>
            <p:cNvCxnSpPr/>
            <p:nvPr/>
          </p:nvCxnSpPr>
          <p:spPr>
            <a:xfrm rot="-5400000">
              <a:off x="29400" y="2571750"/>
              <a:ext cx="771600" cy="0"/>
            </a:xfrm>
            <a:prstGeom prst="straightConnector1">
              <a:avLst/>
            </a:prstGeom>
            <a:noFill/>
            <a:ln w="9525" cap="flat" cmpd="sng">
              <a:solidFill>
                <a:schemeClr val="lt1"/>
              </a:solidFill>
              <a:prstDash val="solid"/>
              <a:round/>
              <a:headEnd type="none" w="med" len="med"/>
              <a:tailEnd type="none" w="med" len="med"/>
            </a:ln>
          </p:spPr>
        </p:cxnSp>
        <p:cxnSp>
          <p:nvCxnSpPr>
            <p:cNvPr id="13" name="Google Shape;13;p2"/>
            <p:cNvCxnSpPr/>
            <p:nvPr/>
          </p:nvCxnSpPr>
          <p:spPr>
            <a:xfrm rot="-5400000">
              <a:off x="8343000" y="2571750"/>
              <a:ext cx="771600" cy="0"/>
            </a:xfrm>
            <a:prstGeom prst="straightConnector1">
              <a:avLst/>
            </a:prstGeom>
            <a:noFill/>
            <a:ln w="9525" cap="flat" cmpd="sng">
              <a:solidFill>
                <a:schemeClr val="lt1"/>
              </a:solidFill>
              <a:prstDash val="solid"/>
              <a:round/>
              <a:headEnd type="none" w="med" len="med"/>
              <a:tailEnd type="none" w="med" len="med"/>
            </a:ln>
          </p:spPr>
        </p:cxnSp>
        <p:grpSp>
          <p:nvGrpSpPr>
            <p:cNvPr id="14" name="Google Shape;14;p2"/>
            <p:cNvGrpSpPr/>
            <p:nvPr/>
          </p:nvGrpSpPr>
          <p:grpSpPr>
            <a:xfrm>
              <a:off x="2804975" y="221500"/>
              <a:ext cx="3559250" cy="104700"/>
              <a:chOff x="2805000" y="488200"/>
              <a:chExt cx="3559250" cy="104700"/>
            </a:xfrm>
          </p:grpSpPr>
          <p:sp>
            <p:nvSpPr>
              <p:cNvPr id="15" name="Google Shape;15;p2"/>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6" name="Google Shape;16;p2"/>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17" name="Google Shape;17;p2"/>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grpSp>
          <p:nvGrpSpPr>
            <p:cNvPr id="18" name="Google Shape;18;p2"/>
            <p:cNvGrpSpPr/>
            <p:nvPr/>
          </p:nvGrpSpPr>
          <p:grpSpPr>
            <a:xfrm>
              <a:off x="2804975" y="4811450"/>
              <a:ext cx="3559250" cy="104700"/>
              <a:chOff x="2805000" y="488200"/>
              <a:chExt cx="3559250" cy="104700"/>
            </a:xfrm>
          </p:grpSpPr>
          <p:sp>
            <p:nvSpPr>
              <p:cNvPr id="19" name="Google Shape;19;p2"/>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0" name="Google Shape;20;p2"/>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21" name="Google Shape;21;p2"/>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22"/>
        <p:cNvGrpSpPr/>
        <p:nvPr/>
      </p:nvGrpSpPr>
      <p:grpSpPr>
        <a:xfrm>
          <a:off x="0" y="0"/>
          <a:ext cx="0" cy="0"/>
          <a:chOff x="0" y="0"/>
          <a:chExt cx="0" cy="0"/>
        </a:xfrm>
      </p:grpSpPr>
      <p:sp>
        <p:nvSpPr>
          <p:cNvPr id="23" name="Google Shape;23;p3"/>
          <p:cNvSpPr txBox="1">
            <a:spLocks noGrp="1"/>
          </p:cNvSpPr>
          <p:nvPr>
            <p:ph type="title"/>
          </p:nvPr>
        </p:nvSpPr>
        <p:spPr>
          <a:xfrm>
            <a:off x="3367513" y="1747450"/>
            <a:ext cx="4218900" cy="9144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4" name="Google Shape;24;p3"/>
          <p:cNvSpPr txBox="1">
            <a:spLocks noGrp="1"/>
          </p:cNvSpPr>
          <p:nvPr>
            <p:ph type="title" idx="2" hasCustomPrompt="1"/>
          </p:nvPr>
        </p:nvSpPr>
        <p:spPr>
          <a:xfrm>
            <a:off x="1405188" y="951810"/>
            <a:ext cx="2294400" cy="20319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6000"/>
              <a:buNone/>
              <a:defRPr sz="15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5" name="Google Shape;25;p3"/>
          <p:cNvSpPr txBox="1">
            <a:spLocks noGrp="1"/>
          </p:cNvSpPr>
          <p:nvPr>
            <p:ph type="subTitle" idx="1"/>
          </p:nvPr>
        </p:nvSpPr>
        <p:spPr>
          <a:xfrm>
            <a:off x="2286000" y="3780600"/>
            <a:ext cx="4572000" cy="3657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26" name="Google Shape;26;p3"/>
          <p:cNvGrpSpPr/>
          <p:nvPr/>
        </p:nvGrpSpPr>
        <p:grpSpPr>
          <a:xfrm>
            <a:off x="415200" y="221500"/>
            <a:ext cx="8313600" cy="4694650"/>
            <a:chOff x="415200" y="221500"/>
            <a:chExt cx="8313600" cy="4694650"/>
          </a:xfrm>
        </p:grpSpPr>
        <p:cxnSp>
          <p:nvCxnSpPr>
            <p:cNvPr id="27" name="Google Shape;27;p3"/>
            <p:cNvCxnSpPr/>
            <p:nvPr/>
          </p:nvCxnSpPr>
          <p:spPr>
            <a:xfrm rot="-5400000">
              <a:off x="29400" y="2571750"/>
              <a:ext cx="771600" cy="0"/>
            </a:xfrm>
            <a:prstGeom prst="straightConnector1">
              <a:avLst/>
            </a:prstGeom>
            <a:noFill/>
            <a:ln w="9525" cap="flat" cmpd="sng">
              <a:solidFill>
                <a:schemeClr val="lt1"/>
              </a:solidFill>
              <a:prstDash val="solid"/>
              <a:round/>
              <a:headEnd type="none" w="med" len="med"/>
              <a:tailEnd type="none" w="med" len="med"/>
            </a:ln>
          </p:spPr>
        </p:cxnSp>
        <p:cxnSp>
          <p:nvCxnSpPr>
            <p:cNvPr id="28" name="Google Shape;28;p3"/>
            <p:cNvCxnSpPr/>
            <p:nvPr/>
          </p:nvCxnSpPr>
          <p:spPr>
            <a:xfrm rot="-5400000">
              <a:off x="8343000" y="2571750"/>
              <a:ext cx="771600" cy="0"/>
            </a:xfrm>
            <a:prstGeom prst="straightConnector1">
              <a:avLst/>
            </a:prstGeom>
            <a:noFill/>
            <a:ln w="9525" cap="flat" cmpd="sng">
              <a:solidFill>
                <a:schemeClr val="lt1"/>
              </a:solidFill>
              <a:prstDash val="solid"/>
              <a:round/>
              <a:headEnd type="none" w="med" len="med"/>
              <a:tailEnd type="none" w="med" len="med"/>
            </a:ln>
          </p:spPr>
        </p:cxnSp>
        <p:grpSp>
          <p:nvGrpSpPr>
            <p:cNvPr id="29" name="Google Shape;29;p3"/>
            <p:cNvGrpSpPr/>
            <p:nvPr/>
          </p:nvGrpSpPr>
          <p:grpSpPr>
            <a:xfrm>
              <a:off x="2804975" y="221500"/>
              <a:ext cx="3559250" cy="104700"/>
              <a:chOff x="2805000" y="488200"/>
              <a:chExt cx="3559250" cy="104700"/>
            </a:xfrm>
          </p:grpSpPr>
          <p:sp>
            <p:nvSpPr>
              <p:cNvPr id="30" name="Google Shape;30;p3"/>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1" name="Google Shape;31;p3"/>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32" name="Google Shape;32;p3"/>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grpSp>
          <p:nvGrpSpPr>
            <p:cNvPr id="33" name="Google Shape;33;p3"/>
            <p:cNvGrpSpPr/>
            <p:nvPr/>
          </p:nvGrpSpPr>
          <p:grpSpPr>
            <a:xfrm>
              <a:off x="2804975" y="4811450"/>
              <a:ext cx="3559250" cy="104700"/>
              <a:chOff x="2805000" y="488200"/>
              <a:chExt cx="3559250" cy="104700"/>
            </a:xfrm>
          </p:grpSpPr>
          <p:sp>
            <p:nvSpPr>
              <p:cNvPr id="34" name="Google Shape;34;p3"/>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5" name="Google Shape;35;p3"/>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36" name="Google Shape;36;p3"/>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37"/>
        <p:cNvGrpSpPr/>
        <p:nvPr/>
      </p:nvGrpSpPr>
      <p:grpSpPr>
        <a:xfrm>
          <a:off x="0" y="0"/>
          <a:ext cx="0" cy="0"/>
          <a:chOff x="0" y="0"/>
          <a:chExt cx="0" cy="0"/>
        </a:xfrm>
      </p:grpSpPr>
      <p:sp>
        <p:nvSpPr>
          <p:cNvPr id="38" name="Google Shape;38;p4"/>
          <p:cNvSpPr txBox="1">
            <a:spLocks noGrp="1"/>
          </p:cNvSpPr>
          <p:nvPr>
            <p:ph type="subTitle" idx="1"/>
          </p:nvPr>
        </p:nvSpPr>
        <p:spPr>
          <a:xfrm>
            <a:off x="720000" y="2571700"/>
            <a:ext cx="3470100" cy="1463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160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9" name="Google Shape;39;p4"/>
          <p:cNvSpPr txBox="1">
            <a:spLocks noGrp="1"/>
          </p:cNvSpPr>
          <p:nvPr>
            <p:ph type="title"/>
          </p:nvPr>
        </p:nvSpPr>
        <p:spPr>
          <a:xfrm>
            <a:off x="720000" y="972975"/>
            <a:ext cx="3470100" cy="8229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000"/>
              <a:buNone/>
              <a:defRPr sz="5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0" name="Google Shape;40;p4"/>
          <p:cNvSpPr/>
          <p:nvPr/>
        </p:nvSpPr>
        <p:spPr>
          <a:xfrm>
            <a:off x="6381300" y="0"/>
            <a:ext cx="27627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1"/>
        <p:cNvGrpSpPr/>
        <p:nvPr/>
      </p:nvGrpSpPr>
      <p:grpSpPr>
        <a:xfrm>
          <a:off x="0" y="0"/>
          <a:ext cx="0" cy="0"/>
          <a:chOff x="0" y="0"/>
          <a:chExt cx="0" cy="0"/>
        </a:xfrm>
      </p:grpSpPr>
      <p:sp>
        <p:nvSpPr>
          <p:cNvPr id="42" name="Google Shape;42;p5"/>
          <p:cNvSpPr txBox="1">
            <a:spLocks noGrp="1"/>
          </p:cNvSpPr>
          <p:nvPr>
            <p:ph type="subTitle" idx="1"/>
          </p:nvPr>
        </p:nvSpPr>
        <p:spPr>
          <a:xfrm>
            <a:off x="1372968" y="2445988"/>
            <a:ext cx="2743200" cy="4572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2500"/>
              <a:buFont typeface="Bebas Neue"/>
              <a:buNone/>
              <a:defRPr sz="2200">
                <a:latin typeface="Cinzel Decorative"/>
                <a:ea typeface="Cinzel Decorative"/>
                <a:cs typeface="Cinzel Decorative"/>
                <a:sym typeface="Cinzel Decorative"/>
              </a:defRPr>
            </a:lvl1pPr>
            <a:lvl2pPr lvl="1" algn="ctr">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43" name="Google Shape;43;p5"/>
          <p:cNvSpPr txBox="1">
            <a:spLocks noGrp="1"/>
          </p:cNvSpPr>
          <p:nvPr>
            <p:ph type="subTitle" idx="2"/>
          </p:nvPr>
        </p:nvSpPr>
        <p:spPr>
          <a:xfrm>
            <a:off x="5027843" y="2445988"/>
            <a:ext cx="2743200" cy="457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500"/>
              <a:buFont typeface="Bebas Neue"/>
              <a:buNone/>
              <a:defRPr sz="2200">
                <a:latin typeface="Cinzel Decorative"/>
                <a:ea typeface="Cinzel Decorative"/>
                <a:cs typeface="Cinzel Decorative"/>
                <a:sym typeface="Cinzel Decorative"/>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44" name="Google Shape;44;p5"/>
          <p:cNvSpPr txBox="1">
            <a:spLocks noGrp="1"/>
          </p:cNvSpPr>
          <p:nvPr>
            <p:ph type="subTitle" idx="3"/>
          </p:nvPr>
        </p:nvSpPr>
        <p:spPr>
          <a:xfrm>
            <a:off x="1372968" y="3069806"/>
            <a:ext cx="2743200" cy="100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5" name="Google Shape;45;p5"/>
          <p:cNvSpPr txBox="1">
            <a:spLocks noGrp="1"/>
          </p:cNvSpPr>
          <p:nvPr>
            <p:ph type="subTitle" idx="4"/>
          </p:nvPr>
        </p:nvSpPr>
        <p:spPr>
          <a:xfrm>
            <a:off x="5027843" y="3069806"/>
            <a:ext cx="2743200" cy="100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6" name="Google Shape;46;p5"/>
          <p:cNvSpPr txBox="1">
            <a:spLocks noGrp="1"/>
          </p:cNvSpPr>
          <p:nvPr>
            <p:ph type="title"/>
          </p:nvPr>
        </p:nvSpPr>
        <p:spPr>
          <a:xfrm>
            <a:off x="720000" y="365760"/>
            <a:ext cx="7704000" cy="548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47" name="Google Shape;47;p5"/>
          <p:cNvGrpSpPr/>
          <p:nvPr/>
        </p:nvGrpSpPr>
        <p:grpSpPr>
          <a:xfrm>
            <a:off x="2804975" y="221500"/>
            <a:ext cx="3559250" cy="104700"/>
            <a:chOff x="2805000" y="488200"/>
            <a:chExt cx="3559250" cy="104700"/>
          </a:xfrm>
        </p:grpSpPr>
        <p:sp>
          <p:nvSpPr>
            <p:cNvPr id="48" name="Google Shape;48;p5"/>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9" name="Google Shape;49;p5"/>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50" name="Google Shape;50;p5"/>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1"/>
        <p:cNvGrpSpPr/>
        <p:nvPr/>
      </p:nvGrpSpPr>
      <p:grpSpPr>
        <a:xfrm>
          <a:off x="0" y="0"/>
          <a:ext cx="0" cy="0"/>
          <a:chOff x="0" y="0"/>
          <a:chExt cx="0" cy="0"/>
        </a:xfrm>
      </p:grpSpPr>
      <p:sp>
        <p:nvSpPr>
          <p:cNvPr id="52" name="Google Shape;52;p6"/>
          <p:cNvSpPr txBox="1">
            <a:spLocks noGrp="1"/>
          </p:cNvSpPr>
          <p:nvPr>
            <p:ph type="title"/>
          </p:nvPr>
        </p:nvSpPr>
        <p:spPr>
          <a:xfrm>
            <a:off x="720000" y="365760"/>
            <a:ext cx="7704000" cy="548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53" name="Google Shape;53;p6"/>
          <p:cNvGrpSpPr/>
          <p:nvPr/>
        </p:nvGrpSpPr>
        <p:grpSpPr>
          <a:xfrm>
            <a:off x="2804975" y="221500"/>
            <a:ext cx="3559250" cy="104700"/>
            <a:chOff x="2805000" y="488200"/>
            <a:chExt cx="3559250" cy="104700"/>
          </a:xfrm>
        </p:grpSpPr>
        <p:sp>
          <p:nvSpPr>
            <p:cNvPr id="54" name="Google Shape;54;p6"/>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55" name="Google Shape;55;p6"/>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56" name="Google Shape;56;p6"/>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77"/>
        <p:cNvGrpSpPr/>
        <p:nvPr/>
      </p:nvGrpSpPr>
      <p:grpSpPr>
        <a:xfrm>
          <a:off x="0" y="0"/>
          <a:ext cx="0" cy="0"/>
          <a:chOff x="0" y="0"/>
          <a:chExt cx="0" cy="0"/>
        </a:xfrm>
      </p:grpSpPr>
      <p:sp>
        <p:nvSpPr>
          <p:cNvPr id="78" name="Google Shape;78;p9"/>
          <p:cNvSpPr txBox="1">
            <a:spLocks noGrp="1"/>
          </p:cNvSpPr>
          <p:nvPr>
            <p:ph type="title"/>
          </p:nvPr>
        </p:nvSpPr>
        <p:spPr>
          <a:xfrm>
            <a:off x="3532600" y="1210875"/>
            <a:ext cx="4891500" cy="1897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10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79" name="Google Shape;79;p9"/>
          <p:cNvSpPr txBox="1">
            <a:spLocks noGrp="1"/>
          </p:cNvSpPr>
          <p:nvPr>
            <p:ph type="subTitle" idx="1"/>
          </p:nvPr>
        </p:nvSpPr>
        <p:spPr>
          <a:xfrm>
            <a:off x="3532600" y="3219250"/>
            <a:ext cx="4891500" cy="71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0" name="Google Shape;80;p9"/>
          <p:cNvSpPr/>
          <p:nvPr/>
        </p:nvSpPr>
        <p:spPr>
          <a:xfrm>
            <a:off x="0" y="0"/>
            <a:ext cx="17715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05"/>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106"/>
        <p:cNvGrpSpPr/>
        <p:nvPr/>
      </p:nvGrpSpPr>
      <p:grpSpPr>
        <a:xfrm>
          <a:off x="0" y="0"/>
          <a:ext cx="0" cy="0"/>
          <a:chOff x="0" y="0"/>
          <a:chExt cx="0" cy="0"/>
        </a:xfrm>
      </p:grpSpPr>
      <p:sp>
        <p:nvSpPr>
          <p:cNvPr id="107" name="Google Shape;107;p13"/>
          <p:cNvSpPr txBox="1">
            <a:spLocks noGrp="1"/>
          </p:cNvSpPr>
          <p:nvPr>
            <p:ph type="title"/>
          </p:nvPr>
        </p:nvSpPr>
        <p:spPr>
          <a:xfrm>
            <a:off x="2111550" y="1452787"/>
            <a:ext cx="2313900" cy="527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400"/>
              <a:buNone/>
              <a:defRPr sz="22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08" name="Google Shape;108;p13"/>
          <p:cNvSpPr txBox="1">
            <a:spLocks noGrp="1"/>
          </p:cNvSpPr>
          <p:nvPr>
            <p:ph type="title" idx="2" hasCustomPrompt="1"/>
          </p:nvPr>
        </p:nvSpPr>
        <p:spPr>
          <a:xfrm>
            <a:off x="720000" y="1440722"/>
            <a:ext cx="8217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9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09" name="Google Shape;109;p13"/>
          <p:cNvSpPr txBox="1">
            <a:spLocks noGrp="1"/>
          </p:cNvSpPr>
          <p:nvPr>
            <p:ph type="subTitle" idx="1"/>
          </p:nvPr>
        </p:nvSpPr>
        <p:spPr>
          <a:xfrm>
            <a:off x="823871" y="2109750"/>
            <a:ext cx="2059800" cy="481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10" name="Google Shape;110;p13"/>
          <p:cNvSpPr txBox="1">
            <a:spLocks noGrp="1"/>
          </p:cNvSpPr>
          <p:nvPr>
            <p:ph type="title" idx="3"/>
          </p:nvPr>
        </p:nvSpPr>
        <p:spPr>
          <a:xfrm>
            <a:off x="720000" y="363952"/>
            <a:ext cx="7704000" cy="548700"/>
          </a:xfrm>
          <a:prstGeom prst="rect">
            <a:avLst/>
          </a:prstGeom>
        </p:spPr>
        <p:txBody>
          <a:bodyPr spcFirstLastPara="1" wrap="square" lIns="0" tIns="0" rIns="0" bIns="0"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11" name="Google Shape;111;p13"/>
          <p:cNvSpPr txBox="1">
            <a:spLocks noGrp="1"/>
          </p:cNvSpPr>
          <p:nvPr>
            <p:ph type="title" idx="4"/>
          </p:nvPr>
        </p:nvSpPr>
        <p:spPr>
          <a:xfrm>
            <a:off x="6110100" y="1452787"/>
            <a:ext cx="2313900" cy="5277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400"/>
              <a:buNone/>
              <a:defRPr sz="22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12" name="Google Shape;112;p13"/>
          <p:cNvSpPr txBox="1">
            <a:spLocks noGrp="1"/>
          </p:cNvSpPr>
          <p:nvPr>
            <p:ph type="title" idx="5" hasCustomPrompt="1"/>
          </p:nvPr>
        </p:nvSpPr>
        <p:spPr>
          <a:xfrm>
            <a:off x="4718550" y="1440722"/>
            <a:ext cx="8217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9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13" name="Google Shape;113;p13"/>
          <p:cNvSpPr txBox="1">
            <a:spLocks noGrp="1"/>
          </p:cNvSpPr>
          <p:nvPr>
            <p:ph type="subTitle" idx="6"/>
          </p:nvPr>
        </p:nvSpPr>
        <p:spPr>
          <a:xfrm>
            <a:off x="4822421" y="2109750"/>
            <a:ext cx="2059800" cy="481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114" name="Google Shape;114;p13"/>
          <p:cNvSpPr txBox="1">
            <a:spLocks noGrp="1"/>
          </p:cNvSpPr>
          <p:nvPr>
            <p:ph type="title" idx="7"/>
          </p:nvPr>
        </p:nvSpPr>
        <p:spPr>
          <a:xfrm>
            <a:off x="2111550" y="3159937"/>
            <a:ext cx="2313900" cy="5277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dk1"/>
              </a:buClr>
              <a:buSzPts val="2400"/>
              <a:buNone/>
              <a:defRPr sz="2200"/>
            </a:lvl1pPr>
            <a:lvl2pPr lvl="1" rtl="0">
              <a:spcBef>
                <a:spcPts val="0"/>
              </a:spcBef>
              <a:spcAft>
                <a:spcPts val="0"/>
              </a:spcAft>
              <a:buClr>
                <a:schemeClr val="dk1"/>
              </a:buClr>
              <a:buSzPts val="2400"/>
              <a:buNone/>
              <a:defRPr sz="2400">
                <a:solidFill>
                  <a:schemeClr val="dk1"/>
                </a:solidFill>
              </a:defRPr>
            </a:lvl2pPr>
            <a:lvl3pPr lvl="2" rtl="0">
              <a:spcBef>
                <a:spcPts val="0"/>
              </a:spcBef>
              <a:spcAft>
                <a:spcPts val="0"/>
              </a:spcAft>
              <a:buClr>
                <a:schemeClr val="dk1"/>
              </a:buClr>
              <a:buSzPts val="2400"/>
              <a:buNone/>
              <a:defRPr sz="2400">
                <a:solidFill>
                  <a:schemeClr val="dk1"/>
                </a:solidFill>
              </a:defRPr>
            </a:lvl3pPr>
            <a:lvl4pPr lvl="3" rtl="0">
              <a:spcBef>
                <a:spcPts val="0"/>
              </a:spcBef>
              <a:spcAft>
                <a:spcPts val="0"/>
              </a:spcAft>
              <a:buClr>
                <a:schemeClr val="dk1"/>
              </a:buClr>
              <a:buSzPts val="2400"/>
              <a:buNone/>
              <a:defRPr sz="2400">
                <a:solidFill>
                  <a:schemeClr val="dk1"/>
                </a:solidFill>
              </a:defRPr>
            </a:lvl4pPr>
            <a:lvl5pPr lvl="4" rtl="0">
              <a:spcBef>
                <a:spcPts val="0"/>
              </a:spcBef>
              <a:spcAft>
                <a:spcPts val="0"/>
              </a:spcAft>
              <a:buClr>
                <a:schemeClr val="dk1"/>
              </a:buClr>
              <a:buSzPts val="2400"/>
              <a:buNone/>
              <a:defRPr sz="2400">
                <a:solidFill>
                  <a:schemeClr val="dk1"/>
                </a:solidFill>
              </a:defRPr>
            </a:lvl5pPr>
            <a:lvl6pPr lvl="5" rtl="0">
              <a:spcBef>
                <a:spcPts val="0"/>
              </a:spcBef>
              <a:spcAft>
                <a:spcPts val="0"/>
              </a:spcAft>
              <a:buClr>
                <a:schemeClr val="dk1"/>
              </a:buClr>
              <a:buSzPts val="2400"/>
              <a:buNone/>
              <a:defRPr sz="2400">
                <a:solidFill>
                  <a:schemeClr val="dk1"/>
                </a:solidFill>
              </a:defRPr>
            </a:lvl6pPr>
            <a:lvl7pPr lvl="6" rtl="0">
              <a:spcBef>
                <a:spcPts val="0"/>
              </a:spcBef>
              <a:spcAft>
                <a:spcPts val="0"/>
              </a:spcAft>
              <a:buClr>
                <a:schemeClr val="dk1"/>
              </a:buClr>
              <a:buSzPts val="2400"/>
              <a:buNone/>
              <a:defRPr sz="2400">
                <a:solidFill>
                  <a:schemeClr val="dk1"/>
                </a:solidFill>
              </a:defRPr>
            </a:lvl7pPr>
            <a:lvl8pPr lvl="7" rtl="0">
              <a:spcBef>
                <a:spcPts val="0"/>
              </a:spcBef>
              <a:spcAft>
                <a:spcPts val="0"/>
              </a:spcAft>
              <a:buClr>
                <a:schemeClr val="dk1"/>
              </a:buClr>
              <a:buSzPts val="2400"/>
              <a:buNone/>
              <a:defRPr sz="2400">
                <a:solidFill>
                  <a:schemeClr val="dk1"/>
                </a:solidFill>
              </a:defRPr>
            </a:lvl8pPr>
            <a:lvl9pPr lvl="8" rtl="0">
              <a:spcBef>
                <a:spcPts val="0"/>
              </a:spcBef>
              <a:spcAft>
                <a:spcPts val="0"/>
              </a:spcAft>
              <a:buClr>
                <a:schemeClr val="dk1"/>
              </a:buClr>
              <a:buSzPts val="2400"/>
              <a:buNone/>
              <a:defRPr sz="2400">
                <a:solidFill>
                  <a:schemeClr val="dk1"/>
                </a:solidFill>
              </a:defRPr>
            </a:lvl9pPr>
          </a:lstStyle>
          <a:p>
            <a:endParaRPr/>
          </a:p>
        </p:txBody>
      </p:sp>
      <p:sp>
        <p:nvSpPr>
          <p:cNvPr id="115" name="Google Shape;115;p13"/>
          <p:cNvSpPr txBox="1">
            <a:spLocks noGrp="1"/>
          </p:cNvSpPr>
          <p:nvPr>
            <p:ph type="title" idx="8" hasCustomPrompt="1"/>
          </p:nvPr>
        </p:nvSpPr>
        <p:spPr>
          <a:xfrm>
            <a:off x="720000" y="3147872"/>
            <a:ext cx="8217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3000"/>
              <a:buNone/>
              <a:defRPr sz="2900"/>
            </a:lvl1pPr>
            <a:lvl2pPr lvl="1" rtl="0">
              <a:spcBef>
                <a:spcPts val="0"/>
              </a:spcBef>
              <a:spcAft>
                <a:spcPts val="0"/>
              </a:spcAft>
              <a:buClr>
                <a:schemeClr val="dk1"/>
              </a:buClr>
              <a:buSzPts val="3000"/>
              <a:buNone/>
              <a:defRPr sz="3000">
                <a:solidFill>
                  <a:schemeClr val="dk1"/>
                </a:solidFill>
              </a:defRPr>
            </a:lvl2pPr>
            <a:lvl3pPr lvl="2" rtl="0">
              <a:spcBef>
                <a:spcPts val="0"/>
              </a:spcBef>
              <a:spcAft>
                <a:spcPts val="0"/>
              </a:spcAft>
              <a:buClr>
                <a:schemeClr val="dk1"/>
              </a:buClr>
              <a:buSzPts val="3000"/>
              <a:buNone/>
              <a:defRPr sz="3000">
                <a:solidFill>
                  <a:schemeClr val="dk1"/>
                </a:solidFill>
              </a:defRPr>
            </a:lvl3pPr>
            <a:lvl4pPr lvl="3" rtl="0">
              <a:spcBef>
                <a:spcPts val="0"/>
              </a:spcBef>
              <a:spcAft>
                <a:spcPts val="0"/>
              </a:spcAft>
              <a:buClr>
                <a:schemeClr val="dk1"/>
              </a:buClr>
              <a:buSzPts val="3000"/>
              <a:buNone/>
              <a:defRPr sz="3000">
                <a:solidFill>
                  <a:schemeClr val="dk1"/>
                </a:solidFill>
              </a:defRPr>
            </a:lvl4pPr>
            <a:lvl5pPr lvl="4" rtl="0">
              <a:spcBef>
                <a:spcPts val="0"/>
              </a:spcBef>
              <a:spcAft>
                <a:spcPts val="0"/>
              </a:spcAft>
              <a:buClr>
                <a:schemeClr val="dk1"/>
              </a:buClr>
              <a:buSzPts val="3000"/>
              <a:buNone/>
              <a:defRPr sz="3000">
                <a:solidFill>
                  <a:schemeClr val="dk1"/>
                </a:solidFill>
              </a:defRPr>
            </a:lvl5pPr>
            <a:lvl6pPr lvl="5" rtl="0">
              <a:spcBef>
                <a:spcPts val="0"/>
              </a:spcBef>
              <a:spcAft>
                <a:spcPts val="0"/>
              </a:spcAft>
              <a:buClr>
                <a:schemeClr val="dk1"/>
              </a:buClr>
              <a:buSzPts val="3000"/>
              <a:buNone/>
              <a:defRPr sz="3000">
                <a:solidFill>
                  <a:schemeClr val="dk1"/>
                </a:solidFill>
              </a:defRPr>
            </a:lvl6pPr>
            <a:lvl7pPr lvl="6" rtl="0">
              <a:spcBef>
                <a:spcPts val="0"/>
              </a:spcBef>
              <a:spcAft>
                <a:spcPts val="0"/>
              </a:spcAft>
              <a:buClr>
                <a:schemeClr val="dk1"/>
              </a:buClr>
              <a:buSzPts val="3000"/>
              <a:buNone/>
              <a:defRPr sz="3000">
                <a:solidFill>
                  <a:schemeClr val="dk1"/>
                </a:solidFill>
              </a:defRPr>
            </a:lvl7pPr>
            <a:lvl8pPr lvl="7" rtl="0">
              <a:spcBef>
                <a:spcPts val="0"/>
              </a:spcBef>
              <a:spcAft>
                <a:spcPts val="0"/>
              </a:spcAft>
              <a:buClr>
                <a:schemeClr val="dk1"/>
              </a:buClr>
              <a:buSzPts val="3000"/>
              <a:buNone/>
              <a:defRPr sz="3000">
                <a:solidFill>
                  <a:schemeClr val="dk1"/>
                </a:solidFill>
              </a:defRPr>
            </a:lvl8pPr>
            <a:lvl9pPr lvl="8" rtl="0">
              <a:spcBef>
                <a:spcPts val="0"/>
              </a:spcBef>
              <a:spcAft>
                <a:spcPts val="0"/>
              </a:spcAft>
              <a:buClr>
                <a:schemeClr val="dk1"/>
              </a:buClr>
              <a:buSzPts val="3000"/>
              <a:buNone/>
              <a:defRPr sz="3000">
                <a:solidFill>
                  <a:schemeClr val="dk1"/>
                </a:solidFill>
              </a:defRPr>
            </a:lvl9pPr>
          </a:lstStyle>
          <a:p>
            <a:r>
              <a:t>xx%</a:t>
            </a:r>
          </a:p>
        </p:txBody>
      </p:sp>
      <p:sp>
        <p:nvSpPr>
          <p:cNvPr id="116" name="Google Shape;116;p13"/>
          <p:cNvSpPr txBox="1">
            <a:spLocks noGrp="1"/>
          </p:cNvSpPr>
          <p:nvPr>
            <p:ph type="subTitle" idx="9"/>
          </p:nvPr>
        </p:nvSpPr>
        <p:spPr>
          <a:xfrm>
            <a:off x="823871" y="3816900"/>
            <a:ext cx="2059800" cy="481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None/>
              <a:defRPr sz="1400"/>
            </a:lvl1pPr>
            <a:lvl2pPr lvl="1" rtl="0">
              <a:lnSpc>
                <a:spcPct val="100000"/>
              </a:lnSpc>
              <a:spcBef>
                <a:spcPts val="0"/>
              </a:spcBef>
              <a:spcAft>
                <a:spcPts val="0"/>
              </a:spcAft>
              <a:buClr>
                <a:schemeClr val="dk1"/>
              </a:buClr>
              <a:buSzPts val="1400"/>
              <a:buNone/>
              <a:defRPr>
                <a:solidFill>
                  <a:schemeClr val="dk1"/>
                </a:solidFill>
              </a:defRPr>
            </a:lvl2pPr>
            <a:lvl3pPr lvl="2" rtl="0">
              <a:lnSpc>
                <a:spcPct val="100000"/>
              </a:lnSpc>
              <a:spcBef>
                <a:spcPts val="0"/>
              </a:spcBef>
              <a:spcAft>
                <a:spcPts val="0"/>
              </a:spcAft>
              <a:buClr>
                <a:schemeClr val="dk1"/>
              </a:buClr>
              <a:buSzPts val="1400"/>
              <a:buNone/>
              <a:defRPr>
                <a:solidFill>
                  <a:schemeClr val="dk1"/>
                </a:solidFill>
              </a:defRPr>
            </a:lvl3pPr>
            <a:lvl4pPr lvl="3" rtl="0">
              <a:lnSpc>
                <a:spcPct val="100000"/>
              </a:lnSpc>
              <a:spcBef>
                <a:spcPts val="0"/>
              </a:spcBef>
              <a:spcAft>
                <a:spcPts val="0"/>
              </a:spcAft>
              <a:buClr>
                <a:schemeClr val="dk1"/>
              </a:buClr>
              <a:buSzPts val="1400"/>
              <a:buNone/>
              <a:defRPr>
                <a:solidFill>
                  <a:schemeClr val="dk1"/>
                </a:solidFill>
              </a:defRPr>
            </a:lvl4pPr>
            <a:lvl5pPr lvl="4" rtl="0">
              <a:lnSpc>
                <a:spcPct val="100000"/>
              </a:lnSpc>
              <a:spcBef>
                <a:spcPts val="0"/>
              </a:spcBef>
              <a:spcAft>
                <a:spcPts val="0"/>
              </a:spcAft>
              <a:buClr>
                <a:schemeClr val="dk1"/>
              </a:buClr>
              <a:buSzPts val="1400"/>
              <a:buNone/>
              <a:defRPr>
                <a:solidFill>
                  <a:schemeClr val="dk1"/>
                </a:solidFill>
              </a:defRPr>
            </a:lvl5pPr>
            <a:lvl6pPr lvl="5" rtl="0">
              <a:lnSpc>
                <a:spcPct val="100000"/>
              </a:lnSpc>
              <a:spcBef>
                <a:spcPts val="0"/>
              </a:spcBef>
              <a:spcAft>
                <a:spcPts val="0"/>
              </a:spcAft>
              <a:buClr>
                <a:schemeClr val="dk1"/>
              </a:buClr>
              <a:buSzPts val="1400"/>
              <a:buNone/>
              <a:defRPr>
                <a:solidFill>
                  <a:schemeClr val="dk1"/>
                </a:solidFill>
              </a:defRPr>
            </a:lvl6pPr>
            <a:lvl7pPr lvl="6" rtl="0">
              <a:lnSpc>
                <a:spcPct val="100000"/>
              </a:lnSpc>
              <a:spcBef>
                <a:spcPts val="0"/>
              </a:spcBef>
              <a:spcAft>
                <a:spcPts val="0"/>
              </a:spcAft>
              <a:buClr>
                <a:schemeClr val="dk1"/>
              </a:buClr>
              <a:buSzPts val="1400"/>
              <a:buNone/>
              <a:defRPr>
                <a:solidFill>
                  <a:schemeClr val="dk1"/>
                </a:solidFill>
              </a:defRPr>
            </a:lvl7pPr>
            <a:lvl8pPr lvl="7" rtl="0">
              <a:lnSpc>
                <a:spcPct val="100000"/>
              </a:lnSpc>
              <a:spcBef>
                <a:spcPts val="0"/>
              </a:spcBef>
              <a:spcAft>
                <a:spcPts val="0"/>
              </a:spcAft>
              <a:buClr>
                <a:schemeClr val="dk1"/>
              </a:buClr>
              <a:buSzPts val="1400"/>
              <a:buNone/>
              <a:defRPr>
                <a:solidFill>
                  <a:schemeClr val="dk1"/>
                </a:solidFill>
              </a:defRPr>
            </a:lvl8pPr>
            <a:lvl9pPr lvl="8" rtl="0">
              <a:lnSpc>
                <a:spcPct val="100000"/>
              </a:lnSpc>
              <a:spcBef>
                <a:spcPts val="0"/>
              </a:spcBef>
              <a:spcAft>
                <a:spcPts val="0"/>
              </a:spcAft>
              <a:buClr>
                <a:schemeClr val="dk1"/>
              </a:buClr>
              <a:buSzPts val="1400"/>
              <a:buNone/>
              <a:defRPr>
                <a:solidFill>
                  <a:schemeClr val="dk1"/>
                </a:solidFill>
              </a:defRPr>
            </a:lvl9pPr>
          </a:lstStyle>
          <a:p>
            <a:endParaRPr/>
          </a:p>
        </p:txBody>
      </p:sp>
      <p:sp>
        <p:nvSpPr>
          <p:cNvPr id="117" name="Google Shape;117;p13"/>
          <p:cNvSpPr txBox="1">
            <a:spLocks noGrp="1"/>
          </p:cNvSpPr>
          <p:nvPr>
            <p:ph type="title" idx="13"/>
          </p:nvPr>
        </p:nvSpPr>
        <p:spPr>
          <a:xfrm>
            <a:off x="6110100" y="3159937"/>
            <a:ext cx="2313900" cy="5277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dk1"/>
              </a:buClr>
              <a:buSzPts val="2400"/>
              <a:buNone/>
              <a:defRPr sz="2200"/>
            </a:lvl1pPr>
            <a:lvl2pPr lvl="1" rtl="0">
              <a:spcBef>
                <a:spcPts val="0"/>
              </a:spcBef>
              <a:spcAft>
                <a:spcPts val="0"/>
              </a:spcAft>
              <a:buClr>
                <a:schemeClr val="dk1"/>
              </a:buClr>
              <a:buSzPts val="2400"/>
              <a:buNone/>
              <a:defRPr sz="2400">
                <a:solidFill>
                  <a:schemeClr val="dk1"/>
                </a:solidFill>
              </a:defRPr>
            </a:lvl2pPr>
            <a:lvl3pPr lvl="2" rtl="0">
              <a:spcBef>
                <a:spcPts val="0"/>
              </a:spcBef>
              <a:spcAft>
                <a:spcPts val="0"/>
              </a:spcAft>
              <a:buClr>
                <a:schemeClr val="dk1"/>
              </a:buClr>
              <a:buSzPts val="2400"/>
              <a:buNone/>
              <a:defRPr sz="2400">
                <a:solidFill>
                  <a:schemeClr val="dk1"/>
                </a:solidFill>
              </a:defRPr>
            </a:lvl3pPr>
            <a:lvl4pPr lvl="3" rtl="0">
              <a:spcBef>
                <a:spcPts val="0"/>
              </a:spcBef>
              <a:spcAft>
                <a:spcPts val="0"/>
              </a:spcAft>
              <a:buClr>
                <a:schemeClr val="dk1"/>
              </a:buClr>
              <a:buSzPts val="2400"/>
              <a:buNone/>
              <a:defRPr sz="2400">
                <a:solidFill>
                  <a:schemeClr val="dk1"/>
                </a:solidFill>
              </a:defRPr>
            </a:lvl4pPr>
            <a:lvl5pPr lvl="4" rtl="0">
              <a:spcBef>
                <a:spcPts val="0"/>
              </a:spcBef>
              <a:spcAft>
                <a:spcPts val="0"/>
              </a:spcAft>
              <a:buClr>
                <a:schemeClr val="dk1"/>
              </a:buClr>
              <a:buSzPts val="2400"/>
              <a:buNone/>
              <a:defRPr sz="2400">
                <a:solidFill>
                  <a:schemeClr val="dk1"/>
                </a:solidFill>
              </a:defRPr>
            </a:lvl5pPr>
            <a:lvl6pPr lvl="5" rtl="0">
              <a:spcBef>
                <a:spcPts val="0"/>
              </a:spcBef>
              <a:spcAft>
                <a:spcPts val="0"/>
              </a:spcAft>
              <a:buClr>
                <a:schemeClr val="dk1"/>
              </a:buClr>
              <a:buSzPts val="2400"/>
              <a:buNone/>
              <a:defRPr sz="2400">
                <a:solidFill>
                  <a:schemeClr val="dk1"/>
                </a:solidFill>
              </a:defRPr>
            </a:lvl6pPr>
            <a:lvl7pPr lvl="6" rtl="0">
              <a:spcBef>
                <a:spcPts val="0"/>
              </a:spcBef>
              <a:spcAft>
                <a:spcPts val="0"/>
              </a:spcAft>
              <a:buClr>
                <a:schemeClr val="dk1"/>
              </a:buClr>
              <a:buSzPts val="2400"/>
              <a:buNone/>
              <a:defRPr sz="2400">
                <a:solidFill>
                  <a:schemeClr val="dk1"/>
                </a:solidFill>
              </a:defRPr>
            </a:lvl7pPr>
            <a:lvl8pPr lvl="7" rtl="0">
              <a:spcBef>
                <a:spcPts val="0"/>
              </a:spcBef>
              <a:spcAft>
                <a:spcPts val="0"/>
              </a:spcAft>
              <a:buClr>
                <a:schemeClr val="dk1"/>
              </a:buClr>
              <a:buSzPts val="2400"/>
              <a:buNone/>
              <a:defRPr sz="2400">
                <a:solidFill>
                  <a:schemeClr val="dk1"/>
                </a:solidFill>
              </a:defRPr>
            </a:lvl8pPr>
            <a:lvl9pPr lvl="8" rtl="0">
              <a:spcBef>
                <a:spcPts val="0"/>
              </a:spcBef>
              <a:spcAft>
                <a:spcPts val="0"/>
              </a:spcAft>
              <a:buClr>
                <a:schemeClr val="dk1"/>
              </a:buClr>
              <a:buSzPts val="2400"/>
              <a:buNone/>
              <a:defRPr sz="2400">
                <a:solidFill>
                  <a:schemeClr val="dk1"/>
                </a:solidFill>
              </a:defRPr>
            </a:lvl9pPr>
          </a:lstStyle>
          <a:p>
            <a:endParaRPr/>
          </a:p>
        </p:txBody>
      </p:sp>
      <p:sp>
        <p:nvSpPr>
          <p:cNvPr id="118" name="Google Shape;118;p13"/>
          <p:cNvSpPr txBox="1">
            <a:spLocks noGrp="1"/>
          </p:cNvSpPr>
          <p:nvPr>
            <p:ph type="title" idx="14" hasCustomPrompt="1"/>
          </p:nvPr>
        </p:nvSpPr>
        <p:spPr>
          <a:xfrm>
            <a:off x="4718550" y="3147872"/>
            <a:ext cx="8217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3000"/>
              <a:buNone/>
              <a:defRPr sz="2900"/>
            </a:lvl1pPr>
            <a:lvl2pPr lvl="1" rtl="0">
              <a:spcBef>
                <a:spcPts val="0"/>
              </a:spcBef>
              <a:spcAft>
                <a:spcPts val="0"/>
              </a:spcAft>
              <a:buClr>
                <a:schemeClr val="dk1"/>
              </a:buClr>
              <a:buSzPts val="3000"/>
              <a:buNone/>
              <a:defRPr sz="3000">
                <a:solidFill>
                  <a:schemeClr val="dk1"/>
                </a:solidFill>
              </a:defRPr>
            </a:lvl2pPr>
            <a:lvl3pPr lvl="2" rtl="0">
              <a:spcBef>
                <a:spcPts val="0"/>
              </a:spcBef>
              <a:spcAft>
                <a:spcPts val="0"/>
              </a:spcAft>
              <a:buClr>
                <a:schemeClr val="dk1"/>
              </a:buClr>
              <a:buSzPts val="3000"/>
              <a:buNone/>
              <a:defRPr sz="3000">
                <a:solidFill>
                  <a:schemeClr val="dk1"/>
                </a:solidFill>
              </a:defRPr>
            </a:lvl3pPr>
            <a:lvl4pPr lvl="3" rtl="0">
              <a:spcBef>
                <a:spcPts val="0"/>
              </a:spcBef>
              <a:spcAft>
                <a:spcPts val="0"/>
              </a:spcAft>
              <a:buClr>
                <a:schemeClr val="dk1"/>
              </a:buClr>
              <a:buSzPts val="3000"/>
              <a:buNone/>
              <a:defRPr sz="3000">
                <a:solidFill>
                  <a:schemeClr val="dk1"/>
                </a:solidFill>
              </a:defRPr>
            </a:lvl4pPr>
            <a:lvl5pPr lvl="4" rtl="0">
              <a:spcBef>
                <a:spcPts val="0"/>
              </a:spcBef>
              <a:spcAft>
                <a:spcPts val="0"/>
              </a:spcAft>
              <a:buClr>
                <a:schemeClr val="dk1"/>
              </a:buClr>
              <a:buSzPts val="3000"/>
              <a:buNone/>
              <a:defRPr sz="3000">
                <a:solidFill>
                  <a:schemeClr val="dk1"/>
                </a:solidFill>
              </a:defRPr>
            </a:lvl5pPr>
            <a:lvl6pPr lvl="5" rtl="0">
              <a:spcBef>
                <a:spcPts val="0"/>
              </a:spcBef>
              <a:spcAft>
                <a:spcPts val="0"/>
              </a:spcAft>
              <a:buClr>
                <a:schemeClr val="dk1"/>
              </a:buClr>
              <a:buSzPts val="3000"/>
              <a:buNone/>
              <a:defRPr sz="3000">
                <a:solidFill>
                  <a:schemeClr val="dk1"/>
                </a:solidFill>
              </a:defRPr>
            </a:lvl6pPr>
            <a:lvl7pPr lvl="6" rtl="0">
              <a:spcBef>
                <a:spcPts val="0"/>
              </a:spcBef>
              <a:spcAft>
                <a:spcPts val="0"/>
              </a:spcAft>
              <a:buClr>
                <a:schemeClr val="dk1"/>
              </a:buClr>
              <a:buSzPts val="3000"/>
              <a:buNone/>
              <a:defRPr sz="3000">
                <a:solidFill>
                  <a:schemeClr val="dk1"/>
                </a:solidFill>
              </a:defRPr>
            </a:lvl7pPr>
            <a:lvl8pPr lvl="7" rtl="0">
              <a:spcBef>
                <a:spcPts val="0"/>
              </a:spcBef>
              <a:spcAft>
                <a:spcPts val="0"/>
              </a:spcAft>
              <a:buClr>
                <a:schemeClr val="dk1"/>
              </a:buClr>
              <a:buSzPts val="3000"/>
              <a:buNone/>
              <a:defRPr sz="3000">
                <a:solidFill>
                  <a:schemeClr val="dk1"/>
                </a:solidFill>
              </a:defRPr>
            </a:lvl8pPr>
            <a:lvl9pPr lvl="8" rtl="0">
              <a:spcBef>
                <a:spcPts val="0"/>
              </a:spcBef>
              <a:spcAft>
                <a:spcPts val="0"/>
              </a:spcAft>
              <a:buClr>
                <a:schemeClr val="dk1"/>
              </a:buClr>
              <a:buSzPts val="3000"/>
              <a:buNone/>
              <a:defRPr sz="3000">
                <a:solidFill>
                  <a:schemeClr val="dk1"/>
                </a:solidFill>
              </a:defRPr>
            </a:lvl9pPr>
          </a:lstStyle>
          <a:p>
            <a:r>
              <a:t>xx%</a:t>
            </a:r>
          </a:p>
        </p:txBody>
      </p:sp>
      <p:sp>
        <p:nvSpPr>
          <p:cNvPr id="119" name="Google Shape;119;p13"/>
          <p:cNvSpPr txBox="1">
            <a:spLocks noGrp="1"/>
          </p:cNvSpPr>
          <p:nvPr>
            <p:ph type="subTitle" idx="15"/>
          </p:nvPr>
        </p:nvSpPr>
        <p:spPr>
          <a:xfrm>
            <a:off x="4822421" y="3816900"/>
            <a:ext cx="2059800" cy="481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dk1"/>
              </a:buClr>
              <a:buSzPts val="1400"/>
              <a:buNone/>
              <a:defRPr sz="1400"/>
            </a:lvl1pPr>
            <a:lvl2pPr lvl="1" rtl="0">
              <a:lnSpc>
                <a:spcPct val="100000"/>
              </a:lnSpc>
              <a:spcBef>
                <a:spcPts val="0"/>
              </a:spcBef>
              <a:spcAft>
                <a:spcPts val="0"/>
              </a:spcAft>
              <a:buClr>
                <a:schemeClr val="dk1"/>
              </a:buClr>
              <a:buSzPts val="1400"/>
              <a:buNone/>
              <a:defRPr>
                <a:solidFill>
                  <a:schemeClr val="dk1"/>
                </a:solidFill>
              </a:defRPr>
            </a:lvl2pPr>
            <a:lvl3pPr lvl="2" rtl="0">
              <a:lnSpc>
                <a:spcPct val="100000"/>
              </a:lnSpc>
              <a:spcBef>
                <a:spcPts val="0"/>
              </a:spcBef>
              <a:spcAft>
                <a:spcPts val="0"/>
              </a:spcAft>
              <a:buClr>
                <a:schemeClr val="dk1"/>
              </a:buClr>
              <a:buSzPts val="1400"/>
              <a:buNone/>
              <a:defRPr>
                <a:solidFill>
                  <a:schemeClr val="dk1"/>
                </a:solidFill>
              </a:defRPr>
            </a:lvl3pPr>
            <a:lvl4pPr lvl="3" rtl="0">
              <a:lnSpc>
                <a:spcPct val="100000"/>
              </a:lnSpc>
              <a:spcBef>
                <a:spcPts val="0"/>
              </a:spcBef>
              <a:spcAft>
                <a:spcPts val="0"/>
              </a:spcAft>
              <a:buClr>
                <a:schemeClr val="dk1"/>
              </a:buClr>
              <a:buSzPts val="1400"/>
              <a:buNone/>
              <a:defRPr>
                <a:solidFill>
                  <a:schemeClr val="dk1"/>
                </a:solidFill>
              </a:defRPr>
            </a:lvl4pPr>
            <a:lvl5pPr lvl="4" rtl="0">
              <a:lnSpc>
                <a:spcPct val="100000"/>
              </a:lnSpc>
              <a:spcBef>
                <a:spcPts val="0"/>
              </a:spcBef>
              <a:spcAft>
                <a:spcPts val="0"/>
              </a:spcAft>
              <a:buClr>
                <a:schemeClr val="dk1"/>
              </a:buClr>
              <a:buSzPts val="1400"/>
              <a:buNone/>
              <a:defRPr>
                <a:solidFill>
                  <a:schemeClr val="dk1"/>
                </a:solidFill>
              </a:defRPr>
            </a:lvl5pPr>
            <a:lvl6pPr lvl="5" rtl="0">
              <a:lnSpc>
                <a:spcPct val="100000"/>
              </a:lnSpc>
              <a:spcBef>
                <a:spcPts val="0"/>
              </a:spcBef>
              <a:spcAft>
                <a:spcPts val="0"/>
              </a:spcAft>
              <a:buClr>
                <a:schemeClr val="dk1"/>
              </a:buClr>
              <a:buSzPts val="1400"/>
              <a:buNone/>
              <a:defRPr>
                <a:solidFill>
                  <a:schemeClr val="dk1"/>
                </a:solidFill>
              </a:defRPr>
            </a:lvl6pPr>
            <a:lvl7pPr lvl="6" rtl="0">
              <a:lnSpc>
                <a:spcPct val="100000"/>
              </a:lnSpc>
              <a:spcBef>
                <a:spcPts val="0"/>
              </a:spcBef>
              <a:spcAft>
                <a:spcPts val="0"/>
              </a:spcAft>
              <a:buClr>
                <a:schemeClr val="dk1"/>
              </a:buClr>
              <a:buSzPts val="1400"/>
              <a:buNone/>
              <a:defRPr>
                <a:solidFill>
                  <a:schemeClr val="dk1"/>
                </a:solidFill>
              </a:defRPr>
            </a:lvl7pPr>
            <a:lvl8pPr lvl="7" rtl="0">
              <a:lnSpc>
                <a:spcPct val="100000"/>
              </a:lnSpc>
              <a:spcBef>
                <a:spcPts val="0"/>
              </a:spcBef>
              <a:spcAft>
                <a:spcPts val="0"/>
              </a:spcAft>
              <a:buClr>
                <a:schemeClr val="dk1"/>
              </a:buClr>
              <a:buSzPts val="1400"/>
              <a:buNone/>
              <a:defRPr>
                <a:solidFill>
                  <a:schemeClr val="dk1"/>
                </a:solidFill>
              </a:defRPr>
            </a:lvl8pPr>
            <a:lvl9pPr lvl="8" rtl="0">
              <a:lnSpc>
                <a:spcPct val="100000"/>
              </a:lnSpc>
              <a:spcBef>
                <a:spcPts val="0"/>
              </a:spcBef>
              <a:spcAft>
                <a:spcPts val="0"/>
              </a:spcAft>
              <a:buClr>
                <a:schemeClr val="dk1"/>
              </a:buClr>
              <a:buSzPts val="1400"/>
              <a:buNone/>
              <a:defRPr>
                <a:solidFill>
                  <a:schemeClr val="dk1"/>
                </a:solidFill>
              </a:defRPr>
            </a:lvl9pPr>
          </a:lstStyle>
          <a:p>
            <a:endParaRPr/>
          </a:p>
        </p:txBody>
      </p:sp>
      <p:grpSp>
        <p:nvGrpSpPr>
          <p:cNvPr id="120" name="Google Shape;120;p13"/>
          <p:cNvGrpSpPr/>
          <p:nvPr/>
        </p:nvGrpSpPr>
        <p:grpSpPr>
          <a:xfrm>
            <a:off x="2804975" y="221500"/>
            <a:ext cx="3559250" cy="104700"/>
            <a:chOff x="2805000" y="488200"/>
            <a:chExt cx="3559250" cy="104700"/>
          </a:xfrm>
        </p:grpSpPr>
        <p:sp>
          <p:nvSpPr>
            <p:cNvPr id="121" name="Google Shape;121;p13"/>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22" name="Google Shape;122;p13"/>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123" name="Google Shape;123;p13"/>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Quote">
  <p:cSld name="BLANK_1_1">
    <p:spTree>
      <p:nvGrpSpPr>
        <p:cNvPr id="1" name="Shape 124"/>
        <p:cNvGrpSpPr/>
        <p:nvPr/>
      </p:nvGrpSpPr>
      <p:grpSpPr>
        <a:xfrm>
          <a:off x="0" y="0"/>
          <a:ext cx="0" cy="0"/>
          <a:chOff x="0" y="0"/>
          <a:chExt cx="0" cy="0"/>
        </a:xfrm>
      </p:grpSpPr>
      <p:sp>
        <p:nvSpPr>
          <p:cNvPr id="125" name="Google Shape;125;p14"/>
          <p:cNvSpPr txBox="1">
            <a:spLocks noGrp="1"/>
          </p:cNvSpPr>
          <p:nvPr>
            <p:ph type="title"/>
          </p:nvPr>
        </p:nvSpPr>
        <p:spPr>
          <a:xfrm>
            <a:off x="2290025" y="3392700"/>
            <a:ext cx="4563900" cy="531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2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endParaRPr/>
          </a:p>
        </p:txBody>
      </p:sp>
      <p:sp>
        <p:nvSpPr>
          <p:cNvPr id="126" name="Google Shape;126;p14"/>
          <p:cNvSpPr txBox="1">
            <a:spLocks noGrp="1"/>
          </p:cNvSpPr>
          <p:nvPr>
            <p:ph type="subTitle" idx="1"/>
          </p:nvPr>
        </p:nvSpPr>
        <p:spPr>
          <a:xfrm>
            <a:off x="1023700" y="1188100"/>
            <a:ext cx="7096500" cy="17403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500"/>
              <a:buNone/>
              <a:defRPr sz="3200"/>
            </a:lvl1pPr>
            <a:lvl2pPr lvl="1" algn="ctr" rtl="0">
              <a:lnSpc>
                <a:spcPct val="100000"/>
              </a:lnSpc>
              <a:spcBef>
                <a:spcPts val="0"/>
              </a:spcBef>
              <a:spcAft>
                <a:spcPts val="0"/>
              </a:spcAft>
              <a:buSzPts val="2500"/>
              <a:buNone/>
              <a:defRPr sz="2500"/>
            </a:lvl2pPr>
            <a:lvl3pPr lvl="2" algn="ctr" rtl="0">
              <a:lnSpc>
                <a:spcPct val="100000"/>
              </a:lnSpc>
              <a:spcBef>
                <a:spcPts val="0"/>
              </a:spcBef>
              <a:spcAft>
                <a:spcPts val="0"/>
              </a:spcAft>
              <a:buSzPts val="2500"/>
              <a:buNone/>
              <a:defRPr sz="2500"/>
            </a:lvl3pPr>
            <a:lvl4pPr lvl="3" algn="ctr" rtl="0">
              <a:lnSpc>
                <a:spcPct val="100000"/>
              </a:lnSpc>
              <a:spcBef>
                <a:spcPts val="0"/>
              </a:spcBef>
              <a:spcAft>
                <a:spcPts val="0"/>
              </a:spcAft>
              <a:buSzPts val="2500"/>
              <a:buNone/>
              <a:defRPr sz="2500"/>
            </a:lvl4pPr>
            <a:lvl5pPr lvl="4" algn="ctr" rtl="0">
              <a:lnSpc>
                <a:spcPct val="100000"/>
              </a:lnSpc>
              <a:spcBef>
                <a:spcPts val="0"/>
              </a:spcBef>
              <a:spcAft>
                <a:spcPts val="0"/>
              </a:spcAft>
              <a:buSzPts val="2500"/>
              <a:buNone/>
              <a:defRPr sz="2500"/>
            </a:lvl5pPr>
            <a:lvl6pPr lvl="5" algn="ctr" rtl="0">
              <a:lnSpc>
                <a:spcPct val="100000"/>
              </a:lnSpc>
              <a:spcBef>
                <a:spcPts val="0"/>
              </a:spcBef>
              <a:spcAft>
                <a:spcPts val="0"/>
              </a:spcAft>
              <a:buSzPts val="2500"/>
              <a:buNone/>
              <a:defRPr sz="2500"/>
            </a:lvl6pPr>
            <a:lvl7pPr lvl="6" algn="ctr" rtl="0">
              <a:lnSpc>
                <a:spcPct val="100000"/>
              </a:lnSpc>
              <a:spcBef>
                <a:spcPts val="0"/>
              </a:spcBef>
              <a:spcAft>
                <a:spcPts val="0"/>
              </a:spcAft>
              <a:buSzPts val="2500"/>
              <a:buNone/>
              <a:defRPr sz="2500"/>
            </a:lvl7pPr>
            <a:lvl8pPr lvl="7" algn="ctr" rtl="0">
              <a:lnSpc>
                <a:spcPct val="100000"/>
              </a:lnSpc>
              <a:spcBef>
                <a:spcPts val="0"/>
              </a:spcBef>
              <a:spcAft>
                <a:spcPts val="0"/>
              </a:spcAft>
              <a:buSzPts val="2500"/>
              <a:buNone/>
              <a:defRPr sz="2500"/>
            </a:lvl8pPr>
            <a:lvl9pPr lvl="8" algn="ctr" rtl="0">
              <a:lnSpc>
                <a:spcPct val="100000"/>
              </a:lnSpc>
              <a:spcBef>
                <a:spcPts val="0"/>
              </a:spcBef>
              <a:spcAft>
                <a:spcPts val="0"/>
              </a:spcAft>
              <a:buSzPts val="2500"/>
              <a:buNone/>
              <a:defRPr sz="2500"/>
            </a:lvl9pPr>
          </a:lstStyle>
          <a:p>
            <a:endParaRPr/>
          </a:p>
        </p:txBody>
      </p:sp>
      <p:grpSp>
        <p:nvGrpSpPr>
          <p:cNvPr id="127" name="Google Shape;127;p14"/>
          <p:cNvGrpSpPr/>
          <p:nvPr/>
        </p:nvGrpSpPr>
        <p:grpSpPr>
          <a:xfrm>
            <a:off x="415200" y="221500"/>
            <a:ext cx="8313600" cy="4694650"/>
            <a:chOff x="415200" y="221500"/>
            <a:chExt cx="8313600" cy="4694650"/>
          </a:xfrm>
        </p:grpSpPr>
        <p:cxnSp>
          <p:nvCxnSpPr>
            <p:cNvPr id="128" name="Google Shape;128;p14"/>
            <p:cNvCxnSpPr/>
            <p:nvPr/>
          </p:nvCxnSpPr>
          <p:spPr>
            <a:xfrm rot="-5400000">
              <a:off x="29400" y="2571750"/>
              <a:ext cx="771600" cy="0"/>
            </a:xfrm>
            <a:prstGeom prst="straightConnector1">
              <a:avLst/>
            </a:prstGeom>
            <a:noFill/>
            <a:ln w="9525" cap="flat" cmpd="sng">
              <a:solidFill>
                <a:schemeClr val="lt1"/>
              </a:solidFill>
              <a:prstDash val="solid"/>
              <a:round/>
              <a:headEnd type="none" w="med" len="med"/>
              <a:tailEnd type="none" w="med" len="med"/>
            </a:ln>
          </p:spPr>
        </p:cxnSp>
        <p:cxnSp>
          <p:nvCxnSpPr>
            <p:cNvPr id="129" name="Google Shape;129;p14"/>
            <p:cNvCxnSpPr/>
            <p:nvPr/>
          </p:nvCxnSpPr>
          <p:spPr>
            <a:xfrm rot="-5400000">
              <a:off x="8343000" y="2571750"/>
              <a:ext cx="771600" cy="0"/>
            </a:xfrm>
            <a:prstGeom prst="straightConnector1">
              <a:avLst/>
            </a:prstGeom>
            <a:noFill/>
            <a:ln w="9525" cap="flat" cmpd="sng">
              <a:solidFill>
                <a:schemeClr val="lt1"/>
              </a:solidFill>
              <a:prstDash val="solid"/>
              <a:round/>
              <a:headEnd type="none" w="med" len="med"/>
              <a:tailEnd type="none" w="med" len="med"/>
            </a:ln>
          </p:spPr>
        </p:cxnSp>
        <p:grpSp>
          <p:nvGrpSpPr>
            <p:cNvPr id="130" name="Google Shape;130;p14"/>
            <p:cNvGrpSpPr/>
            <p:nvPr/>
          </p:nvGrpSpPr>
          <p:grpSpPr>
            <a:xfrm>
              <a:off x="2804975" y="221500"/>
              <a:ext cx="3559250" cy="104700"/>
              <a:chOff x="2805000" y="488200"/>
              <a:chExt cx="3559250" cy="104700"/>
            </a:xfrm>
          </p:grpSpPr>
          <p:sp>
            <p:nvSpPr>
              <p:cNvPr id="131" name="Google Shape;131;p14"/>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32" name="Google Shape;132;p14"/>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133" name="Google Shape;133;p14"/>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grpSp>
          <p:nvGrpSpPr>
            <p:cNvPr id="134" name="Google Shape;134;p14"/>
            <p:cNvGrpSpPr/>
            <p:nvPr/>
          </p:nvGrpSpPr>
          <p:grpSpPr>
            <a:xfrm>
              <a:off x="2804975" y="4811450"/>
              <a:ext cx="3559250" cy="104700"/>
              <a:chOff x="2805000" y="488200"/>
              <a:chExt cx="3559250" cy="104700"/>
            </a:xfrm>
          </p:grpSpPr>
          <p:sp>
            <p:nvSpPr>
              <p:cNvPr id="135" name="Google Shape;135;p14"/>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36" name="Google Shape;136;p14"/>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137" name="Google Shape;137;p14"/>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145"/>
        <p:cNvGrpSpPr/>
        <p:nvPr/>
      </p:nvGrpSpPr>
      <p:grpSpPr>
        <a:xfrm>
          <a:off x="0" y="0"/>
          <a:ext cx="0" cy="0"/>
          <a:chOff x="0" y="0"/>
          <a:chExt cx="0" cy="0"/>
        </a:xfrm>
      </p:grpSpPr>
      <p:sp>
        <p:nvSpPr>
          <p:cNvPr id="146" name="Google Shape;146;p16"/>
          <p:cNvSpPr txBox="1">
            <a:spLocks noGrp="1"/>
          </p:cNvSpPr>
          <p:nvPr>
            <p:ph type="title"/>
          </p:nvPr>
        </p:nvSpPr>
        <p:spPr>
          <a:xfrm>
            <a:off x="720000" y="2667900"/>
            <a:ext cx="23364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47" name="Google Shape;147;p16"/>
          <p:cNvSpPr txBox="1">
            <a:spLocks noGrp="1"/>
          </p:cNvSpPr>
          <p:nvPr>
            <p:ph type="subTitle" idx="1"/>
          </p:nvPr>
        </p:nvSpPr>
        <p:spPr>
          <a:xfrm>
            <a:off x="720000" y="3201300"/>
            <a:ext cx="2336400" cy="73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48" name="Google Shape;148;p16"/>
          <p:cNvSpPr txBox="1">
            <a:spLocks noGrp="1"/>
          </p:cNvSpPr>
          <p:nvPr>
            <p:ph type="title" idx="2"/>
          </p:nvPr>
        </p:nvSpPr>
        <p:spPr>
          <a:xfrm>
            <a:off x="3403800" y="2667900"/>
            <a:ext cx="23364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49" name="Google Shape;149;p16"/>
          <p:cNvSpPr txBox="1">
            <a:spLocks noGrp="1"/>
          </p:cNvSpPr>
          <p:nvPr>
            <p:ph type="subTitle" idx="3"/>
          </p:nvPr>
        </p:nvSpPr>
        <p:spPr>
          <a:xfrm>
            <a:off x="3403800" y="3201300"/>
            <a:ext cx="2336400" cy="73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0" name="Google Shape;150;p16"/>
          <p:cNvSpPr txBox="1">
            <a:spLocks noGrp="1"/>
          </p:cNvSpPr>
          <p:nvPr>
            <p:ph type="title" idx="4"/>
          </p:nvPr>
        </p:nvSpPr>
        <p:spPr>
          <a:xfrm>
            <a:off x="6087600" y="2667900"/>
            <a:ext cx="23364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51" name="Google Shape;151;p16"/>
          <p:cNvSpPr txBox="1">
            <a:spLocks noGrp="1"/>
          </p:cNvSpPr>
          <p:nvPr>
            <p:ph type="subTitle" idx="5"/>
          </p:nvPr>
        </p:nvSpPr>
        <p:spPr>
          <a:xfrm>
            <a:off x="6087600" y="3201300"/>
            <a:ext cx="2336400" cy="73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52" name="Google Shape;152;p16"/>
          <p:cNvSpPr txBox="1">
            <a:spLocks noGrp="1"/>
          </p:cNvSpPr>
          <p:nvPr>
            <p:ph type="title" idx="6"/>
          </p:nvPr>
        </p:nvSpPr>
        <p:spPr>
          <a:xfrm>
            <a:off x="720000" y="365760"/>
            <a:ext cx="7704000" cy="548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153" name="Google Shape;153;p16"/>
          <p:cNvGrpSpPr/>
          <p:nvPr/>
        </p:nvGrpSpPr>
        <p:grpSpPr>
          <a:xfrm>
            <a:off x="2804975" y="221500"/>
            <a:ext cx="3559250" cy="104700"/>
            <a:chOff x="2805000" y="488200"/>
            <a:chExt cx="3559250" cy="104700"/>
          </a:xfrm>
        </p:grpSpPr>
        <p:sp>
          <p:nvSpPr>
            <p:cNvPr id="154" name="Google Shape;154;p16"/>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55" name="Google Shape;155;p16"/>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156" name="Google Shape;156;p16"/>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four columns">
  <p:cSld name="BLANK_1_1_1_1">
    <p:spTree>
      <p:nvGrpSpPr>
        <p:cNvPr id="1" name="Shape 181"/>
        <p:cNvGrpSpPr/>
        <p:nvPr/>
      </p:nvGrpSpPr>
      <p:grpSpPr>
        <a:xfrm>
          <a:off x="0" y="0"/>
          <a:ext cx="0" cy="0"/>
          <a:chOff x="0" y="0"/>
          <a:chExt cx="0" cy="0"/>
        </a:xfrm>
      </p:grpSpPr>
      <p:sp>
        <p:nvSpPr>
          <p:cNvPr id="182" name="Google Shape;182;p19"/>
          <p:cNvSpPr txBox="1">
            <a:spLocks noGrp="1"/>
          </p:cNvSpPr>
          <p:nvPr>
            <p:ph type="title"/>
          </p:nvPr>
        </p:nvSpPr>
        <p:spPr>
          <a:xfrm>
            <a:off x="720009" y="2671763"/>
            <a:ext cx="16458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83" name="Google Shape;183;p19"/>
          <p:cNvSpPr txBox="1">
            <a:spLocks noGrp="1"/>
          </p:cNvSpPr>
          <p:nvPr>
            <p:ph type="subTitle" idx="1"/>
          </p:nvPr>
        </p:nvSpPr>
        <p:spPr>
          <a:xfrm>
            <a:off x="720009" y="3205163"/>
            <a:ext cx="1645800" cy="73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84" name="Google Shape;184;p19"/>
          <p:cNvSpPr txBox="1">
            <a:spLocks noGrp="1"/>
          </p:cNvSpPr>
          <p:nvPr>
            <p:ph type="title" idx="2"/>
          </p:nvPr>
        </p:nvSpPr>
        <p:spPr>
          <a:xfrm>
            <a:off x="4758811" y="2671763"/>
            <a:ext cx="16458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85" name="Google Shape;185;p19"/>
          <p:cNvSpPr txBox="1">
            <a:spLocks noGrp="1"/>
          </p:cNvSpPr>
          <p:nvPr>
            <p:ph type="subTitle" idx="3"/>
          </p:nvPr>
        </p:nvSpPr>
        <p:spPr>
          <a:xfrm>
            <a:off x="4758806" y="3205163"/>
            <a:ext cx="1645800" cy="73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86" name="Google Shape;186;p19"/>
          <p:cNvSpPr txBox="1">
            <a:spLocks noGrp="1"/>
          </p:cNvSpPr>
          <p:nvPr>
            <p:ph type="title" idx="4"/>
          </p:nvPr>
        </p:nvSpPr>
        <p:spPr>
          <a:xfrm>
            <a:off x="2739410" y="2671763"/>
            <a:ext cx="16458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87" name="Google Shape;187;p19"/>
          <p:cNvSpPr txBox="1">
            <a:spLocks noGrp="1"/>
          </p:cNvSpPr>
          <p:nvPr>
            <p:ph type="subTitle" idx="5"/>
          </p:nvPr>
        </p:nvSpPr>
        <p:spPr>
          <a:xfrm>
            <a:off x="2739408" y="3205163"/>
            <a:ext cx="1645800" cy="73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88" name="Google Shape;188;p19"/>
          <p:cNvSpPr txBox="1">
            <a:spLocks noGrp="1"/>
          </p:cNvSpPr>
          <p:nvPr>
            <p:ph type="title" idx="6"/>
          </p:nvPr>
        </p:nvSpPr>
        <p:spPr>
          <a:xfrm>
            <a:off x="6778212" y="2671763"/>
            <a:ext cx="16458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89" name="Google Shape;189;p19"/>
          <p:cNvSpPr txBox="1">
            <a:spLocks noGrp="1"/>
          </p:cNvSpPr>
          <p:nvPr>
            <p:ph type="subTitle" idx="7"/>
          </p:nvPr>
        </p:nvSpPr>
        <p:spPr>
          <a:xfrm>
            <a:off x="6778205" y="3205163"/>
            <a:ext cx="1645800" cy="731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0" name="Google Shape;190;p19"/>
          <p:cNvSpPr txBox="1">
            <a:spLocks noGrp="1"/>
          </p:cNvSpPr>
          <p:nvPr>
            <p:ph type="title" idx="8"/>
          </p:nvPr>
        </p:nvSpPr>
        <p:spPr>
          <a:xfrm>
            <a:off x="720000" y="365760"/>
            <a:ext cx="7704000" cy="548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191" name="Google Shape;191;p19"/>
          <p:cNvGrpSpPr/>
          <p:nvPr/>
        </p:nvGrpSpPr>
        <p:grpSpPr>
          <a:xfrm>
            <a:off x="2804975" y="221500"/>
            <a:ext cx="3559250" cy="104700"/>
            <a:chOff x="2805000" y="488200"/>
            <a:chExt cx="3559250" cy="104700"/>
          </a:xfrm>
        </p:grpSpPr>
        <p:sp>
          <p:nvSpPr>
            <p:cNvPr id="192" name="Google Shape;192;p19"/>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93" name="Google Shape;193;p19"/>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194" name="Google Shape;194;p19"/>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six columns">
  <p:cSld name="BLANK_1_1_1_1_1">
    <p:spTree>
      <p:nvGrpSpPr>
        <p:cNvPr id="1" name="Shape 195"/>
        <p:cNvGrpSpPr/>
        <p:nvPr/>
      </p:nvGrpSpPr>
      <p:grpSpPr>
        <a:xfrm>
          <a:off x="0" y="0"/>
          <a:ext cx="0" cy="0"/>
          <a:chOff x="0" y="0"/>
          <a:chExt cx="0" cy="0"/>
        </a:xfrm>
      </p:grpSpPr>
      <p:sp>
        <p:nvSpPr>
          <p:cNvPr id="196" name="Google Shape;196;p20"/>
          <p:cNvSpPr txBox="1">
            <a:spLocks noGrp="1"/>
          </p:cNvSpPr>
          <p:nvPr>
            <p:ph type="title"/>
          </p:nvPr>
        </p:nvSpPr>
        <p:spPr>
          <a:xfrm>
            <a:off x="720000" y="1812519"/>
            <a:ext cx="18288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7" name="Google Shape;197;p20"/>
          <p:cNvSpPr txBox="1">
            <a:spLocks noGrp="1"/>
          </p:cNvSpPr>
          <p:nvPr>
            <p:ph type="subTitle" idx="1"/>
          </p:nvPr>
        </p:nvSpPr>
        <p:spPr>
          <a:xfrm>
            <a:off x="720000" y="2210550"/>
            <a:ext cx="18288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98" name="Google Shape;198;p20"/>
          <p:cNvSpPr txBox="1">
            <a:spLocks noGrp="1"/>
          </p:cNvSpPr>
          <p:nvPr>
            <p:ph type="title" idx="2"/>
          </p:nvPr>
        </p:nvSpPr>
        <p:spPr>
          <a:xfrm>
            <a:off x="3657600" y="1812519"/>
            <a:ext cx="18288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99" name="Google Shape;199;p20"/>
          <p:cNvSpPr txBox="1">
            <a:spLocks noGrp="1"/>
          </p:cNvSpPr>
          <p:nvPr>
            <p:ph type="subTitle" idx="3"/>
          </p:nvPr>
        </p:nvSpPr>
        <p:spPr>
          <a:xfrm>
            <a:off x="3657600" y="2210550"/>
            <a:ext cx="18288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0" name="Google Shape;200;p20"/>
          <p:cNvSpPr txBox="1">
            <a:spLocks noGrp="1"/>
          </p:cNvSpPr>
          <p:nvPr>
            <p:ph type="title" idx="4"/>
          </p:nvPr>
        </p:nvSpPr>
        <p:spPr>
          <a:xfrm>
            <a:off x="720000" y="3720669"/>
            <a:ext cx="18288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1" name="Google Shape;201;p20"/>
          <p:cNvSpPr txBox="1">
            <a:spLocks noGrp="1"/>
          </p:cNvSpPr>
          <p:nvPr>
            <p:ph type="subTitle" idx="5"/>
          </p:nvPr>
        </p:nvSpPr>
        <p:spPr>
          <a:xfrm>
            <a:off x="720000" y="4118700"/>
            <a:ext cx="18288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2" name="Google Shape;202;p20"/>
          <p:cNvSpPr txBox="1">
            <a:spLocks noGrp="1"/>
          </p:cNvSpPr>
          <p:nvPr>
            <p:ph type="title" idx="6"/>
          </p:nvPr>
        </p:nvSpPr>
        <p:spPr>
          <a:xfrm>
            <a:off x="3657600" y="3720669"/>
            <a:ext cx="18288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3" name="Google Shape;203;p20"/>
          <p:cNvSpPr txBox="1">
            <a:spLocks noGrp="1"/>
          </p:cNvSpPr>
          <p:nvPr>
            <p:ph type="subTitle" idx="7"/>
          </p:nvPr>
        </p:nvSpPr>
        <p:spPr>
          <a:xfrm>
            <a:off x="3657600" y="4118700"/>
            <a:ext cx="18288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4" name="Google Shape;204;p20"/>
          <p:cNvSpPr txBox="1">
            <a:spLocks noGrp="1"/>
          </p:cNvSpPr>
          <p:nvPr>
            <p:ph type="title" idx="8"/>
          </p:nvPr>
        </p:nvSpPr>
        <p:spPr>
          <a:xfrm>
            <a:off x="6595195" y="1812519"/>
            <a:ext cx="18288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5" name="Google Shape;205;p20"/>
          <p:cNvSpPr txBox="1">
            <a:spLocks noGrp="1"/>
          </p:cNvSpPr>
          <p:nvPr>
            <p:ph type="subTitle" idx="9"/>
          </p:nvPr>
        </p:nvSpPr>
        <p:spPr>
          <a:xfrm>
            <a:off x="6595195" y="2210550"/>
            <a:ext cx="18288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6" name="Google Shape;206;p20"/>
          <p:cNvSpPr txBox="1">
            <a:spLocks noGrp="1"/>
          </p:cNvSpPr>
          <p:nvPr>
            <p:ph type="title" idx="13"/>
          </p:nvPr>
        </p:nvSpPr>
        <p:spPr>
          <a:xfrm>
            <a:off x="6595195" y="3720669"/>
            <a:ext cx="1828800" cy="457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07" name="Google Shape;207;p20"/>
          <p:cNvSpPr txBox="1">
            <a:spLocks noGrp="1"/>
          </p:cNvSpPr>
          <p:nvPr>
            <p:ph type="subTitle" idx="14"/>
          </p:nvPr>
        </p:nvSpPr>
        <p:spPr>
          <a:xfrm>
            <a:off x="6595195" y="4118700"/>
            <a:ext cx="18288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08" name="Google Shape;208;p20"/>
          <p:cNvSpPr txBox="1">
            <a:spLocks noGrp="1"/>
          </p:cNvSpPr>
          <p:nvPr>
            <p:ph type="title" idx="15"/>
          </p:nvPr>
        </p:nvSpPr>
        <p:spPr>
          <a:xfrm>
            <a:off x="720000" y="365760"/>
            <a:ext cx="7704000" cy="548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209" name="Google Shape;209;p20"/>
          <p:cNvGrpSpPr/>
          <p:nvPr/>
        </p:nvGrpSpPr>
        <p:grpSpPr>
          <a:xfrm>
            <a:off x="2804975" y="221500"/>
            <a:ext cx="3559250" cy="104700"/>
            <a:chOff x="2805000" y="488200"/>
            <a:chExt cx="3559250" cy="104700"/>
          </a:xfrm>
        </p:grpSpPr>
        <p:sp>
          <p:nvSpPr>
            <p:cNvPr id="210" name="Google Shape;210;p20"/>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11" name="Google Shape;211;p20"/>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212" name="Google Shape;212;p20"/>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240"/>
        <p:cNvGrpSpPr/>
        <p:nvPr/>
      </p:nvGrpSpPr>
      <p:grpSpPr>
        <a:xfrm>
          <a:off x="0" y="0"/>
          <a:ext cx="0" cy="0"/>
          <a:chOff x="0" y="0"/>
          <a:chExt cx="0" cy="0"/>
        </a:xfrm>
      </p:grpSpPr>
      <p:grpSp>
        <p:nvGrpSpPr>
          <p:cNvPr id="241" name="Google Shape;241;p23"/>
          <p:cNvGrpSpPr/>
          <p:nvPr/>
        </p:nvGrpSpPr>
        <p:grpSpPr>
          <a:xfrm>
            <a:off x="415200" y="221500"/>
            <a:ext cx="8313600" cy="4694650"/>
            <a:chOff x="415200" y="221500"/>
            <a:chExt cx="8313600" cy="4694650"/>
          </a:xfrm>
        </p:grpSpPr>
        <p:cxnSp>
          <p:nvCxnSpPr>
            <p:cNvPr id="242" name="Google Shape;242;p23"/>
            <p:cNvCxnSpPr/>
            <p:nvPr/>
          </p:nvCxnSpPr>
          <p:spPr>
            <a:xfrm rot="-5400000">
              <a:off x="29400" y="2571750"/>
              <a:ext cx="771600" cy="0"/>
            </a:xfrm>
            <a:prstGeom prst="straightConnector1">
              <a:avLst/>
            </a:prstGeom>
            <a:noFill/>
            <a:ln w="9525" cap="flat" cmpd="sng">
              <a:solidFill>
                <a:schemeClr val="lt1"/>
              </a:solidFill>
              <a:prstDash val="solid"/>
              <a:round/>
              <a:headEnd type="none" w="med" len="med"/>
              <a:tailEnd type="none" w="med" len="med"/>
            </a:ln>
          </p:spPr>
        </p:cxnSp>
        <p:cxnSp>
          <p:nvCxnSpPr>
            <p:cNvPr id="243" name="Google Shape;243;p23"/>
            <p:cNvCxnSpPr/>
            <p:nvPr/>
          </p:nvCxnSpPr>
          <p:spPr>
            <a:xfrm rot="-5400000">
              <a:off x="8343000" y="2571750"/>
              <a:ext cx="771600" cy="0"/>
            </a:xfrm>
            <a:prstGeom prst="straightConnector1">
              <a:avLst/>
            </a:prstGeom>
            <a:noFill/>
            <a:ln w="9525" cap="flat" cmpd="sng">
              <a:solidFill>
                <a:schemeClr val="lt1"/>
              </a:solidFill>
              <a:prstDash val="solid"/>
              <a:round/>
              <a:headEnd type="none" w="med" len="med"/>
              <a:tailEnd type="none" w="med" len="med"/>
            </a:ln>
          </p:spPr>
        </p:cxnSp>
        <p:grpSp>
          <p:nvGrpSpPr>
            <p:cNvPr id="244" name="Google Shape;244;p23"/>
            <p:cNvGrpSpPr/>
            <p:nvPr/>
          </p:nvGrpSpPr>
          <p:grpSpPr>
            <a:xfrm>
              <a:off x="2804975" y="221500"/>
              <a:ext cx="3559250" cy="104700"/>
              <a:chOff x="2805000" y="488200"/>
              <a:chExt cx="3559250" cy="104700"/>
            </a:xfrm>
          </p:grpSpPr>
          <p:sp>
            <p:nvSpPr>
              <p:cNvPr id="245" name="Google Shape;245;p23"/>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46" name="Google Shape;246;p23"/>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247" name="Google Shape;247;p23"/>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grpSp>
          <p:nvGrpSpPr>
            <p:cNvPr id="248" name="Google Shape;248;p23"/>
            <p:cNvGrpSpPr/>
            <p:nvPr/>
          </p:nvGrpSpPr>
          <p:grpSpPr>
            <a:xfrm>
              <a:off x="2804975" y="4811450"/>
              <a:ext cx="3559250" cy="104700"/>
              <a:chOff x="2805000" y="488200"/>
              <a:chExt cx="3559250" cy="104700"/>
            </a:xfrm>
          </p:grpSpPr>
          <p:sp>
            <p:nvSpPr>
              <p:cNvPr id="249" name="Google Shape;249;p23"/>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50" name="Google Shape;250;p23"/>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251" name="Google Shape;251;p23"/>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252"/>
        <p:cNvGrpSpPr/>
        <p:nvPr/>
      </p:nvGrpSpPr>
      <p:grpSpPr>
        <a:xfrm>
          <a:off x="0" y="0"/>
          <a:ext cx="0" cy="0"/>
          <a:chOff x="0" y="0"/>
          <a:chExt cx="0" cy="0"/>
        </a:xfrm>
      </p:grpSpPr>
      <p:grpSp>
        <p:nvGrpSpPr>
          <p:cNvPr id="253" name="Google Shape;253;p24"/>
          <p:cNvGrpSpPr/>
          <p:nvPr/>
        </p:nvGrpSpPr>
        <p:grpSpPr>
          <a:xfrm>
            <a:off x="2804975" y="221500"/>
            <a:ext cx="3559250" cy="104700"/>
            <a:chOff x="2805000" y="488200"/>
            <a:chExt cx="3559250" cy="104700"/>
          </a:xfrm>
        </p:grpSpPr>
        <p:sp>
          <p:nvSpPr>
            <p:cNvPr id="254" name="Google Shape;254;p24"/>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55" name="Google Shape;255;p24"/>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256" name="Google Shape;256;p24"/>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365760"/>
            <a:ext cx="7704000" cy="5487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Clr>
                <a:schemeClr val="lt1"/>
              </a:buClr>
              <a:buSzPts val="3000"/>
              <a:buFont typeface="Cinzel Decorative"/>
              <a:buNone/>
              <a:defRPr sz="3000">
                <a:solidFill>
                  <a:schemeClr val="lt1"/>
                </a:solidFill>
                <a:latin typeface="Cinzel Decorative"/>
                <a:ea typeface="Cinzel Decorative"/>
                <a:cs typeface="Cinzel Decorative"/>
                <a:sym typeface="Cinzel Decorative"/>
              </a:defRPr>
            </a:lvl1pPr>
            <a:lvl2pPr lvl="1" algn="ctr" rtl="0">
              <a:lnSpc>
                <a:spcPct val="100000"/>
              </a:lnSpc>
              <a:spcBef>
                <a:spcPts val="0"/>
              </a:spcBef>
              <a:spcAft>
                <a:spcPts val="0"/>
              </a:spcAft>
              <a:buClr>
                <a:schemeClr val="lt1"/>
              </a:buClr>
              <a:buSzPts val="3000"/>
              <a:buFont typeface="Cormorant Garamond"/>
              <a:buNone/>
              <a:defRPr sz="3000" b="1">
                <a:solidFill>
                  <a:schemeClr val="lt1"/>
                </a:solidFill>
                <a:latin typeface="Cormorant Garamond"/>
                <a:ea typeface="Cormorant Garamond"/>
                <a:cs typeface="Cormorant Garamond"/>
                <a:sym typeface="Cormorant Garamond"/>
              </a:defRPr>
            </a:lvl2pPr>
            <a:lvl3pPr lvl="2" algn="ctr" rtl="0">
              <a:lnSpc>
                <a:spcPct val="100000"/>
              </a:lnSpc>
              <a:spcBef>
                <a:spcPts val="0"/>
              </a:spcBef>
              <a:spcAft>
                <a:spcPts val="0"/>
              </a:spcAft>
              <a:buClr>
                <a:schemeClr val="lt1"/>
              </a:buClr>
              <a:buSzPts val="3000"/>
              <a:buFont typeface="Cormorant Garamond"/>
              <a:buNone/>
              <a:defRPr sz="3000" b="1">
                <a:solidFill>
                  <a:schemeClr val="lt1"/>
                </a:solidFill>
                <a:latin typeface="Cormorant Garamond"/>
                <a:ea typeface="Cormorant Garamond"/>
                <a:cs typeface="Cormorant Garamond"/>
                <a:sym typeface="Cormorant Garamond"/>
              </a:defRPr>
            </a:lvl3pPr>
            <a:lvl4pPr lvl="3" algn="ctr" rtl="0">
              <a:lnSpc>
                <a:spcPct val="100000"/>
              </a:lnSpc>
              <a:spcBef>
                <a:spcPts val="0"/>
              </a:spcBef>
              <a:spcAft>
                <a:spcPts val="0"/>
              </a:spcAft>
              <a:buClr>
                <a:schemeClr val="lt1"/>
              </a:buClr>
              <a:buSzPts val="3000"/>
              <a:buFont typeface="Cormorant Garamond"/>
              <a:buNone/>
              <a:defRPr sz="3000" b="1">
                <a:solidFill>
                  <a:schemeClr val="lt1"/>
                </a:solidFill>
                <a:latin typeface="Cormorant Garamond"/>
                <a:ea typeface="Cormorant Garamond"/>
                <a:cs typeface="Cormorant Garamond"/>
                <a:sym typeface="Cormorant Garamond"/>
              </a:defRPr>
            </a:lvl4pPr>
            <a:lvl5pPr lvl="4" algn="ctr" rtl="0">
              <a:lnSpc>
                <a:spcPct val="100000"/>
              </a:lnSpc>
              <a:spcBef>
                <a:spcPts val="0"/>
              </a:spcBef>
              <a:spcAft>
                <a:spcPts val="0"/>
              </a:spcAft>
              <a:buClr>
                <a:schemeClr val="lt1"/>
              </a:buClr>
              <a:buSzPts val="3000"/>
              <a:buFont typeface="Cormorant Garamond"/>
              <a:buNone/>
              <a:defRPr sz="3000" b="1">
                <a:solidFill>
                  <a:schemeClr val="lt1"/>
                </a:solidFill>
                <a:latin typeface="Cormorant Garamond"/>
                <a:ea typeface="Cormorant Garamond"/>
                <a:cs typeface="Cormorant Garamond"/>
                <a:sym typeface="Cormorant Garamond"/>
              </a:defRPr>
            </a:lvl5pPr>
            <a:lvl6pPr lvl="5" algn="ctr" rtl="0">
              <a:lnSpc>
                <a:spcPct val="100000"/>
              </a:lnSpc>
              <a:spcBef>
                <a:spcPts val="0"/>
              </a:spcBef>
              <a:spcAft>
                <a:spcPts val="0"/>
              </a:spcAft>
              <a:buClr>
                <a:schemeClr val="lt1"/>
              </a:buClr>
              <a:buSzPts val="3000"/>
              <a:buFont typeface="Cormorant Garamond"/>
              <a:buNone/>
              <a:defRPr sz="3000" b="1">
                <a:solidFill>
                  <a:schemeClr val="lt1"/>
                </a:solidFill>
                <a:latin typeface="Cormorant Garamond"/>
                <a:ea typeface="Cormorant Garamond"/>
                <a:cs typeface="Cormorant Garamond"/>
                <a:sym typeface="Cormorant Garamond"/>
              </a:defRPr>
            </a:lvl6pPr>
            <a:lvl7pPr lvl="6" algn="ctr" rtl="0">
              <a:lnSpc>
                <a:spcPct val="100000"/>
              </a:lnSpc>
              <a:spcBef>
                <a:spcPts val="0"/>
              </a:spcBef>
              <a:spcAft>
                <a:spcPts val="0"/>
              </a:spcAft>
              <a:buClr>
                <a:schemeClr val="lt1"/>
              </a:buClr>
              <a:buSzPts val="3000"/>
              <a:buFont typeface="Cormorant Garamond"/>
              <a:buNone/>
              <a:defRPr sz="3000" b="1">
                <a:solidFill>
                  <a:schemeClr val="lt1"/>
                </a:solidFill>
                <a:latin typeface="Cormorant Garamond"/>
                <a:ea typeface="Cormorant Garamond"/>
                <a:cs typeface="Cormorant Garamond"/>
                <a:sym typeface="Cormorant Garamond"/>
              </a:defRPr>
            </a:lvl7pPr>
            <a:lvl8pPr lvl="7" algn="ctr" rtl="0">
              <a:lnSpc>
                <a:spcPct val="100000"/>
              </a:lnSpc>
              <a:spcBef>
                <a:spcPts val="0"/>
              </a:spcBef>
              <a:spcAft>
                <a:spcPts val="0"/>
              </a:spcAft>
              <a:buClr>
                <a:schemeClr val="lt1"/>
              </a:buClr>
              <a:buSzPts val="3000"/>
              <a:buFont typeface="Cormorant Garamond"/>
              <a:buNone/>
              <a:defRPr sz="3000" b="1">
                <a:solidFill>
                  <a:schemeClr val="lt1"/>
                </a:solidFill>
                <a:latin typeface="Cormorant Garamond"/>
                <a:ea typeface="Cormorant Garamond"/>
                <a:cs typeface="Cormorant Garamond"/>
                <a:sym typeface="Cormorant Garamond"/>
              </a:defRPr>
            </a:lvl8pPr>
            <a:lvl9pPr lvl="8" algn="ctr" rtl="0">
              <a:lnSpc>
                <a:spcPct val="100000"/>
              </a:lnSpc>
              <a:spcBef>
                <a:spcPts val="0"/>
              </a:spcBef>
              <a:spcAft>
                <a:spcPts val="0"/>
              </a:spcAft>
              <a:buClr>
                <a:schemeClr val="lt1"/>
              </a:buClr>
              <a:buSzPts val="3000"/>
              <a:buFont typeface="Cormorant Garamond"/>
              <a:buNone/>
              <a:defRPr sz="3000" b="1">
                <a:solidFill>
                  <a:schemeClr val="lt1"/>
                </a:solidFill>
                <a:latin typeface="Cormorant Garamond"/>
                <a:ea typeface="Cormorant Garamond"/>
                <a:cs typeface="Cormorant Garamond"/>
                <a:sym typeface="Cormorant Garamond"/>
              </a:defRPr>
            </a:lvl9pPr>
          </a:lstStyle>
          <a:p>
            <a:endParaRPr/>
          </a:p>
        </p:txBody>
      </p:sp>
      <p:sp>
        <p:nvSpPr>
          <p:cNvPr id="7" name="Google Shape;7;p1"/>
          <p:cNvSpPr txBox="1">
            <a:spLocks noGrp="1"/>
          </p:cNvSpPr>
          <p:nvPr>
            <p:ph type="body" idx="1"/>
          </p:nvPr>
        </p:nvSpPr>
        <p:spPr>
          <a:xfrm>
            <a:off x="720000" y="1152475"/>
            <a:ext cx="77040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lt1"/>
              </a:buClr>
              <a:buSzPts val="1400"/>
              <a:buFont typeface="Josefin Sans Light"/>
              <a:buChar char="●"/>
              <a:defRPr>
                <a:solidFill>
                  <a:schemeClr val="lt1"/>
                </a:solidFill>
                <a:latin typeface="Josefin Sans Light"/>
                <a:ea typeface="Josefin Sans Light"/>
                <a:cs typeface="Josefin Sans Light"/>
                <a:sym typeface="Josefin Sans Light"/>
              </a:defRPr>
            </a:lvl1pPr>
            <a:lvl2pPr marL="914400" lvl="1" indent="-317500">
              <a:lnSpc>
                <a:spcPct val="100000"/>
              </a:lnSpc>
              <a:spcBef>
                <a:spcPts val="1600"/>
              </a:spcBef>
              <a:spcAft>
                <a:spcPts val="0"/>
              </a:spcAft>
              <a:buClr>
                <a:schemeClr val="lt1"/>
              </a:buClr>
              <a:buSzPts val="1400"/>
              <a:buFont typeface="Josefin Sans Light"/>
              <a:buChar char="○"/>
              <a:defRPr>
                <a:solidFill>
                  <a:schemeClr val="lt1"/>
                </a:solidFill>
                <a:latin typeface="Josefin Sans Light"/>
                <a:ea typeface="Josefin Sans Light"/>
                <a:cs typeface="Josefin Sans Light"/>
                <a:sym typeface="Josefin Sans Light"/>
              </a:defRPr>
            </a:lvl2pPr>
            <a:lvl3pPr marL="1371600" lvl="2" indent="-317500">
              <a:lnSpc>
                <a:spcPct val="100000"/>
              </a:lnSpc>
              <a:spcBef>
                <a:spcPts val="1600"/>
              </a:spcBef>
              <a:spcAft>
                <a:spcPts val="0"/>
              </a:spcAft>
              <a:buClr>
                <a:schemeClr val="lt1"/>
              </a:buClr>
              <a:buSzPts val="1400"/>
              <a:buFont typeface="Josefin Sans Light"/>
              <a:buChar char="■"/>
              <a:defRPr>
                <a:solidFill>
                  <a:schemeClr val="lt1"/>
                </a:solidFill>
                <a:latin typeface="Josefin Sans Light"/>
                <a:ea typeface="Josefin Sans Light"/>
                <a:cs typeface="Josefin Sans Light"/>
                <a:sym typeface="Josefin Sans Light"/>
              </a:defRPr>
            </a:lvl3pPr>
            <a:lvl4pPr marL="1828800" lvl="3" indent="-317500">
              <a:lnSpc>
                <a:spcPct val="100000"/>
              </a:lnSpc>
              <a:spcBef>
                <a:spcPts val="1600"/>
              </a:spcBef>
              <a:spcAft>
                <a:spcPts val="0"/>
              </a:spcAft>
              <a:buClr>
                <a:schemeClr val="lt1"/>
              </a:buClr>
              <a:buSzPts val="1400"/>
              <a:buFont typeface="Josefin Sans Light"/>
              <a:buChar char="●"/>
              <a:defRPr>
                <a:solidFill>
                  <a:schemeClr val="lt1"/>
                </a:solidFill>
                <a:latin typeface="Josefin Sans Light"/>
                <a:ea typeface="Josefin Sans Light"/>
                <a:cs typeface="Josefin Sans Light"/>
                <a:sym typeface="Josefin Sans Light"/>
              </a:defRPr>
            </a:lvl4pPr>
            <a:lvl5pPr marL="2286000" lvl="4" indent="-317500">
              <a:lnSpc>
                <a:spcPct val="100000"/>
              </a:lnSpc>
              <a:spcBef>
                <a:spcPts val="1600"/>
              </a:spcBef>
              <a:spcAft>
                <a:spcPts val="0"/>
              </a:spcAft>
              <a:buClr>
                <a:schemeClr val="lt1"/>
              </a:buClr>
              <a:buSzPts val="1400"/>
              <a:buFont typeface="Josefin Sans Light"/>
              <a:buChar char="○"/>
              <a:defRPr>
                <a:solidFill>
                  <a:schemeClr val="lt1"/>
                </a:solidFill>
                <a:latin typeface="Josefin Sans Light"/>
                <a:ea typeface="Josefin Sans Light"/>
                <a:cs typeface="Josefin Sans Light"/>
                <a:sym typeface="Josefin Sans Light"/>
              </a:defRPr>
            </a:lvl5pPr>
            <a:lvl6pPr marL="2743200" lvl="5" indent="-317500">
              <a:lnSpc>
                <a:spcPct val="100000"/>
              </a:lnSpc>
              <a:spcBef>
                <a:spcPts val="1600"/>
              </a:spcBef>
              <a:spcAft>
                <a:spcPts val="0"/>
              </a:spcAft>
              <a:buClr>
                <a:schemeClr val="lt1"/>
              </a:buClr>
              <a:buSzPts val="1400"/>
              <a:buFont typeface="Josefin Sans Light"/>
              <a:buChar char="■"/>
              <a:defRPr>
                <a:solidFill>
                  <a:schemeClr val="lt1"/>
                </a:solidFill>
                <a:latin typeface="Josefin Sans Light"/>
                <a:ea typeface="Josefin Sans Light"/>
                <a:cs typeface="Josefin Sans Light"/>
                <a:sym typeface="Josefin Sans Light"/>
              </a:defRPr>
            </a:lvl6pPr>
            <a:lvl7pPr marL="3200400" lvl="6" indent="-317500">
              <a:lnSpc>
                <a:spcPct val="100000"/>
              </a:lnSpc>
              <a:spcBef>
                <a:spcPts val="1600"/>
              </a:spcBef>
              <a:spcAft>
                <a:spcPts val="0"/>
              </a:spcAft>
              <a:buClr>
                <a:schemeClr val="lt1"/>
              </a:buClr>
              <a:buSzPts val="1400"/>
              <a:buFont typeface="Josefin Sans Light"/>
              <a:buChar char="●"/>
              <a:defRPr>
                <a:solidFill>
                  <a:schemeClr val="lt1"/>
                </a:solidFill>
                <a:latin typeface="Josefin Sans Light"/>
                <a:ea typeface="Josefin Sans Light"/>
                <a:cs typeface="Josefin Sans Light"/>
                <a:sym typeface="Josefin Sans Light"/>
              </a:defRPr>
            </a:lvl7pPr>
            <a:lvl8pPr marL="3657600" lvl="7" indent="-317500">
              <a:lnSpc>
                <a:spcPct val="100000"/>
              </a:lnSpc>
              <a:spcBef>
                <a:spcPts val="1600"/>
              </a:spcBef>
              <a:spcAft>
                <a:spcPts val="0"/>
              </a:spcAft>
              <a:buClr>
                <a:schemeClr val="lt1"/>
              </a:buClr>
              <a:buSzPts val="1400"/>
              <a:buFont typeface="Josefin Sans Light"/>
              <a:buChar char="○"/>
              <a:defRPr>
                <a:solidFill>
                  <a:schemeClr val="lt1"/>
                </a:solidFill>
                <a:latin typeface="Josefin Sans Light"/>
                <a:ea typeface="Josefin Sans Light"/>
                <a:cs typeface="Josefin Sans Light"/>
                <a:sym typeface="Josefin Sans Light"/>
              </a:defRPr>
            </a:lvl8pPr>
            <a:lvl9pPr marL="4114800" lvl="8" indent="-317500">
              <a:lnSpc>
                <a:spcPct val="100000"/>
              </a:lnSpc>
              <a:spcBef>
                <a:spcPts val="1600"/>
              </a:spcBef>
              <a:spcAft>
                <a:spcPts val="1600"/>
              </a:spcAft>
              <a:buClr>
                <a:schemeClr val="lt1"/>
              </a:buClr>
              <a:buSzPts val="1400"/>
              <a:buFont typeface="Josefin Sans Light"/>
              <a:buChar char="■"/>
              <a:defRPr>
                <a:solidFill>
                  <a:schemeClr val="lt1"/>
                </a:solidFill>
                <a:latin typeface="Josefin Sans Light"/>
                <a:ea typeface="Josefin Sans Light"/>
                <a:cs typeface="Josefin Sans Light"/>
                <a:sym typeface="Josefin Sans Ligh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5" r:id="rId6"/>
    <p:sldLayoutId id="2147483658" r:id="rId7"/>
    <p:sldLayoutId id="2147483659" r:id="rId8"/>
    <p:sldLayoutId id="2147483660" r:id="rId9"/>
    <p:sldLayoutId id="2147483662" r:id="rId10"/>
    <p:sldLayoutId id="2147483665" r:id="rId11"/>
    <p:sldLayoutId id="2147483666" r:id="rId12"/>
    <p:sldLayoutId id="2147483669" r:id="rId13"/>
    <p:sldLayoutId id="2147483670" r:id="rId1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266"/>
        <p:cNvGrpSpPr/>
        <p:nvPr/>
      </p:nvGrpSpPr>
      <p:grpSpPr>
        <a:xfrm>
          <a:off x="0" y="0"/>
          <a:ext cx="0" cy="0"/>
          <a:chOff x="0" y="0"/>
          <a:chExt cx="0" cy="0"/>
        </a:xfrm>
      </p:grpSpPr>
      <p:sp>
        <p:nvSpPr>
          <p:cNvPr id="267" name="Google Shape;267;p28"/>
          <p:cNvSpPr txBox="1">
            <a:spLocks noGrp="1"/>
          </p:cNvSpPr>
          <p:nvPr>
            <p:ph type="ctrTitle"/>
          </p:nvPr>
        </p:nvSpPr>
        <p:spPr>
          <a:xfrm>
            <a:off x="1591171" y="2277533"/>
            <a:ext cx="3940500" cy="641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dirty="0">
                <a:solidFill>
                  <a:schemeClr val="bg1">
                    <a:lumMod val="50000"/>
                  </a:schemeClr>
                </a:solidFill>
              </a:rPr>
              <a:t>Luxury</a:t>
            </a:r>
            <a:endParaRPr dirty="0">
              <a:solidFill>
                <a:schemeClr val="bg1">
                  <a:lumMod val="50000"/>
                </a:schemeClr>
              </a:solidFill>
            </a:endParaRPr>
          </a:p>
        </p:txBody>
      </p:sp>
      <p:sp>
        <p:nvSpPr>
          <p:cNvPr id="269" name="Google Shape;269;p28"/>
          <p:cNvSpPr txBox="1">
            <a:spLocks noGrp="1"/>
          </p:cNvSpPr>
          <p:nvPr>
            <p:ph type="subTitle" idx="1"/>
          </p:nvPr>
        </p:nvSpPr>
        <p:spPr>
          <a:xfrm>
            <a:off x="3918596" y="2872212"/>
            <a:ext cx="3133500" cy="802200"/>
          </a:xfrm>
          <a:prstGeom prst="rect">
            <a:avLst/>
          </a:prstGeom>
        </p:spPr>
        <p:txBody>
          <a:bodyPr spcFirstLastPara="1" wrap="square" lIns="91425" tIns="91425" rIns="91425" bIns="91425" anchor="t" anchorCtr="0">
            <a:noAutofit/>
          </a:bodyPr>
          <a:lstStyle/>
          <a:p>
            <a:pPr marL="0" lvl="0" indent="0" algn="l" rtl="0">
              <a:lnSpc>
                <a:spcPct val="90000"/>
              </a:lnSpc>
              <a:spcBef>
                <a:spcPts val="0"/>
              </a:spcBef>
              <a:spcAft>
                <a:spcPts val="0"/>
              </a:spcAft>
              <a:buNone/>
            </a:pPr>
            <a:r>
              <a:rPr lang="en" sz="6000" dirty="0">
                <a:solidFill>
                  <a:schemeClr val="lt1"/>
                </a:solidFill>
                <a:latin typeface="Cinzel Decorative"/>
                <a:ea typeface="Cinzel Decorative"/>
                <a:cs typeface="Cinzel Decorative"/>
                <a:sym typeface="Cinzel Decorative"/>
              </a:rPr>
              <a:t> </a:t>
            </a:r>
            <a:r>
              <a:rPr lang="en" sz="6000" dirty="0" err="1">
                <a:solidFill>
                  <a:schemeClr val="lt1"/>
                </a:solidFill>
                <a:latin typeface="Cinzel Decorative"/>
                <a:ea typeface="Cinzel Decorative"/>
                <a:cs typeface="Cinzel Decorative"/>
                <a:sym typeface="Cinzel Decorative"/>
              </a:rPr>
              <a:t>HoteL</a:t>
            </a:r>
            <a:endParaRPr sz="2900" dirty="0">
              <a:latin typeface="Cinzel Decorative"/>
              <a:ea typeface="Cinzel Decorative"/>
              <a:cs typeface="Cinzel Decorative"/>
              <a:sym typeface="Cinzel Decorative"/>
            </a:endParaRPr>
          </a:p>
        </p:txBody>
      </p:sp>
      <p:cxnSp>
        <p:nvCxnSpPr>
          <p:cNvPr id="270" name="Google Shape;270;p28"/>
          <p:cNvCxnSpPr/>
          <p:nvPr/>
        </p:nvCxnSpPr>
        <p:spPr>
          <a:xfrm>
            <a:off x="2656496" y="3311283"/>
            <a:ext cx="1234200" cy="0"/>
          </a:xfrm>
          <a:prstGeom prst="straightConnector1">
            <a:avLst/>
          </a:prstGeom>
          <a:noFill/>
          <a:ln w="9525" cap="flat" cmpd="sng">
            <a:solidFill>
              <a:schemeClr val="lt1"/>
            </a:solidFill>
            <a:prstDash val="solid"/>
            <a:round/>
            <a:headEnd type="none" w="med" len="med"/>
            <a:tailEnd type="none" w="med" len="med"/>
          </a:ln>
        </p:spPr>
      </p:cxnSp>
      <p:sp>
        <p:nvSpPr>
          <p:cNvPr id="272" name="Google Shape;272;p28"/>
          <p:cNvSpPr txBox="1">
            <a:spLocks noGrp="1"/>
          </p:cNvSpPr>
          <p:nvPr>
            <p:ph type="subTitle" idx="1"/>
          </p:nvPr>
        </p:nvSpPr>
        <p:spPr>
          <a:xfrm>
            <a:off x="2737460" y="3411358"/>
            <a:ext cx="1234200" cy="267300"/>
          </a:xfrm>
          <a:prstGeom prst="rect">
            <a:avLst/>
          </a:prstGeom>
        </p:spPr>
        <p:txBody>
          <a:bodyPr spcFirstLastPara="1" wrap="square" lIns="91425" tIns="91425" rIns="91425" bIns="91425" anchor="ctr" anchorCtr="0">
            <a:noAutofit/>
          </a:bodyPr>
          <a:lstStyle/>
          <a:p>
            <a:pPr marL="0" lvl="0" indent="0" algn="r" rtl="0">
              <a:lnSpc>
                <a:spcPct val="100000"/>
              </a:lnSpc>
              <a:spcBef>
                <a:spcPts val="0"/>
              </a:spcBef>
              <a:spcAft>
                <a:spcPts val="0"/>
              </a:spcAft>
              <a:buNone/>
            </a:pPr>
            <a:r>
              <a:rPr lang="en" sz="1800" dirty="0">
                <a:solidFill>
                  <a:schemeClr val="lt1"/>
                </a:solidFill>
                <a:latin typeface="Cinzel Decorative"/>
                <a:ea typeface="Cinzel Decorative"/>
                <a:cs typeface="Cinzel Decorative"/>
                <a:sym typeface="Cinzel Decorative"/>
              </a:rPr>
              <a:t>2023</a:t>
            </a:r>
            <a:endParaRPr sz="1800" dirty="0">
              <a:latin typeface="Cinzel Decorative"/>
              <a:ea typeface="Cinzel Decorative"/>
              <a:cs typeface="Cinzel Decorative"/>
              <a:sym typeface="Cinzel Decorative"/>
            </a:endParaRPr>
          </a:p>
        </p:txBody>
      </p:sp>
      <p:sp>
        <p:nvSpPr>
          <p:cNvPr id="2" name="Google Shape;267;p28">
            <a:extLst>
              <a:ext uri="{FF2B5EF4-FFF2-40B4-BE49-F238E27FC236}">
                <a16:creationId xmlns:a16="http://schemas.microsoft.com/office/drawing/2014/main" id="{B1BB4D6F-7CB3-0848-CB3C-05669ADAA444}"/>
              </a:ext>
            </a:extLst>
          </p:cNvPr>
          <p:cNvSpPr txBox="1">
            <a:spLocks/>
          </p:cNvSpPr>
          <p:nvPr/>
        </p:nvSpPr>
        <p:spPr>
          <a:xfrm>
            <a:off x="2409397" y="596036"/>
            <a:ext cx="3940500" cy="641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r" rtl="0">
              <a:lnSpc>
                <a:spcPct val="90000"/>
              </a:lnSpc>
              <a:spcBef>
                <a:spcPts val="0"/>
              </a:spcBef>
              <a:spcAft>
                <a:spcPts val="0"/>
              </a:spcAft>
              <a:buClr>
                <a:srgbClr val="191919"/>
              </a:buClr>
              <a:buSzPts val="5200"/>
              <a:buFont typeface="Cinzel Decorative"/>
              <a:buNone/>
              <a:defRPr sz="6000" b="0" i="0" u="none" strike="noStrike" cap="none">
                <a:solidFill>
                  <a:schemeClr val="lt1"/>
                </a:solidFill>
                <a:latin typeface="Cinzel Decorative"/>
                <a:ea typeface="Cinzel Decorative"/>
                <a:cs typeface="Cinzel Decorative"/>
                <a:sym typeface="Cinzel Decorative"/>
              </a:defRPr>
            </a:lvl1pPr>
            <a:lvl2pPr marR="0" lvl="1" algn="ctr" rtl="0">
              <a:lnSpc>
                <a:spcPct val="100000"/>
              </a:lnSpc>
              <a:spcBef>
                <a:spcPts val="0"/>
              </a:spcBef>
              <a:spcAft>
                <a:spcPts val="0"/>
              </a:spcAft>
              <a:buClr>
                <a:srgbClr val="191919"/>
              </a:buClr>
              <a:buSzPts val="5200"/>
              <a:buFont typeface="Cormorant Garamond"/>
              <a:buNone/>
              <a:defRPr sz="5200" b="1" i="0" u="none" strike="noStrike" cap="none">
                <a:solidFill>
                  <a:srgbClr val="191919"/>
                </a:solidFill>
                <a:latin typeface="Cormorant Garamond"/>
                <a:ea typeface="Cormorant Garamond"/>
                <a:cs typeface="Cormorant Garamond"/>
                <a:sym typeface="Cormorant Garamond"/>
              </a:defRPr>
            </a:lvl2pPr>
            <a:lvl3pPr marR="0" lvl="2" algn="ctr" rtl="0">
              <a:lnSpc>
                <a:spcPct val="100000"/>
              </a:lnSpc>
              <a:spcBef>
                <a:spcPts val="0"/>
              </a:spcBef>
              <a:spcAft>
                <a:spcPts val="0"/>
              </a:spcAft>
              <a:buClr>
                <a:srgbClr val="191919"/>
              </a:buClr>
              <a:buSzPts val="5200"/>
              <a:buFont typeface="Cormorant Garamond"/>
              <a:buNone/>
              <a:defRPr sz="5200" b="1" i="0" u="none" strike="noStrike" cap="none">
                <a:solidFill>
                  <a:srgbClr val="191919"/>
                </a:solidFill>
                <a:latin typeface="Cormorant Garamond"/>
                <a:ea typeface="Cormorant Garamond"/>
                <a:cs typeface="Cormorant Garamond"/>
                <a:sym typeface="Cormorant Garamond"/>
              </a:defRPr>
            </a:lvl3pPr>
            <a:lvl4pPr marR="0" lvl="3" algn="ctr" rtl="0">
              <a:lnSpc>
                <a:spcPct val="100000"/>
              </a:lnSpc>
              <a:spcBef>
                <a:spcPts val="0"/>
              </a:spcBef>
              <a:spcAft>
                <a:spcPts val="0"/>
              </a:spcAft>
              <a:buClr>
                <a:srgbClr val="191919"/>
              </a:buClr>
              <a:buSzPts val="5200"/>
              <a:buFont typeface="Cormorant Garamond"/>
              <a:buNone/>
              <a:defRPr sz="5200" b="1" i="0" u="none" strike="noStrike" cap="none">
                <a:solidFill>
                  <a:srgbClr val="191919"/>
                </a:solidFill>
                <a:latin typeface="Cormorant Garamond"/>
                <a:ea typeface="Cormorant Garamond"/>
                <a:cs typeface="Cormorant Garamond"/>
                <a:sym typeface="Cormorant Garamond"/>
              </a:defRPr>
            </a:lvl4pPr>
            <a:lvl5pPr marR="0" lvl="4" algn="ctr" rtl="0">
              <a:lnSpc>
                <a:spcPct val="100000"/>
              </a:lnSpc>
              <a:spcBef>
                <a:spcPts val="0"/>
              </a:spcBef>
              <a:spcAft>
                <a:spcPts val="0"/>
              </a:spcAft>
              <a:buClr>
                <a:srgbClr val="191919"/>
              </a:buClr>
              <a:buSzPts val="5200"/>
              <a:buFont typeface="Cormorant Garamond"/>
              <a:buNone/>
              <a:defRPr sz="5200" b="1" i="0" u="none" strike="noStrike" cap="none">
                <a:solidFill>
                  <a:srgbClr val="191919"/>
                </a:solidFill>
                <a:latin typeface="Cormorant Garamond"/>
                <a:ea typeface="Cormorant Garamond"/>
                <a:cs typeface="Cormorant Garamond"/>
                <a:sym typeface="Cormorant Garamond"/>
              </a:defRPr>
            </a:lvl5pPr>
            <a:lvl6pPr marR="0" lvl="5" algn="ctr" rtl="0">
              <a:lnSpc>
                <a:spcPct val="100000"/>
              </a:lnSpc>
              <a:spcBef>
                <a:spcPts val="0"/>
              </a:spcBef>
              <a:spcAft>
                <a:spcPts val="0"/>
              </a:spcAft>
              <a:buClr>
                <a:srgbClr val="191919"/>
              </a:buClr>
              <a:buSzPts val="5200"/>
              <a:buFont typeface="Cormorant Garamond"/>
              <a:buNone/>
              <a:defRPr sz="5200" b="1" i="0" u="none" strike="noStrike" cap="none">
                <a:solidFill>
                  <a:srgbClr val="191919"/>
                </a:solidFill>
                <a:latin typeface="Cormorant Garamond"/>
                <a:ea typeface="Cormorant Garamond"/>
                <a:cs typeface="Cormorant Garamond"/>
                <a:sym typeface="Cormorant Garamond"/>
              </a:defRPr>
            </a:lvl6pPr>
            <a:lvl7pPr marR="0" lvl="6" algn="ctr" rtl="0">
              <a:lnSpc>
                <a:spcPct val="100000"/>
              </a:lnSpc>
              <a:spcBef>
                <a:spcPts val="0"/>
              </a:spcBef>
              <a:spcAft>
                <a:spcPts val="0"/>
              </a:spcAft>
              <a:buClr>
                <a:srgbClr val="191919"/>
              </a:buClr>
              <a:buSzPts val="5200"/>
              <a:buFont typeface="Cormorant Garamond"/>
              <a:buNone/>
              <a:defRPr sz="5200" b="1" i="0" u="none" strike="noStrike" cap="none">
                <a:solidFill>
                  <a:srgbClr val="191919"/>
                </a:solidFill>
                <a:latin typeface="Cormorant Garamond"/>
                <a:ea typeface="Cormorant Garamond"/>
                <a:cs typeface="Cormorant Garamond"/>
                <a:sym typeface="Cormorant Garamond"/>
              </a:defRPr>
            </a:lvl7pPr>
            <a:lvl8pPr marR="0" lvl="7" algn="ctr" rtl="0">
              <a:lnSpc>
                <a:spcPct val="100000"/>
              </a:lnSpc>
              <a:spcBef>
                <a:spcPts val="0"/>
              </a:spcBef>
              <a:spcAft>
                <a:spcPts val="0"/>
              </a:spcAft>
              <a:buClr>
                <a:srgbClr val="191919"/>
              </a:buClr>
              <a:buSzPts val="5200"/>
              <a:buFont typeface="Cormorant Garamond"/>
              <a:buNone/>
              <a:defRPr sz="5200" b="1" i="0" u="none" strike="noStrike" cap="none">
                <a:solidFill>
                  <a:srgbClr val="191919"/>
                </a:solidFill>
                <a:latin typeface="Cormorant Garamond"/>
                <a:ea typeface="Cormorant Garamond"/>
                <a:cs typeface="Cormorant Garamond"/>
                <a:sym typeface="Cormorant Garamond"/>
              </a:defRPr>
            </a:lvl8pPr>
            <a:lvl9pPr marR="0" lvl="8" algn="ctr" rtl="0">
              <a:lnSpc>
                <a:spcPct val="100000"/>
              </a:lnSpc>
              <a:spcBef>
                <a:spcPts val="0"/>
              </a:spcBef>
              <a:spcAft>
                <a:spcPts val="0"/>
              </a:spcAft>
              <a:buClr>
                <a:srgbClr val="191919"/>
              </a:buClr>
              <a:buSzPts val="5200"/>
              <a:buFont typeface="Cormorant Garamond"/>
              <a:buNone/>
              <a:defRPr sz="5200" b="1" i="0" u="none" strike="noStrike" cap="none">
                <a:solidFill>
                  <a:srgbClr val="191919"/>
                </a:solidFill>
                <a:latin typeface="Cormorant Garamond"/>
                <a:ea typeface="Cormorant Garamond"/>
                <a:cs typeface="Cormorant Garamond"/>
                <a:sym typeface="Cormorant Garamond"/>
              </a:defRPr>
            </a:lvl9pPr>
          </a:lstStyle>
          <a:p>
            <a:endParaRPr lang="en-GB" dirty="0"/>
          </a:p>
        </p:txBody>
      </p:sp>
      <p:sp>
        <p:nvSpPr>
          <p:cNvPr id="3" name="Google Shape;267;p28">
            <a:extLst>
              <a:ext uri="{FF2B5EF4-FFF2-40B4-BE49-F238E27FC236}">
                <a16:creationId xmlns:a16="http://schemas.microsoft.com/office/drawing/2014/main" id="{19175941-6C78-3A92-1CEC-A245E1335C7E}"/>
              </a:ext>
            </a:extLst>
          </p:cNvPr>
          <p:cNvSpPr txBox="1">
            <a:spLocks/>
          </p:cNvSpPr>
          <p:nvPr/>
        </p:nvSpPr>
        <p:spPr>
          <a:xfrm>
            <a:off x="1057836" y="1350756"/>
            <a:ext cx="6320258" cy="6417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r" rtl="0">
              <a:lnSpc>
                <a:spcPct val="90000"/>
              </a:lnSpc>
              <a:spcBef>
                <a:spcPts val="0"/>
              </a:spcBef>
              <a:spcAft>
                <a:spcPts val="0"/>
              </a:spcAft>
              <a:buClr>
                <a:srgbClr val="191919"/>
              </a:buClr>
              <a:buSzPts val="5200"/>
              <a:buFont typeface="Cinzel Decorative"/>
              <a:buNone/>
              <a:defRPr sz="6000" b="0" i="0" u="none" strike="noStrike" cap="none">
                <a:solidFill>
                  <a:schemeClr val="lt1"/>
                </a:solidFill>
                <a:latin typeface="Cinzel Decorative"/>
                <a:ea typeface="Cinzel Decorative"/>
                <a:cs typeface="Cinzel Decorative"/>
                <a:sym typeface="Cinzel Decorative"/>
              </a:defRPr>
            </a:lvl1pPr>
            <a:lvl2pPr marR="0" lvl="1" algn="ctr" rtl="0">
              <a:lnSpc>
                <a:spcPct val="100000"/>
              </a:lnSpc>
              <a:spcBef>
                <a:spcPts val="0"/>
              </a:spcBef>
              <a:spcAft>
                <a:spcPts val="0"/>
              </a:spcAft>
              <a:buClr>
                <a:srgbClr val="191919"/>
              </a:buClr>
              <a:buSzPts val="5200"/>
              <a:buFont typeface="Cormorant Garamond"/>
              <a:buNone/>
              <a:defRPr sz="5200" b="1" i="0" u="none" strike="noStrike" cap="none">
                <a:solidFill>
                  <a:srgbClr val="191919"/>
                </a:solidFill>
                <a:latin typeface="Cormorant Garamond"/>
                <a:ea typeface="Cormorant Garamond"/>
                <a:cs typeface="Cormorant Garamond"/>
                <a:sym typeface="Cormorant Garamond"/>
              </a:defRPr>
            </a:lvl2pPr>
            <a:lvl3pPr marR="0" lvl="2" algn="ctr" rtl="0">
              <a:lnSpc>
                <a:spcPct val="100000"/>
              </a:lnSpc>
              <a:spcBef>
                <a:spcPts val="0"/>
              </a:spcBef>
              <a:spcAft>
                <a:spcPts val="0"/>
              </a:spcAft>
              <a:buClr>
                <a:srgbClr val="191919"/>
              </a:buClr>
              <a:buSzPts val="5200"/>
              <a:buFont typeface="Cormorant Garamond"/>
              <a:buNone/>
              <a:defRPr sz="5200" b="1" i="0" u="none" strike="noStrike" cap="none">
                <a:solidFill>
                  <a:srgbClr val="191919"/>
                </a:solidFill>
                <a:latin typeface="Cormorant Garamond"/>
                <a:ea typeface="Cormorant Garamond"/>
                <a:cs typeface="Cormorant Garamond"/>
                <a:sym typeface="Cormorant Garamond"/>
              </a:defRPr>
            </a:lvl3pPr>
            <a:lvl4pPr marR="0" lvl="3" algn="ctr" rtl="0">
              <a:lnSpc>
                <a:spcPct val="100000"/>
              </a:lnSpc>
              <a:spcBef>
                <a:spcPts val="0"/>
              </a:spcBef>
              <a:spcAft>
                <a:spcPts val="0"/>
              </a:spcAft>
              <a:buClr>
                <a:srgbClr val="191919"/>
              </a:buClr>
              <a:buSzPts val="5200"/>
              <a:buFont typeface="Cormorant Garamond"/>
              <a:buNone/>
              <a:defRPr sz="5200" b="1" i="0" u="none" strike="noStrike" cap="none">
                <a:solidFill>
                  <a:srgbClr val="191919"/>
                </a:solidFill>
                <a:latin typeface="Cormorant Garamond"/>
                <a:ea typeface="Cormorant Garamond"/>
                <a:cs typeface="Cormorant Garamond"/>
                <a:sym typeface="Cormorant Garamond"/>
              </a:defRPr>
            </a:lvl4pPr>
            <a:lvl5pPr marR="0" lvl="4" algn="ctr" rtl="0">
              <a:lnSpc>
                <a:spcPct val="100000"/>
              </a:lnSpc>
              <a:spcBef>
                <a:spcPts val="0"/>
              </a:spcBef>
              <a:spcAft>
                <a:spcPts val="0"/>
              </a:spcAft>
              <a:buClr>
                <a:srgbClr val="191919"/>
              </a:buClr>
              <a:buSzPts val="5200"/>
              <a:buFont typeface="Cormorant Garamond"/>
              <a:buNone/>
              <a:defRPr sz="5200" b="1" i="0" u="none" strike="noStrike" cap="none">
                <a:solidFill>
                  <a:srgbClr val="191919"/>
                </a:solidFill>
                <a:latin typeface="Cormorant Garamond"/>
                <a:ea typeface="Cormorant Garamond"/>
                <a:cs typeface="Cormorant Garamond"/>
                <a:sym typeface="Cormorant Garamond"/>
              </a:defRPr>
            </a:lvl5pPr>
            <a:lvl6pPr marR="0" lvl="5" algn="ctr" rtl="0">
              <a:lnSpc>
                <a:spcPct val="100000"/>
              </a:lnSpc>
              <a:spcBef>
                <a:spcPts val="0"/>
              </a:spcBef>
              <a:spcAft>
                <a:spcPts val="0"/>
              </a:spcAft>
              <a:buClr>
                <a:srgbClr val="191919"/>
              </a:buClr>
              <a:buSzPts val="5200"/>
              <a:buFont typeface="Cormorant Garamond"/>
              <a:buNone/>
              <a:defRPr sz="5200" b="1" i="0" u="none" strike="noStrike" cap="none">
                <a:solidFill>
                  <a:srgbClr val="191919"/>
                </a:solidFill>
                <a:latin typeface="Cormorant Garamond"/>
                <a:ea typeface="Cormorant Garamond"/>
                <a:cs typeface="Cormorant Garamond"/>
                <a:sym typeface="Cormorant Garamond"/>
              </a:defRPr>
            </a:lvl6pPr>
            <a:lvl7pPr marR="0" lvl="6" algn="ctr" rtl="0">
              <a:lnSpc>
                <a:spcPct val="100000"/>
              </a:lnSpc>
              <a:spcBef>
                <a:spcPts val="0"/>
              </a:spcBef>
              <a:spcAft>
                <a:spcPts val="0"/>
              </a:spcAft>
              <a:buClr>
                <a:srgbClr val="191919"/>
              </a:buClr>
              <a:buSzPts val="5200"/>
              <a:buFont typeface="Cormorant Garamond"/>
              <a:buNone/>
              <a:defRPr sz="5200" b="1" i="0" u="none" strike="noStrike" cap="none">
                <a:solidFill>
                  <a:srgbClr val="191919"/>
                </a:solidFill>
                <a:latin typeface="Cormorant Garamond"/>
                <a:ea typeface="Cormorant Garamond"/>
                <a:cs typeface="Cormorant Garamond"/>
                <a:sym typeface="Cormorant Garamond"/>
              </a:defRPr>
            </a:lvl7pPr>
            <a:lvl8pPr marR="0" lvl="7" algn="ctr" rtl="0">
              <a:lnSpc>
                <a:spcPct val="100000"/>
              </a:lnSpc>
              <a:spcBef>
                <a:spcPts val="0"/>
              </a:spcBef>
              <a:spcAft>
                <a:spcPts val="0"/>
              </a:spcAft>
              <a:buClr>
                <a:srgbClr val="191919"/>
              </a:buClr>
              <a:buSzPts val="5200"/>
              <a:buFont typeface="Cormorant Garamond"/>
              <a:buNone/>
              <a:defRPr sz="5200" b="1" i="0" u="none" strike="noStrike" cap="none">
                <a:solidFill>
                  <a:srgbClr val="191919"/>
                </a:solidFill>
                <a:latin typeface="Cormorant Garamond"/>
                <a:ea typeface="Cormorant Garamond"/>
                <a:cs typeface="Cormorant Garamond"/>
                <a:sym typeface="Cormorant Garamond"/>
              </a:defRPr>
            </a:lvl8pPr>
            <a:lvl9pPr marR="0" lvl="8" algn="ctr" rtl="0">
              <a:lnSpc>
                <a:spcPct val="100000"/>
              </a:lnSpc>
              <a:spcBef>
                <a:spcPts val="0"/>
              </a:spcBef>
              <a:spcAft>
                <a:spcPts val="0"/>
              </a:spcAft>
              <a:buClr>
                <a:srgbClr val="191919"/>
              </a:buClr>
              <a:buSzPts val="5200"/>
              <a:buFont typeface="Cormorant Garamond"/>
              <a:buNone/>
              <a:defRPr sz="5200" b="1" i="0" u="none" strike="noStrike" cap="none">
                <a:solidFill>
                  <a:srgbClr val="191919"/>
                </a:solidFill>
                <a:latin typeface="Cormorant Garamond"/>
                <a:ea typeface="Cormorant Garamond"/>
                <a:cs typeface="Cormorant Garamond"/>
                <a:sym typeface="Cormorant Garamond"/>
              </a:defRPr>
            </a:lvl9pPr>
          </a:lstStyle>
          <a:p>
            <a:r>
              <a:rPr lang="en-GB" b="1" dirty="0">
                <a:solidFill>
                  <a:srgbClr val="DBD6B5"/>
                </a:solidFill>
                <a:effectLst/>
                <a:latin typeface=""/>
              </a:rPr>
              <a:t>Waldorf Astoria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10"/>
        <p:cNvGrpSpPr/>
        <p:nvPr/>
      </p:nvGrpSpPr>
      <p:grpSpPr>
        <a:xfrm>
          <a:off x="0" y="0"/>
          <a:ext cx="0" cy="0"/>
          <a:chOff x="0" y="0"/>
          <a:chExt cx="0" cy="0"/>
        </a:xfrm>
      </p:grpSpPr>
      <p:sp>
        <p:nvSpPr>
          <p:cNvPr id="311" name="Google Shape;311;p31"/>
          <p:cNvSpPr txBox="1">
            <a:spLocks noGrp="1"/>
          </p:cNvSpPr>
          <p:nvPr>
            <p:ph type="title"/>
          </p:nvPr>
        </p:nvSpPr>
        <p:spPr>
          <a:xfrm>
            <a:off x="3532600" y="1210875"/>
            <a:ext cx="4891500" cy="1897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Whoa</a:t>
            </a:r>
            <a:endParaRPr/>
          </a:p>
        </p:txBody>
      </p:sp>
      <p:sp>
        <p:nvSpPr>
          <p:cNvPr id="312" name="Google Shape;312;p31"/>
          <p:cNvSpPr txBox="1">
            <a:spLocks noGrp="1"/>
          </p:cNvSpPr>
          <p:nvPr>
            <p:ph type="subTitle" idx="1"/>
          </p:nvPr>
        </p:nvSpPr>
        <p:spPr>
          <a:xfrm>
            <a:off x="3532600" y="3219250"/>
            <a:ext cx="4891500" cy="1536650"/>
          </a:xfrm>
          <a:prstGeom prst="rect">
            <a:avLst/>
          </a:prstGeom>
        </p:spPr>
        <p:txBody>
          <a:bodyPr spcFirstLastPara="1" wrap="square" lIns="91425" tIns="91425" rIns="91425" bIns="91425" anchor="t" anchorCtr="0">
            <a:noAutofit/>
          </a:bodyPr>
          <a:lstStyle/>
          <a:p>
            <a:pPr marL="0" indent="0"/>
            <a:r>
              <a:rPr lang="en" sz="1500" dirty="0">
                <a:latin typeface=""/>
              </a:rPr>
              <a:t>My names is G</a:t>
            </a:r>
            <a:r>
              <a:rPr lang="en-GB" sz="1500" dirty="0">
                <a:latin typeface=""/>
              </a:rPr>
              <a:t>a</a:t>
            </a:r>
            <a:r>
              <a:rPr lang="en" sz="1500" dirty="0" err="1">
                <a:latin typeface=""/>
              </a:rPr>
              <a:t>len</a:t>
            </a:r>
            <a:r>
              <a:rPr lang="en" sz="1500" dirty="0">
                <a:latin typeface=""/>
              </a:rPr>
              <a:t> and today I will present you</a:t>
            </a:r>
            <a:r>
              <a:rPr lang="en-GB" sz="1500" dirty="0">
                <a:effectLst/>
                <a:latin typeface=""/>
              </a:rPr>
              <a:t> the role and importance of quality service, hospitality and guest services in the hospitality industry.</a:t>
            </a:r>
          </a:p>
          <a:p>
            <a:pPr marL="0" indent="0"/>
            <a:endParaRPr lang="en-GB" sz="1500" dirty="0">
              <a:latin typeface=""/>
            </a:endParaRPr>
          </a:p>
          <a:p>
            <a:pPr marL="0" indent="0"/>
            <a:r>
              <a:rPr lang="en-GB" sz="1500" dirty="0">
                <a:effectLst/>
                <a:latin typeface="Calibri" panose="020F0502020204030204" pitchFamily="34" charset="0"/>
                <a:ea typeface="Calibri" panose="020F0502020204030204" pitchFamily="34" charset="0"/>
                <a:cs typeface="Times New Roman" panose="02020603050405020304" pitchFamily="18" charset="0"/>
              </a:rPr>
              <a:t>Student ID number: 2212026</a:t>
            </a:r>
          </a:p>
          <a:p>
            <a:pPr marL="0" indent="0"/>
            <a:endParaRPr lang="en-GB" sz="1500" dirty="0">
              <a:latin typeface=""/>
            </a:endParaRPr>
          </a:p>
          <a:p>
            <a:pPr marL="0" lvl="0" indent="0" algn="ctr" rtl="0">
              <a:spcBef>
                <a:spcPts val="0"/>
              </a:spcBef>
              <a:spcAft>
                <a:spcPts val="0"/>
              </a:spcAft>
              <a:buNone/>
            </a:pPr>
            <a:endParaRPr sz="1500" dirty="0"/>
          </a:p>
        </p:txBody>
      </p:sp>
      <p:pic>
        <p:nvPicPr>
          <p:cNvPr id="313" name="Google Shape;313;p31"/>
          <p:cNvPicPr preferRelativeResize="0"/>
          <p:nvPr/>
        </p:nvPicPr>
        <p:blipFill>
          <a:blip r:embed="rId3">
            <a:alphaModFix/>
          </a:blip>
          <a:stretch>
            <a:fillRect/>
          </a:stretch>
        </p:blipFill>
        <p:spPr>
          <a:xfrm>
            <a:off x="315550" y="387600"/>
            <a:ext cx="2912200" cy="4368300"/>
          </a:xfrm>
          <a:prstGeom prst="rect">
            <a:avLst/>
          </a:prstGeom>
          <a:noFill/>
          <a:ln>
            <a:noFill/>
          </a:ln>
        </p:spPr>
      </p:pic>
      <p:cxnSp>
        <p:nvCxnSpPr>
          <p:cNvPr id="314" name="Google Shape;314;p31"/>
          <p:cNvCxnSpPr/>
          <p:nvPr/>
        </p:nvCxnSpPr>
        <p:spPr>
          <a:xfrm rot="-5400000">
            <a:off x="8343000" y="2571750"/>
            <a:ext cx="771600" cy="0"/>
          </a:xfrm>
          <a:prstGeom prst="straightConnector1">
            <a:avLst/>
          </a:prstGeom>
          <a:noFill/>
          <a:ln w="9525" cap="flat" cmpd="sng">
            <a:solidFill>
              <a:schemeClr val="lt1"/>
            </a:solidFill>
            <a:prstDash val="solid"/>
            <a:round/>
            <a:headEnd type="none" w="med" len="med"/>
            <a:tailEnd type="none" w="med" len="med"/>
          </a:ln>
        </p:spPr>
      </p:cxnSp>
      <p:cxnSp>
        <p:nvCxnSpPr>
          <p:cNvPr id="315" name="Google Shape;315;p31"/>
          <p:cNvCxnSpPr/>
          <p:nvPr/>
        </p:nvCxnSpPr>
        <p:spPr>
          <a:xfrm>
            <a:off x="5361250" y="3032175"/>
            <a:ext cx="1234200" cy="0"/>
          </a:xfrm>
          <a:prstGeom prst="straightConnector1">
            <a:avLst/>
          </a:prstGeom>
          <a:noFill/>
          <a:ln w="9525" cap="flat" cmpd="sng">
            <a:solidFill>
              <a:schemeClr val="lt1"/>
            </a:solidFill>
            <a:prstDash val="solid"/>
            <a:round/>
            <a:headEnd type="none" w="med" len="med"/>
            <a:tailEnd type="none" w="med" len="med"/>
          </a:ln>
        </p:spPr>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85"/>
        <p:cNvGrpSpPr/>
        <p:nvPr/>
      </p:nvGrpSpPr>
      <p:grpSpPr>
        <a:xfrm>
          <a:off x="0" y="0"/>
          <a:ext cx="0" cy="0"/>
          <a:chOff x="0" y="0"/>
          <a:chExt cx="0" cy="0"/>
        </a:xfrm>
      </p:grpSpPr>
      <p:sp>
        <p:nvSpPr>
          <p:cNvPr id="286" name="Google Shape;286;p30"/>
          <p:cNvSpPr txBox="1">
            <a:spLocks noGrp="1"/>
          </p:cNvSpPr>
          <p:nvPr>
            <p:ph type="title"/>
          </p:nvPr>
        </p:nvSpPr>
        <p:spPr>
          <a:xfrm>
            <a:off x="2111550" y="1868354"/>
            <a:ext cx="2313900" cy="527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Hotel</a:t>
            </a:r>
            <a:endParaRPr dirty="0"/>
          </a:p>
        </p:txBody>
      </p:sp>
      <p:sp>
        <p:nvSpPr>
          <p:cNvPr id="287" name="Google Shape;287;p30"/>
          <p:cNvSpPr txBox="1">
            <a:spLocks noGrp="1"/>
          </p:cNvSpPr>
          <p:nvPr>
            <p:ph type="title" idx="2"/>
          </p:nvPr>
        </p:nvSpPr>
        <p:spPr>
          <a:xfrm>
            <a:off x="587510" y="1856289"/>
            <a:ext cx="821700" cy="527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01</a:t>
            </a:r>
            <a:endParaRPr/>
          </a:p>
        </p:txBody>
      </p:sp>
      <p:sp>
        <p:nvSpPr>
          <p:cNvPr id="289" name="Google Shape;289;p30"/>
          <p:cNvSpPr txBox="1">
            <a:spLocks noGrp="1"/>
          </p:cNvSpPr>
          <p:nvPr>
            <p:ph type="title" idx="3"/>
          </p:nvPr>
        </p:nvSpPr>
        <p:spPr>
          <a:xfrm>
            <a:off x="720000" y="363952"/>
            <a:ext cx="7704000" cy="548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Table of contents</a:t>
            </a:r>
            <a:endParaRPr/>
          </a:p>
        </p:txBody>
      </p:sp>
      <p:cxnSp>
        <p:nvCxnSpPr>
          <p:cNvPr id="290" name="Google Shape;290;p30"/>
          <p:cNvCxnSpPr/>
          <p:nvPr/>
        </p:nvCxnSpPr>
        <p:spPr>
          <a:xfrm rot="10800000">
            <a:off x="1544317" y="2228649"/>
            <a:ext cx="483300" cy="0"/>
          </a:xfrm>
          <a:prstGeom prst="straightConnector1">
            <a:avLst/>
          </a:prstGeom>
          <a:noFill/>
          <a:ln w="9525" cap="flat" cmpd="sng">
            <a:solidFill>
              <a:schemeClr val="lt1"/>
            </a:solidFill>
            <a:prstDash val="solid"/>
            <a:round/>
            <a:headEnd type="none" w="med" len="med"/>
            <a:tailEnd type="none" w="med" len="med"/>
          </a:ln>
        </p:spPr>
      </p:cxnSp>
      <p:sp>
        <p:nvSpPr>
          <p:cNvPr id="291" name="Google Shape;291;p30"/>
          <p:cNvSpPr txBox="1">
            <a:spLocks noGrp="1"/>
          </p:cNvSpPr>
          <p:nvPr>
            <p:ph type="title" idx="4"/>
          </p:nvPr>
        </p:nvSpPr>
        <p:spPr>
          <a:xfrm>
            <a:off x="6110100" y="1868354"/>
            <a:ext cx="2313900" cy="527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dirty="0"/>
              <a:t>O</a:t>
            </a:r>
            <a:r>
              <a:rPr lang="en" dirty="0" err="1"/>
              <a:t>ur</a:t>
            </a:r>
            <a:r>
              <a:rPr lang="en" dirty="0"/>
              <a:t> target</a:t>
            </a:r>
            <a:endParaRPr dirty="0"/>
          </a:p>
        </p:txBody>
      </p:sp>
      <p:sp>
        <p:nvSpPr>
          <p:cNvPr id="292" name="Google Shape;292;p30"/>
          <p:cNvSpPr txBox="1">
            <a:spLocks noGrp="1"/>
          </p:cNvSpPr>
          <p:nvPr>
            <p:ph type="title" idx="5"/>
          </p:nvPr>
        </p:nvSpPr>
        <p:spPr>
          <a:xfrm>
            <a:off x="4586060" y="1856289"/>
            <a:ext cx="821700" cy="527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02</a:t>
            </a:r>
            <a:endParaRPr/>
          </a:p>
        </p:txBody>
      </p:sp>
      <p:sp>
        <p:nvSpPr>
          <p:cNvPr id="294" name="Google Shape;294;p30"/>
          <p:cNvSpPr txBox="1">
            <a:spLocks noGrp="1"/>
          </p:cNvSpPr>
          <p:nvPr>
            <p:ph type="title" idx="7"/>
          </p:nvPr>
        </p:nvSpPr>
        <p:spPr>
          <a:xfrm>
            <a:off x="4250810" y="3342484"/>
            <a:ext cx="2313900" cy="527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dirty="0"/>
              <a:t>Our guest Services</a:t>
            </a:r>
            <a:endParaRPr dirty="0"/>
          </a:p>
        </p:txBody>
      </p:sp>
      <p:sp>
        <p:nvSpPr>
          <p:cNvPr id="295" name="Google Shape;295;p30"/>
          <p:cNvSpPr txBox="1">
            <a:spLocks noGrp="1"/>
          </p:cNvSpPr>
          <p:nvPr>
            <p:ph type="title" idx="8"/>
          </p:nvPr>
        </p:nvSpPr>
        <p:spPr>
          <a:xfrm>
            <a:off x="2726770" y="3330419"/>
            <a:ext cx="821700" cy="527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dirty="0"/>
              <a:t>03</a:t>
            </a:r>
            <a:endParaRPr dirty="0"/>
          </a:p>
        </p:txBody>
      </p:sp>
      <p:cxnSp>
        <p:nvCxnSpPr>
          <p:cNvPr id="300" name="Google Shape;300;p30"/>
          <p:cNvCxnSpPr/>
          <p:nvPr/>
        </p:nvCxnSpPr>
        <p:spPr>
          <a:xfrm rot="10800000">
            <a:off x="5542867" y="2228649"/>
            <a:ext cx="483300" cy="0"/>
          </a:xfrm>
          <a:prstGeom prst="straightConnector1">
            <a:avLst/>
          </a:prstGeom>
          <a:noFill/>
          <a:ln w="9525" cap="flat" cmpd="sng">
            <a:solidFill>
              <a:schemeClr val="lt1"/>
            </a:solidFill>
            <a:prstDash val="solid"/>
            <a:round/>
            <a:headEnd type="none" w="med" len="med"/>
            <a:tailEnd type="none" w="med" len="med"/>
          </a:ln>
        </p:spPr>
      </p:cxnSp>
      <p:cxnSp>
        <p:nvCxnSpPr>
          <p:cNvPr id="302" name="Google Shape;302;p30"/>
          <p:cNvCxnSpPr/>
          <p:nvPr/>
        </p:nvCxnSpPr>
        <p:spPr>
          <a:xfrm rot="10800000">
            <a:off x="3683577" y="3705476"/>
            <a:ext cx="483300" cy="0"/>
          </a:xfrm>
          <a:prstGeom prst="straightConnector1">
            <a:avLst/>
          </a:prstGeom>
          <a:noFill/>
          <a:ln w="9525" cap="flat" cmpd="sng">
            <a:solidFill>
              <a:schemeClr val="lt1"/>
            </a:solidFill>
            <a:prstDash val="solid"/>
            <a:round/>
            <a:headEnd type="none" w="med" len="med"/>
            <a:tailEnd type="none" w="med" len="med"/>
          </a:ln>
        </p:spPr>
      </p:cxnSp>
      <p:grpSp>
        <p:nvGrpSpPr>
          <p:cNvPr id="303" name="Google Shape;303;p30"/>
          <p:cNvGrpSpPr/>
          <p:nvPr/>
        </p:nvGrpSpPr>
        <p:grpSpPr>
          <a:xfrm>
            <a:off x="2804975" y="221500"/>
            <a:ext cx="3559250" cy="104700"/>
            <a:chOff x="2805000" y="488200"/>
            <a:chExt cx="3559250" cy="104700"/>
          </a:xfrm>
        </p:grpSpPr>
        <p:sp>
          <p:nvSpPr>
            <p:cNvPr id="304" name="Google Shape;304;p30"/>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05" name="Google Shape;305;p30"/>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306" name="Google Shape;306;p30"/>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19"/>
        <p:cNvGrpSpPr/>
        <p:nvPr/>
      </p:nvGrpSpPr>
      <p:grpSpPr>
        <a:xfrm>
          <a:off x="0" y="0"/>
          <a:ext cx="0" cy="0"/>
          <a:chOff x="0" y="0"/>
          <a:chExt cx="0" cy="0"/>
        </a:xfrm>
      </p:grpSpPr>
      <p:sp>
        <p:nvSpPr>
          <p:cNvPr id="320" name="Google Shape;320;p32"/>
          <p:cNvSpPr txBox="1">
            <a:spLocks noGrp="1"/>
          </p:cNvSpPr>
          <p:nvPr>
            <p:ph type="title"/>
          </p:nvPr>
        </p:nvSpPr>
        <p:spPr>
          <a:xfrm>
            <a:off x="3376478" y="1980533"/>
            <a:ext cx="4218900" cy="914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About the</a:t>
            </a:r>
            <a:endParaRPr dirty="0"/>
          </a:p>
        </p:txBody>
      </p:sp>
      <p:sp>
        <p:nvSpPr>
          <p:cNvPr id="322" name="Google Shape;322;p32"/>
          <p:cNvSpPr txBox="1">
            <a:spLocks noGrp="1"/>
          </p:cNvSpPr>
          <p:nvPr>
            <p:ph type="title" idx="2"/>
          </p:nvPr>
        </p:nvSpPr>
        <p:spPr>
          <a:xfrm>
            <a:off x="1414153" y="1184893"/>
            <a:ext cx="2294400" cy="20319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01</a:t>
            </a:r>
            <a:endParaRPr dirty="0"/>
          </a:p>
        </p:txBody>
      </p:sp>
      <p:sp>
        <p:nvSpPr>
          <p:cNvPr id="323" name="Google Shape;323;p32"/>
          <p:cNvSpPr txBox="1"/>
          <p:nvPr/>
        </p:nvSpPr>
        <p:spPr>
          <a:xfrm>
            <a:off x="1566553" y="2804833"/>
            <a:ext cx="3566100" cy="914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5000" dirty="0">
                <a:solidFill>
                  <a:schemeClr val="lt1"/>
                </a:solidFill>
                <a:latin typeface="Cinzel Decorative"/>
                <a:ea typeface="Cinzel Decorative"/>
                <a:cs typeface="Cinzel Decorative"/>
                <a:sym typeface="Cinzel Decorative"/>
              </a:rPr>
              <a:t>hotel</a:t>
            </a:r>
            <a:endParaRPr dirty="0">
              <a:latin typeface="Josefin Sans Light"/>
              <a:ea typeface="Josefin Sans Light"/>
              <a:cs typeface="Josefin Sans Light"/>
              <a:sym typeface="Josefin Sans Light"/>
            </a:endParaRPr>
          </a:p>
        </p:txBody>
      </p:sp>
      <p:cxnSp>
        <p:nvCxnSpPr>
          <p:cNvPr id="324" name="Google Shape;324;p32"/>
          <p:cNvCxnSpPr/>
          <p:nvPr/>
        </p:nvCxnSpPr>
        <p:spPr>
          <a:xfrm>
            <a:off x="5132653" y="3262033"/>
            <a:ext cx="2015100" cy="0"/>
          </a:xfrm>
          <a:prstGeom prst="straightConnector1">
            <a:avLst/>
          </a:prstGeom>
          <a:noFill/>
          <a:ln w="9525" cap="flat" cmpd="sng">
            <a:solidFill>
              <a:schemeClr val="lt1"/>
            </a:solidFill>
            <a:prstDash val="solid"/>
            <a:round/>
            <a:headEnd type="none" w="med" len="med"/>
            <a:tailEnd type="none" w="med" len="med"/>
          </a:ln>
        </p:spPr>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28"/>
        <p:cNvGrpSpPr/>
        <p:nvPr/>
      </p:nvGrpSpPr>
      <p:grpSpPr>
        <a:xfrm>
          <a:off x="0" y="0"/>
          <a:ext cx="0" cy="0"/>
          <a:chOff x="0" y="0"/>
          <a:chExt cx="0" cy="0"/>
        </a:xfrm>
      </p:grpSpPr>
      <p:sp>
        <p:nvSpPr>
          <p:cNvPr id="329" name="Google Shape;329;p33"/>
          <p:cNvSpPr txBox="1">
            <a:spLocks noGrp="1"/>
          </p:cNvSpPr>
          <p:nvPr>
            <p:ph type="title"/>
          </p:nvPr>
        </p:nvSpPr>
        <p:spPr>
          <a:xfrm>
            <a:off x="720000" y="972975"/>
            <a:ext cx="3470100" cy="822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About</a:t>
            </a:r>
            <a:endParaRPr/>
          </a:p>
        </p:txBody>
      </p:sp>
      <p:sp>
        <p:nvSpPr>
          <p:cNvPr id="330" name="Google Shape;330;p33"/>
          <p:cNvSpPr txBox="1">
            <a:spLocks noGrp="1"/>
          </p:cNvSpPr>
          <p:nvPr>
            <p:ph type="subTitle" idx="1"/>
          </p:nvPr>
        </p:nvSpPr>
        <p:spPr>
          <a:xfrm>
            <a:off x="720000" y="2571700"/>
            <a:ext cx="3398700" cy="1463100"/>
          </a:xfrm>
          <a:prstGeom prst="rect">
            <a:avLst/>
          </a:prstGeom>
        </p:spPr>
        <p:txBody>
          <a:bodyPr spcFirstLastPara="1" wrap="square" lIns="91425" tIns="91425" rIns="91425" bIns="91425" anchor="t" anchorCtr="0">
            <a:noAutofit/>
          </a:bodyPr>
          <a:lstStyle/>
          <a:p>
            <a:pPr marL="0" lvl="0" indent="0" algn="l" rtl="0">
              <a:spcBef>
                <a:spcPts val="0"/>
              </a:spcBef>
              <a:spcAft>
                <a:spcPts val="1600"/>
              </a:spcAft>
              <a:buNone/>
            </a:pPr>
            <a:r>
              <a:rPr lang="en-GB" dirty="0"/>
              <a:t>The first Waldorf-Astoria began as two hotels built side by side by squa</a:t>
            </a:r>
            <a:r>
              <a:rPr lang="en-GB" dirty="0">
                <a:solidFill>
                  <a:srgbClr val="DBD6B5"/>
                </a:solidFill>
              </a:rPr>
              <a:t>bbling</a:t>
            </a:r>
            <a:r>
              <a:rPr lang="en-GB" dirty="0"/>
              <a:t> cousins in New York. The developer of the building were William Waldorf Astor who had previously build his mansion there.</a:t>
            </a:r>
          </a:p>
        </p:txBody>
      </p:sp>
      <p:cxnSp>
        <p:nvCxnSpPr>
          <p:cNvPr id="331" name="Google Shape;331;p33"/>
          <p:cNvCxnSpPr/>
          <p:nvPr/>
        </p:nvCxnSpPr>
        <p:spPr>
          <a:xfrm>
            <a:off x="-308600" y="2155100"/>
            <a:ext cx="2544300" cy="0"/>
          </a:xfrm>
          <a:prstGeom prst="straightConnector1">
            <a:avLst/>
          </a:prstGeom>
          <a:noFill/>
          <a:ln w="9525" cap="flat" cmpd="sng">
            <a:solidFill>
              <a:schemeClr val="lt1"/>
            </a:solidFill>
            <a:prstDash val="solid"/>
            <a:round/>
            <a:headEnd type="none" w="med" len="med"/>
            <a:tailEnd type="none" w="med" len="med"/>
          </a:ln>
        </p:spPr>
      </p:cxnSp>
      <p:pic>
        <p:nvPicPr>
          <p:cNvPr id="332" name="Google Shape;332;p33"/>
          <p:cNvPicPr preferRelativeResize="0"/>
          <p:nvPr/>
        </p:nvPicPr>
        <p:blipFill rotWithShape="1">
          <a:blip r:embed="rId3">
            <a:alphaModFix/>
          </a:blip>
          <a:srcRect l="21685" r="16248"/>
          <a:stretch/>
        </p:blipFill>
        <p:spPr>
          <a:xfrm>
            <a:off x="4689612" y="387600"/>
            <a:ext cx="4066799" cy="4368300"/>
          </a:xfrm>
          <a:prstGeom prst="rect">
            <a:avLst/>
          </a:prstGeom>
          <a:noFill/>
          <a:ln>
            <a:noFill/>
          </a:ln>
        </p:spPr>
      </p:pic>
      <p:sp>
        <p:nvSpPr>
          <p:cNvPr id="333" name="Google Shape;333;p33"/>
          <p:cNvSpPr txBox="1"/>
          <p:nvPr/>
        </p:nvSpPr>
        <p:spPr>
          <a:xfrm>
            <a:off x="2346950" y="1658750"/>
            <a:ext cx="1843200" cy="727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5000">
                <a:solidFill>
                  <a:schemeClr val="lt1"/>
                </a:solidFill>
                <a:latin typeface="Cinzel Decorative"/>
                <a:ea typeface="Cinzel Decorative"/>
                <a:cs typeface="Cinzel Decorative"/>
                <a:sym typeface="Cinzel Decorative"/>
              </a:rPr>
              <a:t>us</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37"/>
        <p:cNvGrpSpPr/>
        <p:nvPr/>
      </p:nvGrpSpPr>
      <p:grpSpPr>
        <a:xfrm>
          <a:off x="0" y="0"/>
          <a:ext cx="0" cy="0"/>
          <a:chOff x="0" y="0"/>
          <a:chExt cx="0" cy="0"/>
        </a:xfrm>
      </p:grpSpPr>
      <p:sp>
        <p:nvSpPr>
          <p:cNvPr id="338" name="Google Shape;338;p34"/>
          <p:cNvSpPr txBox="1">
            <a:spLocks noGrp="1"/>
          </p:cNvSpPr>
          <p:nvPr>
            <p:ph type="title"/>
          </p:nvPr>
        </p:nvSpPr>
        <p:spPr>
          <a:xfrm>
            <a:off x="720000" y="365760"/>
            <a:ext cx="7704000" cy="548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Our history</a:t>
            </a:r>
            <a:endParaRPr/>
          </a:p>
        </p:txBody>
      </p:sp>
      <p:sp>
        <p:nvSpPr>
          <p:cNvPr id="339" name="Google Shape;339;p34"/>
          <p:cNvSpPr txBox="1">
            <a:spLocks noGrp="1"/>
          </p:cNvSpPr>
          <p:nvPr>
            <p:ph type="title" idx="4294967295"/>
          </p:nvPr>
        </p:nvSpPr>
        <p:spPr>
          <a:xfrm>
            <a:off x="1447850" y="3196650"/>
            <a:ext cx="16053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200" dirty="0"/>
              <a:t>Build</a:t>
            </a:r>
            <a:endParaRPr sz="2200" dirty="0"/>
          </a:p>
        </p:txBody>
      </p:sp>
      <p:sp>
        <p:nvSpPr>
          <p:cNvPr id="341" name="Google Shape;341;p34"/>
          <p:cNvSpPr txBox="1">
            <a:spLocks noGrp="1"/>
          </p:cNvSpPr>
          <p:nvPr>
            <p:ph type="title" idx="4294967295"/>
          </p:nvPr>
        </p:nvSpPr>
        <p:spPr>
          <a:xfrm>
            <a:off x="3659679" y="3194636"/>
            <a:ext cx="1824642"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200" dirty="0"/>
              <a:t>Expanded</a:t>
            </a:r>
            <a:endParaRPr sz="2200" dirty="0"/>
          </a:p>
        </p:txBody>
      </p:sp>
      <p:sp>
        <p:nvSpPr>
          <p:cNvPr id="343" name="Google Shape;343;p34"/>
          <p:cNvSpPr txBox="1">
            <a:spLocks noGrp="1"/>
          </p:cNvSpPr>
          <p:nvPr>
            <p:ph type="title" idx="4294967295"/>
          </p:nvPr>
        </p:nvSpPr>
        <p:spPr>
          <a:xfrm>
            <a:off x="5801666" y="3197222"/>
            <a:ext cx="2183573"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200" dirty="0"/>
              <a:t>Demolished</a:t>
            </a:r>
            <a:endParaRPr sz="2200" dirty="0"/>
          </a:p>
        </p:txBody>
      </p:sp>
      <p:sp>
        <p:nvSpPr>
          <p:cNvPr id="345" name="Google Shape;345;p34"/>
          <p:cNvSpPr/>
          <p:nvPr/>
        </p:nvSpPr>
        <p:spPr>
          <a:xfrm>
            <a:off x="1701800" y="2023050"/>
            <a:ext cx="1097400" cy="1097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34"/>
          <p:cNvSpPr/>
          <p:nvPr/>
        </p:nvSpPr>
        <p:spPr>
          <a:xfrm>
            <a:off x="4023300" y="2023050"/>
            <a:ext cx="1097400" cy="1097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34"/>
          <p:cNvSpPr/>
          <p:nvPr/>
        </p:nvSpPr>
        <p:spPr>
          <a:xfrm>
            <a:off x="6344800" y="2023050"/>
            <a:ext cx="1097400" cy="1097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48" name="Google Shape;348;p34"/>
          <p:cNvCxnSpPr>
            <a:stCxn id="345" idx="6"/>
            <a:endCxn id="346" idx="2"/>
          </p:cNvCxnSpPr>
          <p:nvPr/>
        </p:nvCxnSpPr>
        <p:spPr>
          <a:xfrm>
            <a:off x="2799200" y="2571750"/>
            <a:ext cx="1224000" cy="0"/>
          </a:xfrm>
          <a:prstGeom prst="straightConnector1">
            <a:avLst/>
          </a:prstGeom>
          <a:noFill/>
          <a:ln w="9525" cap="flat" cmpd="sng">
            <a:solidFill>
              <a:schemeClr val="lt1"/>
            </a:solidFill>
            <a:prstDash val="solid"/>
            <a:round/>
            <a:headEnd type="none" w="med" len="med"/>
            <a:tailEnd type="none" w="med" len="med"/>
          </a:ln>
        </p:spPr>
      </p:cxnSp>
      <p:cxnSp>
        <p:nvCxnSpPr>
          <p:cNvPr id="349" name="Google Shape;349;p34"/>
          <p:cNvCxnSpPr>
            <a:stCxn id="346" idx="6"/>
            <a:endCxn id="347" idx="2"/>
          </p:cNvCxnSpPr>
          <p:nvPr/>
        </p:nvCxnSpPr>
        <p:spPr>
          <a:xfrm>
            <a:off x="5120700" y="2571750"/>
            <a:ext cx="1224000" cy="0"/>
          </a:xfrm>
          <a:prstGeom prst="straightConnector1">
            <a:avLst/>
          </a:prstGeom>
          <a:noFill/>
          <a:ln w="9525" cap="flat" cmpd="sng">
            <a:solidFill>
              <a:schemeClr val="lt1"/>
            </a:solidFill>
            <a:prstDash val="solid"/>
            <a:round/>
            <a:headEnd type="none" w="med" len="med"/>
            <a:tailEnd type="none" w="med" len="med"/>
          </a:ln>
        </p:spPr>
      </p:cxnSp>
      <p:cxnSp>
        <p:nvCxnSpPr>
          <p:cNvPr id="350" name="Google Shape;350;p34"/>
          <p:cNvCxnSpPr>
            <a:stCxn id="347" idx="6"/>
          </p:cNvCxnSpPr>
          <p:nvPr/>
        </p:nvCxnSpPr>
        <p:spPr>
          <a:xfrm>
            <a:off x="7442200" y="2571750"/>
            <a:ext cx="1734600" cy="0"/>
          </a:xfrm>
          <a:prstGeom prst="straightConnector1">
            <a:avLst/>
          </a:prstGeom>
          <a:noFill/>
          <a:ln w="9525" cap="flat" cmpd="sng">
            <a:solidFill>
              <a:schemeClr val="lt1"/>
            </a:solidFill>
            <a:prstDash val="solid"/>
            <a:round/>
            <a:headEnd type="none" w="med" len="med"/>
            <a:tailEnd type="none" w="med" len="med"/>
          </a:ln>
        </p:spPr>
      </p:cxnSp>
      <p:sp>
        <p:nvSpPr>
          <p:cNvPr id="351" name="Google Shape;351;p34"/>
          <p:cNvSpPr txBox="1">
            <a:spLocks noGrp="1"/>
          </p:cNvSpPr>
          <p:nvPr>
            <p:ph type="title" idx="4294967295"/>
          </p:nvPr>
        </p:nvSpPr>
        <p:spPr>
          <a:xfrm>
            <a:off x="1447850" y="1489650"/>
            <a:ext cx="16053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500" dirty="0"/>
              <a:t>1893</a:t>
            </a:r>
            <a:endParaRPr sz="2500" dirty="0"/>
          </a:p>
        </p:txBody>
      </p:sp>
      <p:sp>
        <p:nvSpPr>
          <p:cNvPr id="352" name="Google Shape;352;p34"/>
          <p:cNvSpPr txBox="1">
            <a:spLocks noGrp="1"/>
          </p:cNvSpPr>
          <p:nvPr>
            <p:ph type="title" idx="4294967295"/>
          </p:nvPr>
        </p:nvSpPr>
        <p:spPr>
          <a:xfrm>
            <a:off x="3769334" y="1489650"/>
            <a:ext cx="16053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500" dirty="0"/>
              <a:t>1897</a:t>
            </a:r>
            <a:endParaRPr sz="2500" dirty="0"/>
          </a:p>
        </p:txBody>
      </p:sp>
      <p:sp>
        <p:nvSpPr>
          <p:cNvPr id="353" name="Google Shape;353;p34"/>
          <p:cNvSpPr txBox="1">
            <a:spLocks noGrp="1"/>
          </p:cNvSpPr>
          <p:nvPr>
            <p:ph type="title" idx="4294967295"/>
          </p:nvPr>
        </p:nvSpPr>
        <p:spPr>
          <a:xfrm>
            <a:off x="6090851" y="1489650"/>
            <a:ext cx="16053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500" dirty="0"/>
              <a:t>1929</a:t>
            </a:r>
            <a:endParaRPr sz="2500" dirty="0"/>
          </a:p>
        </p:txBody>
      </p:sp>
      <p:grpSp>
        <p:nvGrpSpPr>
          <p:cNvPr id="354" name="Google Shape;354;p34"/>
          <p:cNvGrpSpPr/>
          <p:nvPr/>
        </p:nvGrpSpPr>
        <p:grpSpPr>
          <a:xfrm>
            <a:off x="2804975" y="221500"/>
            <a:ext cx="3559250" cy="104700"/>
            <a:chOff x="2805000" y="488200"/>
            <a:chExt cx="3559250" cy="104700"/>
          </a:xfrm>
        </p:grpSpPr>
        <p:sp>
          <p:nvSpPr>
            <p:cNvPr id="355" name="Google Shape;355;p34"/>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356" name="Google Shape;356;p34"/>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357" name="Google Shape;357;p34"/>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grpSp>
        <p:nvGrpSpPr>
          <p:cNvPr id="358" name="Google Shape;358;p34"/>
          <p:cNvGrpSpPr/>
          <p:nvPr/>
        </p:nvGrpSpPr>
        <p:grpSpPr>
          <a:xfrm>
            <a:off x="4347111" y="2297423"/>
            <a:ext cx="449683" cy="548663"/>
            <a:chOff x="7188897" y="2313840"/>
            <a:chExt cx="389808" cy="474581"/>
          </a:xfrm>
        </p:grpSpPr>
        <p:sp>
          <p:nvSpPr>
            <p:cNvPr id="359" name="Google Shape;359;p34"/>
            <p:cNvSpPr/>
            <p:nvPr/>
          </p:nvSpPr>
          <p:spPr>
            <a:xfrm>
              <a:off x="7344011" y="2344997"/>
              <a:ext cx="17968" cy="13954"/>
            </a:xfrm>
            <a:custGeom>
              <a:avLst/>
              <a:gdLst/>
              <a:ahLst/>
              <a:cxnLst/>
              <a:rect l="l" t="t" r="r" b="b"/>
              <a:pathLst>
                <a:path w="564" h="438" extrusionOk="0">
                  <a:moveTo>
                    <a:pt x="218" y="1"/>
                  </a:moveTo>
                  <a:cubicBezTo>
                    <a:pt x="98" y="1"/>
                    <a:pt x="0" y="99"/>
                    <a:pt x="0" y="218"/>
                  </a:cubicBezTo>
                  <a:cubicBezTo>
                    <a:pt x="0" y="338"/>
                    <a:pt x="96" y="438"/>
                    <a:pt x="218" y="438"/>
                  </a:cubicBezTo>
                  <a:lnTo>
                    <a:pt x="344" y="438"/>
                  </a:lnTo>
                  <a:cubicBezTo>
                    <a:pt x="463" y="438"/>
                    <a:pt x="563" y="338"/>
                    <a:pt x="563" y="218"/>
                  </a:cubicBezTo>
                  <a:cubicBezTo>
                    <a:pt x="563" y="99"/>
                    <a:pt x="463" y="1"/>
                    <a:pt x="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34"/>
            <p:cNvSpPr/>
            <p:nvPr/>
          </p:nvSpPr>
          <p:spPr>
            <a:xfrm>
              <a:off x="7374913" y="2344997"/>
              <a:ext cx="17968" cy="13954"/>
            </a:xfrm>
            <a:custGeom>
              <a:avLst/>
              <a:gdLst/>
              <a:ahLst/>
              <a:cxnLst/>
              <a:rect l="l" t="t" r="r" b="b"/>
              <a:pathLst>
                <a:path w="564" h="438" extrusionOk="0">
                  <a:moveTo>
                    <a:pt x="218" y="1"/>
                  </a:moveTo>
                  <a:cubicBezTo>
                    <a:pt x="98" y="1"/>
                    <a:pt x="0" y="99"/>
                    <a:pt x="0" y="218"/>
                  </a:cubicBezTo>
                  <a:cubicBezTo>
                    <a:pt x="0" y="338"/>
                    <a:pt x="98" y="438"/>
                    <a:pt x="218" y="438"/>
                  </a:cubicBezTo>
                  <a:lnTo>
                    <a:pt x="344" y="438"/>
                  </a:lnTo>
                  <a:cubicBezTo>
                    <a:pt x="463" y="438"/>
                    <a:pt x="563" y="338"/>
                    <a:pt x="563" y="218"/>
                  </a:cubicBezTo>
                  <a:cubicBezTo>
                    <a:pt x="563" y="99"/>
                    <a:pt x="463" y="1"/>
                    <a:pt x="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34"/>
            <p:cNvSpPr/>
            <p:nvPr/>
          </p:nvSpPr>
          <p:spPr>
            <a:xfrm>
              <a:off x="7405879" y="2344997"/>
              <a:ext cx="17968" cy="13954"/>
            </a:xfrm>
            <a:custGeom>
              <a:avLst/>
              <a:gdLst/>
              <a:ahLst/>
              <a:cxnLst/>
              <a:rect l="l" t="t" r="r" b="b"/>
              <a:pathLst>
                <a:path w="564" h="438" extrusionOk="0">
                  <a:moveTo>
                    <a:pt x="218" y="1"/>
                  </a:moveTo>
                  <a:cubicBezTo>
                    <a:pt x="99" y="1"/>
                    <a:pt x="1" y="99"/>
                    <a:pt x="1" y="218"/>
                  </a:cubicBezTo>
                  <a:cubicBezTo>
                    <a:pt x="1" y="338"/>
                    <a:pt x="99" y="438"/>
                    <a:pt x="218" y="438"/>
                  </a:cubicBezTo>
                  <a:lnTo>
                    <a:pt x="344" y="438"/>
                  </a:lnTo>
                  <a:cubicBezTo>
                    <a:pt x="465" y="438"/>
                    <a:pt x="563" y="338"/>
                    <a:pt x="563" y="218"/>
                  </a:cubicBezTo>
                  <a:cubicBezTo>
                    <a:pt x="563" y="99"/>
                    <a:pt x="465" y="1"/>
                    <a:pt x="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34"/>
            <p:cNvSpPr/>
            <p:nvPr/>
          </p:nvSpPr>
          <p:spPr>
            <a:xfrm>
              <a:off x="7344011" y="2372171"/>
              <a:ext cx="17968" cy="13954"/>
            </a:xfrm>
            <a:custGeom>
              <a:avLst/>
              <a:gdLst/>
              <a:ahLst/>
              <a:cxnLst/>
              <a:rect l="l" t="t" r="r" b="b"/>
              <a:pathLst>
                <a:path w="564" h="438" extrusionOk="0">
                  <a:moveTo>
                    <a:pt x="218" y="1"/>
                  </a:moveTo>
                  <a:cubicBezTo>
                    <a:pt x="98" y="1"/>
                    <a:pt x="0" y="99"/>
                    <a:pt x="0" y="218"/>
                  </a:cubicBezTo>
                  <a:cubicBezTo>
                    <a:pt x="0" y="342"/>
                    <a:pt x="96" y="438"/>
                    <a:pt x="218" y="438"/>
                  </a:cubicBezTo>
                  <a:lnTo>
                    <a:pt x="344" y="438"/>
                  </a:lnTo>
                  <a:cubicBezTo>
                    <a:pt x="463" y="438"/>
                    <a:pt x="563" y="338"/>
                    <a:pt x="563" y="218"/>
                  </a:cubicBezTo>
                  <a:cubicBezTo>
                    <a:pt x="563" y="99"/>
                    <a:pt x="463" y="1"/>
                    <a:pt x="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34"/>
            <p:cNvSpPr/>
            <p:nvPr/>
          </p:nvSpPr>
          <p:spPr>
            <a:xfrm>
              <a:off x="7374913" y="2372171"/>
              <a:ext cx="17968" cy="13954"/>
            </a:xfrm>
            <a:custGeom>
              <a:avLst/>
              <a:gdLst/>
              <a:ahLst/>
              <a:cxnLst/>
              <a:rect l="l" t="t" r="r" b="b"/>
              <a:pathLst>
                <a:path w="564" h="438" extrusionOk="0">
                  <a:moveTo>
                    <a:pt x="218" y="1"/>
                  </a:moveTo>
                  <a:cubicBezTo>
                    <a:pt x="98" y="1"/>
                    <a:pt x="0" y="99"/>
                    <a:pt x="0" y="218"/>
                  </a:cubicBezTo>
                  <a:cubicBezTo>
                    <a:pt x="0" y="342"/>
                    <a:pt x="98" y="438"/>
                    <a:pt x="218" y="438"/>
                  </a:cubicBezTo>
                  <a:lnTo>
                    <a:pt x="344" y="438"/>
                  </a:lnTo>
                  <a:cubicBezTo>
                    <a:pt x="463" y="438"/>
                    <a:pt x="563" y="338"/>
                    <a:pt x="563" y="218"/>
                  </a:cubicBezTo>
                  <a:cubicBezTo>
                    <a:pt x="563" y="99"/>
                    <a:pt x="463" y="1"/>
                    <a:pt x="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34"/>
            <p:cNvSpPr/>
            <p:nvPr/>
          </p:nvSpPr>
          <p:spPr>
            <a:xfrm>
              <a:off x="7405879" y="2372171"/>
              <a:ext cx="17968" cy="13954"/>
            </a:xfrm>
            <a:custGeom>
              <a:avLst/>
              <a:gdLst/>
              <a:ahLst/>
              <a:cxnLst/>
              <a:rect l="l" t="t" r="r" b="b"/>
              <a:pathLst>
                <a:path w="564" h="438" extrusionOk="0">
                  <a:moveTo>
                    <a:pt x="218" y="1"/>
                  </a:moveTo>
                  <a:cubicBezTo>
                    <a:pt x="99" y="1"/>
                    <a:pt x="1" y="99"/>
                    <a:pt x="1" y="218"/>
                  </a:cubicBezTo>
                  <a:cubicBezTo>
                    <a:pt x="1" y="342"/>
                    <a:pt x="99" y="438"/>
                    <a:pt x="218" y="438"/>
                  </a:cubicBezTo>
                  <a:lnTo>
                    <a:pt x="344" y="438"/>
                  </a:lnTo>
                  <a:cubicBezTo>
                    <a:pt x="465" y="438"/>
                    <a:pt x="563" y="338"/>
                    <a:pt x="563" y="218"/>
                  </a:cubicBezTo>
                  <a:cubicBezTo>
                    <a:pt x="563" y="99"/>
                    <a:pt x="465" y="1"/>
                    <a:pt x="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34"/>
            <p:cNvSpPr/>
            <p:nvPr/>
          </p:nvSpPr>
          <p:spPr>
            <a:xfrm>
              <a:off x="7344011" y="2399410"/>
              <a:ext cx="17968" cy="13954"/>
            </a:xfrm>
            <a:custGeom>
              <a:avLst/>
              <a:gdLst/>
              <a:ahLst/>
              <a:cxnLst/>
              <a:rect l="l" t="t" r="r" b="b"/>
              <a:pathLst>
                <a:path w="564" h="438" extrusionOk="0">
                  <a:moveTo>
                    <a:pt x="218" y="1"/>
                  </a:moveTo>
                  <a:cubicBezTo>
                    <a:pt x="98" y="1"/>
                    <a:pt x="0" y="99"/>
                    <a:pt x="0" y="218"/>
                  </a:cubicBezTo>
                  <a:cubicBezTo>
                    <a:pt x="0" y="340"/>
                    <a:pt x="96" y="438"/>
                    <a:pt x="218" y="438"/>
                  </a:cubicBezTo>
                  <a:lnTo>
                    <a:pt x="344" y="438"/>
                  </a:lnTo>
                  <a:cubicBezTo>
                    <a:pt x="463" y="438"/>
                    <a:pt x="563" y="340"/>
                    <a:pt x="563" y="218"/>
                  </a:cubicBezTo>
                  <a:cubicBezTo>
                    <a:pt x="563" y="99"/>
                    <a:pt x="463" y="1"/>
                    <a:pt x="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34"/>
            <p:cNvSpPr/>
            <p:nvPr/>
          </p:nvSpPr>
          <p:spPr>
            <a:xfrm>
              <a:off x="7374913" y="2399410"/>
              <a:ext cx="17968" cy="13954"/>
            </a:xfrm>
            <a:custGeom>
              <a:avLst/>
              <a:gdLst/>
              <a:ahLst/>
              <a:cxnLst/>
              <a:rect l="l" t="t" r="r" b="b"/>
              <a:pathLst>
                <a:path w="564" h="438" extrusionOk="0">
                  <a:moveTo>
                    <a:pt x="218" y="1"/>
                  </a:moveTo>
                  <a:cubicBezTo>
                    <a:pt x="98" y="1"/>
                    <a:pt x="0" y="99"/>
                    <a:pt x="0" y="218"/>
                  </a:cubicBezTo>
                  <a:cubicBezTo>
                    <a:pt x="0" y="340"/>
                    <a:pt x="98" y="438"/>
                    <a:pt x="218" y="438"/>
                  </a:cubicBezTo>
                  <a:lnTo>
                    <a:pt x="344" y="438"/>
                  </a:lnTo>
                  <a:cubicBezTo>
                    <a:pt x="463" y="438"/>
                    <a:pt x="563" y="340"/>
                    <a:pt x="563" y="218"/>
                  </a:cubicBezTo>
                  <a:cubicBezTo>
                    <a:pt x="563" y="99"/>
                    <a:pt x="463" y="1"/>
                    <a:pt x="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34"/>
            <p:cNvSpPr/>
            <p:nvPr/>
          </p:nvSpPr>
          <p:spPr>
            <a:xfrm>
              <a:off x="7405879" y="2399410"/>
              <a:ext cx="17968" cy="13954"/>
            </a:xfrm>
            <a:custGeom>
              <a:avLst/>
              <a:gdLst/>
              <a:ahLst/>
              <a:cxnLst/>
              <a:rect l="l" t="t" r="r" b="b"/>
              <a:pathLst>
                <a:path w="564" h="438" extrusionOk="0">
                  <a:moveTo>
                    <a:pt x="218" y="1"/>
                  </a:moveTo>
                  <a:cubicBezTo>
                    <a:pt x="99" y="1"/>
                    <a:pt x="1" y="99"/>
                    <a:pt x="1" y="218"/>
                  </a:cubicBezTo>
                  <a:cubicBezTo>
                    <a:pt x="1" y="340"/>
                    <a:pt x="99" y="438"/>
                    <a:pt x="218" y="438"/>
                  </a:cubicBezTo>
                  <a:lnTo>
                    <a:pt x="344" y="438"/>
                  </a:lnTo>
                  <a:cubicBezTo>
                    <a:pt x="465" y="438"/>
                    <a:pt x="563" y="340"/>
                    <a:pt x="563" y="218"/>
                  </a:cubicBezTo>
                  <a:cubicBezTo>
                    <a:pt x="563" y="99"/>
                    <a:pt x="465" y="1"/>
                    <a:pt x="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34"/>
            <p:cNvSpPr/>
            <p:nvPr/>
          </p:nvSpPr>
          <p:spPr>
            <a:xfrm>
              <a:off x="7463063" y="2390999"/>
              <a:ext cx="17968" cy="13954"/>
            </a:xfrm>
            <a:custGeom>
              <a:avLst/>
              <a:gdLst/>
              <a:ahLst/>
              <a:cxnLst/>
              <a:rect l="l" t="t" r="r" b="b"/>
              <a:pathLst>
                <a:path w="564" h="438" extrusionOk="0">
                  <a:moveTo>
                    <a:pt x="220" y="0"/>
                  </a:moveTo>
                  <a:cubicBezTo>
                    <a:pt x="101" y="0"/>
                    <a:pt x="1" y="98"/>
                    <a:pt x="1" y="220"/>
                  </a:cubicBezTo>
                  <a:cubicBezTo>
                    <a:pt x="1" y="339"/>
                    <a:pt x="101" y="437"/>
                    <a:pt x="220" y="437"/>
                  </a:cubicBezTo>
                  <a:lnTo>
                    <a:pt x="346" y="437"/>
                  </a:lnTo>
                  <a:cubicBezTo>
                    <a:pt x="465" y="437"/>
                    <a:pt x="563" y="339"/>
                    <a:pt x="563" y="220"/>
                  </a:cubicBezTo>
                  <a:cubicBezTo>
                    <a:pt x="563" y="98"/>
                    <a:pt x="465" y="0"/>
                    <a:pt x="3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34"/>
            <p:cNvSpPr/>
            <p:nvPr/>
          </p:nvSpPr>
          <p:spPr>
            <a:xfrm>
              <a:off x="7463063" y="2418237"/>
              <a:ext cx="17968" cy="13954"/>
            </a:xfrm>
            <a:custGeom>
              <a:avLst/>
              <a:gdLst/>
              <a:ahLst/>
              <a:cxnLst/>
              <a:rect l="l" t="t" r="r" b="b"/>
              <a:pathLst>
                <a:path w="564" h="438" extrusionOk="0">
                  <a:moveTo>
                    <a:pt x="220" y="0"/>
                  </a:moveTo>
                  <a:cubicBezTo>
                    <a:pt x="101" y="0"/>
                    <a:pt x="1" y="100"/>
                    <a:pt x="1" y="220"/>
                  </a:cubicBezTo>
                  <a:cubicBezTo>
                    <a:pt x="1" y="339"/>
                    <a:pt x="101" y="437"/>
                    <a:pt x="220" y="437"/>
                  </a:cubicBezTo>
                  <a:lnTo>
                    <a:pt x="346" y="437"/>
                  </a:lnTo>
                  <a:cubicBezTo>
                    <a:pt x="465" y="437"/>
                    <a:pt x="563" y="339"/>
                    <a:pt x="563" y="220"/>
                  </a:cubicBezTo>
                  <a:cubicBezTo>
                    <a:pt x="563" y="96"/>
                    <a:pt x="465" y="0"/>
                    <a:pt x="3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34"/>
            <p:cNvSpPr/>
            <p:nvPr/>
          </p:nvSpPr>
          <p:spPr>
            <a:xfrm>
              <a:off x="7463063" y="2445380"/>
              <a:ext cx="17968" cy="13954"/>
            </a:xfrm>
            <a:custGeom>
              <a:avLst/>
              <a:gdLst/>
              <a:ahLst/>
              <a:cxnLst/>
              <a:rect l="l" t="t" r="r" b="b"/>
              <a:pathLst>
                <a:path w="564" h="438" extrusionOk="0">
                  <a:moveTo>
                    <a:pt x="220" y="1"/>
                  </a:moveTo>
                  <a:cubicBezTo>
                    <a:pt x="101" y="1"/>
                    <a:pt x="1" y="101"/>
                    <a:pt x="1" y="220"/>
                  </a:cubicBezTo>
                  <a:cubicBezTo>
                    <a:pt x="1" y="340"/>
                    <a:pt x="101" y="438"/>
                    <a:pt x="220" y="438"/>
                  </a:cubicBezTo>
                  <a:lnTo>
                    <a:pt x="346" y="438"/>
                  </a:lnTo>
                  <a:cubicBezTo>
                    <a:pt x="465" y="438"/>
                    <a:pt x="563" y="340"/>
                    <a:pt x="563" y="220"/>
                  </a:cubicBezTo>
                  <a:cubicBezTo>
                    <a:pt x="563" y="101"/>
                    <a:pt x="465" y="1"/>
                    <a:pt x="34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34"/>
            <p:cNvSpPr/>
            <p:nvPr/>
          </p:nvSpPr>
          <p:spPr>
            <a:xfrm>
              <a:off x="7286763" y="2390999"/>
              <a:ext cx="17936" cy="13954"/>
            </a:xfrm>
            <a:custGeom>
              <a:avLst/>
              <a:gdLst/>
              <a:ahLst/>
              <a:cxnLst/>
              <a:rect l="l" t="t" r="r" b="b"/>
              <a:pathLst>
                <a:path w="563" h="438" extrusionOk="0">
                  <a:moveTo>
                    <a:pt x="220" y="0"/>
                  </a:moveTo>
                  <a:cubicBezTo>
                    <a:pt x="100" y="0"/>
                    <a:pt x="0" y="98"/>
                    <a:pt x="0" y="220"/>
                  </a:cubicBezTo>
                  <a:cubicBezTo>
                    <a:pt x="0" y="339"/>
                    <a:pt x="100" y="437"/>
                    <a:pt x="220" y="437"/>
                  </a:cubicBezTo>
                  <a:lnTo>
                    <a:pt x="346" y="437"/>
                  </a:lnTo>
                  <a:cubicBezTo>
                    <a:pt x="465" y="437"/>
                    <a:pt x="563" y="339"/>
                    <a:pt x="563" y="220"/>
                  </a:cubicBezTo>
                  <a:cubicBezTo>
                    <a:pt x="563" y="98"/>
                    <a:pt x="465" y="0"/>
                    <a:pt x="3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34"/>
            <p:cNvSpPr/>
            <p:nvPr/>
          </p:nvSpPr>
          <p:spPr>
            <a:xfrm>
              <a:off x="7286763" y="2418174"/>
              <a:ext cx="17936" cy="13954"/>
            </a:xfrm>
            <a:custGeom>
              <a:avLst/>
              <a:gdLst/>
              <a:ahLst/>
              <a:cxnLst/>
              <a:rect l="l" t="t" r="r" b="b"/>
              <a:pathLst>
                <a:path w="563" h="438" extrusionOk="0">
                  <a:moveTo>
                    <a:pt x="220" y="0"/>
                  </a:moveTo>
                  <a:cubicBezTo>
                    <a:pt x="100" y="0"/>
                    <a:pt x="0" y="98"/>
                    <a:pt x="0" y="220"/>
                  </a:cubicBezTo>
                  <a:cubicBezTo>
                    <a:pt x="0" y="341"/>
                    <a:pt x="100" y="437"/>
                    <a:pt x="220" y="437"/>
                  </a:cubicBezTo>
                  <a:lnTo>
                    <a:pt x="346" y="437"/>
                  </a:lnTo>
                  <a:cubicBezTo>
                    <a:pt x="465" y="437"/>
                    <a:pt x="563" y="339"/>
                    <a:pt x="563" y="220"/>
                  </a:cubicBezTo>
                  <a:cubicBezTo>
                    <a:pt x="563" y="98"/>
                    <a:pt x="465" y="0"/>
                    <a:pt x="3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34"/>
            <p:cNvSpPr/>
            <p:nvPr/>
          </p:nvSpPr>
          <p:spPr>
            <a:xfrm>
              <a:off x="7286763" y="2445380"/>
              <a:ext cx="17936" cy="13954"/>
            </a:xfrm>
            <a:custGeom>
              <a:avLst/>
              <a:gdLst/>
              <a:ahLst/>
              <a:cxnLst/>
              <a:rect l="l" t="t" r="r" b="b"/>
              <a:pathLst>
                <a:path w="563" h="438" extrusionOk="0">
                  <a:moveTo>
                    <a:pt x="220" y="1"/>
                  </a:moveTo>
                  <a:cubicBezTo>
                    <a:pt x="100" y="1"/>
                    <a:pt x="0" y="101"/>
                    <a:pt x="0" y="220"/>
                  </a:cubicBezTo>
                  <a:cubicBezTo>
                    <a:pt x="0" y="340"/>
                    <a:pt x="100" y="438"/>
                    <a:pt x="220" y="438"/>
                  </a:cubicBezTo>
                  <a:lnTo>
                    <a:pt x="346" y="438"/>
                  </a:lnTo>
                  <a:cubicBezTo>
                    <a:pt x="465" y="438"/>
                    <a:pt x="563" y="340"/>
                    <a:pt x="563" y="220"/>
                  </a:cubicBezTo>
                  <a:cubicBezTo>
                    <a:pt x="563" y="101"/>
                    <a:pt x="465" y="1"/>
                    <a:pt x="34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34"/>
            <p:cNvSpPr/>
            <p:nvPr/>
          </p:nvSpPr>
          <p:spPr>
            <a:xfrm>
              <a:off x="7516233" y="2528783"/>
              <a:ext cx="62473" cy="118828"/>
            </a:xfrm>
            <a:custGeom>
              <a:avLst/>
              <a:gdLst/>
              <a:ahLst/>
              <a:cxnLst/>
              <a:rect l="l" t="t" r="r" b="b"/>
              <a:pathLst>
                <a:path w="1961" h="3730" extrusionOk="0">
                  <a:moveTo>
                    <a:pt x="760" y="713"/>
                  </a:moveTo>
                  <a:lnTo>
                    <a:pt x="760" y="1604"/>
                  </a:lnTo>
                  <a:cubicBezTo>
                    <a:pt x="572" y="1529"/>
                    <a:pt x="436" y="1357"/>
                    <a:pt x="436" y="1156"/>
                  </a:cubicBezTo>
                  <a:cubicBezTo>
                    <a:pt x="436" y="958"/>
                    <a:pt x="568" y="788"/>
                    <a:pt x="760" y="713"/>
                  </a:cubicBezTo>
                  <a:close/>
                  <a:moveTo>
                    <a:pt x="1201" y="2126"/>
                  </a:moveTo>
                  <a:cubicBezTo>
                    <a:pt x="1389" y="2201"/>
                    <a:pt x="1523" y="2372"/>
                    <a:pt x="1523" y="2572"/>
                  </a:cubicBezTo>
                  <a:cubicBezTo>
                    <a:pt x="1523" y="2772"/>
                    <a:pt x="1389" y="2943"/>
                    <a:pt x="1201" y="3020"/>
                  </a:cubicBezTo>
                  <a:lnTo>
                    <a:pt x="1201" y="2126"/>
                  </a:lnTo>
                  <a:close/>
                  <a:moveTo>
                    <a:pt x="982" y="1"/>
                  </a:moveTo>
                  <a:cubicBezTo>
                    <a:pt x="862" y="1"/>
                    <a:pt x="764" y="99"/>
                    <a:pt x="764" y="218"/>
                  </a:cubicBezTo>
                  <a:lnTo>
                    <a:pt x="764" y="259"/>
                  </a:lnTo>
                  <a:cubicBezTo>
                    <a:pt x="329" y="353"/>
                    <a:pt x="3" y="719"/>
                    <a:pt x="3" y="1161"/>
                  </a:cubicBezTo>
                  <a:cubicBezTo>
                    <a:pt x="3" y="1600"/>
                    <a:pt x="329" y="1967"/>
                    <a:pt x="764" y="2060"/>
                  </a:cubicBezTo>
                  <a:lnTo>
                    <a:pt x="764" y="3018"/>
                  </a:lnTo>
                  <a:cubicBezTo>
                    <a:pt x="574" y="2943"/>
                    <a:pt x="438" y="2770"/>
                    <a:pt x="438" y="2570"/>
                  </a:cubicBezTo>
                  <a:cubicBezTo>
                    <a:pt x="438" y="2450"/>
                    <a:pt x="340" y="2350"/>
                    <a:pt x="218" y="2350"/>
                  </a:cubicBezTo>
                  <a:cubicBezTo>
                    <a:pt x="99" y="2350"/>
                    <a:pt x="1" y="2450"/>
                    <a:pt x="1" y="2570"/>
                  </a:cubicBezTo>
                  <a:cubicBezTo>
                    <a:pt x="1" y="3009"/>
                    <a:pt x="325" y="3378"/>
                    <a:pt x="760" y="3470"/>
                  </a:cubicBezTo>
                  <a:lnTo>
                    <a:pt x="760" y="3510"/>
                  </a:lnTo>
                  <a:cubicBezTo>
                    <a:pt x="760" y="3629"/>
                    <a:pt x="858" y="3730"/>
                    <a:pt x="979" y="3730"/>
                  </a:cubicBezTo>
                  <a:cubicBezTo>
                    <a:pt x="1099" y="3730"/>
                    <a:pt x="1197" y="3629"/>
                    <a:pt x="1197" y="3510"/>
                  </a:cubicBezTo>
                  <a:lnTo>
                    <a:pt x="1197" y="3470"/>
                  </a:lnTo>
                  <a:cubicBezTo>
                    <a:pt x="1632" y="3378"/>
                    <a:pt x="1958" y="3009"/>
                    <a:pt x="1958" y="2570"/>
                  </a:cubicBezTo>
                  <a:cubicBezTo>
                    <a:pt x="1958" y="2131"/>
                    <a:pt x="1632" y="1762"/>
                    <a:pt x="1197" y="1668"/>
                  </a:cubicBezTo>
                  <a:lnTo>
                    <a:pt x="1197" y="711"/>
                  </a:lnTo>
                  <a:cubicBezTo>
                    <a:pt x="1389" y="790"/>
                    <a:pt x="1523" y="960"/>
                    <a:pt x="1523" y="1161"/>
                  </a:cubicBezTo>
                  <a:cubicBezTo>
                    <a:pt x="1523" y="1280"/>
                    <a:pt x="1621" y="1378"/>
                    <a:pt x="1741" y="1378"/>
                  </a:cubicBezTo>
                  <a:cubicBezTo>
                    <a:pt x="1862" y="1378"/>
                    <a:pt x="1960" y="1280"/>
                    <a:pt x="1960" y="1161"/>
                  </a:cubicBezTo>
                  <a:cubicBezTo>
                    <a:pt x="1960" y="719"/>
                    <a:pt x="1634" y="353"/>
                    <a:pt x="1201" y="259"/>
                  </a:cubicBezTo>
                  <a:lnTo>
                    <a:pt x="1201" y="218"/>
                  </a:lnTo>
                  <a:cubicBezTo>
                    <a:pt x="1201" y="99"/>
                    <a:pt x="1101" y="1"/>
                    <a:pt x="9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34"/>
            <p:cNvSpPr/>
            <p:nvPr/>
          </p:nvSpPr>
          <p:spPr>
            <a:xfrm>
              <a:off x="7516233" y="2669657"/>
              <a:ext cx="62473" cy="118765"/>
            </a:xfrm>
            <a:custGeom>
              <a:avLst/>
              <a:gdLst/>
              <a:ahLst/>
              <a:cxnLst/>
              <a:rect l="l" t="t" r="r" b="b"/>
              <a:pathLst>
                <a:path w="1961" h="3728" extrusionOk="0">
                  <a:moveTo>
                    <a:pt x="760" y="715"/>
                  </a:moveTo>
                  <a:lnTo>
                    <a:pt x="760" y="1606"/>
                  </a:lnTo>
                  <a:cubicBezTo>
                    <a:pt x="572" y="1531"/>
                    <a:pt x="436" y="1358"/>
                    <a:pt x="436" y="1158"/>
                  </a:cubicBezTo>
                  <a:cubicBezTo>
                    <a:pt x="436" y="960"/>
                    <a:pt x="568" y="789"/>
                    <a:pt x="760" y="715"/>
                  </a:cubicBezTo>
                  <a:close/>
                  <a:moveTo>
                    <a:pt x="1201" y="2126"/>
                  </a:moveTo>
                  <a:cubicBezTo>
                    <a:pt x="1389" y="2201"/>
                    <a:pt x="1523" y="2373"/>
                    <a:pt x="1523" y="2572"/>
                  </a:cubicBezTo>
                  <a:cubicBezTo>
                    <a:pt x="1523" y="2772"/>
                    <a:pt x="1389" y="2942"/>
                    <a:pt x="1201" y="3019"/>
                  </a:cubicBezTo>
                  <a:lnTo>
                    <a:pt x="1201" y="2126"/>
                  </a:lnTo>
                  <a:close/>
                  <a:moveTo>
                    <a:pt x="982" y="0"/>
                  </a:moveTo>
                  <a:cubicBezTo>
                    <a:pt x="862" y="0"/>
                    <a:pt x="764" y="99"/>
                    <a:pt x="764" y="218"/>
                  </a:cubicBezTo>
                  <a:lnTo>
                    <a:pt x="764" y="258"/>
                  </a:lnTo>
                  <a:cubicBezTo>
                    <a:pt x="329" y="352"/>
                    <a:pt x="3" y="719"/>
                    <a:pt x="3" y="1158"/>
                  </a:cubicBezTo>
                  <a:cubicBezTo>
                    <a:pt x="3" y="1599"/>
                    <a:pt x="329" y="1966"/>
                    <a:pt x="764" y="2060"/>
                  </a:cubicBezTo>
                  <a:lnTo>
                    <a:pt x="764" y="3017"/>
                  </a:lnTo>
                  <a:cubicBezTo>
                    <a:pt x="574" y="2942"/>
                    <a:pt x="438" y="2768"/>
                    <a:pt x="438" y="2569"/>
                  </a:cubicBezTo>
                  <a:cubicBezTo>
                    <a:pt x="438" y="2448"/>
                    <a:pt x="340" y="2350"/>
                    <a:pt x="218" y="2350"/>
                  </a:cubicBezTo>
                  <a:cubicBezTo>
                    <a:pt x="99" y="2350"/>
                    <a:pt x="1" y="2448"/>
                    <a:pt x="1" y="2569"/>
                  </a:cubicBezTo>
                  <a:cubicBezTo>
                    <a:pt x="1" y="3009"/>
                    <a:pt x="325" y="3375"/>
                    <a:pt x="760" y="3469"/>
                  </a:cubicBezTo>
                  <a:lnTo>
                    <a:pt x="760" y="3510"/>
                  </a:lnTo>
                  <a:cubicBezTo>
                    <a:pt x="760" y="3629"/>
                    <a:pt x="858" y="3727"/>
                    <a:pt x="979" y="3727"/>
                  </a:cubicBezTo>
                  <a:cubicBezTo>
                    <a:pt x="1099" y="3727"/>
                    <a:pt x="1197" y="3629"/>
                    <a:pt x="1197" y="3510"/>
                  </a:cubicBezTo>
                  <a:lnTo>
                    <a:pt x="1197" y="3469"/>
                  </a:lnTo>
                  <a:cubicBezTo>
                    <a:pt x="1632" y="3375"/>
                    <a:pt x="1958" y="3009"/>
                    <a:pt x="1958" y="2569"/>
                  </a:cubicBezTo>
                  <a:cubicBezTo>
                    <a:pt x="1958" y="2128"/>
                    <a:pt x="1632" y="1761"/>
                    <a:pt x="1197" y="1668"/>
                  </a:cubicBezTo>
                  <a:lnTo>
                    <a:pt x="1197" y="710"/>
                  </a:lnTo>
                  <a:cubicBezTo>
                    <a:pt x="1389" y="789"/>
                    <a:pt x="1523" y="962"/>
                    <a:pt x="1523" y="1158"/>
                  </a:cubicBezTo>
                  <a:cubicBezTo>
                    <a:pt x="1523" y="1280"/>
                    <a:pt x="1621" y="1378"/>
                    <a:pt x="1741" y="1378"/>
                  </a:cubicBezTo>
                  <a:cubicBezTo>
                    <a:pt x="1862" y="1378"/>
                    <a:pt x="1960" y="1280"/>
                    <a:pt x="1960" y="1158"/>
                  </a:cubicBezTo>
                  <a:cubicBezTo>
                    <a:pt x="1960" y="719"/>
                    <a:pt x="1634" y="352"/>
                    <a:pt x="1201" y="258"/>
                  </a:cubicBezTo>
                  <a:lnTo>
                    <a:pt x="1201" y="218"/>
                  </a:lnTo>
                  <a:cubicBezTo>
                    <a:pt x="1201" y="99"/>
                    <a:pt x="1101" y="0"/>
                    <a:pt x="9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34"/>
            <p:cNvSpPr/>
            <p:nvPr/>
          </p:nvSpPr>
          <p:spPr>
            <a:xfrm>
              <a:off x="7231682" y="2529548"/>
              <a:ext cx="99236" cy="117395"/>
            </a:xfrm>
            <a:custGeom>
              <a:avLst/>
              <a:gdLst/>
              <a:ahLst/>
              <a:cxnLst/>
              <a:rect l="l" t="t" r="r" b="b"/>
              <a:pathLst>
                <a:path w="3115" h="3685" extrusionOk="0">
                  <a:moveTo>
                    <a:pt x="1559" y="437"/>
                  </a:moveTo>
                  <a:cubicBezTo>
                    <a:pt x="1863" y="437"/>
                    <a:pt x="2111" y="685"/>
                    <a:pt x="2111" y="990"/>
                  </a:cubicBezTo>
                  <a:cubicBezTo>
                    <a:pt x="2111" y="1292"/>
                    <a:pt x="1863" y="1542"/>
                    <a:pt x="1559" y="1542"/>
                  </a:cubicBezTo>
                  <a:cubicBezTo>
                    <a:pt x="1256" y="1542"/>
                    <a:pt x="1006" y="1292"/>
                    <a:pt x="1006" y="990"/>
                  </a:cubicBezTo>
                  <a:cubicBezTo>
                    <a:pt x="1006" y="685"/>
                    <a:pt x="1256" y="437"/>
                    <a:pt x="1559" y="437"/>
                  </a:cubicBezTo>
                  <a:close/>
                  <a:moveTo>
                    <a:pt x="1559" y="0"/>
                  </a:moveTo>
                  <a:cubicBezTo>
                    <a:pt x="1015" y="0"/>
                    <a:pt x="569" y="444"/>
                    <a:pt x="569" y="990"/>
                  </a:cubicBezTo>
                  <a:cubicBezTo>
                    <a:pt x="569" y="1224"/>
                    <a:pt x="653" y="1439"/>
                    <a:pt x="789" y="1610"/>
                  </a:cubicBezTo>
                  <a:cubicBezTo>
                    <a:pt x="331" y="1772"/>
                    <a:pt x="0" y="2213"/>
                    <a:pt x="0" y="2727"/>
                  </a:cubicBezTo>
                  <a:lnTo>
                    <a:pt x="0" y="3247"/>
                  </a:lnTo>
                  <a:cubicBezTo>
                    <a:pt x="0" y="3486"/>
                    <a:pt x="194" y="3684"/>
                    <a:pt x="437" y="3684"/>
                  </a:cubicBezTo>
                  <a:lnTo>
                    <a:pt x="1047" y="3684"/>
                  </a:lnTo>
                  <a:cubicBezTo>
                    <a:pt x="1166" y="3684"/>
                    <a:pt x="1267" y="3584"/>
                    <a:pt x="1267" y="3465"/>
                  </a:cubicBezTo>
                  <a:cubicBezTo>
                    <a:pt x="1267" y="3345"/>
                    <a:pt x="1166" y="3247"/>
                    <a:pt x="1047" y="3247"/>
                  </a:cubicBezTo>
                  <a:lnTo>
                    <a:pt x="437" y="3247"/>
                  </a:lnTo>
                  <a:lnTo>
                    <a:pt x="437" y="2727"/>
                  </a:lnTo>
                  <a:cubicBezTo>
                    <a:pt x="437" y="2313"/>
                    <a:pt x="774" y="1979"/>
                    <a:pt x="1186" y="1979"/>
                  </a:cubicBezTo>
                  <a:lnTo>
                    <a:pt x="1930" y="1979"/>
                  </a:lnTo>
                  <a:cubicBezTo>
                    <a:pt x="2343" y="1979"/>
                    <a:pt x="2678" y="2313"/>
                    <a:pt x="2678" y="2727"/>
                  </a:cubicBezTo>
                  <a:lnTo>
                    <a:pt x="2678" y="3247"/>
                  </a:lnTo>
                  <a:lnTo>
                    <a:pt x="2068" y="3247"/>
                  </a:lnTo>
                  <a:cubicBezTo>
                    <a:pt x="1949" y="3247"/>
                    <a:pt x="1849" y="3345"/>
                    <a:pt x="1849" y="3465"/>
                  </a:cubicBezTo>
                  <a:cubicBezTo>
                    <a:pt x="1849" y="3584"/>
                    <a:pt x="1949" y="3684"/>
                    <a:pt x="2068" y="3684"/>
                  </a:cubicBezTo>
                  <a:lnTo>
                    <a:pt x="2678" y="3684"/>
                  </a:lnTo>
                  <a:cubicBezTo>
                    <a:pt x="2919" y="3684"/>
                    <a:pt x="3115" y="3488"/>
                    <a:pt x="3115" y="3247"/>
                  </a:cubicBezTo>
                  <a:lnTo>
                    <a:pt x="3115" y="2727"/>
                  </a:lnTo>
                  <a:cubicBezTo>
                    <a:pt x="3115" y="2213"/>
                    <a:pt x="2784" y="1776"/>
                    <a:pt x="2326" y="1610"/>
                  </a:cubicBezTo>
                  <a:cubicBezTo>
                    <a:pt x="2465" y="1439"/>
                    <a:pt x="2546" y="1224"/>
                    <a:pt x="2546" y="990"/>
                  </a:cubicBezTo>
                  <a:cubicBezTo>
                    <a:pt x="2548" y="446"/>
                    <a:pt x="2107" y="0"/>
                    <a:pt x="15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34"/>
            <p:cNvSpPr/>
            <p:nvPr/>
          </p:nvSpPr>
          <p:spPr>
            <a:xfrm>
              <a:off x="7188897" y="2670390"/>
              <a:ext cx="184678" cy="117331"/>
            </a:xfrm>
            <a:custGeom>
              <a:avLst/>
              <a:gdLst/>
              <a:ahLst/>
              <a:cxnLst/>
              <a:rect l="l" t="t" r="r" b="b"/>
              <a:pathLst>
                <a:path w="5797" h="3683" extrusionOk="0">
                  <a:moveTo>
                    <a:pt x="1565" y="440"/>
                  </a:moveTo>
                  <a:cubicBezTo>
                    <a:pt x="1868" y="440"/>
                    <a:pt x="2117" y="687"/>
                    <a:pt x="2117" y="992"/>
                  </a:cubicBezTo>
                  <a:cubicBezTo>
                    <a:pt x="2117" y="1295"/>
                    <a:pt x="1868" y="1542"/>
                    <a:pt x="1565" y="1542"/>
                  </a:cubicBezTo>
                  <a:cubicBezTo>
                    <a:pt x="1260" y="1542"/>
                    <a:pt x="1013" y="1295"/>
                    <a:pt x="1013" y="992"/>
                  </a:cubicBezTo>
                  <a:cubicBezTo>
                    <a:pt x="1013" y="687"/>
                    <a:pt x="1260" y="440"/>
                    <a:pt x="1565" y="440"/>
                  </a:cubicBezTo>
                  <a:close/>
                  <a:moveTo>
                    <a:pt x="4240" y="440"/>
                  </a:moveTo>
                  <a:cubicBezTo>
                    <a:pt x="4543" y="440"/>
                    <a:pt x="4793" y="687"/>
                    <a:pt x="4793" y="992"/>
                  </a:cubicBezTo>
                  <a:cubicBezTo>
                    <a:pt x="4793" y="1295"/>
                    <a:pt x="4543" y="1542"/>
                    <a:pt x="4240" y="1542"/>
                  </a:cubicBezTo>
                  <a:cubicBezTo>
                    <a:pt x="3936" y="1542"/>
                    <a:pt x="3688" y="1295"/>
                    <a:pt x="3688" y="992"/>
                  </a:cubicBezTo>
                  <a:cubicBezTo>
                    <a:pt x="3688" y="687"/>
                    <a:pt x="3936" y="440"/>
                    <a:pt x="4240" y="440"/>
                  </a:cubicBezTo>
                  <a:close/>
                  <a:moveTo>
                    <a:pt x="1938" y="1977"/>
                  </a:moveTo>
                  <a:cubicBezTo>
                    <a:pt x="2352" y="1977"/>
                    <a:pt x="2686" y="2314"/>
                    <a:pt x="2686" y="2728"/>
                  </a:cubicBezTo>
                  <a:lnTo>
                    <a:pt x="2684" y="3246"/>
                  </a:lnTo>
                  <a:lnTo>
                    <a:pt x="446" y="3246"/>
                  </a:lnTo>
                  <a:lnTo>
                    <a:pt x="446" y="2728"/>
                  </a:lnTo>
                  <a:cubicBezTo>
                    <a:pt x="446" y="2314"/>
                    <a:pt x="780" y="1977"/>
                    <a:pt x="1194" y="1977"/>
                  </a:cubicBezTo>
                  <a:close/>
                  <a:moveTo>
                    <a:pt x="4614" y="1977"/>
                  </a:moveTo>
                  <a:cubicBezTo>
                    <a:pt x="5027" y="1977"/>
                    <a:pt x="5362" y="2314"/>
                    <a:pt x="5362" y="2728"/>
                  </a:cubicBezTo>
                  <a:lnTo>
                    <a:pt x="5360" y="3246"/>
                  </a:lnTo>
                  <a:lnTo>
                    <a:pt x="3121" y="3246"/>
                  </a:lnTo>
                  <a:lnTo>
                    <a:pt x="3121" y="2728"/>
                  </a:lnTo>
                  <a:cubicBezTo>
                    <a:pt x="3121" y="2314"/>
                    <a:pt x="3456" y="1977"/>
                    <a:pt x="3869" y="1977"/>
                  </a:cubicBezTo>
                  <a:close/>
                  <a:moveTo>
                    <a:pt x="1558" y="1"/>
                  </a:moveTo>
                  <a:cubicBezTo>
                    <a:pt x="1013" y="1"/>
                    <a:pt x="571" y="442"/>
                    <a:pt x="571" y="990"/>
                  </a:cubicBezTo>
                  <a:cubicBezTo>
                    <a:pt x="571" y="1225"/>
                    <a:pt x="652" y="1440"/>
                    <a:pt x="789" y="1611"/>
                  </a:cubicBezTo>
                  <a:cubicBezTo>
                    <a:pt x="330" y="1773"/>
                    <a:pt x="0" y="2212"/>
                    <a:pt x="0" y="2728"/>
                  </a:cubicBezTo>
                  <a:lnTo>
                    <a:pt x="0" y="3246"/>
                  </a:lnTo>
                  <a:cubicBezTo>
                    <a:pt x="0" y="3487"/>
                    <a:pt x="194" y="3683"/>
                    <a:pt x="437" y="3683"/>
                  </a:cubicBezTo>
                  <a:lnTo>
                    <a:pt x="2676" y="3683"/>
                  </a:lnTo>
                  <a:cubicBezTo>
                    <a:pt x="2757" y="3683"/>
                    <a:pt x="2831" y="3661"/>
                    <a:pt x="2895" y="3625"/>
                  </a:cubicBezTo>
                  <a:cubicBezTo>
                    <a:pt x="2959" y="3661"/>
                    <a:pt x="3034" y="3683"/>
                    <a:pt x="3113" y="3683"/>
                  </a:cubicBezTo>
                  <a:lnTo>
                    <a:pt x="5351" y="3683"/>
                  </a:lnTo>
                  <a:cubicBezTo>
                    <a:pt x="5592" y="3683"/>
                    <a:pt x="5788" y="3489"/>
                    <a:pt x="5788" y="3246"/>
                  </a:cubicBezTo>
                  <a:lnTo>
                    <a:pt x="5788" y="2728"/>
                  </a:lnTo>
                  <a:cubicBezTo>
                    <a:pt x="5797" y="2212"/>
                    <a:pt x="5468" y="1775"/>
                    <a:pt x="5010" y="1611"/>
                  </a:cubicBezTo>
                  <a:cubicBezTo>
                    <a:pt x="5149" y="1440"/>
                    <a:pt x="5230" y="1225"/>
                    <a:pt x="5230" y="990"/>
                  </a:cubicBezTo>
                  <a:cubicBezTo>
                    <a:pt x="5230" y="446"/>
                    <a:pt x="4786" y="1"/>
                    <a:pt x="4240" y="1"/>
                  </a:cubicBezTo>
                  <a:cubicBezTo>
                    <a:pt x="3697" y="1"/>
                    <a:pt x="3251" y="442"/>
                    <a:pt x="3251" y="990"/>
                  </a:cubicBezTo>
                  <a:cubicBezTo>
                    <a:pt x="3251" y="1225"/>
                    <a:pt x="3334" y="1440"/>
                    <a:pt x="3471" y="1611"/>
                  </a:cubicBezTo>
                  <a:cubicBezTo>
                    <a:pt x="3238" y="1694"/>
                    <a:pt x="3040" y="1845"/>
                    <a:pt x="2899" y="2041"/>
                  </a:cubicBezTo>
                  <a:cubicBezTo>
                    <a:pt x="2761" y="1845"/>
                    <a:pt x="2560" y="1694"/>
                    <a:pt x="2330" y="1611"/>
                  </a:cubicBezTo>
                  <a:cubicBezTo>
                    <a:pt x="2469" y="1440"/>
                    <a:pt x="2548" y="1225"/>
                    <a:pt x="2548" y="990"/>
                  </a:cubicBezTo>
                  <a:cubicBezTo>
                    <a:pt x="2548" y="446"/>
                    <a:pt x="2106" y="1"/>
                    <a:pt x="15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34"/>
            <p:cNvSpPr/>
            <p:nvPr/>
          </p:nvSpPr>
          <p:spPr>
            <a:xfrm>
              <a:off x="7402151" y="2581220"/>
              <a:ext cx="82957" cy="13954"/>
            </a:xfrm>
            <a:custGeom>
              <a:avLst/>
              <a:gdLst/>
              <a:ahLst/>
              <a:cxnLst/>
              <a:rect l="l" t="t" r="r" b="b"/>
              <a:pathLst>
                <a:path w="2604" h="438" extrusionOk="0">
                  <a:moveTo>
                    <a:pt x="220" y="1"/>
                  </a:moveTo>
                  <a:cubicBezTo>
                    <a:pt x="98" y="1"/>
                    <a:pt x="0" y="101"/>
                    <a:pt x="0" y="220"/>
                  </a:cubicBezTo>
                  <a:cubicBezTo>
                    <a:pt x="0" y="340"/>
                    <a:pt x="98" y="438"/>
                    <a:pt x="220" y="438"/>
                  </a:cubicBezTo>
                  <a:lnTo>
                    <a:pt x="2386" y="438"/>
                  </a:lnTo>
                  <a:cubicBezTo>
                    <a:pt x="2505" y="438"/>
                    <a:pt x="2603" y="340"/>
                    <a:pt x="2603" y="220"/>
                  </a:cubicBezTo>
                  <a:cubicBezTo>
                    <a:pt x="2603" y="97"/>
                    <a:pt x="2507" y="1"/>
                    <a:pt x="23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34"/>
            <p:cNvSpPr/>
            <p:nvPr/>
          </p:nvSpPr>
          <p:spPr>
            <a:xfrm>
              <a:off x="7402151" y="2719578"/>
              <a:ext cx="82957" cy="13954"/>
            </a:xfrm>
            <a:custGeom>
              <a:avLst/>
              <a:gdLst/>
              <a:ahLst/>
              <a:cxnLst/>
              <a:rect l="l" t="t" r="r" b="b"/>
              <a:pathLst>
                <a:path w="2604" h="438" extrusionOk="0">
                  <a:moveTo>
                    <a:pt x="220" y="0"/>
                  </a:moveTo>
                  <a:cubicBezTo>
                    <a:pt x="98" y="0"/>
                    <a:pt x="0" y="98"/>
                    <a:pt x="0" y="218"/>
                  </a:cubicBezTo>
                  <a:cubicBezTo>
                    <a:pt x="0" y="337"/>
                    <a:pt x="98" y="437"/>
                    <a:pt x="220" y="437"/>
                  </a:cubicBezTo>
                  <a:lnTo>
                    <a:pt x="2386" y="437"/>
                  </a:lnTo>
                  <a:cubicBezTo>
                    <a:pt x="2505" y="437"/>
                    <a:pt x="2603" y="337"/>
                    <a:pt x="2603" y="218"/>
                  </a:cubicBezTo>
                  <a:cubicBezTo>
                    <a:pt x="2603" y="96"/>
                    <a:pt x="2507" y="0"/>
                    <a:pt x="23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34"/>
            <p:cNvSpPr/>
            <p:nvPr/>
          </p:nvSpPr>
          <p:spPr>
            <a:xfrm>
              <a:off x="7253886" y="2313840"/>
              <a:ext cx="260276" cy="182193"/>
            </a:xfrm>
            <a:custGeom>
              <a:avLst/>
              <a:gdLst/>
              <a:ahLst/>
              <a:cxnLst/>
              <a:rect l="l" t="t" r="r" b="b"/>
              <a:pathLst>
                <a:path w="8170" h="5719" extrusionOk="0">
                  <a:moveTo>
                    <a:pt x="1985" y="1708"/>
                  </a:moveTo>
                  <a:lnTo>
                    <a:pt x="1985" y="5285"/>
                  </a:lnTo>
                  <a:lnTo>
                    <a:pt x="665" y="5285"/>
                  </a:lnTo>
                  <a:lnTo>
                    <a:pt x="665" y="1708"/>
                  </a:lnTo>
                  <a:close/>
                  <a:moveTo>
                    <a:pt x="4620" y="4064"/>
                  </a:moveTo>
                  <a:lnTo>
                    <a:pt x="4620" y="5285"/>
                  </a:lnTo>
                  <a:lnTo>
                    <a:pt x="3544" y="5285"/>
                  </a:lnTo>
                  <a:lnTo>
                    <a:pt x="3544" y="4064"/>
                  </a:lnTo>
                  <a:close/>
                  <a:moveTo>
                    <a:pt x="5742" y="442"/>
                  </a:moveTo>
                  <a:lnTo>
                    <a:pt x="5742" y="5285"/>
                  </a:lnTo>
                  <a:lnTo>
                    <a:pt x="5057" y="5285"/>
                  </a:lnTo>
                  <a:lnTo>
                    <a:pt x="5057" y="4034"/>
                  </a:lnTo>
                  <a:cubicBezTo>
                    <a:pt x="5057" y="3810"/>
                    <a:pt x="4874" y="3627"/>
                    <a:pt x="4650" y="3627"/>
                  </a:cubicBezTo>
                  <a:lnTo>
                    <a:pt x="3514" y="3627"/>
                  </a:lnTo>
                  <a:cubicBezTo>
                    <a:pt x="3290" y="3627"/>
                    <a:pt x="3107" y="3810"/>
                    <a:pt x="3107" y="4034"/>
                  </a:cubicBezTo>
                  <a:lnTo>
                    <a:pt x="3107" y="5285"/>
                  </a:lnTo>
                  <a:lnTo>
                    <a:pt x="2422" y="5285"/>
                  </a:lnTo>
                  <a:lnTo>
                    <a:pt x="2422" y="442"/>
                  </a:lnTo>
                  <a:close/>
                  <a:moveTo>
                    <a:pt x="2038" y="0"/>
                  </a:moveTo>
                  <a:cubicBezTo>
                    <a:pt x="1917" y="0"/>
                    <a:pt x="1819" y="98"/>
                    <a:pt x="1819" y="218"/>
                  </a:cubicBezTo>
                  <a:cubicBezTo>
                    <a:pt x="1819" y="322"/>
                    <a:pt x="1891" y="408"/>
                    <a:pt x="1989" y="431"/>
                  </a:cubicBezTo>
                  <a:lnTo>
                    <a:pt x="1989" y="1269"/>
                  </a:lnTo>
                  <a:lnTo>
                    <a:pt x="220" y="1269"/>
                  </a:lnTo>
                  <a:cubicBezTo>
                    <a:pt x="101" y="1269"/>
                    <a:pt x="0" y="1367"/>
                    <a:pt x="0" y="1486"/>
                  </a:cubicBezTo>
                  <a:cubicBezTo>
                    <a:pt x="0" y="1608"/>
                    <a:pt x="101" y="1706"/>
                    <a:pt x="220" y="1706"/>
                  </a:cubicBezTo>
                  <a:lnTo>
                    <a:pt x="233" y="1706"/>
                  </a:lnTo>
                  <a:lnTo>
                    <a:pt x="233" y="5281"/>
                  </a:lnTo>
                  <a:lnTo>
                    <a:pt x="220" y="5281"/>
                  </a:lnTo>
                  <a:cubicBezTo>
                    <a:pt x="101" y="5281"/>
                    <a:pt x="0" y="5379"/>
                    <a:pt x="0" y="5501"/>
                  </a:cubicBezTo>
                  <a:cubicBezTo>
                    <a:pt x="0" y="5620"/>
                    <a:pt x="101" y="5718"/>
                    <a:pt x="220" y="5718"/>
                  </a:cubicBezTo>
                  <a:lnTo>
                    <a:pt x="7950" y="5718"/>
                  </a:lnTo>
                  <a:cubicBezTo>
                    <a:pt x="8072" y="5718"/>
                    <a:pt x="8170" y="5620"/>
                    <a:pt x="8170" y="5501"/>
                  </a:cubicBezTo>
                  <a:cubicBezTo>
                    <a:pt x="8170" y="5379"/>
                    <a:pt x="8072" y="5281"/>
                    <a:pt x="7950" y="5281"/>
                  </a:cubicBezTo>
                  <a:lnTo>
                    <a:pt x="7937" y="5281"/>
                  </a:lnTo>
                  <a:lnTo>
                    <a:pt x="7937" y="4002"/>
                  </a:lnTo>
                  <a:cubicBezTo>
                    <a:pt x="7937" y="3883"/>
                    <a:pt x="7839" y="3785"/>
                    <a:pt x="7718" y="3785"/>
                  </a:cubicBezTo>
                  <a:cubicBezTo>
                    <a:pt x="7598" y="3785"/>
                    <a:pt x="7500" y="3883"/>
                    <a:pt x="7500" y="4002"/>
                  </a:cubicBezTo>
                  <a:lnTo>
                    <a:pt x="7500" y="5281"/>
                  </a:lnTo>
                  <a:lnTo>
                    <a:pt x="6181" y="5281"/>
                  </a:lnTo>
                  <a:lnTo>
                    <a:pt x="6181" y="1706"/>
                  </a:lnTo>
                  <a:lnTo>
                    <a:pt x="7500" y="1706"/>
                  </a:lnTo>
                  <a:lnTo>
                    <a:pt x="7500" y="2985"/>
                  </a:lnTo>
                  <a:cubicBezTo>
                    <a:pt x="7498" y="3107"/>
                    <a:pt x="7594" y="3203"/>
                    <a:pt x="7716" y="3203"/>
                  </a:cubicBezTo>
                  <a:cubicBezTo>
                    <a:pt x="7837" y="3203"/>
                    <a:pt x="7935" y="3104"/>
                    <a:pt x="7935" y="2985"/>
                  </a:cubicBezTo>
                  <a:lnTo>
                    <a:pt x="7935" y="1706"/>
                  </a:lnTo>
                  <a:lnTo>
                    <a:pt x="7948" y="1706"/>
                  </a:lnTo>
                  <a:cubicBezTo>
                    <a:pt x="8067" y="1706"/>
                    <a:pt x="8168" y="1608"/>
                    <a:pt x="8168" y="1486"/>
                  </a:cubicBezTo>
                  <a:cubicBezTo>
                    <a:pt x="8168" y="1367"/>
                    <a:pt x="8067" y="1269"/>
                    <a:pt x="7948" y="1269"/>
                  </a:cubicBezTo>
                  <a:lnTo>
                    <a:pt x="6179" y="1269"/>
                  </a:lnTo>
                  <a:lnTo>
                    <a:pt x="6179" y="431"/>
                  </a:lnTo>
                  <a:cubicBezTo>
                    <a:pt x="6275" y="410"/>
                    <a:pt x="6349" y="322"/>
                    <a:pt x="6349" y="218"/>
                  </a:cubicBezTo>
                  <a:cubicBezTo>
                    <a:pt x="6349" y="98"/>
                    <a:pt x="6251" y="0"/>
                    <a:pt x="61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1" name="Google Shape;381;p34"/>
          <p:cNvGrpSpPr/>
          <p:nvPr/>
        </p:nvGrpSpPr>
        <p:grpSpPr>
          <a:xfrm>
            <a:off x="2116860" y="2297455"/>
            <a:ext cx="267289" cy="548590"/>
            <a:chOff x="6501890" y="3057458"/>
            <a:chExt cx="231700" cy="474517"/>
          </a:xfrm>
        </p:grpSpPr>
        <p:sp>
          <p:nvSpPr>
            <p:cNvPr id="382" name="Google Shape;382;p34"/>
            <p:cNvSpPr/>
            <p:nvPr/>
          </p:nvSpPr>
          <p:spPr>
            <a:xfrm>
              <a:off x="6565064" y="3185971"/>
              <a:ext cx="18700" cy="13954"/>
            </a:xfrm>
            <a:custGeom>
              <a:avLst/>
              <a:gdLst/>
              <a:ahLst/>
              <a:cxnLst/>
              <a:rect l="l" t="t" r="r" b="b"/>
              <a:pathLst>
                <a:path w="587" h="438" extrusionOk="0">
                  <a:moveTo>
                    <a:pt x="220" y="0"/>
                  </a:moveTo>
                  <a:cubicBezTo>
                    <a:pt x="98" y="0"/>
                    <a:pt x="0" y="98"/>
                    <a:pt x="0" y="220"/>
                  </a:cubicBezTo>
                  <a:cubicBezTo>
                    <a:pt x="0" y="339"/>
                    <a:pt x="98" y="437"/>
                    <a:pt x="220" y="437"/>
                  </a:cubicBezTo>
                  <a:lnTo>
                    <a:pt x="369" y="437"/>
                  </a:lnTo>
                  <a:cubicBezTo>
                    <a:pt x="489" y="437"/>
                    <a:pt x="587" y="339"/>
                    <a:pt x="587" y="220"/>
                  </a:cubicBezTo>
                  <a:cubicBezTo>
                    <a:pt x="587" y="96"/>
                    <a:pt x="491" y="0"/>
                    <a:pt x="3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34"/>
            <p:cNvSpPr/>
            <p:nvPr/>
          </p:nvSpPr>
          <p:spPr>
            <a:xfrm>
              <a:off x="6602018" y="3185971"/>
              <a:ext cx="18700" cy="13954"/>
            </a:xfrm>
            <a:custGeom>
              <a:avLst/>
              <a:gdLst/>
              <a:ahLst/>
              <a:cxnLst/>
              <a:rect l="l" t="t" r="r" b="b"/>
              <a:pathLst>
                <a:path w="587" h="438" extrusionOk="0">
                  <a:moveTo>
                    <a:pt x="218" y="0"/>
                  </a:moveTo>
                  <a:cubicBezTo>
                    <a:pt x="98" y="0"/>
                    <a:pt x="0" y="98"/>
                    <a:pt x="0" y="220"/>
                  </a:cubicBezTo>
                  <a:cubicBezTo>
                    <a:pt x="0" y="339"/>
                    <a:pt x="98" y="437"/>
                    <a:pt x="218" y="437"/>
                  </a:cubicBezTo>
                  <a:lnTo>
                    <a:pt x="367" y="437"/>
                  </a:lnTo>
                  <a:cubicBezTo>
                    <a:pt x="488" y="437"/>
                    <a:pt x="586" y="339"/>
                    <a:pt x="586" y="220"/>
                  </a:cubicBezTo>
                  <a:cubicBezTo>
                    <a:pt x="586" y="96"/>
                    <a:pt x="488" y="0"/>
                    <a:pt x="3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34"/>
            <p:cNvSpPr/>
            <p:nvPr/>
          </p:nvSpPr>
          <p:spPr>
            <a:xfrm>
              <a:off x="6638814" y="3185971"/>
              <a:ext cx="18700" cy="13954"/>
            </a:xfrm>
            <a:custGeom>
              <a:avLst/>
              <a:gdLst/>
              <a:ahLst/>
              <a:cxnLst/>
              <a:rect l="l" t="t" r="r" b="b"/>
              <a:pathLst>
                <a:path w="587" h="438" extrusionOk="0">
                  <a:moveTo>
                    <a:pt x="220" y="0"/>
                  </a:moveTo>
                  <a:cubicBezTo>
                    <a:pt x="99" y="0"/>
                    <a:pt x="1" y="98"/>
                    <a:pt x="1" y="220"/>
                  </a:cubicBezTo>
                  <a:cubicBezTo>
                    <a:pt x="1" y="339"/>
                    <a:pt x="99" y="437"/>
                    <a:pt x="220" y="437"/>
                  </a:cubicBezTo>
                  <a:lnTo>
                    <a:pt x="369" y="437"/>
                  </a:lnTo>
                  <a:cubicBezTo>
                    <a:pt x="489" y="437"/>
                    <a:pt x="587" y="339"/>
                    <a:pt x="587" y="220"/>
                  </a:cubicBezTo>
                  <a:cubicBezTo>
                    <a:pt x="587" y="96"/>
                    <a:pt x="491" y="0"/>
                    <a:pt x="3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34"/>
            <p:cNvSpPr/>
            <p:nvPr/>
          </p:nvSpPr>
          <p:spPr>
            <a:xfrm>
              <a:off x="6565064" y="3218434"/>
              <a:ext cx="18700" cy="13890"/>
            </a:xfrm>
            <a:custGeom>
              <a:avLst/>
              <a:gdLst/>
              <a:ahLst/>
              <a:cxnLst/>
              <a:rect l="l" t="t" r="r" b="b"/>
              <a:pathLst>
                <a:path w="587" h="436" extrusionOk="0">
                  <a:moveTo>
                    <a:pt x="220" y="0"/>
                  </a:moveTo>
                  <a:cubicBezTo>
                    <a:pt x="98" y="0"/>
                    <a:pt x="0" y="98"/>
                    <a:pt x="0" y="218"/>
                  </a:cubicBezTo>
                  <a:cubicBezTo>
                    <a:pt x="0" y="337"/>
                    <a:pt x="98" y="435"/>
                    <a:pt x="220" y="435"/>
                  </a:cubicBezTo>
                  <a:lnTo>
                    <a:pt x="369" y="435"/>
                  </a:lnTo>
                  <a:cubicBezTo>
                    <a:pt x="489" y="435"/>
                    <a:pt x="587" y="337"/>
                    <a:pt x="587" y="218"/>
                  </a:cubicBezTo>
                  <a:cubicBezTo>
                    <a:pt x="587" y="96"/>
                    <a:pt x="491" y="0"/>
                    <a:pt x="3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34"/>
            <p:cNvSpPr/>
            <p:nvPr/>
          </p:nvSpPr>
          <p:spPr>
            <a:xfrm>
              <a:off x="6602018" y="3218434"/>
              <a:ext cx="18700" cy="13890"/>
            </a:xfrm>
            <a:custGeom>
              <a:avLst/>
              <a:gdLst/>
              <a:ahLst/>
              <a:cxnLst/>
              <a:rect l="l" t="t" r="r" b="b"/>
              <a:pathLst>
                <a:path w="587" h="436" extrusionOk="0">
                  <a:moveTo>
                    <a:pt x="218" y="0"/>
                  </a:moveTo>
                  <a:cubicBezTo>
                    <a:pt x="98" y="0"/>
                    <a:pt x="0" y="98"/>
                    <a:pt x="0" y="218"/>
                  </a:cubicBezTo>
                  <a:cubicBezTo>
                    <a:pt x="0" y="337"/>
                    <a:pt x="98" y="435"/>
                    <a:pt x="218" y="435"/>
                  </a:cubicBezTo>
                  <a:lnTo>
                    <a:pt x="367" y="435"/>
                  </a:lnTo>
                  <a:cubicBezTo>
                    <a:pt x="488" y="435"/>
                    <a:pt x="586" y="337"/>
                    <a:pt x="586" y="218"/>
                  </a:cubicBezTo>
                  <a:cubicBezTo>
                    <a:pt x="586" y="96"/>
                    <a:pt x="488" y="0"/>
                    <a:pt x="3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34"/>
            <p:cNvSpPr/>
            <p:nvPr/>
          </p:nvSpPr>
          <p:spPr>
            <a:xfrm>
              <a:off x="6638814" y="3218434"/>
              <a:ext cx="18700" cy="13890"/>
            </a:xfrm>
            <a:custGeom>
              <a:avLst/>
              <a:gdLst/>
              <a:ahLst/>
              <a:cxnLst/>
              <a:rect l="l" t="t" r="r" b="b"/>
              <a:pathLst>
                <a:path w="587" h="436" extrusionOk="0">
                  <a:moveTo>
                    <a:pt x="220" y="0"/>
                  </a:moveTo>
                  <a:cubicBezTo>
                    <a:pt x="99" y="0"/>
                    <a:pt x="1" y="98"/>
                    <a:pt x="1" y="218"/>
                  </a:cubicBezTo>
                  <a:cubicBezTo>
                    <a:pt x="1" y="337"/>
                    <a:pt x="99" y="435"/>
                    <a:pt x="220" y="435"/>
                  </a:cubicBezTo>
                  <a:lnTo>
                    <a:pt x="369" y="435"/>
                  </a:lnTo>
                  <a:cubicBezTo>
                    <a:pt x="489" y="435"/>
                    <a:pt x="587" y="337"/>
                    <a:pt x="587" y="218"/>
                  </a:cubicBezTo>
                  <a:cubicBezTo>
                    <a:pt x="587" y="96"/>
                    <a:pt x="491" y="0"/>
                    <a:pt x="3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34"/>
            <p:cNvSpPr/>
            <p:nvPr/>
          </p:nvSpPr>
          <p:spPr>
            <a:xfrm>
              <a:off x="6565064" y="3250833"/>
              <a:ext cx="18700" cy="13954"/>
            </a:xfrm>
            <a:custGeom>
              <a:avLst/>
              <a:gdLst/>
              <a:ahLst/>
              <a:cxnLst/>
              <a:rect l="l" t="t" r="r" b="b"/>
              <a:pathLst>
                <a:path w="587" h="438" extrusionOk="0">
                  <a:moveTo>
                    <a:pt x="220" y="0"/>
                  </a:moveTo>
                  <a:cubicBezTo>
                    <a:pt x="98" y="0"/>
                    <a:pt x="0" y="98"/>
                    <a:pt x="0" y="218"/>
                  </a:cubicBezTo>
                  <a:cubicBezTo>
                    <a:pt x="0" y="339"/>
                    <a:pt x="98" y="437"/>
                    <a:pt x="220" y="437"/>
                  </a:cubicBezTo>
                  <a:lnTo>
                    <a:pt x="369" y="437"/>
                  </a:lnTo>
                  <a:cubicBezTo>
                    <a:pt x="489" y="437"/>
                    <a:pt x="587" y="339"/>
                    <a:pt x="587" y="218"/>
                  </a:cubicBezTo>
                  <a:cubicBezTo>
                    <a:pt x="587" y="96"/>
                    <a:pt x="491" y="0"/>
                    <a:pt x="3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34"/>
            <p:cNvSpPr/>
            <p:nvPr/>
          </p:nvSpPr>
          <p:spPr>
            <a:xfrm>
              <a:off x="6602018" y="3250833"/>
              <a:ext cx="18700" cy="13954"/>
            </a:xfrm>
            <a:custGeom>
              <a:avLst/>
              <a:gdLst/>
              <a:ahLst/>
              <a:cxnLst/>
              <a:rect l="l" t="t" r="r" b="b"/>
              <a:pathLst>
                <a:path w="587" h="438" extrusionOk="0">
                  <a:moveTo>
                    <a:pt x="218" y="0"/>
                  </a:moveTo>
                  <a:cubicBezTo>
                    <a:pt x="98" y="0"/>
                    <a:pt x="0" y="98"/>
                    <a:pt x="0" y="218"/>
                  </a:cubicBezTo>
                  <a:cubicBezTo>
                    <a:pt x="0" y="339"/>
                    <a:pt x="98" y="437"/>
                    <a:pt x="218" y="437"/>
                  </a:cubicBezTo>
                  <a:lnTo>
                    <a:pt x="367" y="437"/>
                  </a:lnTo>
                  <a:cubicBezTo>
                    <a:pt x="488" y="437"/>
                    <a:pt x="586" y="339"/>
                    <a:pt x="586" y="218"/>
                  </a:cubicBezTo>
                  <a:cubicBezTo>
                    <a:pt x="586" y="96"/>
                    <a:pt x="488" y="0"/>
                    <a:pt x="3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34"/>
            <p:cNvSpPr/>
            <p:nvPr/>
          </p:nvSpPr>
          <p:spPr>
            <a:xfrm>
              <a:off x="6638814" y="3250833"/>
              <a:ext cx="18700" cy="13954"/>
            </a:xfrm>
            <a:custGeom>
              <a:avLst/>
              <a:gdLst/>
              <a:ahLst/>
              <a:cxnLst/>
              <a:rect l="l" t="t" r="r" b="b"/>
              <a:pathLst>
                <a:path w="587" h="438" extrusionOk="0">
                  <a:moveTo>
                    <a:pt x="220" y="0"/>
                  </a:moveTo>
                  <a:cubicBezTo>
                    <a:pt x="99" y="0"/>
                    <a:pt x="1" y="98"/>
                    <a:pt x="1" y="218"/>
                  </a:cubicBezTo>
                  <a:cubicBezTo>
                    <a:pt x="1" y="339"/>
                    <a:pt x="99" y="437"/>
                    <a:pt x="220" y="437"/>
                  </a:cubicBezTo>
                  <a:lnTo>
                    <a:pt x="369" y="437"/>
                  </a:lnTo>
                  <a:cubicBezTo>
                    <a:pt x="489" y="437"/>
                    <a:pt x="587" y="339"/>
                    <a:pt x="587" y="218"/>
                  </a:cubicBezTo>
                  <a:cubicBezTo>
                    <a:pt x="587" y="96"/>
                    <a:pt x="491" y="0"/>
                    <a:pt x="3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34"/>
            <p:cNvSpPr/>
            <p:nvPr/>
          </p:nvSpPr>
          <p:spPr>
            <a:xfrm>
              <a:off x="6501890" y="3057458"/>
              <a:ext cx="231700" cy="74674"/>
            </a:xfrm>
            <a:custGeom>
              <a:avLst/>
              <a:gdLst/>
              <a:ahLst/>
              <a:cxnLst/>
              <a:rect l="l" t="t" r="r" b="b"/>
              <a:pathLst>
                <a:path w="7273" h="2344" extrusionOk="0">
                  <a:moveTo>
                    <a:pt x="1237" y="529"/>
                  </a:moveTo>
                  <a:lnTo>
                    <a:pt x="1365" y="792"/>
                  </a:lnTo>
                  <a:cubicBezTo>
                    <a:pt x="1418" y="898"/>
                    <a:pt x="1521" y="973"/>
                    <a:pt x="1640" y="988"/>
                  </a:cubicBezTo>
                  <a:lnTo>
                    <a:pt x="1928" y="1030"/>
                  </a:lnTo>
                  <a:lnTo>
                    <a:pt x="1719" y="1233"/>
                  </a:lnTo>
                  <a:cubicBezTo>
                    <a:pt x="1634" y="1316"/>
                    <a:pt x="1595" y="1435"/>
                    <a:pt x="1617" y="1553"/>
                  </a:cubicBezTo>
                  <a:lnTo>
                    <a:pt x="1664" y="1841"/>
                  </a:lnTo>
                  <a:lnTo>
                    <a:pt x="1406" y="1706"/>
                  </a:lnTo>
                  <a:cubicBezTo>
                    <a:pt x="1352" y="1678"/>
                    <a:pt x="1293" y="1664"/>
                    <a:pt x="1237" y="1664"/>
                  </a:cubicBezTo>
                  <a:cubicBezTo>
                    <a:pt x="1180" y="1664"/>
                    <a:pt x="1122" y="1676"/>
                    <a:pt x="1069" y="1706"/>
                  </a:cubicBezTo>
                  <a:lnTo>
                    <a:pt x="811" y="1841"/>
                  </a:lnTo>
                  <a:lnTo>
                    <a:pt x="860" y="1553"/>
                  </a:lnTo>
                  <a:cubicBezTo>
                    <a:pt x="881" y="1435"/>
                    <a:pt x="841" y="1316"/>
                    <a:pt x="755" y="1233"/>
                  </a:cubicBezTo>
                  <a:lnTo>
                    <a:pt x="546" y="1030"/>
                  </a:lnTo>
                  <a:lnTo>
                    <a:pt x="834" y="988"/>
                  </a:lnTo>
                  <a:cubicBezTo>
                    <a:pt x="951" y="973"/>
                    <a:pt x="1056" y="898"/>
                    <a:pt x="1109" y="792"/>
                  </a:cubicBezTo>
                  <a:lnTo>
                    <a:pt x="1237" y="529"/>
                  </a:lnTo>
                  <a:close/>
                  <a:moveTo>
                    <a:pt x="3646" y="529"/>
                  </a:moveTo>
                  <a:lnTo>
                    <a:pt x="3774" y="792"/>
                  </a:lnTo>
                  <a:cubicBezTo>
                    <a:pt x="3827" y="898"/>
                    <a:pt x="3930" y="973"/>
                    <a:pt x="4049" y="988"/>
                  </a:cubicBezTo>
                  <a:lnTo>
                    <a:pt x="4337" y="1030"/>
                  </a:lnTo>
                  <a:lnTo>
                    <a:pt x="4128" y="1233"/>
                  </a:lnTo>
                  <a:cubicBezTo>
                    <a:pt x="4043" y="1316"/>
                    <a:pt x="4004" y="1435"/>
                    <a:pt x="4026" y="1553"/>
                  </a:cubicBezTo>
                  <a:lnTo>
                    <a:pt x="4073" y="1841"/>
                  </a:lnTo>
                  <a:lnTo>
                    <a:pt x="3815" y="1706"/>
                  </a:lnTo>
                  <a:cubicBezTo>
                    <a:pt x="3761" y="1678"/>
                    <a:pt x="3702" y="1664"/>
                    <a:pt x="3646" y="1664"/>
                  </a:cubicBezTo>
                  <a:cubicBezTo>
                    <a:pt x="3589" y="1664"/>
                    <a:pt x="3529" y="1676"/>
                    <a:pt x="3478" y="1706"/>
                  </a:cubicBezTo>
                  <a:lnTo>
                    <a:pt x="3220" y="1841"/>
                  </a:lnTo>
                  <a:lnTo>
                    <a:pt x="3269" y="1553"/>
                  </a:lnTo>
                  <a:cubicBezTo>
                    <a:pt x="3290" y="1435"/>
                    <a:pt x="3250" y="1316"/>
                    <a:pt x="3164" y="1233"/>
                  </a:cubicBezTo>
                  <a:lnTo>
                    <a:pt x="2956" y="1030"/>
                  </a:lnTo>
                  <a:lnTo>
                    <a:pt x="3243" y="988"/>
                  </a:lnTo>
                  <a:cubicBezTo>
                    <a:pt x="3361" y="973"/>
                    <a:pt x="3465" y="898"/>
                    <a:pt x="3518" y="792"/>
                  </a:cubicBezTo>
                  <a:lnTo>
                    <a:pt x="3646" y="529"/>
                  </a:lnTo>
                  <a:close/>
                  <a:moveTo>
                    <a:pt x="6057" y="532"/>
                  </a:moveTo>
                  <a:lnTo>
                    <a:pt x="6185" y="794"/>
                  </a:lnTo>
                  <a:cubicBezTo>
                    <a:pt x="6239" y="900"/>
                    <a:pt x="6341" y="975"/>
                    <a:pt x="6460" y="992"/>
                  </a:cubicBezTo>
                  <a:lnTo>
                    <a:pt x="6748" y="1035"/>
                  </a:lnTo>
                  <a:lnTo>
                    <a:pt x="6537" y="1233"/>
                  </a:lnTo>
                  <a:cubicBezTo>
                    <a:pt x="6452" y="1316"/>
                    <a:pt x="6413" y="1435"/>
                    <a:pt x="6435" y="1557"/>
                  </a:cubicBezTo>
                  <a:lnTo>
                    <a:pt x="6482" y="1845"/>
                  </a:lnTo>
                  <a:lnTo>
                    <a:pt x="6482" y="1845"/>
                  </a:lnTo>
                  <a:lnTo>
                    <a:pt x="6224" y="1708"/>
                  </a:lnTo>
                  <a:cubicBezTo>
                    <a:pt x="6170" y="1681"/>
                    <a:pt x="6111" y="1666"/>
                    <a:pt x="6055" y="1666"/>
                  </a:cubicBezTo>
                  <a:cubicBezTo>
                    <a:pt x="5998" y="1666"/>
                    <a:pt x="5938" y="1678"/>
                    <a:pt x="5887" y="1708"/>
                  </a:cubicBezTo>
                  <a:lnTo>
                    <a:pt x="5629" y="1845"/>
                  </a:lnTo>
                  <a:lnTo>
                    <a:pt x="5629" y="1845"/>
                  </a:lnTo>
                  <a:lnTo>
                    <a:pt x="5680" y="1557"/>
                  </a:lnTo>
                  <a:cubicBezTo>
                    <a:pt x="5701" y="1438"/>
                    <a:pt x="5661" y="1318"/>
                    <a:pt x="5576" y="1237"/>
                  </a:cubicBezTo>
                  <a:lnTo>
                    <a:pt x="5369" y="1035"/>
                  </a:lnTo>
                  <a:lnTo>
                    <a:pt x="5657" y="992"/>
                  </a:lnTo>
                  <a:cubicBezTo>
                    <a:pt x="5774" y="975"/>
                    <a:pt x="5876" y="900"/>
                    <a:pt x="5930" y="794"/>
                  </a:cubicBezTo>
                  <a:lnTo>
                    <a:pt x="6057" y="532"/>
                  </a:lnTo>
                  <a:close/>
                  <a:moveTo>
                    <a:pt x="1237" y="1"/>
                  </a:moveTo>
                  <a:cubicBezTo>
                    <a:pt x="1099" y="1"/>
                    <a:pt x="973" y="77"/>
                    <a:pt x="913" y="203"/>
                  </a:cubicBezTo>
                  <a:lnTo>
                    <a:pt x="734" y="561"/>
                  </a:lnTo>
                  <a:lnTo>
                    <a:pt x="338" y="621"/>
                  </a:lnTo>
                  <a:cubicBezTo>
                    <a:pt x="199" y="642"/>
                    <a:pt x="86" y="736"/>
                    <a:pt x="43" y="868"/>
                  </a:cubicBezTo>
                  <a:cubicBezTo>
                    <a:pt x="1" y="1003"/>
                    <a:pt x="35" y="1143"/>
                    <a:pt x="135" y="1241"/>
                  </a:cubicBezTo>
                  <a:lnTo>
                    <a:pt x="423" y="1521"/>
                  </a:lnTo>
                  <a:lnTo>
                    <a:pt x="355" y="1919"/>
                  </a:lnTo>
                  <a:cubicBezTo>
                    <a:pt x="331" y="2054"/>
                    <a:pt x="387" y="2192"/>
                    <a:pt x="500" y="2273"/>
                  </a:cubicBezTo>
                  <a:cubicBezTo>
                    <a:pt x="562" y="2320"/>
                    <a:pt x="635" y="2344"/>
                    <a:pt x="709" y="2344"/>
                  </a:cubicBezTo>
                  <a:cubicBezTo>
                    <a:pt x="768" y="2344"/>
                    <a:pt x="827" y="2329"/>
                    <a:pt x="881" y="2299"/>
                  </a:cubicBezTo>
                  <a:lnTo>
                    <a:pt x="1235" y="2113"/>
                  </a:lnTo>
                  <a:lnTo>
                    <a:pt x="1589" y="2299"/>
                  </a:lnTo>
                  <a:cubicBezTo>
                    <a:pt x="1643" y="2327"/>
                    <a:pt x="1701" y="2341"/>
                    <a:pt x="1759" y="2341"/>
                  </a:cubicBezTo>
                  <a:cubicBezTo>
                    <a:pt x="1833" y="2341"/>
                    <a:pt x="1907" y="2318"/>
                    <a:pt x="1971" y="2273"/>
                  </a:cubicBezTo>
                  <a:cubicBezTo>
                    <a:pt x="2081" y="2190"/>
                    <a:pt x="2139" y="2054"/>
                    <a:pt x="2113" y="1919"/>
                  </a:cubicBezTo>
                  <a:lnTo>
                    <a:pt x="2047" y="1521"/>
                  </a:lnTo>
                  <a:lnTo>
                    <a:pt x="2335" y="1241"/>
                  </a:lnTo>
                  <a:cubicBezTo>
                    <a:pt x="2388" y="1188"/>
                    <a:pt x="2423" y="1124"/>
                    <a:pt x="2437" y="1056"/>
                  </a:cubicBezTo>
                  <a:cubicBezTo>
                    <a:pt x="2450" y="1124"/>
                    <a:pt x="2484" y="1190"/>
                    <a:pt x="2538" y="1241"/>
                  </a:cubicBezTo>
                  <a:lnTo>
                    <a:pt x="2825" y="1521"/>
                  </a:lnTo>
                  <a:lnTo>
                    <a:pt x="2759" y="1919"/>
                  </a:lnTo>
                  <a:cubicBezTo>
                    <a:pt x="2736" y="2054"/>
                    <a:pt x="2791" y="2192"/>
                    <a:pt x="2902" y="2273"/>
                  </a:cubicBezTo>
                  <a:cubicBezTo>
                    <a:pt x="2965" y="2320"/>
                    <a:pt x="3039" y="2344"/>
                    <a:pt x="3114" y="2344"/>
                  </a:cubicBezTo>
                  <a:cubicBezTo>
                    <a:pt x="3172" y="2344"/>
                    <a:pt x="3230" y="2329"/>
                    <a:pt x="3284" y="2299"/>
                  </a:cubicBezTo>
                  <a:lnTo>
                    <a:pt x="3638" y="2113"/>
                  </a:lnTo>
                  <a:lnTo>
                    <a:pt x="3994" y="2299"/>
                  </a:lnTo>
                  <a:cubicBezTo>
                    <a:pt x="4047" y="2327"/>
                    <a:pt x="4105" y="2341"/>
                    <a:pt x="4162" y="2341"/>
                  </a:cubicBezTo>
                  <a:cubicBezTo>
                    <a:pt x="4237" y="2341"/>
                    <a:pt x="4311" y="2318"/>
                    <a:pt x="4373" y="2273"/>
                  </a:cubicBezTo>
                  <a:cubicBezTo>
                    <a:pt x="4486" y="2190"/>
                    <a:pt x="4542" y="2054"/>
                    <a:pt x="4518" y="1919"/>
                  </a:cubicBezTo>
                  <a:lnTo>
                    <a:pt x="4452" y="1521"/>
                  </a:lnTo>
                  <a:lnTo>
                    <a:pt x="4740" y="1241"/>
                  </a:lnTo>
                  <a:cubicBezTo>
                    <a:pt x="4793" y="1188"/>
                    <a:pt x="4827" y="1124"/>
                    <a:pt x="4840" y="1056"/>
                  </a:cubicBezTo>
                  <a:cubicBezTo>
                    <a:pt x="4853" y="1124"/>
                    <a:pt x="4889" y="1190"/>
                    <a:pt x="4942" y="1241"/>
                  </a:cubicBezTo>
                  <a:lnTo>
                    <a:pt x="5230" y="1521"/>
                  </a:lnTo>
                  <a:lnTo>
                    <a:pt x="5160" y="1919"/>
                  </a:lnTo>
                  <a:cubicBezTo>
                    <a:pt x="5136" y="2054"/>
                    <a:pt x="5192" y="2190"/>
                    <a:pt x="5305" y="2273"/>
                  </a:cubicBezTo>
                  <a:cubicBezTo>
                    <a:pt x="5367" y="2320"/>
                    <a:pt x="5440" y="2344"/>
                    <a:pt x="5514" y="2344"/>
                  </a:cubicBezTo>
                  <a:cubicBezTo>
                    <a:pt x="5572" y="2344"/>
                    <a:pt x="5631" y="2329"/>
                    <a:pt x="5684" y="2299"/>
                  </a:cubicBezTo>
                  <a:lnTo>
                    <a:pt x="6040" y="2113"/>
                  </a:lnTo>
                  <a:lnTo>
                    <a:pt x="6394" y="2299"/>
                  </a:lnTo>
                  <a:cubicBezTo>
                    <a:pt x="6447" y="2327"/>
                    <a:pt x="6505" y="2341"/>
                    <a:pt x="6563" y="2341"/>
                  </a:cubicBezTo>
                  <a:cubicBezTo>
                    <a:pt x="6638" y="2341"/>
                    <a:pt x="6712" y="2318"/>
                    <a:pt x="6776" y="2273"/>
                  </a:cubicBezTo>
                  <a:cubicBezTo>
                    <a:pt x="6887" y="2190"/>
                    <a:pt x="6942" y="2054"/>
                    <a:pt x="6919" y="1919"/>
                  </a:cubicBezTo>
                  <a:lnTo>
                    <a:pt x="6851" y="1521"/>
                  </a:lnTo>
                  <a:lnTo>
                    <a:pt x="7138" y="1241"/>
                  </a:lnTo>
                  <a:cubicBezTo>
                    <a:pt x="7236" y="1146"/>
                    <a:pt x="7273" y="1003"/>
                    <a:pt x="7228" y="868"/>
                  </a:cubicBezTo>
                  <a:cubicBezTo>
                    <a:pt x="7204" y="736"/>
                    <a:pt x="7091" y="640"/>
                    <a:pt x="6957" y="621"/>
                  </a:cubicBezTo>
                  <a:lnTo>
                    <a:pt x="6558" y="561"/>
                  </a:lnTo>
                  <a:lnTo>
                    <a:pt x="6382" y="203"/>
                  </a:lnTo>
                  <a:cubicBezTo>
                    <a:pt x="6320" y="77"/>
                    <a:pt x="6194" y="1"/>
                    <a:pt x="6055" y="1"/>
                  </a:cubicBezTo>
                  <a:cubicBezTo>
                    <a:pt x="5917" y="1"/>
                    <a:pt x="5791" y="77"/>
                    <a:pt x="5731" y="203"/>
                  </a:cubicBezTo>
                  <a:lnTo>
                    <a:pt x="5552" y="561"/>
                  </a:lnTo>
                  <a:lnTo>
                    <a:pt x="5156" y="621"/>
                  </a:lnTo>
                  <a:cubicBezTo>
                    <a:pt x="5002" y="642"/>
                    <a:pt x="4883" y="757"/>
                    <a:pt x="4851" y="909"/>
                  </a:cubicBezTo>
                  <a:cubicBezTo>
                    <a:pt x="4819" y="751"/>
                    <a:pt x="4697" y="642"/>
                    <a:pt x="4548" y="621"/>
                  </a:cubicBezTo>
                  <a:lnTo>
                    <a:pt x="4149" y="561"/>
                  </a:lnTo>
                  <a:lnTo>
                    <a:pt x="3972" y="203"/>
                  </a:lnTo>
                  <a:cubicBezTo>
                    <a:pt x="3911" y="77"/>
                    <a:pt x="3785" y="1"/>
                    <a:pt x="3646" y="1"/>
                  </a:cubicBezTo>
                  <a:cubicBezTo>
                    <a:pt x="3508" y="1"/>
                    <a:pt x="3382" y="77"/>
                    <a:pt x="3322" y="203"/>
                  </a:cubicBezTo>
                  <a:lnTo>
                    <a:pt x="3143" y="561"/>
                  </a:lnTo>
                  <a:lnTo>
                    <a:pt x="2747" y="621"/>
                  </a:lnTo>
                  <a:cubicBezTo>
                    <a:pt x="2593" y="642"/>
                    <a:pt x="2474" y="757"/>
                    <a:pt x="2442" y="909"/>
                  </a:cubicBezTo>
                  <a:cubicBezTo>
                    <a:pt x="2410" y="751"/>
                    <a:pt x="2288" y="642"/>
                    <a:pt x="2139" y="621"/>
                  </a:cubicBezTo>
                  <a:lnTo>
                    <a:pt x="1740" y="561"/>
                  </a:lnTo>
                  <a:lnTo>
                    <a:pt x="1563" y="203"/>
                  </a:lnTo>
                  <a:cubicBezTo>
                    <a:pt x="1502" y="77"/>
                    <a:pt x="1376" y="1"/>
                    <a:pt x="12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34"/>
            <p:cNvSpPr/>
            <p:nvPr/>
          </p:nvSpPr>
          <p:spPr>
            <a:xfrm>
              <a:off x="6582936" y="3400181"/>
              <a:ext cx="56802" cy="106723"/>
            </a:xfrm>
            <a:custGeom>
              <a:avLst/>
              <a:gdLst/>
              <a:ahLst/>
              <a:cxnLst/>
              <a:rect l="l" t="t" r="r" b="b"/>
              <a:pathLst>
                <a:path w="1783" h="3350" extrusionOk="0">
                  <a:moveTo>
                    <a:pt x="674" y="693"/>
                  </a:moveTo>
                  <a:lnTo>
                    <a:pt x="674" y="1407"/>
                  </a:lnTo>
                  <a:cubicBezTo>
                    <a:pt x="533" y="1337"/>
                    <a:pt x="437" y="1205"/>
                    <a:pt x="437" y="1049"/>
                  </a:cubicBezTo>
                  <a:cubicBezTo>
                    <a:pt x="437" y="896"/>
                    <a:pt x="533" y="761"/>
                    <a:pt x="674" y="693"/>
                  </a:cubicBezTo>
                  <a:close/>
                  <a:moveTo>
                    <a:pt x="1109" y="1942"/>
                  </a:moveTo>
                  <a:cubicBezTo>
                    <a:pt x="1249" y="2013"/>
                    <a:pt x="1345" y="2145"/>
                    <a:pt x="1345" y="2301"/>
                  </a:cubicBezTo>
                  <a:cubicBezTo>
                    <a:pt x="1345" y="2454"/>
                    <a:pt x="1249" y="2588"/>
                    <a:pt x="1109" y="2657"/>
                  </a:cubicBezTo>
                  <a:lnTo>
                    <a:pt x="1109" y="1942"/>
                  </a:lnTo>
                  <a:close/>
                  <a:moveTo>
                    <a:pt x="891" y="0"/>
                  </a:moveTo>
                  <a:cubicBezTo>
                    <a:pt x="772" y="0"/>
                    <a:pt x="674" y="98"/>
                    <a:pt x="674" y="218"/>
                  </a:cubicBezTo>
                  <a:lnTo>
                    <a:pt x="674" y="233"/>
                  </a:lnTo>
                  <a:cubicBezTo>
                    <a:pt x="288" y="324"/>
                    <a:pt x="2" y="655"/>
                    <a:pt x="2" y="1049"/>
                  </a:cubicBezTo>
                  <a:cubicBezTo>
                    <a:pt x="2" y="1444"/>
                    <a:pt x="288" y="1774"/>
                    <a:pt x="674" y="1868"/>
                  </a:cubicBezTo>
                  <a:lnTo>
                    <a:pt x="674" y="2657"/>
                  </a:lnTo>
                  <a:cubicBezTo>
                    <a:pt x="533" y="2586"/>
                    <a:pt x="437" y="2454"/>
                    <a:pt x="437" y="2298"/>
                  </a:cubicBezTo>
                  <a:cubicBezTo>
                    <a:pt x="437" y="2179"/>
                    <a:pt x="337" y="2081"/>
                    <a:pt x="218" y="2081"/>
                  </a:cubicBezTo>
                  <a:cubicBezTo>
                    <a:pt x="98" y="2081"/>
                    <a:pt x="0" y="2179"/>
                    <a:pt x="0" y="2298"/>
                  </a:cubicBezTo>
                  <a:cubicBezTo>
                    <a:pt x="0" y="2693"/>
                    <a:pt x="284" y="3023"/>
                    <a:pt x="672" y="3117"/>
                  </a:cubicBezTo>
                  <a:lnTo>
                    <a:pt x="672" y="3130"/>
                  </a:lnTo>
                  <a:cubicBezTo>
                    <a:pt x="672" y="3251"/>
                    <a:pt x="770" y="3350"/>
                    <a:pt x="889" y="3350"/>
                  </a:cubicBezTo>
                  <a:cubicBezTo>
                    <a:pt x="1008" y="3350"/>
                    <a:pt x="1109" y="3251"/>
                    <a:pt x="1109" y="3130"/>
                  </a:cubicBezTo>
                  <a:lnTo>
                    <a:pt x="1109" y="3117"/>
                  </a:lnTo>
                  <a:cubicBezTo>
                    <a:pt x="1495" y="3023"/>
                    <a:pt x="1780" y="2693"/>
                    <a:pt x="1780" y="2298"/>
                  </a:cubicBezTo>
                  <a:cubicBezTo>
                    <a:pt x="1780" y="1904"/>
                    <a:pt x="1492" y="1574"/>
                    <a:pt x="1109" y="1482"/>
                  </a:cubicBezTo>
                  <a:lnTo>
                    <a:pt x="1109" y="693"/>
                  </a:lnTo>
                  <a:cubicBezTo>
                    <a:pt x="1249" y="761"/>
                    <a:pt x="1345" y="896"/>
                    <a:pt x="1345" y="1049"/>
                  </a:cubicBezTo>
                  <a:cubicBezTo>
                    <a:pt x="1345" y="1169"/>
                    <a:pt x="1443" y="1269"/>
                    <a:pt x="1563" y="1269"/>
                  </a:cubicBezTo>
                  <a:cubicBezTo>
                    <a:pt x="1684" y="1269"/>
                    <a:pt x="1782" y="1169"/>
                    <a:pt x="1782" y="1049"/>
                  </a:cubicBezTo>
                  <a:cubicBezTo>
                    <a:pt x="1782" y="655"/>
                    <a:pt x="1495" y="324"/>
                    <a:pt x="1111" y="233"/>
                  </a:cubicBezTo>
                  <a:lnTo>
                    <a:pt x="1111" y="218"/>
                  </a:lnTo>
                  <a:cubicBezTo>
                    <a:pt x="1111" y="98"/>
                    <a:pt x="1013" y="0"/>
                    <a:pt x="8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34"/>
            <p:cNvSpPr/>
            <p:nvPr/>
          </p:nvSpPr>
          <p:spPr>
            <a:xfrm>
              <a:off x="6532792" y="3376925"/>
              <a:ext cx="156930" cy="155050"/>
            </a:xfrm>
            <a:custGeom>
              <a:avLst/>
              <a:gdLst/>
              <a:ahLst/>
              <a:cxnLst/>
              <a:rect l="l" t="t" r="r" b="b"/>
              <a:pathLst>
                <a:path w="4926" h="4867" extrusionOk="0">
                  <a:moveTo>
                    <a:pt x="1957" y="1"/>
                  </a:moveTo>
                  <a:cubicBezTo>
                    <a:pt x="1940" y="1"/>
                    <a:pt x="1922" y="3"/>
                    <a:pt x="1904" y="8"/>
                  </a:cubicBezTo>
                  <a:cubicBezTo>
                    <a:pt x="802" y="263"/>
                    <a:pt x="1" y="1250"/>
                    <a:pt x="1" y="2404"/>
                  </a:cubicBezTo>
                  <a:cubicBezTo>
                    <a:pt x="1" y="3760"/>
                    <a:pt x="1105" y="4866"/>
                    <a:pt x="2463" y="4866"/>
                  </a:cubicBezTo>
                  <a:cubicBezTo>
                    <a:pt x="3819" y="4866"/>
                    <a:pt x="4925" y="3762"/>
                    <a:pt x="4925" y="2404"/>
                  </a:cubicBezTo>
                  <a:cubicBezTo>
                    <a:pt x="4925" y="1253"/>
                    <a:pt x="4126" y="263"/>
                    <a:pt x="3024" y="8"/>
                  </a:cubicBezTo>
                  <a:cubicBezTo>
                    <a:pt x="3008" y="4"/>
                    <a:pt x="2991" y="2"/>
                    <a:pt x="2975" y="2"/>
                  </a:cubicBezTo>
                  <a:cubicBezTo>
                    <a:pt x="2876" y="2"/>
                    <a:pt x="2785" y="69"/>
                    <a:pt x="2762" y="170"/>
                  </a:cubicBezTo>
                  <a:cubicBezTo>
                    <a:pt x="2736" y="287"/>
                    <a:pt x="2806" y="404"/>
                    <a:pt x="2924" y="432"/>
                  </a:cubicBezTo>
                  <a:cubicBezTo>
                    <a:pt x="3847" y="645"/>
                    <a:pt x="4488" y="1457"/>
                    <a:pt x="4488" y="2404"/>
                  </a:cubicBezTo>
                  <a:cubicBezTo>
                    <a:pt x="4488" y="3521"/>
                    <a:pt x="3580" y="4429"/>
                    <a:pt x="2463" y="4429"/>
                  </a:cubicBezTo>
                  <a:cubicBezTo>
                    <a:pt x="1346" y="4429"/>
                    <a:pt x="438" y="3521"/>
                    <a:pt x="438" y="2404"/>
                  </a:cubicBezTo>
                  <a:cubicBezTo>
                    <a:pt x="438" y="1457"/>
                    <a:pt x="1084" y="645"/>
                    <a:pt x="2003" y="432"/>
                  </a:cubicBezTo>
                  <a:cubicBezTo>
                    <a:pt x="2120" y="404"/>
                    <a:pt x="2192" y="287"/>
                    <a:pt x="2165" y="170"/>
                  </a:cubicBezTo>
                  <a:cubicBezTo>
                    <a:pt x="2143" y="70"/>
                    <a:pt x="2055" y="1"/>
                    <a:pt x="19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34"/>
            <p:cNvSpPr/>
            <p:nvPr/>
          </p:nvSpPr>
          <p:spPr>
            <a:xfrm>
              <a:off x="6526675" y="3148889"/>
              <a:ext cx="169418" cy="214369"/>
            </a:xfrm>
            <a:custGeom>
              <a:avLst/>
              <a:gdLst/>
              <a:ahLst/>
              <a:cxnLst/>
              <a:rect l="l" t="t" r="r" b="b"/>
              <a:pathLst>
                <a:path w="5318" h="6729" extrusionOk="0">
                  <a:moveTo>
                    <a:pt x="3333" y="4754"/>
                  </a:moveTo>
                  <a:cubicBezTo>
                    <a:pt x="3337" y="4754"/>
                    <a:pt x="3339" y="4757"/>
                    <a:pt x="3339" y="4763"/>
                  </a:cubicBezTo>
                  <a:lnTo>
                    <a:pt x="3339" y="6291"/>
                  </a:lnTo>
                  <a:lnTo>
                    <a:pt x="1973" y="6291"/>
                  </a:lnTo>
                  <a:lnTo>
                    <a:pt x="1973" y="4763"/>
                  </a:lnTo>
                  <a:cubicBezTo>
                    <a:pt x="1973" y="4757"/>
                    <a:pt x="1975" y="4754"/>
                    <a:pt x="1981" y="4754"/>
                  </a:cubicBezTo>
                  <a:close/>
                  <a:moveTo>
                    <a:pt x="220" y="0"/>
                  </a:moveTo>
                  <a:cubicBezTo>
                    <a:pt x="99" y="0"/>
                    <a:pt x="1" y="98"/>
                    <a:pt x="1" y="218"/>
                  </a:cubicBezTo>
                  <a:cubicBezTo>
                    <a:pt x="1" y="333"/>
                    <a:pt x="88" y="427"/>
                    <a:pt x="203" y="437"/>
                  </a:cubicBezTo>
                  <a:lnTo>
                    <a:pt x="203" y="6291"/>
                  </a:lnTo>
                  <a:cubicBezTo>
                    <a:pt x="92" y="6300"/>
                    <a:pt x="1" y="6394"/>
                    <a:pt x="1" y="6511"/>
                  </a:cubicBezTo>
                  <a:cubicBezTo>
                    <a:pt x="1" y="6630"/>
                    <a:pt x="99" y="6729"/>
                    <a:pt x="220" y="6729"/>
                  </a:cubicBezTo>
                  <a:lnTo>
                    <a:pt x="5098" y="6729"/>
                  </a:lnTo>
                  <a:cubicBezTo>
                    <a:pt x="5220" y="6729"/>
                    <a:pt x="5318" y="6630"/>
                    <a:pt x="5318" y="6511"/>
                  </a:cubicBezTo>
                  <a:cubicBezTo>
                    <a:pt x="5318" y="6396"/>
                    <a:pt x="5230" y="6302"/>
                    <a:pt x="5115" y="6291"/>
                  </a:cubicBezTo>
                  <a:lnTo>
                    <a:pt x="5115" y="3925"/>
                  </a:lnTo>
                  <a:cubicBezTo>
                    <a:pt x="5115" y="3806"/>
                    <a:pt x="5017" y="3708"/>
                    <a:pt x="4896" y="3708"/>
                  </a:cubicBezTo>
                  <a:cubicBezTo>
                    <a:pt x="4776" y="3708"/>
                    <a:pt x="4678" y="3806"/>
                    <a:pt x="4678" y="3925"/>
                  </a:cubicBezTo>
                  <a:lnTo>
                    <a:pt x="4678" y="6291"/>
                  </a:lnTo>
                  <a:lnTo>
                    <a:pt x="3776" y="6291"/>
                  </a:lnTo>
                  <a:lnTo>
                    <a:pt x="3776" y="4763"/>
                  </a:lnTo>
                  <a:cubicBezTo>
                    <a:pt x="3776" y="4518"/>
                    <a:pt x="3578" y="4317"/>
                    <a:pt x="3333" y="4317"/>
                  </a:cubicBezTo>
                  <a:lnTo>
                    <a:pt x="1981" y="4317"/>
                  </a:lnTo>
                  <a:cubicBezTo>
                    <a:pt x="1736" y="4317"/>
                    <a:pt x="1536" y="4518"/>
                    <a:pt x="1536" y="4763"/>
                  </a:cubicBezTo>
                  <a:lnTo>
                    <a:pt x="1536" y="6291"/>
                  </a:lnTo>
                  <a:lnTo>
                    <a:pt x="636" y="6291"/>
                  </a:lnTo>
                  <a:lnTo>
                    <a:pt x="636" y="439"/>
                  </a:lnTo>
                  <a:lnTo>
                    <a:pt x="4676" y="439"/>
                  </a:lnTo>
                  <a:lnTo>
                    <a:pt x="4676" y="2908"/>
                  </a:lnTo>
                  <a:cubicBezTo>
                    <a:pt x="4678" y="3030"/>
                    <a:pt x="4774" y="3126"/>
                    <a:pt x="4896" y="3126"/>
                  </a:cubicBezTo>
                  <a:cubicBezTo>
                    <a:pt x="5017" y="3126"/>
                    <a:pt x="5115" y="3028"/>
                    <a:pt x="5115" y="2908"/>
                  </a:cubicBezTo>
                  <a:lnTo>
                    <a:pt x="5115" y="437"/>
                  </a:lnTo>
                  <a:cubicBezTo>
                    <a:pt x="5226" y="429"/>
                    <a:pt x="5318" y="335"/>
                    <a:pt x="5318" y="218"/>
                  </a:cubicBezTo>
                  <a:cubicBezTo>
                    <a:pt x="5318" y="98"/>
                    <a:pt x="5220" y="0"/>
                    <a:pt x="50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5" name="Google Shape;395;p34"/>
          <p:cNvGrpSpPr/>
          <p:nvPr/>
        </p:nvGrpSpPr>
        <p:grpSpPr>
          <a:xfrm>
            <a:off x="6670872" y="2297459"/>
            <a:ext cx="445163" cy="548590"/>
            <a:chOff x="7993841" y="2313904"/>
            <a:chExt cx="385890" cy="474517"/>
          </a:xfrm>
        </p:grpSpPr>
        <p:sp>
          <p:nvSpPr>
            <p:cNvPr id="396" name="Google Shape;396;p34"/>
            <p:cNvSpPr/>
            <p:nvPr/>
          </p:nvSpPr>
          <p:spPr>
            <a:xfrm>
              <a:off x="8133822" y="2442481"/>
              <a:ext cx="18700" cy="13954"/>
            </a:xfrm>
            <a:custGeom>
              <a:avLst/>
              <a:gdLst/>
              <a:ahLst/>
              <a:cxnLst/>
              <a:rect l="l" t="t" r="r" b="b"/>
              <a:pathLst>
                <a:path w="587" h="438" extrusionOk="0">
                  <a:moveTo>
                    <a:pt x="218" y="0"/>
                  </a:moveTo>
                  <a:cubicBezTo>
                    <a:pt x="99" y="0"/>
                    <a:pt x="0" y="98"/>
                    <a:pt x="0" y="218"/>
                  </a:cubicBezTo>
                  <a:cubicBezTo>
                    <a:pt x="3" y="341"/>
                    <a:pt x="99" y="437"/>
                    <a:pt x="218" y="437"/>
                  </a:cubicBezTo>
                  <a:lnTo>
                    <a:pt x="367" y="437"/>
                  </a:lnTo>
                  <a:cubicBezTo>
                    <a:pt x="487" y="437"/>
                    <a:pt x="587" y="337"/>
                    <a:pt x="587" y="218"/>
                  </a:cubicBezTo>
                  <a:cubicBezTo>
                    <a:pt x="587" y="98"/>
                    <a:pt x="487" y="0"/>
                    <a:pt x="3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34"/>
            <p:cNvSpPr/>
            <p:nvPr/>
          </p:nvSpPr>
          <p:spPr>
            <a:xfrm>
              <a:off x="8170713" y="2442481"/>
              <a:ext cx="18700" cy="13954"/>
            </a:xfrm>
            <a:custGeom>
              <a:avLst/>
              <a:gdLst/>
              <a:ahLst/>
              <a:cxnLst/>
              <a:rect l="l" t="t" r="r" b="b"/>
              <a:pathLst>
                <a:path w="587" h="438" extrusionOk="0">
                  <a:moveTo>
                    <a:pt x="220" y="0"/>
                  </a:moveTo>
                  <a:cubicBezTo>
                    <a:pt x="100" y="0"/>
                    <a:pt x="0" y="98"/>
                    <a:pt x="0" y="218"/>
                  </a:cubicBezTo>
                  <a:cubicBezTo>
                    <a:pt x="0" y="341"/>
                    <a:pt x="100" y="437"/>
                    <a:pt x="220" y="437"/>
                  </a:cubicBezTo>
                  <a:lnTo>
                    <a:pt x="369" y="437"/>
                  </a:lnTo>
                  <a:cubicBezTo>
                    <a:pt x="488" y="437"/>
                    <a:pt x="586" y="337"/>
                    <a:pt x="586" y="218"/>
                  </a:cubicBezTo>
                  <a:cubicBezTo>
                    <a:pt x="586" y="98"/>
                    <a:pt x="488" y="0"/>
                    <a:pt x="3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34"/>
            <p:cNvSpPr/>
            <p:nvPr/>
          </p:nvSpPr>
          <p:spPr>
            <a:xfrm>
              <a:off x="8207636" y="2442481"/>
              <a:ext cx="18732" cy="13954"/>
            </a:xfrm>
            <a:custGeom>
              <a:avLst/>
              <a:gdLst/>
              <a:ahLst/>
              <a:cxnLst/>
              <a:rect l="l" t="t" r="r" b="b"/>
              <a:pathLst>
                <a:path w="588" h="438" extrusionOk="0">
                  <a:moveTo>
                    <a:pt x="220" y="0"/>
                  </a:moveTo>
                  <a:cubicBezTo>
                    <a:pt x="99" y="0"/>
                    <a:pt x="1" y="98"/>
                    <a:pt x="1" y="218"/>
                  </a:cubicBezTo>
                  <a:cubicBezTo>
                    <a:pt x="1" y="341"/>
                    <a:pt x="97" y="437"/>
                    <a:pt x="220" y="437"/>
                  </a:cubicBezTo>
                  <a:lnTo>
                    <a:pt x="370" y="437"/>
                  </a:lnTo>
                  <a:cubicBezTo>
                    <a:pt x="489" y="437"/>
                    <a:pt x="587" y="337"/>
                    <a:pt x="587" y="218"/>
                  </a:cubicBezTo>
                  <a:cubicBezTo>
                    <a:pt x="587" y="98"/>
                    <a:pt x="489" y="0"/>
                    <a:pt x="3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34"/>
            <p:cNvSpPr/>
            <p:nvPr/>
          </p:nvSpPr>
          <p:spPr>
            <a:xfrm>
              <a:off x="8133822" y="2474880"/>
              <a:ext cx="18700" cy="13954"/>
            </a:xfrm>
            <a:custGeom>
              <a:avLst/>
              <a:gdLst/>
              <a:ahLst/>
              <a:cxnLst/>
              <a:rect l="l" t="t" r="r" b="b"/>
              <a:pathLst>
                <a:path w="587" h="438" extrusionOk="0">
                  <a:moveTo>
                    <a:pt x="218" y="0"/>
                  </a:moveTo>
                  <a:cubicBezTo>
                    <a:pt x="99" y="0"/>
                    <a:pt x="0" y="98"/>
                    <a:pt x="0" y="220"/>
                  </a:cubicBezTo>
                  <a:cubicBezTo>
                    <a:pt x="3" y="341"/>
                    <a:pt x="99" y="437"/>
                    <a:pt x="218" y="437"/>
                  </a:cubicBezTo>
                  <a:lnTo>
                    <a:pt x="367" y="437"/>
                  </a:lnTo>
                  <a:cubicBezTo>
                    <a:pt x="487" y="437"/>
                    <a:pt x="587" y="339"/>
                    <a:pt x="587" y="220"/>
                  </a:cubicBezTo>
                  <a:cubicBezTo>
                    <a:pt x="587" y="98"/>
                    <a:pt x="487" y="0"/>
                    <a:pt x="3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34"/>
            <p:cNvSpPr/>
            <p:nvPr/>
          </p:nvSpPr>
          <p:spPr>
            <a:xfrm>
              <a:off x="8170713" y="2474880"/>
              <a:ext cx="18700" cy="13954"/>
            </a:xfrm>
            <a:custGeom>
              <a:avLst/>
              <a:gdLst/>
              <a:ahLst/>
              <a:cxnLst/>
              <a:rect l="l" t="t" r="r" b="b"/>
              <a:pathLst>
                <a:path w="587" h="438" extrusionOk="0">
                  <a:moveTo>
                    <a:pt x="220" y="0"/>
                  </a:moveTo>
                  <a:cubicBezTo>
                    <a:pt x="100" y="0"/>
                    <a:pt x="0" y="98"/>
                    <a:pt x="0" y="220"/>
                  </a:cubicBezTo>
                  <a:cubicBezTo>
                    <a:pt x="0" y="341"/>
                    <a:pt x="100" y="437"/>
                    <a:pt x="220" y="437"/>
                  </a:cubicBezTo>
                  <a:lnTo>
                    <a:pt x="369" y="437"/>
                  </a:lnTo>
                  <a:cubicBezTo>
                    <a:pt x="488" y="437"/>
                    <a:pt x="586" y="339"/>
                    <a:pt x="586" y="220"/>
                  </a:cubicBezTo>
                  <a:cubicBezTo>
                    <a:pt x="586" y="98"/>
                    <a:pt x="488" y="0"/>
                    <a:pt x="3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4"/>
            <p:cNvSpPr/>
            <p:nvPr/>
          </p:nvSpPr>
          <p:spPr>
            <a:xfrm>
              <a:off x="8207636" y="2474880"/>
              <a:ext cx="18732" cy="13954"/>
            </a:xfrm>
            <a:custGeom>
              <a:avLst/>
              <a:gdLst/>
              <a:ahLst/>
              <a:cxnLst/>
              <a:rect l="l" t="t" r="r" b="b"/>
              <a:pathLst>
                <a:path w="588" h="438" extrusionOk="0">
                  <a:moveTo>
                    <a:pt x="220" y="0"/>
                  </a:moveTo>
                  <a:cubicBezTo>
                    <a:pt x="99" y="0"/>
                    <a:pt x="1" y="98"/>
                    <a:pt x="1" y="220"/>
                  </a:cubicBezTo>
                  <a:cubicBezTo>
                    <a:pt x="1" y="341"/>
                    <a:pt x="97" y="437"/>
                    <a:pt x="220" y="437"/>
                  </a:cubicBezTo>
                  <a:lnTo>
                    <a:pt x="370" y="437"/>
                  </a:lnTo>
                  <a:cubicBezTo>
                    <a:pt x="489" y="437"/>
                    <a:pt x="587" y="339"/>
                    <a:pt x="587" y="220"/>
                  </a:cubicBezTo>
                  <a:cubicBezTo>
                    <a:pt x="587" y="98"/>
                    <a:pt x="489" y="0"/>
                    <a:pt x="3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4"/>
            <p:cNvSpPr/>
            <p:nvPr/>
          </p:nvSpPr>
          <p:spPr>
            <a:xfrm>
              <a:off x="8133822" y="2507343"/>
              <a:ext cx="18700" cy="13954"/>
            </a:xfrm>
            <a:custGeom>
              <a:avLst/>
              <a:gdLst/>
              <a:ahLst/>
              <a:cxnLst/>
              <a:rect l="l" t="t" r="r" b="b"/>
              <a:pathLst>
                <a:path w="587" h="438" extrusionOk="0">
                  <a:moveTo>
                    <a:pt x="218" y="0"/>
                  </a:moveTo>
                  <a:cubicBezTo>
                    <a:pt x="99" y="0"/>
                    <a:pt x="0" y="98"/>
                    <a:pt x="0" y="218"/>
                  </a:cubicBezTo>
                  <a:cubicBezTo>
                    <a:pt x="3" y="341"/>
                    <a:pt x="99" y="437"/>
                    <a:pt x="218" y="437"/>
                  </a:cubicBezTo>
                  <a:lnTo>
                    <a:pt x="367" y="437"/>
                  </a:lnTo>
                  <a:cubicBezTo>
                    <a:pt x="487" y="437"/>
                    <a:pt x="587" y="337"/>
                    <a:pt x="587" y="218"/>
                  </a:cubicBezTo>
                  <a:cubicBezTo>
                    <a:pt x="587" y="98"/>
                    <a:pt x="487" y="0"/>
                    <a:pt x="3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4"/>
            <p:cNvSpPr/>
            <p:nvPr/>
          </p:nvSpPr>
          <p:spPr>
            <a:xfrm>
              <a:off x="8170713" y="2507343"/>
              <a:ext cx="18700" cy="13954"/>
            </a:xfrm>
            <a:custGeom>
              <a:avLst/>
              <a:gdLst/>
              <a:ahLst/>
              <a:cxnLst/>
              <a:rect l="l" t="t" r="r" b="b"/>
              <a:pathLst>
                <a:path w="587" h="438" extrusionOk="0">
                  <a:moveTo>
                    <a:pt x="220" y="0"/>
                  </a:moveTo>
                  <a:cubicBezTo>
                    <a:pt x="100" y="0"/>
                    <a:pt x="0" y="98"/>
                    <a:pt x="0" y="218"/>
                  </a:cubicBezTo>
                  <a:cubicBezTo>
                    <a:pt x="0" y="341"/>
                    <a:pt x="100" y="437"/>
                    <a:pt x="220" y="437"/>
                  </a:cubicBezTo>
                  <a:lnTo>
                    <a:pt x="369" y="437"/>
                  </a:lnTo>
                  <a:cubicBezTo>
                    <a:pt x="488" y="437"/>
                    <a:pt x="586" y="337"/>
                    <a:pt x="586" y="218"/>
                  </a:cubicBezTo>
                  <a:cubicBezTo>
                    <a:pt x="586" y="98"/>
                    <a:pt x="488" y="0"/>
                    <a:pt x="3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4"/>
            <p:cNvSpPr/>
            <p:nvPr/>
          </p:nvSpPr>
          <p:spPr>
            <a:xfrm>
              <a:off x="8207636" y="2507343"/>
              <a:ext cx="18732" cy="13954"/>
            </a:xfrm>
            <a:custGeom>
              <a:avLst/>
              <a:gdLst/>
              <a:ahLst/>
              <a:cxnLst/>
              <a:rect l="l" t="t" r="r" b="b"/>
              <a:pathLst>
                <a:path w="588" h="438" extrusionOk="0">
                  <a:moveTo>
                    <a:pt x="220" y="0"/>
                  </a:moveTo>
                  <a:cubicBezTo>
                    <a:pt x="99" y="0"/>
                    <a:pt x="1" y="98"/>
                    <a:pt x="1" y="218"/>
                  </a:cubicBezTo>
                  <a:cubicBezTo>
                    <a:pt x="1" y="341"/>
                    <a:pt x="97" y="437"/>
                    <a:pt x="220" y="437"/>
                  </a:cubicBezTo>
                  <a:lnTo>
                    <a:pt x="370" y="437"/>
                  </a:lnTo>
                  <a:cubicBezTo>
                    <a:pt x="489" y="437"/>
                    <a:pt x="587" y="337"/>
                    <a:pt x="587" y="218"/>
                  </a:cubicBezTo>
                  <a:cubicBezTo>
                    <a:pt x="587" y="98"/>
                    <a:pt x="489" y="0"/>
                    <a:pt x="3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4"/>
            <p:cNvSpPr/>
            <p:nvPr/>
          </p:nvSpPr>
          <p:spPr>
            <a:xfrm>
              <a:off x="8275716" y="2497276"/>
              <a:ext cx="18764" cy="13954"/>
            </a:xfrm>
            <a:custGeom>
              <a:avLst/>
              <a:gdLst/>
              <a:ahLst/>
              <a:cxnLst/>
              <a:rect l="l" t="t" r="r" b="b"/>
              <a:pathLst>
                <a:path w="589" h="438" extrusionOk="0">
                  <a:moveTo>
                    <a:pt x="220" y="1"/>
                  </a:moveTo>
                  <a:cubicBezTo>
                    <a:pt x="100" y="1"/>
                    <a:pt x="0" y="99"/>
                    <a:pt x="0" y="220"/>
                  </a:cubicBezTo>
                  <a:cubicBezTo>
                    <a:pt x="0" y="340"/>
                    <a:pt x="100" y="438"/>
                    <a:pt x="220" y="438"/>
                  </a:cubicBezTo>
                  <a:lnTo>
                    <a:pt x="369" y="438"/>
                  </a:lnTo>
                  <a:cubicBezTo>
                    <a:pt x="488" y="438"/>
                    <a:pt x="588" y="340"/>
                    <a:pt x="588" y="220"/>
                  </a:cubicBezTo>
                  <a:cubicBezTo>
                    <a:pt x="588" y="99"/>
                    <a:pt x="493" y="1"/>
                    <a:pt x="3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34"/>
            <p:cNvSpPr/>
            <p:nvPr/>
          </p:nvSpPr>
          <p:spPr>
            <a:xfrm>
              <a:off x="8275716" y="2529739"/>
              <a:ext cx="18764" cy="13954"/>
            </a:xfrm>
            <a:custGeom>
              <a:avLst/>
              <a:gdLst/>
              <a:ahLst/>
              <a:cxnLst/>
              <a:rect l="l" t="t" r="r" b="b"/>
              <a:pathLst>
                <a:path w="589" h="438" extrusionOk="0">
                  <a:moveTo>
                    <a:pt x="220" y="1"/>
                  </a:moveTo>
                  <a:cubicBezTo>
                    <a:pt x="100" y="1"/>
                    <a:pt x="0" y="99"/>
                    <a:pt x="0" y="218"/>
                  </a:cubicBezTo>
                  <a:cubicBezTo>
                    <a:pt x="0" y="338"/>
                    <a:pt x="100" y="438"/>
                    <a:pt x="220" y="438"/>
                  </a:cubicBezTo>
                  <a:lnTo>
                    <a:pt x="369" y="438"/>
                  </a:lnTo>
                  <a:cubicBezTo>
                    <a:pt x="488" y="438"/>
                    <a:pt x="588" y="338"/>
                    <a:pt x="588" y="218"/>
                  </a:cubicBezTo>
                  <a:cubicBezTo>
                    <a:pt x="588" y="99"/>
                    <a:pt x="493" y="1"/>
                    <a:pt x="3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34"/>
            <p:cNvSpPr/>
            <p:nvPr/>
          </p:nvSpPr>
          <p:spPr>
            <a:xfrm>
              <a:off x="8275716" y="2562138"/>
              <a:ext cx="18764" cy="13954"/>
            </a:xfrm>
            <a:custGeom>
              <a:avLst/>
              <a:gdLst/>
              <a:ahLst/>
              <a:cxnLst/>
              <a:rect l="l" t="t" r="r" b="b"/>
              <a:pathLst>
                <a:path w="589" h="438" extrusionOk="0">
                  <a:moveTo>
                    <a:pt x="220" y="1"/>
                  </a:moveTo>
                  <a:cubicBezTo>
                    <a:pt x="100" y="1"/>
                    <a:pt x="0" y="99"/>
                    <a:pt x="0" y="220"/>
                  </a:cubicBezTo>
                  <a:cubicBezTo>
                    <a:pt x="0" y="340"/>
                    <a:pt x="100" y="438"/>
                    <a:pt x="220" y="438"/>
                  </a:cubicBezTo>
                  <a:lnTo>
                    <a:pt x="369" y="438"/>
                  </a:lnTo>
                  <a:cubicBezTo>
                    <a:pt x="488" y="438"/>
                    <a:pt x="588" y="340"/>
                    <a:pt x="588" y="220"/>
                  </a:cubicBezTo>
                  <a:cubicBezTo>
                    <a:pt x="588" y="99"/>
                    <a:pt x="493" y="1"/>
                    <a:pt x="3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34"/>
            <p:cNvSpPr/>
            <p:nvPr/>
          </p:nvSpPr>
          <p:spPr>
            <a:xfrm>
              <a:off x="8065711" y="2497276"/>
              <a:ext cx="18700" cy="13954"/>
            </a:xfrm>
            <a:custGeom>
              <a:avLst/>
              <a:gdLst/>
              <a:ahLst/>
              <a:cxnLst/>
              <a:rect l="l" t="t" r="r" b="b"/>
              <a:pathLst>
                <a:path w="587" h="438" extrusionOk="0">
                  <a:moveTo>
                    <a:pt x="220" y="1"/>
                  </a:moveTo>
                  <a:cubicBezTo>
                    <a:pt x="98" y="1"/>
                    <a:pt x="0" y="99"/>
                    <a:pt x="0" y="220"/>
                  </a:cubicBezTo>
                  <a:cubicBezTo>
                    <a:pt x="0" y="340"/>
                    <a:pt x="98" y="438"/>
                    <a:pt x="220" y="438"/>
                  </a:cubicBezTo>
                  <a:lnTo>
                    <a:pt x="369" y="438"/>
                  </a:lnTo>
                  <a:cubicBezTo>
                    <a:pt x="488" y="438"/>
                    <a:pt x="586" y="340"/>
                    <a:pt x="586" y="220"/>
                  </a:cubicBezTo>
                  <a:cubicBezTo>
                    <a:pt x="586" y="99"/>
                    <a:pt x="488" y="1"/>
                    <a:pt x="3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4"/>
            <p:cNvSpPr/>
            <p:nvPr/>
          </p:nvSpPr>
          <p:spPr>
            <a:xfrm>
              <a:off x="8065711" y="2529739"/>
              <a:ext cx="18700" cy="13954"/>
            </a:xfrm>
            <a:custGeom>
              <a:avLst/>
              <a:gdLst/>
              <a:ahLst/>
              <a:cxnLst/>
              <a:rect l="l" t="t" r="r" b="b"/>
              <a:pathLst>
                <a:path w="587" h="438" extrusionOk="0">
                  <a:moveTo>
                    <a:pt x="220" y="1"/>
                  </a:moveTo>
                  <a:cubicBezTo>
                    <a:pt x="98" y="1"/>
                    <a:pt x="0" y="99"/>
                    <a:pt x="0" y="218"/>
                  </a:cubicBezTo>
                  <a:cubicBezTo>
                    <a:pt x="0" y="338"/>
                    <a:pt x="98" y="438"/>
                    <a:pt x="220" y="438"/>
                  </a:cubicBezTo>
                  <a:lnTo>
                    <a:pt x="369" y="438"/>
                  </a:lnTo>
                  <a:cubicBezTo>
                    <a:pt x="488" y="438"/>
                    <a:pt x="586" y="338"/>
                    <a:pt x="586" y="218"/>
                  </a:cubicBezTo>
                  <a:cubicBezTo>
                    <a:pt x="586" y="99"/>
                    <a:pt x="488" y="1"/>
                    <a:pt x="3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4"/>
            <p:cNvSpPr/>
            <p:nvPr/>
          </p:nvSpPr>
          <p:spPr>
            <a:xfrm>
              <a:off x="8065711" y="2562138"/>
              <a:ext cx="18700" cy="13954"/>
            </a:xfrm>
            <a:custGeom>
              <a:avLst/>
              <a:gdLst/>
              <a:ahLst/>
              <a:cxnLst/>
              <a:rect l="l" t="t" r="r" b="b"/>
              <a:pathLst>
                <a:path w="587" h="438" extrusionOk="0">
                  <a:moveTo>
                    <a:pt x="220" y="1"/>
                  </a:moveTo>
                  <a:cubicBezTo>
                    <a:pt x="98" y="1"/>
                    <a:pt x="0" y="99"/>
                    <a:pt x="0" y="220"/>
                  </a:cubicBezTo>
                  <a:cubicBezTo>
                    <a:pt x="0" y="340"/>
                    <a:pt x="98" y="438"/>
                    <a:pt x="220" y="438"/>
                  </a:cubicBezTo>
                  <a:lnTo>
                    <a:pt x="369" y="438"/>
                  </a:lnTo>
                  <a:cubicBezTo>
                    <a:pt x="488" y="438"/>
                    <a:pt x="586" y="340"/>
                    <a:pt x="586" y="220"/>
                  </a:cubicBezTo>
                  <a:cubicBezTo>
                    <a:pt x="586" y="99"/>
                    <a:pt x="488" y="1"/>
                    <a:pt x="3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4"/>
            <p:cNvSpPr/>
            <p:nvPr/>
          </p:nvSpPr>
          <p:spPr>
            <a:xfrm>
              <a:off x="7993841" y="2313904"/>
              <a:ext cx="385890" cy="74674"/>
            </a:xfrm>
            <a:custGeom>
              <a:avLst/>
              <a:gdLst/>
              <a:ahLst/>
              <a:cxnLst/>
              <a:rect l="l" t="t" r="r" b="b"/>
              <a:pathLst>
                <a:path w="12113" h="2344" extrusionOk="0">
                  <a:moveTo>
                    <a:pt x="1237" y="533"/>
                  </a:moveTo>
                  <a:lnTo>
                    <a:pt x="1365" y="796"/>
                  </a:lnTo>
                  <a:cubicBezTo>
                    <a:pt x="1418" y="902"/>
                    <a:pt x="1521" y="977"/>
                    <a:pt x="1638" y="992"/>
                  </a:cubicBezTo>
                  <a:lnTo>
                    <a:pt x="1926" y="1034"/>
                  </a:lnTo>
                  <a:lnTo>
                    <a:pt x="1723" y="1237"/>
                  </a:lnTo>
                  <a:cubicBezTo>
                    <a:pt x="1638" y="1320"/>
                    <a:pt x="1597" y="1440"/>
                    <a:pt x="1619" y="1557"/>
                  </a:cubicBezTo>
                  <a:lnTo>
                    <a:pt x="1668" y="1845"/>
                  </a:lnTo>
                  <a:lnTo>
                    <a:pt x="1408" y="1708"/>
                  </a:lnTo>
                  <a:cubicBezTo>
                    <a:pt x="1354" y="1683"/>
                    <a:pt x="1297" y="1666"/>
                    <a:pt x="1241" y="1666"/>
                  </a:cubicBezTo>
                  <a:cubicBezTo>
                    <a:pt x="1182" y="1666"/>
                    <a:pt x="1126" y="1680"/>
                    <a:pt x="1073" y="1708"/>
                  </a:cubicBezTo>
                  <a:lnTo>
                    <a:pt x="815" y="1845"/>
                  </a:lnTo>
                  <a:lnTo>
                    <a:pt x="862" y="1557"/>
                  </a:lnTo>
                  <a:cubicBezTo>
                    <a:pt x="883" y="1440"/>
                    <a:pt x="843" y="1320"/>
                    <a:pt x="757" y="1237"/>
                  </a:cubicBezTo>
                  <a:lnTo>
                    <a:pt x="551" y="1034"/>
                  </a:lnTo>
                  <a:lnTo>
                    <a:pt x="838" y="992"/>
                  </a:lnTo>
                  <a:cubicBezTo>
                    <a:pt x="956" y="977"/>
                    <a:pt x="1060" y="902"/>
                    <a:pt x="1109" y="796"/>
                  </a:cubicBezTo>
                  <a:lnTo>
                    <a:pt x="1237" y="533"/>
                  </a:lnTo>
                  <a:close/>
                  <a:moveTo>
                    <a:pt x="3646" y="533"/>
                  </a:moveTo>
                  <a:lnTo>
                    <a:pt x="3774" y="796"/>
                  </a:lnTo>
                  <a:cubicBezTo>
                    <a:pt x="3827" y="902"/>
                    <a:pt x="3930" y="977"/>
                    <a:pt x="4049" y="992"/>
                  </a:cubicBezTo>
                  <a:lnTo>
                    <a:pt x="4337" y="1034"/>
                  </a:lnTo>
                  <a:lnTo>
                    <a:pt x="4130" y="1237"/>
                  </a:lnTo>
                  <a:cubicBezTo>
                    <a:pt x="4045" y="1320"/>
                    <a:pt x="4004" y="1440"/>
                    <a:pt x="4026" y="1557"/>
                  </a:cubicBezTo>
                  <a:lnTo>
                    <a:pt x="4075" y="1845"/>
                  </a:lnTo>
                  <a:lnTo>
                    <a:pt x="3815" y="1708"/>
                  </a:lnTo>
                  <a:cubicBezTo>
                    <a:pt x="3761" y="1683"/>
                    <a:pt x="3704" y="1666"/>
                    <a:pt x="3648" y="1666"/>
                  </a:cubicBezTo>
                  <a:cubicBezTo>
                    <a:pt x="3591" y="1666"/>
                    <a:pt x="3533" y="1680"/>
                    <a:pt x="3480" y="1708"/>
                  </a:cubicBezTo>
                  <a:lnTo>
                    <a:pt x="3222" y="1845"/>
                  </a:lnTo>
                  <a:lnTo>
                    <a:pt x="3269" y="1557"/>
                  </a:lnTo>
                  <a:cubicBezTo>
                    <a:pt x="3290" y="1440"/>
                    <a:pt x="3250" y="1320"/>
                    <a:pt x="3164" y="1237"/>
                  </a:cubicBezTo>
                  <a:lnTo>
                    <a:pt x="2958" y="1034"/>
                  </a:lnTo>
                  <a:lnTo>
                    <a:pt x="3245" y="992"/>
                  </a:lnTo>
                  <a:cubicBezTo>
                    <a:pt x="3363" y="977"/>
                    <a:pt x="3465" y="902"/>
                    <a:pt x="3518" y="796"/>
                  </a:cubicBezTo>
                  <a:lnTo>
                    <a:pt x="3646" y="533"/>
                  </a:lnTo>
                  <a:close/>
                  <a:moveTo>
                    <a:pt x="6055" y="533"/>
                  </a:moveTo>
                  <a:lnTo>
                    <a:pt x="6183" y="796"/>
                  </a:lnTo>
                  <a:cubicBezTo>
                    <a:pt x="6236" y="902"/>
                    <a:pt x="6339" y="977"/>
                    <a:pt x="6458" y="992"/>
                  </a:cubicBezTo>
                  <a:lnTo>
                    <a:pt x="6746" y="1034"/>
                  </a:lnTo>
                  <a:lnTo>
                    <a:pt x="6539" y="1237"/>
                  </a:lnTo>
                  <a:cubicBezTo>
                    <a:pt x="6454" y="1320"/>
                    <a:pt x="6413" y="1440"/>
                    <a:pt x="6435" y="1557"/>
                  </a:cubicBezTo>
                  <a:lnTo>
                    <a:pt x="6484" y="1845"/>
                  </a:lnTo>
                  <a:lnTo>
                    <a:pt x="6224" y="1708"/>
                  </a:lnTo>
                  <a:cubicBezTo>
                    <a:pt x="6170" y="1683"/>
                    <a:pt x="6113" y="1666"/>
                    <a:pt x="6057" y="1666"/>
                  </a:cubicBezTo>
                  <a:cubicBezTo>
                    <a:pt x="5998" y="1666"/>
                    <a:pt x="5940" y="1680"/>
                    <a:pt x="5889" y="1708"/>
                  </a:cubicBezTo>
                  <a:lnTo>
                    <a:pt x="5631" y="1845"/>
                  </a:lnTo>
                  <a:lnTo>
                    <a:pt x="5678" y="1557"/>
                  </a:lnTo>
                  <a:cubicBezTo>
                    <a:pt x="5699" y="1440"/>
                    <a:pt x="5659" y="1320"/>
                    <a:pt x="5573" y="1237"/>
                  </a:cubicBezTo>
                  <a:lnTo>
                    <a:pt x="5367" y="1034"/>
                  </a:lnTo>
                  <a:lnTo>
                    <a:pt x="5654" y="992"/>
                  </a:lnTo>
                  <a:cubicBezTo>
                    <a:pt x="5772" y="977"/>
                    <a:pt x="5874" y="902"/>
                    <a:pt x="5927" y="796"/>
                  </a:cubicBezTo>
                  <a:lnTo>
                    <a:pt x="6055" y="533"/>
                  </a:lnTo>
                  <a:close/>
                  <a:moveTo>
                    <a:pt x="8469" y="536"/>
                  </a:moveTo>
                  <a:lnTo>
                    <a:pt x="8597" y="798"/>
                  </a:lnTo>
                  <a:cubicBezTo>
                    <a:pt x="8650" y="904"/>
                    <a:pt x="8750" y="979"/>
                    <a:pt x="8869" y="994"/>
                  </a:cubicBezTo>
                  <a:lnTo>
                    <a:pt x="9157" y="1037"/>
                  </a:lnTo>
                  <a:lnTo>
                    <a:pt x="8948" y="1237"/>
                  </a:lnTo>
                  <a:cubicBezTo>
                    <a:pt x="8863" y="1320"/>
                    <a:pt x="8822" y="1440"/>
                    <a:pt x="8844" y="1559"/>
                  </a:cubicBezTo>
                  <a:lnTo>
                    <a:pt x="8891" y="1847"/>
                  </a:lnTo>
                  <a:lnTo>
                    <a:pt x="8633" y="1712"/>
                  </a:lnTo>
                  <a:cubicBezTo>
                    <a:pt x="8579" y="1685"/>
                    <a:pt x="8522" y="1670"/>
                    <a:pt x="8464" y="1670"/>
                  </a:cubicBezTo>
                  <a:cubicBezTo>
                    <a:pt x="8407" y="1670"/>
                    <a:pt x="8349" y="1683"/>
                    <a:pt x="8298" y="1712"/>
                  </a:cubicBezTo>
                  <a:lnTo>
                    <a:pt x="8038" y="1847"/>
                  </a:lnTo>
                  <a:lnTo>
                    <a:pt x="8089" y="1559"/>
                  </a:lnTo>
                  <a:cubicBezTo>
                    <a:pt x="8110" y="1442"/>
                    <a:pt x="8070" y="1322"/>
                    <a:pt x="7985" y="1239"/>
                  </a:cubicBezTo>
                  <a:lnTo>
                    <a:pt x="7778" y="1037"/>
                  </a:lnTo>
                  <a:lnTo>
                    <a:pt x="8066" y="994"/>
                  </a:lnTo>
                  <a:cubicBezTo>
                    <a:pt x="8183" y="979"/>
                    <a:pt x="8287" y="904"/>
                    <a:pt x="8341" y="798"/>
                  </a:cubicBezTo>
                  <a:lnTo>
                    <a:pt x="8469" y="536"/>
                  </a:lnTo>
                  <a:close/>
                  <a:moveTo>
                    <a:pt x="10873" y="536"/>
                  </a:moveTo>
                  <a:lnTo>
                    <a:pt x="11001" y="798"/>
                  </a:lnTo>
                  <a:cubicBezTo>
                    <a:pt x="11055" y="904"/>
                    <a:pt x="11157" y="979"/>
                    <a:pt x="11276" y="994"/>
                  </a:cubicBezTo>
                  <a:lnTo>
                    <a:pt x="11564" y="1037"/>
                  </a:lnTo>
                  <a:lnTo>
                    <a:pt x="11357" y="1237"/>
                  </a:lnTo>
                  <a:cubicBezTo>
                    <a:pt x="11272" y="1320"/>
                    <a:pt x="11232" y="1440"/>
                    <a:pt x="11253" y="1559"/>
                  </a:cubicBezTo>
                  <a:lnTo>
                    <a:pt x="11300" y="1847"/>
                  </a:lnTo>
                  <a:lnTo>
                    <a:pt x="11042" y="1712"/>
                  </a:lnTo>
                  <a:cubicBezTo>
                    <a:pt x="10989" y="1685"/>
                    <a:pt x="10931" y="1670"/>
                    <a:pt x="10873" y="1670"/>
                  </a:cubicBezTo>
                  <a:cubicBezTo>
                    <a:pt x="10816" y="1670"/>
                    <a:pt x="10760" y="1683"/>
                    <a:pt x="10707" y="1712"/>
                  </a:cubicBezTo>
                  <a:lnTo>
                    <a:pt x="10447" y="1847"/>
                  </a:lnTo>
                  <a:lnTo>
                    <a:pt x="10496" y="1559"/>
                  </a:lnTo>
                  <a:cubicBezTo>
                    <a:pt x="10517" y="1442"/>
                    <a:pt x="10477" y="1322"/>
                    <a:pt x="10392" y="1239"/>
                  </a:cubicBezTo>
                  <a:lnTo>
                    <a:pt x="10185" y="1037"/>
                  </a:lnTo>
                  <a:lnTo>
                    <a:pt x="10473" y="994"/>
                  </a:lnTo>
                  <a:cubicBezTo>
                    <a:pt x="10590" y="979"/>
                    <a:pt x="10692" y="904"/>
                    <a:pt x="10745" y="798"/>
                  </a:cubicBezTo>
                  <a:lnTo>
                    <a:pt x="10873" y="536"/>
                  </a:lnTo>
                  <a:close/>
                  <a:moveTo>
                    <a:pt x="1237" y="1"/>
                  </a:moveTo>
                  <a:cubicBezTo>
                    <a:pt x="1099" y="1"/>
                    <a:pt x="975" y="77"/>
                    <a:pt x="913" y="203"/>
                  </a:cubicBezTo>
                  <a:lnTo>
                    <a:pt x="734" y="563"/>
                  </a:lnTo>
                  <a:lnTo>
                    <a:pt x="337" y="621"/>
                  </a:lnTo>
                  <a:cubicBezTo>
                    <a:pt x="199" y="642"/>
                    <a:pt x="86" y="736"/>
                    <a:pt x="43" y="870"/>
                  </a:cubicBezTo>
                  <a:cubicBezTo>
                    <a:pt x="1" y="1003"/>
                    <a:pt x="37" y="1143"/>
                    <a:pt x="135" y="1243"/>
                  </a:cubicBezTo>
                  <a:lnTo>
                    <a:pt x="423" y="1523"/>
                  </a:lnTo>
                  <a:lnTo>
                    <a:pt x="357" y="1919"/>
                  </a:lnTo>
                  <a:cubicBezTo>
                    <a:pt x="331" y="2056"/>
                    <a:pt x="389" y="2194"/>
                    <a:pt x="499" y="2273"/>
                  </a:cubicBezTo>
                  <a:cubicBezTo>
                    <a:pt x="563" y="2320"/>
                    <a:pt x="637" y="2344"/>
                    <a:pt x="712" y="2344"/>
                  </a:cubicBezTo>
                  <a:cubicBezTo>
                    <a:pt x="769" y="2344"/>
                    <a:pt x="827" y="2330"/>
                    <a:pt x="881" y="2301"/>
                  </a:cubicBezTo>
                  <a:lnTo>
                    <a:pt x="1235" y="2113"/>
                  </a:lnTo>
                  <a:lnTo>
                    <a:pt x="1589" y="2301"/>
                  </a:lnTo>
                  <a:cubicBezTo>
                    <a:pt x="1643" y="2329"/>
                    <a:pt x="1701" y="2342"/>
                    <a:pt x="1758" y="2342"/>
                  </a:cubicBezTo>
                  <a:cubicBezTo>
                    <a:pt x="1833" y="2342"/>
                    <a:pt x="1908" y="2319"/>
                    <a:pt x="1970" y="2273"/>
                  </a:cubicBezTo>
                  <a:cubicBezTo>
                    <a:pt x="2083" y="2192"/>
                    <a:pt x="2139" y="2056"/>
                    <a:pt x="2115" y="1919"/>
                  </a:cubicBezTo>
                  <a:lnTo>
                    <a:pt x="2045" y="1523"/>
                  </a:lnTo>
                  <a:lnTo>
                    <a:pt x="2333" y="1243"/>
                  </a:lnTo>
                  <a:cubicBezTo>
                    <a:pt x="2386" y="1190"/>
                    <a:pt x="2420" y="1126"/>
                    <a:pt x="2435" y="1056"/>
                  </a:cubicBezTo>
                  <a:cubicBezTo>
                    <a:pt x="2448" y="1126"/>
                    <a:pt x="2482" y="1192"/>
                    <a:pt x="2535" y="1243"/>
                  </a:cubicBezTo>
                  <a:lnTo>
                    <a:pt x="2823" y="1523"/>
                  </a:lnTo>
                  <a:lnTo>
                    <a:pt x="2757" y="1919"/>
                  </a:lnTo>
                  <a:cubicBezTo>
                    <a:pt x="2734" y="2056"/>
                    <a:pt x="2789" y="2194"/>
                    <a:pt x="2900" y="2273"/>
                  </a:cubicBezTo>
                  <a:cubicBezTo>
                    <a:pt x="2964" y="2320"/>
                    <a:pt x="3038" y="2344"/>
                    <a:pt x="3113" y="2344"/>
                  </a:cubicBezTo>
                  <a:cubicBezTo>
                    <a:pt x="3171" y="2344"/>
                    <a:pt x="3229" y="2330"/>
                    <a:pt x="3282" y="2301"/>
                  </a:cubicBezTo>
                  <a:lnTo>
                    <a:pt x="3636" y="2113"/>
                  </a:lnTo>
                  <a:lnTo>
                    <a:pt x="3992" y="2301"/>
                  </a:lnTo>
                  <a:cubicBezTo>
                    <a:pt x="4044" y="2329"/>
                    <a:pt x="4102" y="2342"/>
                    <a:pt x="4159" y="2342"/>
                  </a:cubicBezTo>
                  <a:cubicBezTo>
                    <a:pt x="4234" y="2342"/>
                    <a:pt x="4308" y="2319"/>
                    <a:pt x="4371" y="2273"/>
                  </a:cubicBezTo>
                  <a:cubicBezTo>
                    <a:pt x="4484" y="2192"/>
                    <a:pt x="4539" y="2056"/>
                    <a:pt x="4516" y="1919"/>
                  </a:cubicBezTo>
                  <a:lnTo>
                    <a:pt x="4450" y="1523"/>
                  </a:lnTo>
                  <a:lnTo>
                    <a:pt x="4738" y="1243"/>
                  </a:lnTo>
                  <a:cubicBezTo>
                    <a:pt x="4791" y="1190"/>
                    <a:pt x="4825" y="1126"/>
                    <a:pt x="4838" y="1056"/>
                  </a:cubicBezTo>
                  <a:cubicBezTo>
                    <a:pt x="4851" y="1126"/>
                    <a:pt x="4887" y="1192"/>
                    <a:pt x="4940" y="1243"/>
                  </a:cubicBezTo>
                  <a:lnTo>
                    <a:pt x="5228" y="1523"/>
                  </a:lnTo>
                  <a:lnTo>
                    <a:pt x="5160" y="1919"/>
                  </a:lnTo>
                  <a:cubicBezTo>
                    <a:pt x="5136" y="2056"/>
                    <a:pt x="5192" y="2192"/>
                    <a:pt x="5305" y="2273"/>
                  </a:cubicBezTo>
                  <a:cubicBezTo>
                    <a:pt x="5367" y="2320"/>
                    <a:pt x="5441" y="2344"/>
                    <a:pt x="5516" y="2344"/>
                  </a:cubicBezTo>
                  <a:cubicBezTo>
                    <a:pt x="5574" y="2344"/>
                    <a:pt x="5633" y="2330"/>
                    <a:pt x="5686" y="2301"/>
                  </a:cubicBezTo>
                  <a:lnTo>
                    <a:pt x="6040" y="2113"/>
                  </a:lnTo>
                  <a:lnTo>
                    <a:pt x="6394" y="2301"/>
                  </a:lnTo>
                  <a:cubicBezTo>
                    <a:pt x="6448" y="2329"/>
                    <a:pt x="6506" y="2342"/>
                    <a:pt x="6563" y="2342"/>
                  </a:cubicBezTo>
                  <a:cubicBezTo>
                    <a:pt x="6638" y="2342"/>
                    <a:pt x="6712" y="2319"/>
                    <a:pt x="6776" y="2273"/>
                  </a:cubicBezTo>
                  <a:cubicBezTo>
                    <a:pt x="6887" y="2192"/>
                    <a:pt x="6944" y="2056"/>
                    <a:pt x="6919" y="1919"/>
                  </a:cubicBezTo>
                  <a:lnTo>
                    <a:pt x="6853" y="1523"/>
                  </a:lnTo>
                  <a:lnTo>
                    <a:pt x="7140" y="1243"/>
                  </a:lnTo>
                  <a:cubicBezTo>
                    <a:pt x="7194" y="1190"/>
                    <a:pt x="7228" y="1126"/>
                    <a:pt x="7243" y="1056"/>
                  </a:cubicBezTo>
                  <a:cubicBezTo>
                    <a:pt x="7256" y="1126"/>
                    <a:pt x="7290" y="1192"/>
                    <a:pt x="7343" y="1243"/>
                  </a:cubicBezTo>
                  <a:lnTo>
                    <a:pt x="7631" y="1523"/>
                  </a:lnTo>
                  <a:lnTo>
                    <a:pt x="7565" y="1919"/>
                  </a:lnTo>
                  <a:cubicBezTo>
                    <a:pt x="7541" y="2056"/>
                    <a:pt x="7597" y="2192"/>
                    <a:pt x="7707" y="2273"/>
                  </a:cubicBezTo>
                  <a:cubicBezTo>
                    <a:pt x="7771" y="2320"/>
                    <a:pt x="7846" y="2344"/>
                    <a:pt x="7921" y="2344"/>
                  </a:cubicBezTo>
                  <a:cubicBezTo>
                    <a:pt x="7978" y="2344"/>
                    <a:pt x="8036" y="2330"/>
                    <a:pt x="8089" y="2301"/>
                  </a:cubicBezTo>
                  <a:lnTo>
                    <a:pt x="8443" y="2113"/>
                  </a:lnTo>
                  <a:lnTo>
                    <a:pt x="8799" y="2301"/>
                  </a:lnTo>
                  <a:cubicBezTo>
                    <a:pt x="8852" y="2329"/>
                    <a:pt x="8909" y="2342"/>
                    <a:pt x="8967" y="2342"/>
                  </a:cubicBezTo>
                  <a:cubicBezTo>
                    <a:pt x="9041" y="2342"/>
                    <a:pt x="9116" y="2319"/>
                    <a:pt x="9179" y="2273"/>
                  </a:cubicBezTo>
                  <a:cubicBezTo>
                    <a:pt x="9292" y="2192"/>
                    <a:pt x="9347" y="2056"/>
                    <a:pt x="9323" y="1919"/>
                  </a:cubicBezTo>
                  <a:lnTo>
                    <a:pt x="9257" y="1523"/>
                  </a:lnTo>
                  <a:lnTo>
                    <a:pt x="9545" y="1243"/>
                  </a:lnTo>
                  <a:cubicBezTo>
                    <a:pt x="9599" y="1190"/>
                    <a:pt x="9633" y="1126"/>
                    <a:pt x="9645" y="1056"/>
                  </a:cubicBezTo>
                  <a:cubicBezTo>
                    <a:pt x="9658" y="1126"/>
                    <a:pt x="9694" y="1192"/>
                    <a:pt x="9748" y="1243"/>
                  </a:cubicBezTo>
                  <a:lnTo>
                    <a:pt x="10036" y="1523"/>
                  </a:lnTo>
                  <a:lnTo>
                    <a:pt x="9967" y="1919"/>
                  </a:lnTo>
                  <a:cubicBezTo>
                    <a:pt x="9944" y="2056"/>
                    <a:pt x="9999" y="2194"/>
                    <a:pt x="10112" y="2273"/>
                  </a:cubicBezTo>
                  <a:cubicBezTo>
                    <a:pt x="10175" y="2320"/>
                    <a:pt x="10249" y="2344"/>
                    <a:pt x="10324" y="2344"/>
                  </a:cubicBezTo>
                  <a:cubicBezTo>
                    <a:pt x="10382" y="2344"/>
                    <a:pt x="10440" y="2330"/>
                    <a:pt x="10494" y="2301"/>
                  </a:cubicBezTo>
                  <a:lnTo>
                    <a:pt x="10848" y="2113"/>
                  </a:lnTo>
                  <a:lnTo>
                    <a:pt x="11202" y="2301"/>
                  </a:lnTo>
                  <a:cubicBezTo>
                    <a:pt x="11255" y="2329"/>
                    <a:pt x="11313" y="2342"/>
                    <a:pt x="11370" y="2342"/>
                  </a:cubicBezTo>
                  <a:cubicBezTo>
                    <a:pt x="11445" y="2342"/>
                    <a:pt x="11519" y="2319"/>
                    <a:pt x="11583" y="2273"/>
                  </a:cubicBezTo>
                  <a:cubicBezTo>
                    <a:pt x="11694" y="2192"/>
                    <a:pt x="11752" y="2056"/>
                    <a:pt x="11726" y="1919"/>
                  </a:cubicBezTo>
                  <a:lnTo>
                    <a:pt x="11660" y="1523"/>
                  </a:lnTo>
                  <a:lnTo>
                    <a:pt x="11948" y="1243"/>
                  </a:lnTo>
                  <a:cubicBezTo>
                    <a:pt x="12076" y="1143"/>
                    <a:pt x="12112" y="1003"/>
                    <a:pt x="12069" y="870"/>
                  </a:cubicBezTo>
                  <a:cubicBezTo>
                    <a:pt x="12027" y="736"/>
                    <a:pt x="11914" y="642"/>
                    <a:pt x="11775" y="621"/>
                  </a:cubicBezTo>
                  <a:lnTo>
                    <a:pt x="11379" y="563"/>
                  </a:lnTo>
                  <a:lnTo>
                    <a:pt x="11200" y="203"/>
                  </a:lnTo>
                  <a:cubicBezTo>
                    <a:pt x="11138" y="77"/>
                    <a:pt x="11014" y="1"/>
                    <a:pt x="10873" y="1"/>
                  </a:cubicBezTo>
                  <a:cubicBezTo>
                    <a:pt x="10735" y="1"/>
                    <a:pt x="10611" y="77"/>
                    <a:pt x="10549" y="203"/>
                  </a:cubicBezTo>
                  <a:lnTo>
                    <a:pt x="10370" y="563"/>
                  </a:lnTo>
                  <a:lnTo>
                    <a:pt x="9974" y="621"/>
                  </a:lnTo>
                  <a:cubicBezTo>
                    <a:pt x="9822" y="642"/>
                    <a:pt x="9701" y="757"/>
                    <a:pt x="9669" y="909"/>
                  </a:cubicBezTo>
                  <a:cubicBezTo>
                    <a:pt x="9637" y="753"/>
                    <a:pt x="9515" y="642"/>
                    <a:pt x="9366" y="621"/>
                  </a:cubicBezTo>
                  <a:lnTo>
                    <a:pt x="8970" y="563"/>
                  </a:lnTo>
                  <a:lnTo>
                    <a:pt x="8791" y="203"/>
                  </a:lnTo>
                  <a:cubicBezTo>
                    <a:pt x="8729" y="77"/>
                    <a:pt x="8603" y="1"/>
                    <a:pt x="8464" y="1"/>
                  </a:cubicBezTo>
                  <a:cubicBezTo>
                    <a:pt x="8326" y="1"/>
                    <a:pt x="8202" y="77"/>
                    <a:pt x="8140" y="203"/>
                  </a:cubicBezTo>
                  <a:lnTo>
                    <a:pt x="7961" y="563"/>
                  </a:lnTo>
                  <a:lnTo>
                    <a:pt x="7565" y="621"/>
                  </a:lnTo>
                  <a:cubicBezTo>
                    <a:pt x="7413" y="642"/>
                    <a:pt x="7292" y="757"/>
                    <a:pt x="7260" y="909"/>
                  </a:cubicBezTo>
                  <a:cubicBezTo>
                    <a:pt x="7228" y="753"/>
                    <a:pt x="7106" y="642"/>
                    <a:pt x="6957" y="621"/>
                  </a:cubicBezTo>
                  <a:lnTo>
                    <a:pt x="6561" y="563"/>
                  </a:lnTo>
                  <a:lnTo>
                    <a:pt x="6381" y="203"/>
                  </a:lnTo>
                  <a:cubicBezTo>
                    <a:pt x="6320" y="77"/>
                    <a:pt x="6194" y="1"/>
                    <a:pt x="6055" y="1"/>
                  </a:cubicBezTo>
                  <a:cubicBezTo>
                    <a:pt x="5917" y="1"/>
                    <a:pt x="5793" y="77"/>
                    <a:pt x="5731" y="203"/>
                  </a:cubicBezTo>
                  <a:lnTo>
                    <a:pt x="5552" y="563"/>
                  </a:lnTo>
                  <a:lnTo>
                    <a:pt x="5156" y="621"/>
                  </a:lnTo>
                  <a:cubicBezTo>
                    <a:pt x="5004" y="642"/>
                    <a:pt x="4883" y="757"/>
                    <a:pt x="4851" y="909"/>
                  </a:cubicBezTo>
                  <a:cubicBezTo>
                    <a:pt x="4819" y="753"/>
                    <a:pt x="4697" y="642"/>
                    <a:pt x="4548" y="621"/>
                  </a:cubicBezTo>
                  <a:lnTo>
                    <a:pt x="4151" y="563"/>
                  </a:lnTo>
                  <a:lnTo>
                    <a:pt x="3972" y="203"/>
                  </a:lnTo>
                  <a:cubicBezTo>
                    <a:pt x="3911" y="77"/>
                    <a:pt x="3785" y="1"/>
                    <a:pt x="3646" y="1"/>
                  </a:cubicBezTo>
                  <a:cubicBezTo>
                    <a:pt x="3508" y="1"/>
                    <a:pt x="3384" y="77"/>
                    <a:pt x="3322" y="203"/>
                  </a:cubicBezTo>
                  <a:lnTo>
                    <a:pt x="3143" y="563"/>
                  </a:lnTo>
                  <a:lnTo>
                    <a:pt x="2747" y="621"/>
                  </a:lnTo>
                  <a:cubicBezTo>
                    <a:pt x="2595" y="642"/>
                    <a:pt x="2474" y="755"/>
                    <a:pt x="2442" y="909"/>
                  </a:cubicBezTo>
                  <a:cubicBezTo>
                    <a:pt x="2410" y="753"/>
                    <a:pt x="2288" y="642"/>
                    <a:pt x="2139" y="621"/>
                  </a:cubicBezTo>
                  <a:lnTo>
                    <a:pt x="1742" y="563"/>
                  </a:lnTo>
                  <a:lnTo>
                    <a:pt x="1563" y="203"/>
                  </a:lnTo>
                  <a:cubicBezTo>
                    <a:pt x="1501" y="77"/>
                    <a:pt x="1376" y="1"/>
                    <a:pt x="12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4"/>
            <p:cNvSpPr/>
            <p:nvPr/>
          </p:nvSpPr>
          <p:spPr>
            <a:xfrm>
              <a:off x="8151695" y="2656755"/>
              <a:ext cx="56866" cy="106723"/>
            </a:xfrm>
            <a:custGeom>
              <a:avLst/>
              <a:gdLst/>
              <a:ahLst/>
              <a:cxnLst/>
              <a:rect l="l" t="t" r="r" b="b"/>
              <a:pathLst>
                <a:path w="1785" h="3350" extrusionOk="0">
                  <a:moveTo>
                    <a:pt x="672" y="691"/>
                  </a:moveTo>
                  <a:lnTo>
                    <a:pt x="672" y="1407"/>
                  </a:lnTo>
                  <a:cubicBezTo>
                    <a:pt x="531" y="1337"/>
                    <a:pt x="435" y="1205"/>
                    <a:pt x="435" y="1049"/>
                  </a:cubicBezTo>
                  <a:cubicBezTo>
                    <a:pt x="435" y="894"/>
                    <a:pt x="531" y="761"/>
                    <a:pt x="672" y="691"/>
                  </a:cubicBezTo>
                  <a:close/>
                  <a:moveTo>
                    <a:pt x="1109" y="1943"/>
                  </a:moveTo>
                  <a:cubicBezTo>
                    <a:pt x="1252" y="2011"/>
                    <a:pt x="1348" y="2145"/>
                    <a:pt x="1348" y="2299"/>
                  </a:cubicBezTo>
                  <a:cubicBezTo>
                    <a:pt x="1348" y="2452"/>
                    <a:pt x="1252" y="2584"/>
                    <a:pt x="1109" y="2655"/>
                  </a:cubicBezTo>
                  <a:lnTo>
                    <a:pt x="1109" y="1943"/>
                  </a:lnTo>
                  <a:close/>
                  <a:moveTo>
                    <a:pt x="893" y="0"/>
                  </a:moveTo>
                  <a:cubicBezTo>
                    <a:pt x="774" y="0"/>
                    <a:pt x="674" y="98"/>
                    <a:pt x="674" y="218"/>
                  </a:cubicBezTo>
                  <a:lnTo>
                    <a:pt x="674" y="231"/>
                  </a:lnTo>
                  <a:cubicBezTo>
                    <a:pt x="288" y="324"/>
                    <a:pt x="2" y="655"/>
                    <a:pt x="2" y="1049"/>
                  </a:cubicBezTo>
                  <a:cubicBezTo>
                    <a:pt x="2" y="1444"/>
                    <a:pt x="288" y="1774"/>
                    <a:pt x="674" y="1868"/>
                  </a:cubicBezTo>
                  <a:lnTo>
                    <a:pt x="674" y="2657"/>
                  </a:lnTo>
                  <a:cubicBezTo>
                    <a:pt x="533" y="2586"/>
                    <a:pt x="437" y="2454"/>
                    <a:pt x="437" y="2299"/>
                  </a:cubicBezTo>
                  <a:cubicBezTo>
                    <a:pt x="437" y="2179"/>
                    <a:pt x="339" y="2081"/>
                    <a:pt x="220" y="2081"/>
                  </a:cubicBezTo>
                  <a:cubicBezTo>
                    <a:pt x="98" y="2081"/>
                    <a:pt x="0" y="2179"/>
                    <a:pt x="0" y="2299"/>
                  </a:cubicBezTo>
                  <a:cubicBezTo>
                    <a:pt x="0" y="2693"/>
                    <a:pt x="286" y="3023"/>
                    <a:pt x="672" y="3117"/>
                  </a:cubicBezTo>
                  <a:lnTo>
                    <a:pt x="672" y="3130"/>
                  </a:lnTo>
                  <a:cubicBezTo>
                    <a:pt x="672" y="3249"/>
                    <a:pt x="770" y="3350"/>
                    <a:pt x="891" y="3350"/>
                  </a:cubicBezTo>
                  <a:cubicBezTo>
                    <a:pt x="1011" y="3350"/>
                    <a:pt x="1109" y="3249"/>
                    <a:pt x="1109" y="3130"/>
                  </a:cubicBezTo>
                  <a:lnTo>
                    <a:pt x="1109" y="3117"/>
                  </a:lnTo>
                  <a:cubicBezTo>
                    <a:pt x="1497" y="3023"/>
                    <a:pt x="1780" y="2691"/>
                    <a:pt x="1780" y="2299"/>
                  </a:cubicBezTo>
                  <a:cubicBezTo>
                    <a:pt x="1780" y="1904"/>
                    <a:pt x="1493" y="1574"/>
                    <a:pt x="1109" y="1482"/>
                  </a:cubicBezTo>
                  <a:lnTo>
                    <a:pt x="1109" y="693"/>
                  </a:lnTo>
                  <a:cubicBezTo>
                    <a:pt x="1249" y="761"/>
                    <a:pt x="1345" y="896"/>
                    <a:pt x="1345" y="1049"/>
                  </a:cubicBezTo>
                  <a:cubicBezTo>
                    <a:pt x="1345" y="1169"/>
                    <a:pt x="1446" y="1269"/>
                    <a:pt x="1565" y="1269"/>
                  </a:cubicBezTo>
                  <a:cubicBezTo>
                    <a:pt x="1684" y="1269"/>
                    <a:pt x="1785" y="1169"/>
                    <a:pt x="1785" y="1049"/>
                  </a:cubicBezTo>
                  <a:cubicBezTo>
                    <a:pt x="1785" y="655"/>
                    <a:pt x="1497" y="324"/>
                    <a:pt x="1111" y="231"/>
                  </a:cubicBezTo>
                  <a:lnTo>
                    <a:pt x="1111" y="218"/>
                  </a:lnTo>
                  <a:cubicBezTo>
                    <a:pt x="1111" y="98"/>
                    <a:pt x="1013" y="0"/>
                    <a:pt x="8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4"/>
            <p:cNvSpPr/>
            <p:nvPr/>
          </p:nvSpPr>
          <p:spPr>
            <a:xfrm>
              <a:off x="8101774" y="2703075"/>
              <a:ext cx="21217" cy="13954"/>
            </a:xfrm>
            <a:custGeom>
              <a:avLst/>
              <a:gdLst/>
              <a:ahLst/>
              <a:cxnLst/>
              <a:rect l="l" t="t" r="r" b="b"/>
              <a:pathLst>
                <a:path w="666" h="438" extrusionOk="0">
                  <a:moveTo>
                    <a:pt x="220" y="0"/>
                  </a:moveTo>
                  <a:cubicBezTo>
                    <a:pt x="100" y="0"/>
                    <a:pt x="0" y="98"/>
                    <a:pt x="0" y="220"/>
                  </a:cubicBezTo>
                  <a:cubicBezTo>
                    <a:pt x="0" y="339"/>
                    <a:pt x="100" y="437"/>
                    <a:pt x="220" y="437"/>
                  </a:cubicBezTo>
                  <a:lnTo>
                    <a:pt x="446" y="437"/>
                  </a:lnTo>
                  <a:cubicBezTo>
                    <a:pt x="565" y="437"/>
                    <a:pt x="665" y="339"/>
                    <a:pt x="665" y="220"/>
                  </a:cubicBezTo>
                  <a:cubicBezTo>
                    <a:pt x="665" y="98"/>
                    <a:pt x="565" y="0"/>
                    <a:pt x="4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34"/>
            <p:cNvSpPr/>
            <p:nvPr/>
          </p:nvSpPr>
          <p:spPr>
            <a:xfrm>
              <a:off x="8233855" y="2703075"/>
              <a:ext cx="21217" cy="13954"/>
            </a:xfrm>
            <a:custGeom>
              <a:avLst/>
              <a:gdLst/>
              <a:ahLst/>
              <a:cxnLst/>
              <a:rect l="l" t="t" r="r" b="b"/>
              <a:pathLst>
                <a:path w="666" h="438" extrusionOk="0">
                  <a:moveTo>
                    <a:pt x="220" y="0"/>
                  </a:moveTo>
                  <a:cubicBezTo>
                    <a:pt x="101" y="0"/>
                    <a:pt x="1" y="98"/>
                    <a:pt x="1" y="220"/>
                  </a:cubicBezTo>
                  <a:cubicBezTo>
                    <a:pt x="1" y="339"/>
                    <a:pt x="101" y="437"/>
                    <a:pt x="220" y="437"/>
                  </a:cubicBezTo>
                  <a:lnTo>
                    <a:pt x="446" y="437"/>
                  </a:lnTo>
                  <a:cubicBezTo>
                    <a:pt x="566" y="437"/>
                    <a:pt x="666" y="339"/>
                    <a:pt x="666" y="220"/>
                  </a:cubicBezTo>
                  <a:cubicBezTo>
                    <a:pt x="666" y="98"/>
                    <a:pt x="566" y="0"/>
                    <a:pt x="4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34"/>
            <p:cNvSpPr/>
            <p:nvPr/>
          </p:nvSpPr>
          <p:spPr>
            <a:xfrm>
              <a:off x="8037103" y="2631683"/>
              <a:ext cx="285953" cy="156739"/>
            </a:xfrm>
            <a:custGeom>
              <a:avLst/>
              <a:gdLst/>
              <a:ahLst/>
              <a:cxnLst/>
              <a:rect l="l" t="t" r="r" b="b"/>
              <a:pathLst>
                <a:path w="8976" h="4920" extrusionOk="0">
                  <a:moveTo>
                    <a:pt x="1525" y="436"/>
                  </a:moveTo>
                  <a:cubicBezTo>
                    <a:pt x="1487" y="1018"/>
                    <a:pt x="1018" y="1487"/>
                    <a:pt x="438" y="1523"/>
                  </a:cubicBezTo>
                  <a:lnTo>
                    <a:pt x="438" y="566"/>
                  </a:lnTo>
                  <a:cubicBezTo>
                    <a:pt x="438" y="493"/>
                    <a:pt x="495" y="436"/>
                    <a:pt x="568" y="436"/>
                  </a:cubicBezTo>
                  <a:close/>
                  <a:moveTo>
                    <a:pt x="8413" y="438"/>
                  </a:moveTo>
                  <a:cubicBezTo>
                    <a:pt x="8486" y="438"/>
                    <a:pt x="8543" y="495"/>
                    <a:pt x="8543" y="568"/>
                  </a:cubicBezTo>
                  <a:lnTo>
                    <a:pt x="8543" y="1523"/>
                  </a:lnTo>
                  <a:lnTo>
                    <a:pt x="8541" y="1523"/>
                  </a:lnTo>
                  <a:cubicBezTo>
                    <a:pt x="7957" y="1487"/>
                    <a:pt x="7492" y="1018"/>
                    <a:pt x="7456" y="438"/>
                  </a:cubicBezTo>
                  <a:close/>
                  <a:moveTo>
                    <a:pt x="436" y="3397"/>
                  </a:moveTo>
                  <a:cubicBezTo>
                    <a:pt x="1018" y="3435"/>
                    <a:pt x="1487" y="3904"/>
                    <a:pt x="1523" y="4486"/>
                  </a:cubicBezTo>
                  <a:lnTo>
                    <a:pt x="566" y="4486"/>
                  </a:lnTo>
                  <a:cubicBezTo>
                    <a:pt x="493" y="4486"/>
                    <a:pt x="436" y="4427"/>
                    <a:pt x="436" y="4354"/>
                  </a:cubicBezTo>
                  <a:lnTo>
                    <a:pt x="436" y="3397"/>
                  </a:lnTo>
                  <a:close/>
                  <a:moveTo>
                    <a:pt x="8539" y="3403"/>
                  </a:moveTo>
                  <a:lnTo>
                    <a:pt x="8539" y="4358"/>
                  </a:lnTo>
                  <a:lnTo>
                    <a:pt x="8541" y="4358"/>
                  </a:lnTo>
                  <a:cubicBezTo>
                    <a:pt x="8541" y="4429"/>
                    <a:pt x="8484" y="4488"/>
                    <a:pt x="8411" y="4488"/>
                  </a:cubicBezTo>
                  <a:lnTo>
                    <a:pt x="7454" y="4488"/>
                  </a:lnTo>
                  <a:cubicBezTo>
                    <a:pt x="7488" y="3904"/>
                    <a:pt x="7957" y="3437"/>
                    <a:pt x="8539" y="3403"/>
                  </a:cubicBezTo>
                  <a:close/>
                  <a:moveTo>
                    <a:pt x="566" y="1"/>
                  </a:moveTo>
                  <a:cubicBezTo>
                    <a:pt x="254" y="1"/>
                    <a:pt x="1" y="254"/>
                    <a:pt x="1" y="566"/>
                  </a:cubicBezTo>
                  <a:lnTo>
                    <a:pt x="1" y="4354"/>
                  </a:lnTo>
                  <a:cubicBezTo>
                    <a:pt x="1" y="4665"/>
                    <a:pt x="254" y="4919"/>
                    <a:pt x="566" y="4919"/>
                  </a:cubicBezTo>
                  <a:lnTo>
                    <a:pt x="3979" y="4919"/>
                  </a:lnTo>
                  <a:cubicBezTo>
                    <a:pt x="4098" y="4919"/>
                    <a:pt x="4198" y="4821"/>
                    <a:pt x="4198" y="4702"/>
                  </a:cubicBezTo>
                  <a:cubicBezTo>
                    <a:pt x="4198" y="4582"/>
                    <a:pt x="4098" y="4482"/>
                    <a:pt x="3979" y="4482"/>
                  </a:cubicBezTo>
                  <a:lnTo>
                    <a:pt x="1960" y="4482"/>
                  </a:lnTo>
                  <a:cubicBezTo>
                    <a:pt x="1921" y="3659"/>
                    <a:pt x="1261" y="2996"/>
                    <a:pt x="438" y="2962"/>
                  </a:cubicBezTo>
                  <a:lnTo>
                    <a:pt x="438" y="1956"/>
                  </a:lnTo>
                  <a:cubicBezTo>
                    <a:pt x="1261" y="1919"/>
                    <a:pt x="1924" y="1259"/>
                    <a:pt x="1960" y="436"/>
                  </a:cubicBezTo>
                  <a:lnTo>
                    <a:pt x="7017" y="436"/>
                  </a:lnTo>
                  <a:cubicBezTo>
                    <a:pt x="7055" y="1259"/>
                    <a:pt x="7716" y="1922"/>
                    <a:pt x="8539" y="1956"/>
                  </a:cubicBezTo>
                  <a:lnTo>
                    <a:pt x="8539" y="2962"/>
                  </a:lnTo>
                  <a:cubicBezTo>
                    <a:pt x="7716" y="2998"/>
                    <a:pt x="7051" y="3659"/>
                    <a:pt x="7017" y="4482"/>
                  </a:cubicBezTo>
                  <a:lnTo>
                    <a:pt x="4998" y="4482"/>
                  </a:lnTo>
                  <a:cubicBezTo>
                    <a:pt x="4876" y="4482"/>
                    <a:pt x="4778" y="4582"/>
                    <a:pt x="4778" y="4702"/>
                  </a:cubicBezTo>
                  <a:cubicBezTo>
                    <a:pt x="4778" y="4821"/>
                    <a:pt x="4876" y="4919"/>
                    <a:pt x="4998" y="4919"/>
                  </a:cubicBezTo>
                  <a:lnTo>
                    <a:pt x="8411" y="4919"/>
                  </a:lnTo>
                  <a:cubicBezTo>
                    <a:pt x="8722" y="4919"/>
                    <a:pt x="8976" y="4665"/>
                    <a:pt x="8976" y="4354"/>
                  </a:cubicBezTo>
                  <a:lnTo>
                    <a:pt x="8976" y="566"/>
                  </a:lnTo>
                  <a:cubicBezTo>
                    <a:pt x="8976" y="254"/>
                    <a:pt x="8722" y="1"/>
                    <a:pt x="84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34"/>
            <p:cNvSpPr/>
            <p:nvPr/>
          </p:nvSpPr>
          <p:spPr>
            <a:xfrm>
              <a:off x="8026367" y="2405463"/>
              <a:ext cx="307361" cy="214369"/>
            </a:xfrm>
            <a:custGeom>
              <a:avLst/>
              <a:gdLst/>
              <a:ahLst/>
              <a:cxnLst/>
              <a:rect l="l" t="t" r="r" b="b"/>
              <a:pathLst>
                <a:path w="9648" h="6729" extrusionOk="0">
                  <a:moveTo>
                    <a:pt x="2367" y="1947"/>
                  </a:moveTo>
                  <a:lnTo>
                    <a:pt x="2367" y="6292"/>
                  </a:lnTo>
                  <a:lnTo>
                    <a:pt x="713" y="6292"/>
                  </a:lnTo>
                  <a:lnTo>
                    <a:pt x="713" y="1947"/>
                  </a:lnTo>
                  <a:close/>
                  <a:moveTo>
                    <a:pt x="5501" y="4754"/>
                  </a:moveTo>
                  <a:cubicBezTo>
                    <a:pt x="5508" y="4754"/>
                    <a:pt x="5510" y="4757"/>
                    <a:pt x="5510" y="4761"/>
                  </a:cubicBezTo>
                  <a:lnTo>
                    <a:pt x="5510" y="6292"/>
                  </a:lnTo>
                  <a:lnTo>
                    <a:pt x="4143" y="6292"/>
                  </a:lnTo>
                  <a:lnTo>
                    <a:pt x="4143" y="4761"/>
                  </a:lnTo>
                  <a:cubicBezTo>
                    <a:pt x="4143" y="4757"/>
                    <a:pt x="4145" y="4754"/>
                    <a:pt x="4152" y="4754"/>
                  </a:cubicBezTo>
                  <a:close/>
                  <a:moveTo>
                    <a:pt x="6842" y="440"/>
                  </a:moveTo>
                  <a:lnTo>
                    <a:pt x="6842" y="6292"/>
                  </a:lnTo>
                  <a:lnTo>
                    <a:pt x="5945" y="6292"/>
                  </a:lnTo>
                  <a:lnTo>
                    <a:pt x="5945" y="4761"/>
                  </a:lnTo>
                  <a:cubicBezTo>
                    <a:pt x="5945" y="4516"/>
                    <a:pt x="5744" y="4317"/>
                    <a:pt x="5499" y="4317"/>
                  </a:cubicBezTo>
                  <a:lnTo>
                    <a:pt x="4147" y="4317"/>
                  </a:lnTo>
                  <a:cubicBezTo>
                    <a:pt x="3902" y="4317"/>
                    <a:pt x="3702" y="4516"/>
                    <a:pt x="3702" y="4761"/>
                  </a:cubicBezTo>
                  <a:lnTo>
                    <a:pt x="3702" y="6292"/>
                  </a:lnTo>
                  <a:lnTo>
                    <a:pt x="2802" y="6292"/>
                  </a:lnTo>
                  <a:lnTo>
                    <a:pt x="2802" y="440"/>
                  </a:lnTo>
                  <a:close/>
                  <a:moveTo>
                    <a:pt x="2386" y="0"/>
                  </a:moveTo>
                  <a:cubicBezTo>
                    <a:pt x="2267" y="0"/>
                    <a:pt x="2167" y="98"/>
                    <a:pt x="2167" y="218"/>
                  </a:cubicBezTo>
                  <a:cubicBezTo>
                    <a:pt x="2167" y="333"/>
                    <a:pt x="2256" y="427"/>
                    <a:pt x="2371" y="437"/>
                  </a:cubicBezTo>
                  <a:lnTo>
                    <a:pt x="2371" y="1510"/>
                  </a:lnTo>
                  <a:lnTo>
                    <a:pt x="220" y="1510"/>
                  </a:lnTo>
                  <a:cubicBezTo>
                    <a:pt x="99" y="1510"/>
                    <a:pt x="1" y="1610"/>
                    <a:pt x="1" y="1729"/>
                  </a:cubicBezTo>
                  <a:cubicBezTo>
                    <a:pt x="1" y="1849"/>
                    <a:pt x="99" y="1947"/>
                    <a:pt x="220" y="1947"/>
                  </a:cubicBezTo>
                  <a:lnTo>
                    <a:pt x="276" y="1947"/>
                  </a:lnTo>
                  <a:lnTo>
                    <a:pt x="276" y="6292"/>
                  </a:lnTo>
                  <a:lnTo>
                    <a:pt x="220" y="6292"/>
                  </a:lnTo>
                  <a:cubicBezTo>
                    <a:pt x="99" y="6292"/>
                    <a:pt x="1" y="6390"/>
                    <a:pt x="1" y="6509"/>
                  </a:cubicBezTo>
                  <a:cubicBezTo>
                    <a:pt x="1" y="6631"/>
                    <a:pt x="99" y="6729"/>
                    <a:pt x="220" y="6729"/>
                  </a:cubicBezTo>
                  <a:lnTo>
                    <a:pt x="9430" y="6729"/>
                  </a:lnTo>
                  <a:cubicBezTo>
                    <a:pt x="9550" y="6729"/>
                    <a:pt x="9648" y="6631"/>
                    <a:pt x="9648" y="6509"/>
                  </a:cubicBezTo>
                  <a:cubicBezTo>
                    <a:pt x="9648" y="6390"/>
                    <a:pt x="9550" y="6292"/>
                    <a:pt x="9430" y="6292"/>
                  </a:cubicBezTo>
                  <a:lnTo>
                    <a:pt x="9373" y="6292"/>
                  </a:lnTo>
                  <a:lnTo>
                    <a:pt x="9373" y="4629"/>
                  </a:lnTo>
                  <a:cubicBezTo>
                    <a:pt x="9373" y="4509"/>
                    <a:pt x="9275" y="4409"/>
                    <a:pt x="9155" y="4409"/>
                  </a:cubicBezTo>
                  <a:cubicBezTo>
                    <a:pt x="9036" y="4409"/>
                    <a:pt x="8936" y="4509"/>
                    <a:pt x="8936" y="4629"/>
                  </a:cubicBezTo>
                  <a:lnTo>
                    <a:pt x="8936" y="6292"/>
                  </a:lnTo>
                  <a:lnTo>
                    <a:pt x="7281" y="6292"/>
                  </a:lnTo>
                  <a:lnTo>
                    <a:pt x="7281" y="1947"/>
                  </a:lnTo>
                  <a:lnTo>
                    <a:pt x="8936" y="1947"/>
                  </a:lnTo>
                  <a:lnTo>
                    <a:pt x="8936" y="3610"/>
                  </a:lnTo>
                  <a:cubicBezTo>
                    <a:pt x="8936" y="3731"/>
                    <a:pt x="9036" y="3829"/>
                    <a:pt x="9155" y="3829"/>
                  </a:cubicBezTo>
                  <a:cubicBezTo>
                    <a:pt x="9275" y="3829"/>
                    <a:pt x="9375" y="3731"/>
                    <a:pt x="9375" y="3610"/>
                  </a:cubicBezTo>
                  <a:lnTo>
                    <a:pt x="9375" y="1947"/>
                  </a:lnTo>
                  <a:lnTo>
                    <a:pt x="9430" y="1947"/>
                  </a:lnTo>
                  <a:cubicBezTo>
                    <a:pt x="9550" y="1947"/>
                    <a:pt x="9648" y="1849"/>
                    <a:pt x="9648" y="1729"/>
                  </a:cubicBezTo>
                  <a:cubicBezTo>
                    <a:pt x="9648" y="1610"/>
                    <a:pt x="9550" y="1510"/>
                    <a:pt x="9430" y="1510"/>
                  </a:cubicBezTo>
                  <a:lnTo>
                    <a:pt x="7281" y="1510"/>
                  </a:lnTo>
                  <a:lnTo>
                    <a:pt x="7281" y="437"/>
                  </a:lnTo>
                  <a:cubicBezTo>
                    <a:pt x="7394" y="429"/>
                    <a:pt x="7484" y="335"/>
                    <a:pt x="7484" y="218"/>
                  </a:cubicBezTo>
                  <a:cubicBezTo>
                    <a:pt x="7484" y="98"/>
                    <a:pt x="7386" y="0"/>
                    <a:pt x="726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20"/>
        <p:cNvGrpSpPr/>
        <p:nvPr/>
      </p:nvGrpSpPr>
      <p:grpSpPr>
        <a:xfrm>
          <a:off x="0" y="0"/>
          <a:ext cx="0" cy="0"/>
          <a:chOff x="0" y="0"/>
          <a:chExt cx="0" cy="0"/>
        </a:xfrm>
      </p:grpSpPr>
      <p:sp>
        <p:nvSpPr>
          <p:cNvPr id="421" name="Google Shape;421;p35"/>
          <p:cNvSpPr txBox="1">
            <a:spLocks noGrp="1"/>
          </p:cNvSpPr>
          <p:nvPr>
            <p:ph type="title"/>
          </p:nvPr>
        </p:nvSpPr>
        <p:spPr>
          <a:xfrm>
            <a:off x="720000" y="365760"/>
            <a:ext cx="7704000" cy="548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Our history</a:t>
            </a:r>
            <a:endParaRPr/>
          </a:p>
        </p:txBody>
      </p:sp>
      <p:sp>
        <p:nvSpPr>
          <p:cNvPr id="422" name="Google Shape;422;p35"/>
          <p:cNvSpPr txBox="1">
            <a:spLocks noGrp="1"/>
          </p:cNvSpPr>
          <p:nvPr>
            <p:ph type="title" idx="4294967295"/>
          </p:nvPr>
        </p:nvSpPr>
        <p:spPr>
          <a:xfrm>
            <a:off x="1424386" y="3215209"/>
            <a:ext cx="1605300" cy="1581083"/>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200" dirty="0"/>
              <a:t>Join </a:t>
            </a:r>
            <a:r>
              <a:rPr lang="en" sz="2200" dirty="0" err="1"/>
              <a:t>conrad</a:t>
            </a:r>
            <a:r>
              <a:rPr lang="en" sz="2200" dirty="0"/>
              <a:t> </a:t>
            </a:r>
            <a:r>
              <a:rPr lang="en-GB" sz="2200" dirty="0"/>
              <a:t>H</a:t>
            </a:r>
            <a:r>
              <a:rPr lang="en" sz="2200" dirty="0" err="1"/>
              <a:t>ilton</a:t>
            </a:r>
            <a:r>
              <a:rPr lang="en" sz="2200" dirty="0"/>
              <a:t> family</a:t>
            </a:r>
            <a:endParaRPr sz="2200" dirty="0"/>
          </a:p>
        </p:txBody>
      </p:sp>
      <p:sp>
        <p:nvSpPr>
          <p:cNvPr id="424" name="Google Shape;424;p35"/>
          <p:cNvSpPr txBox="1">
            <a:spLocks noGrp="1"/>
          </p:cNvSpPr>
          <p:nvPr>
            <p:ph type="title" idx="4294967295"/>
          </p:nvPr>
        </p:nvSpPr>
        <p:spPr>
          <a:xfrm>
            <a:off x="3521727" y="3352477"/>
            <a:ext cx="1995846" cy="130654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200" dirty="0"/>
              <a:t>Astoria</a:t>
            </a:r>
            <a:br>
              <a:rPr lang="en" sz="2200" dirty="0"/>
            </a:br>
            <a:r>
              <a:rPr lang="en" sz="2200" dirty="0"/>
              <a:t>Amsterdam</a:t>
            </a:r>
            <a:endParaRPr sz="2200" dirty="0"/>
          </a:p>
        </p:txBody>
      </p:sp>
      <p:sp>
        <p:nvSpPr>
          <p:cNvPr id="426" name="Google Shape;426;p35"/>
          <p:cNvSpPr txBox="1">
            <a:spLocks noGrp="1"/>
          </p:cNvSpPr>
          <p:nvPr>
            <p:ph type="title" idx="4294967295"/>
          </p:nvPr>
        </p:nvSpPr>
        <p:spPr>
          <a:xfrm>
            <a:off x="5963515" y="3215215"/>
            <a:ext cx="1859969" cy="1581077"/>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2200" dirty="0"/>
              <a:t>One of the luxuries hotel</a:t>
            </a:r>
            <a:endParaRPr sz="2200" dirty="0"/>
          </a:p>
        </p:txBody>
      </p:sp>
      <p:sp>
        <p:nvSpPr>
          <p:cNvPr id="428" name="Google Shape;428;p35"/>
          <p:cNvSpPr/>
          <p:nvPr/>
        </p:nvSpPr>
        <p:spPr>
          <a:xfrm>
            <a:off x="1701800" y="2023050"/>
            <a:ext cx="1097400" cy="1097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35"/>
          <p:cNvSpPr/>
          <p:nvPr/>
        </p:nvSpPr>
        <p:spPr>
          <a:xfrm>
            <a:off x="4023300" y="2023050"/>
            <a:ext cx="1097400" cy="1097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35"/>
          <p:cNvSpPr/>
          <p:nvPr/>
        </p:nvSpPr>
        <p:spPr>
          <a:xfrm>
            <a:off x="6344800" y="2023050"/>
            <a:ext cx="1097400" cy="10974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31" name="Google Shape;431;p35"/>
          <p:cNvCxnSpPr>
            <a:stCxn id="428" idx="6"/>
            <a:endCxn id="429" idx="2"/>
          </p:cNvCxnSpPr>
          <p:nvPr/>
        </p:nvCxnSpPr>
        <p:spPr>
          <a:xfrm>
            <a:off x="2799200" y="2571750"/>
            <a:ext cx="1224000" cy="0"/>
          </a:xfrm>
          <a:prstGeom prst="straightConnector1">
            <a:avLst/>
          </a:prstGeom>
          <a:noFill/>
          <a:ln w="9525" cap="flat" cmpd="sng">
            <a:solidFill>
              <a:schemeClr val="lt1"/>
            </a:solidFill>
            <a:prstDash val="solid"/>
            <a:round/>
            <a:headEnd type="none" w="med" len="med"/>
            <a:tailEnd type="none" w="med" len="med"/>
          </a:ln>
        </p:spPr>
      </p:cxnSp>
      <p:cxnSp>
        <p:nvCxnSpPr>
          <p:cNvPr id="432" name="Google Shape;432;p35"/>
          <p:cNvCxnSpPr>
            <a:cxnSpLocks/>
            <a:stCxn id="429" idx="6"/>
            <a:endCxn id="430" idx="2"/>
          </p:cNvCxnSpPr>
          <p:nvPr/>
        </p:nvCxnSpPr>
        <p:spPr>
          <a:xfrm>
            <a:off x="5120700" y="2571750"/>
            <a:ext cx="1224000" cy="0"/>
          </a:xfrm>
          <a:prstGeom prst="straightConnector1">
            <a:avLst/>
          </a:prstGeom>
          <a:noFill/>
          <a:ln w="9525" cap="flat" cmpd="sng">
            <a:solidFill>
              <a:schemeClr val="lt1"/>
            </a:solidFill>
            <a:prstDash val="solid"/>
            <a:round/>
            <a:headEnd type="none" w="med" len="med"/>
            <a:tailEnd type="none" w="med" len="med"/>
          </a:ln>
        </p:spPr>
      </p:cxnSp>
      <p:cxnSp>
        <p:nvCxnSpPr>
          <p:cNvPr id="433" name="Google Shape;433;p35"/>
          <p:cNvCxnSpPr>
            <a:stCxn id="428" idx="2"/>
          </p:cNvCxnSpPr>
          <p:nvPr/>
        </p:nvCxnSpPr>
        <p:spPr>
          <a:xfrm rot="10800000">
            <a:off x="-48100" y="2571750"/>
            <a:ext cx="1749900" cy="0"/>
          </a:xfrm>
          <a:prstGeom prst="straightConnector1">
            <a:avLst/>
          </a:prstGeom>
          <a:noFill/>
          <a:ln w="9525" cap="flat" cmpd="sng">
            <a:solidFill>
              <a:schemeClr val="lt1"/>
            </a:solidFill>
            <a:prstDash val="solid"/>
            <a:round/>
            <a:headEnd type="none" w="med" len="med"/>
            <a:tailEnd type="none" w="med" len="med"/>
          </a:ln>
        </p:spPr>
      </p:cxnSp>
      <p:sp>
        <p:nvSpPr>
          <p:cNvPr id="434" name="Google Shape;434;p35"/>
          <p:cNvSpPr txBox="1">
            <a:spLocks noGrp="1"/>
          </p:cNvSpPr>
          <p:nvPr>
            <p:ph type="title" idx="4294967295"/>
          </p:nvPr>
        </p:nvSpPr>
        <p:spPr>
          <a:xfrm>
            <a:off x="1447850" y="1489650"/>
            <a:ext cx="16053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500" dirty="0"/>
              <a:t>2006</a:t>
            </a:r>
            <a:endParaRPr sz="2500" dirty="0"/>
          </a:p>
        </p:txBody>
      </p:sp>
      <p:sp>
        <p:nvSpPr>
          <p:cNvPr id="435" name="Google Shape;435;p35"/>
          <p:cNvSpPr txBox="1">
            <a:spLocks noGrp="1"/>
          </p:cNvSpPr>
          <p:nvPr>
            <p:ph type="title" idx="4294967295"/>
          </p:nvPr>
        </p:nvSpPr>
        <p:spPr>
          <a:xfrm>
            <a:off x="3769334" y="1489650"/>
            <a:ext cx="16053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500" dirty="0"/>
              <a:t>2014</a:t>
            </a:r>
            <a:endParaRPr sz="2500" dirty="0"/>
          </a:p>
        </p:txBody>
      </p:sp>
      <p:sp>
        <p:nvSpPr>
          <p:cNvPr id="436" name="Google Shape;436;p35"/>
          <p:cNvSpPr txBox="1">
            <a:spLocks noGrp="1"/>
          </p:cNvSpPr>
          <p:nvPr>
            <p:ph type="title" idx="4294967295"/>
          </p:nvPr>
        </p:nvSpPr>
        <p:spPr>
          <a:xfrm>
            <a:off x="6090851" y="1489650"/>
            <a:ext cx="16053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500" dirty="0"/>
              <a:t>2022</a:t>
            </a:r>
            <a:endParaRPr sz="2500" dirty="0"/>
          </a:p>
        </p:txBody>
      </p:sp>
      <p:grpSp>
        <p:nvGrpSpPr>
          <p:cNvPr id="437" name="Google Shape;437;p35"/>
          <p:cNvGrpSpPr/>
          <p:nvPr/>
        </p:nvGrpSpPr>
        <p:grpSpPr>
          <a:xfrm>
            <a:off x="2804975" y="221500"/>
            <a:ext cx="3559250" cy="104700"/>
            <a:chOff x="2805000" y="488200"/>
            <a:chExt cx="3559250" cy="104700"/>
          </a:xfrm>
        </p:grpSpPr>
        <p:sp>
          <p:nvSpPr>
            <p:cNvPr id="438" name="Google Shape;438;p35"/>
            <p:cNvSpPr/>
            <p:nvPr/>
          </p:nvSpPr>
          <p:spPr>
            <a:xfrm>
              <a:off x="4519675" y="488200"/>
              <a:ext cx="104700" cy="104700"/>
            </a:xfrm>
            <a:prstGeom prst="star4">
              <a:avLst>
                <a:gd name="adj" fmla="val 125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39" name="Google Shape;439;p35"/>
            <p:cNvCxnSpPr/>
            <p:nvPr/>
          </p:nvCxnSpPr>
          <p:spPr>
            <a:xfrm rot="10800000">
              <a:off x="2805000" y="540550"/>
              <a:ext cx="1557000" cy="0"/>
            </a:xfrm>
            <a:prstGeom prst="straightConnector1">
              <a:avLst/>
            </a:prstGeom>
            <a:noFill/>
            <a:ln w="9525" cap="flat" cmpd="sng">
              <a:solidFill>
                <a:schemeClr val="lt1"/>
              </a:solidFill>
              <a:prstDash val="solid"/>
              <a:round/>
              <a:headEnd type="none" w="med" len="med"/>
              <a:tailEnd type="none" w="med" len="med"/>
            </a:ln>
          </p:spPr>
        </p:cxnSp>
        <p:cxnSp>
          <p:nvCxnSpPr>
            <p:cNvPr id="440" name="Google Shape;440;p35"/>
            <p:cNvCxnSpPr/>
            <p:nvPr/>
          </p:nvCxnSpPr>
          <p:spPr>
            <a:xfrm rot="10800000">
              <a:off x="4782050" y="540550"/>
              <a:ext cx="1582200" cy="0"/>
            </a:xfrm>
            <a:prstGeom prst="straightConnector1">
              <a:avLst/>
            </a:prstGeom>
            <a:noFill/>
            <a:ln w="9525" cap="flat" cmpd="sng">
              <a:solidFill>
                <a:schemeClr val="lt1"/>
              </a:solidFill>
              <a:prstDash val="solid"/>
              <a:round/>
              <a:headEnd type="none" w="med" len="med"/>
              <a:tailEnd type="none" w="med" len="med"/>
            </a:ln>
          </p:spPr>
        </p:cxnSp>
      </p:grpSp>
      <p:grpSp>
        <p:nvGrpSpPr>
          <p:cNvPr id="441" name="Google Shape;441;p35"/>
          <p:cNvGrpSpPr/>
          <p:nvPr/>
        </p:nvGrpSpPr>
        <p:grpSpPr>
          <a:xfrm>
            <a:off x="6625996" y="2297463"/>
            <a:ext cx="504442" cy="548568"/>
            <a:chOff x="2400556" y="2313968"/>
            <a:chExt cx="437276" cy="474581"/>
          </a:xfrm>
        </p:grpSpPr>
        <p:sp>
          <p:nvSpPr>
            <p:cNvPr id="442" name="Google Shape;442;p35"/>
            <p:cNvSpPr/>
            <p:nvPr/>
          </p:nvSpPr>
          <p:spPr>
            <a:xfrm>
              <a:off x="2400556" y="2313968"/>
              <a:ext cx="437276" cy="474581"/>
            </a:xfrm>
            <a:custGeom>
              <a:avLst/>
              <a:gdLst/>
              <a:ahLst/>
              <a:cxnLst/>
              <a:rect l="l" t="t" r="r" b="b"/>
              <a:pathLst>
                <a:path w="13726" h="14897" extrusionOk="0">
                  <a:moveTo>
                    <a:pt x="8530" y="2271"/>
                  </a:moveTo>
                  <a:lnTo>
                    <a:pt x="8530" y="2994"/>
                  </a:lnTo>
                  <a:lnTo>
                    <a:pt x="5196" y="2994"/>
                  </a:lnTo>
                  <a:lnTo>
                    <a:pt x="5196" y="2271"/>
                  </a:lnTo>
                  <a:close/>
                  <a:moveTo>
                    <a:pt x="10268" y="3429"/>
                  </a:moveTo>
                  <a:lnTo>
                    <a:pt x="10268" y="3994"/>
                  </a:lnTo>
                  <a:lnTo>
                    <a:pt x="3456" y="3994"/>
                  </a:lnTo>
                  <a:lnTo>
                    <a:pt x="3456" y="3429"/>
                  </a:lnTo>
                  <a:close/>
                  <a:moveTo>
                    <a:pt x="3234" y="5292"/>
                  </a:moveTo>
                  <a:lnTo>
                    <a:pt x="3234" y="5855"/>
                  </a:lnTo>
                  <a:lnTo>
                    <a:pt x="636" y="5855"/>
                  </a:lnTo>
                  <a:lnTo>
                    <a:pt x="636" y="5292"/>
                  </a:lnTo>
                  <a:close/>
                  <a:moveTo>
                    <a:pt x="13090" y="5292"/>
                  </a:moveTo>
                  <a:lnTo>
                    <a:pt x="13090" y="5855"/>
                  </a:lnTo>
                  <a:lnTo>
                    <a:pt x="10491" y="5855"/>
                  </a:lnTo>
                  <a:lnTo>
                    <a:pt x="10491" y="5292"/>
                  </a:lnTo>
                  <a:close/>
                  <a:moveTo>
                    <a:pt x="8782" y="11507"/>
                  </a:moveTo>
                  <a:lnTo>
                    <a:pt x="8782" y="12072"/>
                  </a:lnTo>
                  <a:lnTo>
                    <a:pt x="4940" y="12072"/>
                  </a:lnTo>
                  <a:lnTo>
                    <a:pt x="4940" y="11507"/>
                  </a:lnTo>
                  <a:close/>
                  <a:moveTo>
                    <a:pt x="6643" y="12509"/>
                  </a:moveTo>
                  <a:lnTo>
                    <a:pt x="6643" y="14459"/>
                  </a:lnTo>
                  <a:lnTo>
                    <a:pt x="5298" y="14459"/>
                  </a:lnTo>
                  <a:lnTo>
                    <a:pt x="5298" y="12509"/>
                  </a:lnTo>
                  <a:close/>
                  <a:moveTo>
                    <a:pt x="8426" y="12509"/>
                  </a:moveTo>
                  <a:lnTo>
                    <a:pt x="8426" y="14459"/>
                  </a:lnTo>
                  <a:lnTo>
                    <a:pt x="7080" y="14459"/>
                  </a:lnTo>
                  <a:lnTo>
                    <a:pt x="7080" y="12509"/>
                  </a:lnTo>
                  <a:close/>
                  <a:moveTo>
                    <a:pt x="10054" y="4431"/>
                  </a:moveTo>
                  <a:lnTo>
                    <a:pt x="10054" y="14459"/>
                  </a:lnTo>
                  <a:lnTo>
                    <a:pt x="8863" y="14459"/>
                  </a:lnTo>
                  <a:lnTo>
                    <a:pt x="8863" y="12500"/>
                  </a:lnTo>
                  <a:cubicBezTo>
                    <a:pt x="9065" y="12464"/>
                    <a:pt x="9221" y="12289"/>
                    <a:pt x="9221" y="12076"/>
                  </a:cubicBezTo>
                  <a:lnTo>
                    <a:pt x="9221" y="11498"/>
                  </a:lnTo>
                  <a:cubicBezTo>
                    <a:pt x="9221" y="11261"/>
                    <a:pt x="9029" y="11070"/>
                    <a:pt x="8790" y="11070"/>
                  </a:cubicBezTo>
                  <a:lnTo>
                    <a:pt x="4936" y="11070"/>
                  </a:lnTo>
                  <a:cubicBezTo>
                    <a:pt x="4697" y="11070"/>
                    <a:pt x="4505" y="11261"/>
                    <a:pt x="4505" y="11498"/>
                  </a:cubicBezTo>
                  <a:lnTo>
                    <a:pt x="4505" y="12076"/>
                  </a:lnTo>
                  <a:cubicBezTo>
                    <a:pt x="4505" y="12289"/>
                    <a:pt x="4661" y="12464"/>
                    <a:pt x="4863" y="12500"/>
                  </a:cubicBezTo>
                  <a:lnTo>
                    <a:pt x="4863" y="14459"/>
                  </a:lnTo>
                  <a:lnTo>
                    <a:pt x="3669" y="14459"/>
                  </a:lnTo>
                  <a:lnTo>
                    <a:pt x="3669" y="4431"/>
                  </a:lnTo>
                  <a:close/>
                  <a:moveTo>
                    <a:pt x="3232" y="6294"/>
                  </a:moveTo>
                  <a:lnTo>
                    <a:pt x="3232" y="14461"/>
                  </a:lnTo>
                  <a:lnTo>
                    <a:pt x="847" y="14461"/>
                  </a:lnTo>
                  <a:lnTo>
                    <a:pt x="847" y="6294"/>
                  </a:lnTo>
                  <a:close/>
                  <a:moveTo>
                    <a:pt x="4786" y="1"/>
                  </a:moveTo>
                  <a:cubicBezTo>
                    <a:pt x="4501" y="1"/>
                    <a:pt x="4271" y="233"/>
                    <a:pt x="4271" y="517"/>
                  </a:cubicBezTo>
                  <a:lnTo>
                    <a:pt x="4271" y="1755"/>
                  </a:lnTo>
                  <a:cubicBezTo>
                    <a:pt x="4271" y="2030"/>
                    <a:pt x="4490" y="2256"/>
                    <a:pt x="4761" y="2269"/>
                  </a:cubicBezTo>
                  <a:lnTo>
                    <a:pt x="4761" y="2994"/>
                  </a:lnTo>
                  <a:lnTo>
                    <a:pt x="3450" y="2994"/>
                  </a:lnTo>
                  <a:cubicBezTo>
                    <a:pt x="3213" y="2994"/>
                    <a:pt x="3021" y="3186"/>
                    <a:pt x="3021" y="3422"/>
                  </a:cubicBezTo>
                  <a:lnTo>
                    <a:pt x="3021" y="4002"/>
                  </a:lnTo>
                  <a:cubicBezTo>
                    <a:pt x="3021" y="4158"/>
                    <a:pt x="3107" y="4296"/>
                    <a:pt x="3234" y="4371"/>
                  </a:cubicBezTo>
                  <a:lnTo>
                    <a:pt x="3234" y="4857"/>
                  </a:lnTo>
                  <a:lnTo>
                    <a:pt x="631" y="4857"/>
                  </a:lnTo>
                  <a:cubicBezTo>
                    <a:pt x="395" y="4857"/>
                    <a:pt x="203" y="5049"/>
                    <a:pt x="203" y="5286"/>
                  </a:cubicBezTo>
                  <a:lnTo>
                    <a:pt x="203" y="5863"/>
                  </a:lnTo>
                  <a:cubicBezTo>
                    <a:pt x="203" y="6021"/>
                    <a:pt x="288" y="6160"/>
                    <a:pt x="416" y="6234"/>
                  </a:cubicBezTo>
                  <a:lnTo>
                    <a:pt x="416" y="14461"/>
                  </a:lnTo>
                  <a:lnTo>
                    <a:pt x="218" y="14461"/>
                  </a:lnTo>
                  <a:cubicBezTo>
                    <a:pt x="98" y="14461"/>
                    <a:pt x="0" y="14559"/>
                    <a:pt x="0" y="14679"/>
                  </a:cubicBezTo>
                  <a:cubicBezTo>
                    <a:pt x="0" y="14798"/>
                    <a:pt x="92" y="14896"/>
                    <a:pt x="213" y="14896"/>
                  </a:cubicBezTo>
                  <a:lnTo>
                    <a:pt x="13508" y="14896"/>
                  </a:lnTo>
                  <a:cubicBezTo>
                    <a:pt x="13628" y="14896"/>
                    <a:pt x="13726" y="14796"/>
                    <a:pt x="13726" y="14677"/>
                  </a:cubicBezTo>
                  <a:cubicBezTo>
                    <a:pt x="13726" y="14557"/>
                    <a:pt x="13628" y="14459"/>
                    <a:pt x="13508" y="14459"/>
                  </a:cubicBezTo>
                  <a:lnTo>
                    <a:pt x="13310" y="14459"/>
                  </a:lnTo>
                  <a:lnTo>
                    <a:pt x="13310" y="10283"/>
                  </a:lnTo>
                  <a:cubicBezTo>
                    <a:pt x="13310" y="10163"/>
                    <a:pt x="13212" y="10063"/>
                    <a:pt x="13092" y="10063"/>
                  </a:cubicBezTo>
                  <a:cubicBezTo>
                    <a:pt x="12973" y="10063"/>
                    <a:pt x="12873" y="10163"/>
                    <a:pt x="12873" y="10283"/>
                  </a:cubicBezTo>
                  <a:lnTo>
                    <a:pt x="12873" y="14459"/>
                  </a:lnTo>
                  <a:lnTo>
                    <a:pt x="10489" y="14459"/>
                  </a:lnTo>
                  <a:lnTo>
                    <a:pt x="10489" y="6290"/>
                  </a:lnTo>
                  <a:lnTo>
                    <a:pt x="12873" y="6290"/>
                  </a:lnTo>
                  <a:lnTo>
                    <a:pt x="12873" y="9262"/>
                  </a:lnTo>
                  <a:cubicBezTo>
                    <a:pt x="12873" y="9381"/>
                    <a:pt x="12973" y="9481"/>
                    <a:pt x="13092" y="9481"/>
                  </a:cubicBezTo>
                  <a:cubicBezTo>
                    <a:pt x="13212" y="9481"/>
                    <a:pt x="13310" y="9381"/>
                    <a:pt x="13310" y="9262"/>
                  </a:cubicBezTo>
                  <a:lnTo>
                    <a:pt x="13310" y="6230"/>
                  </a:lnTo>
                  <a:cubicBezTo>
                    <a:pt x="13438" y="6155"/>
                    <a:pt x="13523" y="6017"/>
                    <a:pt x="13523" y="5859"/>
                  </a:cubicBezTo>
                  <a:lnTo>
                    <a:pt x="13523" y="5281"/>
                  </a:lnTo>
                  <a:cubicBezTo>
                    <a:pt x="13523" y="5043"/>
                    <a:pt x="13331" y="4851"/>
                    <a:pt x="13095" y="4851"/>
                  </a:cubicBezTo>
                  <a:lnTo>
                    <a:pt x="10491" y="4851"/>
                  </a:lnTo>
                  <a:lnTo>
                    <a:pt x="10491" y="4367"/>
                  </a:lnTo>
                  <a:cubicBezTo>
                    <a:pt x="10619" y="4292"/>
                    <a:pt x="10705" y="4154"/>
                    <a:pt x="10705" y="3996"/>
                  </a:cubicBezTo>
                  <a:lnTo>
                    <a:pt x="10705" y="3418"/>
                  </a:lnTo>
                  <a:cubicBezTo>
                    <a:pt x="10705" y="3181"/>
                    <a:pt x="10513" y="2990"/>
                    <a:pt x="10276" y="2990"/>
                  </a:cubicBezTo>
                  <a:lnTo>
                    <a:pt x="8967" y="2990"/>
                  </a:lnTo>
                  <a:lnTo>
                    <a:pt x="8967" y="2265"/>
                  </a:lnTo>
                  <a:cubicBezTo>
                    <a:pt x="9238" y="2250"/>
                    <a:pt x="9458" y="2026"/>
                    <a:pt x="9458" y="1749"/>
                  </a:cubicBezTo>
                  <a:lnTo>
                    <a:pt x="9458" y="517"/>
                  </a:lnTo>
                  <a:cubicBezTo>
                    <a:pt x="9458" y="231"/>
                    <a:pt x="9225" y="1"/>
                    <a:pt x="8944" y="1"/>
                  </a:cubicBezTo>
                  <a:lnTo>
                    <a:pt x="7372" y="1"/>
                  </a:lnTo>
                  <a:cubicBezTo>
                    <a:pt x="7253" y="1"/>
                    <a:pt x="7155" y="99"/>
                    <a:pt x="7155" y="220"/>
                  </a:cubicBezTo>
                  <a:cubicBezTo>
                    <a:pt x="7155" y="340"/>
                    <a:pt x="7253" y="438"/>
                    <a:pt x="7372" y="438"/>
                  </a:cubicBezTo>
                  <a:lnTo>
                    <a:pt x="8944" y="438"/>
                  </a:lnTo>
                  <a:cubicBezTo>
                    <a:pt x="8986" y="438"/>
                    <a:pt x="9020" y="472"/>
                    <a:pt x="9020" y="514"/>
                  </a:cubicBezTo>
                  <a:lnTo>
                    <a:pt x="9020" y="1755"/>
                  </a:lnTo>
                  <a:cubicBezTo>
                    <a:pt x="9020" y="1798"/>
                    <a:pt x="8986" y="1832"/>
                    <a:pt x="8944" y="1832"/>
                  </a:cubicBezTo>
                  <a:lnTo>
                    <a:pt x="4786" y="1832"/>
                  </a:lnTo>
                  <a:cubicBezTo>
                    <a:pt x="4744" y="1832"/>
                    <a:pt x="4708" y="1798"/>
                    <a:pt x="4708" y="1755"/>
                  </a:cubicBezTo>
                  <a:lnTo>
                    <a:pt x="4708" y="517"/>
                  </a:lnTo>
                  <a:cubicBezTo>
                    <a:pt x="4708" y="474"/>
                    <a:pt x="4744" y="438"/>
                    <a:pt x="4786" y="438"/>
                  </a:cubicBezTo>
                  <a:lnTo>
                    <a:pt x="6356" y="438"/>
                  </a:lnTo>
                  <a:cubicBezTo>
                    <a:pt x="6475" y="438"/>
                    <a:pt x="6573" y="340"/>
                    <a:pt x="6573" y="220"/>
                  </a:cubicBezTo>
                  <a:cubicBezTo>
                    <a:pt x="6573" y="101"/>
                    <a:pt x="6475" y="1"/>
                    <a:pt x="63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35"/>
            <p:cNvSpPr/>
            <p:nvPr/>
          </p:nvSpPr>
          <p:spPr>
            <a:xfrm>
              <a:off x="2536523" y="2477301"/>
              <a:ext cx="45110" cy="47786"/>
            </a:xfrm>
            <a:custGeom>
              <a:avLst/>
              <a:gdLst/>
              <a:ahLst/>
              <a:cxnLst/>
              <a:rect l="l" t="t" r="r" b="b"/>
              <a:pathLst>
                <a:path w="1416" h="1500" extrusionOk="0">
                  <a:moveTo>
                    <a:pt x="979" y="438"/>
                  </a:moveTo>
                  <a:cubicBezTo>
                    <a:pt x="981" y="438"/>
                    <a:pt x="981" y="442"/>
                    <a:pt x="981" y="442"/>
                  </a:cubicBezTo>
                  <a:lnTo>
                    <a:pt x="981" y="1060"/>
                  </a:lnTo>
                  <a:cubicBezTo>
                    <a:pt x="981" y="1063"/>
                    <a:pt x="979" y="1063"/>
                    <a:pt x="979" y="1063"/>
                  </a:cubicBezTo>
                  <a:lnTo>
                    <a:pt x="444" y="1063"/>
                  </a:lnTo>
                  <a:cubicBezTo>
                    <a:pt x="440" y="1063"/>
                    <a:pt x="440" y="1060"/>
                    <a:pt x="440" y="1060"/>
                  </a:cubicBezTo>
                  <a:lnTo>
                    <a:pt x="440" y="442"/>
                  </a:lnTo>
                  <a:cubicBezTo>
                    <a:pt x="440" y="438"/>
                    <a:pt x="444" y="438"/>
                    <a:pt x="444" y="438"/>
                  </a:cubicBezTo>
                  <a:close/>
                  <a:moveTo>
                    <a:pt x="440" y="1"/>
                  </a:moveTo>
                  <a:cubicBezTo>
                    <a:pt x="199" y="1"/>
                    <a:pt x="0" y="199"/>
                    <a:pt x="0" y="442"/>
                  </a:cubicBezTo>
                  <a:lnTo>
                    <a:pt x="0" y="1060"/>
                  </a:lnTo>
                  <a:cubicBezTo>
                    <a:pt x="0" y="1301"/>
                    <a:pt x="199" y="1500"/>
                    <a:pt x="440" y="1500"/>
                  </a:cubicBezTo>
                  <a:lnTo>
                    <a:pt x="977" y="1500"/>
                  </a:lnTo>
                  <a:cubicBezTo>
                    <a:pt x="1218" y="1500"/>
                    <a:pt x="1416" y="1301"/>
                    <a:pt x="1416" y="1060"/>
                  </a:cubicBezTo>
                  <a:lnTo>
                    <a:pt x="1416" y="442"/>
                  </a:lnTo>
                  <a:cubicBezTo>
                    <a:pt x="1416" y="199"/>
                    <a:pt x="1218" y="1"/>
                    <a:pt x="9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35"/>
            <p:cNvSpPr/>
            <p:nvPr/>
          </p:nvSpPr>
          <p:spPr>
            <a:xfrm>
              <a:off x="2596639" y="2477301"/>
              <a:ext cx="45110" cy="47786"/>
            </a:xfrm>
            <a:custGeom>
              <a:avLst/>
              <a:gdLst/>
              <a:ahLst/>
              <a:cxnLst/>
              <a:rect l="l" t="t" r="r" b="b"/>
              <a:pathLst>
                <a:path w="1416" h="1500" extrusionOk="0">
                  <a:moveTo>
                    <a:pt x="977" y="438"/>
                  </a:moveTo>
                  <a:cubicBezTo>
                    <a:pt x="979" y="438"/>
                    <a:pt x="979" y="442"/>
                    <a:pt x="979" y="442"/>
                  </a:cubicBezTo>
                  <a:lnTo>
                    <a:pt x="979" y="1060"/>
                  </a:lnTo>
                  <a:cubicBezTo>
                    <a:pt x="979" y="1063"/>
                    <a:pt x="977" y="1063"/>
                    <a:pt x="977" y="1063"/>
                  </a:cubicBezTo>
                  <a:lnTo>
                    <a:pt x="439" y="1063"/>
                  </a:lnTo>
                  <a:cubicBezTo>
                    <a:pt x="437" y="1063"/>
                    <a:pt x="437" y="1060"/>
                    <a:pt x="437" y="1060"/>
                  </a:cubicBezTo>
                  <a:lnTo>
                    <a:pt x="437" y="442"/>
                  </a:lnTo>
                  <a:cubicBezTo>
                    <a:pt x="437" y="438"/>
                    <a:pt x="439" y="438"/>
                    <a:pt x="439" y="438"/>
                  </a:cubicBezTo>
                  <a:close/>
                  <a:moveTo>
                    <a:pt x="439" y="1"/>
                  </a:moveTo>
                  <a:cubicBezTo>
                    <a:pt x="198" y="1"/>
                    <a:pt x="0" y="199"/>
                    <a:pt x="0" y="442"/>
                  </a:cubicBezTo>
                  <a:lnTo>
                    <a:pt x="0" y="1060"/>
                  </a:lnTo>
                  <a:cubicBezTo>
                    <a:pt x="0" y="1301"/>
                    <a:pt x="198" y="1500"/>
                    <a:pt x="439" y="1500"/>
                  </a:cubicBezTo>
                  <a:lnTo>
                    <a:pt x="977" y="1500"/>
                  </a:lnTo>
                  <a:cubicBezTo>
                    <a:pt x="1217" y="1500"/>
                    <a:pt x="1416" y="1301"/>
                    <a:pt x="1416" y="1060"/>
                  </a:cubicBezTo>
                  <a:lnTo>
                    <a:pt x="1416" y="442"/>
                  </a:lnTo>
                  <a:cubicBezTo>
                    <a:pt x="1416" y="199"/>
                    <a:pt x="1217" y="1"/>
                    <a:pt x="9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35"/>
            <p:cNvSpPr/>
            <p:nvPr/>
          </p:nvSpPr>
          <p:spPr>
            <a:xfrm>
              <a:off x="2656658" y="2477301"/>
              <a:ext cx="45142" cy="47786"/>
            </a:xfrm>
            <a:custGeom>
              <a:avLst/>
              <a:gdLst/>
              <a:ahLst/>
              <a:cxnLst/>
              <a:rect l="l" t="t" r="r" b="b"/>
              <a:pathLst>
                <a:path w="1417" h="1500" extrusionOk="0">
                  <a:moveTo>
                    <a:pt x="975" y="438"/>
                  </a:moveTo>
                  <a:cubicBezTo>
                    <a:pt x="979" y="438"/>
                    <a:pt x="979" y="442"/>
                    <a:pt x="979" y="442"/>
                  </a:cubicBezTo>
                  <a:lnTo>
                    <a:pt x="979" y="1060"/>
                  </a:lnTo>
                  <a:cubicBezTo>
                    <a:pt x="979" y="1063"/>
                    <a:pt x="975" y="1063"/>
                    <a:pt x="975" y="1063"/>
                  </a:cubicBezTo>
                  <a:lnTo>
                    <a:pt x="440" y="1063"/>
                  </a:lnTo>
                  <a:cubicBezTo>
                    <a:pt x="438" y="1063"/>
                    <a:pt x="438" y="1060"/>
                    <a:pt x="438" y="1060"/>
                  </a:cubicBezTo>
                  <a:lnTo>
                    <a:pt x="438" y="442"/>
                  </a:lnTo>
                  <a:cubicBezTo>
                    <a:pt x="438" y="438"/>
                    <a:pt x="440" y="438"/>
                    <a:pt x="440" y="438"/>
                  </a:cubicBezTo>
                  <a:close/>
                  <a:moveTo>
                    <a:pt x="440" y="1"/>
                  </a:moveTo>
                  <a:cubicBezTo>
                    <a:pt x="197" y="1"/>
                    <a:pt x="1" y="199"/>
                    <a:pt x="1" y="442"/>
                  </a:cubicBezTo>
                  <a:lnTo>
                    <a:pt x="1" y="1060"/>
                  </a:lnTo>
                  <a:cubicBezTo>
                    <a:pt x="1" y="1301"/>
                    <a:pt x="197" y="1500"/>
                    <a:pt x="440" y="1500"/>
                  </a:cubicBezTo>
                  <a:lnTo>
                    <a:pt x="975" y="1500"/>
                  </a:lnTo>
                  <a:cubicBezTo>
                    <a:pt x="1218" y="1500"/>
                    <a:pt x="1416" y="1301"/>
                    <a:pt x="1416" y="1060"/>
                  </a:cubicBezTo>
                  <a:lnTo>
                    <a:pt x="1416" y="442"/>
                  </a:lnTo>
                  <a:cubicBezTo>
                    <a:pt x="1416" y="199"/>
                    <a:pt x="1218" y="1"/>
                    <a:pt x="9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35"/>
            <p:cNvSpPr/>
            <p:nvPr/>
          </p:nvSpPr>
          <p:spPr>
            <a:xfrm>
              <a:off x="2536523" y="2539392"/>
              <a:ext cx="45110" cy="47723"/>
            </a:xfrm>
            <a:custGeom>
              <a:avLst/>
              <a:gdLst/>
              <a:ahLst/>
              <a:cxnLst/>
              <a:rect l="l" t="t" r="r" b="b"/>
              <a:pathLst>
                <a:path w="1416" h="1498" extrusionOk="0">
                  <a:moveTo>
                    <a:pt x="979" y="438"/>
                  </a:moveTo>
                  <a:cubicBezTo>
                    <a:pt x="981" y="438"/>
                    <a:pt x="981" y="440"/>
                    <a:pt x="981" y="440"/>
                  </a:cubicBezTo>
                  <a:lnTo>
                    <a:pt x="981" y="1058"/>
                  </a:lnTo>
                  <a:cubicBezTo>
                    <a:pt x="981" y="1062"/>
                    <a:pt x="979" y="1062"/>
                    <a:pt x="979" y="1062"/>
                  </a:cubicBezTo>
                  <a:lnTo>
                    <a:pt x="444" y="1062"/>
                  </a:lnTo>
                  <a:cubicBezTo>
                    <a:pt x="440" y="1062"/>
                    <a:pt x="440" y="1058"/>
                    <a:pt x="440" y="1058"/>
                  </a:cubicBezTo>
                  <a:lnTo>
                    <a:pt x="440" y="440"/>
                  </a:lnTo>
                  <a:cubicBezTo>
                    <a:pt x="440" y="438"/>
                    <a:pt x="444" y="438"/>
                    <a:pt x="444" y="438"/>
                  </a:cubicBezTo>
                  <a:close/>
                  <a:moveTo>
                    <a:pt x="440" y="0"/>
                  </a:moveTo>
                  <a:cubicBezTo>
                    <a:pt x="199" y="0"/>
                    <a:pt x="0" y="199"/>
                    <a:pt x="0" y="440"/>
                  </a:cubicBezTo>
                  <a:lnTo>
                    <a:pt x="0" y="1058"/>
                  </a:lnTo>
                  <a:cubicBezTo>
                    <a:pt x="0" y="1301"/>
                    <a:pt x="199" y="1497"/>
                    <a:pt x="440" y="1497"/>
                  </a:cubicBezTo>
                  <a:lnTo>
                    <a:pt x="977" y="1497"/>
                  </a:lnTo>
                  <a:cubicBezTo>
                    <a:pt x="1218" y="1497"/>
                    <a:pt x="1416" y="1301"/>
                    <a:pt x="1416" y="1058"/>
                  </a:cubicBezTo>
                  <a:lnTo>
                    <a:pt x="1416" y="440"/>
                  </a:lnTo>
                  <a:cubicBezTo>
                    <a:pt x="1416" y="199"/>
                    <a:pt x="1218" y="0"/>
                    <a:pt x="9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35"/>
            <p:cNvSpPr/>
            <p:nvPr/>
          </p:nvSpPr>
          <p:spPr>
            <a:xfrm>
              <a:off x="2596639" y="2539392"/>
              <a:ext cx="45110" cy="47723"/>
            </a:xfrm>
            <a:custGeom>
              <a:avLst/>
              <a:gdLst/>
              <a:ahLst/>
              <a:cxnLst/>
              <a:rect l="l" t="t" r="r" b="b"/>
              <a:pathLst>
                <a:path w="1416" h="1498" extrusionOk="0">
                  <a:moveTo>
                    <a:pt x="977" y="438"/>
                  </a:moveTo>
                  <a:cubicBezTo>
                    <a:pt x="979" y="438"/>
                    <a:pt x="979" y="440"/>
                    <a:pt x="979" y="440"/>
                  </a:cubicBezTo>
                  <a:lnTo>
                    <a:pt x="979" y="1058"/>
                  </a:lnTo>
                  <a:cubicBezTo>
                    <a:pt x="979" y="1062"/>
                    <a:pt x="977" y="1062"/>
                    <a:pt x="977" y="1062"/>
                  </a:cubicBezTo>
                  <a:lnTo>
                    <a:pt x="439" y="1062"/>
                  </a:lnTo>
                  <a:cubicBezTo>
                    <a:pt x="437" y="1062"/>
                    <a:pt x="437" y="1058"/>
                    <a:pt x="437" y="1058"/>
                  </a:cubicBezTo>
                  <a:lnTo>
                    <a:pt x="437" y="440"/>
                  </a:lnTo>
                  <a:cubicBezTo>
                    <a:pt x="437" y="438"/>
                    <a:pt x="439" y="438"/>
                    <a:pt x="439" y="438"/>
                  </a:cubicBezTo>
                  <a:close/>
                  <a:moveTo>
                    <a:pt x="439" y="0"/>
                  </a:moveTo>
                  <a:cubicBezTo>
                    <a:pt x="198" y="0"/>
                    <a:pt x="0" y="199"/>
                    <a:pt x="0" y="440"/>
                  </a:cubicBezTo>
                  <a:lnTo>
                    <a:pt x="0" y="1058"/>
                  </a:lnTo>
                  <a:cubicBezTo>
                    <a:pt x="0" y="1301"/>
                    <a:pt x="198" y="1497"/>
                    <a:pt x="439" y="1497"/>
                  </a:cubicBezTo>
                  <a:lnTo>
                    <a:pt x="977" y="1497"/>
                  </a:lnTo>
                  <a:cubicBezTo>
                    <a:pt x="1217" y="1497"/>
                    <a:pt x="1416" y="1301"/>
                    <a:pt x="1416" y="1058"/>
                  </a:cubicBezTo>
                  <a:lnTo>
                    <a:pt x="1416" y="440"/>
                  </a:lnTo>
                  <a:cubicBezTo>
                    <a:pt x="1416" y="199"/>
                    <a:pt x="1217" y="0"/>
                    <a:pt x="9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35"/>
            <p:cNvSpPr/>
            <p:nvPr/>
          </p:nvSpPr>
          <p:spPr>
            <a:xfrm>
              <a:off x="2656658" y="2539392"/>
              <a:ext cx="45142" cy="47723"/>
            </a:xfrm>
            <a:custGeom>
              <a:avLst/>
              <a:gdLst/>
              <a:ahLst/>
              <a:cxnLst/>
              <a:rect l="l" t="t" r="r" b="b"/>
              <a:pathLst>
                <a:path w="1417" h="1498" extrusionOk="0">
                  <a:moveTo>
                    <a:pt x="975" y="438"/>
                  </a:moveTo>
                  <a:cubicBezTo>
                    <a:pt x="979" y="438"/>
                    <a:pt x="979" y="440"/>
                    <a:pt x="979" y="440"/>
                  </a:cubicBezTo>
                  <a:lnTo>
                    <a:pt x="979" y="1058"/>
                  </a:lnTo>
                  <a:cubicBezTo>
                    <a:pt x="979" y="1062"/>
                    <a:pt x="975" y="1062"/>
                    <a:pt x="975" y="1062"/>
                  </a:cubicBezTo>
                  <a:lnTo>
                    <a:pt x="440" y="1062"/>
                  </a:lnTo>
                  <a:cubicBezTo>
                    <a:pt x="438" y="1062"/>
                    <a:pt x="438" y="1058"/>
                    <a:pt x="438" y="1058"/>
                  </a:cubicBezTo>
                  <a:lnTo>
                    <a:pt x="438" y="440"/>
                  </a:lnTo>
                  <a:cubicBezTo>
                    <a:pt x="438" y="438"/>
                    <a:pt x="440" y="438"/>
                    <a:pt x="440" y="438"/>
                  </a:cubicBezTo>
                  <a:close/>
                  <a:moveTo>
                    <a:pt x="440" y="0"/>
                  </a:moveTo>
                  <a:cubicBezTo>
                    <a:pt x="197" y="0"/>
                    <a:pt x="1" y="199"/>
                    <a:pt x="1" y="440"/>
                  </a:cubicBezTo>
                  <a:lnTo>
                    <a:pt x="1" y="1058"/>
                  </a:lnTo>
                  <a:cubicBezTo>
                    <a:pt x="1" y="1301"/>
                    <a:pt x="197" y="1497"/>
                    <a:pt x="440" y="1497"/>
                  </a:cubicBezTo>
                  <a:lnTo>
                    <a:pt x="975" y="1497"/>
                  </a:lnTo>
                  <a:cubicBezTo>
                    <a:pt x="1218" y="1497"/>
                    <a:pt x="1416" y="1301"/>
                    <a:pt x="1416" y="1058"/>
                  </a:cubicBezTo>
                  <a:lnTo>
                    <a:pt x="1416" y="440"/>
                  </a:lnTo>
                  <a:cubicBezTo>
                    <a:pt x="1416" y="199"/>
                    <a:pt x="1218" y="0"/>
                    <a:pt x="9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35"/>
            <p:cNvSpPr/>
            <p:nvPr/>
          </p:nvSpPr>
          <p:spPr>
            <a:xfrm>
              <a:off x="2536523" y="2601482"/>
              <a:ext cx="45110" cy="47691"/>
            </a:xfrm>
            <a:custGeom>
              <a:avLst/>
              <a:gdLst/>
              <a:ahLst/>
              <a:cxnLst/>
              <a:rect l="l" t="t" r="r" b="b"/>
              <a:pathLst>
                <a:path w="1416" h="1497" extrusionOk="0">
                  <a:moveTo>
                    <a:pt x="979" y="437"/>
                  </a:moveTo>
                  <a:cubicBezTo>
                    <a:pt x="981" y="437"/>
                    <a:pt x="981" y="439"/>
                    <a:pt x="981" y="439"/>
                  </a:cubicBezTo>
                  <a:lnTo>
                    <a:pt x="981" y="1057"/>
                  </a:lnTo>
                  <a:cubicBezTo>
                    <a:pt x="981" y="1060"/>
                    <a:pt x="979" y="1060"/>
                    <a:pt x="979" y="1060"/>
                  </a:cubicBezTo>
                  <a:lnTo>
                    <a:pt x="444" y="1060"/>
                  </a:lnTo>
                  <a:cubicBezTo>
                    <a:pt x="440" y="1060"/>
                    <a:pt x="440" y="1057"/>
                    <a:pt x="440" y="1057"/>
                  </a:cubicBezTo>
                  <a:lnTo>
                    <a:pt x="440" y="439"/>
                  </a:lnTo>
                  <a:cubicBezTo>
                    <a:pt x="440" y="437"/>
                    <a:pt x="444" y="437"/>
                    <a:pt x="444" y="437"/>
                  </a:cubicBezTo>
                  <a:close/>
                  <a:moveTo>
                    <a:pt x="440" y="0"/>
                  </a:moveTo>
                  <a:cubicBezTo>
                    <a:pt x="199" y="0"/>
                    <a:pt x="0" y="196"/>
                    <a:pt x="0" y="439"/>
                  </a:cubicBezTo>
                  <a:lnTo>
                    <a:pt x="0" y="1057"/>
                  </a:lnTo>
                  <a:cubicBezTo>
                    <a:pt x="0" y="1300"/>
                    <a:pt x="199" y="1497"/>
                    <a:pt x="440" y="1497"/>
                  </a:cubicBezTo>
                  <a:lnTo>
                    <a:pt x="977" y="1497"/>
                  </a:lnTo>
                  <a:cubicBezTo>
                    <a:pt x="1218" y="1497"/>
                    <a:pt x="1416" y="1300"/>
                    <a:pt x="1416" y="1057"/>
                  </a:cubicBezTo>
                  <a:lnTo>
                    <a:pt x="1416" y="439"/>
                  </a:lnTo>
                  <a:cubicBezTo>
                    <a:pt x="1416" y="196"/>
                    <a:pt x="1218" y="0"/>
                    <a:pt x="9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35"/>
            <p:cNvSpPr/>
            <p:nvPr/>
          </p:nvSpPr>
          <p:spPr>
            <a:xfrm>
              <a:off x="2596639" y="2601482"/>
              <a:ext cx="45110" cy="47691"/>
            </a:xfrm>
            <a:custGeom>
              <a:avLst/>
              <a:gdLst/>
              <a:ahLst/>
              <a:cxnLst/>
              <a:rect l="l" t="t" r="r" b="b"/>
              <a:pathLst>
                <a:path w="1416" h="1497" extrusionOk="0">
                  <a:moveTo>
                    <a:pt x="977" y="437"/>
                  </a:moveTo>
                  <a:cubicBezTo>
                    <a:pt x="979" y="437"/>
                    <a:pt x="979" y="439"/>
                    <a:pt x="979" y="439"/>
                  </a:cubicBezTo>
                  <a:lnTo>
                    <a:pt x="979" y="1057"/>
                  </a:lnTo>
                  <a:cubicBezTo>
                    <a:pt x="979" y="1060"/>
                    <a:pt x="977" y="1060"/>
                    <a:pt x="977" y="1060"/>
                  </a:cubicBezTo>
                  <a:lnTo>
                    <a:pt x="439" y="1060"/>
                  </a:lnTo>
                  <a:cubicBezTo>
                    <a:pt x="437" y="1060"/>
                    <a:pt x="437" y="1057"/>
                    <a:pt x="437" y="1057"/>
                  </a:cubicBezTo>
                  <a:lnTo>
                    <a:pt x="437" y="439"/>
                  </a:lnTo>
                  <a:cubicBezTo>
                    <a:pt x="437" y="437"/>
                    <a:pt x="439" y="437"/>
                    <a:pt x="439" y="437"/>
                  </a:cubicBezTo>
                  <a:close/>
                  <a:moveTo>
                    <a:pt x="439" y="0"/>
                  </a:moveTo>
                  <a:cubicBezTo>
                    <a:pt x="198" y="0"/>
                    <a:pt x="0" y="196"/>
                    <a:pt x="0" y="439"/>
                  </a:cubicBezTo>
                  <a:lnTo>
                    <a:pt x="0" y="1057"/>
                  </a:lnTo>
                  <a:cubicBezTo>
                    <a:pt x="0" y="1300"/>
                    <a:pt x="198" y="1497"/>
                    <a:pt x="439" y="1497"/>
                  </a:cubicBezTo>
                  <a:lnTo>
                    <a:pt x="977" y="1497"/>
                  </a:lnTo>
                  <a:cubicBezTo>
                    <a:pt x="1217" y="1497"/>
                    <a:pt x="1416" y="1300"/>
                    <a:pt x="1416" y="1057"/>
                  </a:cubicBezTo>
                  <a:lnTo>
                    <a:pt x="1416" y="439"/>
                  </a:lnTo>
                  <a:cubicBezTo>
                    <a:pt x="1416" y="196"/>
                    <a:pt x="1217" y="0"/>
                    <a:pt x="9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35"/>
            <p:cNvSpPr/>
            <p:nvPr/>
          </p:nvSpPr>
          <p:spPr>
            <a:xfrm>
              <a:off x="2656658" y="2601482"/>
              <a:ext cx="45142" cy="47691"/>
            </a:xfrm>
            <a:custGeom>
              <a:avLst/>
              <a:gdLst/>
              <a:ahLst/>
              <a:cxnLst/>
              <a:rect l="l" t="t" r="r" b="b"/>
              <a:pathLst>
                <a:path w="1417" h="1497" extrusionOk="0">
                  <a:moveTo>
                    <a:pt x="975" y="437"/>
                  </a:moveTo>
                  <a:cubicBezTo>
                    <a:pt x="979" y="437"/>
                    <a:pt x="979" y="439"/>
                    <a:pt x="979" y="439"/>
                  </a:cubicBezTo>
                  <a:lnTo>
                    <a:pt x="979" y="1057"/>
                  </a:lnTo>
                  <a:cubicBezTo>
                    <a:pt x="979" y="1060"/>
                    <a:pt x="975" y="1060"/>
                    <a:pt x="975" y="1060"/>
                  </a:cubicBezTo>
                  <a:lnTo>
                    <a:pt x="440" y="1060"/>
                  </a:lnTo>
                  <a:cubicBezTo>
                    <a:pt x="438" y="1060"/>
                    <a:pt x="438" y="1057"/>
                    <a:pt x="438" y="1057"/>
                  </a:cubicBezTo>
                  <a:lnTo>
                    <a:pt x="438" y="439"/>
                  </a:lnTo>
                  <a:cubicBezTo>
                    <a:pt x="438" y="437"/>
                    <a:pt x="440" y="437"/>
                    <a:pt x="440" y="437"/>
                  </a:cubicBezTo>
                  <a:close/>
                  <a:moveTo>
                    <a:pt x="440" y="0"/>
                  </a:moveTo>
                  <a:cubicBezTo>
                    <a:pt x="197" y="0"/>
                    <a:pt x="1" y="196"/>
                    <a:pt x="1" y="439"/>
                  </a:cubicBezTo>
                  <a:lnTo>
                    <a:pt x="1" y="1057"/>
                  </a:lnTo>
                  <a:cubicBezTo>
                    <a:pt x="1" y="1300"/>
                    <a:pt x="197" y="1497"/>
                    <a:pt x="440" y="1497"/>
                  </a:cubicBezTo>
                  <a:lnTo>
                    <a:pt x="975" y="1497"/>
                  </a:lnTo>
                  <a:cubicBezTo>
                    <a:pt x="1218" y="1497"/>
                    <a:pt x="1416" y="1300"/>
                    <a:pt x="1416" y="1057"/>
                  </a:cubicBezTo>
                  <a:lnTo>
                    <a:pt x="1416" y="439"/>
                  </a:lnTo>
                  <a:cubicBezTo>
                    <a:pt x="1416" y="196"/>
                    <a:pt x="1218" y="0"/>
                    <a:pt x="9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35"/>
            <p:cNvSpPr/>
            <p:nvPr/>
          </p:nvSpPr>
          <p:spPr>
            <a:xfrm>
              <a:off x="2750192" y="2539392"/>
              <a:ext cx="45142" cy="47723"/>
            </a:xfrm>
            <a:custGeom>
              <a:avLst/>
              <a:gdLst/>
              <a:ahLst/>
              <a:cxnLst/>
              <a:rect l="l" t="t" r="r" b="b"/>
              <a:pathLst>
                <a:path w="1417" h="1498" extrusionOk="0">
                  <a:moveTo>
                    <a:pt x="977" y="438"/>
                  </a:moveTo>
                  <a:cubicBezTo>
                    <a:pt x="979" y="438"/>
                    <a:pt x="979" y="440"/>
                    <a:pt x="979" y="440"/>
                  </a:cubicBezTo>
                  <a:lnTo>
                    <a:pt x="979" y="1058"/>
                  </a:lnTo>
                  <a:cubicBezTo>
                    <a:pt x="979" y="1062"/>
                    <a:pt x="977" y="1062"/>
                    <a:pt x="977" y="1062"/>
                  </a:cubicBezTo>
                  <a:lnTo>
                    <a:pt x="442" y="1062"/>
                  </a:lnTo>
                  <a:cubicBezTo>
                    <a:pt x="437" y="1062"/>
                    <a:pt x="437" y="1058"/>
                    <a:pt x="437" y="1058"/>
                  </a:cubicBezTo>
                  <a:lnTo>
                    <a:pt x="437" y="440"/>
                  </a:lnTo>
                  <a:cubicBezTo>
                    <a:pt x="437" y="438"/>
                    <a:pt x="442" y="438"/>
                    <a:pt x="442" y="438"/>
                  </a:cubicBezTo>
                  <a:close/>
                  <a:moveTo>
                    <a:pt x="442" y="0"/>
                  </a:moveTo>
                  <a:cubicBezTo>
                    <a:pt x="199" y="0"/>
                    <a:pt x="0" y="199"/>
                    <a:pt x="0" y="440"/>
                  </a:cubicBezTo>
                  <a:lnTo>
                    <a:pt x="0" y="1058"/>
                  </a:lnTo>
                  <a:cubicBezTo>
                    <a:pt x="0" y="1301"/>
                    <a:pt x="199" y="1497"/>
                    <a:pt x="442" y="1497"/>
                  </a:cubicBezTo>
                  <a:lnTo>
                    <a:pt x="977" y="1497"/>
                  </a:lnTo>
                  <a:cubicBezTo>
                    <a:pt x="1220" y="1497"/>
                    <a:pt x="1416" y="1301"/>
                    <a:pt x="1416" y="1058"/>
                  </a:cubicBezTo>
                  <a:lnTo>
                    <a:pt x="1416" y="440"/>
                  </a:lnTo>
                  <a:cubicBezTo>
                    <a:pt x="1416" y="199"/>
                    <a:pt x="1220" y="0"/>
                    <a:pt x="9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35"/>
            <p:cNvSpPr/>
            <p:nvPr/>
          </p:nvSpPr>
          <p:spPr>
            <a:xfrm>
              <a:off x="2750192" y="2601482"/>
              <a:ext cx="45142" cy="47691"/>
            </a:xfrm>
            <a:custGeom>
              <a:avLst/>
              <a:gdLst/>
              <a:ahLst/>
              <a:cxnLst/>
              <a:rect l="l" t="t" r="r" b="b"/>
              <a:pathLst>
                <a:path w="1417" h="1497" extrusionOk="0">
                  <a:moveTo>
                    <a:pt x="977" y="437"/>
                  </a:moveTo>
                  <a:cubicBezTo>
                    <a:pt x="979" y="437"/>
                    <a:pt x="979" y="439"/>
                    <a:pt x="979" y="439"/>
                  </a:cubicBezTo>
                  <a:lnTo>
                    <a:pt x="979" y="1057"/>
                  </a:lnTo>
                  <a:cubicBezTo>
                    <a:pt x="979" y="1060"/>
                    <a:pt x="977" y="1060"/>
                    <a:pt x="977" y="1060"/>
                  </a:cubicBezTo>
                  <a:lnTo>
                    <a:pt x="442" y="1060"/>
                  </a:lnTo>
                  <a:cubicBezTo>
                    <a:pt x="437" y="1060"/>
                    <a:pt x="437" y="1057"/>
                    <a:pt x="437" y="1057"/>
                  </a:cubicBezTo>
                  <a:lnTo>
                    <a:pt x="437" y="439"/>
                  </a:lnTo>
                  <a:cubicBezTo>
                    <a:pt x="437" y="437"/>
                    <a:pt x="442" y="437"/>
                    <a:pt x="442" y="437"/>
                  </a:cubicBezTo>
                  <a:close/>
                  <a:moveTo>
                    <a:pt x="442" y="0"/>
                  </a:moveTo>
                  <a:cubicBezTo>
                    <a:pt x="199" y="0"/>
                    <a:pt x="0" y="196"/>
                    <a:pt x="0" y="439"/>
                  </a:cubicBezTo>
                  <a:lnTo>
                    <a:pt x="0" y="1057"/>
                  </a:lnTo>
                  <a:cubicBezTo>
                    <a:pt x="0" y="1300"/>
                    <a:pt x="199" y="1497"/>
                    <a:pt x="442" y="1497"/>
                  </a:cubicBezTo>
                  <a:lnTo>
                    <a:pt x="977" y="1497"/>
                  </a:lnTo>
                  <a:cubicBezTo>
                    <a:pt x="1220" y="1497"/>
                    <a:pt x="1416" y="1300"/>
                    <a:pt x="1416" y="1057"/>
                  </a:cubicBezTo>
                  <a:lnTo>
                    <a:pt x="1416" y="439"/>
                  </a:lnTo>
                  <a:cubicBezTo>
                    <a:pt x="1416" y="196"/>
                    <a:pt x="1220" y="0"/>
                    <a:pt x="9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35"/>
            <p:cNvSpPr/>
            <p:nvPr/>
          </p:nvSpPr>
          <p:spPr>
            <a:xfrm>
              <a:off x="2750192" y="2663540"/>
              <a:ext cx="45142" cy="47723"/>
            </a:xfrm>
            <a:custGeom>
              <a:avLst/>
              <a:gdLst/>
              <a:ahLst/>
              <a:cxnLst/>
              <a:rect l="l" t="t" r="r" b="b"/>
              <a:pathLst>
                <a:path w="1417" h="1498" extrusionOk="0">
                  <a:moveTo>
                    <a:pt x="977" y="438"/>
                  </a:moveTo>
                  <a:cubicBezTo>
                    <a:pt x="979" y="438"/>
                    <a:pt x="979" y="440"/>
                    <a:pt x="979" y="440"/>
                  </a:cubicBezTo>
                  <a:lnTo>
                    <a:pt x="979" y="1058"/>
                  </a:lnTo>
                  <a:cubicBezTo>
                    <a:pt x="979" y="1060"/>
                    <a:pt x="977" y="1060"/>
                    <a:pt x="977" y="1060"/>
                  </a:cubicBezTo>
                  <a:lnTo>
                    <a:pt x="442" y="1060"/>
                  </a:lnTo>
                  <a:cubicBezTo>
                    <a:pt x="437" y="1060"/>
                    <a:pt x="437" y="1058"/>
                    <a:pt x="437" y="1058"/>
                  </a:cubicBezTo>
                  <a:lnTo>
                    <a:pt x="437" y="440"/>
                  </a:lnTo>
                  <a:cubicBezTo>
                    <a:pt x="437" y="438"/>
                    <a:pt x="442" y="438"/>
                    <a:pt x="442" y="438"/>
                  </a:cubicBezTo>
                  <a:close/>
                  <a:moveTo>
                    <a:pt x="442" y="1"/>
                  </a:moveTo>
                  <a:cubicBezTo>
                    <a:pt x="199" y="1"/>
                    <a:pt x="0" y="197"/>
                    <a:pt x="0" y="440"/>
                  </a:cubicBezTo>
                  <a:lnTo>
                    <a:pt x="0" y="1058"/>
                  </a:lnTo>
                  <a:cubicBezTo>
                    <a:pt x="0" y="1301"/>
                    <a:pt x="199" y="1497"/>
                    <a:pt x="442" y="1497"/>
                  </a:cubicBezTo>
                  <a:lnTo>
                    <a:pt x="977" y="1497"/>
                  </a:lnTo>
                  <a:cubicBezTo>
                    <a:pt x="1220" y="1497"/>
                    <a:pt x="1416" y="1301"/>
                    <a:pt x="1416" y="1058"/>
                  </a:cubicBezTo>
                  <a:lnTo>
                    <a:pt x="1416" y="440"/>
                  </a:lnTo>
                  <a:cubicBezTo>
                    <a:pt x="1416" y="197"/>
                    <a:pt x="1220" y="1"/>
                    <a:pt x="9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35"/>
            <p:cNvSpPr/>
            <p:nvPr/>
          </p:nvSpPr>
          <p:spPr>
            <a:xfrm>
              <a:off x="2442990" y="2539392"/>
              <a:ext cx="45078" cy="47723"/>
            </a:xfrm>
            <a:custGeom>
              <a:avLst/>
              <a:gdLst/>
              <a:ahLst/>
              <a:cxnLst/>
              <a:rect l="l" t="t" r="r" b="b"/>
              <a:pathLst>
                <a:path w="1415" h="1498" extrusionOk="0">
                  <a:moveTo>
                    <a:pt x="977" y="438"/>
                  </a:moveTo>
                  <a:cubicBezTo>
                    <a:pt x="981" y="438"/>
                    <a:pt x="981" y="440"/>
                    <a:pt x="981" y="440"/>
                  </a:cubicBezTo>
                  <a:lnTo>
                    <a:pt x="981" y="1058"/>
                  </a:lnTo>
                  <a:cubicBezTo>
                    <a:pt x="981" y="1062"/>
                    <a:pt x="977" y="1062"/>
                    <a:pt x="977" y="1062"/>
                  </a:cubicBezTo>
                  <a:lnTo>
                    <a:pt x="442" y="1062"/>
                  </a:lnTo>
                  <a:cubicBezTo>
                    <a:pt x="440" y="1062"/>
                    <a:pt x="440" y="1058"/>
                    <a:pt x="440" y="1058"/>
                  </a:cubicBezTo>
                  <a:lnTo>
                    <a:pt x="440" y="440"/>
                  </a:lnTo>
                  <a:cubicBezTo>
                    <a:pt x="440" y="438"/>
                    <a:pt x="442" y="438"/>
                    <a:pt x="442" y="438"/>
                  </a:cubicBezTo>
                  <a:close/>
                  <a:moveTo>
                    <a:pt x="440" y="0"/>
                  </a:moveTo>
                  <a:cubicBezTo>
                    <a:pt x="197" y="0"/>
                    <a:pt x="1" y="199"/>
                    <a:pt x="1" y="440"/>
                  </a:cubicBezTo>
                  <a:lnTo>
                    <a:pt x="1" y="1058"/>
                  </a:lnTo>
                  <a:cubicBezTo>
                    <a:pt x="1" y="1301"/>
                    <a:pt x="197" y="1497"/>
                    <a:pt x="440" y="1497"/>
                  </a:cubicBezTo>
                  <a:lnTo>
                    <a:pt x="975" y="1497"/>
                  </a:lnTo>
                  <a:cubicBezTo>
                    <a:pt x="1218" y="1497"/>
                    <a:pt x="1414" y="1301"/>
                    <a:pt x="1414" y="1058"/>
                  </a:cubicBezTo>
                  <a:lnTo>
                    <a:pt x="1414" y="440"/>
                  </a:lnTo>
                  <a:cubicBezTo>
                    <a:pt x="1414" y="199"/>
                    <a:pt x="1218" y="0"/>
                    <a:pt x="9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35"/>
            <p:cNvSpPr/>
            <p:nvPr/>
          </p:nvSpPr>
          <p:spPr>
            <a:xfrm>
              <a:off x="2442990" y="2601482"/>
              <a:ext cx="45078" cy="47691"/>
            </a:xfrm>
            <a:custGeom>
              <a:avLst/>
              <a:gdLst/>
              <a:ahLst/>
              <a:cxnLst/>
              <a:rect l="l" t="t" r="r" b="b"/>
              <a:pathLst>
                <a:path w="1415" h="1497" extrusionOk="0">
                  <a:moveTo>
                    <a:pt x="977" y="437"/>
                  </a:moveTo>
                  <a:cubicBezTo>
                    <a:pt x="981" y="437"/>
                    <a:pt x="981" y="439"/>
                    <a:pt x="981" y="439"/>
                  </a:cubicBezTo>
                  <a:lnTo>
                    <a:pt x="981" y="1057"/>
                  </a:lnTo>
                  <a:cubicBezTo>
                    <a:pt x="981" y="1060"/>
                    <a:pt x="977" y="1060"/>
                    <a:pt x="977" y="1060"/>
                  </a:cubicBezTo>
                  <a:lnTo>
                    <a:pt x="442" y="1060"/>
                  </a:lnTo>
                  <a:cubicBezTo>
                    <a:pt x="440" y="1060"/>
                    <a:pt x="440" y="1057"/>
                    <a:pt x="440" y="1057"/>
                  </a:cubicBezTo>
                  <a:lnTo>
                    <a:pt x="440" y="439"/>
                  </a:lnTo>
                  <a:cubicBezTo>
                    <a:pt x="440" y="437"/>
                    <a:pt x="442" y="437"/>
                    <a:pt x="442" y="437"/>
                  </a:cubicBezTo>
                  <a:close/>
                  <a:moveTo>
                    <a:pt x="440" y="0"/>
                  </a:moveTo>
                  <a:cubicBezTo>
                    <a:pt x="197" y="0"/>
                    <a:pt x="1" y="196"/>
                    <a:pt x="1" y="439"/>
                  </a:cubicBezTo>
                  <a:lnTo>
                    <a:pt x="1" y="1057"/>
                  </a:lnTo>
                  <a:cubicBezTo>
                    <a:pt x="1" y="1300"/>
                    <a:pt x="197" y="1497"/>
                    <a:pt x="440" y="1497"/>
                  </a:cubicBezTo>
                  <a:lnTo>
                    <a:pt x="975" y="1497"/>
                  </a:lnTo>
                  <a:cubicBezTo>
                    <a:pt x="1218" y="1497"/>
                    <a:pt x="1414" y="1300"/>
                    <a:pt x="1414" y="1057"/>
                  </a:cubicBezTo>
                  <a:lnTo>
                    <a:pt x="1414" y="439"/>
                  </a:lnTo>
                  <a:cubicBezTo>
                    <a:pt x="1414" y="196"/>
                    <a:pt x="1218" y="0"/>
                    <a:pt x="9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35"/>
            <p:cNvSpPr/>
            <p:nvPr/>
          </p:nvSpPr>
          <p:spPr>
            <a:xfrm>
              <a:off x="2442990" y="2663540"/>
              <a:ext cx="45078" cy="47723"/>
            </a:xfrm>
            <a:custGeom>
              <a:avLst/>
              <a:gdLst/>
              <a:ahLst/>
              <a:cxnLst/>
              <a:rect l="l" t="t" r="r" b="b"/>
              <a:pathLst>
                <a:path w="1415" h="1498" extrusionOk="0">
                  <a:moveTo>
                    <a:pt x="977" y="438"/>
                  </a:moveTo>
                  <a:cubicBezTo>
                    <a:pt x="981" y="438"/>
                    <a:pt x="981" y="440"/>
                    <a:pt x="981" y="440"/>
                  </a:cubicBezTo>
                  <a:lnTo>
                    <a:pt x="981" y="1058"/>
                  </a:lnTo>
                  <a:cubicBezTo>
                    <a:pt x="981" y="1060"/>
                    <a:pt x="977" y="1060"/>
                    <a:pt x="977" y="1060"/>
                  </a:cubicBezTo>
                  <a:lnTo>
                    <a:pt x="442" y="1060"/>
                  </a:lnTo>
                  <a:cubicBezTo>
                    <a:pt x="440" y="1060"/>
                    <a:pt x="440" y="1058"/>
                    <a:pt x="440" y="1058"/>
                  </a:cubicBezTo>
                  <a:lnTo>
                    <a:pt x="440" y="440"/>
                  </a:lnTo>
                  <a:cubicBezTo>
                    <a:pt x="440" y="438"/>
                    <a:pt x="442" y="438"/>
                    <a:pt x="442" y="438"/>
                  </a:cubicBezTo>
                  <a:close/>
                  <a:moveTo>
                    <a:pt x="440" y="1"/>
                  </a:moveTo>
                  <a:cubicBezTo>
                    <a:pt x="197" y="1"/>
                    <a:pt x="1" y="197"/>
                    <a:pt x="1" y="440"/>
                  </a:cubicBezTo>
                  <a:lnTo>
                    <a:pt x="1" y="1058"/>
                  </a:lnTo>
                  <a:cubicBezTo>
                    <a:pt x="1" y="1301"/>
                    <a:pt x="197" y="1497"/>
                    <a:pt x="440" y="1497"/>
                  </a:cubicBezTo>
                  <a:lnTo>
                    <a:pt x="975" y="1497"/>
                  </a:lnTo>
                  <a:cubicBezTo>
                    <a:pt x="1218" y="1497"/>
                    <a:pt x="1414" y="1301"/>
                    <a:pt x="1414" y="1058"/>
                  </a:cubicBezTo>
                  <a:lnTo>
                    <a:pt x="1414" y="440"/>
                  </a:lnTo>
                  <a:cubicBezTo>
                    <a:pt x="1414" y="197"/>
                    <a:pt x="1218" y="1"/>
                    <a:pt x="9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8" name="Google Shape;458;p35"/>
          <p:cNvGrpSpPr/>
          <p:nvPr/>
        </p:nvGrpSpPr>
        <p:grpSpPr>
          <a:xfrm>
            <a:off x="4363324" y="2297573"/>
            <a:ext cx="417269" cy="548347"/>
            <a:chOff x="2438370" y="3057586"/>
            <a:chExt cx="361710" cy="474390"/>
          </a:xfrm>
        </p:grpSpPr>
        <p:sp>
          <p:nvSpPr>
            <p:cNvPr id="459" name="Google Shape;459;p35"/>
            <p:cNvSpPr/>
            <p:nvPr/>
          </p:nvSpPr>
          <p:spPr>
            <a:xfrm>
              <a:off x="2438370" y="3057586"/>
              <a:ext cx="361710" cy="474390"/>
            </a:xfrm>
            <a:custGeom>
              <a:avLst/>
              <a:gdLst/>
              <a:ahLst/>
              <a:cxnLst/>
              <a:rect l="l" t="t" r="r" b="b"/>
              <a:pathLst>
                <a:path w="11354" h="14891" extrusionOk="0">
                  <a:moveTo>
                    <a:pt x="2834" y="3367"/>
                  </a:moveTo>
                  <a:cubicBezTo>
                    <a:pt x="3335" y="3467"/>
                    <a:pt x="3712" y="3911"/>
                    <a:pt x="3712" y="4442"/>
                  </a:cubicBezTo>
                  <a:cubicBezTo>
                    <a:pt x="3712" y="5045"/>
                    <a:pt x="3220" y="5535"/>
                    <a:pt x="2619" y="5535"/>
                  </a:cubicBezTo>
                  <a:cubicBezTo>
                    <a:pt x="2013" y="5535"/>
                    <a:pt x="1523" y="5043"/>
                    <a:pt x="1523" y="4442"/>
                  </a:cubicBezTo>
                  <a:cubicBezTo>
                    <a:pt x="1523" y="3911"/>
                    <a:pt x="1900" y="3467"/>
                    <a:pt x="2401" y="3367"/>
                  </a:cubicBezTo>
                  <a:lnTo>
                    <a:pt x="2401" y="3457"/>
                  </a:lnTo>
                  <a:cubicBezTo>
                    <a:pt x="2401" y="3578"/>
                    <a:pt x="2502" y="3676"/>
                    <a:pt x="2621" y="3676"/>
                  </a:cubicBezTo>
                  <a:cubicBezTo>
                    <a:pt x="2738" y="3676"/>
                    <a:pt x="2834" y="3578"/>
                    <a:pt x="2834" y="3457"/>
                  </a:cubicBezTo>
                  <a:lnTo>
                    <a:pt x="2834" y="3367"/>
                  </a:lnTo>
                  <a:close/>
                  <a:moveTo>
                    <a:pt x="2493" y="2267"/>
                  </a:moveTo>
                  <a:lnTo>
                    <a:pt x="2493" y="2267"/>
                  </a:lnTo>
                  <a:cubicBezTo>
                    <a:pt x="2440" y="2476"/>
                    <a:pt x="2408" y="2698"/>
                    <a:pt x="2399" y="2924"/>
                  </a:cubicBezTo>
                  <a:cubicBezTo>
                    <a:pt x="1655" y="3030"/>
                    <a:pt x="1084" y="3670"/>
                    <a:pt x="1084" y="4442"/>
                  </a:cubicBezTo>
                  <a:cubicBezTo>
                    <a:pt x="1084" y="5286"/>
                    <a:pt x="1770" y="5972"/>
                    <a:pt x="2615" y="5972"/>
                  </a:cubicBezTo>
                  <a:cubicBezTo>
                    <a:pt x="3461" y="5972"/>
                    <a:pt x="4147" y="5286"/>
                    <a:pt x="4147" y="4442"/>
                  </a:cubicBezTo>
                  <a:cubicBezTo>
                    <a:pt x="4147" y="3670"/>
                    <a:pt x="3578" y="3030"/>
                    <a:pt x="2834" y="2924"/>
                  </a:cubicBezTo>
                  <a:cubicBezTo>
                    <a:pt x="2843" y="2702"/>
                    <a:pt x="2877" y="2489"/>
                    <a:pt x="2939" y="2284"/>
                  </a:cubicBezTo>
                  <a:cubicBezTo>
                    <a:pt x="3987" y="2442"/>
                    <a:pt x="4795" y="3348"/>
                    <a:pt x="4795" y="4442"/>
                  </a:cubicBezTo>
                  <a:cubicBezTo>
                    <a:pt x="4795" y="5508"/>
                    <a:pt x="4028" y="6395"/>
                    <a:pt x="3015" y="6584"/>
                  </a:cubicBezTo>
                  <a:cubicBezTo>
                    <a:pt x="2879" y="6609"/>
                    <a:pt x="2745" y="6621"/>
                    <a:pt x="2612" y="6621"/>
                  </a:cubicBezTo>
                  <a:cubicBezTo>
                    <a:pt x="1431" y="6621"/>
                    <a:pt x="436" y="5659"/>
                    <a:pt x="436" y="4442"/>
                  </a:cubicBezTo>
                  <a:cubicBezTo>
                    <a:pt x="438" y="3282"/>
                    <a:pt x="1350" y="2331"/>
                    <a:pt x="2493" y="2267"/>
                  </a:cubicBezTo>
                  <a:close/>
                  <a:moveTo>
                    <a:pt x="3921" y="11931"/>
                  </a:moveTo>
                  <a:lnTo>
                    <a:pt x="3921" y="12756"/>
                  </a:lnTo>
                  <a:lnTo>
                    <a:pt x="3301" y="12756"/>
                  </a:lnTo>
                  <a:lnTo>
                    <a:pt x="3301" y="11931"/>
                  </a:lnTo>
                  <a:close/>
                  <a:moveTo>
                    <a:pt x="5424" y="1"/>
                  </a:moveTo>
                  <a:cubicBezTo>
                    <a:pt x="4179" y="1"/>
                    <a:pt x="3111" y="756"/>
                    <a:pt x="2646" y="1832"/>
                  </a:cubicBezTo>
                  <a:lnTo>
                    <a:pt x="2621" y="1832"/>
                  </a:lnTo>
                  <a:cubicBezTo>
                    <a:pt x="1180" y="1832"/>
                    <a:pt x="3" y="3005"/>
                    <a:pt x="3" y="4448"/>
                  </a:cubicBezTo>
                  <a:cubicBezTo>
                    <a:pt x="1" y="5648"/>
                    <a:pt x="822" y="6665"/>
                    <a:pt x="1932" y="6968"/>
                  </a:cubicBezTo>
                  <a:lnTo>
                    <a:pt x="1932" y="14195"/>
                  </a:lnTo>
                  <a:cubicBezTo>
                    <a:pt x="1932" y="14568"/>
                    <a:pt x="2218" y="14873"/>
                    <a:pt x="2583" y="14890"/>
                  </a:cubicBezTo>
                  <a:lnTo>
                    <a:pt x="2619" y="14890"/>
                  </a:lnTo>
                  <a:cubicBezTo>
                    <a:pt x="2998" y="14890"/>
                    <a:pt x="3301" y="14579"/>
                    <a:pt x="3301" y="14206"/>
                  </a:cubicBezTo>
                  <a:lnTo>
                    <a:pt x="3301" y="14121"/>
                  </a:lnTo>
                  <a:lnTo>
                    <a:pt x="4480" y="14121"/>
                  </a:lnTo>
                  <a:cubicBezTo>
                    <a:pt x="4862" y="14121"/>
                    <a:pt x="5181" y="13803"/>
                    <a:pt x="5162" y="13402"/>
                  </a:cubicBezTo>
                  <a:cubicBezTo>
                    <a:pt x="5147" y="13038"/>
                    <a:pt x="4840" y="12752"/>
                    <a:pt x="4467" y="12752"/>
                  </a:cubicBezTo>
                  <a:lnTo>
                    <a:pt x="4358" y="12752"/>
                  </a:lnTo>
                  <a:lnTo>
                    <a:pt x="4358" y="11929"/>
                  </a:lnTo>
                  <a:lnTo>
                    <a:pt x="4467" y="11929"/>
                  </a:lnTo>
                  <a:cubicBezTo>
                    <a:pt x="4840" y="11929"/>
                    <a:pt x="5147" y="11643"/>
                    <a:pt x="5162" y="11279"/>
                  </a:cubicBezTo>
                  <a:cubicBezTo>
                    <a:pt x="5181" y="10880"/>
                    <a:pt x="4862" y="10562"/>
                    <a:pt x="4480" y="10562"/>
                  </a:cubicBezTo>
                  <a:lnTo>
                    <a:pt x="3301" y="10562"/>
                  </a:lnTo>
                  <a:lnTo>
                    <a:pt x="3301" y="9366"/>
                  </a:lnTo>
                  <a:cubicBezTo>
                    <a:pt x="3301" y="9245"/>
                    <a:pt x="3201" y="9147"/>
                    <a:pt x="3081" y="9147"/>
                  </a:cubicBezTo>
                  <a:cubicBezTo>
                    <a:pt x="2962" y="9147"/>
                    <a:pt x="2864" y="9245"/>
                    <a:pt x="2864" y="9366"/>
                  </a:cubicBezTo>
                  <a:lnTo>
                    <a:pt x="2864" y="10626"/>
                  </a:lnTo>
                  <a:cubicBezTo>
                    <a:pt x="2864" y="10831"/>
                    <a:pt x="3030" y="10999"/>
                    <a:pt x="3237" y="10999"/>
                  </a:cubicBezTo>
                  <a:lnTo>
                    <a:pt x="4480" y="10999"/>
                  </a:lnTo>
                  <a:cubicBezTo>
                    <a:pt x="4623" y="10999"/>
                    <a:pt x="4734" y="11117"/>
                    <a:pt x="4729" y="11257"/>
                  </a:cubicBezTo>
                  <a:cubicBezTo>
                    <a:pt x="4723" y="11387"/>
                    <a:pt x="4606" y="11492"/>
                    <a:pt x="4467" y="11492"/>
                  </a:cubicBezTo>
                  <a:lnTo>
                    <a:pt x="3237" y="11492"/>
                  </a:lnTo>
                  <a:cubicBezTo>
                    <a:pt x="3030" y="11492"/>
                    <a:pt x="2864" y="11660"/>
                    <a:pt x="2864" y="11865"/>
                  </a:cubicBezTo>
                  <a:lnTo>
                    <a:pt x="2864" y="12816"/>
                  </a:lnTo>
                  <a:cubicBezTo>
                    <a:pt x="2864" y="13023"/>
                    <a:pt x="3030" y="13189"/>
                    <a:pt x="3237" y="13189"/>
                  </a:cubicBezTo>
                  <a:lnTo>
                    <a:pt x="4467" y="13189"/>
                  </a:lnTo>
                  <a:cubicBezTo>
                    <a:pt x="4606" y="13189"/>
                    <a:pt x="4721" y="13296"/>
                    <a:pt x="4729" y="13423"/>
                  </a:cubicBezTo>
                  <a:cubicBezTo>
                    <a:pt x="4736" y="13568"/>
                    <a:pt x="4623" y="13684"/>
                    <a:pt x="4480" y="13684"/>
                  </a:cubicBezTo>
                  <a:lnTo>
                    <a:pt x="3237" y="13684"/>
                  </a:lnTo>
                  <a:cubicBezTo>
                    <a:pt x="3030" y="13684"/>
                    <a:pt x="2864" y="13850"/>
                    <a:pt x="2864" y="14057"/>
                  </a:cubicBezTo>
                  <a:lnTo>
                    <a:pt x="2864" y="14202"/>
                  </a:lnTo>
                  <a:cubicBezTo>
                    <a:pt x="2864" y="14344"/>
                    <a:pt x="2747" y="14451"/>
                    <a:pt x="2612" y="14451"/>
                  </a:cubicBezTo>
                  <a:cubicBezTo>
                    <a:pt x="2609" y="14451"/>
                    <a:pt x="2606" y="14451"/>
                    <a:pt x="2604" y="14451"/>
                  </a:cubicBezTo>
                  <a:cubicBezTo>
                    <a:pt x="2474" y="14445"/>
                    <a:pt x="2369" y="14327"/>
                    <a:pt x="2369" y="14189"/>
                  </a:cubicBezTo>
                  <a:lnTo>
                    <a:pt x="2369" y="7047"/>
                  </a:lnTo>
                  <a:cubicBezTo>
                    <a:pt x="2443" y="7055"/>
                    <a:pt x="2524" y="7060"/>
                    <a:pt x="2609" y="7060"/>
                  </a:cubicBezTo>
                  <a:cubicBezTo>
                    <a:pt x="2693" y="7060"/>
                    <a:pt x="2781" y="7055"/>
                    <a:pt x="2866" y="7047"/>
                  </a:cubicBezTo>
                  <a:lnTo>
                    <a:pt x="2866" y="8347"/>
                  </a:lnTo>
                  <a:cubicBezTo>
                    <a:pt x="2866" y="8467"/>
                    <a:pt x="2964" y="8567"/>
                    <a:pt x="3084" y="8567"/>
                  </a:cubicBezTo>
                  <a:cubicBezTo>
                    <a:pt x="3205" y="8567"/>
                    <a:pt x="3303" y="8467"/>
                    <a:pt x="3303" y="8347"/>
                  </a:cubicBezTo>
                  <a:lnTo>
                    <a:pt x="3303" y="6968"/>
                  </a:lnTo>
                  <a:cubicBezTo>
                    <a:pt x="4414" y="6665"/>
                    <a:pt x="5235" y="5648"/>
                    <a:pt x="5235" y="4444"/>
                  </a:cubicBezTo>
                  <a:cubicBezTo>
                    <a:pt x="5235" y="3167"/>
                    <a:pt x="4316" y="2101"/>
                    <a:pt x="3105" y="1873"/>
                  </a:cubicBezTo>
                  <a:cubicBezTo>
                    <a:pt x="3529" y="1020"/>
                    <a:pt x="4410" y="434"/>
                    <a:pt x="5422" y="434"/>
                  </a:cubicBezTo>
                  <a:cubicBezTo>
                    <a:pt x="6846" y="434"/>
                    <a:pt x="8006" y="1591"/>
                    <a:pt x="8006" y="3018"/>
                  </a:cubicBezTo>
                  <a:lnTo>
                    <a:pt x="8006" y="5550"/>
                  </a:lnTo>
                  <a:cubicBezTo>
                    <a:pt x="6384" y="5661"/>
                    <a:pt x="5096" y="7017"/>
                    <a:pt x="5096" y="8669"/>
                  </a:cubicBezTo>
                  <a:cubicBezTo>
                    <a:pt x="5096" y="10191"/>
                    <a:pt x="6181" y="11488"/>
                    <a:pt x="7676" y="11750"/>
                  </a:cubicBezTo>
                  <a:cubicBezTo>
                    <a:pt x="7689" y="11752"/>
                    <a:pt x="7702" y="11753"/>
                    <a:pt x="7715" y="11753"/>
                  </a:cubicBezTo>
                  <a:cubicBezTo>
                    <a:pt x="7819" y="11753"/>
                    <a:pt x="7910" y="11679"/>
                    <a:pt x="7929" y="11575"/>
                  </a:cubicBezTo>
                  <a:cubicBezTo>
                    <a:pt x="7951" y="11458"/>
                    <a:pt x="7870" y="11343"/>
                    <a:pt x="7752" y="11321"/>
                  </a:cubicBezTo>
                  <a:cubicBezTo>
                    <a:pt x="6467" y="11095"/>
                    <a:pt x="5533" y="9980"/>
                    <a:pt x="5533" y="8674"/>
                  </a:cubicBezTo>
                  <a:cubicBezTo>
                    <a:pt x="5533" y="7262"/>
                    <a:pt x="6623" y="6100"/>
                    <a:pt x="8006" y="5989"/>
                  </a:cubicBezTo>
                  <a:lnTo>
                    <a:pt x="8006" y="6601"/>
                  </a:lnTo>
                  <a:cubicBezTo>
                    <a:pt x="8006" y="6723"/>
                    <a:pt x="8104" y="6821"/>
                    <a:pt x="8226" y="6821"/>
                  </a:cubicBezTo>
                  <a:cubicBezTo>
                    <a:pt x="8345" y="6821"/>
                    <a:pt x="8443" y="6723"/>
                    <a:pt x="8443" y="6601"/>
                  </a:cubicBezTo>
                  <a:lnTo>
                    <a:pt x="8443" y="5989"/>
                  </a:lnTo>
                  <a:cubicBezTo>
                    <a:pt x="9827" y="6100"/>
                    <a:pt x="10916" y="7260"/>
                    <a:pt x="10916" y="8674"/>
                  </a:cubicBezTo>
                  <a:cubicBezTo>
                    <a:pt x="10916" y="9980"/>
                    <a:pt x="9985" y="11095"/>
                    <a:pt x="8697" y="11321"/>
                  </a:cubicBezTo>
                  <a:cubicBezTo>
                    <a:pt x="8578" y="11343"/>
                    <a:pt x="8499" y="11456"/>
                    <a:pt x="8520" y="11575"/>
                  </a:cubicBezTo>
                  <a:cubicBezTo>
                    <a:pt x="8539" y="11682"/>
                    <a:pt x="8633" y="11756"/>
                    <a:pt x="8737" y="11756"/>
                  </a:cubicBezTo>
                  <a:cubicBezTo>
                    <a:pt x="8750" y="11756"/>
                    <a:pt x="8761" y="11756"/>
                    <a:pt x="8774" y="11754"/>
                  </a:cubicBezTo>
                  <a:cubicBezTo>
                    <a:pt x="10268" y="11490"/>
                    <a:pt x="11353" y="10194"/>
                    <a:pt x="11353" y="8674"/>
                  </a:cubicBezTo>
                  <a:cubicBezTo>
                    <a:pt x="11353" y="7021"/>
                    <a:pt x="10066" y="5663"/>
                    <a:pt x="8443" y="5552"/>
                  </a:cubicBezTo>
                  <a:lnTo>
                    <a:pt x="8443" y="3020"/>
                  </a:lnTo>
                  <a:cubicBezTo>
                    <a:pt x="8443" y="1355"/>
                    <a:pt x="7089" y="1"/>
                    <a:pt x="54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35"/>
            <p:cNvSpPr/>
            <p:nvPr/>
          </p:nvSpPr>
          <p:spPr>
            <a:xfrm>
              <a:off x="2644106" y="3284029"/>
              <a:ext cx="112107" cy="100479"/>
            </a:xfrm>
            <a:custGeom>
              <a:avLst/>
              <a:gdLst/>
              <a:ahLst/>
              <a:cxnLst/>
              <a:rect l="l" t="t" r="r" b="b"/>
              <a:pathLst>
                <a:path w="3519" h="3154" extrusionOk="0">
                  <a:moveTo>
                    <a:pt x="1763" y="442"/>
                  </a:moveTo>
                  <a:lnTo>
                    <a:pt x="2032" y="986"/>
                  </a:lnTo>
                  <a:cubicBezTo>
                    <a:pt x="2096" y="1114"/>
                    <a:pt x="2218" y="1201"/>
                    <a:pt x="2358" y="1224"/>
                  </a:cubicBezTo>
                  <a:lnTo>
                    <a:pt x="2957" y="1312"/>
                  </a:lnTo>
                  <a:lnTo>
                    <a:pt x="2522" y="1736"/>
                  </a:lnTo>
                  <a:cubicBezTo>
                    <a:pt x="2422" y="1834"/>
                    <a:pt x="2373" y="1977"/>
                    <a:pt x="2399" y="2120"/>
                  </a:cubicBezTo>
                  <a:lnTo>
                    <a:pt x="2499" y="2717"/>
                  </a:lnTo>
                  <a:lnTo>
                    <a:pt x="1964" y="2433"/>
                  </a:lnTo>
                  <a:cubicBezTo>
                    <a:pt x="1900" y="2401"/>
                    <a:pt x="1830" y="2382"/>
                    <a:pt x="1761" y="2382"/>
                  </a:cubicBezTo>
                  <a:cubicBezTo>
                    <a:pt x="1693" y="2382"/>
                    <a:pt x="1623" y="2399"/>
                    <a:pt x="1559" y="2433"/>
                  </a:cubicBezTo>
                  <a:lnTo>
                    <a:pt x="1024" y="2717"/>
                  </a:lnTo>
                  <a:lnTo>
                    <a:pt x="1124" y="2120"/>
                  </a:lnTo>
                  <a:cubicBezTo>
                    <a:pt x="1149" y="1977"/>
                    <a:pt x="1103" y="1836"/>
                    <a:pt x="1000" y="1736"/>
                  </a:cubicBezTo>
                  <a:lnTo>
                    <a:pt x="570" y="1312"/>
                  </a:lnTo>
                  <a:lnTo>
                    <a:pt x="1171" y="1224"/>
                  </a:lnTo>
                  <a:cubicBezTo>
                    <a:pt x="1312" y="1201"/>
                    <a:pt x="1433" y="1114"/>
                    <a:pt x="1495" y="986"/>
                  </a:cubicBezTo>
                  <a:lnTo>
                    <a:pt x="1763" y="442"/>
                  </a:lnTo>
                  <a:close/>
                  <a:moveTo>
                    <a:pt x="1759" y="1"/>
                  </a:moveTo>
                  <a:cubicBezTo>
                    <a:pt x="1605" y="1"/>
                    <a:pt x="1451" y="82"/>
                    <a:pt x="1373" y="244"/>
                  </a:cubicBezTo>
                  <a:lnTo>
                    <a:pt x="1100" y="792"/>
                  </a:lnTo>
                  <a:lnTo>
                    <a:pt x="495" y="879"/>
                  </a:lnTo>
                  <a:cubicBezTo>
                    <a:pt x="141" y="930"/>
                    <a:pt x="0" y="1367"/>
                    <a:pt x="256" y="1619"/>
                  </a:cubicBezTo>
                  <a:lnTo>
                    <a:pt x="693" y="2045"/>
                  </a:lnTo>
                  <a:lnTo>
                    <a:pt x="589" y="2646"/>
                  </a:lnTo>
                  <a:cubicBezTo>
                    <a:pt x="545" y="2925"/>
                    <a:pt x="768" y="3154"/>
                    <a:pt x="1019" y="3154"/>
                  </a:cubicBezTo>
                  <a:cubicBezTo>
                    <a:pt x="1086" y="3154"/>
                    <a:pt x="1154" y="3138"/>
                    <a:pt x="1220" y="3103"/>
                  </a:cubicBezTo>
                  <a:lnTo>
                    <a:pt x="1761" y="2817"/>
                  </a:lnTo>
                  <a:lnTo>
                    <a:pt x="2303" y="3103"/>
                  </a:lnTo>
                  <a:cubicBezTo>
                    <a:pt x="2369" y="3138"/>
                    <a:pt x="2438" y="3154"/>
                    <a:pt x="2504" y="3154"/>
                  </a:cubicBezTo>
                  <a:cubicBezTo>
                    <a:pt x="2756" y="3154"/>
                    <a:pt x="2977" y="2925"/>
                    <a:pt x="2930" y="2646"/>
                  </a:cubicBezTo>
                  <a:lnTo>
                    <a:pt x="2825" y="2045"/>
                  </a:lnTo>
                  <a:lnTo>
                    <a:pt x="3262" y="1619"/>
                  </a:lnTo>
                  <a:cubicBezTo>
                    <a:pt x="3518" y="1367"/>
                    <a:pt x="3377" y="932"/>
                    <a:pt x="3021" y="879"/>
                  </a:cubicBezTo>
                  <a:lnTo>
                    <a:pt x="2418" y="792"/>
                  </a:lnTo>
                  <a:lnTo>
                    <a:pt x="2147" y="244"/>
                  </a:lnTo>
                  <a:cubicBezTo>
                    <a:pt x="2067" y="82"/>
                    <a:pt x="1913" y="1"/>
                    <a:pt x="175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1" name="Google Shape;461;p35"/>
          <p:cNvGrpSpPr/>
          <p:nvPr/>
        </p:nvGrpSpPr>
        <p:grpSpPr>
          <a:xfrm>
            <a:off x="2013442" y="2297426"/>
            <a:ext cx="474122" cy="548642"/>
            <a:chOff x="4047907" y="2313904"/>
            <a:chExt cx="410994" cy="474645"/>
          </a:xfrm>
        </p:grpSpPr>
        <p:sp>
          <p:nvSpPr>
            <p:cNvPr id="462" name="Google Shape;462;p35"/>
            <p:cNvSpPr/>
            <p:nvPr/>
          </p:nvSpPr>
          <p:spPr>
            <a:xfrm>
              <a:off x="4047907" y="2517728"/>
              <a:ext cx="410994" cy="270821"/>
            </a:xfrm>
            <a:custGeom>
              <a:avLst/>
              <a:gdLst/>
              <a:ahLst/>
              <a:cxnLst/>
              <a:rect l="l" t="t" r="r" b="b"/>
              <a:pathLst>
                <a:path w="12901" h="8501" extrusionOk="0">
                  <a:moveTo>
                    <a:pt x="4172" y="435"/>
                  </a:moveTo>
                  <a:cubicBezTo>
                    <a:pt x="4281" y="435"/>
                    <a:pt x="4373" y="523"/>
                    <a:pt x="4373" y="636"/>
                  </a:cubicBezTo>
                  <a:lnTo>
                    <a:pt x="4373" y="1209"/>
                  </a:lnTo>
                  <a:lnTo>
                    <a:pt x="3603" y="437"/>
                  </a:lnTo>
                  <a:lnTo>
                    <a:pt x="4172" y="437"/>
                  </a:lnTo>
                  <a:lnTo>
                    <a:pt x="4172" y="435"/>
                  </a:lnTo>
                  <a:close/>
                  <a:moveTo>
                    <a:pt x="12265" y="435"/>
                  </a:moveTo>
                  <a:cubicBezTo>
                    <a:pt x="12376" y="435"/>
                    <a:pt x="12465" y="523"/>
                    <a:pt x="12465" y="636"/>
                  </a:cubicBezTo>
                  <a:lnTo>
                    <a:pt x="12465" y="1209"/>
                  </a:lnTo>
                  <a:lnTo>
                    <a:pt x="11694" y="435"/>
                  </a:lnTo>
                  <a:close/>
                  <a:moveTo>
                    <a:pt x="2985" y="433"/>
                  </a:moveTo>
                  <a:lnTo>
                    <a:pt x="4025" y="1471"/>
                  </a:lnTo>
                  <a:cubicBezTo>
                    <a:pt x="3897" y="1572"/>
                    <a:pt x="3812" y="1712"/>
                    <a:pt x="3778" y="1862"/>
                  </a:cubicBezTo>
                  <a:lnTo>
                    <a:pt x="439" y="1862"/>
                  </a:lnTo>
                  <a:lnTo>
                    <a:pt x="439" y="634"/>
                  </a:lnTo>
                  <a:lnTo>
                    <a:pt x="437" y="634"/>
                  </a:lnTo>
                  <a:cubicBezTo>
                    <a:pt x="437" y="523"/>
                    <a:pt x="525" y="433"/>
                    <a:pt x="635" y="433"/>
                  </a:cubicBezTo>
                  <a:close/>
                  <a:moveTo>
                    <a:pt x="11078" y="433"/>
                  </a:moveTo>
                  <a:lnTo>
                    <a:pt x="12465" y="1821"/>
                  </a:lnTo>
                  <a:lnTo>
                    <a:pt x="12465" y="1862"/>
                  </a:lnTo>
                  <a:lnTo>
                    <a:pt x="9127" y="1862"/>
                  </a:lnTo>
                  <a:cubicBezTo>
                    <a:pt x="9061" y="1576"/>
                    <a:pt x="8820" y="1363"/>
                    <a:pt x="8532" y="1331"/>
                  </a:cubicBezTo>
                  <a:lnTo>
                    <a:pt x="8532" y="634"/>
                  </a:lnTo>
                  <a:lnTo>
                    <a:pt x="8530" y="634"/>
                  </a:lnTo>
                  <a:cubicBezTo>
                    <a:pt x="8530" y="523"/>
                    <a:pt x="8617" y="433"/>
                    <a:pt x="8730" y="433"/>
                  </a:cubicBezTo>
                  <a:close/>
                  <a:moveTo>
                    <a:pt x="8451" y="1763"/>
                  </a:moveTo>
                  <a:lnTo>
                    <a:pt x="8451" y="1766"/>
                  </a:lnTo>
                  <a:cubicBezTo>
                    <a:pt x="8594" y="1766"/>
                    <a:pt x="8705" y="1881"/>
                    <a:pt x="8705" y="2019"/>
                  </a:cubicBezTo>
                  <a:lnTo>
                    <a:pt x="8705" y="2736"/>
                  </a:lnTo>
                  <a:lnTo>
                    <a:pt x="7733" y="1763"/>
                  </a:lnTo>
                  <a:close/>
                  <a:moveTo>
                    <a:pt x="4504" y="1765"/>
                  </a:moveTo>
                  <a:cubicBezTo>
                    <a:pt x="4673" y="1765"/>
                    <a:pt x="5230" y="1766"/>
                    <a:pt x="7116" y="1766"/>
                  </a:cubicBezTo>
                  <a:lnTo>
                    <a:pt x="8705" y="3354"/>
                  </a:lnTo>
                  <a:lnTo>
                    <a:pt x="8705" y="3422"/>
                  </a:lnTo>
                  <a:lnTo>
                    <a:pt x="4194" y="3422"/>
                  </a:lnTo>
                  <a:lnTo>
                    <a:pt x="4194" y="2019"/>
                  </a:lnTo>
                  <a:cubicBezTo>
                    <a:pt x="4194" y="1887"/>
                    <a:pt x="4292" y="1778"/>
                    <a:pt x="4420" y="1766"/>
                  </a:cubicBezTo>
                  <a:lnTo>
                    <a:pt x="4426" y="1766"/>
                  </a:lnTo>
                  <a:cubicBezTo>
                    <a:pt x="4433" y="1765"/>
                    <a:pt x="4420" y="1765"/>
                    <a:pt x="4504" y="1765"/>
                  </a:cubicBezTo>
                  <a:close/>
                  <a:moveTo>
                    <a:pt x="3757" y="2301"/>
                  </a:moveTo>
                  <a:lnTo>
                    <a:pt x="3757" y="5891"/>
                  </a:lnTo>
                  <a:lnTo>
                    <a:pt x="633" y="5891"/>
                  </a:lnTo>
                  <a:cubicBezTo>
                    <a:pt x="525" y="5891"/>
                    <a:pt x="433" y="5801"/>
                    <a:pt x="433" y="5690"/>
                  </a:cubicBezTo>
                  <a:lnTo>
                    <a:pt x="433" y="2301"/>
                  </a:lnTo>
                  <a:close/>
                  <a:moveTo>
                    <a:pt x="12465" y="2301"/>
                  </a:moveTo>
                  <a:lnTo>
                    <a:pt x="12465" y="5690"/>
                  </a:lnTo>
                  <a:cubicBezTo>
                    <a:pt x="12465" y="5799"/>
                    <a:pt x="12376" y="5891"/>
                    <a:pt x="12265" y="5891"/>
                  </a:cubicBezTo>
                  <a:lnTo>
                    <a:pt x="9142" y="5891"/>
                  </a:lnTo>
                  <a:lnTo>
                    <a:pt x="9142" y="2301"/>
                  </a:lnTo>
                  <a:close/>
                  <a:moveTo>
                    <a:pt x="635" y="0"/>
                  </a:moveTo>
                  <a:cubicBezTo>
                    <a:pt x="286" y="0"/>
                    <a:pt x="2" y="286"/>
                    <a:pt x="2" y="636"/>
                  </a:cubicBezTo>
                  <a:lnTo>
                    <a:pt x="2" y="5690"/>
                  </a:lnTo>
                  <a:cubicBezTo>
                    <a:pt x="0" y="6040"/>
                    <a:pt x="284" y="6326"/>
                    <a:pt x="633" y="6326"/>
                  </a:cubicBezTo>
                  <a:lnTo>
                    <a:pt x="3757" y="6326"/>
                  </a:lnTo>
                  <a:lnTo>
                    <a:pt x="3757" y="7810"/>
                  </a:lnTo>
                  <a:cubicBezTo>
                    <a:pt x="3757" y="8191"/>
                    <a:pt x="4066" y="8500"/>
                    <a:pt x="4447" y="8500"/>
                  </a:cubicBezTo>
                  <a:lnTo>
                    <a:pt x="5940" y="8500"/>
                  </a:lnTo>
                  <a:cubicBezTo>
                    <a:pt x="6059" y="8500"/>
                    <a:pt x="6157" y="8400"/>
                    <a:pt x="6157" y="8281"/>
                  </a:cubicBezTo>
                  <a:cubicBezTo>
                    <a:pt x="6157" y="8161"/>
                    <a:pt x="6059" y="8063"/>
                    <a:pt x="5940" y="8063"/>
                  </a:cubicBezTo>
                  <a:lnTo>
                    <a:pt x="4447" y="8063"/>
                  </a:lnTo>
                  <a:cubicBezTo>
                    <a:pt x="4304" y="8063"/>
                    <a:pt x="4194" y="7948"/>
                    <a:pt x="4194" y="7810"/>
                  </a:cubicBezTo>
                  <a:lnTo>
                    <a:pt x="4194" y="3859"/>
                  </a:lnTo>
                  <a:lnTo>
                    <a:pt x="8705" y="3859"/>
                  </a:lnTo>
                  <a:lnTo>
                    <a:pt x="8705" y="7810"/>
                  </a:lnTo>
                  <a:cubicBezTo>
                    <a:pt x="8705" y="7950"/>
                    <a:pt x="8590" y="8063"/>
                    <a:pt x="8451" y="8063"/>
                  </a:cubicBezTo>
                  <a:lnTo>
                    <a:pt x="6959" y="8063"/>
                  </a:lnTo>
                  <a:cubicBezTo>
                    <a:pt x="6839" y="8063"/>
                    <a:pt x="6741" y="8161"/>
                    <a:pt x="6741" y="8281"/>
                  </a:cubicBezTo>
                  <a:cubicBezTo>
                    <a:pt x="6741" y="8400"/>
                    <a:pt x="6839" y="8500"/>
                    <a:pt x="6959" y="8500"/>
                  </a:cubicBezTo>
                  <a:lnTo>
                    <a:pt x="8451" y="8500"/>
                  </a:lnTo>
                  <a:cubicBezTo>
                    <a:pt x="8833" y="8500"/>
                    <a:pt x="9142" y="8191"/>
                    <a:pt x="9142" y="7810"/>
                  </a:cubicBezTo>
                  <a:lnTo>
                    <a:pt x="9142" y="6326"/>
                  </a:lnTo>
                  <a:lnTo>
                    <a:pt x="12265" y="6326"/>
                  </a:lnTo>
                  <a:cubicBezTo>
                    <a:pt x="12615" y="6326"/>
                    <a:pt x="12900" y="6040"/>
                    <a:pt x="12900" y="5690"/>
                  </a:cubicBezTo>
                  <a:lnTo>
                    <a:pt x="12900" y="636"/>
                  </a:lnTo>
                  <a:cubicBezTo>
                    <a:pt x="12900" y="286"/>
                    <a:pt x="12615" y="0"/>
                    <a:pt x="12265" y="0"/>
                  </a:cubicBezTo>
                  <a:lnTo>
                    <a:pt x="8728" y="0"/>
                  </a:lnTo>
                  <a:cubicBezTo>
                    <a:pt x="8381" y="0"/>
                    <a:pt x="8095" y="286"/>
                    <a:pt x="8095" y="636"/>
                  </a:cubicBezTo>
                  <a:lnTo>
                    <a:pt x="8095" y="1331"/>
                  </a:lnTo>
                  <a:lnTo>
                    <a:pt x="4805" y="1331"/>
                  </a:lnTo>
                  <a:lnTo>
                    <a:pt x="4805" y="636"/>
                  </a:lnTo>
                  <a:cubicBezTo>
                    <a:pt x="4805" y="286"/>
                    <a:pt x="4522" y="0"/>
                    <a:pt x="41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35"/>
            <p:cNvSpPr/>
            <p:nvPr/>
          </p:nvSpPr>
          <p:spPr>
            <a:xfrm>
              <a:off x="4224557" y="2652804"/>
              <a:ext cx="57758" cy="108762"/>
            </a:xfrm>
            <a:custGeom>
              <a:avLst/>
              <a:gdLst/>
              <a:ahLst/>
              <a:cxnLst/>
              <a:rect l="l" t="t" r="r" b="b"/>
              <a:pathLst>
                <a:path w="1813" h="3414" extrusionOk="0">
                  <a:moveTo>
                    <a:pt x="687" y="702"/>
                  </a:moveTo>
                  <a:lnTo>
                    <a:pt x="687" y="1442"/>
                  </a:lnTo>
                  <a:cubicBezTo>
                    <a:pt x="537" y="1374"/>
                    <a:pt x="437" y="1235"/>
                    <a:pt x="437" y="1073"/>
                  </a:cubicBezTo>
                  <a:cubicBezTo>
                    <a:pt x="437" y="913"/>
                    <a:pt x="537" y="770"/>
                    <a:pt x="687" y="702"/>
                  </a:cubicBezTo>
                  <a:close/>
                  <a:moveTo>
                    <a:pt x="1122" y="1979"/>
                  </a:moveTo>
                  <a:cubicBezTo>
                    <a:pt x="1271" y="2047"/>
                    <a:pt x="1373" y="2188"/>
                    <a:pt x="1373" y="2348"/>
                  </a:cubicBezTo>
                  <a:cubicBezTo>
                    <a:pt x="1373" y="2508"/>
                    <a:pt x="1271" y="2651"/>
                    <a:pt x="1122" y="2719"/>
                  </a:cubicBezTo>
                  <a:lnTo>
                    <a:pt x="1122" y="1979"/>
                  </a:lnTo>
                  <a:close/>
                  <a:moveTo>
                    <a:pt x="906" y="1"/>
                  </a:moveTo>
                  <a:cubicBezTo>
                    <a:pt x="785" y="1"/>
                    <a:pt x="687" y="99"/>
                    <a:pt x="687" y="220"/>
                  </a:cubicBezTo>
                  <a:lnTo>
                    <a:pt x="687" y="237"/>
                  </a:lnTo>
                  <a:cubicBezTo>
                    <a:pt x="292" y="331"/>
                    <a:pt x="0" y="668"/>
                    <a:pt x="0" y="1069"/>
                  </a:cubicBezTo>
                  <a:cubicBezTo>
                    <a:pt x="0" y="1470"/>
                    <a:pt x="292" y="1809"/>
                    <a:pt x="687" y="1900"/>
                  </a:cubicBezTo>
                  <a:lnTo>
                    <a:pt x="687" y="2717"/>
                  </a:lnTo>
                  <a:cubicBezTo>
                    <a:pt x="537" y="2646"/>
                    <a:pt x="437" y="2506"/>
                    <a:pt x="437" y="2346"/>
                  </a:cubicBezTo>
                  <a:cubicBezTo>
                    <a:pt x="437" y="2226"/>
                    <a:pt x="339" y="2128"/>
                    <a:pt x="218" y="2128"/>
                  </a:cubicBezTo>
                  <a:cubicBezTo>
                    <a:pt x="98" y="2128"/>
                    <a:pt x="0" y="2226"/>
                    <a:pt x="0" y="2346"/>
                  </a:cubicBezTo>
                  <a:cubicBezTo>
                    <a:pt x="0" y="2747"/>
                    <a:pt x="292" y="3083"/>
                    <a:pt x="687" y="3177"/>
                  </a:cubicBezTo>
                  <a:lnTo>
                    <a:pt x="687" y="3196"/>
                  </a:lnTo>
                  <a:cubicBezTo>
                    <a:pt x="687" y="3318"/>
                    <a:pt x="783" y="3414"/>
                    <a:pt x="906" y="3414"/>
                  </a:cubicBezTo>
                  <a:cubicBezTo>
                    <a:pt x="1026" y="3414"/>
                    <a:pt x="1124" y="3316"/>
                    <a:pt x="1124" y="3196"/>
                  </a:cubicBezTo>
                  <a:lnTo>
                    <a:pt x="1124" y="3177"/>
                  </a:lnTo>
                  <a:cubicBezTo>
                    <a:pt x="1518" y="3083"/>
                    <a:pt x="1812" y="2749"/>
                    <a:pt x="1812" y="2346"/>
                  </a:cubicBezTo>
                  <a:cubicBezTo>
                    <a:pt x="1812" y="1947"/>
                    <a:pt x="1518" y="1608"/>
                    <a:pt x="1124" y="1514"/>
                  </a:cubicBezTo>
                  <a:lnTo>
                    <a:pt x="1124" y="700"/>
                  </a:lnTo>
                  <a:cubicBezTo>
                    <a:pt x="1273" y="768"/>
                    <a:pt x="1375" y="909"/>
                    <a:pt x="1375" y="1069"/>
                  </a:cubicBezTo>
                  <a:cubicBezTo>
                    <a:pt x="1375" y="1190"/>
                    <a:pt x="1473" y="1288"/>
                    <a:pt x="1593" y="1288"/>
                  </a:cubicBezTo>
                  <a:cubicBezTo>
                    <a:pt x="1712" y="1288"/>
                    <a:pt x="1812" y="1190"/>
                    <a:pt x="1812" y="1069"/>
                  </a:cubicBezTo>
                  <a:cubicBezTo>
                    <a:pt x="1812" y="670"/>
                    <a:pt x="1518" y="331"/>
                    <a:pt x="1124" y="237"/>
                  </a:cubicBezTo>
                  <a:lnTo>
                    <a:pt x="1124" y="220"/>
                  </a:lnTo>
                  <a:cubicBezTo>
                    <a:pt x="1124" y="99"/>
                    <a:pt x="1026" y="1"/>
                    <a:pt x="9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35"/>
            <p:cNvSpPr/>
            <p:nvPr/>
          </p:nvSpPr>
          <p:spPr>
            <a:xfrm>
              <a:off x="4215254" y="2343309"/>
              <a:ext cx="17808" cy="13954"/>
            </a:xfrm>
            <a:custGeom>
              <a:avLst/>
              <a:gdLst/>
              <a:ahLst/>
              <a:cxnLst/>
              <a:rect l="l" t="t" r="r" b="b"/>
              <a:pathLst>
                <a:path w="559" h="438" extrusionOk="0">
                  <a:moveTo>
                    <a:pt x="220" y="1"/>
                  </a:moveTo>
                  <a:cubicBezTo>
                    <a:pt x="100" y="1"/>
                    <a:pt x="2" y="99"/>
                    <a:pt x="2" y="218"/>
                  </a:cubicBezTo>
                  <a:cubicBezTo>
                    <a:pt x="0" y="337"/>
                    <a:pt x="100" y="438"/>
                    <a:pt x="220" y="438"/>
                  </a:cubicBezTo>
                  <a:lnTo>
                    <a:pt x="339" y="438"/>
                  </a:lnTo>
                  <a:cubicBezTo>
                    <a:pt x="461" y="438"/>
                    <a:pt x="559" y="337"/>
                    <a:pt x="559" y="218"/>
                  </a:cubicBezTo>
                  <a:cubicBezTo>
                    <a:pt x="559" y="99"/>
                    <a:pt x="461" y="1"/>
                    <a:pt x="3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35"/>
            <p:cNvSpPr/>
            <p:nvPr/>
          </p:nvSpPr>
          <p:spPr>
            <a:xfrm>
              <a:off x="4244500" y="2343309"/>
              <a:ext cx="17776" cy="13954"/>
            </a:xfrm>
            <a:custGeom>
              <a:avLst/>
              <a:gdLst/>
              <a:ahLst/>
              <a:cxnLst/>
              <a:rect l="l" t="t" r="r" b="b"/>
              <a:pathLst>
                <a:path w="558" h="438" extrusionOk="0">
                  <a:moveTo>
                    <a:pt x="218" y="1"/>
                  </a:moveTo>
                  <a:cubicBezTo>
                    <a:pt x="99" y="1"/>
                    <a:pt x="1" y="99"/>
                    <a:pt x="1" y="218"/>
                  </a:cubicBezTo>
                  <a:cubicBezTo>
                    <a:pt x="3" y="337"/>
                    <a:pt x="99" y="438"/>
                    <a:pt x="218" y="438"/>
                  </a:cubicBezTo>
                  <a:lnTo>
                    <a:pt x="338" y="438"/>
                  </a:lnTo>
                  <a:cubicBezTo>
                    <a:pt x="459" y="438"/>
                    <a:pt x="557" y="337"/>
                    <a:pt x="557" y="218"/>
                  </a:cubicBezTo>
                  <a:cubicBezTo>
                    <a:pt x="557" y="99"/>
                    <a:pt x="459" y="1"/>
                    <a:pt x="3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35"/>
            <p:cNvSpPr/>
            <p:nvPr/>
          </p:nvSpPr>
          <p:spPr>
            <a:xfrm>
              <a:off x="4273777" y="2343309"/>
              <a:ext cx="17776" cy="13954"/>
            </a:xfrm>
            <a:custGeom>
              <a:avLst/>
              <a:gdLst/>
              <a:ahLst/>
              <a:cxnLst/>
              <a:rect l="l" t="t" r="r" b="b"/>
              <a:pathLst>
                <a:path w="558" h="438" extrusionOk="0">
                  <a:moveTo>
                    <a:pt x="218" y="1"/>
                  </a:moveTo>
                  <a:cubicBezTo>
                    <a:pt x="99" y="1"/>
                    <a:pt x="1" y="99"/>
                    <a:pt x="1" y="218"/>
                  </a:cubicBezTo>
                  <a:cubicBezTo>
                    <a:pt x="1" y="337"/>
                    <a:pt x="99" y="438"/>
                    <a:pt x="218" y="438"/>
                  </a:cubicBezTo>
                  <a:lnTo>
                    <a:pt x="340" y="438"/>
                  </a:lnTo>
                  <a:cubicBezTo>
                    <a:pt x="459" y="438"/>
                    <a:pt x="557" y="337"/>
                    <a:pt x="557" y="218"/>
                  </a:cubicBezTo>
                  <a:cubicBezTo>
                    <a:pt x="557" y="99"/>
                    <a:pt x="459" y="1"/>
                    <a:pt x="3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35"/>
            <p:cNvSpPr/>
            <p:nvPr/>
          </p:nvSpPr>
          <p:spPr>
            <a:xfrm>
              <a:off x="4215254" y="2368986"/>
              <a:ext cx="17808" cy="13954"/>
            </a:xfrm>
            <a:custGeom>
              <a:avLst/>
              <a:gdLst/>
              <a:ahLst/>
              <a:cxnLst/>
              <a:rect l="l" t="t" r="r" b="b"/>
              <a:pathLst>
                <a:path w="559" h="438" extrusionOk="0">
                  <a:moveTo>
                    <a:pt x="220" y="0"/>
                  </a:moveTo>
                  <a:cubicBezTo>
                    <a:pt x="100" y="0"/>
                    <a:pt x="2" y="101"/>
                    <a:pt x="2" y="220"/>
                  </a:cubicBezTo>
                  <a:cubicBezTo>
                    <a:pt x="0" y="339"/>
                    <a:pt x="100" y="438"/>
                    <a:pt x="220" y="438"/>
                  </a:cubicBezTo>
                  <a:lnTo>
                    <a:pt x="339" y="438"/>
                  </a:lnTo>
                  <a:cubicBezTo>
                    <a:pt x="461" y="438"/>
                    <a:pt x="559" y="339"/>
                    <a:pt x="559" y="220"/>
                  </a:cubicBezTo>
                  <a:cubicBezTo>
                    <a:pt x="559" y="101"/>
                    <a:pt x="461" y="0"/>
                    <a:pt x="3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35"/>
            <p:cNvSpPr/>
            <p:nvPr/>
          </p:nvSpPr>
          <p:spPr>
            <a:xfrm>
              <a:off x="4244500" y="2368986"/>
              <a:ext cx="17776" cy="13954"/>
            </a:xfrm>
            <a:custGeom>
              <a:avLst/>
              <a:gdLst/>
              <a:ahLst/>
              <a:cxnLst/>
              <a:rect l="l" t="t" r="r" b="b"/>
              <a:pathLst>
                <a:path w="558" h="438" extrusionOk="0">
                  <a:moveTo>
                    <a:pt x="218" y="0"/>
                  </a:moveTo>
                  <a:cubicBezTo>
                    <a:pt x="99" y="0"/>
                    <a:pt x="1" y="101"/>
                    <a:pt x="1" y="220"/>
                  </a:cubicBezTo>
                  <a:cubicBezTo>
                    <a:pt x="3" y="339"/>
                    <a:pt x="99" y="438"/>
                    <a:pt x="218" y="438"/>
                  </a:cubicBezTo>
                  <a:lnTo>
                    <a:pt x="338" y="438"/>
                  </a:lnTo>
                  <a:cubicBezTo>
                    <a:pt x="459" y="438"/>
                    <a:pt x="557" y="339"/>
                    <a:pt x="557" y="220"/>
                  </a:cubicBezTo>
                  <a:cubicBezTo>
                    <a:pt x="557" y="101"/>
                    <a:pt x="459" y="0"/>
                    <a:pt x="3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35"/>
            <p:cNvSpPr/>
            <p:nvPr/>
          </p:nvSpPr>
          <p:spPr>
            <a:xfrm>
              <a:off x="4273777" y="2368986"/>
              <a:ext cx="17776" cy="13954"/>
            </a:xfrm>
            <a:custGeom>
              <a:avLst/>
              <a:gdLst/>
              <a:ahLst/>
              <a:cxnLst/>
              <a:rect l="l" t="t" r="r" b="b"/>
              <a:pathLst>
                <a:path w="558" h="438" extrusionOk="0">
                  <a:moveTo>
                    <a:pt x="218" y="0"/>
                  </a:moveTo>
                  <a:cubicBezTo>
                    <a:pt x="99" y="0"/>
                    <a:pt x="1" y="101"/>
                    <a:pt x="1" y="220"/>
                  </a:cubicBezTo>
                  <a:cubicBezTo>
                    <a:pt x="1" y="339"/>
                    <a:pt x="99" y="438"/>
                    <a:pt x="218" y="438"/>
                  </a:cubicBezTo>
                  <a:lnTo>
                    <a:pt x="340" y="438"/>
                  </a:lnTo>
                  <a:cubicBezTo>
                    <a:pt x="459" y="438"/>
                    <a:pt x="557" y="339"/>
                    <a:pt x="557" y="220"/>
                  </a:cubicBezTo>
                  <a:cubicBezTo>
                    <a:pt x="557" y="101"/>
                    <a:pt x="459" y="0"/>
                    <a:pt x="34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35"/>
            <p:cNvSpPr/>
            <p:nvPr/>
          </p:nvSpPr>
          <p:spPr>
            <a:xfrm>
              <a:off x="4215254" y="2394727"/>
              <a:ext cx="17808" cy="13954"/>
            </a:xfrm>
            <a:custGeom>
              <a:avLst/>
              <a:gdLst/>
              <a:ahLst/>
              <a:cxnLst/>
              <a:rect l="l" t="t" r="r" b="b"/>
              <a:pathLst>
                <a:path w="559" h="438" extrusionOk="0">
                  <a:moveTo>
                    <a:pt x="220" y="0"/>
                  </a:moveTo>
                  <a:cubicBezTo>
                    <a:pt x="100" y="0"/>
                    <a:pt x="2" y="99"/>
                    <a:pt x="2" y="220"/>
                  </a:cubicBezTo>
                  <a:cubicBezTo>
                    <a:pt x="0" y="339"/>
                    <a:pt x="100" y="438"/>
                    <a:pt x="220" y="438"/>
                  </a:cubicBezTo>
                  <a:lnTo>
                    <a:pt x="339" y="438"/>
                  </a:lnTo>
                  <a:cubicBezTo>
                    <a:pt x="461" y="438"/>
                    <a:pt x="559" y="339"/>
                    <a:pt x="559" y="220"/>
                  </a:cubicBezTo>
                  <a:cubicBezTo>
                    <a:pt x="559" y="99"/>
                    <a:pt x="461" y="0"/>
                    <a:pt x="3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35"/>
            <p:cNvSpPr/>
            <p:nvPr/>
          </p:nvSpPr>
          <p:spPr>
            <a:xfrm>
              <a:off x="4244500" y="2394727"/>
              <a:ext cx="17776" cy="13954"/>
            </a:xfrm>
            <a:custGeom>
              <a:avLst/>
              <a:gdLst/>
              <a:ahLst/>
              <a:cxnLst/>
              <a:rect l="l" t="t" r="r" b="b"/>
              <a:pathLst>
                <a:path w="558" h="438" extrusionOk="0">
                  <a:moveTo>
                    <a:pt x="218" y="0"/>
                  </a:moveTo>
                  <a:cubicBezTo>
                    <a:pt x="99" y="0"/>
                    <a:pt x="1" y="99"/>
                    <a:pt x="1" y="220"/>
                  </a:cubicBezTo>
                  <a:cubicBezTo>
                    <a:pt x="3" y="339"/>
                    <a:pt x="99" y="438"/>
                    <a:pt x="218" y="438"/>
                  </a:cubicBezTo>
                  <a:lnTo>
                    <a:pt x="338" y="438"/>
                  </a:lnTo>
                  <a:cubicBezTo>
                    <a:pt x="459" y="438"/>
                    <a:pt x="557" y="339"/>
                    <a:pt x="557" y="220"/>
                  </a:cubicBezTo>
                  <a:cubicBezTo>
                    <a:pt x="557" y="99"/>
                    <a:pt x="459" y="0"/>
                    <a:pt x="3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35"/>
            <p:cNvSpPr/>
            <p:nvPr/>
          </p:nvSpPr>
          <p:spPr>
            <a:xfrm>
              <a:off x="4273777" y="2394727"/>
              <a:ext cx="17776" cy="13954"/>
            </a:xfrm>
            <a:custGeom>
              <a:avLst/>
              <a:gdLst/>
              <a:ahLst/>
              <a:cxnLst/>
              <a:rect l="l" t="t" r="r" b="b"/>
              <a:pathLst>
                <a:path w="558" h="438" extrusionOk="0">
                  <a:moveTo>
                    <a:pt x="218" y="0"/>
                  </a:moveTo>
                  <a:cubicBezTo>
                    <a:pt x="99" y="0"/>
                    <a:pt x="1" y="99"/>
                    <a:pt x="1" y="220"/>
                  </a:cubicBezTo>
                  <a:cubicBezTo>
                    <a:pt x="1" y="339"/>
                    <a:pt x="99" y="438"/>
                    <a:pt x="218" y="438"/>
                  </a:cubicBezTo>
                  <a:lnTo>
                    <a:pt x="340" y="438"/>
                  </a:lnTo>
                  <a:cubicBezTo>
                    <a:pt x="459" y="438"/>
                    <a:pt x="557" y="339"/>
                    <a:pt x="557" y="220"/>
                  </a:cubicBezTo>
                  <a:cubicBezTo>
                    <a:pt x="557" y="99"/>
                    <a:pt x="459" y="0"/>
                    <a:pt x="34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35"/>
            <p:cNvSpPr/>
            <p:nvPr/>
          </p:nvSpPr>
          <p:spPr>
            <a:xfrm>
              <a:off x="4327775" y="2386794"/>
              <a:ext cx="17776" cy="13954"/>
            </a:xfrm>
            <a:custGeom>
              <a:avLst/>
              <a:gdLst/>
              <a:ahLst/>
              <a:cxnLst/>
              <a:rect l="l" t="t" r="r" b="b"/>
              <a:pathLst>
                <a:path w="558" h="438" extrusionOk="0">
                  <a:moveTo>
                    <a:pt x="218" y="0"/>
                  </a:moveTo>
                  <a:cubicBezTo>
                    <a:pt x="99" y="0"/>
                    <a:pt x="1" y="98"/>
                    <a:pt x="1" y="218"/>
                  </a:cubicBezTo>
                  <a:cubicBezTo>
                    <a:pt x="1" y="337"/>
                    <a:pt x="99" y="437"/>
                    <a:pt x="218" y="437"/>
                  </a:cubicBezTo>
                  <a:lnTo>
                    <a:pt x="340" y="437"/>
                  </a:lnTo>
                  <a:cubicBezTo>
                    <a:pt x="459" y="437"/>
                    <a:pt x="557" y="337"/>
                    <a:pt x="557" y="218"/>
                  </a:cubicBezTo>
                  <a:cubicBezTo>
                    <a:pt x="557" y="98"/>
                    <a:pt x="459" y="0"/>
                    <a:pt x="34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35"/>
            <p:cNvSpPr/>
            <p:nvPr/>
          </p:nvSpPr>
          <p:spPr>
            <a:xfrm>
              <a:off x="4327775" y="2412439"/>
              <a:ext cx="17776" cy="13954"/>
            </a:xfrm>
            <a:custGeom>
              <a:avLst/>
              <a:gdLst/>
              <a:ahLst/>
              <a:cxnLst/>
              <a:rect l="l" t="t" r="r" b="b"/>
              <a:pathLst>
                <a:path w="558" h="438" extrusionOk="0">
                  <a:moveTo>
                    <a:pt x="218" y="1"/>
                  </a:moveTo>
                  <a:cubicBezTo>
                    <a:pt x="99" y="1"/>
                    <a:pt x="1" y="99"/>
                    <a:pt x="1" y="221"/>
                  </a:cubicBezTo>
                  <a:cubicBezTo>
                    <a:pt x="1" y="340"/>
                    <a:pt x="99" y="438"/>
                    <a:pt x="218" y="438"/>
                  </a:cubicBezTo>
                  <a:lnTo>
                    <a:pt x="340" y="438"/>
                  </a:lnTo>
                  <a:cubicBezTo>
                    <a:pt x="459" y="438"/>
                    <a:pt x="557" y="340"/>
                    <a:pt x="557" y="221"/>
                  </a:cubicBezTo>
                  <a:cubicBezTo>
                    <a:pt x="557" y="101"/>
                    <a:pt x="459" y="1"/>
                    <a:pt x="3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35"/>
            <p:cNvSpPr/>
            <p:nvPr/>
          </p:nvSpPr>
          <p:spPr>
            <a:xfrm>
              <a:off x="4327775" y="2438180"/>
              <a:ext cx="17776" cy="13954"/>
            </a:xfrm>
            <a:custGeom>
              <a:avLst/>
              <a:gdLst/>
              <a:ahLst/>
              <a:cxnLst/>
              <a:rect l="l" t="t" r="r" b="b"/>
              <a:pathLst>
                <a:path w="558" h="438" extrusionOk="0">
                  <a:moveTo>
                    <a:pt x="218" y="1"/>
                  </a:moveTo>
                  <a:cubicBezTo>
                    <a:pt x="99" y="1"/>
                    <a:pt x="1" y="99"/>
                    <a:pt x="1" y="221"/>
                  </a:cubicBezTo>
                  <a:cubicBezTo>
                    <a:pt x="1" y="340"/>
                    <a:pt x="99" y="438"/>
                    <a:pt x="218" y="438"/>
                  </a:cubicBezTo>
                  <a:lnTo>
                    <a:pt x="340" y="438"/>
                  </a:lnTo>
                  <a:cubicBezTo>
                    <a:pt x="459" y="438"/>
                    <a:pt x="557" y="340"/>
                    <a:pt x="557" y="221"/>
                  </a:cubicBezTo>
                  <a:cubicBezTo>
                    <a:pt x="557" y="99"/>
                    <a:pt x="459" y="1"/>
                    <a:pt x="3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35"/>
            <p:cNvSpPr/>
            <p:nvPr/>
          </p:nvSpPr>
          <p:spPr>
            <a:xfrm>
              <a:off x="4129940" y="2313904"/>
              <a:ext cx="246768" cy="172891"/>
            </a:xfrm>
            <a:custGeom>
              <a:avLst/>
              <a:gdLst/>
              <a:ahLst/>
              <a:cxnLst/>
              <a:rect l="l" t="t" r="r" b="b"/>
              <a:pathLst>
                <a:path w="7746" h="5427" extrusionOk="0">
                  <a:moveTo>
                    <a:pt x="1883" y="1638"/>
                  </a:moveTo>
                  <a:lnTo>
                    <a:pt x="1883" y="4991"/>
                  </a:lnTo>
                  <a:lnTo>
                    <a:pt x="659" y="4991"/>
                  </a:lnTo>
                  <a:lnTo>
                    <a:pt x="659" y="1638"/>
                  </a:lnTo>
                  <a:close/>
                  <a:moveTo>
                    <a:pt x="4371" y="3861"/>
                  </a:moveTo>
                  <a:lnTo>
                    <a:pt x="4371" y="4991"/>
                  </a:lnTo>
                  <a:lnTo>
                    <a:pt x="3377" y="4991"/>
                  </a:lnTo>
                  <a:lnTo>
                    <a:pt x="3377" y="3861"/>
                  </a:lnTo>
                  <a:close/>
                  <a:moveTo>
                    <a:pt x="5433" y="440"/>
                  </a:moveTo>
                  <a:lnTo>
                    <a:pt x="5433" y="4991"/>
                  </a:lnTo>
                  <a:lnTo>
                    <a:pt x="4808" y="4991"/>
                  </a:lnTo>
                  <a:lnTo>
                    <a:pt x="4808" y="3823"/>
                  </a:lnTo>
                  <a:cubicBezTo>
                    <a:pt x="4808" y="3603"/>
                    <a:pt x="4631" y="3424"/>
                    <a:pt x="4411" y="3424"/>
                  </a:cubicBezTo>
                  <a:lnTo>
                    <a:pt x="3341" y="3424"/>
                  </a:lnTo>
                  <a:cubicBezTo>
                    <a:pt x="3122" y="3424"/>
                    <a:pt x="2942" y="3603"/>
                    <a:pt x="2942" y="3823"/>
                  </a:cubicBezTo>
                  <a:lnTo>
                    <a:pt x="2942" y="4991"/>
                  </a:lnTo>
                  <a:lnTo>
                    <a:pt x="2320" y="4991"/>
                  </a:lnTo>
                  <a:lnTo>
                    <a:pt x="2320" y="440"/>
                  </a:lnTo>
                  <a:close/>
                  <a:moveTo>
                    <a:pt x="1983" y="1"/>
                  </a:moveTo>
                  <a:cubicBezTo>
                    <a:pt x="1864" y="1"/>
                    <a:pt x="1766" y="99"/>
                    <a:pt x="1766" y="220"/>
                  </a:cubicBezTo>
                  <a:cubicBezTo>
                    <a:pt x="1766" y="301"/>
                    <a:pt x="1810" y="374"/>
                    <a:pt x="1879" y="412"/>
                  </a:cubicBezTo>
                  <a:lnTo>
                    <a:pt x="1879" y="1197"/>
                  </a:lnTo>
                  <a:lnTo>
                    <a:pt x="220" y="1197"/>
                  </a:lnTo>
                  <a:cubicBezTo>
                    <a:pt x="98" y="1197"/>
                    <a:pt x="0" y="1297"/>
                    <a:pt x="0" y="1416"/>
                  </a:cubicBezTo>
                  <a:cubicBezTo>
                    <a:pt x="0" y="1535"/>
                    <a:pt x="98" y="1634"/>
                    <a:pt x="220" y="1634"/>
                  </a:cubicBezTo>
                  <a:lnTo>
                    <a:pt x="220" y="4989"/>
                  </a:lnTo>
                  <a:cubicBezTo>
                    <a:pt x="103" y="4991"/>
                    <a:pt x="5" y="5087"/>
                    <a:pt x="5" y="5209"/>
                  </a:cubicBezTo>
                  <a:cubicBezTo>
                    <a:pt x="5" y="5328"/>
                    <a:pt x="103" y="5426"/>
                    <a:pt x="222" y="5426"/>
                  </a:cubicBezTo>
                  <a:lnTo>
                    <a:pt x="7526" y="5426"/>
                  </a:lnTo>
                  <a:cubicBezTo>
                    <a:pt x="7648" y="5426"/>
                    <a:pt x="7746" y="5328"/>
                    <a:pt x="7746" y="5209"/>
                  </a:cubicBezTo>
                  <a:cubicBezTo>
                    <a:pt x="7746" y="5087"/>
                    <a:pt x="7648" y="4989"/>
                    <a:pt x="7526" y="4989"/>
                  </a:cubicBezTo>
                  <a:lnTo>
                    <a:pt x="7526" y="3823"/>
                  </a:lnTo>
                  <a:cubicBezTo>
                    <a:pt x="7526" y="3702"/>
                    <a:pt x="7428" y="3603"/>
                    <a:pt x="7309" y="3603"/>
                  </a:cubicBezTo>
                  <a:cubicBezTo>
                    <a:pt x="7189" y="3603"/>
                    <a:pt x="7089" y="3702"/>
                    <a:pt x="7089" y="3823"/>
                  </a:cubicBezTo>
                  <a:lnTo>
                    <a:pt x="7089" y="4989"/>
                  </a:lnTo>
                  <a:lnTo>
                    <a:pt x="5867" y="4989"/>
                  </a:lnTo>
                  <a:lnTo>
                    <a:pt x="5867" y="1638"/>
                  </a:lnTo>
                  <a:lnTo>
                    <a:pt x="7089" y="1638"/>
                  </a:lnTo>
                  <a:lnTo>
                    <a:pt x="7089" y="2804"/>
                  </a:lnTo>
                  <a:cubicBezTo>
                    <a:pt x="7089" y="2923"/>
                    <a:pt x="7187" y="3024"/>
                    <a:pt x="7309" y="3024"/>
                  </a:cubicBezTo>
                  <a:cubicBezTo>
                    <a:pt x="7428" y="3024"/>
                    <a:pt x="7526" y="2923"/>
                    <a:pt x="7526" y="2804"/>
                  </a:cubicBezTo>
                  <a:lnTo>
                    <a:pt x="7526" y="1638"/>
                  </a:lnTo>
                  <a:cubicBezTo>
                    <a:pt x="7645" y="1638"/>
                    <a:pt x="7746" y="1538"/>
                    <a:pt x="7746" y="1418"/>
                  </a:cubicBezTo>
                  <a:cubicBezTo>
                    <a:pt x="7746" y="1299"/>
                    <a:pt x="7645" y="1201"/>
                    <a:pt x="7526" y="1201"/>
                  </a:cubicBezTo>
                  <a:lnTo>
                    <a:pt x="5865" y="1201"/>
                  </a:lnTo>
                  <a:lnTo>
                    <a:pt x="5865" y="438"/>
                  </a:lnTo>
                  <a:cubicBezTo>
                    <a:pt x="5980" y="429"/>
                    <a:pt x="6072" y="335"/>
                    <a:pt x="6072" y="220"/>
                  </a:cubicBezTo>
                  <a:cubicBezTo>
                    <a:pt x="6072" y="99"/>
                    <a:pt x="5972" y="1"/>
                    <a:pt x="58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35"/>
            <p:cNvSpPr/>
            <p:nvPr/>
          </p:nvSpPr>
          <p:spPr>
            <a:xfrm>
              <a:off x="4161192" y="2386794"/>
              <a:ext cx="17808" cy="13954"/>
            </a:xfrm>
            <a:custGeom>
              <a:avLst/>
              <a:gdLst/>
              <a:ahLst/>
              <a:cxnLst/>
              <a:rect l="l" t="t" r="r" b="b"/>
              <a:pathLst>
                <a:path w="559" h="438" extrusionOk="0">
                  <a:moveTo>
                    <a:pt x="220" y="0"/>
                  </a:moveTo>
                  <a:cubicBezTo>
                    <a:pt x="98" y="0"/>
                    <a:pt x="0" y="98"/>
                    <a:pt x="0" y="218"/>
                  </a:cubicBezTo>
                  <a:cubicBezTo>
                    <a:pt x="0" y="337"/>
                    <a:pt x="98" y="437"/>
                    <a:pt x="220" y="437"/>
                  </a:cubicBezTo>
                  <a:lnTo>
                    <a:pt x="339" y="437"/>
                  </a:lnTo>
                  <a:cubicBezTo>
                    <a:pt x="458" y="437"/>
                    <a:pt x="557" y="337"/>
                    <a:pt x="557" y="218"/>
                  </a:cubicBezTo>
                  <a:cubicBezTo>
                    <a:pt x="559" y="98"/>
                    <a:pt x="458" y="0"/>
                    <a:pt x="3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35"/>
            <p:cNvSpPr/>
            <p:nvPr/>
          </p:nvSpPr>
          <p:spPr>
            <a:xfrm>
              <a:off x="4161192" y="2412439"/>
              <a:ext cx="17808" cy="13954"/>
            </a:xfrm>
            <a:custGeom>
              <a:avLst/>
              <a:gdLst/>
              <a:ahLst/>
              <a:cxnLst/>
              <a:rect l="l" t="t" r="r" b="b"/>
              <a:pathLst>
                <a:path w="559" h="438" extrusionOk="0">
                  <a:moveTo>
                    <a:pt x="220" y="1"/>
                  </a:moveTo>
                  <a:cubicBezTo>
                    <a:pt x="98" y="1"/>
                    <a:pt x="0" y="99"/>
                    <a:pt x="0" y="221"/>
                  </a:cubicBezTo>
                  <a:cubicBezTo>
                    <a:pt x="0" y="340"/>
                    <a:pt x="98" y="438"/>
                    <a:pt x="220" y="438"/>
                  </a:cubicBezTo>
                  <a:lnTo>
                    <a:pt x="339" y="438"/>
                  </a:lnTo>
                  <a:cubicBezTo>
                    <a:pt x="458" y="438"/>
                    <a:pt x="557" y="340"/>
                    <a:pt x="557" y="221"/>
                  </a:cubicBezTo>
                  <a:cubicBezTo>
                    <a:pt x="559" y="101"/>
                    <a:pt x="458" y="1"/>
                    <a:pt x="3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35"/>
            <p:cNvSpPr/>
            <p:nvPr/>
          </p:nvSpPr>
          <p:spPr>
            <a:xfrm>
              <a:off x="4161192" y="2438180"/>
              <a:ext cx="17808" cy="13954"/>
            </a:xfrm>
            <a:custGeom>
              <a:avLst/>
              <a:gdLst/>
              <a:ahLst/>
              <a:cxnLst/>
              <a:rect l="l" t="t" r="r" b="b"/>
              <a:pathLst>
                <a:path w="559" h="438" extrusionOk="0">
                  <a:moveTo>
                    <a:pt x="220" y="1"/>
                  </a:moveTo>
                  <a:cubicBezTo>
                    <a:pt x="98" y="1"/>
                    <a:pt x="0" y="99"/>
                    <a:pt x="0" y="221"/>
                  </a:cubicBezTo>
                  <a:cubicBezTo>
                    <a:pt x="0" y="340"/>
                    <a:pt x="98" y="438"/>
                    <a:pt x="220" y="438"/>
                  </a:cubicBezTo>
                  <a:lnTo>
                    <a:pt x="339" y="438"/>
                  </a:lnTo>
                  <a:cubicBezTo>
                    <a:pt x="458" y="438"/>
                    <a:pt x="557" y="340"/>
                    <a:pt x="557" y="221"/>
                  </a:cubicBezTo>
                  <a:cubicBezTo>
                    <a:pt x="559" y="99"/>
                    <a:pt x="458" y="1"/>
                    <a:pt x="3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19"/>
        <p:cNvGrpSpPr/>
        <p:nvPr/>
      </p:nvGrpSpPr>
      <p:grpSpPr>
        <a:xfrm>
          <a:off x="0" y="0"/>
          <a:ext cx="0" cy="0"/>
          <a:chOff x="0" y="0"/>
          <a:chExt cx="0" cy="0"/>
        </a:xfrm>
      </p:grpSpPr>
      <p:sp>
        <p:nvSpPr>
          <p:cNvPr id="320" name="Google Shape;320;p32"/>
          <p:cNvSpPr txBox="1">
            <a:spLocks noGrp="1"/>
          </p:cNvSpPr>
          <p:nvPr>
            <p:ph type="title"/>
          </p:nvPr>
        </p:nvSpPr>
        <p:spPr>
          <a:xfrm>
            <a:off x="3376478" y="1980533"/>
            <a:ext cx="4218900" cy="914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Our</a:t>
            </a:r>
            <a:endParaRPr dirty="0"/>
          </a:p>
        </p:txBody>
      </p:sp>
      <p:sp>
        <p:nvSpPr>
          <p:cNvPr id="322" name="Google Shape;322;p32"/>
          <p:cNvSpPr txBox="1">
            <a:spLocks noGrp="1"/>
          </p:cNvSpPr>
          <p:nvPr>
            <p:ph type="title" idx="2"/>
          </p:nvPr>
        </p:nvSpPr>
        <p:spPr>
          <a:xfrm>
            <a:off x="1137424" y="1184893"/>
            <a:ext cx="2571129" cy="20319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02</a:t>
            </a:r>
            <a:endParaRPr dirty="0"/>
          </a:p>
        </p:txBody>
      </p:sp>
      <p:sp>
        <p:nvSpPr>
          <p:cNvPr id="323" name="Google Shape;323;p32"/>
          <p:cNvSpPr txBox="1"/>
          <p:nvPr/>
        </p:nvSpPr>
        <p:spPr>
          <a:xfrm>
            <a:off x="1566553" y="2804833"/>
            <a:ext cx="3566100" cy="914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5000" dirty="0">
                <a:solidFill>
                  <a:schemeClr val="lt1"/>
                </a:solidFill>
                <a:latin typeface="Cinzel Decorative"/>
                <a:ea typeface="Josefin Sans Light"/>
                <a:cs typeface="Josefin Sans Light"/>
                <a:sym typeface="Cinzel Decorative"/>
              </a:rPr>
              <a:t>Target</a:t>
            </a:r>
            <a:endParaRPr dirty="0">
              <a:latin typeface="Josefin Sans Light"/>
              <a:ea typeface="Josefin Sans Light"/>
              <a:cs typeface="Josefin Sans Light"/>
              <a:sym typeface="Josefin Sans Light"/>
            </a:endParaRPr>
          </a:p>
        </p:txBody>
      </p:sp>
      <p:cxnSp>
        <p:nvCxnSpPr>
          <p:cNvPr id="324" name="Google Shape;324;p32"/>
          <p:cNvCxnSpPr/>
          <p:nvPr/>
        </p:nvCxnSpPr>
        <p:spPr>
          <a:xfrm>
            <a:off x="5132653" y="3262033"/>
            <a:ext cx="2015100" cy="0"/>
          </a:xfrm>
          <a:prstGeom prst="straightConnector1">
            <a:avLst/>
          </a:prstGeom>
          <a:noFill/>
          <a:ln w="9525" cap="flat" cmpd="sng">
            <a:solidFill>
              <a:schemeClr val="lt1"/>
            </a:solidFill>
            <a:prstDash val="solid"/>
            <a:round/>
            <a:headEnd type="none" w="med" len="med"/>
            <a:tailEnd type="none" w="med" len="med"/>
          </a:ln>
        </p:spPr>
      </p:cxnSp>
    </p:spTree>
    <p:extLst>
      <p:ext uri="{BB962C8B-B14F-4D97-AF65-F5344CB8AC3E}">
        <p14:creationId xmlns:p14="http://schemas.microsoft.com/office/powerpoint/2010/main" val="1496663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716"/>
        <p:cNvGrpSpPr/>
        <p:nvPr/>
      </p:nvGrpSpPr>
      <p:grpSpPr>
        <a:xfrm>
          <a:off x="0" y="0"/>
          <a:ext cx="0" cy="0"/>
          <a:chOff x="0" y="0"/>
          <a:chExt cx="0" cy="0"/>
        </a:xfrm>
      </p:grpSpPr>
      <p:sp>
        <p:nvSpPr>
          <p:cNvPr id="717" name="Google Shape;717;p43"/>
          <p:cNvSpPr txBox="1">
            <a:spLocks noGrp="1"/>
          </p:cNvSpPr>
          <p:nvPr>
            <p:ph type="title"/>
          </p:nvPr>
        </p:nvSpPr>
        <p:spPr>
          <a:xfrm>
            <a:off x="720000" y="365760"/>
            <a:ext cx="7704000" cy="548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Our target</a:t>
            </a:r>
            <a:endParaRPr dirty="0"/>
          </a:p>
        </p:txBody>
      </p:sp>
      <p:sp>
        <p:nvSpPr>
          <p:cNvPr id="718" name="Google Shape;718;p43"/>
          <p:cNvSpPr txBox="1">
            <a:spLocks noGrp="1"/>
          </p:cNvSpPr>
          <p:nvPr>
            <p:ph type="title" idx="4294967295"/>
          </p:nvPr>
        </p:nvSpPr>
        <p:spPr>
          <a:xfrm>
            <a:off x="719900" y="1339175"/>
            <a:ext cx="1605300" cy="4572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2200">
                <a:solidFill>
                  <a:schemeClr val="dk1"/>
                </a:solidFill>
              </a:rPr>
              <a:t>Women</a:t>
            </a:r>
            <a:endParaRPr sz="2200">
              <a:solidFill>
                <a:schemeClr val="dk1"/>
              </a:solidFill>
            </a:endParaRPr>
          </a:p>
        </p:txBody>
      </p:sp>
      <p:sp>
        <p:nvSpPr>
          <p:cNvPr id="719" name="Google Shape;719;p43"/>
          <p:cNvSpPr txBox="1">
            <a:spLocks noGrp="1"/>
          </p:cNvSpPr>
          <p:nvPr>
            <p:ph type="title" idx="4294967295"/>
          </p:nvPr>
        </p:nvSpPr>
        <p:spPr>
          <a:xfrm>
            <a:off x="6818700" y="1339175"/>
            <a:ext cx="1605300" cy="4572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2200">
                <a:solidFill>
                  <a:schemeClr val="dk1"/>
                </a:solidFill>
              </a:rPr>
              <a:t>Men</a:t>
            </a:r>
            <a:endParaRPr sz="2200">
              <a:solidFill>
                <a:schemeClr val="dk1"/>
              </a:solidFill>
            </a:endParaRPr>
          </a:p>
        </p:txBody>
      </p:sp>
      <p:sp>
        <p:nvSpPr>
          <p:cNvPr id="720" name="Google Shape;720;p43"/>
          <p:cNvSpPr txBox="1">
            <a:spLocks noGrp="1"/>
          </p:cNvSpPr>
          <p:nvPr>
            <p:ph type="title" idx="4294967295"/>
          </p:nvPr>
        </p:nvSpPr>
        <p:spPr>
          <a:xfrm>
            <a:off x="719900" y="2024975"/>
            <a:ext cx="1605300" cy="3201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1400">
                <a:solidFill>
                  <a:schemeClr val="dk1"/>
                </a:solidFill>
                <a:latin typeface="Josefin Sans"/>
                <a:ea typeface="Josefin Sans"/>
                <a:cs typeface="Josefin Sans"/>
                <a:sym typeface="Josefin Sans"/>
              </a:rPr>
              <a:t>Age</a:t>
            </a:r>
            <a:endParaRPr sz="1400">
              <a:solidFill>
                <a:schemeClr val="dk1"/>
              </a:solidFill>
              <a:latin typeface="Josefin Sans"/>
              <a:ea typeface="Josefin Sans"/>
              <a:cs typeface="Josefin Sans"/>
              <a:sym typeface="Josefin Sans"/>
            </a:endParaRPr>
          </a:p>
        </p:txBody>
      </p:sp>
      <p:sp>
        <p:nvSpPr>
          <p:cNvPr id="721" name="Google Shape;721;p43"/>
          <p:cNvSpPr txBox="1">
            <a:spLocks noGrp="1"/>
          </p:cNvSpPr>
          <p:nvPr>
            <p:ph type="title" idx="4294967295"/>
          </p:nvPr>
        </p:nvSpPr>
        <p:spPr>
          <a:xfrm>
            <a:off x="6818700" y="2024975"/>
            <a:ext cx="1605300" cy="3201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1400">
                <a:solidFill>
                  <a:schemeClr val="dk1"/>
                </a:solidFill>
                <a:latin typeface="Josefin Sans"/>
                <a:ea typeface="Josefin Sans"/>
                <a:cs typeface="Josefin Sans"/>
                <a:sym typeface="Josefin Sans"/>
              </a:rPr>
              <a:t>Age</a:t>
            </a:r>
            <a:endParaRPr sz="1400">
              <a:solidFill>
                <a:schemeClr val="dk1"/>
              </a:solidFill>
              <a:latin typeface="Josefin Sans"/>
              <a:ea typeface="Josefin Sans"/>
              <a:cs typeface="Josefin Sans"/>
              <a:sym typeface="Josefin Sans"/>
            </a:endParaRPr>
          </a:p>
        </p:txBody>
      </p:sp>
      <p:sp>
        <p:nvSpPr>
          <p:cNvPr id="722" name="Google Shape;722;p43"/>
          <p:cNvSpPr txBox="1">
            <a:spLocks noGrp="1"/>
          </p:cNvSpPr>
          <p:nvPr>
            <p:ph type="title" idx="4294967295"/>
          </p:nvPr>
        </p:nvSpPr>
        <p:spPr>
          <a:xfrm>
            <a:off x="719900" y="2345075"/>
            <a:ext cx="1605300" cy="3201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1400" dirty="0">
                <a:latin typeface="Josefin Sans Light"/>
                <a:ea typeface="Josefin Sans Light"/>
                <a:cs typeface="Josefin Sans Light"/>
                <a:sym typeface="Josefin Sans Light"/>
              </a:rPr>
              <a:t>25 - 55</a:t>
            </a:r>
            <a:endParaRPr sz="1400" dirty="0">
              <a:latin typeface="Josefin Sans Light"/>
              <a:ea typeface="Josefin Sans Light"/>
              <a:cs typeface="Josefin Sans Light"/>
              <a:sym typeface="Josefin Sans Light"/>
            </a:endParaRPr>
          </a:p>
        </p:txBody>
      </p:sp>
      <p:sp>
        <p:nvSpPr>
          <p:cNvPr id="723" name="Google Shape;723;p43"/>
          <p:cNvSpPr txBox="1">
            <a:spLocks noGrp="1"/>
          </p:cNvSpPr>
          <p:nvPr>
            <p:ph type="title" idx="4294967295"/>
          </p:nvPr>
        </p:nvSpPr>
        <p:spPr>
          <a:xfrm>
            <a:off x="6818700" y="2345075"/>
            <a:ext cx="1605300" cy="3201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1400" dirty="0">
                <a:latin typeface="Josefin Sans Light"/>
                <a:ea typeface="Josefin Sans Light"/>
                <a:cs typeface="Josefin Sans Light"/>
                <a:sym typeface="Josefin Sans Light"/>
              </a:rPr>
              <a:t>30 - 60</a:t>
            </a:r>
            <a:endParaRPr sz="1400" dirty="0">
              <a:latin typeface="Josefin Sans Light"/>
              <a:ea typeface="Josefin Sans Light"/>
              <a:cs typeface="Josefin Sans Light"/>
              <a:sym typeface="Josefin Sans Light"/>
            </a:endParaRPr>
          </a:p>
        </p:txBody>
      </p:sp>
      <p:sp>
        <p:nvSpPr>
          <p:cNvPr id="724" name="Google Shape;724;p43"/>
          <p:cNvSpPr txBox="1">
            <a:spLocks noGrp="1"/>
          </p:cNvSpPr>
          <p:nvPr>
            <p:ph type="title" idx="4294967295"/>
          </p:nvPr>
        </p:nvSpPr>
        <p:spPr>
          <a:xfrm>
            <a:off x="719900" y="2893775"/>
            <a:ext cx="1605300" cy="3201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1400">
                <a:solidFill>
                  <a:schemeClr val="dk1"/>
                </a:solidFill>
                <a:latin typeface="Josefin Sans"/>
                <a:ea typeface="Josefin Sans"/>
                <a:cs typeface="Josefin Sans"/>
                <a:sym typeface="Josefin Sans"/>
              </a:rPr>
              <a:t>Incomes</a:t>
            </a:r>
            <a:endParaRPr sz="1400">
              <a:solidFill>
                <a:schemeClr val="dk1"/>
              </a:solidFill>
              <a:latin typeface="Josefin Sans"/>
              <a:ea typeface="Josefin Sans"/>
              <a:cs typeface="Josefin Sans"/>
              <a:sym typeface="Josefin Sans"/>
            </a:endParaRPr>
          </a:p>
        </p:txBody>
      </p:sp>
      <p:sp>
        <p:nvSpPr>
          <p:cNvPr id="725" name="Google Shape;725;p43"/>
          <p:cNvSpPr txBox="1">
            <a:spLocks noGrp="1"/>
          </p:cNvSpPr>
          <p:nvPr>
            <p:ph type="title" idx="4294967295"/>
          </p:nvPr>
        </p:nvSpPr>
        <p:spPr>
          <a:xfrm>
            <a:off x="6818700" y="2893775"/>
            <a:ext cx="1605300" cy="3201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1400">
                <a:solidFill>
                  <a:schemeClr val="dk1"/>
                </a:solidFill>
                <a:latin typeface="Josefin Sans"/>
                <a:ea typeface="Josefin Sans"/>
                <a:cs typeface="Josefin Sans"/>
                <a:sym typeface="Josefin Sans"/>
              </a:rPr>
              <a:t>Incomes</a:t>
            </a:r>
            <a:endParaRPr sz="1400">
              <a:solidFill>
                <a:schemeClr val="dk1"/>
              </a:solidFill>
              <a:latin typeface="Josefin Sans"/>
              <a:ea typeface="Josefin Sans"/>
              <a:cs typeface="Josefin Sans"/>
              <a:sym typeface="Josefin Sans"/>
            </a:endParaRPr>
          </a:p>
        </p:txBody>
      </p:sp>
      <p:sp>
        <p:nvSpPr>
          <p:cNvPr id="726" name="Google Shape;726;p43"/>
          <p:cNvSpPr txBox="1">
            <a:spLocks noGrp="1"/>
          </p:cNvSpPr>
          <p:nvPr>
            <p:ph type="title" idx="4294967295"/>
          </p:nvPr>
        </p:nvSpPr>
        <p:spPr>
          <a:xfrm>
            <a:off x="719900" y="3213875"/>
            <a:ext cx="1605300" cy="3201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1400" dirty="0">
                <a:latin typeface="Josefin Sans Light"/>
                <a:ea typeface="Josefin Sans Light"/>
                <a:cs typeface="Josefin Sans Light"/>
                <a:sym typeface="Josefin Sans Light"/>
              </a:rPr>
              <a:t>80,000$/year</a:t>
            </a:r>
            <a:endParaRPr sz="1400" dirty="0">
              <a:latin typeface="Josefin Sans Light"/>
              <a:ea typeface="Josefin Sans Light"/>
              <a:cs typeface="Josefin Sans Light"/>
              <a:sym typeface="Josefin Sans Light"/>
            </a:endParaRPr>
          </a:p>
        </p:txBody>
      </p:sp>
      <p:sp>
        <p:nvSpPr>
          <p:cNvPr id="727" name="Google Shape;727;p43"/>
          <p:cNvSpPr txBox="1">
            <a:spLocks noGrp="1"/>
          </p:cNvSpPr>
          <p:nvPr>
            <p:ph type="title" idx="4294967295"/>
          </p:nvPr>
        </p:nvSpPr>
        <p:spPr>
          <a:xfrm>
            <a:off x="6818700" y="3213875"/>
            <a:ext cx="1605300" cy="3201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1400" dirty="0">
                <a:latin typeface="Josefin Sans Light"/>
                <a:ea typeface="Josefin Sans Light"/>
                <a:cs typeface="Josefin Sans Light"/>
                <a:sym typeface="Josefin Sans Light"/>
              </a:rPr>
              <a:t>80,000$/year</a:t>
            </a:r>
            <a:endParaRPr sz="1400" dirty="0">
              <a:latin typeface="Josefin Sans Light"/>
              <a:ea typeface="Josefin Sans Light"/>
              <a:cs typeface="Josefin Sans Light"/>
              <a:sym typeface="Josefin Sans Light"/>
            </a:endParaRPr>
          </a:p>
        </p:txBody>
      </p:sp>
      <p:sp>
        <p:nvSpPr>
          <p:cNvPr id="728" name="Google Shape;728;p43"/>
          <p:cNvSpPr txBox="1">
            <a:spLocks noGrp="1"/>
          </p:cNvSpPr>
          <p:nvPr>
            <p:ph type="title" idx="4294967295"/>
          </p:nvPr>
        </p:nvSpPr>
        <p:spPr>
          <a:xfrm>
            <a:off x="719900" y="3762575"/>
            <a:ext cx="1605300" cy="3201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1400">
                <a:solidFill>
                  <a:schemeClr val="dk1"/>
                </a:solidFill>
                <a:latin typeface="Josefin Sans"/>
                <a:ea typeface="Josefin Sans"/>
                <a:cs typeface="Josefin Sans"/>
                <a:sym typeface="Josefin Sans"/>
              </a:rPr>
              <a:t>Nationality</a:t>
            </a:r>
            <a:endParaRPr sz="1400">
              <a:solidFill>
                <a:schemeClr val="dk1"/>
              </a:solidFill>
              <a:latin typeface="Josefin Sans"/>
              <a:ea typeface="Josefin Sans"/>
              <a:cs typeface="Josefin Sans"/>
              <a:sym typeface="Josefin Sans"/>
            </a:endParaRPr>
          </a:p>
        </p:txBody>
      </p:sp>
      <p:sp>
        <p:nvSpPr>
          <p:cNvPr id="729" name="Google Shape;729;p43"/>
          <p:cNvSpPr txBox="1">
            <a:spLocks noGrp="1"/>
          </p:cNvSpPr>
          <p:nvPr>
            <p:ph type="title" idx="4294967295"/>
          </p:nvPr>
        </p:nvSpPr>
        <p:spPr>
          <a:xfrm>
            <a:off x="6818700" y="3762575"/>
            <a:ext cx="1605300" cy="3201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1400">
                <a:solidFill>
                  <a:schemeClr val="dk1"/>
                </a:solidFill>
                <a:latin typeface="Josefin Sans"/>
                <a:ea typeface="Josefin Sans"/>
                <a:cs typeface="Josefin Sans"/>
                <a:sym typeface="Josefin Sans"/>
              </a:rPr>
              <a:t>Nationality</a:t>
            </a:r>
            <a:endParaRPr sz="1400">
              <a:solidFill>
                <a:schemeClr val="dk1"/>
              </a:solidFill>
              <a:latin typeface="Josefin Sans"/>
              <a:ea typeface="Josefin Sans"/>
              <a:cs typeface="Josefin Sans"/>
              <a:sym typeface="Josefin Sans"/>
            </a:endParaRPr>
          </a:p>
        </p:txBody>
      </p:sp>
      <p:sp>
        <p:nvSpPr>
          <p:cNvPr id="730" name="Google Shape;730;p43"/>
          <p:cNvSpPr txBox="1">
            <a:spLocks noGrp="1"/>
          </p:cNvSpPr>
          <p:nvPr>
            <p:ph type="title" idx="4294967295"/>
          </p:nvPr>
        </p:nvSpPr>
        <p:spPr>
          <a:xfrm>
            <a:off x="719900" y="4082674"/>
            <a:ext cx="1605300" cy="489325"/>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1400" dirty="0">
                <a:latin typeface="Josefin Sans Light"/>
                <a:ea typeface="Josefin Sans Light"/>
                <a:cs typeface="Josefin Sans Light"/>
                <a:sym typeface="Josefin Sans Light"/>
              </a:rPr>
              <a:t>From all around the world</a:t>
            </a:r>
            <a:endParaRPr sz="1400" dirty="0">
              <a:latin typeface="Josefin Sans Light"/>
              <a:ea typeface="Josefin Sans Light"/>
              <a:cs typeface="Josefin Sans Light"/>
              <a:sym typeface="Josefin Sans Light"/>
            </a:endParaRPr>
          </a:p>
        </p:txBody>
      </p:sp>
      <p:sp>
        <p:nvSpPr>
          <p:cNvPr id="731" name="Google Shape;731;p43"/>
          <p:cNvSpPr txBox="1">
            <a:spLocks noGrp="1"/>
          </p:cNvSpPr>
          <p:nvPr>
            <p:ph type="title" idx="4294967295"/>
          </p:nvPr>
        </p:nvSpPr>
        <p:spPr>
          <a:xfrm>
            <a:off x="6818700" y="4082675"/>
            <a:ext cx="1605300" cy="489324"/>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GB" sz="1400" dirty="0">
                <a:latin typeface="Josefin Sans Light"/>
                <a:ea typeface="Josefin Sans Light"/>
                <a:cs typeface="Josefin Sans Light"/>
                <a:sym typeface="Josefin Sans Light"/>
              </a:rPr>
              <a:t>From all around</a:t>
            </a:r>
            <a:br>
              <a:rPr lang="en-GB" sz="1400" dirty="0">
                <a:latin typeface="Josefin Sans Light"/>
                <a:ea typeface="Josefin Sans Light"/>
                <a:cs typeface="Josefin Sans Light"/>
                <a:sym typeface="Josefin Sans Light"/>
              </a:rPr>
            </a:br>
            <a:r>
              <a:rPr lang="en-GB" sz="1400" dirty="0">
                <a:latin typeface="Josefin Sans Light"/>
                <a:ea typeface="Josefin Sans Light"/>
                <a:cs typeface="Josefin Sans Light"/>
                <a:sym typeface="Josefin Sans Light"/>
              </a:rPr>
              <a:t>the world</a:t>
            </a:r>
            <a:endParaRPr sz="1400" dirty="0">
              <a:latin typeface="Josefin Sans Light"/>
              <a:ea typeface="Josefin Sans Light"/>
              <a:cs typeface="Josefin Sans Light"/>
              <a:sym typeface="Josefin Sans Light"/>
            </a:endParaRPr>
          </a:p>
        </p:txBody>
      </p:sp>
      <p:sp>
        <p:nvSpPr>
          <p:cNvPr id="732" name="Google Shape;732;p43"/>
          <p:cNvSpPr txBox="1">
            <a:spLocks noGrp="1"/>
          </p:cNvSpPr>
          <p:nvPr>
            <p:ph type="title" idx="4294967295"/>
          </p:nvPr>
        </p:nvSpPr>
        <p:spPr>
          <a:xfrm>
            <a:off x="2546500" y="1339175"/>
            <a:ext cx="4050900" cy="457200"/>
          </a:xfrm>
          <a:prstGeom prst="rect">
            <a:avLst/>
          </a:pr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2200">
                <a:solidFill>
                  <a:schemeClr val="dk1"/>
                </a:solidFill>
              </a:rPr>
              <a:t>Interests</a:t>
            </a:r>
            <a:endParaRPr sz="2200">
              <a:solidFill>
                <a:schemeClr val="dk1"/>
              </a:solidFill>
            </a:endParaRPr>
          </a:p>
        </p:txBody>
      </p:sp>
      <p:cxnSp>
        <p:nvCxnSpPr>
          <p:cNvPr id="733" name="Google Shape;733;p43"/>
          <p:cNvCxnSpPr>
            <a:stCxn id="718" idx="2"/>
            <a:endCxn id="720" idx="0"/>
          </p:cNvCxnSpPr>
          <p:nvPr/>
        </p:nvCxnSpPr>
        <p:spPr>
          <a:xfrm>
            <a:off x="1522550" y="1796375"/>
            <a:ext cx="0" cy="228600"/>
          </a:xfrm>
          <a:prstGeom prst="straightConnector1">
            <a:avLst/>
          </a:prstGeom>
          <a:noFill/>
          <a:ln w="9525" cap="flat" cmpd="sng">
            <a:solidFill>
              <a:schemeClr val="lt1"/>
            </a:solidFill>
            <a:prstDash val="solid"/>
            <a:round/>
            <a:headEnd type="none" w="med" len="med"/>
            <a:tailEnd type="none" w="med" len="med"/>
          </a:ln>
        </p:spPr>
      </p:cxnSp>
      <p:cxnSp>
        <p:nvCxnSpPr>
          <p:cNvPr id="734" name="Google Shape;734;p43"/>
          <p:cNvCxnSpPr>
            <a:stCxn id="722" idx="2"/>
            <a:endCxn id="724" idx="0"/>
          </p:cNvCxnSpPr>
          <p:nvPr/>
        </p:nvCxnSpPr>
        <p:spPr>
          <a:xfrm>
            <a:off x="1522550" y="2665175"/>
            <a:ext cx="0" cy="228600"/>
          </a:xfrm>
          <a:prstGeom prst="straightConnector1">
            <a:avLst/>
          </a:prstGeom>
          <a:noFill/>
          <a:ln w="9525" cap="flat" cmpd="sng">
            <a:solidFill>
              <a:schemeClr val="lt1"/>
            </a:solidFill>
            <a:prstDash val="solid"/>
            <a:round/>
            <a:headEnd type="none" w="med" len="med"/>
            <a:tailEnd type="none" w="med" len="med"/>
          </a:ln>
        </p:spPr>
      </p:cxnSp>
      <p:cxnSp>
        <p:nvCxnSpPr>
          <p:cNvPr id="735" name="Google Shape;735;p43"/>
          <p:cNvCxnSpPr>
            <a:endCxn id="728" idx="0"/>
          </p:cNvCxnSpPr>
          <p:nvPr/>
        </p:nvCxnSpPr>
        <p:spPr>
          <a:xfrm>
            <a:off x="1522550" y="3533975"/>
            <a:ext cx="0" cy="228600"/>
          </a:xfrm>
          <a:prstGeom prst="straightConnector1">
            <a:avLst/>
          </a:prstGeom>
          <a:noFill/>
          <a:ln w="9525" cap="flat" cmpd="sng">
            <a:solidFill>
              <a:schemeClr val="lt1"/>
            </a:solidFill>
            <a:prstDash val="solid"/>
            <a:round/>
            <a:headEnd type="none" w="med" len="med"/>
            <a:tailEnd type="none" w="med" len="med"/>
          </a:ln>
        </p:spPr>
      </p:cxnSp>
      <p:cxnSp>
        <p:nvCxnSpPr>
          <p:cNvPr id="736" name="Google Shape;736;p43"/>
          <p:cNvCxnSpPr>
            <a:endCxn id="721" idx="0"/>
          </p:cNvCxnSpPr>
          <p:nvPr/>
        </p:nvCxnSpPr>
        <p:spPr>
          <a:xfrm>
            <a:off x="7621350" y="1796375"/>
            <a:ext cx="0" cy="228600"/>
          </a:xfrm>
          <a:prstGeom prst="straightConnector1">
            <a:avLst/>
          </a:prstGeom>
          <a:noFill/>
          <a:ln w="9525" cap="flat" cmpd="sng">
            <a:solidFill>
              <a:schemeClr val="lt1"/>
            </a:solidFill>
            <a:prstDash val="solid"/>
            <a:round/>
            <a:headEnd type="none" w="med" len="med"/>
            <a:tailEnd type="none" w="med" len="med"/>
          </a:ln>
        </p:spPr>
      </p:cxnSp>
      <p:cxnSp>
        <p:nvCxnSpPr>
          <p:cNvPr id="737" name="Google Shape;737;p43"/>
          <p:cNvCxnSpPr>
            <a:stCxn id="723" idx="2"/>
            <a:endCxn id="725" idx="0"/>
          </p:cNvCxnSpPr>
          <p:nvPr/>
        </p:nvCxnSpPr>
        <p:spPr>
          <a:xfrm>
            <a:off x="7621350" y="2665175"/>
            <a:ext cx="0" cy="228600"/>
          </a:xfrm>
          <a:prstGeom prst="straightConnector1">
            <a:avLst/>
          </a:prstGeom>
          <a:noFill/>
          <a:ln w="9525" cap="flat" cmpd="sng">
            <a:solidFill>
              <a:schemeClr val="lt1"/>
            </a:solidFill>
            <a:prstDash val="solid"/>
            <a:round/>
            <a:headEnd type="none" w="med" len="med"/>
            <a:tailEnd type="none" w="med" len="med"/>
          </a:ln>
        </p:spPr>
      </p:cxnSp>
      <p:cxnSp>
        <p:nvCxnSpPr>
          <p:cNvPr id="738" name="Google Shape;738;p43"/>
          <p:cNvCxnSpPr>
            <a:endCxn id="729" idx="0"/>
          </p:cNvCxnSpPr>
          <p:nvPr/>
        </p:nvCxnSpPr>
        <p:spPr>
          <a:xfrm>
            <a:off x="7621350" y="3533975"/>
            <a:ext cx="0" cy="228600"/>
          </a:xfrm>
          <a:prstGeom prst="straightConnector1">
            <a:avLst/>
          </a:prstGeom>
          <a:noFill/>
          <a:ln w="9525" cap="flat" cmpd="sng">
            <a:solidFill>
              <a:schemeClr val="lt1"/>
            </a:solidFill>
            <a:prstDash val="solid"/>
            <a:round/>
            <a:headEnd type="none" w="med" len="med"/>
            <a:tailEnd type="none" w="med" len="med"/>
          </a:ln>
        </p:spPr>
      </p:cxnSp>
      <p:cxnSp>
        <p:nvCxnSpPr>
          <p:cNvPr id="739" name="Google Shape;739;p43"/>
          <p:cNvCxnSpPr>
            <a:endCxn id="732" idx="1"/>
          </p:cNvCxnSpPr>
          <p:nvPr/>
        </p:nvCxnSpPr>
        <p:spPr>
          <a:xfrm>
            <a:off x="2347900" y="1567775"/>
            <a:ext cx="198600" cy="0"/>
          </a:xfrm>
          <a:prstGeom prst="straightConnector1">
            <a:avLst/>
          </a:prstGeom>
          <a:noFill/>
          <a:ln w="9525" cap="flat" cmpd="sng">
            <a:solidFill>
              <a:schemeClr val="lt1"/>
            </a:solidFill>
            <a:prstDash val="solid"/>
            <a:round/>
            <a:headEnd type="none" w="med" len="med"/>
            <a:tailEnd type="none" w="med" len="med"/>
          </a:ln>
        </p:spPr>
      </p:cxnSp>
      <p:cxnSp>
        <p:nvCxnSpPr>
          <p:cNvPr id="740" name="Google Shape;740;p43"/>
          <p:cNvCxnSpPr>
            <a:endCxn id="732" idx="3"/>
          </p:cNvCxnSpPr>
          <p:nvPr/>
        </p:nvCxnSpPr>
        <p:spPr>
          <a:xfrm rot="10800000">
            <a:off x="6597400" y="1567775"/>
            <a:ext cx="221400" cy="0"/>
          </a:xfrm>
          <a:prstGeom prst="straightConnector1">
            <a:avLst/>
          </a:prstGeom>
          <a:noFill/>
          <a:ln w="9525" cap="flat" cmpd="sng">
            <a:solidFill>
              <a:schemeClr val="lt1"/>
            </a:solidFill>
            <a:prstDash val="solid"/>
            <a:round/>
            <a:headEnd type="none" w="med" len="med"/>
            <a:tailEnd type="none" w="med" len="med"/>
          </a:ln>
        </p:spPr>
      </p:cxnSp>
      <p:sp>
        <p:nvSpPr>
          <p:cNvPr id="741" name="Google Shape;741;p43"/>
          <p:cNvSpPr txBox="1">
            <a:spLocks noGrp="1"/>
          </p:cNvSpPr>
          <p:nvPr>
            <p:ph type="title" idx="4294967295"/>
          </p:nvPr>
        </p:nvSpPr>
        <p:spPr>
          <a:xfrm>
            <a:off x="2537233" y="2024975"/>
            <a:ext cx="1928700" cy="6402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2200"/>
              <a:t>Business</a:t>
            </a:r>
            <a:endParaRPr sz="2200"/>
          </a:p>
        </p:txBody>
      </p:sp>
      <p:sp>
        <p:nvSpPr>
          <p:cNvPr id="742" name="Google Shape;742;p43"/>
          <p:cNvSpPr txBox="1">
            <a:spLocks noGrp="1"/>
          </p:cNvSpPr>
          <p:nvPr>
            <p:ph type="title" idx="4294967295"/>
          </p:nvPr>
        </p:nvSpPr>
        <p:spPr>
          <a:xfrm>
            <a:off x="4677967" y="2024975"/>
            <a:ext cx="1928700" cy="6402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2200"/>
              <a:t>Food</a:t>
            </a:r>
            <a:endParaRPr sz="2200"/>
          </a:p>
        </p:txBody>
      </p:sp>
      <p:sp>
        <p:nvSpPr>
          <p:cNvPr id="743" name="Google Shape;743;p43"/>
          <p:cNvSpPr txBox="1">
            <a:spLocks noGrp="1"/>
          </p:cNvSpPr>
          <p:nvPr>
            <p:ph type="title" idx="4294967295"/>
          </p:nvPr>
        </p:nvSpPr>
        <p:spPr>
          <a:xfrm>
            <a:off x="2537233" y="2893775"/>
            <a:ext cx="1928700" cy="6402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2200" dirty="0"/>
              <a:t>classical</a:t>
            </a:r>
            <a:br>
              <a:rPr lang="en" sz="2200" dirty="0"/>
            </a:br>
            <a:r>
              <a:rPr lang="en" sz="2200" dirty="0"/>
              <a:t>Music</a:t>
            </a:r>
            <a:endParaRPr sz="2200" dirty="0"/>
          </a:p>
        </p:txBody>
      </p:sp>
      <p:sp>
        <p:nvSpPr>
          <p:cNvPr id="744" name="Google Shape;744;p43"/>
          <p:cNvSpPr txBox="1">
            <a:spLocks noGrp="1"/>
          </p:cNvSpPr>
          <p:nvPr>
            <p:ph type="title" idx="4294967295"/>
          </p:nvPr>
        </p:nvSpPr>
        <p:spPr>
          <a:xfrm>
            <a:off x="4677967" y="2893775"/>
            <a:ext cx="1928700" cy="6402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2200"/>
              <a:t>Wine</a:t>
            </a:r>
            <a:endParaRPr sz="2200"/>
          </a:p>
        </p:txBody>
      </p:sp>
      <p:sp>
        <p:nvSpPr>
          <p:cNvPr id="745" name="Google Shape;745;p43"/>
          <p:cNvSpPr txBox="1">
            <a:spLocks noGrp="1"/>
          </p:cNvSpPr>
          <p:nvPr>
            <p:ph type="title" idx="4294967295"/>
          </p:nvPr>
        </p:nvSpPr>
        <p:spPr>
          <a:xfrm>
            <a:off x="2537233" y="3762575"/>
            <a:ext cx="1928700" cy="6402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2200"/>
              <a:t>TravelING</a:t>
            </a:r>
            <a:endParaRPr sz="2200"/>
          </a:p>
        </p:txBody>
      </p:sp>
      <p:sp>
        <p:nvSpPr>
          <p:cNvPr id="746" name="Google Shape;746;p43"/>
          <p:cNvSpPr txBox="1">
            <a:spLocks noGrp="1"/>
          </p:cNvSpPr>
          <p:nvPr>
            <p:ph type="title" idx="4294967295"/>
          </p:nvPr>
        </p:nvSpPr>
        <p:spPr>
          <a:xfrm>
            <a:off x="4677967" y="3762575"/>
            <a:ext cx="1928700" cy="6402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2200" dirty="0"/>
              <a:t>luxury</a:t>
            </a:r>
            <a:endParaRPr sz="2200" dirty="0"/>
          </a:p>
        </p:txBody>
      </p:sp>
      <p:cxnSp>
        <p:nvCxnSpPr>
          <p:cNvPr id="747" name="Google Shape;747;p43"/>
          <p:cNvCxnSpPr>
            <a:endCxn id="741" idx="3"/>
          </p:cNvCxnSpPr>
          <p:nvPr/>
        </p:nvCxnSpPr>
        <p:spPr>
          <a:xfrm rot="5400000">
            <a:off x="4244533" y="2017775"/>
            <a:ext cx="548700" cy="105900"/>
          </a:xfrm>
          <a:prstGeom prst="bentConnector2">
            <a:avLst/>
          </a:prstGeom>
          <a:noFill/>
          <a:ln w="9525" cap="flat" cmpd="sng">
            <a:solidFill>
              <a:schemeClr val="lt1"/>
            </a:solidFill>
            <a:prstDash val="solid"/>
            <a:round/>
            <a:headEnd type="none" w="med" len="med"/>
            <a:tailEnd type="none" w="med" len="med"/>
          </a:ln>
        </p:spPr>
      </p:cxnSp>
      <p:cxnSp>
        <p:nvCxnSpPr>
          <p:cNvPr id="748" name="Google Shape;748;p43"/>
          <p:cNvCxnSpPr>
            <a:endCxn id="743" idx="3"/>
          </p:cNvCxnSpPr>
          <p:nvPr/>
        </p:nvCxnSpPr>
        <p:spPr>
          <a:xfrm rot="5400000">
            <a:off x="3810133" y="2452175"/>
            <a:ext cx="1417500" cy="105900"/>
          </a:xfrm>
          <a:prstGeom prst="bentConnector2">
            <a:avLst/>
          </a:prstGeom>
          <a:noFill/>
          <a:ln w="9525" cap="flat" cmpd="sng">
            <a:solidFill>
              <a:schemeClr val="lt1"/>
            </a:solidFill>
            <a:prstDash val="solid"/>
            <a:round/>
            <a:headEnd type="none" w="med" len="med"/>
            <a:tailEnd type="none" w="med" len="med"/>
          </a:ln>
        </p:spPr>
      </p:cxnSp>
      <p:cxnSp>
        <p:nvCxnSpPr>
          <p:cNvPr id="749" name="Google Shape;749;p43"/>
          <p:cNvCxnSpPr>
            <a:endCxn id="745" idx="3"/>
          </p:cNvCxnSpPr>
          <p:nvPr/>
        </p:nvCxnSpPr>
        <p:spPr>
          <a:xfrm rot="5400000">
            <a:off x="3375733" y="2886575"/>
            <a:ext cx="2286300" cy="105900"/>
          </a:xfrm>
          <a:prstGeom prst="bentConnector2">
            <a:avLst/>
          </a:prstGeom>
          <a:noFill/>
          <a:ln w="9525" cap="flat" cmpd="sng">
            <a:solidFill>
              <a:schemeClr val="lt1"/>
            </a:solidFill>
            <a:prstDash val="solid"/>
            <a:round/>
            <a:headEnd type="none" w="med" len="med"/>
            <a:tailEnd type="none" w="med" len="med"/>
          </a:ln>
        </p:spPr>
      </p:cxnSp>
      <p:cxnSp>
        <p:nvCxnSpPr>
          <p:cNvPr id="750" name="Google Shape;750;p43"/>
          <p:cNvCxnSpPr>
            <a:stCxn id="732" idx="2"/>
            <a:endCxn id="742" idx="1"/>
          </p:cNvCxnSpPr>
          <p:nvPr/>
        </p:nvCxnSpPr>
        <p:spPr>
          <a:xfrm rot="-5400000" flipH="1">
            <a:off x="4350550" y="2017775"/>
            <a:ext cx="548700" cy="105900"/>
          </a:xfrm>
          <a:prstGeom prst="bentConnector2">
            <a:avLst/>
          </a:prstGeom>
          <a:noFill/>
          <a:ln w="9525" cap="flat" cmpd="sng">
            <a:solidFill>
              <a:schemeClr val="lt1"/>
            </a:solidFill>
            <a:prstDash val="solid"/>
            <a:round/>
            <a:headEnd type="none" w="med" len="med"/>
            <a:tailEnd type="none" w="med" len="med"/>
          </a:ln>
        </p:spPr>
      </p:cxnSp>
      <p:cxnSp>
        <p:nvCxnSpPr>
          <p:cNvPr id="751" name="Google Shape;751;p43"/>
          <p:cNvCxnSpPr>
            <a:endCxn id="744" idx="1"/>
          </p:cNvCxnSpPr>
          <p:nvPr/>
        </p:nvCxnSpPr>
        <p:spPr>
          <a:xfrm rot="-5400000" flipH="1">
            <a:off x="3916267" y="2452175"/>
            <a:ext cx="1417500" cy="105900"/>
          </a:xfrm>
          <a:prstGeom prst="bentConnector2">
            <a:avLst/>
          </a:prstGeom>
          <a:noFill/>
          <a:ln w="9525" cap="flat" cmpd="sng">
            <a:solidFill>
              <a:schemeClr val="lt1"/>
            </a:solidFill>
            <a:prstDash val="solid"/>
            <a:round/>
            <a:headEnd type="none" w="med" len="med"/>
            <a:tailEnd type="none" w="med" len="med"/>
          </a:ln>
        </p:spPr>
      </p:cxnSp>
      <p:cxnSp>
        <p:nvCxnSpPr>
          <p:cNvPr id="752" name="Google Shape;752;p43"/>
          <p:cNvCxnSpPr>
            <a:endCxn id="746" idx="1"/>
          </p:cNvCxnSpPr>
          <p:nvPr/>
        </p:nvCxnSpPr>
        <p:spPr>
          <a:xfrm rot="-5400000" flipH="1">
            <a:off x="3481867" y="2886575"/>
            <a:ext cx="2286300" cy="105900"/>
          </a:xfrm>
          <a:prstGeom prst="bentConnector2">
            <a:avLst/>
          </a:prstGeom>
          <a:noFill/>
          <a:ln w="9525" cap="flat" cmpd="sng">
            <a:solidFill>
              <a:schemeClr val="lt1"/>
            </a:solidFill>
            <a:prstDash val="solid"/>
            <a:round/>
            <a:headEnd type="none" w="med" len="med"/>
            <a:tailEnd type="none" w="med" len="med"/>
          </a:ln>
        </p:spPr>
      </p:cxnSp>
      <p:sp>
        <p:nvSpPr>
          <p:cNvPr id="4" name="Google Shape;717;p43">
            <a:extLst>
              <a:ext uri="{FF2B5EF4-FFF2-40B4-BE49-F238E27FC236}">
                <a16:creationId xmlns:a16="http://schemas.microsoft.com/office/drawing/2014/main" id="{320B232D-9191-685C-EC7F-1F304A39BFEE}"/>
              </a:ext>
            </a:extLst>
          </p:cNvPr>
          <p:cNvSpPr txBox="1">
            <a:spLocks/>
          </p:cNvSpPr>
          <p:nvPr/>
        </p:nvSpPr>
        <p:spPr>
          <a:xfrm>
            <a:off x="719833" y="4539873"/>
            <a:ext cx="7704000" cy="5487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1"/>
              </a:buClr>
              <a:buSzPts val="3000"/>
              <a:buFont typeface="Cinzel Decorative"/>
              <a:buNone/>
              <a:defRPr sz="3000" b="0" i="0" u="none" strike="noStrike" cap="none">
                <a:solidFill>
                  <a:schemeClr val="lt1"/>
                </a:solidFill>
                <a:latin typeface="Cinzel Decorative"/>
                <a:ea typeface="Cinzel Decorative"/>
                <a:cs typeface="Cinzel Decorative"/>
                <a:sym typeface="Cinzel Decorative"/>
              </a:defRPr>
            </a:lvl1pPr>
            <a:lvl2pPr marR="0" lvl="1"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2pPr>
            <a:lvl3pPr marR="0" lvl="2"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3pPr>
            <a:lvl4pPr marR="0" lvl="3"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4pPr>
            <a:lvl5pPr marR="0" lvl="4"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5pPr>
            <a:lvl6pPr marR="0" lvl="5"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6pPr>
            <a:lvl7pPr marR="0" lvl="6"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7pPr>
            <a:lvl8pPr marR="0" lvl="7"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8pPr>
            <a:lvl9pPr marR="0" lvl="8"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9pPr>
          </a:lstStyle>
          <a:p>
            <a:r>
              <a:rPr lang="en-GB" sz="1500" dirty="0"/>
              <a:t>(Mia Taylor. (2018)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88"/>
        <p:cNvGrpSpPr/>
        <p:nvPr/>
      </p:nvGrpSpPr>
      <p:grpSpPr>
        <a:xfrm>
          <a:off x="0" y="0"/>
          <a:ext cx="0" cy="0"/>
          <a:chOff x="0" y="0"/>
          <a:chExt cx="0" cy="0"/>
        </a:xfrm>
      </p:grpSpPr>
      <p:sp>
        <p:nvSpPr>
          <p:cNvPr id="489" name="Google Shape;489;p37"/>
          <p:cNvSpPr txBox="1">
            <a:spLocks noGrp="1"/>
          </p:cNvSpPr>
          <p:nvPr>
            <p:ph type="title" idx="6"/>
          </p:nvPr>
        </p:nvSpPr>
        <p:spPr>
          <a:xfrm>
            <a:off x="720000" y="365760"/>
            <a:ext cx="7704000" cy="548700"/>
          </a:xfrm>
          <a:prstGeom prst="rect">
            <a:avLst/>
          </a:prstGeom>
        </p:spPr>
        <p:txBody>
          <a:bodyPr spcFirstLastPara="1" wrap="square" lIns="91425" tIns="91425" rIns="91425" bIns="91425" anchor="t" anchorCtr="0">
            <a:noAutofit/>
          </a:bodyPr>
          <a:lstStyle/>
          <a:p>
            <a:r>
              <a:rPr lang="en-GB" dirty="0"/>
              <a:t>Outline nature</a:t>
            </a:r>
            <a:br>
              <a:rPr lang="en-GB" sz="1800" dirty="0">
                <a:effectLst/>
                <a:latin typeface="SymbolMT"/>
              </a:rPr>
            </a:br>
            <a:endParaRPr lang="en-GB" dirty="0"/>
          </a:p>
        </p:txBody>
      </p:sp>
      <p:sp>
        <p:nvSpPr>
          <p:cNvPr id="490" name="Google Shape;490;p37"/>
          <p:cNvSpPr txBox="1">
            <a:spLocks noGrp="1"/>
          </p:cNvSpPr>
          <p:nvPr>
            <p:ph type="title"/>
          </p:nvPr>
        </p:nvSpPr>
        <p:spPr>
          <a:xfrm>
            <a:off x="716005" y="3084224"/>
            <a:ext cx="2336400" cy="832617"/>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t>Classic grandeur</a:t>
            </a:r>
          </a:p>
        </p:txBody>
      </p:sp>
      <p:sp>
        <p:nvSpPr>
          <p:cNvPr id="492" name="Google Shape;492;p37"/>
          <p:cNvSpPr txBox="1">
            <a:spLocks noGrp="1"/>
          </p:cNvSpPr>
          <p:nvPr>
            <p:ph type="title" idx="2"/>
          </p:nvPr>
        </p:nvSpPr>
        <p:spPr>
          <a:xfrm>
            <a:off x="3423736" y="2916957"/>
            <a:ext cx="2336400" cy="1167149"/>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Modern comfort with art</a:t>
            </a:r>
            <a:endParaRPr dirty="0"/>
          </a:p>
        </p:txBody>
      </p:sp>
      <p:sp>
        <p:nvSpPr>
          <p:cNvPr id="494" name="Google Shape;494;p37"/>
          <p:cNvSpPr txBox="1">
            <a:spLocks noGrp="1"/>
          </p:cNvSpPr>
          <p:nvPr>
            <p:ph type="title" idx="4"/>
          </p:nvPr>
        </p:nvSpPr>
        <p:spPr>
          <a:xfrm>
            <a:off x="5886439" y="3127773"/>
            <a:ext cx="2742351" cy="745516"/>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Extraordinary days</a:t>
            </a:r>
            <a:endParaRPr dirty="0"/>
          </a:p>
        </p:txBody>
      </p:sp>
      <p:grpSp>
        <p:nvGrpSpPr>
          <p:cNvPr id="496" name="Google Shape;496;p37"/>
          <p:cNvGrpSpPr/>
          <p:nvPr/>
        </p:nvGrpSpPr>
        <p:grpSpPr>
          <a:xfrm>
            <a:off x="4352578" y="1879290"/>
            <a:ext cx="438830" cy="640068"/>
            <a:chOff x="4896049" y="3057458"/>
            <a:chExt cx="326316" cy="474581"/>
          </a:xfrm>
        </p:grpSpPr>
        <p:sp>
          <p:nvSpPr>
            <p:cNvPr id="497" name="Google Shape;497;p37"/>
            <p:cNvSpPr/>
            <p:nvPr/>
          </p:nvSpPr>
          <p:spPr>
            <a:xfrm>
              <a:off x="4896049" y="3057458"/>
              <a:ext cx="177988" cy="474517"/>
            </a:xfrm>
            <a:custGeom>
              <a:avLst/>
              <a:gdLst/>
              <a:ahLst/>
              <a:cxnLst/>
              <a:rect l="l" t="t" r="r" b="b"/>
              <a:pathLst>
                <a:path w="5587" h="14895" extrusionOk="0">
                  <a:moveTo>
                    <a:pt x="3695" y="433"/>
                  </a:moveTo>
                  <a:cubicBezTo>
                    <a:pt x="3778" y="433"/>
                    <a:pt x="3844" y="502"/>
                    <a:pt x="3844" y="583"/>
                  </a:cubicBezTo>
                  <a:lnTo>
                    <a:pt x="3844" y="1689"/>
                  </a:lnTo>
                  <a:cubicBezTo>
                    <a:pt x="3844" y="1774"/>
                    <a:pt x="3772" y="1838"/>
                    <a:pt x="3695" y="1838"/>
                  </a:cubicBezTo>
                  <a:lnTo>
                    <a:pt x="1896" y="1838"/>
                  </a:lnTo>
                  <a:cubicBezTo>
                    <a:pt x="1821" y="1838"/>
                    <a:pt x="1747" y="1777"/>
                    <a:pt x="1747" y="1689"/>
                  </a:cubicBezTo>
                  <a:lnTo>
                    <a:pt x="1747" y="583"/>
                  </a:lnTo>
                  <a:cubicBezTo>
                    <a:pt x="1747" y="502"/>
                    <a:pt x="1813" y="433"/>
                    <a:pt x="1896" y="433"/>
                  </a:cubicBezTo>
                  <a:close/>
                  <a:moveTo>
                    <a:pt x="3635" y="2275"/>
                  </a:moveTo>
                  <a:lnTo>
                    <a:pt x="3635" y="2798"/>
                  </a:lnTo>
                  <a:lnTo>
                    <a:pt x="1955" y="2798"/>
                  </a:lnTo>
                  <a:lnTo>
                    <a:pt x="1955" y="2275"/>
                  </a:lnTo>
                  <a:close/>
                  <a:moveTo>
                    <a:pt x="3635" y="3235"/>
                  </a:moveTo>
                  <a:lnTo>
                    <a:pt x="3635" y="5021"/>
                  </a:lnTo>
                  <a:cubicBezTo>
                    <a:pt x="3635" y="5068"/>
                    <a:pt x="3640" y="5124"/>
                    <a:pt x="3642" y="5183"/>
                  </a:cubicBezTo>
                  <a:lnTo>
                    <a:pt x="1949" y="5183"/>
                  </a:lnTo>
                  <a:cubicBezTo>
                    <a:pt x="1951" y="5128"/>
                    <a:pt x="1955" y="5068"/>
                    <a:pt x="1955" y="5021"/>
                  </a:cubicBezTo>
                  <a:lnTo>
                    <a:pt x="1955" y="3235"/>
                  </a:lnTo>
                  <a:close/>
                  <a:moveTo>
                    <a:pt x="3697" y="5620"/>
                  </a:moveTo>
                  <a:cubicBezTo>
                    <a:pt x="3806" y="6162"/>
                    <a:pt x="4068" y="6665"/>
                    <a:pt x="4454" y="7072"/>
                  </a:cubicBezTo>
                  <a:cubicBezTo>
                    <a:pt x="4689" y="7324"/>
                    <a:pt x="4870" y="7614"/>
                    <a:pt x="4987" y="7927"/>
                  </a:cubicBezTo>
                  <a:lnTo>
                    <a:pt x="3303" y="7927"/>
                  </a:lnTo>
                  <a:cubicBezTo>
                    <a:pt x="3183" y="7927"/>
                    <a:pt x="3085" y="8027"/>
                    <a:pt x="3085" y="8147"/>
                  </a:cubicBezTo>
                  <a:cubicBezTo>
                    <a:pt x="3085" y="8266"/>
                    <a:pt x="3183" y="8364"/>
                    <a:pt x="3303" y="8364"/>
                  </a:cubicBezTo>
                  <a:lnTo>
                    <a:pt x="5106" y="8364"/>
                  </a:lnTo>
                  <a:cubicBezTo>
                    <a:pt x="5136" y="8520"/>
                    <a:pt x="5149" y="8673"/>
                    <a:pt x="5149" y="8827"/>
                  </a:cubicBezTo>
                  <a:lnTo>
                    <a:pt x="5149" y="12487"/>
                  </a:lnTo>
                  <a:lnTo>
                    <a:pt x="438" y="12487"/>
                  </a:lnTo>
                  <a:lnTo>
                    <a:pt x="438" y="8827"/>
                  </a:lnTo>
                  <a:cubicBezTo>
                    <a:pt x="438" y="8673"/>
                    <a:pt x="452" y="8520"/>
                    <a:pt x="480" y="8364"/>
                  </a:cubicBezTo>
                  <a:lnTo>
                    <a:pt x="2286" y="8364"/>
                  </a:lnTo>
                  <a:cubicBezTo>
                    <a:pt x="2405" y="8364"/>
                    <a:pt x="2503" y="8266"/>
                    <a:pt x="2503" y="8147"/>
                  </a:cubicBezTo>
                  <a:cubicBezTo>
                    <a:pt x="2503" y="8027"/>
                    <a:pt x="2405" y="7927"/>
                    <a:pt x="2286" y="7927"/>
                  </a:cubicBezTo>
                  <a:lnTo>
                    <a:pt x="602" y="7927"/>
                  </a:lnTo>
                  <a:cubicBezTo>
                    <a:pt x="719" y="7614"/>
                    <a:pt x="900" y="7324"/>
                    <a:pt x="1137" y="7072"/>
                  </a:cubicBezTo>
                  <a:cubicBezTo>
                    <a:pt x="1523" y="6663"/>
                    <a:pt x="1785" y="6162"/>
                    <a:pt x="1894" y="5620"/>
                  </a:cubicBezTo>
                  <a:close/>
                  <a:moveTo>
                    <a:pt x="5149" y="12922"/>
                  </a:moveTo>
                  <a:lnTo>
                    <a:pt x="5149" y="14009"/>
                  </a:lnTo>
                  <a:cubicBezTo>
                    <a:pt x="5149" y="14257"/>
                    <a:pt x="4951" y="14457"/>
                    <a:pt x="4701" y="14457"/>
                  </a:cubicBezTo>
                  <a:lnTo>
                    <a:pt x="885" y="14457"/>
                  </a:lnTo>
                  <a:cubicBezTo>
                    <a:pt x="638" y="14457"/>
                    <a:pt x="438" y="14257"/>
                    <a:pt x="438" y="14009"/>
                  </a:cubicBezTo>
                  <a:lnTo>
                    <a:pt x="438" y="12922"/>
                  </a:lnTo>
                  <a:close/>
                  <a:moveTo>
                    <a:pt x="1894" y="1"/>
                  </a:moveTo>
                  <a:cubicBezTo>
                    <a:pt x="1572" y="1"/>
                    <a:pt x="1310" y="261"/>
                    <a:pt x="1310" y="583"/>
                  </a:cubicBezTo>
                  <a:lnTo>
                    <a:pt x="1310" y="1689"/>
                  </a:lnTo>
                  <a:cubicBezTo>
                    <a:pt x="1310" y="1868"/>
                    <a:pt x="1391" y="2028"/>
                    <a:pt x="1514" y="2135"/>
                  </a:cubicBezTo>
                  <a:lnTo>
                    <a:pt x="1514" y="5021"/>
                  </a:lnTo>
                  <a:lnTo>
                    <a:pt x="1518" y="5021"/>
                  </a:lnTo>
                  <a:cubicBezTo>
                    <a:pt x="1518" y="5672"/>
                    <a:pt x="1273" y="6294"/>
                    <a:pt x="819" y="6772"/>
                  </a:cubicBezTo>
                  <a:cubicBezTo>
                    <a:pt x="293" y="7330"/>
                    <a:pt x="1" y="8061"/>
                    <a:pt x="1" y="8823"/>
                  </a:cubicBezTo>
                  <a:lnTo>
                    <a:pt x="1" y="14009"/>
                  </a:lnTo>
                  <a:cubicBezTo>
                    <a:pt x="1" y="14498"/>
                    <a:pt x="399" y="14894"/>
                    <a:pt x="885" y="14894"/>
                  </a:cubicBezTo>
                  <a:lnTo>
                    <a:pt x="4701" y="14894"/>
                  </a:lnTo>
                  <a:cubicBezTo>
                    <a:pt x="5190" y="14894"/>
                    <a:pt x="5586" y="14496"/>
                    <a:pt x="5586" y="14009"/>
                  </a:cubicBezTo>
                  <a:lnTo>
                    <a:pt x="5586" y="8823"/>
                  </a:lnTo>
                  <a:cubicBezTo>
                    <a:pt x="5586" y="8061"/>
                    <a:pt x="5298" y="7330"/>
                    <a:pt x="4770" y="6772"/>
                  </a:cubicBezTo>
                  <a:cubicBezTo>
                    <a:pt x="4311" y="6290"/>
                    <a:pt x="4070" y="5663"/>
                    <a:pt x="4070" y="5021"/>
                  </a:cubicBezTo>
                  <a:lnTo>
                    <a:pt x="4070" y="2135"/>
                  </a:lnTo>
                  <a:cubicBezTo>
                    <a:pt x="4196" y="2028"/>
                    <a:pt x="4275" y="1868"/>
                    <a:pt x="4275" y="1689"/>
                  </a:cubicBezTo>
                  <a:lnTo>
                    <a:pt x="4275" y="583"/>
                  </a:lnTo>
                  <a:cubicBezTo>
                    <a:pt x="4275" y="261"/>
                    <a:pt x="4015" y="1"/>
                    <a:pt x="369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37"/>
            <p:cNvSpPr/>
            <p:nvPr/>
          </p:nvSpPr>
          <p:spPr>
            <a:xfrm>
              <a:off x="5097898" y="3222576"/>
              <a:ext cx="124467" cy="309464"/>
            </a:xfrm>
            <a:custGeom>
              <a:avLst/>
              <a:gdLst/>
              <a:ahLst/>
              <a:cxnLst/>
              <a:rect l="l" t="t" r="r" b="b"/>
              <a:pathLst>
                <a:path w="3907" h="9714" extrusionOk="0">
                  <a:moveTo>
                    <a:pt x="3397" y="437"/>
                  </a:moveTo>
                  <a:cubicBezTo>
                    <a:pt x="3435" y="437"/>
                    <a:pt x="3467" y="469"/>
                    <a:pt x="3467" y="506"/>
                  </a:cubicBezTo>
                  <a:lnTo>
                    <a:pt x="3467" y="1949"/>
                  </a:lnTo>
                  <a:lnTo>
                    <a:pt x="438" y="1949"/>
                  </a:lnTo>
                  <a:lnTo>
                    <a:pt x="438" y="506"/>
                  </a:lnTo>
                  <a:cubicBezTo>
                    <a:pt x="438" y="469"/>
                    <a:pt x="470" y="437"/>
                    <a:pt x="506" y="437"/>
                  </a:cubicBezTo>
                  <a:close/>
                  <a:moveTo>
                    <a:pt x="2171" y="6245"/>
                  </a:moveTo>
                  <a:lnTo>
                    <a:pt x="2171" y="8402"/>
                  </a:lnTo>
                  <a:lnTo>
                    <a:pt x="1734" y="8402"/>
                  </a:lnTo>
                  <a:lnTo>
                    <a:pt x="1734" y="6245"/>
                  </a:lnTo>
                  <a:cubicBezTo>
                    <a:pt x="1802" y="6252"/>
                    <a:pt x="1875" y="6256"/>
                    <a:pt x="1949" y="6256"/>
                  </a:cubicBezTo>
                  <a:cubicBezTo>
                    <a:pt x="2023" y="6256"/>
                    <a:pt x="2098" y="6252"/>
                    <a:pt x="2171" y="6245"/>
                  </a:cubicBezTo>
                  <a:close/>
                  <a:moveTo>
                    <a:pt x="3081" y="8839"/>
                  </a:moveTo>
                  <a:cubicBezTo>
                    <a:pt x="3203" y="8839"/>
                    <a:pt x="3299" y="8935"/>
                    <a:pt x="3299" y="9059"/>
                  </a:cubicBezTo>
                  <a:cubicBezTo>
                    <a:pt x="3299" y="9178"/>
                    <a:pt x="3201" y="9276"/>
                    <a:pt x="3081" y="9276"/>
                  </a:cubicBezTo>
                  <a:lnTo>
                    <a:pt x="821" y="9276"/>
                  </a:lnTo>
                  <a:cubicBezTo>
                    <a:pt x="700" y="9276"/>
                    <a:pt x="602" y="9178"/>
                    <a:pt x="602" y="9059"/>
                  </a:cubicBezTo>
                  <a:cubicBezTo>
                    <a:pt x="602" y="8937"/>
                    <a:pt x="700" y="8839"/>
                    <a:pt x="821" y="8839"/>
                  </a:cubicBezTo>
                  <a:close/>
                  <a:moveTo>
                    <a:pt x="506" y="0"/>
                  </a:moveTo>
                  <a:cubicBezTo>
                    <a:pt x="227" y="0"/>
                    <a:pt x="1" y="226"/>
                    <a:pt x="1" y="506"/>
                  </a:cubicBezTo>
                  <a:lnTo>
                    <a:pt x="1" y="4305"/>
                  </a:lnTo>
                  <a:cubicBezTo>
                    <a:pt x="1" y="5151"/>
                    <a:pt x="540" y="5874"/>
                    <a:pt x="1297" y="6142"/>
                  </a:cubicBezTo>
                  <a:lnTo>
                    <a:pt x="1297" y="8402"/>
                  </a:lnTo>
                  <a:lnTo>
                    <a:pt x="823" y="8402"/>
                  </a:lnTo>
                  <a:cubicBezTo>
                    <a:pt x="463" y="8402"/>
                    <a:pt x="167" y="8696"/>
                    <a:pt x="167" y="9059"/>
                  </a:cubicBezTo>
                  <a:cubicBezTo>
                    <a:pt x="167" y="9421"/>
                    <a:pt x="461" y="9713"/>
                    <a:pt x="823" y="9713"/>
                  </a:cubicBezTo>
                  <a:lnTo>
                    <a:pt x="3083" y="9713"/>
                  </a:lnTo>
                  <a:cubicBezTo>
                    <a:pt x="3444" y="9713"/>
                    <a:pt x="3738" y="9421"/>
                    <a:pt x="3738" y="9059"/>
                  </a:cubicBezTo>
                  <a:cubicBezTo>
                    <a:pt x="3738" y="8696"/>
                    <a:pt x="3446" y="8402"/>
                    <a:pt x="3083" y="8402"/>
                  </a:cubicBezTo>
                  <a:lnTo>
                    <a:pt x="2608" y="8402"/>
                  </a:lnTo>
                  <a:lnTo>
                    <a:pt x="2608" y="6142"/>
                  </a:lnTo>
                  <a:cubicBezTo>
                    <a:pt x="3363" y="5874"/>
                    <a:pt x="3906" y="5151"/>
                    <a:pt x="3906" y="4305"/>
                  </a:cubicBezTo>
                  <a:lnTo>
                    <a:pt x="3906" y="4117"/>
                  </a:lnTo>
                  <a:cubicBezTo>
                    <a:pt x="3906" y="3998"/>
                    <a:pt x="3808" y="3900"/>
                    <a:pt x="3689" y="3900"/>
                  </a:cubicBezTo>
                  <a:cubicBezTo>
                    <a:pt x="3567" y="3900"/>
                    <a:pt x="3469" y="3998"/>
                    <a:pt x="3469" y="4117"/>
                  </a:cubicBezTo>
                  <a:lnTo>
                    <a:pt x="3469" y="4305"/>
                  </a:lnTo>
                  <a:cubicBezTo>
                    <a:pt x="3469" y="5156"/>
                    <a:pt x="2770" y="5821"/>
                    <a:pt x="1952" y="5821"/>
                  </a:cubicBezTo>
                  <a:cubicBezTo>
                    <a:pt x="1831" y="5821"/>
                    <a:pt x="1708" y="5806"/>
                    <a:pt x="1585" y="5776"/>
                  </a:cubicBezTo>
                  <a:cubicBezTo>
                    <a:pt x="928" y="5609"/>
                    <a:pt x="440" y="5012"/>
                    <a:pt x="440" y="4305"/>
                  </a:cubicBezTo>
                  <a:lnTo>
                    <a:pt x="440" y="2386"/>
                  </a:lnTo>
                  <a:lnTo>
                    <a:pt x="3469" y="2386"/>
                  </a:lnTo>
                  <a:lnTo>
                    <a:pt x="3469" y="3100"/>
                  </a:lnTo>
                  <a:cubicBezTo>
                    <a:pt x="3467" y="3222"/>
                    <a:pt x="3565" y="3318"/>
                    <a:pt x="3685" y="3318"/>
                  </a:cubicBezTo>
                  <a:cubicBezTo>
                    <a:pt x="3806" y="3318"/>
                    <a:pt x="3904" y="3220"/>
                    <a:pt x="3904" y="3100"/>
                  </a:cubicBezTo>
                  <a:lnTo>
                    <a:pt x="3904" y="506"/>
                  </a:lnTo>
                  <a:cubicBezTo>
                    <a:pt x="3904" y="226"/>
                    <a:pt x="3678" y="0"/>
                    <a:pt x="339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99" name="Google Shape;499;p37"/>
          <p:cNvSpPr/>
          <p:nvPr/>
        </p:nvSpPr>
        <p:spPr>
          <a:xfrm>
            <a:off x="1569655" y="1895635"/>
            <a:ext cx="638396" cy="623723"/>
          </a:xfrm>
          <a:custGeom>
            <a:avLst/>
            <a:gdLst/>
            <a:ahLst/>
            <a:cxnLst/>
            <a:rect l="l" t="t" r="r" b="b"/>
            <a:pathLst>
              <a:path w="14901" h="14517" extrusionOk="0">
                <a:moveTo>
                  <a:pt x="1510" y="439"/>
                </a:moveTo>
                <a:cubicBezTo>
                  <a:pt x="1789" y="439"/>
                  <a:pt x="2015" y="665"/>
                  <a:pt x="2015" y="945"/>
                </a:cubicBezTo>
                <a:cubicBezTo>
                  <a:pt x="2015" y="1226"/>
                  <a:pt x="1789" y="1452"/>
                  <a:pt x="1510" y="1452"/>
                </a:cubicBezTo>
                <a:cubicBezTo>
                  <a:pt x="1231" y="1452"/>
                  <a:pt x="1003" y="1226"/>
                  <a:pt x="1003" y="945"/>
                </a:cubicBezTo>
                <a:cubicBezTo>
                  <a:pt x="1003" y="665"/>
                  <a:pt x="1231" y="439"/>
                  <a:pt x="1510" y="439"/>
                </a:cubicBezTo>
                <a:close/>
                <a:moveTo>
                  <a:pt x="13396" y="439"/>
                </a:moveTo>
                <a:cubicBezTo>
                  <a:pt x="13675" y="439"/>
                  <a:pt x="13901" y="665"/>
                  <a:pt x="13901" y="945"/>
                </a:cubicBezTo>
                <a:cubicBezTo>
                  <a:pt x="13901" y="1226"/>
                  <a:pt x="13675" y="1452"/>
                  <a:pt x="13396" y="1452"/>
                </a:cubicBezTo>
                <a:cubicBezTo>
                  <a:pt x="13118" y="1452"/>
                  <a:pt x="12888" y="1226"/>
                  <a:pt x="12888" y="945"/>
                </a:cubicBezTo>
                <a:cubicBezTo>
                  <a:pt x="12888" y="665"/>
                  <a:pt x="13116" y="439"/>
                  <a:pt x="13396" y="439"/>
                </a:cubicBezTo>
                <a:close/>
                <a:moveTo>
                  <a:pt x="7452" y="608"/>
                </a:moveTo>
                <a:cubicBezTo>
                  <a:pt x="7697" y="608"/>
                  <a:pt x="7927" y="704"/>
                  <a:pt x="8100" y="877"/>
                </a:cubicBezTo>
                <a:cubicBezTo>
                  <a:pt x="8752" y="1529"/>
                  <a:pt x="9620" y="1887"/>
                  <a:pt x="10541" y="1887"/>
                </a:cubicBezTo>
                <a:lnTo>
                  <a:pt x="12716" y="1887"/>
                </a:lnTo>
                <a:lnTo>
                  <a:pt x="12716" y="3983"/>
                </a:lnTo>
                <a:cubicBezTo>
                  <a:pt x="12543" y="3855"/>
                  <a:pt x="12323" y="3780"/>
                  <a:pt x="12093" y="3780"/>
                </a:cubicBezTo>
                <a:lnTo>
                  <a:pt x="8878" y="3780"/>
                </a:lnTo>
                <a:cubicBezTo>
                  <a:pt x="8294" y="3780"/>
                  <a:pt x="7819" y="4256"/>
                  <a:pt x="7819" y="4842"/>
                </a:cubicBezTo>
                <a:lnTo>
                  <a:pt x="7819" y="5880"/>
                </a:lnTo>
                <a:lnTo>
                  <a:pt x="7085" y="5880"/>
                </a:lnTo>
                <a:lnTo>
                  <a:pt x="7085" y="4842"/>
                </a:lnTo>
                <a:cubicBezTo>
                  <a:pt x="7085" y="4258"/>
                  <a:pt x="6610" y="3780"/>
                  <a:pt x="6023" y="3780"/>
                </a:cubicBezTo>
                <a:lnTo>
                  <a:pt x="2811" y="3780"/>
                </a:lnTo>
                <a:cubicBezTo>
                  <a:pt x="2587" y="3780"/>
                  <a:pt x="2367" y="3853"/>
                  <a:pt x="2186" y="3983"/>
                </a:cubicBezTo>
                <a:lnTo>
                  <a:pt x="2186" y="1887"/>
                </a:lnTo>
                <a:lnTo>
                  <a:pt x="4361" y="1887"/>
                </a:lnTo>
                <a:cubicBezTo>
                  <a:pt x="5286" y="1887"/>
                  <a:pt x="6151" y="1529"/>
                  <a:pt x="6806" y="877"/>
                </a:cubicBezTo>
                <a:cubicBezTo>
                  <a:pt x="6979" y="704"/>
                  <a:pt x="7207" y="608"/>
                  <a:pt x="7452" y="608"/>
                </a:cubicBezTo>
                <a:close/>
                <a:moveTo>
                  <a:pt x="1753" y="1855"/>
                </a:moveTo>
                <a:lnTo>
                  <a:pt x="1753" y="5895"/>
                </a:lnTo>
                <a:cubicBezTo>
                  <a:pt x="1578" y="5918"/>
                  <a:pt x="1414" y="5974"/>
                  <a:pt x="1267" y="6055"/>
                </a:cubicBezTo>
                <a:lnTo>
                  <a:pt x="1267" y="1855"/>
                </a:lnTo>
                <a:cubicBezTo>
                  <a:pt x="1344" y="1876"/>
                  <a:pt x="1425" y="1887"/>
                  <a:pt x="1510" y="1887"/>
                </a:cubicBezTo>
                <a:cubicBezTo>
                  <a:pt x="1593" y="1887"/>
                  <a:pt x="1674" y="1876"/>
                  <a:pt x="1753" y="1855"/>
                </a:cubicBezTo>
                <a:close/>
                <a:moveTo>
                  <a:pt x="6028" y="4217"/>
                </a:moveTo>
                <a:cubicBezTo>
                  <a:pt x="6371" y="4217"/>
                  <a:pt x="6650" y="4496"/>
                  <a:pt x="6650" y="4842"/>
                </a:cubicBezTo>
                <a:lnTo>
                  <a:pt x="6650" y="6098"/>
                </a:lnTo>
                <a:cubicBezTo>
                  <a:pt x="6650" y="6524"/>
                  <a:pt x="6350" y="6769"/>
                  <a:pt x="6028" y="6769"/>
                </a:cubicBezTo>
                <a:lnTo>
                  <a:pt x="2813" y="6769"/>
                </a:lnTo>
                <a:cubicBezTo>
                  <a:pt x="2470" y="6769"/>
                  <a:pt x="2190" y="6488"/>
                  <a:pt x="2190" y="6144"/>
                </a:cubicBezTo>
                <a:lnTo>
                  <a:pt x="2190" y="4842"/>
                </a:lnTo>
                <a:cubicBezTo>
                  <a:pt x="2190" y="4496"/>
                  <a:pt x="2470" y="4217"/>
                  <a:pt x="2813" y="4217"/>
                </a:cubicBezTo>
                <a:close/>
                <a:moveTo>
                  <a:pt x="12093" y="4217"/>
                </a:moveTo>
                <a:cubicBezTo>
                  <a:pt x="12436" y="4217"/>
                  <a:pt x="12716" y="4499"/>
                  <a:pt x="12716" y="4842"/>
                </a:cubicBezTo>
                <a:lnTo>
                  <a:pt x="12716" y="6098"/>
                </a:lnTo>
                <a:cubicBezTo>
                  <a:pt x="12716" y="6524"/>
                  <a:pt x="12415" y="6769"/>
                  <a:pt x="12093" y="6769"/>
                </a:cubicBezTo>
                <a:lnTo>
                  <a:pt x="8878" y="6769"/>
                </a:lnTo>
                <a:cubicBezTo>
                  <a:pt x="8569" y="6769"/>
                  <a:pt x="8256" y="6537"/>
                  <a:pt x="8256" y="6098"/>
                </a:cubicBezTo>
                <a:lnTo>
                  <a:pt x="8256" y="4842"/>
                </a:lnTo>
                <a:cubicBezTo>
                  <a:pt x="8256" y="4499"/>
                  <a:pt x="8535" y="4217"/>
                  <a:pt x="8878" y="4217"/>
                </a:cubicBezTo>
                <a:close/>
                <a:moveTo>
                  <a:pt x="7833" y="6317"/>
                </a:moveTo>
                <a:cubicBezTo>
                  <a:pt x="7917" y="6818"/>
                  <a:pt x="8351" y="7206"/>
                  <a:pt x="8880" y="7206"/>
                </a:cubicBezTo>
                <a:lnTo>
                  <a:pt x="12095" y="7206"/>
                </a:lnTo>
                <a:cubicBezTo>
                  <a:pt x="12611" y="7206"/>
                  <a:pt x="13046" y="6833"/>
                  <a:pt x="13138" y="6334"/>
                </a:cubicBezTo>
                <a:cubicBezTo>
                  <a:pt x="13351" y="6375"/>
                  <a:pt x="13547" y="6483"/>
                  <a:pt x="13698" y="6643"/>
                </a:cubicBezTo>
                <a:lnTo>
                  <a:pt x="13713" y="6656"/>
                </a:lnTo>
                <a:cubicBezTo>
                  <a:pt x="13875" y="6837"/>
                  <a:pt x="13976" y="7080"/>
                  <a:pt x="13976" y="7340"/>
                </a:cubicBezTo>
                <a:lnTo>
                  <a:pt x="13976" y="7784"/>
                </a:lnTo>
                <a:lnTo>
                  <a:pt x="932" y="7784"/>
                </a:lnTo>
                <a:lnTo>
                  <a:pt x="932" y="7345"/>
                </a:lnTo>
                <a:cubicBezTo>
                  <a:pt x="932" y="7080"/>
                  <a:pt x="1033" y="6839"/>
                  <a:pt x="1195" y="6656"/>
                </a:cubicBezTo>
                <a:cubicBezTo>
                  <a:pt x="1201" y="6654"/>
                  <a:pt x="1203" y="6648"/>
                  <a:pt x="1210" y="6643"/>
                </a:cubicBezTo>
                <a:cubicBezTo>
                  <a:pt x="1361" y="6481"/>
                  <a:pt x="1557" y="6375"/>
                  <a:pt x="1770" y="6334"/>
                </a:cubicBezTo>
                <a:cubicBezTo>
                  <a:pt x="1862" y="6833"/>
                  <a:pt x="2299" y="7206"/>
                  <a:pt x="2813" y="7206"/>
                </a:cubicBezTo>
                <a:lnTo>
                  <a:pt x="6028" y="7206"/>
                </a:lnTo>
                <a:cubicBezTo>
                  <a:pt x="6556" y="7206"/>
                  <a:pt x="6991" y="6816"/>
                  <a:pt x="7074" y="6317"/>
                </a:cubicBezTo>
                <a:close/>
                <a:moveTo>
                  <a:pt x="13973" y="8221"/>
                </a:moveTo>
                <a:lnTo>
                  <a:pt x="13973" y="10596"/>
                </a:lnTo>
                <a:lnTo>
                  <a:pt x="928" y="10596"/>
                </a:lnTo>
                <a:lnTo>
                  <a:pt x="928" y="8221"/>
                </a:lnTo>
                <a:close/>
                <a:moveTo>
                  <a:pt x="14370" y="11029"/>
                </a:moveTo>
                <a:cubicBezTo>
                  <a:pt x="14421" y="11029"/>
                  <a:pt x="14464" y="11071"/>
                  <a:pt x="14464" y="11122"/>
                </a:cubicBezTo>
                <a:lnTo>
                  <a:pt x="14464" y="11726"/>
                </a:lnTo>
                <a:cubicBezTo>
                  <a:pt x="14464" y="11775"/>
                  <a:pt x="14421" y="11817"/>
                  <a:pt x="14370" y="11817"/>
                </a:cubicBezTo>
                <a:lnTo>
                  <a:pt x="538" y="11817"/>
                </a:lnTo>
                <a:cubicBezTo>
                  <a:pt x="487" y="11817"/>
                  <a:pt x="444" y="11775"/>
                  <a:pt x="444" y="11726"/>
                </a:cubicBezTo>
                <a:lnTo>
                  <a:pt x="444" y="11122"/>
                </a:lnTo>
                <a:cubicBezTo>
                  <a:pt x="444" y="11071"/>
                  <a:pt x="487" y="11029"/>
                  <a:pt x="538" y="11029"/>
                </a:cubicBezTo>
                <a:close/>
                <a:moveTo>
                  <a:pt x="1960" y="12255"/>
                </a:moveTo>
                <a:lnTo>
                  <a:pt x="1960" y="13563"/>
                </a:lnTo>
                <a:cubicBezTo>
                  <a:pt x="1960" y="13849"/>
                  <a:pt x="1728" y="14077"/>
                  <a:pt x="1446" y="14077"/>
                </a:cubicBezTo>
                <a:cubicBezTo>
                  <a:pt x="1163" y="14077"/>
                  <a:pt x="930" y="13847"/>
                  <a:pt x="930" y="13563"/>
                </a:cubicBezTo>
                <a:lnTo>
                  <a:pt x="930" y="12255"/>
                </a:lnTo>
                <a:close/>
                <a:moveTo>
                  <a:pt x="13973" y="12255"/>
                </a:moveTo>
                <a:lnTo>
                  <a:pt x="13973" y="13563"/>
                </a:lnTo>
                <a:cubicBezTo>
                  <a:pt x="13973" y="13849"/>
                  <a:pt x="13741" y="14077"/>
                  <a:pt x="13460" y="14077"/>
                </a:cubicBezTo>
                <a:cubicBezTo>
                  <a:pt x="13176" y="14077"/>
                  <a:pt x="12944" y="13847"/>
                  <a:pt x="12944" y="13563"/>
                </a:cubicBezTo>
                <a:lnTo>
                  <a:pt x="12944" y="12255"/>
                </a:lnTo>
                <a:close/>
                <a:moveTo>
                  <a:pt x="1506" y="0"/>
                </a:moveTo>
                <a:cubicBezTo>
                  <a:pt x="988" y="0"/>
                  <a:pt x="564" y="422"/>
                  <a:pt x="564" y="943"/>
                </a:cubicBezTo>
                <a:cubicBezTo>
                  <a:pt x="564" y="1196"/>
                  <a:pt x="664" y="1424"/>
                  <a:pt x="828" y="1595"/>
                </a:cubicBezTo>
                <a:lnTo>
                  <a:pt x="828" y="6411"/>
                </a:lnTo>
                <a:cubicBezTo>
                  <a:pt x="617" y="6665"/>
                  <a:pt x="491" y="6989"/>
                  <a:pt x="491" y="7345"/>
                </a:cubicBezTo>
                <a:lnTo>
                  <a:pt x="491" y="10598"/>
                </a:lnTo>
                <a:cubicBezTo>
                  <a:pt x="216" y="10619"/>
                  <a:pt x="1" y="10847"/>
                  <a:pt x="1" y="11125"/>
                </a:cubicBezTo>
                <a:lnTo>
                  <a:pt x="1" y="11728"/>
                </a:lnTo>
                <a:cubicBezTo>
                  <a:pt x="1" y="12007"/>
                  <a:pt x="216" y="12233"/>
                  <a:pt x="491" y="12255"/>
                </a:cubicBezTo>
                <a:lnTo>
                  <a:pt x="491" y="13566"/>
                </a:lnTo>
                <a:cubicBezTo>
                  <a:pt x="491" y="14090"/>
                  <a:pt x="917" y="14516"/>
                  <a:pt x="1442" y="14516"/>
                </a:cubicBezTo>
                <a:cubicBezTo>
                  <a:pt x="1969" y="14516"/>
                  <a:pt x="2395" y="14090"/>
                  <a:pt x="2395" y="13566"/>
                </a:cubicBezTo>
                <a:lnTo>
                  <a:pt x="2395" y="13199"/>
                </a:lnTo>
                <a:lnTo>
                  <a:pt x="6940" y="13199"/>
                </a:lnTo>
                <a:cubicBezTo>
                  <a:pt x="7060" y="13199"/>
                  <a:pt x="7160" y="13101"/>
                  <a:pt x="7160" y="12979"/>
                </a:cubicBezTo>
                <a:cubicBezTo>
                  <a:pt x="7160" y="12860"/>
                  <a:pt x="7060" y="12762"/>
                  <a:pt x="6940" y="12762"/>
                </a:cubicBezTo>
                <a:lnTo>
                  <a:pt x="2395" y="12762"/>
                </a:lnTo>
                <a:lnTo>
                  <a:pt x="2395" y="12259"/>
                </a:lnTo>
                <a:lnTo>
                  <a:pt x="12509" y="12259"/>
                </a:lnTo>
                <a:lnTo>
                  <a:pt x="12509" y="12762"/>
                </a:lnTo>
                <a:lnTo>
                  <a:pt x="7961" y="12762"/>
                </a:lnTo>
                <a:cubicBezTo>
                  <a:pt x="7842" y="12762"/>
                  <a:pt x="7744" y="12860"/>
                  <a:pt x="7744" y="12979"/>
                </a:cubicBezTo>
                <a:cubicBezTo>
                  <a:pt x="7744" y="13101"/>
                  <a:pt x="7842" y="13199"/>
                  <a:pt x="7961" y="13199"/>
                </a:cubicBezTo>
                <a:lnTo>
                  <a:pt x="12509" y="13199"/>
                </a:lnTo>
                <a:lnTo>
                  <a:pt x="12509" y="13566"/>
                </a:lnTo>
                <a:cubicBezTo>
                  <a:pt x="12509" y="14090"/>
                  <a:pt x="12935" y="14516"/>
                  <a:pt x="13460" y="14516"/>
                </a:cubicBezTo>
                <a:cubicBezTo>
                  <a:pt x="13984" y="14516"/>
                  <a:pt x="14410" y="14090"/>
                  <a:pt x="14410" y="13566"/>
                </a:cubicBezTo>
                <a:lnTo>
                  <a:pt x="14410" y="12255"/>
                </a:lnTo>
                <a:cubicBezTo>
                  <a:pt x="14685" y="12233"/>
                  <a:pt x="14901" y="12005"/>
                  <a:pt x="14901" y="11728"/>
                </a:cubicBezTo>
                <a:lnTo>
                  <a:pt x="14901" y="11125"/>
                </a:lnTo>
                <a:cubicBezTo>
                  <a:pt x="14899" y="10845"/>
                  <a:pt x="14683" y="10619"/>
                  <a:pt x="14410" y="10598"/>
                </a:cubicBezTo>
                <a:lnTo>
                  <a:pt x="14410" y="7345"/>
                </a:lnTo>
                <a:cubicBezTo>
                  <a:pt x="14410" y="6989"/>
                  <a:pt x="14285" y="6665"/>
                  <a:pt x="14076" y="6411"/>
                </a:cubicBezTo>
                <a:lnTo>
                  <a:pt x="14076" y="4509"/>
                </a:lnTo>
                <a:cubicBezTo>
                  <a:pt x="14076" y="4388"/>
                  <a:pt x="13976" y="4290"/>
                  <a:pt x="13856" y="4290"/>
                </a:cubicBezTo>
                <a:cubicBezTo>
                  <a:pt x="13737" y="4290"/>
                  <a:pt x="13639" y="4388"/>
                  <a:pt x="13639" y="4509"/>
                </a:cubicBezTo>
                <a:lnTo>
                  <a:pt x="13639" y="6055"/>
                </a:lnTo>
                <a:cubicBezTo>
                  <a:pt x="13489" y="5974"/>
                  <a:pt x="13325" y="5918"/>
                  <a:pt x="13153" y="5895"/>
                </a:cubicBezTo>
                <a:lnTo>
                  <a:pt x="13153" y="1855"/>
                </a:lnTo>
                <a:cubicBezTo>
                  <a:pt x="13229" y="1876"/>
                  <a:pt x="13312" y="1887"/>
                  <a:pt x="13396" y="1887"/>
                </a:cubicBezTo>
                <a:cubicBezTo>
                  <a:pt x="13479" y="1887"/>
                  <a:pt x="13560" y="1876"/>
                  <a:pt x="13639" y="1855"/>
                </a:cubicBezTo>
                <a:lnTo>
                  <a:pt x="13639" y="3488"/>
                </a:lnTo>
                <a:cubicBezTo>
                  <a:pt x="13639" y="3607"/>
                  <a:pt x="13737" y="3706"/>
                  <a:pt x="13856" y="3706"/>
                </a:cubicBezTo>
                <a:cubicBezTo>
                  <a:pt x="13976" y="3706"/>
                  <a:pt x="14076" y="3607"/>
                  <a:pt x="14076" y="3488"/>
                </a:cubicBezTo>
                <a:lnTo>
                  <a:pt x="14076" y="1595"/>
                </a:lnTo>
                <a:cubicBezTo>
                  <a:pt x="14238" y="1424"/>
                  <a:pt x="14338" y="1196"/>
                  <a:pt x="14338" y="943"/>
                </a:cubicBezTo>
                <a:cubicBezTo>
                  <a:pt x="14338" y="422"/>
                  <a:pt x="13916" y="0"/>
                  <a:pt x="13396" y="0"/>
                </a:cubicBezTo>
                <a:cubicBezTo>
                  <a:pt x="12875" y="0"/>
                  <a:pt x="12451" y="422"/>
                  <a:pt x="12451" y="943"/>
                </a:cubicBezTo>
                <a:cubicBezTo>
                  <a:pt x="12451" y="1130"/>
                  <a:pt x="12504" y="1303"/>
                  <a:pt x="12600" y="1450"/>
                </a:cubicBezTo>
                <a:lnTo>
                  <a:pt x="10541" y="1450"/>
                </a:lnTo>
                <a:cubicBezTo>
                  <a:pt x="9737" y="1450"/>
                  <a:pt x="8980" y="1134"/>
                  <a:pt x="8409" y="567"/>
                </a:cubicBezTo>
                <a:cubicBezTo>
                  <a:pt x="8153" y="312"/>
                  <a:pt x="7814" y="171"/>
                  <a:pt x="7452" y="171"/>
                </a:cubicBezTo>
                <a:cubicBezTo>
                  <a:pt x="7089" y="171"/>
                  <a:pt x="6750" y="312"/>
                  <a:pt x="6495" y="567"/>
                </a:cubicBezTo>
                <a:cubicBezTo>
                  <a:pt x="5925" y="1137"/>
                  <a:pt x="5169" y="1450"/>
                  <a:pt x="4363" y="1450"/>
                </a:cubicBezTo>
                <a:lnTo>
                  <a:pt x="2303" y="1450"/>
                </a:lnTo>
                <a:cubicBezTo>
                  <a:pt x="2397" y="1303"/>
                  <a:pt x="2450" y="1130"/>
                  <a:pt x="2450" y="943"/>
                </a:cubicBezTo>
                <a:cubicBezTo>
                  <a:pt x="2450" y="422"/>
                  <a:pt x="2026" y="0"/>
                  <a:pt x="150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nvGrpSpPr>
          <p:cNvPr id="500" name="Google Shape;500;p37"/>
          <p:cNvGrpSpPr/>
          <p:nvPr/>
        </p:nvGrpSpPr>
        <p:grpSpPr>
          <a:xfrm>
            <a:off x="6935957" y="1980091"/>
            <a:ext cx="639673" cy="539269"/>
            <a:chOff x="1552859" y="1643845"/>
            <a:chExt cx="475664" cy="399843"/>
          </a:xfrm>
        </p:grpSpPr>
        <p:sp>
          <p:nvSpPr>
            <p:cNvPr id="501" name="Google Shape;501;p37"/>
            <p:cNvSpPr/>
            <p:nvPr/>
          </p:nvSpPr>
          <p:spPr>
            <a:xfrm>
              <a:off x="1648241" y="1718264"/>
              <a:ext cx="287641" cy="287673"/>
            </a:xfrm>
            <a:custGeom>
              <a:avLst/>
              <a:gdLst/>
              <a:ahLst/>
              <a:cxnLst/>
              <a:rect l="l" t="t" r="r" b="b"/>
              <a:pathLst>
                <a:path w="9029" h="9030" extrusionOk="0">
                  <a:moveTo>
                    <a:pt x="4518" y="438"/>
                  </a:moveTo>
                  <a:cubicBezTo>
                    <a:pt x="6767" y="438"/>
                    <a:pt x="8594" y="2269"/>
                    <a:pt x="8594" y="4516"/>
                  </a:cubicBezTo>
                  <a:cubicBezTo>
                    <a:pt x="8594" y="6765"/>
                    <a:pt x="6765" y="8592"/>
                    <a:pt x="4518" y="8592"/>
                  </a:cubicBezTo>
                  <a:cubicBezTo>
                    <a:pt x="2268" y="8592"/>
                    <a:pt x="439" y="6761"/>
                    <a:pt x="439" y="4516"/>
                  </a:cubicBezTo>
                  <a:cubicBezTo>
                    <a:pt x="437" y="2267"/>
                    <a:pt x="2268" y="438"/>
                    <a:pt x="4518" y="438"/>
                  </a:cubicBezTo>
                  <a:close/>
                  <a:moveTo>
                    <a:pt x="4515" y="1"/>
                  </a:moveTo>
                  <a:cubicBezTo>
                    <a:pt x="2025" y="1"/>
                    <a:pt x="0" y="2026"/>
                    <a:pt x="0" y="4516"/>
                  </a:cubicBezTo>
                  <a:cubicBezTo>
                    <a:pt x="0" y="7004"/>
                    <a:pt x="2025" y="9029"/>
                    <a:pt x="4515" y="9029"/>
                  </a:cubicBezTo>
                  <a:cubicBezTo>
                    <a:pt x="7003" y="9029"/>
                    <a:pt x="9029" y="7004"/>
                    <a:pt x="9029" y="4516"/>
                  </a:cubicBezTo>
                  <a:cubicBezTo>
                    <a:pt x="9029" y="2026"/>
                    <a:pt x="7003" y="1"/>
                    <a:pt x="45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37"/>
            <p:cNvSpPr/>
            <p:nvPr/>
          </p:nvSpPr>
          <p:spPr>
            <a:xfrm>
              <a:off x="1552859" y="1654103"/>
              <a:ext cx="97420" cy="389585"/>
            </a:xfrm>
            <a:custGeom>
              <a:avLst/>
              <a:gdLst/>
              <a:ahLst/>
              <a:cxnLst/>
              <a:rect l="l" t="t" r="r" b="b"/>
              <a:pathLst>
                <a:path w="3058" h="12229" extrusionOk="0">
                  <a:moveTo>
                    <a:pt x="2625" y="2929"/>
                  </a:moveTo>
                  <a:lnTo>
                    <a:pt x="2625" y="2976"/>
                  </a:lnTo>
                  <a:cubicBezTo>
                    <a:pt x="2625" y="3215"/>
                    <a:pt x="2429" y="3409"/>
                    <a:pt x="2192" y="3409"/>
                  </a:cubicBezTo>
                  <a:lnTo>
                    <a:pt x="877" y="3409"/>
                  </a:lnTo>
                  <a:cubicBezTo>
                    <a:pt x="636" y="3409"/>
                    <a:pt x="442" y="3217"/>
                    <a:pt x="442" y="2976"/>
                  </a:cubicBezTo>
                  <a:lnTo>
                    <a:pt x="442" y="2929"/>
                  </a:lnTo>
                  <a:close/>
                  <a:moveTo>
                    <a:pt x="1740" y="3846"/>
                  </a:moveTo>
                  <a:lnTo>
                    <a:pt x="1740" y="6306"/>
                  </a:lnTo>
                  <a:lnTo>
                    <a:pt x="1327" y="6306"/>
                  </a:lnTo>
                  <a:lnTo>
                    <a:pt x="1327" y="3846"/>
                  </a:lnTo>
                  <a:close/>
                  <a:moveTo>
                    <a:pt x="1937" y="6743"/>
                  </a:moveTo>
                  <a:cubicBezTo>
                    <a:pt x="1949" y="6743"/>
                    <a:pt x="1960" y="6754"/>
                    <a:pt x="1960" y="6765"/>
                  </a:cubicBezTo>
                  <a:lnTo>
                    <a:pt x="2163" y="11124"/>
                  </a:lnTo>
                  <a:lnTo>
                    <a:pt x="2163" y="11126"/>
                  </a:lnTo>
                  <a:cubicBezTo>
                    <a:pt x="2182" y="11489"/>
                    <a:pt x="1894" y="11792"/>
                    <a:pt x="1532" y="11792"/>
                  </a:cubicBezTo>
                  <a:cubicBezTo>
                    <a:pt x="1171" y="11792"/>
                    <a:pt x="881" y="11491"/>
                    <a:pt x="903" y="11126"/>
                  </a:cubicBezTo>
                  <a:lnTo>
                    <a:pt x="1105" y="6767"/>
                  </a:lnTo>
                  <a:cubicBezTo>
                    <a:pt x="1105" y="6754"/>
                    <a:pt x="1116" y="6743"/>
                    <a:pt x="1133" y="6743"/>
                  </a:cubicBezTo>
                  <a:close/>
                  <a:moveTo>
                    <a:pt x="220" y="0"/>
                  </a:moveTo>
                  <a:cubicBezTo>
                    <a:pt x="101" y="0"/>
                    <a:pt x="1" y="98"/>
                    <a:pt x="1" y="220"/>
                  </a:cubicBezTo>
                  <a:lnTo>
                    <a:pt x="1" y="2976"/>
                  </a:lnTo>
                  <a:cubicBezTo>
                    <a:pt x="1" y="3456"/>
                    <a:pt x="391" y="3846"/>
                    <a:pt x="871" y="3846"/>
                  </a:cubicBezTo>
                  <a:lnTo>
                    <a:pt x="886" y="3846"/>
                  </a:lnTo>
                  <a:lnTo>
                    <a:pt x="886" y="6374"/>
                  </a:lnTo>
                  <a:cubicBezTo>
                    <a:pt x="762" y="6451"/>
                    <a:pt x="677" y="6588"/>
                    <a:pt x="666" y="6745"/>
                  </a:cubicBezTo>
                  <a:lnTo>
                    <a:pt x="463" y="11105"/>
                  </a:lnTo>
                  <a:cubicBezTo>
                    <a:pt x="431" y="11717"/>
                    <a:pt x="915" y="12229"/>
                    <a:pt x="1529" y="12229"/>
                  </a:cubicBezTo>
                  <a:cubicBezTo>
                    <a:pt x="2145" y="12227"/>
                    <a:pt x="2629" y="11715"/>
                    <a:pt x="2597" y="11105"/>
                  </a:cubicBezTo>
                  <a:lnTo>
                    <a:pt x="2395" y="6743"/>
                  </a:lnTo>
                  <a:cubicBezTo>
                    <a:pt x="2386" y="6585"/>
                    <a:pt x="2299" y="6449"/>
                    <a:pt x="2173" y="6374"/>
                  </a:cubicBezTo>
                  <a:lnTo>
                    <a:pt x="2173" y="3846"/>
                  </a:lnTo>
                  <a:lnTo>
                    <a:pt x="2190" y="3846"/>
                  </a:lnTo>
                  <a:cubicBezTo>
                    <a:pt x="2670" y="3846"/>
                    <a:pt x="3058" y="3456"/>
                    <a:pt x="3058" y="2976"/>
                  </a:cubicBezTo>
                  <a:lnTo>
                    <a:pt x="3058" y="220"/>
                  </a:lnTo>
                  <a:cubicBezTo>
                    <a:pt x="3058" y="98"/>
                    <a:pt x="2960" y="0"/>
                    <a:pt x="2841" y="0"/>
                  </a:cubicBezTo>
                  <a:cubicBezTo>
                    <a:pt x="2721" y="0"/>
                    <a:pt x="2621" y="98"/>
                    <a:pt x="2621" y="220"/>
                  </a:cubicBezTo>
                  <a:lnTo>
                    <a:pt x="2621" y="2494"/>
                  </a:lnTo>
                  <a:lnTo>
                    <a:pt x="2173" y="2494"/>
                  </a:lnTo>
                  <a:lnTo>
                    <a:pt x="2173" y="220"/>
                  </a:lnTo>
                  <a:cubicBezTo>
                    <a:pt x="2173" y="98"/>
                    <a:pt x="2075" y="0"/>
                    <a:pt x="1956" y="0"/>
                  </a:cubicBezTo>
                  <a:cubicBezTo>
                    <a:pt x="1834" y="0"/>
                    <a:pt x="1736" y="98"/>
                    <a:pt x="1736" y="220"/>
                  </a:cubicBezTo>
                  <a:lnTo>
                    <a:pt x="1736" y="2494"/>
                  </a:lnTo>
                  <a:lnTo>
                    <a:pt x="1323" y="2494"/>
                  </a:lnTo>
                  <a:lnTo>
                    <a:pt x="1323" y="220"/>
                  </a:lnTo>
                  <a:cubicBezTo>
                    <a:pt x="1323" y="98"/>
                    <a:pt x="1225" y="0"/>
                    <a:pt x="1105" y="0"/>
                  </a:cubicBezTo>
                  <a:cubicBezTo>
                    <a:pt x="986" y="0"/>
                    <a:pt x="886" y="98"/>
                    <a:pt x="886" y="220"/>
                  </a:cubicBezTo>
                  <a:lnTo>
                    <a:pt x="886" y="2494"/>
                  </a:lnTo>
                  <a:lnTo>
                    <a:pt x="438" y="2494"/>
                  </a:lnTo>
                  <a:lnTo>
                    <a:pt x="438" y="220"/>
                  </a:lnTo>
                  <a:cubicBezTo>
                    <a:pt x="438" y="98"/>
                    <a:pt x="340" y="0"/>
                    <a:pt x="22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7"/>
            <p:cNvSpPr/>
            <p:nvPr/>
          </p:nvSpPr>
          <p:spPr>
            <a:xfrm>
              <a:off x="1684208" y="1754327"/>
              <a:ext cx="215675" cy="214592"/>
            </a:xfrm>
            <a:custGeom>
              <a:avLst/>
              <a:gdLst/>
              <a:ahLst/>
              <a:cxnLst/>
              <a:rect l="l" t="t" r="r" b="b"/>
              <a:pathLst>
                <a:path w="6770" h="6736" extrusionOk="0">
                  <a:moveTo>
                    <a:pt x="3386" y="1"/>
                  </a:moveTo>
                  <a:cubicBezTo>
                    <a:pt x="1521" y="1"/>
                    <a:pt x="1" y="1521"/>
                    <a:pt x="1" y="3386"/>
                  </a:cubicBezTo>
                  <a:cubicBezTo>
                    <a:pt x="5" y="5021"/>
                    <a:pt x="1171" y="6422"/>
                    <a:pt x="2781" y="6712"/>
                  </a:cubicBezTo>
                  <a:cubicBezTo>
                    <a:pt x="2794" y="6714"/>
                    <a:pt x="2807" y="6716"/>
                    <a:pt x="2820" y="6716"/>
                  </a:cubicBezTo>
                  <a:cubicBezTo>
                    <a:pt x="2923" y="6716"/>
                    <a:pt x="3016" y="6643"/>
                    <a:pt x="3035" y="6535"/>
                  </a:cubicBezTo>
                  <a:cubicBezTo>
                    <a:pt x="3056" y="6418"/>
                    <a:pt x="2979" y="6305"/>
                    <a:pt x="2858" y="6283"/>
                  </a:cubicBezTo>
                  <a:cubicBezTo>
                    <a:pt x="1457" y="6030"/>
                    <a:pt x="438" y="4808"/>
                    <a:pt x="438" y="3384"/>
                  </a:cubicBezTo>
                  <a:cubicBezTo>
                    <a:pt x="438" y="1757"/>
                    <a:pt x="1760" y="436"/>
                    <a:pt x="3386" y="436"/>
                  </a:cubicBezTo>
                  <a:cubicBezTo>
                    <a:pt x="5011" y="436"/>
                    <a:pt x="6333" y="1757"/>
                    <a:pt x="6333" y="3384"/>
                  </a:cubicBezTo>
                  <a:cubicBezTo>
                    <a:pt x="6333" y="4840"/>
                    <a:pt x="5245" y="6096"/>
                    <a:pt x="3806" y="6301"/>
                  </a:cubicBezTo>
                  <a:cubicBezTo>
                    <a:pt x="3687" y="6318"/>
                    <a:pt x="3604" y="6428"/>
                    <a:pt x="3621" y="6550"/>
                  </a:cubicBezTo>
                  <a:cubicBezTo>
                    <a:pt x="3636" y="6659"/>
                    <a:pt x="3730" y="6735"/>
                    <a:pt x="3836" y="6735"/>
                  </a:cubicBezTo>
                  <a:cubicBezTo>
                    <a:pt x="3847" y="6735"/>
                    <a:pt x="3858" y="6735"/>
                    <a:pt x="3868" y="6733"/>
                  </a:cubicBezTo>
                  <a:cubicBezTo>
                    <a:pt x="4668" y="6618"/>
                    <a:pt x="5401" y="6222"/>
                    <a:pt x="5934" y="5612"/>
                  </a:cubicBezTo>
                  <a:cubicBezTo>
                    <a:pt x="6471" y="4996"/>
                    <a:pt x="6770" y="4205"/>
                    <a:pt x="6770" y="3386"/>
                  </a:cubicBezTo>
                  <a:cubicBezTo>
                    <a:pt x="6770" y="1521"/>
                    <a:pt x="5252" y="1"/>
                    <a:pt x="338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7"/>
            <p:cNvSpPr/>
            <p:nvPr/>
          </p:nvSpPr>
          <p:spPr>
            <a:xfrm>
              <a:off x="1942986" y="1643845"/>
              <a:ext cx="85537" cy="399716"/>
            </a:xfrm>
            <a:custGeom>
              <a:avLst/>
              <a:gdLst/>
              <a:ahLst/>
              <a:cxnLst/>
              <a:rect l="l" t="t" r="r" b="b"/>
              <a:pathLst>
                <a:path w="2685" h="12547" extrusionOk="0">
                  <a:moveTo>
                    <a:pt x="2051" y="439"/>
                  </a:moveTo>
                  <a:cubicBezTo>
                    <a:pt x="2079" y="439"/>
                    <a:pt x="2101" y="451"/>
                    <a:pt x="2113" y="458"/>
                  </a:cubicBezTo>
                  <a:cubicBezTo>
                    <a:pt x="2130" y="469"/>
                    <a:pt x="2160" y="499"/>
                    <a:pt x="2160" y="546"/>
                  </a:cubicBezTo>
                  <a:lnTo>
                    <a:pt x="2160" y="6102"/>
                  </a:lnTo>
                  <a:cubicBezTo>
                    <a:pt x="2160" y="6129"/>
                    <a:pt x="2139" y="6153"/>
                    <a:pt x="2109" y="6153"/>
                  </a:cubicBezTo>
                  <a:lnTo>
                    <a:pt x="1037" y="6153"/>
                  </a:lnTo>
                  <a:cubicBezTo>
                    <a:pt x="1015" y="6153"/>
                    <a:pt x="998" y="6140"/>
                    <a:pt x="992" y="6121"/>
                  </a:cubicBezTo>
                  <a:cubicBezTo>
                    <a:pt x="902" y="5850"/>
                    <a:pt x="715" y="5622"/>
                    <a:pt x="465" y="5481"/>
                  </a:cubicBezTo>
                  <a:cubicBezTo>
                    <a:pt x="448" y="5473"/>
                    <a:pt x="438" y="5456"/>
                    <a:pt x="438" y="5439"/>
                  </a:cubicBezTo>
                  <a:lnTo>
                    <a:pt x="438" y="2669"/>
                  </a:lnTo>
                  <a:cubicBezTo>
                    <a:pt x="438" y="1672"/>
                    <a:pt x="1073" y="776"/>
                    <a:pt x="2015" y="446"/>
                  </a:cubicBezTo>
                  <a:cubicBezTo>
                    <a:pt x="2028" y="441"/>
                    <a:pt x="2040" y="439"/>
                    <a:pt x="2051" y="439"/>
                  </a:cubicBezTo>
                  <a:close/>
                  <a:moveTo>
                    <a:pt x="1793" y="6588"/>
                  </a:moveTo>
                  <a:lnTo>
                    <a:pt x="1793" y="7176"/>
                  </a:lnTo>
                  <a:lnTo>
                    <a:pt x="1382" y="7176"/>
                  </a:lnTo>
                  <a:lnTo>
                    <a:pt x="1382" y="6588"/>
                  </a:lnTo>
                  <a:close/>
                  <a:moveTo>
                    <a:pt x="2052" y="1"/>
                  </a:moveTo>
                  <a:cubicBezTo>
                    <a:pt x="1992" y="1"/>
                    <a:pt x="1931" y="11"/>
                    <a:pt x="1872" y="32"/>
                  </a:cubicBezTo>
                  <a:cubicBezTo>
                    <a:pt x="753" y="424"/>
                    <a:pt x="1" y="1484"/>
                    <a:pt x="1" y="2667"/>
                  </a:cubicBezTo>
                  <a:lnTo>
                    <a:pt x="1" y="5436"/>
                  </a:lnTo>
                  <a:cubicBezTo>
                    <a:pt x="1" y="5611"/>
                    <a:pt x="96" y="5775"/>
                    <a:pt x="252" y="5861"/>
                  </a:cubicBezTo>
                  <a:cubicBezTo>
                    <a:pt x="406" y="5948"/>
                    <a:pt x="523" y="6087"/>
                    <a:pt x="580" y="6255"/>
                  </a:cubicBezTo>
                  <a:cubicBezTo>
                    <a:pt x="636" y="6421"/>
                    <a:pt x="777" y="6543"/>
                    <a:pt x="945" y="6577"/>
                  </a:cubicBezTo>
                  <a:lnTo>
                    <a:pt x="945" y="7242"/>
                  </a:lnTo>
                  <a:cubicBezTo>
                    <a:pt x="819" y="7321"/>
                    <a:pt x="734" y="7455"/>
                    <a:pt x="723" y="7611"/>
                  </a:cubicBezTo>
                  <a:lnTo>
                    <a:pt x="521" y="11421"/>
                  </a:lnTo>
                  <a:cubicBezTo>
                    <a:pt x="489" y="12035"/>
                    <a:pt x="973" y="12546"/>
                    <a:pt x="1587" y="12546"/>
                  </a:cubicBezTo>
                  <a:cubicBezTo>
                    <a:pt x="2199" y="12546"/>
                    <a:pt x="2685" y="12035"/>
                    <a:pt x="2653" y="11421"/>
                  </a:cubicBezTo>
                  <a:lnTo>
                    <a:pt x="2580" y="10086"/>
                  </a:lnTo>
                  <a:cubicBezTo>
                    <a:pt x="2576" y="9972"/>
                    <a:pt x="2480" y="9881"/>
                    <a:pt x="2367" y="9881"/>
                  </a:cubicBezTo>
                  <a:cubicBezTo>
                    <a:pt x="2362" y="9881"/>
                    <a:pt x="2357" y="9881"/>
                    <a:pt x="2352" y="9881"/>
                  </a:cubicBezTo>
                  <a:cubicBezTo>
                    <a:pt x="2233" y="9886"/>
                    <a:pt x="2139" y="9990"/>
                    <a:pt x="2147" y="10110"/>
                  </a:cubicBezTo>
                  <a:lnTo>
                    <a:pt x="2218" y="11451"/>
                  </a:lnTo>
                  <a:cubicBezTo>
                    <a:pt x="2237" y="11813"/>
                    <a:pt x="1949" y="12114"/>
                    <a:pt x="1589" y="12114"/>
                  </a:cubicBezTo>
                  <a:cubicBezTo>
                    <a:pt x="1226" y="12114"/>
                    <a:pt x="941" y="11811"/>
                    <a:pt x="960" y="11451"/>
                  </a:cubicBezTo>
                  <a:lnTo>
                    <a:pt x="1162" y="7641"/>
                  </a:lnTo>
                  <a:cubicBezTo>
                    <a:pt x="1162" y="7626"/>
                    <a:pt x="1173" y="7615"/>
                    <a:pt x="1190" y="7615"/>
                  </a:cubicBezTo>
                  <a:lnTo>
                    <a:pt x="1994" y="7615"/>
                  </a:lnTo>
                  <a:cubicBezTo>
                    <a:pt x="2007" y="7615"/>
                    <a:pt x="2019" y="7626"/>
                    <a:pt x="2019" y="7641"/>
                  </a:cubicBezTo>
                  <a:lnTo>
                    <a:pt x="2096" y="9095"/>
                  </a:lnTo>
                  <a:cubicBezTo>
                    <a:pt x="2100" y="9209"/>
                    <a:pt x="2196" y="9300"/>
                    <a:pt x="2309" y="9300"/>
                  </a:cubicBezTo>
                  <a:cubicBezTo>
                    <a:pt x="2314" y="9300"/>
                    <a:pt x="2319" y="9300"/>
                    <a:pt x="2324" y="9299"/>
                  </a:cubicBezTo>
                  <a:cubicBezTo>
                    <a:pt x="2446" y="9295"/>
                    <a:pt x="2538" y="9191"/>
                    <a:pt x="2529" y="9071"/>
                  </a:cubicBezTo>
                  <a:lnTo>
                    <a:pt x="2452" y="7615"/>
                  </a:lnTo>
                  <a:cubicBezTo>
                    <a:pt x="2444" y="7460"/>
                    <a:pt x="2356" y="7323"/>
                    <a:pt x="2231" y="7249"/>
                  </a:cubicBezTo>
                  <a:lnTo>
                    <a:pt x="2231" y="6575"/>
                  </a:lnTo>
                  <a:cubicBezTo>
                    <a:pt x="2442" y="6522"/>
                    <a:pt x="2597" y="6330"/>
                    <a:pt x="2597" y="6102"/>
                  </a:cubicBezTo>
                  <a:lnTo>
                    <a:pt x="2597" y="546"/>
                  </a:lnTo>
                  <a:cubicBezTo>
                    <a:pt x="2597" y="371"/>
                    <a:pt x="2512" y="205"/>
                    <a:pt x="2367" y="100"/>
                  </a:cubicBezTo>
                  <a:cubicBezTo>
                    <a:pt x="2274" y="35"/>
                    <a:pt x="2164" y="1"/>
                    <a:pt x="205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505" name="Google Shape;505;p37"/>
          <p:cNvCxnSpPr/>
          <p:nvPr/>
        </p:nvCxnSpPr>
        <p:spPr>
          <a:xfrm>
            <a:off x="1569655" y="2890112"/>
            <a:ext cx="629100" cy="0"/>
          </a:xfrm>
          <a:prstGeom prst="straightConnector1">
            <a:avLst/>
          </a:prstGeom>
          <a:noFill/>
          <a:ln w="9525" cap="flat" cmpd="sng">
            <a:solidFill>
              <a:schemeClr val="lt1"/>
            </a:solidFill>
            <a:prstDash val="solid"/>
            <a:round/>
            <a:headEnd type="none" w="med" len="med"/>
            <a:tailEnd type="none" w="med" len="med"/>
          </a:ln>
        </p:spPr>
      </p:cxnSp>
      <p:cxnSp>
        <p:nvCxnSpPr>
          <p:cNvPr id="506" name="Google Shape;506;p37"/>
          <p:cNvCxnSpPr/>
          <p:nvPr/>
        </p:nvCxnSpPr>
        <p:spPr>
          <a:xfrm>
            <a:off x="4257438" y="2890112"/>
            <a:ext cx="629100" cy="0"/>
          </a:xfrm>
          <a:prstGeom prst="straightConnector1">
            <a:avLst/>
          </a:prstGeom>
          <a:noFill/>
          <a:ln w="9525" cap="flat" cmpd="sng">
            <a:solidFill>
              <a:schemeClr val="lt1"/>
            </a:solidFill>
            <a:prstDash val="solid"/>
            <a:round/>
            <a:headEnd type="none" w="med" len="med"/>
            <a:tailEnd type="none" w="med" len="med"/>
          </a:ln>
        </p:spPr>
      </p:cxnSp>
      <p:cxnSp>
        <p:nvCxnSpPr>
          <p:cNvPr id="507" name="Google Shape;507;p37"/>
          <p:cNvCxnSpPr/>
          <p:nvPr/>
        </p:nvCxnSpPr>
        <p:spPr>
          <a:xfrm>
            <a:off x="6946530" y="2932871"/>
            <a:ext cx="629100" cy="0"/>
          </a:xfrm>
          <a:prstGeom prst="straightConnector1">
            <a:avLst/>
          </a:prstGeom>
          <a:noFill/>
          <a:ln w="9525" cap="flat" cmpd="sng">
            <a:solidFill>
              <a:schemeClr val="lt1"/>
            </a:solidFill>
            <a:prstDash val="solid"/>
            <a:round/>
            <a:headEnd type="none" w="med" len="med"/>
            <a:tailEnd type="none" w="med" len="med"/>
          </a:ln>
        </p:spPr>
      </p:cxn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19"/>
        <p:cNvGrpSpPr/>
        <p:nvPr/>
      </p:nvGrpSpPr>
      <p:grpSpPr>
        <a:xfrm>
          <a:off x="0" y="0"/>
          <a:ext cx="0" cy="0"/>
          <a:chOff x="0" y="0"/>
          <a:chExt cx="0" cy="0"/>
        </a:xfrm>
      </p:grpSpPr>
      <p:sp>
        <p:nvSpPr>
          <p:cNvPr id="320" name="Google Shape;320;p32"/>
          <p:cNvSpPr txBox="1">
            <a:spLocks noGrp="1"/>
          </p:cNvSpPr>
          <p:nvPr>
            <p:ph type="title"/>
          </p:nvPr>
        </p:nvSpPr>
        <p:spPr>
          <a:xfrm>
            <a:off x="3376478" y="1980533"/>
            <a:ext cx="4218900" cy="914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Our</a:t>
            </a:r>
            <a:endParaRPr dirty="0"/>
          </a:p>
        </p:txBody>
      </p:sp>
      <p:sp>
        <p:nvSpPr>
          <p:cNvPr id="322" name="Google Shape;322;p32"/>
          <p:cNvSpPr txBox="1">
            <a:spLocks noGrp="1"/>
          </p:cNvSpPr>
          <p:nvPr>
            <p:ph type="title" idx="2"/>
          </p:nvPr>
        </p:nvSpPr>
        <p:spPr>
          <a:xfrm>
            <a:off x="1137424" y="1184893"/>
            <a:ext cx="2571129" cy="20319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03</a:t>
            </a:r>
            <a:endParaRPr dirty="0"/>
          </a:p>
        </p:txBody>
      </p:sp>
      <p:sp>
        <p:nvSpPr>
          <p:cNvPr id="323" name="Google Shape;323;p32"/>
          <p:cNvSpPr txBox="1"/>
          <p:nvPr/>
        </p:nvSpPr>
        <p:spPr>
          <a:xfrm>
            <a:off x="1566553" y="2804833"/>
            <a:ext cx="3566100" cy="914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5000" dirty="0">
                <a:solidFill>
                  <a:schemeClr val="lt1"/>
                </a:solidFill>
                <a:latin typeface="Cinzel Decorative"/>
                <a:ea typeface="Josefin Sans Light"/>
                <a:cs typeface="Josefin Sans Light"/>
                <a:sym typeface="Cinzel Decorative"/>
              </a:rPr>
              <a:t>Guest services</a:t>
            </a:r>
            <a:endParaRPr dirty="0">
              <a:latin typeface="Josefin Sans Light"/>
              <a:ea typeface="Josefin Sans Light"/>
              <a:cs typeface="Josefin Sans Light"/>
              <a:sym typeface="Josefin Sans Light"/>
            </a:endParaRPr>
          </a:p>
        </p:txBody>
      </p:sp>
      <p:cxnSp>
        <p:nvCxnSpPr>
          <p:cNvPr id="324" name="Google Shape;324;p32"/>
          <p:cNvCxnSpPr/>
          <p:nvPr/>
        </p:nvCxnSpPr>
        <p:spPr>
          <a:xfrm>
            <a:off x="5132653" y="3262033"/>
            <a:ext cx="2015100" cy="0"/>
          </a:xfrm>
          <a:prstGeom prst="straightConnector1">
            <a:avLst/>
          </a:prstGeom>
          <a:noFill/>
          <a:ln w="9525" cap="flat" cmpd="sng">
            <a:solidFill>
              <a:schemeClr val="lt1"/>
            </a:solidFill>
            <a:prstDash val="solid"/>
            <a:round/>
            <a:headEnd type="none" w="med" len="med"/>
            <a:tailEnd type="none" w="med" len="med"/>
          </a:ln>
        </p:spPr>
      </p:cxnSp>
    </p:spTree>
    <p:extLst>
      <p:ext uri="{BB962C8B-B14F-4D97-AF65-F5344CB8AC3E}">
        <p14:creationId xmlns:p14="http://schemas.microsoft.com/office/powerpoint/2010/main" val="28636384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76"/>
        <p:cNvGrpSpPr/>
        <p:nvPr/>
      </p:nvGrpSpPr>
      <p:grpSpPr>
        <a:xfrm>
          <a:off x="0" y="0"/>
          <a:ext cx="0" cy="0"/>
          <a:chOff x="0" y="0"/>
          <a:chExt cx="0" cy="0"/>
        </a:xfrm>
      </p:grpSpPr>
      <p:sp>
        <p:nvSpPr>
          <p:cNvPr id="577" name="Google Shape;577;p40"/>
          <p:cNvSpPr txBox="1">
            <a:spLocks noGrp="1"/>
          </p:cNvSpPr>
          <p:nvPr>
            <p:ph type="title" idx="15"/>
          </p:nvPr>
        </p:nvSpPr>
        <p:spPr>
          <a:xfrm>
            <a:off x="720000" y="365760"/>
            <a:ext cx="7704000" cy="548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Our guest Services</a:t>
            </a:r>
            <a:endParaRPr dirty="0"/>
          </a:p>
        </p:txBody>
      </p:sp>
      <p:sp>
        <p:nvSpPr>
          <p:cNvPr id="578" name="Google Shape;578;p40"/>
          <p:cNvSpPr txBox="1">
            <a:spLocks noGrp="1"/>
          </p:cNvSpPr>
          <p:nvPr>
            <p:ph type="title"/>
          </p:nvPr>
        </p:nvSpPr>
        <p:spPr>
          <a:xfrm>
            <a:off x="373699" y="1737079"/>
            <a:ext cx="2360141" cy="1065279"/>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Pet friendly hotel</a:t>
            </a:r>
            <a:endParaRPr dirty="0"/>
          </a:p>
        </p:txBody>
      </p:sp>
      <p:sp>
        <p:nvSpPr>
          <p:cNvPr id="580" name="Google Shape;580;p40"/>
          <p:cNvSpPr txBox="1">
            <a:spLocks noGrp="1"/>
          </p:cNvSpPr>
          <p:nvPr>
            <p:ph type="title" idx="2"/>
          </p:nvPr>
        </p:nvSpPr>
        <p:spPr>
          <a:xfrm>
            <a:off x="3657600" y="1981950"/>
            <a:ext cx="18288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Free </a:t>
            </a:r>
            <a:r>
              <a:rPr lang="en" dirty="0" err="1"/>
              <a:t>wi</a:t>
            </a:r>
            <a:r>
              <a:rPr lang="en" dirty="0"/>
              <a:t> fi</a:t>
            </a:r>
            <a:endParaRPr dirty="0"/>
          </a:p>
        </p:txBody>
      </p:sp>
      <p:sp>
        <p:nvSpPr>
          <p:cNvPr id="582" name="Google Shape;582;p40"/>
          <p:cNvSpPr txBox="1">
            <a:spLocks noGrp="1"/>
          </p:cNvSpPr>
          <p:nvPr>
            <p:ph type="title" idx="4"/>
          </p:nvPr>
        </p:nvSpPr>
        <p:spPr>
          <a:xfrm>
            <a:off x="607326" y="3736453"/>
            <a:ext cx="1828800" cy="882831"/>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Waldorf weddings</a:t>
            </a:r>
            <a:endParaRPr dirty="0"/>
          </a:p>
        </p:txBody>
      </p:sp>
      <p:sp>
        <p:nvSpPr>
          <p:cNvPr id="584" name="Google Shape;584;p40"/>
          <p:cNvSpPr txBox="1">
            <a:spLocks noGrp="1"/>
          </p:cNvSpPr>
          <p:nvPr>
            <p:ph type="title" idx="6"/>
          </p:nvPr>
        </p:nvSpPr>
        <p:spPr>
          <a:xfrm>
            <a:off x="3550141" y="3736453"/>
            <a:ext cx="1984917" cy="88283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t>S</a:t>
            </a:r>
            <a:r>
              <a:rPr lang="en" dirty="0"/>
              <a:t>ki vacations</a:t>
            </a:r>
            <a:endParaRPr dirty="0"/>
          </a:p>
        </p:txBody>
      </p:sp>
      <p:sp>
        <p:nvSpPr>
          <p:cNvPr id="586" name="Google Shape;586;p40"/>
          <p:cNvSpPr txBox="1">
            <a:spLocks noGrp="1"/>
          </p:cNvSpPr>
          <p:nvPr>
            <p:ph type="title" idx="8"/>
          </p:nvPr>
        </p:nvSpPr>
        <p:spPr>
          <a:xfrm>
            <a:off x="6595195" y="1812665"/>
            <a:ext cx="1828800" cy="1253769"/>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err="1"/>
              <a:t>varioty</a:t>
            </a:r>
            <a:r>
              <a:rPr lang="en" dirty="0"/>
              <a:t> of spa services</a:t>
            </a:r>
            <a:endParaRPr dirty="0"/>
          </a:p>
        </p:txBody>
      </p:sp>
      <p:sp>
        <p:nvSpPr>
          <p:cNvPr id="588" name="Google Shape;588;p40"/>
          <p:cNvSpPr txBox="1">
            <a:spLocks noGrp="1"/>
          </p:cNvSpPr>
          <p:nvPr>
            <p:ph type="title" idx="13"/>
          </p:nvPr>
        </p:nvSpPr>
        <p:spPr>
          <a:xfrm>
            <a:off x="6363431" y="3541272"/>
            <a:ext cx="2292327" cy="1422831"/>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Free parking in almost all hotels</a:t>
            </a:r>
            <a:endParaRPr dirty="0"/>
          </a:p>
        </p:txBody>
      </p:sp>
      <p:grpSp>
        <p:nvGrpSpPr>
          <p:cNvPr id="590" name="Google Shape;590;p40"/>
          <p:cNvGrpSpPr/>
          <p:nvPr/>
        </p:nvGrpSpPr>
        <p:grpSpPr>
          <a:xfrm>
            <a:off x="4344145" y="1296227"/>
            <a:ext cx="455710" cy="457055"/>
            <a:chOff x="5610008" y="1606540"/>
            <a:chExt cx="474549" cy="474517"/>
          </a:xfrm>
        </p:grpSpPr>
        <p:sp>
          <p:nvSpPr>
            <p:cNvPr id="591" name="Google Shape;591;p40"/>
            <p:cNvSpPr/>
            <p:nvPr/>
          </p:nvSpPr>
          <p:spPr>
            <a:xfrm>
              <a:off x="5610008" y="1606540"/>
              <a:ext cx="474549" cy="474517"/>
            </a:xfrm>
            <a:custGeom>
              <a:avLst/>
              <a:gdLst/>
              <a:ahLst/>
              <a:cxnLst/>
              <a:rect l="l" t="t" r="r" b="b"/>
              <a:pathLst>
                <a:path w="14896" h="14895" extrusionOk="0">
                  <a:moveTo>
                    <a:pt x="10965" y="436"/>
                  </a:moveTo>
                  <a:cubicBezTo>
                    <a:pt x="12892" y="436"/>
                    <a:pt x="14459" y="2003"/>
                    <a:pt x="14459" y="3928"/>
                  </a:cubicBezTo>
                  <a:lnTo>
                    <a:pt x="14459" y="10961"/>
                  </a:lnTo>
                  <a:cubicBezTo>
                    <a:pt x="14459" y="12888"/>
                    <a:pt x="12892" y="14455"/>
                    <a:pt x="10965" y="14455"/>
                  </a:cubicBezTo>
                  <a:lnTo>
                    <a:pt x="3934" y="14455"/>
                  </a:lnTo>
                  <a:cubicBezTo>
                    <a:pt x="2006" y="14455"/>
                    <a:pt x="439" y="12888"/>
                    <a:pt x="439" y="10961"/>
                  </a:cubicBezTo>
                  <a:lnTo>
                    <a:pt x="439" y="3928"/>
                  </a:lnTo>
                  <a:cubicBezTo>
                    <a:pt x="439" y="2003"/>
                    <a:pt x="2006" y="436"/>
                    <a:pt x="3934" y="436"/>
                  </a:cubicBezTo>
                  <a:close/>
                  <a:moveTo>
                    <a:pt x="3929" y="1"/>
                  </a:moveTo>
                  <a:cubicBezTo>
                    <a:pt x="1763" y="1"/>
                    <a:pt x="0" y="1766"/>
                    <a:pt x="0" y="3932"/>
                  </a:cubicBezTo>
                  <a:lnTo>
                    <a:pt x="0" y="10965"/>
                  </a:lnTo>
                  <a:cubicBezTo>
                    <a:pt x="0" y="13131"/>
                    <a:pt x="1763" y="14894"/>
                    <a:pt x="3929" y="14894"/>
                  </a:cubicBezTo>
                  <a:lnTo>
                    <a:pt x="10963" y="14894"/>
                  </a:lnTo>
                  <a:cubicBezTo>
                    <a:pt x="13129" y="14894"/>
                    <a:pt x="14894" y="13131"/>
                    <a:pt x="14894" y="10965"/>
                  </a:cubicBezTo>
                  <a:lnTo>
                    <a:pt x="14894" y="3932"/>
                  </a:lnTo>
                  <a:cubicBezTo>
                    <a:pt x="14896" y="1762"/>
                    <a:pt x="13133" y="1"/>
                    <a:pt x="1096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40"/>
            <p:cNvSpPr/>
            <p:nvPr/>
          </p:nvSpPr>
          <p:spPr>
            <a:xfrm>
              <a:off x="5816667" y="1914220"/>
              <a:ext cx="61166" cy="61135"/>
            </a:xfrm>
            <a:custGeom>
              <a:avLst/>
              <a:gdLst/>
              <a:ahLst/>
              <a:cxnLst/>
              <a:rect l="l" t="t" r="r" b="b"/>
              <a:pathLst>
                <a:path w="1920" h="1919" extrusionOk="0">
                  <a:moveTo>
                    <a:pt x="960" y="437"/>
                  </a:moveTo>
                  <a:cubicBezTo>
                    <a:pt x="1248" y="437"/>
                    <a:pt x="1482" y="672"/>
                    <a:pt x="1482" y="960"/>
                  </a:cubicBezTo>
                  <a:cubicBezTo>
                    <a:pt x="1482" y="1247"/>
                    <a:pt x="1248" y="1482"/>
                    <a:pt x="960" y="1482"/>
                  </a:cubicBezTo>
                  <a:cubicBezTo>
                    <a:pt x="672" y="1482"/>
                    <a:pt x="438" y="1247"/>
                    <a:pt x="438" y="960"/>
                  </a:cubicBezTo>
                  <a:cubicBezTo>
                    <a:pt x="438" y="672"/>
                    <a:pt x="672" y="437"/>
                    <a:pt x="960" y="437"/>
                  </a:cubicBezTo>
                  <a:close/>
                  <a:moveTo>
                    <a:pt x="960" y="0"/>
                  </a:moveTo>
                  <a:cubicBezTo>
                    <a:pt x="433" y="0"/>
                    <a:pt x="1" y="429"/>
                    <a:pt x="1" y="960"/>
                  </a:cubicBezTo>
                  <a:cubicBezTo>
                    <a:pt x="1" y="1488"/>
                    <a:pt x="431" y="1919"/>
                    <a:pt x="960" y="1919"/>
                  </a:cubicBezTo>
                  <a:cubicBezTo>
                    <a:pt x="1489" y="1919"/>
                    <a:pt x="1919" y="1490"/>
                    <a:pt x="1919" y="960"/>
                  </a:cubicBezTo>
                  <a:cubicBezTo>
                    <a:pt x="1919" y="433"/>
                    <a:pt x="1491" y="0"/>
                    <a:pt x="9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40"/>
            <p:cNvSpPr/>
            <p:nvPr/>
          </p:nvSpPr>
          <p:spPr>
            <a:xfrm>
              <a:off x="5769072" y="1850632"/>
              <a:ext cx="156293" cy="66041"/>
            </a:xfrm>
            <a:custGeom>
              <a:avLst/>
              <a:gdLst/>
              <a:ahLst/>
              <a:cxnLst/>
              <a:rect l="l" t="t" r="r" b="b"/>
              <a:pathLst>
                <a:path w="4906" h="2073" extrusionOk="0">
                  <a:moveTo>
                    <a:pt x="2453" y="435"/>
                  </a:moveTo>
                  <a:cubicBezTo>
                    <a:pt x="3133" y="435"/>
                    <a:pt x="3812" y="695"/>
                    <a:pt x="4330" y="1214"/>
                  </a:cubicBezTo>
                  <a:cubicBezTo>
                    <a:pt x="4426" y="1310"/>
                    <a:pt x="4426" y="1465"/>
                    <a:pt x="4330" y="1566"/>
                  </a:cubicBezTo>
                  <a:cubicBezTo>
                    <a:pt x="4282" y="1612"/>
                    <a:pt x="4219" y="1636"/>
                    <a:pt x="4156" y="1636"/>
                  </a:cubicBezTo>
                  <a:cubicBezTo>
                    <a:pt x="4092" y="1636"/>
                    <a:pt x="4028" y="1612"/>
                    <a:pt x="3978" y="1566"/>
                  </a:cubicBezTo>
                  <a:cubicBezTo>
                    <a:pt x="3559" y="1145"/>
                    <a:pt x="3007" y="934"/>
                    <a:pt x="2455" y="934"/>
                  </a:cubicBezTo>
                  <a:cubicBezTo>
                    <a:pt x="1902" y="934"/>
                    <a:pt x="1349" y="1145"/>
                    <a:pt x="928" y="1566"/>
                  </a:cubicBezTo>
                  <a:cubicBezTo>
                    <a:pt x="879" y="1613"/>
                    <a:pt x="815" y="1638"/>
                    <a:pt x="750" y="1638"/>
                  </a:cubicBezTo>
                  <a:cubicBezTo>
                    <a:pt x="687" y="1638"/>
                    <a:pt x="624" y="1614"/>
                    <a:pt x="576" y="1566"/>
                  </a:cubicBezTo>
                  <a:cubicBezTo>
                    <a:pt x="480" y="1470"/>
                    <a:pt x="480" y="1312"/>
                    <a:pt x="576" y="1214"/>
                  </a:cubicBezTo>
                  <a:cubicBezTo>
                    <a:pt x="1094" y="695"/>
                    <a:pt x="1773" y="435"/>
                    <a:pt x="2453" y="435"/>
                  </a:cubicBezTo>
                  <a:close/>
                  <a:moveTo>
                    <a:pt x="2453" y="0"/>
                  </a:moveTo>
                  <a:cubicBezTo>
                    <a:pt x="1662" y="0"/>
                    <a:pt x="870" y="302"/>
                    <a:pt x="267" y="907"/>
                  </a:cubicBezTo>
                  <a:cubicBezTo>
                    <a:pt x="0" y="1173"/>
                    <a:pt x="0" y="1606"/>
                    <a:pt x="267" y="1873"/>
                  </a:cubicBezTo>
                  <a:cubicBezTo>
                    <a:pt x="400" y="2006"/>
                    <a:pt x="575" y="2072"/>
                    <a:pt x="751" y="2072"/>
                  </a:cubicBezTo>
                  <a:cubicBezTo>
                    <a:pt x="926" y="2072"/>
                    <a:pt x="1101" y="2006"/>
                    <a:pt x="1235" y="1873"/>
                  </a:cubicBezTo>
                  <a:cubicBezTo>
                    <a:pt x="1570" y="1538"/>
                    <a:pt x="2011" y="1371"/>
                    <a:pt x="2452" y="1371"/>
                  </a:cubicBezTo>
                  <a:cubicBezTo>
                    <a:pt x="2893" y="1371"/>
                    <a:pt x="3333" y="1538"/>
                    <a:pt x="3669" y="1873"/>
                  </a:cubicBezTo>
                  <a:cubicBezTo>
                    <a:pt x="3805" y="2006"/>
                    <a:pt x="3981" y="2072"/>
                    <a:pt x="4156" y="2072"/>
                  </a:cubicBezTo>
                  <a:cubicBezTo>
                    <a:pt x="4331" y="2072"/>
                    <a:pt x="4506" y="2006"/>
                    <a:pt x="4639" y="1873"/>
                  </a:cubicBezTo>
                  <a:cubicBezTo>
                    <a:pt x="4906" y="1606"/>
                    <a:pt x="4906" y="1173"/>
                    <a:pt x="4639" y="907"/>
                  </a:cubicBezTo>
                  <a:cubicBezTo>
                    <a:pt x="4036" y="302"/>
                    <a:pt x="3244" y="0"/>
                    <a:pt x="245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40"/>
            <p:cNvSpPr/>
            <p:nvPr/>
          </p:nvSpPr>
          <p:spPr>
            <a:xfrm>
              <a:off x="5735112" y="1787778"/>
              <a:ext cx="224341" cy="80058"/>
            </a:xfrm>
            <a:custGeom>
              <a:avLst/>
              <a:gdLst/>
              <a:ahLst/>
              <a:cxnLst/>
              <a:rect l="l" t="t" r="r" b="b"/>
              <a:pathLst>
                <a:path w="7042" h="2513" extrusionOk="0">
                  <a:moveTo>
                    <a:pt x="3520" y="433"/>
                  </a:moveTo>
                  <a:cubicBezTo>
                    <a:pt x="4587" y="433"/>
                    <a:pt x="5654" y="840"/>
                    <a:pt x="6466" y="1652"/>
                  </a:cubicBezTo>
                  <a:cubicBezTo>
                    <a:pt x="6562" y="1748"/>
                    <a:pt x="6562" y="1903"/>
                    <a:pt x="6466" y="2004"/>
                  </a:cubicBezTo>
                  <a:cubicBezTo>
                    <a:pt x="6418" y="2053"/>
                    <a:pt x="6355" y="2077"/>
                    <a:pt x="6291" y="2077"/>
                  </a:cubicBezTo>
                  <a:cubicBezTo>
                    <a:pt x="6228" y="2077"/>
                    <a:pt x="6164" y="2053"/>
                    <a:pt x="6115" y="2004"/>
                  </a:cubicBezTo>
                  <a:cubicBezTo>
                    <a:pt x="5398" y="1287"/>
                    <a:pt x="4459" y="929"/>
                    <a:pt x="3520" y="929"/>
                  </a:cubicBezTo>
                  <a:cubicBezTo>
                    <a:pt x="2580" y="929"/>
                    <a:pt x="1642" y="1287"/>
                    <a:pt x="928" y="2004"/>
                  </a:cubicBezTo>
                  <a:cubicBezTo>
                    <a:pt x="880" y="2052"/>
                    <a:pt x="816" y="2076"/>
                    <a:pt x="752" y="2076"/>
                  </a:cubicBezTo>
                  <a:cubicBezTo>
                    <a:pt x="688" y="2076"/>
                    <a:pt x="624" y="2052"/>
                    <a:pt x="576" y="2004"/>
                  </a:cubicBezTo>
                  <a:cubicBezTo>
                    <a:pt x="480" y="1908"/>
                    <a:pt x="478" y="1750"/>
                    <a:pt x="576" y="1652"/>
                  </a:cubicBezTo>
                  <a:cubicBezTo>
                    <a:pt x="1387" y="840"/>
                    <a:pt x="2454" y="433"/>
                    <a:pt x="3520" y="433"/>
                  </a:cubicBezTo>
                  <a:close/>
                  <a:moveTo>
                    <a:pt x="3522" y="0"/>
                  </a:moveTo>
                  <a:cubicBezTo>
                    <a:pt x="2344" y="0"/>
                    <a:pt x="1165" y="448"/>
                    <a:pt x="267" y="1345"/>
                  </a:cubicBezTo>
                  <a:cubicBezTo>
                    <a:pt x="0" y="1611"/>
                    <a:pt x="0" y="2046"/>
                    <a:pt x="267" y="2313"/>
                  </a:cubicBezTo>
                  <a:cubicBezTo>
                    <a:pt x="400" y="2446"/>
                    <a:pt x="575" y="2513"/>
                    <a:pt x="751" y="2513"/>
                  </a:cubicBezTo>
                  <a:cubicBezTo>
                    <a:pt x="926" y="2513"/>
                    <a:pt x="1101" y="2446"/>
                    <a:pt x="1235" y="2313"/>
                  </a:cubicBezTo>
                  <a:cubicBezTo>
                    <a:pt x="1865" y="1682"/>
                    <a:pt x="2692" y="1366"/>
                    <a:pt x="3519" y="1366"/>
                  </a:cubicBezTo>
                  <a:cubicBezTo>
                    <a:pt x="4347" y="1366"/>
                    <a:pt x="5174" y="1682"/>
                    <a:pt x="5805" y="2313"/>
                  </a:cubicBezTo>
                  <a:cubicBezTo>
                    <a:pt x="5940" y="2446"/>
                    <a:pt x="6116" y="2513"/>
                    <a:pt x="6291" y="2513"/>
                  </a:cubicBezTo>
                  <a:cubicBezTo>
                    <a:pt x="6467" y="2513"/>
                    <a:pt x="6642" y="2446"/>
                    <a:pt x="6776" y="2313"/>
                  </a:cubicBezTo>
                  <a:cubicBezTo>
                    <a:pt x="7042" y="2046"/>
                    <a:pt x="7042" y="1611"/>
                    <a:pt x="6776" y="1345"/>
                  </a:cubicBezTo>
                  <a:cubicBezTo>
                    <a:pt x="5878" y="448"/>
                    <a:pt x="4700" y="0"/>
                    <a:pt x="35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40"/>
            <p:cNvSpPr/>
            <p:nvPr/>
          </p:nvSpPr>
          <p:spPr>
            <a:xfrm>
              <a:off x="5701088" y="1725560"/>
              <a:ext cx="292324" cy="93438"/>
            </a:xfrm>
            <a:custGeom>
              <a:avLst/>
              <a:gdLst/>
              <a:ahLst/>
              <a:cxnLst/>
              <a:rect l="l" t="t" r="r" b="b"/>
              <a:pathLst>
                <a:path w="9176" h="2933" extrusionOk="0">
                  <a:moveTo>
                    <a:pt x="4082" y="1"/>
                  </a:moveTo>
                  <a:cubicBezTo>
                    <a:pt x="4074" y="1"/>
                    <a:pt x="4067" y="1"/>
                    <a:pt x="4059" y="2"/>
                  </a:cubicBezTo>
                  <a:cubicBezTo>
                    <a:pt x="2627" y="123"/>
                    <a:pt x="1279" y="750"/>
                    <a:pt x="267" y="1765"/>
                  </a:cubicBezTo>
                  <a:cubicBezTo>
                    <a:pt x="0" y="2031"/>
                    <a:pt x="0" y="2466"/>
                    <a:pt x="267" y="2733"/>
                  </a:cubicBezTo>
                  <a:cubicBezTo>
                    <a:pt x="400" y="2866"/>
                    <a:pt x="575" y="2933"/>
                    <a:pt x="751" y="2933"/>
                  </a:cubicBezTo>
                  <a:cubicBezTo>
                    <a:pt x="926" y="2933"/>
                    <a:pt x="1101" y="2866"/>
                    <a:pt x="1235" y="2733"/>
                  </a:cubicBezTo>
                  <a:cubicBezTo>
                    <a:pt x="2159" y="1808"/>
                    <a:pt x="3372" y="1345"/>
                    <a:pt x="4586" y="1345"/>
                  </a:cubicBezTo>
                  <a:cubicBezTo>
                    <a:pt x="5800" y="1345"/>
                    <a:pt x="7014" y="1808"/>
                    <a:pt x="7939" y="2733"/>
                  </a:cubicBezTo>
                  <a:cubicBezTo>
                    <a:pt x="8074" y="2866"/>
                    <a:pt x="8250" y="2933"/>
                    <a:pt x="8425" y="2933"/>
                  </a:cubicBezTo>
                  <a:cubicBezTo>
                    <a:pt x="8601" y="2933"/>
                    <a:pt x="8776" y="2866"/>
                    <a:pt x="8909" y="2733"/>
                  </a:cubicBezTo>
                  <a:cubicBezTo>
                    <a:pt x="9176" y="2466"/>
                    <a:pt x="9176" y="2031"/>
                    <a:pt x="8909" y="1765"/>
                  </a:cubicBezTo>
                  <a:cubicBezTo>
                    <a:pt x="7893" y="750"/>
                    <a:pt x="6547" y="123"/>
                    <a:pt x="5117" y="2"/>
                  </a:cubicBezTo>
                  <a:cubicBezTo>
                    <a:pt x="5109" y="1"/>
                    <a:pt x="5102" y="1"/>
                    <a:pt x="5095" y="1"/>
                  </a:cubicBezTo>
                  <a:cubicBezTo>
                    <a:pt x="4984" y="1"/>
                    <a:pt x="4890" y="88"/>
                    <a:pt x="4880" y="200"/>
                  </a:cubicBezTo>
                  <a:cubicBezTo>
                    <a:pt x="4869" y="322"/>
                    <a:pt x="4959" y="428"/>
                    <a:pt x="5078" y="439"/>
                  </a:cubicBezTo>
                  <a:cubicBezTo>
                    <a:pt x="6409" y="552"/>
                    <a:pt x="7658" y="1134"/>
                    <a:pt x="8600" y="2074"/>
                  </a:cubicBezTo>
                  <a:cubicBezTo>
                    <a:pt x="8696" y="2170"/>
                    <a:pt x="8696" y="2328"/>
                    <a:pt x="8600" y="2426"/>
                  </a:cubicBezTo>
                  <a:cubicBezTo>
                    <a:pt x="8552" y="2474"/>
                    <a:pt x="8489" y="2498"/>
                    <a:pt x="8425" y="2498"/>
                  </a:cubicBezTo>
                  <a:cubicBezTo>
                    <a:pt x="8362" y="2498"/>
                    <a:pt x="8298" y="2474"/>
                    <a:pt x="8249" y="2426"/>
                  </a:cubicBezTo>
                  <a:cubicBezTo>
                    <a:pt x="7239" y="1418"/>
                    <a:pt x="5913" y="913"/>
                    <a:pt x="4587" y="913"/>
                  </a:cubicBezTo>
                  <a:cubicBezTo>
                    <a:pt x="3261" y="913"/>
                    <a:pt x="1936" y="1418"/>
                    <a:pt x="928" y="2426"/>
                  </a:cubicBezTo>
                  <a:cubicBezTo>
                    <a:pt x="880" y="2474"/>
                    <a:pt x="816" y="2498"/>
                    <a:pt x="752" y="2498"/>
                  </a:cubicBezTo>
                  <a:cubicBezTo>
                    <a:pt x="689" y="2498"/>
                    <a:pt x="625" y="2474"/>
                    <a:pt x="576" y="2426"/>
                  </a:cubicBezTo>
                  <a:cubicBezTo>
                    <a:pt x="480" y="2330"/>
                    <a:pt x="480" y="2172"/>
                    <a:pt x="576" y="2074"/>
                  </a:cubicBezTo>
                  <a:cubicBezTo>
                    <a:pt x="1516" y="1134"/>
                    <a:pt x="2770" y="550"/>
                    <a:pt x="4096" y="439"/>
                  </a:cubicBezTo>
                  <a:cubicBezTo>
                    <a:pt x="4215" y="428"/>
                    <a:pt x="4305" y="322"/>
                    <a:pt x="4296" y="200"/>
                  </a:cubicBezTo>
                  <a:cubicBezTo>
                    <a:pt x="4286" y="88"/>
                    <a:pt x="4192" y="1"/>
                    <a:pt x="408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40"/>
            <p:cNvSpPr/>
            <p:nvPr/>
          </p:nvSpPr>
          <p:spPr>
            <a:xfrm>
              <a:off x="5642407" y="1639003"/>
              <a:ext cx="409624" cy="409656"/>
            </a:xfrm>
            <a:custGeom>
              <a:avLst/>
              <a:gdLst/>
              <a:ahLst/>
              <a:cxnLst/>
              <a:rect l="l" t="t" r="r" b="b"/>
              <a:pathLst>
                <a:path w="12858" h="12859" extrusionOk="0">
                  <a:moveTo>
                    <a:pt x="2912" y="1"/>
                  </a:moveTo>
                  <a:cubicBezTo>
                    <a:pt x="1307" y="1"/>
                    <a:pt x="0" y="1305"/>
                    <a:pt x="0" y="2913"/>
                  </a:cubicBezTo>
                  <a:lnTo>
                    <a:pt x="0" y="9944"/>
                  </a:lnTo>
                  <a:cubicBezTo>
                    <a:pt x="0" y="11551"/>
                    <a:pt x="1307" y="12858"/>
                    <a:pt x="2912" y="12858"/>
                  </a:cubicBezTo>
                  <a:lnTo>
                    <a:pt x="9946" y="12858"/>
                  </a:lnTo>
                  <a:cubicBezTo>
                    <a:pt x="11553" y="12858"/>
                    <a:pt x="12858" y="11551"/>
                    <a:pt x="12858" y="9944"/>
                  </a:cubicBezTo>
                  <a:lnTo>
                    <a:pt x="12858" y="6938"/>
                  </a:lnTo>
                  <a:cubicBezTo>
                    <a:pt x="12858" y="6819"/>
                    <a:pt x="12760" y="6721"/>
                    <a:pt x="12640" y="6721"/>
                  </a:cubicBezTo>
                  <a:cubicBezTo>
                    <a:pt x="12521" y="6721"/>
                    <a:pt x="12421" y="6819"/>
                    <a:pt x="12421" y="6938"/>
                  </a:cubicBezTo>
                  <a:lnTo>
                    <a:pt x="12421" y="9944"/>
                  </a:lnTo>
                  <a:cubicBezTo>
                    <a:pt x="12421" y="11308"/>
                    <a:pt x="11310" y="12421"/>
                    <a:pt x="9946" y="12421"/>
                  </a:cubicBezTo>
                  <a:lnTo>
                    <a:pt x="2912" y="12421"/>
                  </a:lnTo>
                  <a:cubicBezTo>
                    <a:pt x="1548" y="12421"/>
                    <a:pt x="437" y="11311"/>
                    <a:pt x="437" y="9944"/>
                  </a:cubicBezTo>
                  <a:lnTo>
                    <a:pt x="437" y="2913"/>
                  </a:lnTo>
                  <a:cubicBezTo>
                    <a:pt x="437" y="1548"/>
                    <a:pt x="1548" y="436"/>
                    <a:pt x="2912" y="436"/>
                  </a:cubicBezTo>
                  <a:lnTo>
                    <a:pt x="9946" y="436"/>
                  </a:lnTo>
                  <a:cubicBezTo>
                    <a:pt x="11310" y="436"/>
                    <a:pt x="12421" y="1548"/>
                    <a:pt x="12421" y="2913"/>
                  </a:cubicBezTo>
                  <a:lnTo>
                    <a:pt x="12421" y="5919"/>
                  </a:lnTo>
                  <a:cubicBezTo>
                    <a:pt x="12421" y="6038"/>
                    <a:pt x="12521" y="6136"/>
                    <a:pt x="12640" y="6136"/>
                  </a:cubicBezTo>
                  <a:cubicBezTo>
                    <a:pt x="12760" y="6136"/>
                    <a:pt x="12858" y="6038"/>
                    <a:pt x="12858" y="5919"/>
                  </a:cubicBezTo>
                  <a:lnTo>
                    <a:pt x="12858" y="2913"/>
                  </a:lnTo>
                  <a:cubicBezTo>
                    <a:pt x="12858" y="1305"/>
                    <a:pt x="11553" y="1"/>
                    <a:pt x="994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7" name="Google Shape;597;p40"/>
          <p:cNvGrpSpPr/>
          <p:nvPr/>
        </p:nvGrpSpPr>
        <p:grpSpPr>
          <a:xfrm>
            <a:off x="7350544" y="3204310"/>
            <a:ext cx="318103" cy="457055"/>
            <a:chOff x="4087761" y="3057458"/>
            <a:chExt cx="331254" cy="474517"/>
          </a:xfrm>
        </p:grpSpPr>
        <p:sp>
          <p:nvSpPr>
            <p:cNvPr id="598" name="Google Shape;598;p40"/>
            <p:cNvSpPr/>
            <p:nvPr/>
          </p:nvSpPr>
          <p:spPr>
            <a:xfrm>
              <a:off x="4190724" y="3131973"/>
              <a:ext cx="142244" cy="188310"/>
            </a:xfrm>
            <a:custGeom>
              <a:avLst/>
              <a:gdLst/>
              <a:ahLst/>
              <a:cxnLst/>
              <a:rect l="l" t="t" r="r" b="b"/>
              <a:pathLst>
                <a:path w="4465" h="5911" extrusionOk="0">
                  <a:moveTo>
                    <a:pt x="2552" y="440"/>
                  </a:moveTo>
                  <a:cubicBezTo>
                    <a:pt x="3365" y="440"/>
                    <a:pt x="4028" y="1100"/>
                    <a:pt x="4028" y="1917"/>
                  </a:cubicBezTo>
                  <a:cubicBezTo>
                    <a:pt x="4028" y="2729"/>
                    <a:pt x="3365" y="3392"/>
                    <a:pt x="2552" y="3392"/>
                  </a:cubicBezTo>
                  <a:lnTo>
                    <a:pt x="1094" y="3392"/>
                  </a:lnTo>
                  <a:lnTo>
                    <a:pt x="1094" y="3390"/>
                  </a:lnTo>
                  <a:cubicBezTo>
                    <a:pt x="975" y="3390"/>
                    <a:pt x="875" y="3488"/>
                    <a:pt x="875" y="3610"/>
                  </a:cubicBezTo>
                  <a:lnTo>
                    <a:pt x="875" y="5258"/>
                  </a:lnTo>
                  <a:cubicBezTo>
                    <a:pt x="875" y="5379"/>
                    <a:pt x="777" y="5477"/>
                    <a:pt x="657" y="5477"/>
                  </a:cubicBezTo>
                  <a:cubicBezTo>
                    <a:pt x="538" y="5477"/>
                    <a:pt x="438" y="5379"/>
                    <a:pt x="438" y="5258"/>
                  </a:cubicBezTo>
                  <a:lnTo>
                    <a:pt x="438" y="659"/>
                  </a:lnTo>
                  <a:cubicBezTo>
                    <a:pt x="438" y="540"/>
                    <a:pt x="538" y="440"/>
                    <a:pt x="657" y="440"/>
                  </a:cubicBezTo>
                  <a:close/>
                  <a:moveTo>
                    <a:pt x="657" y="0"/>
                  </a:moveTo>
                  <a:cubicBezTo>
                    <a:pt x="297" y="0"/>
                    <a:pt x="0" y="295"/>
                    <a:pt x="0" y="657"/>
                  </a:cubicBezTo>
                  <a:lnTo>
                    <a:pt x="0" y="5256"/>
                  </a:lnTo>
                  <a:cubicBezTo>
                    <a:pt x="0" y="5616"/>
                    <a:pt x="295" y="5910"/>
                    <a:pt x="657" y="5910"/>
                  </a:cubicBezTo>
                  <a:cubicBezTo>
                    <a:pt x="1015" y="5910"/>
                    <a:pt x="1312" y="5618"/>
                    <a:pt x="1312" y="5256"/>
                  </a:cubicBezTo>
                  <a:lnTo>
                    <a:pt x="1312" y="3825"/>
                  </a:lnTo>
                  <a:lnTo>
                    <a:pt x="2555" y="3825"/>
                  </a:lnTo>
                  <a:cubicBezTo>
                    <a:pt x="2556" y="3825"/>
                    <a:pt x="2557" y="3825"/>
                    <a:pt x="2558" y="3825"/>
                  </a:cubicBezTo>
                  <a:cubicBezTo>
                    <a:pt x="3610" y="3825"/>
                    <a:pt x="4465" y="2969"/>
                    <a:pt x="4465" y="1915"/>
                  </a:cubicBezTo>
                  <a:cubicBezTo>
                    <a:pt x="4465" y="860"/>
                    <a:pt x="3608" y="0"/>
                    <a:pt x="255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40"/>
            <p:cNvSpPr/>
            <p:nvPr/>
          </p:nvSpPr>
          <p:spPr>
            <a:xfrm>
              <a:off x="4218568" y="3159816"/>
              <a:ext cx="86621" cy="66327"/>
            </a:xfrm>
            <a:custGeom>
              <a:avLst/>
              <a:gdLst/>
              <a:ahLst/>
              <a:cxnLst/>
              <a:rect l="l" t="t" r="r" b="b"/>
              <a:pathLst>
                <a:path w="2719" h="2082" extrusionOk="0">
                  <a:moveTo>
                    <a:pt x="1681" y="437"/>
                  </a:moveTo>
                  <a:cubicBezTo>
                    <a:pt x="2013" y="437"/>
                    <a:pt x="2282" y="710"/>
                    <a:pt x="2282" y="1041"/>
                  </a:cubicBezTo>
                  <a:cubicBezTo>
                    <a:pt x="2282" y="1373"/>
                    <a:pt x="2011" y="1642"/>
                    <a:pt x="1681" y="1642"/>
                  </a:cubicBezTo>
                  <a:lnTo>
                    <a:pt x="438" y="1642"/>
                  </a:lnTo>
                  <a:lnTo>
                    <a:pt x="438" y="437"/>
                  </a:lnTo>
                  <a:close/>
                  <a:moveTo>
                    <a:pt x="220" y="0"/>
                  </a:moveTo>
                  <a:cubicBezTo>
                    <a:pt x="101" y="0"/>
                    <a:pt x="1" y="99"/>
                    <a:pt x="1" y="220"/>
                  </a:cubicBezTo>
                  <a:lnTo>
                    <a:pt x="1" y="1864"/>
                  </a:lnTo>
                  <a:cubicBezTo>
                    <a:pt x="1" y="1983"/>
                    <a:pt x="101" y="2081"/>
                    <a:pt x="220" y="2081"/>
                  </a:cubicBezTo>
                  <a:lnTo>
                    <a:pt x="1681" y="2081"/>
                  </a:lnTo>
                  <a:cubicBezTo>
                    <a:pt x="2254" y="2081"/>
                    <a:pt x="2719" y="1612"/>
                    <a:pt x="2719" y="1041"/>
                  </a:cubicBezTo>
                  <a:cubicBezTo>
                    <a:pt x="2719" y="467"/>
                    <a:pt x="2254" y="0"/>
                    <a:pt x="168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40"/>
            <p:cNvSpPr/>
            <p:nvPr/>
          </p:nvSpPr>
          <p:spPr>
            <a:xfrm>
              <a:off x="4115604" y="3085174"/>
              <a:ext cx="275567" cy="275790"/>
            </a:xfrm>
            <a:custGeom>
              <a:avLst/>
              <a:gdLst/>
              <a:ahLst/>
              <a:cxnLst/>
              <a:rect l="l" t="t" r="r" b="b"/>
              <a:pathLst>
                <a:path w="8650" h="8657" extrusionOk="0">
                  <a:moveTo>
                    <a:pt x="1902" y="0"/>
                  </a:moveTo>
                  <a:cubicBezTo>
                    <a:pt x="853" y="0"/>
                    <a:pt x="1" y="858"/>
                    <a:pt x="1" y="1906"/>
                  </a:cubicBezTo>
                  <a:lnTo>
                    <a:pt x="1" y="6752"/>
                  </a:lnTo>
                  <a:cubicBezTo>
                    <a:pt x="1" y="7801"/>
                    <a:pt x="855" y="8656"/>
                    <a:pt x="1902" y="8656"/>
                  </a:cubicBezTo>
                  <a:lnTo>
                    <a:pt x="3817" y="8656"/>
                  </a:lnTo>
                  <a:cubicBezTo>
                    <a:pt x="3936" y="8656"/>
                    <a:pt x="4034" y="8558"/>
                    <a:pt x="4034" y="8439"/>
                  </a:cubicBezTo>
                  <a:cubicBezTo>
                    <a:pt x="4034" y="8319"/>
                    <a:pt x="3936" y="8219"/>
                    <a:pt x="3817" y="8219"/>
                  </a:cubicBezTo>
                  <a:lnTo>
                    <a:pt x="1902" y="8219"/>
                  </a:lnTo>
                  <a:cubicBezTo>
                    <a:pt x="1094" y="8219"/>
                    <a:pt x="436" y="7562"/>
                    <a:pt x="436" y="6752"/>
                  </a:cubicBezTo>
                  <a:lnTo>
                    <a:pt x="436" y="1906"/>
                  </a:lnTo>
                  <a:cubicBezTo>
                    <a:pt x="436" y="1096"/>
                    <a:pt x="1092" y="438"/>
                    <a:pt x="1902" y="438"/>
                  </a:cubicBezTo>
                  <a:lnTo>
                    <a:pt x="6748" y="438"/>
                  </a:lnTo>
                  <a:cubicBezTo>
                    <a:pt x="7558" y="438"/>
                    <a:pt x="8217" y="1096"/>
                    <a:pt x="8217" y="1906"/>
                  </a:cubicBezTo>
                  <a:lnTo>
                    <a:pt x="8217" y="6752"/>
                  </a:lnTo>
                  <a:cubicBezTo>
                    <a:pt x="8217" y="7562"/>
                    <a:pt x="7558" y="8219"/>
                    <a:pt x="6748" y="8219"/>
                  </a:cubicBezTo>
                  <a:lnTo>
                    <a:pt x="4834" y="8219"/>
                  </a:lnTo>
                  <a:cubicBezTo>
                    <a:pt x="4714" y="8219"/>
                    <a:pt x="4616" y="8319"/>
                    <a:pt x="4616" y="8439"/>
                  </a:cubicBezTo>
                  <a:cubicBezTo>
                    <a:pt x="4616" y="8558"/>
                    <a:pt x="4714" y="8656"/>
                    <a:pt x="4834" y="8656"/>
                  </a:cubicBezTo>
                  <a:lnTo>
                    <a:pt x="6748" y="8656"/>
                  </a:lnTo>
                  <a:cubicBezTo>
                    <a:pt x="7797" y="8656"/>
                    <a:pt x="8650" y="7801"/>
                    <a:pt x="8650" y="6752"/>
                  </a:cubicBezTo>
                  <a:lnTo>
                    <a:pt x="8650" y="1906"/>
                  </a:lnTo>
                  <a:cubicBezTo>
                    <a:pt x="8650" y="858"/>
                    <a:pt x="7797" y="0"/>
                    <a:pt x="674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40"/>
            <p:cNvSpPr/>
            <p:nvPr/>
          </p:nvSpPr>
          <p:spPr>
            <a:xfrm>
              <a:off x="4087761" y="3057458"/>
              <a:ext cx="331254" cy="474517"/>
            </a:xfrm>
            <a:custGeom>
              <a:avLst/>
              <a:gdLst/>
              <a:ahLst/>
              <a:cxnLst/>
              <a:rect l="l" t="t" r="r" b="b"/>
              <a:pathLst>
                <a:path w="10398" h="14895" extrusionOk="0">
                  <a:moveTo>
                    <a:pt x="5520" y="10398"/>
                  </a:moveTo>
                  <a:lnTo>
                    <a:pt x="5520" y="14457"/>
                  </a:lnTo>
                  <a:lnTo>
                    <a:pt x="4880" y="14457"/>
                  </a:lnTo>
                  <a:lnTo>
                    <a:pt x="4880" y="10398"/>
                  </a:lnTo>
                  <a:close/>
                  <a:moveTo>
                    <a:pt x="2776" y="1"/>
                  </a:moveTo>
                  <a:cubicBezTo>
                    <a:pt x="1246" y="1"/>
                    <a:pt x="1" y="1244"/>
                    <a:pt x="1" y="2776"/>
                  </a:cubicBezTo>
                  <a:lnTo>
                    <a:pt x="1" y="7622"/>
                  </a:lnTo>
                  <a:cubicBezTo>
                    <a:pt x="1" y="9153"/>
                    <a:pt x="1246" y="10398"/>
                    <a:pt x="2776" y="10398"/>
                  </a:cubicBezTo>
                  <a:lnTo>
                    <a:pt x="4443" y="10398"/>
                  </a:lnTo>
                  <a:lnTo>
                    <a:pt x="4443" y="14502"/>
                  </a:lnTo>
                  <a:cubicBezTo>
                    <a:pt x="4443" y="14717"/>
                    <a:pt x="4618" y="14894"/>
                    <a:pt x="4834" y="14894"/>
                  </a:cubicBezTo>
                  <a:lnTo>
                    <a:pt x="5565" y="14894"/>
                  </a:lnTo>
                  <a:cubicBezTo>
                    <a:pt x="5780" y="14894"/>
                    <a:pt x="5957" y="14717"/>
                    <a:pt x="5957" y="14502"/>
                  </a:cubicBezTo>
                  <a:lnTo>
                    <a:pt x="5957" y="10398"/>
                  </a:lnTo>
                  <a:lnTo>
                    <a:pt x="7622" y="10398"/>
                  </a:lnTo>
                  <a:cubicBezTo>
                    <a:pt x="9155" y="10398"/>
                    <a:pt x="10398" y="9153"/>
                    <a:pt x="10398" y="7622"/>
                  </a:cubicBezTo>
                  <a:lnTo>
                    <a:pt x="10398" y="5708"/>
                  </a:lnTo>
                  <a:cubicBezTo>
                    <a:pt x="10398" y="5588"/>
                    <a:pt x="10300" y="5490"/>
                    <a:pt x="10180" y="5490"/>
                  </a:cubicBezTo>
                  <a:cubicBezTo>
                    <a:pt x="10061" y="5490"/>
                    <a:pt x="9961" y="5588"/>
                    <a:pt x="9961" y="5708"/>
                  </a:cubicBezTo>
                  <a:lnTo>
                    <a:pt x="9961" y="7622"/>
                  </a:lnTo>
                  <a:cubicBezTo>
                    <a:pt x="9961" y="8912"/>
                    <a:pt x="8912" y="9961"/>
                    <a:pt x="7622" y="9961"/>
                  </a:cubicBezTo>
                  <a:lnTo>
                    <a:pt x="2776" y="9961"/>
                  </a:lnTo>
                  <a:cubicBezTo>
                    <a:pt x="1486" y="9961"/>
                    <a:pt x="438" y="8912"/>
                    <a:pt x="438" y="7622"/>
                  </a:cubicBezTo>
                  <a:lnTo>
                    <a:pt x="438" y="2776"/>
                  </a:lnTo>
                  <a:cubicBezTo>
                    <a:pt x="438" y="1487"/>
                    <a:pt x="1486" y="438"/>
                    <a:pt x="2776" y="438"/>
                  </a:cubicBezTo>
                  <a:lnTo>
                    <a:pt x="7622" y="438"/>
                  </a:lnTo>
                  <a:cubicBezTo>
                    <a:pt x="8912" y="438"/>
                    <a:pt x="9961" y="1487"/>
                    <a:pt x="9961" y="2776"/>
                  </a:cubicBezTo>
                  <a:lnTo>
                    <a:pt x="9961" y="4691"/>
                  </a:lnTo>
                  <a:cubicBezTo>
                    <a:pt x="9961" y="4810"/>
                    <a:pt x="10061" y="4908"/>
                    <a:pt x="10180" y="4908"/>
                  </a:cubicBezTo>
                  <a:cubicBezTo>
                    <a:pt x="10300" y="4908"/>
                    <a:pt x="10398" y="4810"/>
                    <a:pt x="10398" y="4691"/>
                  </a:cubicBezTo>
                  <a:lnTo>
                    <a:pt x="10398" y="2776"/>
                  </a:lnTo>
                  <a:cubicBezTo>
                    <a:pt x="10398" y="1244"/>
                    <a:pt x="9153" y="1"/>
                    <a:pt x="762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3" name="Google Shape;603;p40"/>
          <p:cNvGrpSpPr/>
          <p:nvPr/>
        </p:nvGrpSpPr>
        <p:grpSpPr>
          <a:xfrm>
            <a:off x="4344206" y="3211619"/>
            <a:ext cx="455587" cy="442572"/>
            <a:chOff x="4016177" y="1614090"/>
            <a:chExt cx="474422" cy="459481"/>
          </a:xfrm>
        </p:grpSpPr>
        <p:sp>
          <p:nvSpPr>
            <p:cNvPr id="604" name="Google Shape;604;p40"/>
            <p:cNvSpPr/>
            <p:nvPr/>
          </p:nvSpPr>
          <p:spPr>
            <a:xfrm>
              <a:off x="4350330" y="1642061"/>
              <a:ext cx="106531" cy="45333"/>
            </a:xfrm>
            <a:custGeom>
              <a:avLst/>
              <a:gdLst/>
              <a:ahLst/>
              <a:cxnLst/>
              <a:rect l="l" t="t" r="r" b="b"/>
              <a:pathLst>
                <a:path w="3344" h="1423" extrusionOk="0">
                  <a:moveTo>
                    <a:pt x="2631" y="433"/>
                  </a:moveTo>
                  <a:cubicBezTo>
                    <a:pt x="2787" y="438"/>
                    <a:pt x="2908" y="559"/>
                    <a:pt x="2908" y="711"/>
                  </a:cubicBezTo>
                  <a:cubicBezTo>
                    <a:pt x="2908" y="864"/>
                    <a:pt x="2783" y="988"/>
                    <a:pt x="2631" y="988"/>
                  </a:cubicBezTo>
                  <a:lnTo>
                    <a:pt x="713" y="988"/>
                  </a:lnTo>
                  <a:cubicBezTo>
                    <a:pt x="561" y="988"/>
                    <a:pt x="435" y="864"/>
                    <a:pt x="435" y="711"/>
                  </a:cubicBezTo>
                  <a:cubicBezTo>
                    <a:pt x="435" y="559"/>
                    <a:pt x="561" y="433"/>
                    <a:pt x="713" y="433"/>
                  </a:cubicBezTo>
                  <a:close/>
                  <a:moveTo>
                    <a:pt x="713" y="1"/>
                  </a:moveTo>
                  <a:cubicBezTo>
                    <a:pt x="320" y="1"/>
                    <a:pt x="1" y="320"/>
                    <a:pt x="1" y="711"/>
                  </a:cubicBezTo>
                  <a:cubicBezTo>
                    <a:pt x="1" y="1103"/>
                    <a:pt x="320" y="1423"/>
                    <a:pt x="713" y="1423"/>
                  </a:cubicBezTo>
                  <a:lnTo>
                    <a:pt x="2631" y="1423"/>
                  </a:lnTo>
                  <a:cubicBezTo>
                    <a:pt x="3024" y="1423"/>
                    <a:pt x="3343" y="1103"/>
                    <a:pt x="3343" y="711"/>
                  </a:cubicBezTo>
                  <a:cubicBezTo>
                    <a:pt x="3343" y="320"/>
                    <a:pt x="3024" y="1"/>
                    <a:pt x="26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40"/>
            <p:cNvSpPr/>
            <p:nvPr/>
          </p:nvSpPr>
          <p:spPr>
            <a:xfrm>
              <a:off x="4235356" y="1805395"/>
              <a:ext cx="36158" cy="13954"/>
            </a:xfrm>
            <a:custGeom>
              <a:avLst/>
              <a:gdLst/>
              <a:ahLst/>
              <a:cxnLst/>
              <a:rect l="l" t="t" r="r" b="b"/>
              <a:pathLst>
                <a:path w="1135" h="438" extrusionOk="0">
                  <a:moveTo>
                    <a:pt x="218" y="1"/>
                  </a:moveTo>
                  <a:cubicBezTo>
                    <a:pt x="98" y="1"/>
                    <a:pt x="0" y="99"/>
                    <a:pt x="0" y="218"/>
                  </a:cubicBezTo>
                  <a:cubicBezTo>
                    <a:pt x="0" y="342"/>
                    <a:pt x="96" y="438"/>
                    <a:pt x="218" y="438"/>
                  </a:cubicBezTo>
                  <a:lnTo>
                    <a:pt x="915" y="438"/>
                  </a:lnTo>
                  <a:cubicBezTo>
                    <a:pt x="1036" y="438"/>
                    <a:pt x="1134" y="338"/>
                    <a:pt x="1134" y="218"/>
                  </a:cubicBezTo>
                  <a:cubicBezTo>
                    <a:pt x="1134" y="99"/>
                    <a:pt x="1036" y="1"/>
                    <a:pt x="9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40"/>
            <p:cNvSpPr/>
            <p:nvPr/>
          </p:nvSpPr>
          <p:spPr>
            <a:xfrm>
              <a:off x="4086263" y="1905300"/>
              <a:ext cx="149603" cy="168271"/>
            </a:xfrm>
            <a:custGeom>
              <a:avLst/>
              <a:gdLst/>
              <a:ahLst/>
              <a:cxnLst/>
              <a:rect l="l" t="t" r="r" b="b"/>
              <a:pathLst>
                <a:path w="4696" h="5282" extrusionOk="0">
                  <a:moveTo>
                    <a:pt x="2348" y="1930"/>
                  </a:moveTo>
                  <a:lnTo>
                    <a:pt x="2960" y="2284"/>
                  </a:lnTo>
                  <a:lnTo>
                    <a:pt x="2960" y="2994"/>
                  </a:lnTo>
                  <a:lnTo>
                    <a:pt x="2348" y="3348"/>
                  </a:lnTo>
                  <a:lnTo>
                    <a:pt x="1734" y="2994"/>
                  </a:lnTo>
                  <a:lnTo>
                    <a:pt x="1734" y="2284"/>
                  </a:lnTo>
                  <a:lnTo>
                    <a:pt x="2348" y="1930"/>
                  </a:lnTo>
                  <a:close/>
                  <a:moveTo>
                    <a:pt x="2348" y="1"/>
                  </a:moveTo>
                  <a:cubicBezTo>
                    <a:pt x="2228" y="1"/>
                    <a:pt x="2128" y="99"/>
                    <a:pt x="2128" y="218"/>
                  </a:cubicBezTo>
                  <a:lnTo>
                    <a:pt x="2128" y="730"/>
                  </a:lnTo>
                  <a:lnTo>
                    <a:pt x="1958" y="632"/>
                  </a:lnTo>
                  <a:cubicBezTo>
                    <a:pt x="1924" y="612"/>
                    <a:pt x="1887" y="602"/>
                    <a:pt x="1851" y="602"/>
                  </a:cubicBezTo>
                  <a:cubicBezTo>
                    <a:pt x="1775" y="602"/>
                    <a:pt x="1701" y="643"/>
                    <a:pt x="1659" y="713"/>
                  </a:cubicBezTo>
                  <a:cubicBezTo>
                    <a:pt x="1600" y="815"/>
                    <a:pt x="1636" y="950"/>
                    <a:pt x="1740" y="1009"/>
                  </a:cubicBezTo>
                  <a:lnTo>
                    <a:pt x="2128" y="1235"/>
                  </a:lnTo>
                  <a:lnTo>
                    <a:pt x="2128" y="1555"/>
                  </a:lnTo>
                  <a:lnTo>
                    <a:pt x="1516" y="1909"/>
                  </a:lnTo>
                  <a:lnTo>
                    <a:pt x="1239" y="1749"/>
                  </a:lnTo>
                  <a:lnTo>
                    <a:pt x="1239" y="1299"/>
                  </a:lnTo>
                  <a:cubicBezTo>
                    <a:pt x="1239" y="1178"/>
                    <a:pt x="1141" y="1080"/>
                    <a:pt x="1020" y="1080"/>
                  </a:cubicBezTo>
                  <a:cubicBezTo>
                    <a:pt x="900" y="1080"/>
                    <a:pt x="802" y="1178"/>
                    <a:pt x="802" y="1299"/>
                  </a:cubicBezTo>
                  <a:lnTo>
                    <a:pt x="802" y="1495"/>
                  </a:lnTo>
                  <a:lnTo>
                    <a:pt x="359" y="1240"/>
                  </a:lnTo>
                  <a:cubicBezTo>
                    <a:pt x="325" y="1219"/>
                    <a:pt x="288" y="1210"/>
                    <a:pt x="252" y="1210"/>
                  </a:cubicBezTo>
                  <a:cubicBezTo>
                    <a:pt x="176" y="1210"/>
                    <a:pt x="102" y="1250"/>
                    <a:pt x="60" y="1321"/>
                  </a:cubicBezTo>
                  <a:cubicBezTo>
                    <a:pt x="1" y="1423"/>
                    <a:pt x="37" y="1557"/>
                    <a:pt x="141" y="1619"/>
                  </a:cubicBezTo>
                  <a:lnTo>
                    <a:pt x="583" y="1875"/>
                  </a:lnTo>
                  <a:lnTo>
                    <a:pt x="412" y="1973"/>
                  </a:lnTo>
                  <a:cubicBezTo>
                    <a:pt x="310" y="2035"/>
                    <a:pt x="271" y="2167"/>
                    <a:pt x="333" y="2271"/>
                  </a:cubicBezTo>
                  <a:cubicBezTo>
                    <a:pt x="375" y="2340"/>
                    <a:pt x="448" y="2380"/>
                    <a:pt x="523" y="2380"/>
                  </a:cubicBezTo>
                  <a:cubicBezTo>
                    <a:pt x="560" y="2380"/>
                    <a:pt x="597" y="2371"/>
                    <a:pt x="632" y="2350"/>
                  </a:cubicBezTo>
                  <a:lnTo>
                    <a:pt x="1020" y="2126"/>
                  </a:lnTo>
                  <a:lnTo>
                    <a:pt x="1297" y="2286"/>
                  </a:lnTo>
                  <a:lnTo>
                    <a:pt x="1297" y="2996"/>
                  </a:lnTo>
                  <a:lnTo>
                    <a:pt x="1020" y="3156"/>
                  </a:lnTo>
                  <a:lnTo>
                    <a:pt x="632" y="2932"/>
                  </a:lnTo>
                  <a:cubicBezTo>
                    <a:pt x="597" y="2912"/>
                    <a:pt x="559" y="2902"/>
                    <a:pt x="522" y="2902"/>
                  </a:cubicBezTo>
                  <a:cubicBezTo>
                    <a:pt x="447" y="2902"/>
                    <a:pt x="374" y="2941"/>
                    <a:pt x="333" y="3011"/>
                  </a:cubicBezTo>
                  <a:cubicBezTo>
                    <a:pt x="271" y="3116"/>
                    <a:pt x="310" y="3248"/>
                    <a:pt x="412" y="3310"/>
                  </a:cubicBezTo>
                  <a:lnTo>
                    <a:pt x="583" y="3408"/>
                  </a:lnTo>
                  <a:lnTo>
                    <a:pt x="141" y="3664"/>
                  </a:lnTo>
                  <a:cubicBezTo>
                    <a:pt x="37" y="3725"/>
                    <a:pt x="1" y="3860"/>
                    <a:pt x="60" y="3962"/>
                  </a:cubicBezTo>
                  <a:cubicBezTo>
                    <a:pt x="102" y="4032"/>
                    <a:pt x="176" y="4073"/>
                    <a:pt x="252" y="4073"/>
                  </a:cubicBezTo>
                  <a:cubicBezTo>
                    <a:pt x="288" y="4073"/>
                    <a:pt x="325" y="4063"/>
                    <a:pt x="359" y="4043"/>
                  </a:cubicBezTo>
                  <a:lnTo>
                    <a:pt x="802" y="3787"/>
                  </a:lnTo>
                  <a:lnTo>
                    <a:pt x="802" y="3983"/>
                  </a:lnTo>
                  <a:cubicBezTo>
                    <a:pt x="802" y="4105"/>
                    <a:pt x="900" y="4203"/>
                    <a:pt x="1020" y="4203"/>
                  </a:cubicBezTo>
                  <a:cubicBezTo>
                    <a:pt x="1141" y="4203"/>
                    <a:pt x="1239" y="4105"/>
                    <a:pt x="1239" y="3983"/>
                  </a:cubicBezTo>
                  <a:lnTo>
                    <a:pt x="1239" y="3534"/>
                  </a:lnTo>
                  <a:lnTo>
                    <a:pt x="1516" y="3374"/>
                  </a:lnTo>
                  <a:lnTo>
                    <a:pt x="2128" y="3728"/>
                  </a:lnTo>
                  <a:lnTo>
                    <a:pt x="2128" y="4047"/>
                  </a:lnTo>
                  <a:lnTo>
                    <a:pt x="1740" y="4271"/>
                  </a:lnTo>
                  <a:cubicBezTo>
                    <a:pt x="1636" y="4333"/>
                    <a:pt x="1600" y="4467"/>
                    <a:pt x="1659" y="4570"/>
                  </a:cubicBezTo>
                  <a:cubicBezTo>
                    <a:pt x="1701" y="4640"/>
                    <a:pt x="1775" y="4680"/>
                    <a:pt x="1851" y="4680"/>
                  </a:cubicBezTo>
                  <a:cubicBezTo>
                    <a:pt x="1887" y="4680"/>
                    <a:pt x="1924" y="4671"/>
                    <a:pt x="1958" y="4651"/>
                  </a:cubicBezTo>
                  <a:lnTo>
                    <a:pt x="2128" y="4553"/>
                  </a:lnTo>
                  <a:lnTo>
                    <a:pt x="2128" y="5064"/>
                  </a:lnTo>
                  <a:cubicBezTo>
                    <a:pt x="2128" y="5184"/>
                    <a:pt x="2228" y="5282"/>
                    <a:pt x="2348" y="5282"/>
                  </a:cubicBezTo>
                  <a:cubicBezTo>
                    <a:pt x="2467" y="5282"/>
                    <a:pt x="2565" y="5184"/>
                    <a:pt x="2565" y="5064"/>
                  </a:cubicBezTo>
                  <a:lnTo>
                    <a:pt x="2565" y="4550"/>
                  </a:lnTo>
                  <a:lnTo>
                    <a:pt x="2736" y="4649"/>
                  </a:lnTo>
                  <a:cubicBezTo>
                    <a:pt x="2770" y="4669"/>
                    <a:pt x="2807" y="4678"/>
                    <a:pt x="2844" y="4678"/>
                  </a:cubicBezTo>
                  <a:cubicBezTo>
                    <a:pt x="2920" y="4678"/>
                    <a:pt x="2994" y="4638"/>
                    <a:pt x="3034" y="4568"/>
                  </a:cubicBezTo>
                  <a:cubicBezTo>
                    <a:pt x="3096" y="4463"/>
                    <a:pt x="3060" y="4331"/>
                    <a:pt x="2955" y="4269"/>
                  </a:cubicBezTo>
                  <a:lnTo>
                    <a:pt x="2565" y="4043"/>
                  </a:lnTo>
                  <a:lnTo>
                    <a:pt x="2565" y="3723"/>
                  </a:lnTo>
                  <a:lnTo>
                    <a:pt x="3179" y="3369"/>
                  </a:lnTo>
                  <a:lnTo>
                    <a:pt x="3456" y="3529"/>
                  </a:lnTo>
                  <a:lnTo>
                    <a:pt x="3456" y="3979"/>
                  </a:lnTo>
                  <a:cubicBezTo>
                    <a:pt x="3456" y="4098"/>
                    <a:pt x="3555" y="4197"/>
                    <a:pt x="3674" y="4197"/>
                  </a:cubicBezTo>
                  <a:cubicBezTo>
                    <a:pt x="3795" y="4197"/>
                    <a:pt x="3893" y="4098"/>
                    <a:pt x="3893" y="3979"/>
                  </a:cubicBezTo>
                  <a:lnTo>
                    <a:pt x="3893" y="3781"/>
                  </a:lnTo>
                  <a:lnTo>
                    <a:pt x="4335" y="4037"/>
                  </a:lnTo>
                  <a:cubicBezTo>
                    <a:pt x="4369" y="4057"/>
                    <a:pt x="4407" y="4067"/>
                    <a:pt x="4445" y="4067"/>
                  </a:cubicBezTo>
                  <a:cubicBezTo>
                    <a:pt x="4520" y="4067"/>
                    <a:pt x="4593" y="4028"/>
                    <a:pt x="4633" y="3958"/>
                  </a:cubicBezTo>
                  <a:cubicBezTo>
                    <a:pt x="4695" y="3853"/>
                    <a:pt x="4659" y="3721"/>
                    <a:pt x="4554" y="3659"/>
                  </a:cubicBezTo>
                  <a:lnTo>
                    <a:pt x="4111" y="3403"/>
                  </a:lnTo>
                  <a:lnTo>
                    <a:pt x="4282" y="3305"/>
                  </a:lnTo>
                  <a:cubicBezTo>
                    <a:pt x="4386" y="3244"/>
                    <a:pt x="4422" y="3111"/>
                    <a:pt x="4363" y="3007"/>
                  </a:cubicBezTo>
                  <a:cubicBezTo>
                    <a:pt x="4321" y="2937"/>
                    <a:pt x="4246" y="2897"/>
                    <a:pt x="4171" y="2897"/>
                  </a:cubicBezTo>
                  <a:cubicBezTo>
                    <a:pt x="4134" y="2897"/>
                    <a:pt x="4097" y="2906"/>
                    <a:pt x="4064" y="2926"/>
                  </a:cubicBezTo>
                  <a:lnTo>
                    <a:pt x="3674" y="3154"/>
                  </a:lnTo>
                  <a:lnTo>
                    <a:pt x="3397" y="2994"/>
                  </a:lnTo>
                  <a:lnTo>
                    <a:pt x="3397" y="2284"/>
                  </a:lnTo>
                  <a:lnTo>
                    <a:pt x="3674" y="2124"/>
                  </a:lnTo>
                  <a:lnTo>
                    <a:pt x="4064" y="2348"/>
                  </a:lnTo>
                  <a:cubicBezTo>
                    <a:pt x="4098" y="2368"/>
                    <a:pt x="4135" y="2378"/>
                    <a:pt x="4171" y="2378"/>
                  </a:cubicBezTo>
                  <a:cubicBezTo>
                    <a:pt x="4247" y="2378"/>
                    <a:pt x="4321" y="2338"/>
                    <a:pt x="4363" y="2269"/>
                  </a:cubicBezTo>
                  <a:cubicBezTo>
                    <a:pt x="4422" y="2165"/>
                    <a:pt x="4386" y="2031"/>
                    <a:pt x="4282" y="1971"/>
                  </a:cubicBezTo>
                  <a:lnTo>
                    <a:pt x="4111" y="1871"/>
                  </a:lnTo>
                  <a:lnTo>
                    <a:pt x="4554" y="1615"/>
                  </a:lnTo>
                  <a:cubicBezTo>
                    <a:pt x="4659" y="1557"/>
                    <a:pt x="4693" y="1423"/>
                    <a:pt x="4633" y="1321"/>
                  </a:cubicBezTo>
                  <a:cubicBezTo>
                    <a:pt x="4593" y="1250"/>
                    <a:pt x="4519" y="1210"/>
                    <a:pt x="4443" y="1210"/>
                  </a:cubicBezTo>
                  <a:cubicBezTo>
                    <a:pt x="4406" y="1210"/>
                    <a:pt x="4369" y="1219"/>
                    <a:pt x="4335" y="1240"/>
                  </a:cubicBezTo>
                  <a:lnTo>
                    <a:pt x="3893" y="1495"/>
                  </a:lnTo>
                  <a:lnTo>
                    <a:pt x="3893" y="1299"/>
                  </a:lnTo>
                  <a:cubicBezTo>
                    <a:pt x="3893" y="1178"/>
                    <a:pt x="3795" y="1080"/>
                    <a:pt x="3674" y="1080"/>
                  </a:cubicBezTo>
                  <a:cubicBezTo>
                    <a:pt x="3555" y="1080"/>
                    <a:pt x="3456" y="1178"/>
                    <a:pt x="3456" y="1299"/>
                  </a:cubicBezTo>
                  <a:lnTo>
                    <a:pt x="3456" y="1749"/>
                  </a:lnTo>
                  <a:lnTo>
                    <a:pt x="3179" y="1909"/>
                  </a:lnTo>
                  <a:lnTo>
                    <a:pt x="2565" y="1555"/>
                  </a:lnTo>
                  <a:lnTo>
                    <a:pt x="2565" y="1235"/>
                  </a:lnTo>
                  <a:lnTo>
                    <a:pt x="2955" y="1009"/>
                  </a:lnTo>
                  <a:cubicBezTo>
                    <a:pt x="3060" y="950"/>
                    <a:pt x="3096" y="815"/>
                    <a:pt x="3034" y="713"/>
                  </a:cubicBezTo>
                  <a:cubicBezTo>
                    <a:pt x="2994" y="643"/>
                    <a:pt x="2920" y="602"/>
                    <a:pt x="2844" y="602"/>
                  </a:cubicBezTo>
                  <a:cubicBezTo>
                    <a:pt x="2807" y="602"/>
                    <a:pt x="2770" y="612"/>
                    <a:pt x="2736" y="632"/>
                  </a:cubicBezTo>
                  <a:lnTo>
                    <a:pt x="2565" y="730"/>
                  </a:lnTo>
                  <a:lnTo>
                    <a:pt x="2565" y="218"/>
                  </a:lnTo>
                  <a:cubicBezTo>
                    <a:pt x="2565" y="99"/>
                    <a:pt x="2467" y="1"/>
                    <a:pt x="23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40"/>
            <p:cNvSpPr/>
            <p:nvPr/>
          </p:nvSpPr>
          <p:spPr>
            <a:xfrm>
              <a:off x="4271005" y="1905300"/>
              <a:ext cx="149571" cy="168208"/>
            </a:xfrm>
            <a:custGeom>
              <a:avLst/>
              <a:gdLst/>
              <a:ahLst/>
              <a:cxnLst/>
              <a:rect l="l" t="t" r="r" b="b"/>
              <a:pathLst>
                <a:path w="4695" h="5280" extrusionOk="0">
                  <a:moveTo>
                    <a:pt x="2348" y="1930"/>
                  </a:moveTo>
                  <a:lnTo>
                    <a:pt x="2960" y="2284"/>
                  </a:lnTo>
                  <a:lnTo>
                    <a:pt x="2960" y="2994"/>
                  </a:lnTo>
                  <a:lnTo>
                    <a:pt x="2348" y="3348"/>
                  </a:lnTo>
                  <a:lnTo>
                    <a:pt x="1734" y="2994"/>
                  </a:lnTo>
                  <a:lnTo>
                    <a:pt x="1734" y="2284"/>
                  </a:lnTo>
                  <a:lnTo>
                    <a:pt x="2348" y="1930"/>
                  </a:lnTo>
                  <a:close/>
                  <a:moveTo>
                    <a:pt x="2348" y="1"/>
                  </a:moveTo>
                  <a:cubicBezTo>
                    <a:pt x="2228" y="1"/>
                    <a:pt x="2128" y="99"/>
                    <a:pt x="2128" y="218"/>
                  </a:cubicBezTo>
                  <a:lnTo>
                    <a:pt x="2128" y="730"/>
                  </a:lnTo>
                  <a:lnTo>
                    <a:pt x="1958" y="632"/>
                  </a:lnTo>
                  <a:cubicBezTo>
                    <a:pt x="1924" y="612"/>
                    <a:pt x="1887" y="602"/>
                    <a:pt x="1851" y="602"/>
                  </a:cubicBezTo>
                  <a:cubicBezTo>
                    <a:pt x="1775" y="602"/>
                    <a:pt x="1701" y="643"/>
                    <a:pt x="1659" y="713"/>
                  </a:cubicBezTo>
                  <a:cubicBezTo>
                    <a:pt x="1599" y="815"/>
                    <a:pt x="1636" y="950"/>
                    <a:pt x="1740" y="1009"/>
                  </a:cubicBezTo>
                  <a:lnTo>
                    <a:pt x="2128" y="1235"/>
                  </a:lnTo>
                  <a:lnTo>
                    <a:pt x="2128" y="1555"/>
                  </a:lnTo>
                  <a:lnTo>
                    <a:pt x="1516" y="1909"/>
                  </a:lnTo>
                  <a:lnTo>
                    <a:pt x="1239" y="1749"/>
                  </a:lnTo>
                  <a:lnTo>
                    <a:pt x="1239" y="1299"/>
                  </a:lnTo>
                  <a:cubicBezTo>
                    <a:pt x="1239" y="1178"/>
                    <a:pt x="1141" y="1080"/>
                    <a:pt x="1019" y="1080"/>
                  </a:cubicBezTo>
                  <a:cubicBezTo>
                    <a:pt x="900" y="1080"/>
                    <a:pt x="802" y="1178"/>
                    <a:pt x="802" y="1299"/>
                  </a:cubicBezTo>
                  <a:lnTo>
                    <a:pt x="802" y="1495"/>
                  </a:lnTo>
                  <a:lnTo>
                    <a:pt x="359" y="1240"/>
                  </a:lnTo>
                  <a:cubicBezTo>
                    <a:pt x="325" y="1219"/>
                    <a:pt x="288" y="1210"/>
                    <a:pt x="252" y="1210"/>
                  </a:cubicBezTo>
                  <a:cubicBezTo>
                    <a:pt x="176" y="1210"/>
                    <a:pt x="102" y="1250"/>
                    <a:pt x="60" y="1321"/>
                  </a:cubicBezTo>
                  <a:cubicBezTo>
                    <a:pt x="0" y="1423"/>
                    <a:pt x="37" y="1557"/>
                    <a:pt x="141" y="1619"/>
                  </a:cubicBezTo>
                  <a:lnTo>
                    <a:pt x="582" y="1875"/>
                  </a:lnTo>
                  <a:lnTo>
                    <a:pt x="412" y="1973"/>
                  </a:lnTo>
                  <a:cubicBezTo>
                    <a:pt x="310" y="2035"/>
                    <a:pt x="271" y="2167"/>
                    <a:pt x="333" y="2271"/>
                  </a:cubicBezTo>
                  <a:cubicBezTo>
                    <a:pt x="375" y="2340"/>
                    <a:pt x="448" y="2380"/>
                    <a:pt x="523" y="2380"/>
                  </a:cubicBezTo>
                  <a:cubicBezTo>
                    <a:pt x="560" y="2380"/>
                    <a:pt x="597" y="2371"/>
                    <a:pt x="631" y="2350"/>
                  </a:cubicBezTo>
                  <a:lnTo>
                    <a:pt x="1019" y="2126"/>
                  </a:lnTo>
                  <a:lnTo>
                    <a:pt x="1297" y="2286"/>
                  </a:lnTo>
                  <a:lnTo>
                    <a:pt x="1297" y="2996"/>
                  </a:lnTo>
                  <a:lnTo>
                    <a:pt x="1019" y="3156"/>
                  </a:lnTo>
                  <a:lnTo>
                    <a:pt x="631" y="2928"/>
                  </a:lnTo>
                  <a:cubicBezTo>
                    <a:pt x="597" y="2909"/>
                    <a:pt x="560" y="2899"/>
                    <a:pt x="524" y="2899"/>
                  </a:cubicBezTo>
                  <a:cubicBezTo>
                    <a:pt x="448" y="2899"/>
                    <a:pt x="375" y="2939"/>
                    <a:pt x="333" y="3009"/>
                  </a:cubicBezTo>
                  <a:cubicBezTo>
                    <a:pt x="271" y="3114"/>
                    <a:pt x="310" y="3246"/>
                    <a:pt x="412" y="3308"/>
                  </a:cubicBezTo>
                  <a:lnTo>
                    <a:pt x="582" y="3406"/>
                  </a:lnTo>
                  <a:lnTo>
                    <a:pt x="141" y="3661"/>
                  </a:lnTo>
                  <a:cubicBezTo>
                    <a:pt x="37" y="3723"/>
                    <a:pt x="0" y="3855"/>
                    <a:pt x="60" y="3960"/>
                  </a:cubicBezTo>
                  <a:cubicBezTo>
                    <a:pt x="102" y="4030"/>
                    <a:pt x="176" y="4070"/>
                    <a:pt x="252" y="4070"/>
                  </a:cubicBezTo>
                  <a:cubicBezTo>
                    <a:pt x="288" y="4070"/>
                    <a:pt x="325" y="4060"/>
                    <a:pt x="359" y="4041"/>
                  </a:cubicBezTo>
                  <a:lnTo>
                    <a:pt x="802" y="3785"/>
                  </a:lnTo>
                  <a:lnTo>
                    <a:pt x="802" y="3981"/>
                  </a:lnTo>
                  <a:cubicBezTo>
                    <a:pt x="802" y="4101"/>
                    <a:pt x="900" y="4201"/>
                    <a:pt x="1019" y="4201"/>
                  </a:cubicBezTo>
                  <a:cubicBezTo>
                    <a:pt x="1141" y="4201"/>
                    <a:pt x="1239" y="4101"/>
                    <a:pt x="1239" y="3981"/>
                  </a:cubicBezTo>
                  <a:lnTo>
                    <a:pt x="1239" y="3531"/>
                  </a:lnTo>
                  <a:lnTo>
                    <a:pt x="1516" y="3372"/>
                  </a:lnTo>
                  <a:lnTo>
                    <a:pt x="2128" y="3725"/>
                  </a:lnTo>
                  <a:lnTo>
                    <a:pt x="2128" y="4045"/>
                  </a:lnTo>
                  <a:lnTo>
                    <a:pt x="1740" y="4269"/>
                  </a:lnTo>
                  <a:cubicBezTo>
                    <a:pt x="1636" y="4331"/>
                    <a:pt x="1599" y="4463"/>
                    <a:pt x="1659" y="4568"/>
                  </a:cubicBezTo>
                  <a:cubicBezTo>
                    <a:pt x="1701" y="4638"/>
                    <a:pt x="1775" y="4677"/>
                    <a:pt x="1851" y="4677"/>
                  </a:cubicBezTo>
                  <a:cubicBezTo>
                    <a:pt x="1887" y="4677"/>
                    <a:pt x="1924" y="4668"/>
                    <a:pt x="1958" y="4649"/>
                  </a:cubicBezTo>
                  <a:lnTo>
                    <a:pt x="2128" y="4548"/>
                  </a:lnTo>
                  <a:lnTo>
                    <a:pt x="2128" y="5060"/>
                  </a:lnTo>
                  <a:cubicBezTo>
                    <a:pt x="2128" y="5181"/>
                    <a:pt x="2228" y="5280"/>
                    <a:pt x="2348" y="5280"/>
                  </a:cubicBezTo>
                  <a:cubicBezTo>
                    <a:pt x="2467" y="5280"/>
                    <a:pt x="2565" y="5181"/>
                    <a:pt x="2565" y="5060"/>
                  </a:cubicBezTo>
                  <a:lnTo>
                    <a:pt x="2565" y="4550"/>
                  </a:lnTo>
                  <a:lnTo>
                    <a:pt x="2736" y="4649"/>
                  </a:lnTo>
                  <a:cubicBezTo>
                    <a:pt x="2770" y="4669"/>
                    <a:pt x="2807" y="4678"/>
                    <a:pt x="2844" y="4678"/>
                  </a:cubicBezTo>
                  <a:cubicBezTo>
                    <a:pt x="2920" y="4678"/>
                    <a:pt x="2994" y="4638"/>
                    <a:pt x="3034" y="4568"/>
                  </a:cubicBezTo>
                  <a:cubicBezTo>
                    <a:pt x="3096" y="4463"/>
                    <a:pt x="3060" y="4331"/>
                    <a:pt x="2955" y="4269"/>
                  </a:cubicBezTo>
                  <a:lnTo>
                    <a:pt x="2565" y="4045"/>
                  </a:lnTo>
                  <a:lnTo>
                    <a:pt x="2565" y="3725"/>
                  </a:lnTo>
                  <a:lnTo>
                    <a:pt x="3179" y="3372"/>
                  </a:lnTo>
                  <a:lnTo>
                    <a:pt x="3456" y="3531"/>
                  </a:lnTo>
                  <a:lnTo>
                    <a:pt x="3456" y="3981"/>
                  </a:lnTo>
                  <a:cubicBezTo>
                    <a:pt x="3456" y="4101"/>
                    <a:pt x="3554" y="4201"/>
                    <a:pt x="3674" y="4201"/>
                  </a:cubicBezTo>
                  <a:cubicBezTo>
                    <a:pt x="3793" y="4201"/>
                    <a:pt x="3893" y="4101"/>
                    <a:pt x="3893" y="3981"/>
                  </a:cubicBezTo>
                  <a:lnTo>
                    <a:pt x="3893" y="3785"/>
                  </a:lnTo>
                  <a:lnTo>
                    <a:pt x="4335" y="4041"/>
                  </a:lnTo>
                  <a:cubicBezTo>
                    <a:pt x="4369" y="4060"/>
                    <a:pt x="4406" y="4070"/>
                    <a:pt x="4442" y="4070"/>
                  </a:cubicBezTo>
                  <a:cubicBezTo>
                    <a:pt x="4518" y="4070"/>
                    <a:pt x="4591" y="4030"/>
                    <a:pt x="4633" y="3960"/>
                  </a:cubicBezTo>
                  <a:cubicBezTo>
                    <a:pt x="4695" y="3855"/>
                    <a:pt x="4657" y="3723"/>
                    <a:pt x="4554" y="3661"/>
                  </a:cubicBezTo>
                  <a:lnTo>
                    <a:pt x="4111" y="3406"/>
                  </a:lnTo>
                  <a:lnTo>
                    <a:pt x="4281" y="3308"/>
                  </a:lnTo>
                  <a:cubicBezTo>
                    <a:pt x="4386" y="3246"/>
                    <a:pt x="4422" y="3114"/>
                    <a:pt x="4362" y="3009"/>
                  </a:cubicBezTo>
                  <a:cubicBezTo>
                    <a:pt x="4321" y="2939"/>
                    <a:pt x="4247" y="2900"/>
                    <a:pt x="4173" y="2900"/>
                  </a:cubicBezTo>
                  <a:cubicBezTo>
                    <a:pt x="4135" y="2900"/>
                    <a:pt x="4098" y="2910"/>
                    <a:pt x="4064" y="2930"/>
                  </a:cubicBezTo>
                  <a:lnTo>
                    <a:pt x="3674" y="3154"/>
                  </a:lnTo>
                  <a:lnTo>
                    <a:pt x="3397" y="2994"/>
                  </a:lnTo>
                  <a:lnTo>
                    <a:pt x="3397" y="2284"/>
                  </a:lnTo>
                  <a:lnTo>
                    <a:pt x="3674" y="2124"/>
                  </a:lnTo>
                  <a:lnTo>
                    <a:pt x="4064" y="2348"/>
                  </a:lnTo>
                  <a:cubicBezTo>
                    <a:pt x="4097" y="2368"/>
                    <a:pt x="4134" y="2378"/>
                    <a:pt x="4171" y="2378"/>
                  </a:cubicBezTo>
                  <a:cubicBezTo>
                    <a:pt x="4247" y="2378"/>
                    <a:pt x="4321" y="2338"/>
                    <a:pt x="4362" y="2269"/>
                  </a:cubicBezTo>
                  <a:cubicBezTo>
                    <a:pt x="4422" y="2165"/>
                    <a:pt x="4386" y="2031"/>
                    <a:pt x="4281" y="1971"/>
                  </a:cubicBezTo>
                  <a:lnTo>
                    <a:pt x="4111" y="1871"/>
                  </a:lnTo>
                  <a:lnTo>
                    <a:pt x="4554" y="1615"/>
                  </a:lnTo>
                  <a:cubicBezTo>
                    <a:pt x="4659" y="1557"/>
                    <a:pt x="4693" y="1423"/>
                    <a:pt x="4633" y="1321"/>
                  </a:cubicBezTo>
                  <a:cubicBezTo>
                    <a:pt x="4591" y="1250"/>
                    <a:pt x="4518" y="1210"/>
                    <a:pt x="4442" y="1210"/>
                  </a:cubicBezTo>
                  <a:cubicBezTo>
                    <a:pt x="4406" y="1210"/>
                    <a:pt x="4369" y="1219"/>
                    <a:pt x="4335" y="1240"/>
                  </a:cubicBezTo>
                  <a:lnTo>
                    <a:pt x="3893" y="1495"/>
                  </a:lnTo>
                  <a:lnTo>
                    <a:pt x="3893" y="1299"/>
                  </a:lnTo>
                  <a:cubicBezTo>
                    <a:pt x="3893" y="1178"/>
                    <a:pt x="3793" y="1080"/>
                    <a:pt x="3674" y="1080"/>
                  </a:cubicBezTo>
                  <a:cubicBezTo>
                    <a:pt x="3554" y="1080"/>
                    <a:pt x="3456" y="1178"/>
                    <a:pt x="3456" y="1299"/>
                  </a:cubicBezTo>
                  <a:lnTo>
                    <a:pt x="3456" y="1749"/>
                  </a:lnTo>
                  <a:lnTo>
                    <a:pt x="3179" y="1909"/>
                  </a:lnTo>
                  <a:lnTo>
                    <a:pt x="2565" y="1555"/>
                  </a:lnTo>
                  <a:lnTo>
                    <a:pt x="2565" y="1235"/>
                  </a:lnTo>
                  <a:lnTo>
                    <a:pt x="2955" y="1009"/>
                  </a:lnTo>
                  <a:cubicBezTo>
                    <a:pt x="3060" y="950"/>
                    <a:pt x="3096" y="815"/>
                    <a:pt x="3034" y="713"/>
                  </a:cubicBezTo>
                  <a:cubicBezTo>
                    <a:pt x="2994" y="643"/>
                    <a:pt x="2920" y="602"/>
                    <a:pt x="2844" y="602"/>
                  </a:cubicBezTo>
                  <a:cubicBezTo>
                    <a:pt x="2807" y="602"/>
                    <a:pt x="2770" y="612"/>
                    <a:pt x="2736" y="632"/>
                  </a:cubicBezTo>
                  <a:lnTo>
                    <a:pt x="2565" y="730"/>
                  </a:lnTo>
                  <a:lnTo>
                    <a:pt x="2565" y="218"/>
                  </a:lnTo>
                  <a:cubicBezTo>
                    <a:pt x="2565" y="99"/>
                    <a:pt x="2467" y="1"/>
                    <a:pt x="234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40"/>
            <p:cNvSpPr/>
            <p:nvPr/>
          </p:nvSpPr>
          <p:spPr>
            <a:xfrm>
              <a:off x="4016177" y="1614090"/>
              <a:ext cx="474422" cy="269642"/>
            </a:xfrm>
            <a:custGeom>
              <a:avLst/>
              <a:gdLst/>
              <a:ahLst/>
              <a:cxnLst/>
              <a:rect l="l" t="t" r="r" b="b"/>
              <a:pathLst>
                <a:path w="14892" h="8464" extrusionOk="0">
                  <a:moveTo>
                    <a:pt x="2879" y="7302"/>
                  </a:moveTo>
                  <a:lnTo>
                    <a:pt x="2879" y="8027"/>
                  </a:lnTo>
                  <a:lnTo>
                    <a:pt x="1866" y="8027"/>
                  </a:lnTo>
                  <a:lnTo>
                    <a:pt x="1866" y="7432"/>
                  </a:lnTo>
                  <a:cubicBezTo>
                    <a:pt x="1866" y="7362"/>
                    <a:pt x="1928" y="7302"/>
                    <a:pt x="1996" y="7302"/>
                  </a:cubicBezTo>
                  <a:close/>
                  <a:moveTo>
                    <a:pt x="4328" y="7302"/>
                  </a:moveTo>
                  <a:lnTo>
                    <a:pt x="4328" y="8027"/>
                  </a:lnTo>
                  <a:lnTo>
                    <a:pt x="3316" y="8027"/>
                  </a:lnTo>
                  <a:lnTo>
                    <a:pt x="3316" y="7302"/>
                  </a:lnTo>
                  <a:close/>
                  <a:moveTo>
                    <a:pt x="5778" y="7302"/>
                  </a:moveTo>
                  <a:lnTo>
                    <a:pt x="5778" y="8027"/>
                  </a:lnTo>
                  <a:lnTo>
                    <a:pt x="4765" y="8027"/>
                  </a:lnTo>
                  <a:lnTo>
                    <a:pt x="4765" y="7302"/>
                  </a:lnTo>
                  <a:close/>
                  <a:moveTo>
                    <a:pt x="7228" y="7302"/>
                  </a:moveTo>
                  <a:lnTo>
                    <a:pt x="7228" y="8027"/>
                  </a:lnTo>
                  <a:lnTo>
                    <a:pt x="6215" y="8027"/>
                  </a:lnTo>
                  <a:lnTo>
                    <a:pt x="6215" y="7302"/>
                  </a:lnTo>
                  <a:close/>
                  <a:moveTo>
                    <a:pt x="8677" y="7302"/>
                  </a:moveTo>
                  <a:lnTo>
                    <a:pt x="8677" y="8027"/>
                  </a:lnTo>
                  <a:lnTo>
                    <a:pt x="7665" y="8027"/>
                  </a:lnTo>
                  <a:lnTo>
                    <a:pt x="7665" y="7302"/>
                  </a:lnTo>
                  <a:close/>
                  <a:moveTo>
                    <a:pt x="10127" y="7302"/>
                  </a:moveTo>
                  <a:lnTo>
                    <a:pt x="10127" y="8027"/>
                  </a:lnTo>
                  <a:lnTo>
                    <a:pt x="9114" y="8027"/>
                  </a:lnTo>
                  <a:lnTo>
                    <a:pt x="9114" y="7302"/>
                  </a:lnTo>
                  <a:close/>
                  <a:moveTo>
                    <a:pt x="11577" y="7302"/>
                  </a:moveTo>
                  <a:lnTo>
                    <a:pt x="11577" y="8027"/>
                  </a:lnTo>
                  <a:lnTo>
                    <a:pt x="10564" y="8027"/>
                  </a:lnTo>
                  <a:lnTo>
                    <a:pt x="10564" y="7302"/>
                  </a:lnTo>
                  <a:close/>
                  <a:moveTo>
                    <a:pt x="12896" y="7302"/>
                  </a:moveTo>
                  <a:cubicBezTo>
                    <a:pt x="12969" y="7302"/>
                    <a:pt x="13026" y="7364"/>
                    <a:pt x="13026" y="7432"/>
                  </a:cubicBezTo>
                  <a:lnTo>
                    <a:pt x="13026" y="8027"/>
                  </a:lnTo>
                  <a:lnTo>
                    <a:pt x="12014" y="8027"/>
                  </a:lnTo>
                  <a:lnTo>
                    <a:pt x="12014" y="7302"/>
                  </a:lnTo>
                  <a:close/>
                  <a:moveTo>
                    <a:pt x="14455" y="5560"/>
                  </a:moveTo>
                  <a:lnTo>
                    <a:pt x="14455" y="7462"/>
                  </a:lnTo>
                  <a:cubicBezTo>
                    <a:pt x="14455" y="7775"/>
                    <a:pt x="14203" y="8027"/>
                    <a:pt x="13890" y="8027"/>
                  </a:cubicBezTo>
                  <a:lnTo>
                    <a:pt x="13461" y="8027"/>
                  </a:lnTo>
                  <a:lnTo>
                    <a:pt x="13461" y="7432"/>
                  </a:lnTo>
                  <a:cubicBezTo>
                    <a:pt x="13461" y="7121"/>
                    <a:pt x="13208" y="6865"/>
                    <a:pt x="12894" y="6865"/>
                  </a:cubicBezTo>
                  <a:lnTo>
                    <a:pt x="1994" y="6865"/>
                  </a:lnTo>
                  <a:cubicBezTo>
                    <a:pt x="1683" y="6865"/>
                    <a:pt x="1427" y="7121"/>
                    <a:pt x="1427" y="7432"/>
                  </a:cubicBezTo>
                  <a:lnTo>
                    <a:pt x="1427" y="8027"/>
                  </a:lnTo>
                  <a:lnTo>
                    <a:pt x="998" y="8027"/>
                  </a:lnTo>
                  <a:cubicBezTo>
                    <a:pt x="685" y="8027"/>
                    <a:pt x="433" y="7775"/>
                    <a:pt x="433" y="7462"/>
                  </a:cubicBezTo>
                  <a:lnTo>
                    <a:pt x="433" y="5560"/>
                  </a:lnTo>
                  <a:close/>
                  <a:moveTo>
                    <a:pt x="1000" y="0"/>
                  </a:moveTo>
                  <a:cubicBezTo>
                    <a:pt x="448" y="0"/>
                    <a:pt x="0" y="448"/>
                    <a:pt x="0" y="1000"/>
                  </a:cubicBezTo>
                  <a:lnTo>
                    <a:pt x="0" y="7466"/>
                  </a:lnTo>
                  <a:cubicBezTo>
                    <a:pt x="0" y="8016"/>
                    <a:pt x="448" y="8464"/>
                    <a:pt x="1000" y="8464"/>
                  </a:cubicBezTo>
                  <a:lnTo>
                    <a:pt x="13894" y="8464"/>
                  </a:lnTo>
                  <a:cubicBezTo>
                    <a:pt x="14444" y="8464"/>
                    <a:pt x="14892" y="8016"/>
                    <a:pt x="14892" y="7466"/>
                  </a:cubicBezTo>
                  <a:lnTo>
                    <a:pt x="14892" y="3631"/>
                  </a:lnTo>
                  <a:cubicBezTo>
                    <a:pt x="14892" y="3512"/>
                    <a:pt x="14794" y="3411"/>
                    <a:pt x="14674" y="3411"/>
                  </a:cubicBezTo>
                  <a:cubicBezTo>
                    <a:pt x="14555" y="3411"/>
                    <a:pt x="14455" y="3512"/>
                    <a:pt x="14455" y="3631"/>
                  </a:cubicBezTo>
                  <a:lnTo>
                    <a:pt x="14455" y="5125"/>
                  </a:lnTo>
                  <a:lnTo>
                    <a:pt x="12012" y="5125"/>
                  </a:lnTo>
                  <a:lnTo>
                    <a:pt x="12012" y="4897"/>
                  </a:lnTo>
                  <a:cubicBezTo>
                    <a:pt x="12012" y="4443"/>
                    <a:pt x="11645" y="4072"/>
                    <a:pt x="11189" y="4072"/>
                  </a:cubicBezTo>
                  <a:lnTo>
                    <a:pt x="7953" y="4072"/>
                  </a:lnTo>
                  <a:cubicBezTo>
                    <a:pt x="7833" y="4072"/>
                    <a:pt x="7735" y="4172"/>
                    <a:pt x="7735" y="4292"/>
                  </a:cubicBezTo>
                  <a:cubicBezTo>
                    <a:pt x="7735" y="4411"/>
                    <a:pt x="7833" y="4509"/>
                    <a:pt x="7953" y="4509"/>
                  </a:cubicBezTo>
                  <a:lnTo>
                    <a:pt x="11189" y="4509"/>
                  </a:lnTo>
                  <a:cubicBezTo>
                    <a:pt x="11402" y="4509"/>
                    <a:pt x="11575" y="4684"/>
                    <a:pt x="11575" y="4897"/>
                  </a:cubicBezTo>
                  <a:lnTo>
                    <a:pt x="11575" y="5125"/>
                  </a:lnTo>
                  <a:lnTo>
                    <a:pt x="3313" y="5125"/>
                  </a:lnTo>
                  <a:lnTo>
                    <a:pt x="3313" y="4897"/>
                  </a:lnTo>
                  <a:cubicBezTo>
                    <a:pt x="3313" y="4684"/>
                    <a:pt x="3486" y="4509"/>
                    <a:pt x="3699" y="4509"/>
                  </a:cubicBezTo>
                  <a:lnTo>
                    <a:pt x="6936" y="4509"/>
                  </a:lnTo>
                  <a:cubicBezTo>
                    <a:pt x="7055" y="4509"/>
                    <a:pt x="7153" y="4411"/>
                    <a:pt x="7153" y="4292"/>
                  </a:cubicBezTo>
                  <a:cubicBezTo>
                    <a:pt x="7153" y="4172"/>
                    <a:pt x="7055" y="4072"/>
                    <a:pt x="6936" y="4072"/>
                  </a:cubicBezTo>
                  <a:lnTo>
                    <a:pt x="3699" y="4072"/>
                  </a:lnTo>
                  <a:cubicBezTo>
                    <a:pt x="3247" y="4072"/>
                    <a:pt x="2876" y="4443"/>
                    <a:pt x="2876" y="4897"/>
                  </a:cubicBezTo>
                  <a:lnTo>
                    <a:pt x="2876" y="5125"/>
                  </a:lnTo>
                  <a:lnTo>
                    <a:pt x="433" y="5125"/>
                  </a:lnTo>
                  <a:lnTo>
                    <a:pt x="433" y="1000"/>
                  </a:lnTo>
                  <a:cubicBezTo>
                    <a:pt x="433" y="689"/>
                    <a:pt x="687" y="435"/>
                    <a:pt x="998" y="435"/>
                  </a:cubicBezTo>
                  <a:lnTo>
                    <a:pt x="13890" y="435"/>
                  </a:lnTo>
                  <a:cubicBezTo>
                    <a:pt x="14203" y="435"/>
                    <a:pt x="14455" y="689"/>
                    <a:pt x="14455" y="1000"/>
                  </a:cubicBezTo>
                  <a:lnTo>
                    <a:pt x="14455" y="2610"/>
                  </a:lnTo>
                  <a:cubicBezTo>
                    <a:pt x="14455" y="2729"/>
                    <a:pt x="14555" y="2829"/>
                    <a:pt x="14674" y="2829"/>
                  </a:cubicBezTo>
                  <a:cubicBezTo>
                    <a:pt x="14794" y="2829"/>
                    <a:pt x="14892" y="2729"/>
                    <a:pt x="14892" y="2610"/>
                  </a:cubicBezTo>
                  <a:lnTo>
                    <a:pt x="14892" y="1000"/>
                  </a:lnTo>
                  <a:cubicBezTo>
                    <a:pt x="14892" y="448"/>
                    <a:pt x="14444" y="0"/>
                    <a:pt x="1389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9" name="Google Shape;609;p40"/>
          <p:cNvSpPr/>
          <p:nvPr/>
        </p:nvSpPr>
        <p:spPr>
          <a:xfrm>
            <a:off x="7281666" y="1296332"/>
            <a:ext cx="455859" cy="457029"/>
          </a:xfrm>
          <a:custGeom>
            <a:avLst/>
            <a:gdLst/>
            <a:ahLst/>
            <a:cxnLst/>
            <a:rect l="l" t="t" r="r" b="b"/>
            <a:pathLst>
              <a:path w="14901" h="14893" extrusionOk="0">
                <a:moveTo>
                  <a:pt x="7470" y="1308"/>
                </a:moveTo>
                <a:cubicBezTo>
                  <a:pt x="7856" y="1308"/>
                  <a:pt x="8174" y="1623"/>
                  <a:pt x="8174" y="2011"/>
                </a:cubicBezTo>
                <a:lnTo>
                  <a:pt x="8174" y="4823"/>
                </a:lnTo>
                <a:lnTo>
                  <a:pt x="6767" y="4823"/>
                </a:lnTo>
                <a:lnTo>
                  <a:pt x="6767" y="2011"/>
                </a:lnTo>
                <a:cubicBezTo>
                  <a:pt x="6767" y="1625"/>
                  <a:pt x="7082" y="1308"/>
                  <a:pt x="7470" y="1308"/>
                </a:cubicBezTo>
                <a:close/>
                <a:moveTo>
                  <a:pt x="12222" y="1308"/>
                </a:moveTo>
                <a:cubicBezTo>
                  <a:pt x="12608" y="1308"/>
                  <a:pt x="12926" y="1623"/>
                  <a:pt x="12926" y="2011"/>
                </a:cubicBezTo>
                <a:lnTo>
                  <a:pt x="12926" y="4823"/>
                </a:lnTo>
                <a:lnTo>
                  <a:pt x="11519" y="4823"/>
                </a:lnTo>
                <a:lnTo>
                  <a:pt x="11519" y="2011"/>
                </a:lnTo>
                <a:cubicBezTo>
                  <a:pt x="11519" y="1625"/>
                  <a:pt x="11832" y="1308"/>
                  <a:pt x="12222" y="1308"/>
                </a:cubicBezTo>
                <a:close/>
                <a:moveTo>
                  <a:pt x="10210" y="5260"/>
                </a:moveTo>
                <a:lnTo>
                  <a:pt x="10210" y="5697"/>
                </a:lnTo>
                <a:lnTo>
                  <a:pt x="6767" y="5697"/>
                </a:lnTo>
                <a:lnTo>
                  <a:pt x="6767" y="5260"/>
                </a:lnTo>
                <a:close/>
                <a:moveTo>
                  <a:pt x="10210" y="6132"/>
                </a:moveTo>
                <a:lnTo>
                  <a:pt x="10210" y="7767"/>
                </a:lnTo>
                <a:cubicBezTo>
                  <a:pt x="10125" y="7656"/>
                  <a:pt x="10020" y="7582"/>
                  <a:pt x="9873" y="7582"/>
                </a:cubicBezTo>
                <a:cubicBezTo>
                  <a:pt x="9745" y="7582"/>
                  <a:pt x="9622" y="7644"/>
                  <a:pt x="9547" y="7750"/>
                </a:cubicBezTo>
                <a:cubicBezTo>
                  <a:pt x="9331" y="8055"/>
                  <a:pt x="8996" y="8207"/>
                  <a:pt x="8661" y="8207"/>
                </a:cubicBezTo>
                <a:cubicBezTo>
                  <a:pt x="8327" y="8207"/>
                  <a:pt x="7993" y="8055"/>
                  <a:pt x="7777" y="7750"/>
                </a:cubicBezTo>
                <a:cubicBezTo>
                  <a:pt x="7703" y="7646"/>
                  <a:pt x="7583" y="7582"/>
                  <a:pt x="7453" y="7582"/>
                </a:cubicBezTo>
                <a:cubicBezTo>
                  <a:pt x="7404" y="7582"/>
                  <a:pt x="7355" y="7590"/>
                  <a:pt x="7313" y="7607"/>
                </a:cubicBezTo>
                <a:cubicBezTo>
                  <a:pt x="7093" y="7690"/>
                  <a:pt x="7127" y="7874"/>
                  <a:pt x="6767" y="8072"/>
                </a:cubicBezTo>
                <a:lnTo>
                  <a:pt x="6767" y="6132"/>
                </a:lnTo>
                <a:close/>
                <a:moveTo>
                  <a:pt x="7470" y="438"/>
                </a:moveTo>
                <a:cubicBezTo>
                  <a:pt x="8340" y="438"/>
                  <a:pt x="9046" y="1143"/>
                  <a:pt x="9046" y="2011"/>
                </a:cubicBezTo>
                <a:lnTo>
                  <a:pt x="9046" y="4823"/>
                </a:lnTo>
                <a:lnTo>
                  <a:pt x="8609" y="4823"/>
                </a:lnTo>
                <a:lnTo>
                  <a:pt x="8609" y="2011"/>
                </a:lnTo>
                <a:cubicBezTo>
                  <a:pt x="8609" y="1382"/>
                  <a:pt x="8097" y="875"/>
                  <a:pt x="7470" y="875"/>
                </a:cubicBezTo>
                <a:cubicBezTo>
                  <a:pt x="6842" y="875"/>
                  <a:pt x="6334" y="1386"/>
                  <a:pt x="6334" y="2011"/>
                </a:cubicBezTo>
                <a:lnTo>
                  <a:pt x="6334" y="8204"/>
                </a:lnTo>
                <a:cubicBezTo>
                  <a:pt x="6304" y="8206"/>
                  <a:pt x="6274" y="8208"/>
                  <a:pt x="6244" y="8208"/>
                </a:cubicBezTo>
                <a:cubicBezTo>
                  <a:pt x="6126" y="8208"/>
                  <a:pt x="6013" y="8190"/>
                  <a:pt x="5897" y="8149"/>
                </a:cubicBezTo>
                <a:lnTo>
                  <a:pt x="5897" y="2011"/>
                </a:lnTo>
                <a:cubicBezTo>
                  <a:pt x="5897" y="1143"/>
                  <a:pt x="6603" y="438"/>
                  <a:pt x="7470" y="438"/>
                </a:cubicBezTo>
                <a:close/>
                <a:moveTo>
                  <a:pt x="12222" y="438"/>
                </a:moveTo>
                <a:cubicBezTo>
                  <a:pt x="13092" y="438"/>
                  <a:pt x="13798" y="1143"/>
                  <a:pt x="13798" y="2011"/>
                </a:cubicBezTo>
                <a:lnTo>
                  <a:pt x="13798" y="4823"/>
                </a:lnTo>
                <a:lnTo>
                  <a:pt x="13361" y="4823"/>
                </a:lnTo>
                <a:lnTo>
                  <a:pt x="13361" y="2011"/>
                </a:lnTo>
                <a:cubicBezTo>
                  <a:pt x="13361" y="1382"/>
                  <a:pt x="12849" y="875"/>
                  <a:pt x="12222" y="875"/>
                </a:cubicBezTo>
                <a:cubicBezTo>
                  <a:pt x="11594" y="875"/>
                  <a:pt x="11084" y="1386"/>
                  <a:pt x="11084" y="2011"/>
                </a:cubicBezTo>
                <a:lnTo>
                  <a:pt x="11084" y="8211"/>
                </a:lnTo>
                <a:cubicBezTo>
                  <a:pt x="10933" y="8211"/>
                  <a:pt x="10788" y="8181"/>
                  <a:pt x="10647" y="8119"/>
                </a:cubicBezTo>
                <a:lnTo>
                  <a:pt x="10647" y="2011"/>
                </a:lnTo>
                <a:cubicBezTo>
                  <a:pt x="10647" y="1143"/>
                  <a:pt x="11353" y="438"/>
                  <a:pt x="12222" y="438"/>
                </a:cubicBezTo>
                <a:close/>
                <a:moveTo>
                  <a:pt x="2618" y="8044"/>
                </a:moveTo>
                <a:cubicBezTo>
                  <a:pt x="2861" y="8362"/>
                  <a:pt x="3224" y="8577"/>
                  <a:pt x="3633" y="8631"/>
                </a:cubicBezTo>
                <a:cubicBezTo>
                  <a:pt x="2791" y="8692"/>
                  <a:pt x="2062" y="9153"/>
                  <a:pt x="1629" y="9825"/>
                </a:cubicBezTo>
                <a:cubicBezTo>
                  <a:pt x="1555" y="9840"/>
                  <a:pt x="1480" y="9848"/>
                  <a:pt x="1407" y="9848"/>
                </a:cubicBezTo>
                <a:cubicBezTo>
                  <a:pt x="1003" y="9848"/>
                  <a:pt x="629" y="9618"/>
                  <a:pt x="444" y="9253"/>
                </a:cubicBezTo>
                <a:lnTo>
                  <a:pt x="444" y="8296"/>
                </a:lnTo>
                <a:cubicBezTo>
                  <a:pt x="727" y="8530"/>
                  <a:pt x="1069" y="8644"/>
                  <a:pt x="1410" y="8644"/>
                </a:cubicBezTo>
                <a:cubicBezTo>
                  <a:pt x="1866" y="8644"/>
                  <a:pt x="2319" y="8439"/>
                  <a:pt x="2618" y="8044"/>
                </a:cubicBezTo>
                <a:close/>
                <a:moveTo>
                  <a:pt x="12278" y="8049"/>
                </a:moveTo>
                <a:cubicBezTo>
                  <a:pt x="12583" y="8439"/>
                  <a:pt x="13040" y="8645"/>
                  <a:pt x="13499" y="8645"/>
                </a:cubicBezTo>
                <a:cubicBezTo>
                  <a:pt x="13839" y="8645"/>
                  <a:pt x="14180" y="8533"/>
                  <a:pt x="14463" y="8298"/>
                </a:cubicBezTo>
                <a:lnTo>
                  <a:pt x="14463" y="9255"/>
                </a:lnTo>
                <a:cubicBezTo>
                  <a:pt x="14280" y="9618"/>
                  <a:pt x="13907" y="9852"/>
                  <a:pt x="13497" y="9852"/>
                </a:cubicBezTo>
                <a:cubicBezTo>
                  <a:pt x="13146" y="9852"/>
                  <a:pt x="12815" y="9682"/>
                  <a:pt x="12613" y="9394"/>
                </a:cubicBezTo>
                <a:cubicBezTo>
                  <a:pt x="12538" y="9289"/>
                  <a:pt x="12416" y="9225"/>
                  <a:pt x="12286" y="9225"/>
                </a:cubicBezTo>
                <a:cubicBezTo>
                  <a:pt x="12159" y="9225"/>
                  <a:pt x="12037" y="9289"/>
                  <a:pt x="11960" y="9394"/>
                </a:cubicBezTo>
                <a:cubicBezTo>
                  <a:pt x="11758" y="9682"/>
                  <a:pt x="11427" y="9852"/>
                  <a:pt x="11076" y="9852"/>
                </a:cubicBezTo>
                <a:cubicBezTo>
                  <a:pt x="10724" y="9852"/>
                  <a:pt x="10393" y="9682"/>
                  <a:pt x="10191" y="9394"/>
                </a:cubicBezTo>
                <a:cubicBezTo>
                  <a:pt x="10116" y="9289"/>
                  <a:pt x="9997" y="9225"/>
                  <a:pt x="9867" y="9225"/>
                </a:cubicBezTo>
                <a:cubicBezTo>
                  <a:pt x="9739" y="9225"/>
                  <a:pt x="9615" y="9289"/>
                  <a:pt x="9541" y="9394"/>
                </a:cubicBezTo>
                <a:cubicBezTo>
                  <a:pt x="9338" y="9682"/>
                  <a:pt x="9008" y="9852"/>
                  <a:pt x="8656" y="9852"/>
                </a:cubicBezTo>
                <a:cubicBezTo>
                  <a:pt x="8304" y="9852"/>
                  <a:pt x="7974" y="9682"/>
                  <a:pt x="7771" y="9394"/>
                </a:cubicBezTo>
                <a:cubicBezTo>
                  <a:pt x="7696" y="9289"/>
                  <a:pt x="7577" y="9225"/>
                  <a:pt x="7447" y="9225"/>
                </a:cubicBezTo>
                <a:cubicBezTo>
                  <a:pt x="7319" y="9225"/>
                  <a:pt x="7195" y="9289"/>
                  <a:pt x="7121" y="9394"/>
                </a:cubicBezTo>
                <a:cubicBezTo>
                  <a:pt x="6918" y="9682"/>
                  <a:pt x="6588" y="9852"/>
                  <a:pt x="6236" y="9852"/>
                </a:cubicBezTo>
                <a:cubicBezTo>
                  <a:pt x="6161" y="9852"/>
                  <a:pt x="6087" y="9844"/>
                  <a:pt x="6016" y="9829"/>
                </a:cubicBezTo>
                <a:cubicBezTo>
                  <a:pt x="5584" y="9157"/>
                  <a:pt x="4855" y="8695"/>
                  <a:pt x="4012" y="8635"/>
                </a:cubicBezTo>
                <a:cubicBezTo>
                  <a:pt x="4424" y="8582"/>
                  <a:pt x="4786" y="8364"/>
                  <a:pt x="5027" y="8049"/>
                </a:cubicBezTo>
                <a:cubicBezTo>
                  <a:pt x="5174" y="8243"/>
                  <a:pt x="5366" y="8394"/>
                  <a:pt x="5573" y="8496"/>
                </a:cubicBezTo>
                <a:cubicBezTo>
                  <a:pt x="5785" y="8599"/>
                  <a:pt x="6010" y="8648"/>
                  <a:pt x="6233" y="8648"/>
                </a:cubicBezTo>
                <a:cubicBezTo>
                  <a:pt x="6697" y="8648"/>
                  <a:pt x="7151" y="8435"/>
                  <a:pt x="7445" y="8049"/>
                </a:cubicBezTo>
                <a:cubicBezTo>
                  <a:pt x="7749" y="8448"/>
                  <a:pt x="8200" y="8647"/>
                  <a:pt x="8652" y="8647"/>
                </a:cubicBezTo>
                <a:cubicBezTo>
                  <a:pt x="9104" y="8647"/>
                  <a:pt x="9556" y="8447"/>
                  <a:pt x="9860" y="8049"/>
                </a:cubicBezTo>
                <a:cubicBezTo>
                  <a:pt x="10166" y="8448"/>
                  <a:pt x="10618" y="8647"/>
                  <a:pt x="11070" y="8647"/>
                </a:cubicBezTo>
                <a:cubicBezTo>
                  <a:pt x="11523" y="8647"/>
                  <a:pt x="11975" y="8447"/>
                  <a:pt x="12278" y="8049"/>
                </a:cubicBezTo>
                <a:close/>
                <a:moveTo>
                  <a:pt x="444" y="9940"/>
                </a:moveTo>
                <a:cubicBezTo>
                  <a:pt x="708" y="10155"/>
                  <a:pt x="1041" y="10283"/>
                  <a:pt x="1394" y="10289"/>
                </a:cubicBezTo>
                <a:cubicBezTo>
                  <a:pt x="1245" y="10662"/>
                  <a:pt x="1188" y="11070"/>
                  <a:pt x="1224" y="11475"/>
                </a:cubicBezTo>
                <a:cubicBezTo>
                  <a:pt x="891" y="11417"/>
                  <a:pt x="599" y="11204"/>
                  <a:pt x="444" y="10897"/>
                </a:cubicBezTo>
                <a:lnTo>
                  <a:pt x="444" y="9940"/>
                </a:lnTo>
                <a:close/>
                <a:moveTo>
                  <a:pt x="12291" y="9686"/>
                </a:moveTo>
                <a:cubicBezTo>
                  <a:pt x="12579" y="10063"/>
                  <a:pt x="13026" y="10287"/>
                  <a:pt x="13502" y="10287"/>
                </a:cubicBezTo>
                <a:cubicBezTo>
                  <a:pt x="13862" y="10287"/>
                  <a:pt x="14199" y="10159"/>
                  <a:pt x="14470" y="9938"/>
                </a:cubicBezTo>
                <a:lnTo>
                  <a:pt x="14470" y="10895"/>
                </a:lnTo>
                <a:cubicBezTo>
                  <a:pt x="14284" y="11257"/>
                  <a:pt x="13911" y="11487"/>
                  <a:pt x="13502" y="11487"/>
                </a:cubicBezTo>
                <a:cubicBezTo>
                  <a:pt x="13150" y="11487"/>
                  <a:pt x="12819" y="11317"/>
                  <a:pt x="12617" y="11029"/>
                </a:cubicBezTo>
                <a:cubicBezTo>
                  <a:pt x="12542" y="10927"/>
                  <a:pt x="12423" y="10863"/>
                  <a:pt x="12291" y="10863"/>
                </a:cubicBezTo>
                <a:cubicBezTo>
                  <a:pt x="12161" y="10863"/>
                  <a:pt x="12041" y="10922"/>
                  <a:pt x="11967" y="11029"/>
                </a:cubicBezTo>
                <a:cubicBezTo>
                  <a:pt x="11764" y="11317"/>
                  <a:pt x="11434" y="11487"/>
                  <a:pt x="11082" y="11487"/>
                </a:cubicBezTo>
                <a:cubicBezTo>
                  <a:pt x="10730" y="11487"/>
                  <a:pt x="10400" y="11317"/>
                  <a:pt x="10197" y="11029"/>
                </a:cubicBezTo>
                <a:cubicBezTo>
                  <a:pt x="10123" y="10927"/>
                  <a:pt x="10003" y="10863"/>
                  <a:pt x="9871" y="10863"/>
                </a:cubicBezTo>
                <a:cubicBezTo>
                  <a:pt x="9743" y="10863"/>
                  <a:pt x="9622" y="10927"/>
                  <a:pt x="9547" y="11029"/>
                </a:cubicBezTo>
                <a:cubicBezTo>
                  <a:pt x="9344" y="11317"/>
                  <a:pt x="9014" y="11487"/>
                  <a:pt x="8662" y="11487"/>
                </a:cubicBezTo>
                <a:cubicBezTo>
                  <a:pt x="8310" y="11487"/>
                  <a:pt x="7980" y="11317"/>
                  <a:pt x="7777" y="11029"/>
                </a:cubicBezTo>
                <a:cubicBezTo>
                  <a:pt x="7703" y="10927"/>
                  <a:pt x="7583" y="10863"/>
                  <a:pt x="7451" y="10863"/>
                </a:cubicBezTo>
                <a:cubicBezTo>
                  <a:pt x="7321" y="10863"/>
                  <a:pt x="7202" y="10927"/>
                  <a:pt x="7127" y="11029"/>
                </a:cubicBezTo>
                <a:cubicBezTo>
                  <a:pt x="6959" y="11268"/>
                  <a:pt x="6705" y="11423"/>
                  <a:pt x="6424" y="11472"/>
                </a:cubicBezTo>
                <a:cubicBezTo>
                  <a:pt x="6460" y="11070"/>
                  <a:pt x="6402" y="10662"/>
                  <a:pt x="6255" y="10287"/>
                </a:cubicBezTo>
                <a:lnTo>
                  <a:pt x="6255" y="10287"/>
                </a:lnTo>
                <a:cubicBezTo>
                  <a:pt x="6257" y="10288"/>
                  <a:pt x="6258" y="10288"/>
                  <a:pt x="6258" y="10288"/>
                </a:cubicBezTo>
                <a:cubicBezTo>
                  <a:pt x="6260" y="10288"/>
                  <a:pt x="6260" y="10287"/>
                  <a:pt x="6260" y="10287"/>
                </a:cubicBezTo>
                <a:cubicBezTo>
                  <a:pt x="6729" y="10281"/>
                  <a:pt x="7170" y="10059"/>
                  <a:pt x="7453" y="9686"/>
                </a:cubicBezTo>
                <a:cubicBezTo>
                  <a:pt x="7739" y="10063"/>
                  <a:pt x="8189" y="10287"/>
                  <a:pt x="8662" y="10287"/>
                </a:cubicBezTo>
                <a:cubicBezTo>
                  <a:pt x="9135" y="10287"/>
                  <a:pt x="9585" y="10063"/>
                  <a:pt x="9871" y="9686"/>
                </a:cubicBezTo>
                <a:cubicBezTo>
                  <a:pt x="10159" y="10063"/>
                  <a:pt x="10606" y="10287"/>
                  <a:pt x="11082" y="10287"/>
                </a:cubicBezTo>
                <a:cubicBezTo>
                  <a:pt x="11555" y="10287"/>
                  <a:pt x="12003" y="10063"/>
                  <a:pt x="12291" y="9686"/>
                </a:cubicBezTo>
                <a:close/>
                <a:moveTo>
                  <a:pt x="2996" y="9225"/>
                </a:moveTo>
                <a:lnTo>
                  <a:pt x="2996" y="9225"/>
                </a:lnTo>
                <a:cubicBezTo>
                  <a:pt x="2499" y="10087"/>
                  <a:pt x="2450" y="11534"/>
                  <a:pt x="2710" y="12517"/>
                </a:cubicBezTo>
                <a:cubicBezTo>
                  <a:pt x="2680" y="12509"/>
                  <a:pt x="2648" y="12506"/>
                  <a:pt x="2616" y="12506"/>
                </a:cubicBezTo>
                <a:cubicBezTo>
                  <a:pt x="2614" y="12506"/>
                  <a:pt x="2612" y="12506"/>
                  <a:pt x="2610" y="12506"/>
                </a:cubicBezTo>
                <a:cubicBezTo>
                  <a:pt x="2486" y="12506"/>
                  <a:pt x="2368" y="12570"/>
                  <a:pt x="2292" y="12671"/>
                </a:cubicBezTo>
                <a:cubicBezTo>
                  <a:pt x="2279" y="12692"/>
                  <a:pt x="2264" y="12711"/>
                  <a:pt x="2247" y="12730"/>
                </a:cubicBezTo>
                <a:lnTo>
                  <a:pt x="2245" y="12732"/>
                </a:lnTo>
                <a:cubicBezTo>
                  <a:pt x="1190" y="11617"/>
                  <a:pt x="1588" y="9805"/>
                  <a:pt x="2996" y="9225"/>
                </a:cubicBezTo>
                <a:close/>
                <a:moveTo>
                  <a:pt x="4654" y="9225"/>
                </a:moveTo>
                <a:cubicBezTo>
                  <a:pt x="6068" y="9810"/>
                  <a:pt x="6454" y="11626"/>
                  <a:pt x="5407" y="12732"/>
                </a:cubicBezTo>
                <a:cubicBezTo>
                  <a:pt x="5390" y="12711"/>
                  <a:pt x="5375" y="12692"/>
                  <a:pt x="5360" y="12675"/>
                </a:cubicBezTo>
                <a:cubicBezTo>
                  <a:pt x="5285" y="12570"/>
                  <a:pt x="5166" y="12506"/>
                  <a:pt x="5036" y="12506"/>
                </a:cubicBezTo>
                <a:cubicBezTo>
                  <a:pt x="5004" y="12506"/>
                  <a:pt x="4972" y="12509"/>
                  <a:pt x="4942" y="12517"/>
                </a:cubicBezTo>
                <a:cubicBezTo>
                  <a:pt x="5200" y="11534"/>
                  <a:pt x="5153" y="10087"/>
                  <a:pt x="4654" y="9225"/>
                </a:cubicBezTo>
                <a:close/>
                <a:moveTo>
                  <a:pt x="441" y="11577"/>
                </a:moveTo>
                <a:cubicBezTo>
                  <a:pt x="685" y="11779"/>
                  <a:pt x="985" y="11901"/>
                  <a:pt x="1305" y="11922"/>
                </a:cubicBezTo>
                <a:cubicBezTo>
                  <a:pt x="1414" y="12325"/>
                  <a:pt x="1618" y="12698"/>
                  <a:pt x="1906" y="13007"/>
                </a:cubicBezTo>
                <a:cubicBezTo>
                  <a:pt x="1755" y="13086"/>
                  <a:pt x="1584" y="13129"/>
                  <a:pt x="1409" y="13129"/>
                </a:cubicBezTo>
                <a:cubicBezTo>
                  <a:pt x="1000" y="13129"/>
                  <a:pt x="625" y="12899"/>
                  <a:pt x="441" y="12532"/>
                </a:cubicBezTo>
                <a:lnTo>
                  <a:pt x="441" y="11577"/>
                </a:lnTo>
                <a:close/>
                <a:moveTo>
                  <a:pt x="3825" y="9063"/>
                </a:moveTo>
                <a:cubicBezTo>
                  <a:pt x="4219" y="9063"/>
                  <a:pt x="4658" y="9993"/>
                  <a:pt x="4658" y="11238"/>
                </a:cubicBezTo>
                <a:cubicBezTo>
                  <a:pt x="4658" y="11952"/>
                  <a:pt x="4516" y="12615"/>
                  <a:pt x="4273" y="13033"/>
                </a:cubicBezTo>
                <a:cubicBezTo>
                  <a:pt x="4131" y="13099"/>
                  <a:pt x="3979" y="13132"/>
                  <a:pt x="3826" y="13132"/>
                </a:cubicBezTo>
                <a:cubicBezTo>
                  <a:pt x="3674" y="13132"/>
                  <a:pt x="3521" y="13099"/>
                  <a:pt x="3377" y="13033"/>
                </a:cubicBezTo>
                <a:cubicBezTo>
                  <a:pt x="3136" y="12615"/>
                  <a:pt x="2991" y="11950"/>
                  <a:pt x="2991" y="11238"/>
                </a:cubicBezTo>
                <a:cubicBezTo>
                  <a:pt x="2991" y="9993"/>
                  <a:pt x="3430" y="9063"/>
                  <a:pt x="3825" y="9063"/>
                </a:cubicBezTo>
                <a:close/>
                <a:moveTo>
                  <a:pt x="12295" y="11328"/>
                </a:moveTo>
                <a:cubicBezTo>
                  <a:pt x="12583" y="11705"/>
                  <a:pt x="13030" y="11929"/>
                  <a:pt x="13504" y="11929"/>
                </a:cubicBezTo>
                <a:cubicBezTo>
                  <a:pt x="13864" y="11929"/>
                  <a:pt x="14203" y="11801"/>
                  <a:pt x="14472" y="11579"/>
                </a:cubicBezTo>
                <a:lnTo>
                  <a:pt x="14472" y="12536"/>
                </a:lnTo>
                <a:cubicBezTo>
                  <a:pt x="14288" y="12899"/>
                  <a:pt x="13915" y="13133"/>
                  <a:pt x="13504" y="13133"/>
                </a:cubicBezTo>
                <a:cubicBezTo>
                  <a:pt x="13152" y="13133"/>
                  <a:pt x="12822" y="12963"/>
                  <a:pt x="12619" y="12675"/>
                </a:cubicBezTo>
                <a:cubicBezTo>
                  <a:pt x="12544" y="12570"/>
                  <a:pt x="12425" y="12506"/>
                  <a:pt x="12295" y="12506"/>
                </a:cubicBezTo>
                <a:cubicBezTo>
                  <a:pt x="12167" y="12506"/>
                  <a:pt x="12043" y="12568"/>
                  <a:pt x="11969" y="12675"/>
                </a:cubicBezTo>
                <a:cubicBezTo>
                  <a:pt x="11766" y="12963"/>
                  <a:pt x="11436" y="13133"/>
                  <a:pt x="11084" y="13133"/>
                </a:cubicBezTo>
                <a:cubicBezTo>
                  <a:pt x="10732" y="13133"/>
                  <a:pt x="10402" y="12963"/>
                  <a:pt x="10199" y="12675"/>
                </a:cubicBezTo>
                <a:cubicBezTo>
                  <a:pt x="10125" y="12570"/>
                  <a:pt x="10005" y="12506"/>
                  <a:pt x="9875" y="12506"/>
                </a:cubicBezTo>
                <a:cubicBezTo>
                  <a:pt x="9747" y="12506"/>
                  <a:pt x="9624" y="12568"/>
                  <a:pt x="9549" y="12675"/>
                </a:cubicBezTo>
                <a:cubicBezTo>
                  <a:pt x="9347" y="12963"/>
                  <a:pt x="9016" y="13133"/>
                  <a:pt x="8664" y="13133"/>
                </a:cubicBezTo>
                <a:cubicBezTo>
                  <a:pt x="8313" y="13133"/>
                  <a:pt x="7982" y="12963"/>
                  <a:pt x="7780" y="12675"/>
                </a:cubicBezTo>
                <a:cubicBezTo>
                  <a:pt x="7705" y="12570"/>
                  <a:pt x="7586" y="12506"/>
                  <a:pt x="7456" y="12506"/>
                </a:cubicBezTo>
                <a:cubicBezTo>
                  <a:pt x="7323" y="12506"/>
                  <a:pt x="7204" y="12568"/>
                  <a:pt x="7129" y="12675"/>
                </a:cubicBezTo>
                <a:cubicBezTo>
                  <a:pt x="6927" y="12963"/>
                  <a:pt x="6596" y="13133"/>
                  <a:pt x="6245" y="13133"/>
                </a:cubicBezTo>
                <a:cubicBezTo>
                  <a:pt x="6070" y="13133"/>
                  <a:pt x="5899" y="13091"/>
                  <a:pt x="5744" y="13010"/>
                </a:cubicBezTo>
                <a:cubicBezTo>
                  <a:pt x="6031" y="12698"/>
                  <a:pt x="6236" y="12325"/>
                  <a:pt x="6347" y="11922"/>
                </a:cubicBezTo>
                <a:cubicBezTo>
                  <a:pt x="6784" y="11892"/>
                  <a:pt x="7189" y="11677"/>
                  <a:pt x="7456" y="11328"/>
                </a:cubicBezTo>
                <a:cubicBezTo>
                  <a:pt x="7743" y="11705"/>
                  <a:pt x="8191" y="11929"/>
                  <a:pt x="8664" y="11929"/>
                </a:cubicBezTo>
                <a:cubicBezTo>
                  <a:pt x="9140" y="11929"/>
                  <a:pt x="9587" y="11705"/>
                  <a:pt x="9875" y="11328"/>
                </a:cubicBezTo>
                <a:cubicBezTo>
                  <a:pt x="10163" y="11705"/>
                  <a:pt x="10611" y="11929"/>
                  <a:pt x="11084" y="11929"/>
                </a:cubicBezTo>
                <a:cubicBezTo>
                  <a:pt x="11559" y="11929"/>
                  <a:pt x="12007" y="11705"/>
                  <a:pt x="12295" y="11328"/>
                </a:cubicBezTo>
                <a:close/>
                <a:moveTo>
                  <a:pt x="12297" y="12969"/>
                </a:moveTo>
                <a:cubicBezTo>
                  <a:pt x="12585" y="13346"/>
                  <a:pt x="13033" y="13570"/>
                  <a:pt x="13506" y="13570"/>
                </a:cubicBezTo>
                <a:cubicBezTo>
                  <a:pt x="13866" y="13570"/>
                  <a:pt x="14205" y="13442"/>
                  <a:pt x="14474" y="13221"/>
                </a:cubicBezTo>
                <a:lnTo>
                  <a:pt x="14474" y="13221"/>
                </a:lnTo>
                <a:lnTo>
                  <a:pt x="14463" y="14415"/>
                </a:lnTo>
                <a:cubicBezTo>
                  <a:pt x="14463" y="14438"/>
                  <a:pt x="14444" y="14457"/>
                  <a:pt x="14421" y="14457"/>
                </a:cubicBezTo>
                <a:lnTo>
                  <a:pt x="486" y="14457"/>
                </a:lnTo>
                <a:cubicBezTo>
                  <a:pt x="463" y="14457"/>
                  <a:pt x="444" y="14438"/>
                  <a:pt x="444" y="14415"/>
                </a:cubicBezTo>
                <a:lnTo>
                  <a:pt x="444" y="13221"/>
                </a:lnTo>
                <a:cubicBezTo>
                  <a:pt x="710" y="13442"/>
                  <a:pt x="1051" y="13570"/>
                  <a:pt x="1412" y="13570"/>
                </a:cubicBezTo>
                <a:cubicBezTo>
                  <a:pt x="1887" y="13570"/>
                  <a:pt x="2337" y="13342"/>
                  <a:pt x="2620" y="12969"/>
                </a:cubicBezTo>
                <a:cubicBezTo>
                  <a:pt x="2924" y="13368"/>
                  <a:pt x="3377" y="13569"/>
                  <a:pt x="3831" y="13569"/>
                </a:cubicBezTo>
                <a:cubicBezTo>
                  <a:pt x="4282" y="13569"/>
                  <a:pt x="4734" y="13370"/>
                  <a:pt x="5038" y="12969"/>
                </a:cubicBezTo>
                <a:cubicBezTo>
                  <a:pt x="5315" y="13336"/>
                  <a:pt x="5761" y="13570"/>
                  <a:pt x="6247" y="13570"/>
                </a:cubicBezTo>
                <a:cubicBezTo>
                  <a:pt x="6722" y="13570"/>
                  <a:pt x="7170" y="13346"/>
                  <a:pt x="7458" y="12969"/>
                </a:cubicBezTo>
                <a:cubicBezTo>
                  <a:pt x="7745" y="13346"/>
                  <a:pt x="8193" y="13570"/>
                  <a:pt x="8666" y="13570"/>
                </a:cubicBezTo>
                <a:cubicBezTo>
                  <a:pt x="9142" y="13570"/>
                  <a:pt x="9590" y="13346"/>
                  <a:pt x="9877" y="12969"/>
                </a:cubicBezTo>
                <a:cubicBezTo>
                  <a:pt x="10165" y="13346"/>
                  <a:pt x="10613" y="13570"/>
                  <a:pt x="11086" y="13570"/>
                </a:cubicBezTo>
                <a:cubicBezTo>
                  <a:pt x="11562" y="13570"/>
                  <a:pt x="12009" y="13346"/>
                  <a:pt x="12297" y="12969"/>
                </a:cubicBezTo>
                <a:close/>
                <a:moveTo>
                  <a:pt x="7470" y="1"/>
                </a:moveTo>
                <a:cubicBezTo>
                  <a:pt x="6362" y="1"/>
                  <a:pt x="5460" y="902"/>
                  <a:pt x="5460" y="2011"/>
                </a:cubicBezTo>
                <a:lnTo>
                  <a:pt x="5460" y="4823"/>
                </a:lnTo>
                <a:lnTo>
                  <a:pt x="3682" y="4823"/>
                </a:lnTo>
                <a:cubicBezTo>
                  <a:pt x="3563" y="4823"/>
                  <a:pt x="3462" y="4921"/>
                  <a:pt x="3462" y="5043"/>
                </a:cubicBezTo>
                <a:cubicBezTo>
                  <a:pt x="3462" y="5162"/>
                  <a:pt x="3563" y="5260"/>
                  <a:pt x="3682" y="5260"/>
                </a:cubicBezTo>
                <a:lnTo>
                  <a:pt x="5460" y="5260"/>
                </a:lnTo>
                <a:lnTo>
                  <a:pt x="5460" y="7870"/>
                </a:lnTo>
                <a:cubicBezTo>
                  <a:pt x="5422" y="7829"/>
                  <a:pt x="5388" y="7786"/>
                  <a:pt x="5360" y="7750"/>
                </a:cubicBezTo>
                <a:cubicBezTo>
                  <a:pt x="5285" y="7646"/>
                  <a:pt x="5166" y="7582"/>
                  <a:pt x="5036" y="7582"/>
                </a:cubicBezTo>
                <a:cubicBezTo>
                  <a:pt x="4908" y="7582"/>
                  <a:pt x="4784" y="7646"/>
                  <a:pt x="4710" y="7750"/>
                </a:cubicBezTo>
                <a:cubicBezTo>
                  <a:pt x="4494" y="8055"/>
                  <a:pt x="4160" y="8207"/>
                  <a:pt x="3826" y="8207"/>
                </a:cubicBezTo>
                <a:cubicBezTo>
                  <a:pt x="3491" y="8207"/>
                  <a:pt x="3156" y="8055"/>
                  <a:pt x="2940" y="7750"/>
                </a:cubicBezTo>
                <a:cubicBezTo>
                  <a:pt x="2865" y="7646"/>
                  <a:pt x="2746" y="7582"/>
                  <a:pt x="2616" y="7582"/>
                </a:cubicBezTo>
                <a:cubicBezTo>
                  <a:pt x="2484" y="7582"/>
                  <a:pt x="2364" y="7646"/>
                  <a:pt x="2290" y="7750"/>
                </a:cubicBezTo>
                <a:cubicBezTo>
                  <a:pt x="2072" y="8058"/>
                  <a:pt x="1740" y="8208"/>
                  <a:pt x="1408" y="8208"/>
                </a:cubicBezTo>
                <a:cubicBezTo>
                  <a:pt x="1021" y="8208"/>
                  <a:pt x="636" y="8004"/>
                  <a:pt x="437" y="7612"/>
                </a:cubicBezTo>
                <a:lnTo>
                  <a:pt x="437" y="5309"/>
                </a:lnTo>
                <a:cubicBezTo>
                  <a:pt x="437" y="5281"/>
                  <a:pt x="463" y="5258"/>
                  <a:pt x="488" y="5258"/>
                </a:cubicBezTo>
                <a:lnTo>
                  <a:pt x="2661" y="5258"/>
                </a:lnTo>
                <a:cubicBezTo>
                  <a:pt x="2780" y="5258"/>
                  <a:pt x="2878" y="5160"/>
                  <a:pt x="2878" y="5038"/>
                </a:cubicBezTo>
                <a:cubicBezTo>
                  <a:pt x="2878" y="4919"/>
                  <a:pt x="2780" y="4821"/>
                  <a:pt x="2661" y="4821"/>
                </a:cubicBezTo>
                <a:lnTo>
                  <a:pt x="488" y="4821"/>
                </a:lnTo>
                <a:cubicBezTo>
                  <a:pt x="220" y="4821"/>
                  <a:pt x="0" y="5038"/>
                  <a:pt x="0" y="5309"/>
                </a:cubicBezTo>
                <a:lnTo>
                  <a:pt x="0" y="14412"/>
                </a:lnTo>
                <a:cubicBezTo>
                  <a:pt x="0" y="14675"/>
                  <a:pt x="218" y="14892"/>
                  <a:pt x="480" y="14892"/>
                </a:cubicBezTo>
                <a:lnTo>
                  <a:pt x="14416" y="14892"/>
                </a:lnTo>
                <a:cubicBezTo>
                  <a:pt x="14678" y="14892"/>
                  <a:pt x="14896" y="14675"/>
                  <a:pt x="14896" y="14412"/>
                </a:cubicBezTo>
                <a:lnTo>
                  <a:pt x="14896" y="7051"/>
                </a:lnTo>
                <a:cubicBezTo>
                  <a:pt x="14896" y="6932"/>
                  <a:pt x="14796" y="6833"/>
                  <a:pt x="14676" y="6833"/>
                </a:cubicBezTo>
                <a:cubicBezTo>
                  <a:pt x="14557" y="6833"/>
                  <a:pt x="14459" y="6932"/>
                  <a:pt x="14459" y="7051"/>
                </a:cubicBezTo>
                <a:lnTo>
                  <a:pt x="14459" y="7612"/>
                </a:lnTo>
                <a:cubicBezTo>
                  <a:pt x="14260" y="8003"/>
                  <a:pt x="13875" y="8206"/>
                  <a:pt x="13488" y="8206"/>
                </a:cubicBezTo>
                <a:cubicBezTo>
                  <a:pt x="13156" y="8206"/>
                  <a:pt x="12824" y="8057"/>
                  <a:pt x="12606" y="7750"/>
                </a:cubicBezTo>
                <a:cubicBezTo>
                  <a:pt x="12532" y="7646"/>
                  <a:pt x="12412" y="7582"/>
                  <a:pt x="12280" y="7582"/>
                </a:cubicBezTo>
                <a:cubicBezTo>
                  <a:pt x="12152" y="7582"/>
                  <a:pt x="12031" y="7644"/>
                  <a:pt x="11956" y="7750"/>
                </a:cubicBezTo>
                <a:cubicBezTo>
                  <a:pt x="11843" y="7906"/>
                  <a:pt x="11687" y="8034"/>
                  <a:pt x="11510" y="8115"/>
                </a:cubicBezTo>
                <a:lnTo>
                  <a:pt x="11510" y="5260"/>
                </a:lnTo>
                <a:lnTo>
                  <a:pt x="14406" y="5260"/>
                </a:lnTo>
                <a:cubicBezTo>
                  <a:pt x="14431" y="5260"/>
                  <a:pt x="14455" y="5284"/>
                  <a:pt x="14455" y="5311"/>
                </a:cubicBezTo>
                <a:lnTo>
                  <a:pt x="14455" y="6034"/>
                </a:lnTo>
                <a:cubicBezTo>
                  <a:pt x="14455" y="6153"/>
                  <a:pt x="14555" y="6251"/>
                  <a:pt x="14674" y="6251"/>
                </a:cubicBezTo>
                <a:cubicBezTo>
                  <a:pt x="14794" y="6251"/>
                  <a:pt x="14892" y="6153"/>
                  <a:pt x="14892" y="6034"/>
                </a:cubicBezTo>
                <a:lnTo>
                  <a:pt x="14892" y="5311"/>
                </a:lnTo>
                <a:cubicBezTo>
                  <a:pt x="14900" y="5043"/>
                  <a:pt x="14683" y="4823"/>
                  <a:pt x="14414" y="4823"/>
                </a:cubicBezTo>
                <a:lnTo>
                  <a:pt x="14235" y="4823"/>
                </a:lnTo>
                <a:lnTo>
                  <a:pt x="14235" y="2011"/>
                </a:lnTo>
                <a:cubicBezTo>
                  <a:pt x="14235" y="902"/>
                  <a:pt x="13331" y="1"/>
                  <a:pt x="12222" y="1"/>
                </a:cubicBezTo>
                <a:cubicBezTo>
                  <a:pt x="11114" y="1"/>
                  <a:pt x="10210" y="902"/>
                  <a:pt x="10210" y="2011"/>
                </a:cubicBezTo>
                <a:lnTo>
                  <a:pt x="10210" y="4823"/>
                </a:lnTo>
                <a:lnTo>
                  <a:pt x="9483" y="4823"/>
                </a:lnTo>
                <a:lnTo>
                  <a:pt x="9483" y="2011"/>
                </a:lnTo>
                <a:cubicBezTo>
                  <a:pt x="9483" y="902"/>
                  <a:pt x="8579" y="1"/>
                  <a:pt x="747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 name="Google Shape;9257;p69">
            <a:extLst>
              <a:ext uri="{FF2B5EF4-FFF2-40B4-BE49-F238E27FC236}">
                <a16:creationId xmlns:a16="http://schemas.microsoft.com/office/drawing/2014/main" id="{359C53E3-8D05-BB51-C97A-E90F1CC68FE6}"/>
              </a:ext>
            </a:extLst>
          </p:cNvPr>
          <p:cNvGrpSpPr/>
          <p:nvPr/>
        </p:nvGrpSpPr>
        <p:grpSpPr>
          <a:xfrm>
            <a:off x="1203051" y="1244125"/>
            <a:ext cx="699342" cy="574424"/>
            <a:chOff x="3040603" y="4130360"/>
            <a:chExt cx="392079" cy="350353"/>
          </a:xfrm>
          <a:solidFill>
            <a:schemeClr val="bg1"/>
          </a:solidFill>
        </p:grpSpPr>
        <p:sp>
          <p:nvSpPr>
            <p:cNvPr id="3" name="Google Shape;9258;p69">
              <a:extLst>
                <a:ext uri="{FF2B5EF4-FFF2-40B4-BE49-F238E27FC236}">
                  <a16:creationId xmlns:a16="http://schemas.microsoft.com/office/drawing/2014/main" id="{4C5627DC-3950-77EE-BCFF-9462C6DE635B}"/>
                </a:ext>
              </a:extLst>
            </p:cNvPr>
            <p:cNvSpPr/>
            <p:nvPr/>
          </p:nvSpPr>
          <p:spPr>
            <a:xfrm>
              <a:off x="3081059" y="4144523"/>
              <a:ext cx="62780" cy="66241"/>
            </a:xfrm>
            <a:custGeom>
              <a:avLst/>
              <a:gdLst/>
              <a:ahLst/>
              <a:cxnLst/>
              <a:rect l="l" t="t" r="r" b="b"/>
              <a:pathLst>
                <a:path w="1977" h="2086" extrusionOk="0">
                  <a:moveTo>
                    <a:pt x="857" y="348"/>
                  </a:moveTo>
                  <a:cubicBezTo>
                    <a:pt x="1048" y="348"/>
                    <a:pt x="1250" y="467"/>
                    <a:pt x="1381" y="669"/>
                  </a:cubicBezTo>
                  <a:cubicBezTo>
                    <a:pt x="1524" y="931"/>
                    <a:pt x="1607" y="1264"/>
                    <a:pt x="1548" y="1491"/>
                  </a:cubicBezTo>
                  <a:cubicBezTo>
                    <a:pt x="1524" y="1550"/>
                    <a:pt x="1500" y="1645"/>
                    <a:pt x="1429" y="1681"/>
                  </a:cubicBezTo>
                  <a:cubicBezTo>
                    <a:pt x="1393" y="1705"/>
                    <a:pt x="1345" y="1717"/>
                    <a:pt x="1310" y="1717"/>
                  </a:cubicBezTo>
                  <a:cubicBezTo>
                    <a:pt x="1072" y="1717"/>
                    <a:pt x="714" y="1491"/>
                    <a:pt x="512" y="1193"/>
                  </a:cubicBezTo>
                  <a:cubicBezTo>
                    <a:pt x="417" y="1026"/>
                    <a:pt x="369" y="848"/>
                    <a:pt x="417" y="705"/>
                  </a:cubicBezTo>
                  <a:cubicBezTo>
                    <a:pt x="441" y="586"/>
                    <a:pt x="512" y="479"/>
                    <a:pt x="619" y="419"/>
                  </a:cubicBezTo>
                  <a:cubicBezTo>
                    <a:pt x="691" y="371"/>
                    <a:pt x="786" y="348"/>
                    <a:pt x="857" y="348"/>
                  </a:cubicBezTo>
                  <a:close/>
                  <a:moveTo>
                    <a:pt x="862" y="0"/>
                  </a:moveTo>
                  <a:cubicBezTo>
                    <a:pt x="713" y="0"/>
                    <a:pt x="565" y="40"/>
                    <a:pt x="429" y="121"/>
                  </a:cubicBezTo>
                  <a:cubicBezTo>
                    <a:pt x="238" y="240"/>
                    <a:pt x="119" y="419"/>
                    <a:pt x="60" y="633"/>
                  </a:cubicBezTo>
                  <a:cubicBezTo>
                    <a:pt x="0" y="883"/>
                    <a:pt x="60" y="1145"/>
                    <a:pt x="202" y="1407"/>
                  </a:cubicBezTo>
                  <a:cubicBezTo>
                    <a:pt x="357" y="1622"/>
                    <a:pt x="572" y="1836"/>
                    <a:pt x="834" y="1967"/>
                  </a:cubicBezTo>
                  <a:cubicBezTo>
                    <a:pt x="988" y="2062"/>
                    <a:pt x="1155" y="2086"/>
                    <a:pt x="1286" y="2086"/>
                  </a:cubicBezTo>
                  <a:cubicBezTo>
                    <a:pt x="1405" y="2086"/>
                    <a:pt x="1512" y="2050"/>
                    <a:pt x="1607" y="1991"/>
                  </a:cubicBezTo>
                  <a:cubicBezTo>
                    <a:pt x="1738" y="1907"/>
                    <a:pt x="1846" y="1776"/>
                    <a:pt x="1881" y="1574"/>
                  </a:cubicBezTo>
                  <a:cubicBezTo>
                    <a:pt x="1977" y="1252"/>
                    <a:pt x="1881" y="824"/>
                    <a:pt x="1679" y="490"/>
                  </a:cubicBezTo>
                  <a:cubicBezTo>
                    <a:pt x="1478" y="170"/>
                    <a:pt x="1170" y="0"/>
                    <a:pt x="862"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bg1">
                    <a:lumMod val="50000"/>
                  </a:schemeClr>
                </a:solidFill>
                <a:highlight>
                  <a:srgbClr val="FFFF00"/>
                </a:highlight>
              </a:endParaRPr>
            </a:p>
          </p:txBody>
        </p:sp>
        <p:sp>
          <p:nvSpPr>
            <p:cNvPr id="4" name="Google Shape;9259;p69">
              <a:extLst>
                <a:ext uri="{FF2B5EF4-FFF2-40B4-BE49-F238E27FC236}">
                  <a16:creationId xmlns:a16="http://schemas.microsoft.com/office/drawing/2014/main" id="{E0693F21-6957-8B32-F666-5A368EBB9B4D}"/>
                </a:ext>
              </a:extLst>
            </p:cNvPr>
            <p:cNvSpPr/>
            <p:nvPr/>
          </p:nvSpPr>
          <p:spPr>
            <a:xfrm>
              <a:off x="3040603" y="4192981"/>
              <a:ext cx="58620" cy="55222"/>
            </a:xfrm>
            <a:custGeom>
              <a:avLst/>
              <a:gdLst/>
              <a:ahLst/>
              <a:cxnLst/>
              <a:rect l="l" t="t" r="r" b="b"/>
              <a:pathLst>
                <a:path w="1846" h="1739" extrusionOk="0">
                  <a:moveTo>
                    <a:pt x="750" y="369"/>
                  </a:moveTo>
                  <a:cubicBezTo>
                    <a:pt x="869" y="369"/>
                    <a:pt x="1000" y="429"/>
                    <a:pt x="1119" y="536"/>
                  </a:cubicBezTo>
                  <a:cubicBezTo>
                    <a:pt x="1357" y="727"/>
                    <a:pt x="1548" y="1155"/>
                    <a:pt x="1417" y="1310"/>
                  </a:cubicBezTo>
                  <a:cubicBezTo>
                    <a:pt x="1387" y="1347"/>
                    <a:pt x="1325" y="1366"/>
                    <a:pt x="1247" y="1366"/>
                  </a:cubicBezTo>
                  <a:cubicBezTo>
                    <a:pt x="1201" y="1366"/>
                    <a:pt x="1149" y="1359"/>
                    <a:pt x="1095" y="1346"/>
                  </a:cubicBezTo>
                  <a:cubicBezTo>
                    <a:pt x="905" y="1322"/>
                    <a:pt x="738" y="1227"/>
                    <a:pt x="595" y="1108"/>
                  </a:cubicBezTo>
                  <a:cubicBezTo>
                    <a:pt x="476" y="1000"/>
                    <a:pt x="405" y="893"/>
                    <a:pt x="393" y="774"/>
                  </a:cubicBezTo>
                  <a:cubicBezTo>
                    <a:pt x="381" y="667"/>
                    <a:pt x="405" y="560"/>
                    <a:pt x="476" y="488"/>
                  </a:cubicBezTo>
                  <a:cubicBezTo>
                    <a:pt x="560" y="417"/>
                    <a:pt x="643" y="369"/>
                    <a:pt x="750" y="369"/>
                  </a:cubicBezTo>
                  <a:close/>
                  <a:moveTo>
                    <a:pt x="753" y="0"/>
                  </a:moveTo>
                  <a:cubicBezTo>
                    <a:pt x="548" y="0"/>
                    <a:pt x="351" y="84"/>
                    <a:pt x="203" y="250"/>
                  </a:cubicBezTo>
                  <a:cubicBezTo>
                    <a:pt x="60" y="417"/>
                    <a:pt x="0" y="608"/>
                    <a:pt x="36" y="834"/>
                  </a:cubicBezTo>
                  <a:cubicBezTo>
                    <a:pt x="60" y="1036"/>
                    <a:pt x="179" y="1227"/>
                    <a:pt x="357" y="1393"/>
                  </a:cubicBezTo>
                  <a:cubicBezTo>
                    <a:pt x="536" y="1536"/>
                    <a:pt x="774" y="1655"/>
                    <a:pt x="1012" y="1727"/>
                  </a:cubicBezTo>
                  <a:cubicBezTo>
                    <a:pt x="1095" y="1739"/>
                    <a:pt x="1155" y="1739"/>
                    <a:pt x="1226" y="1739"/>
                  </a:cubicBezTo>
                  <a:cubicBezTo>
                    <a:pt x="1417" y="1739"/>
                    <a:pt x="1584" y="1679"/>
                    <a:pt x="1691" y="1560"/>
                  </a:cubicBezTo>
                  <a:cubicBezTo>
                    <a:pt x="1834" y="1381"/>
                    <a:pt x="1846" y="1143"/>
                    <a:pt x="1762" y="858"/>
                  </a:cubicBezTo>
                  <a:cubicBezTo>
                    <a:pt x="1691" y="631"/>
                    <a:pt x="1536" y="393"/>
                    <a:pt x="1357" y="250"/>
                  </a:cubicBezTo>
                  <a:cubicBezTo>
                    <a:pt x="1173" y="84"/>
                    <a:pt x="959" y="0"/>
                    <a:pt x="753"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bg1">
                    <a:lumMod val="50000"/>
                  </a:schemeClr>
                </a:solidFill>
                <a:highlight>
                  <a:srgbClr val="FFFF00"/>
                </a:highlight>
              </a:endParaRPr>
            </a:p>
          </p:txBody>
        </p:sp>
        <p:sp>
          <p:nvSpPr>
            <p:cNvPr id="5" name="Google Shape;9260;p69">
              <a:extLst>
                <a:ext uri="{FF2B5EF4-FFF2-40B4-BE49-F238E27FC236}">
                  <a16:creationId xmlns:a16="http://schemas.microsoft.com/office/drawing/2014/main" id="{F89D08B0-9BD6-ACEF-45B6-36E53FD136B9}"/>
                </a:ext>
              </a:extLst>
            </p:cNvPr>
            <p:cNvSpPr/>
            <p:nvPr/>
          </p:nvSpPr>
          <p:spPr>
            <a:xfrm>
              <a:off x="3147967" y="4130360"/>
              <a:ext cx="55984" cy="69067"/>
            </a:xfrm>
            <a:custGeom>
              <a:avLst/>
              <a:gdLst/>
              <a:ahLst/>
              <a:cxnLst/>
              <a:rect l="l" t="t" r="r" b="b"/>
              <a:pathLst>
                <a:path w="1763" h="2175" extrusionOk="0">
                  <a:moveTo>
                    <a:pt x="899" y="0"/>
                  </a:moveTo>
                  <a:cubicBezTo>
                    <a:pt x="581" y="0"/>
                    <a:pt x="279" y="177"/>
                    <a:pt x="120" y="496"/>
                  </a:cubicBezTo>
                  <a:cubicBezTo>
                    <a:pt x="72" y="579"/>
                    <a:pt x="108" y="686"/>
                    <a:pt x="191" y="734"/>
                  </a:cubicBezTo>
                  <a:cubicBezTo>
                    <a:pt x="220" y="749"/>
                    <a:pt x="249" y="755"/>
                    <a:pt x="277" y="755"/>
                  </a:cubicBezTo>
                  <a:cubicBezTo>
                    <a:pt x="340" y="755"/>
                    <a:pt x="396" y="720"/>
                    <a:pt x="429" y="663"/>
                  </a:cubicBezTo>
                  <a:cubicBezTo>
                    <a:pt x="524" y="474"/>
                    <a:pt x="701" y="359"/>
                    <a:pt x="881" y="359"/>
                  </a:cubicBezTo>
                  <a:cubicBezTo>
                    <a:pt x="905" y="359"/>
                    <a:pt x="929" y="361"/>
                    <a:pt x="953" y="365"/>
                  </a:cubicBezTo>
                  <a:cubicBezTo>
                    <a:pt x="1072" y="377"/>
                    <a:pt x="1179" y="436"/>
                    <a:pt x="1251" y="544"/>
                  </a:cubicBezTo>
                  <a:cubicBezTo>
                    <a:pt x="1346" y="675"/>
                    <a:pt x="1382" y="841"/>
                    <a:pt x="1358" y="1032"/>
                  </a:cubicBezTo>
                  <a:cubicBezTo>
                    <a:pt x="1301" y="1432"/>
                    <a:pt x="980" y="1832"/>
                    <a:pt x="744" y="1832"/>
                  </a:cubicBezTo>
                  <a:cubicBezTo>
                    <a:pt x="734" y="1832"/>
                    <a:pt x="724" y="1831"/>
                    <a:pt x="715" y="1829"/>
                  </a:cubicBezTo>
                  <a:cubicBezTo>
                    <a:pt x="548" y="1806"/>
                    <a:pt x="405" y="1556"/>
                    <a:pt x="358" y="1210"/>
                  </a:cubicBezTo>
                  <a:cubicBezTo>
                    <a:pt x="346" y="1103"/>
                    <a:pt x="251" y="1044"/>
                    <a:pt x="167" y="1044"/>
                  </a:cubicBezTo>
                  <a:cubicBezTo>
                    <a:pt x="60" y="1056"/>
                    <a:pt x="0" y="1151"/>
                    <a:pt x="0" y="1234"/>
                  </a:cubicBezTo>
                  <a:cubicBezTo>
                    <a:pt x="48" y="1663"/>
                    <a:pt x="274" y="2115"/>
                    <a:pt x="667" y="2175"/>
                  </a:cubicBezTo>
                  <a:lnTo>
                    <a:pt x="751" y="2175"/>
                  </a:lnTo>
                  <a:cubicBezTo>
                    <a:pt x="953" y="2175"/>
                    <a:pt x="1179" y="2056"/>
                    <a:pt x="1370" y="1818"/>
                  </a:cubicBezTo>
                  <a:cubicBezTo>
                    <a:pt x="1548" y="1603"/>
                    <a:pt x="1679" y="1329"/>
                    <a:pt x="1727" y="1056"/>
                  </a:cubicBezTo>
                  <a:cubicBezTo>
                    <a:pt x="1763" y="805"/>
                    <a:pt x="1703" y="544"/>
                    <a:pt x="1548" y="329"/>
                  </a:cubicBezTo>
                  <a:cubicBezTo>
                    <a:pt x="1417" y="151"/>
                    <a:pt x="1215" y="43"/>
                    <a:pt x="1013" y="8"/>
                  </a:cubicBezTo>
                  <a:cubicBezTo>
                    <a:pt x="974" y="3"/>
                    <a:pt x="936" y="0"/>
                    <a:pt x="899"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bg1">
                    <a:lumMod val="50000"/>
                  </a:schemeClr>
                </a:solidFill>
                <a:highlight>
                  <a:srgbClr val="FFFF00"/>
                </a:highlight>
              </a:endParaRPr>
            </a:p>
          </p:txBody>
        </p:sp>
        <p:sp>
          <p:nvSpPr>
            <p:cNvPr id="6" name="Google Shape;9261;p69">
              <a:extLst>
                <a:ext uri="{FF2B5EF4-FFF2-40B4-BE49-F238E27FC236}">
                  <a16:creationId xmlns:a16="http://schemas.microsoft.com/office/drawing/2014/main" id="{28384D2B-67AF-7714-E4D4-F8DD47F89D19}"/>
                </a:ext>
              </a:extLst>
            </p:cNvPr>
            <p:cNvSpPr/>
            <p:nvPr/>
          </p:nvSpPr>
          <p:spPr>
            <a:xfrm>
              <a:off x="3205443" y="4158082"/>
              <a:ext cx="52586" cy="59890"/>
            </a:xfrm>
            <a:custGeom>
              <a:avLst/>
              <a:gdLst/>
              <a:ahLst/>
              <a:cxnLst/>
              <a:rect l="l" t="t" r="r" b="b"/>
              <a:pathLst>
                <a:path w="1656" h="1886" extrusionOk="0">
                  <a:moveTo>
                    <a:pt x="905" y="349"/>
                  </a:moveTo>
                  <a:cubicBezTo>
                    <a:pt x="941" y="349"/>
                    <a:pt x="1000" y="361"/>
                    <a:pt x="1048" y="385"/>
                  </a:cubicBezTo>
                  <a:cubicBezTo>
                    <a:pt x="1143" y="421"/>
                    <a:pt x="1215" y="516"/>
                    <a:pt x="1238" y="623"/>
                  </a:cubicBezTo>
                  <a:cubicBezTo>
                    <a:pt x="1286" y="742"/>
                    <a:pt x="1274" y="885"/>
                    <a:pt x="1203" y="1016"/>
                  </a:cubicBezTo>
                  <a:cubicBezTo>
                    <a:pt x="1077" y="1268"/>
                    <a:pt x="774" y="1530"/>
                    <a:pt x="582" y="1530"/>
                  </a:cubicBezTo>
                  <a:cubicBezTo>
                    <a:pt x="556" y="1530"/>
                    <a:pt x="533" y="1526"/>
                    <a:pt x="512" y="1516"/>
                  </a:cubicBezTo>
                  <a:cubicBezTo>
                    <a:pt x="334" y="1421"/>
                    <a:pt x="346" y="945"/>
                    <a:pt x="465" y="683"/>
                  </a:cubicBezTo>
                  <a:cubicBezTo>
                    <a:pt x="524" y="540"/>
                    <a:pt x="631" y="444"/>
                    <a:pt x="750" y="385"/>
                  </a:cubicBezTo>
                  <a:cubicBezTo>
                    <a:pt x="798" y="361"/>
                    <a:pt x="857" y="349"/>
                    <a:pt x="905" y="349"/>
                  </a:cubicBezTo>
                  <a:close/>
                  <a:moveTo>
                    <a:pt x="917" y="1"/>
                  </a:moveTo>
                  <a:cubicBezTo>
                    <a:pt x="816" y="1"/>
                    <a:pt x="715" y="22"/>
                    <a:pt x="619" y="63"/>
                  </a:cubicBezTo>
                  <a:cubicBezTo>
                    <a:pt x="429" y="159"/>
                    <a:pt x="262" y="325"/>
                    <a:pt x="155" y="528"/>
                  </a:cubicBezTo>
                  <a:cubicBezTo>
                    <a:pt x="48" y="742"/>
                    <a:pt x="0" y="1004"/>
                    <a:pt x="24" y="1242"/>
                  </a:cubicBezTo>
                  <a:cubicBezTo>
                    <a:pt x="48" y="1540"/>
                    <a:pt x="167" y="1742"/>
                    <a:pt x="357" y="1837"/>
                  </a:cubicBezTo>
                  <a:cubicBezTo>
                    <a:pt x="441" y="1873"/>
                    <a:pt x="512" y="1885"/>
                    <a:pt x="584" y="1885"/>
                  </a:cubicBezTo>
                  <a:cubicBezTo>
                    <a:pt x="953" y="1885"/>
                    <a:pt x="1358" y="1504"/>
                    <a:pt x="1524" y="1171"/>
                  </a:cubicBezTo>
                  <a:cubicBezTo>
                    <a:pt x="1631" y="956"/>
                    <a:pt x="1655" y="742"/>
                    <a:pt x="1596" y="528"/>
                  </a:cubicBezTo>
                  <a:cubicBezTo>
                    <a:pt x="1536" y="325"/>
                    <a:pt x="1405" y="159"/>
                    <a:pt x="1215" y="63"/>
                  </a:cubicBezTo>
                  <a:cubicBezTo>
                    <a:pt x="1119" y="22"/>
                    <a:pt x="1018" y="1"/>
                    <a:pt x="917"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bg1">
                    <a:lumMod val="50000"/>
                  </a:schemeClr>
                </a:solidFill>
                <a:highlight>
                  <a:srgbClr val="FFFF00"/>
                </a:highlight>
              </a:endParaRPr>
            </a:p>
          </p:txBody>
        </p:sp>
        <p:sp>
          <p:nvSpPr>
            <p:cNvPr id="7" name="Google Shape;9262;p69">
              <a:extLst>
                <a:ext uri="{FF2B5EF4-FFF2-40B4-BE49-F238E27FC236}">
                  <a16:creationId xmlns:a16="http://schemas.microsoft.com/office/drawing/2014/main" id="{5D4F57CA-9053-23AA-394B-EA86E4CA9D72}"/>
                </a:ext>
              </a:extLst>
            </p:cNvPr>
            <p:cNvSpPr/>
            <p:nvPr/>
          </p:nvSpPr>
          <p:spPr>
            <a:xfrm>
              <a:off x="3092777" y="4212002"/>
              <a:ext cx="144453" cy="102759"/>
            </a:xfrm>
            <a:custGeom>
              <a:avLst/>
              <a:gdLst/>
              <a:ahLst/>
              <a:cxnLst/>
              <a:rect l="l" t="t" r="r" b="b"/>
              <a:pathLst>
                <a:path w="4549" h="3236" extrusionOk="0">
                  <a:moveTo>
                    <a:pt x="2386" y="0"/>
                  </a:moveTo>
                  <a:cubicBezTo>
                    <a:pt x="2223" y="0"/>
                    <a:pt x="2061" y="17"/>
                    <a:pt x="1905" y="56"/>
                  </a:cubicBezTo>
                  <a:cubicBezTo>
                    <a:pt x="1334" y="175"/>
                    <a:pt x="834" y="485"/>
                    <a:pt x="476" y="949"/>
                  </a:cubicBezTo>
                  <a:cubicBezTo>
                    <a:pt x="131" y="1390"/>
                    <a:pt x="0" y="1914"/>
                    <a:pt x="84" y="2378"/>
                  </a:cubicBezTo>
                  <a:cubicBezTo>
                    <a:pt x="179" y="2830"/>
                    <a:pt x="488" y="3116"/>
                    <a:pt x="1000" y="3211"/>
                  </a:cubicBezTo>
                  <a:cubicBezTo>
                    <a:pt x="1119" y="3235"/>
                    <a:pt x="1262" y="3235"/>
                    <a:pt x="1417" y="3235"/>
                  </a:cubicBezTo>
                  <a:cubicBezTo>
                    <a:pt x="1715" y="3235"/>
                    <a:pt x="2084" y="3187"/>
                    <a:pt x="2524" y="3104"/>
                  </a:cubicBezTo>
                  <a:cubicBezTo>
                    <a:pt x="3203" y="2973"/>
                    <a:pt x="3679" y="2806"/>
                    <a:pt x="3989" y="2592"/>
                  </a:cubicBezTo>
                  <a:cubicBezTo>
                    <a:pt x="4394" y="2283"/>
                    <a:pt x="4548" y="1902"/>
                    <a:pt x="4465" y="1437"/>
                  </a:cubicBezTo>
                  <a:cubicBezTo>
                    <a:pt x="4394" y="1044"/>
                    <a:pt x="4132" y="687"/>
                    <a:pt x="3774" y="425"/>
                  </a:cubicBezTo>
                  <a:cubicBezTo>
                    <a:pt x="3746" y="401"/>
                    <a:pt x="3709" y="389"/>
                    <a:pt x="3672" y="389"/>
                  </a:cubicBezTo>
                  <a:cubicBezTo>
                    <a:pt x="3617" y="389"/>
                    <a:pt x="3560" y="416"/>
                    <a:pt x="3524" y="473"/>
                  </a:cubicBezTo>
                  <a:cubicBezTo>
                    <a:pt x="3465" y="544"/>
                    <a:pt x="3477" y="663"/>
                    <a:pt x="3572" y="723"/>
                  </a:cubicBezTo>
                  <a:cubicBezTo>
                    <a:pt x="3870" y="949"/>
                    <a:pt x="4060" y="1211"/>
                    <a:pt x="4120" y="1509"/>
                  </a:cubicBezTo>
                  <a:cubicBezTo>
                    <a:pt x="4179" y="1818"/>
                    <a:pt x="4072" y="2056"/>
                    <a:pt x="3774" y="2271"/>
                  </a:cubicBezTo>
                  <a:cubicBezTo>
                    <a:pt x="3501" y="2449"/>
                    <a:pt x="3084" y="2592"/>
                    <a:pt x="2453" y="2735"/>
                  </a:cubicBezTo>
                  <a:cubicBezTo>
                    <a:pt x="2024" y="2818"/>
                    <a:pt x="1679" y="2866"/>
                    <a:pt x="1417" y="2866"/>
                  </a:cubicBezTo>
                  <a:cubicBezTo>
                    <a:pt x="679" y="2866"/>
                    <a:pt x="500" y="2580"/>
                    <a:pt x="441" y="2283"/>
                  </a:cubicBezTo>
                  <a:cubicBezTo>
                    <a:pt x="298" y="1568"/>
                    <a:pt x="917" y="616"/>
                    <a:pt x="1977" y="390"/>
                  </a:cubicBezTo>
                  <a:cubicBezTo>
                    <a:pt x="2115" y="360"/>
                    <a:pt x="2254" y="344"/>
                    <a:pt x="2393" y="344"/>
                  </a:cubicBezTo>
                  <a:cubicBezTo>
                    <a:pt x="2587" y="344"/>
                    <a:pt x="2782" y="375"/>
                    <a:pt x="2977" y="437"/>
                  </a:cubicBezTo>
                  <a:cubicBezTo>
                    <a:pt x="2992" y="444"/>
                    <a:pt x="3008" y="447"/>
                    <a:pt x="3024" y="447"/>
                  </a:cubicBezTo>
                  <a:cubicBezTo>
                    <a:pt x="3097" y="447"/>
                    <a:pt x="3174" y="386"/>
                    <a:pt x="3203" y="318"/>
                  </a:cubicBezTo>
                  <a:cubicBezTo>
                    <a:pt x="3227" y="235"/>
                    <a:pt x="3167" y="128"/>
                    <a:pt x="3084" y="92"/>
                  </a:cubicBezTo>
                  <a:cubicBezTo>
                    <a:pt x="2859" y="36"/>
                    <a:pt x="2621" y="0"/>
                    <a:pt x="2386"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bg1">
                    <a:lumMod val="50000"/>
                  </a:schemeClr>
                </a:solidFill>
                <a:highlight>
                  <a:srgbClr val="FFFF00"/>
                </a:highlight>
              </a:endParaRPr>
            </a:p>
          </p:txBody>
        </p:sp>
        <p:sp>
          <p:nvSpPr>
            <p:cNvPr id="8" name="Google Shape;9263;p69">
              <a:extLst>
                <a:ext uri="{FF2B5EF4-FFF2-40B4-BE49-F238E27FC236}">
                  <a16:creationId xmlns:a16="http://schemas.microsoft.com/office/drawing/2014/main" id="{19F44314-D1F3-191D-0292-7F9F78B84DC4}"/>
                </a:ext>
              </a:extLst>
            </p:cNvPr>
            <p:cNvSpPr/>
            <p:nvPr/>
          </p:nvSpPr>
          <p:spPr>
            <a:xfrm>
              <a:off x="3283307" y="4290469"/>
              <a:ext cx="55254" cy="70782"/>
            </a:xfrm>
            <a:custGeom>
              <a:avLst/>
              <a:gdLst/>
              <a:ahLst/>
              <a:cxnLst/>
              <a:rect l="l" t="t" r="r" b="b"/>
              <a:pathLst>
                <a:path w="1740" h="2229" extrusionOk="0">
                  <a:moveTo>
                    <a:pt x="858" y="347"/>
                  </a:moveTo>
                  <a:cubicBezTo>
                    <a:pt x="1144" y="383"/>
                    <a:pt x="1346" y="645"/>
                    <a:pt x="1334" y="1002"/>
                  </a:cubicBezTo>
                  <a:cubicBezTo>
                    <a:pt x="1334" y="1288"/>
                    <a:pt x="1203" y="1598"/>
                    <a:pt x="1025" y="1764"/>
                  </a:cubicBezTo>
                  <a:cubicBezTo>
                    <a:pt x="985" y="1804"/>
                    <a:pt x="928" y="1853"/>
                    <a:pt x="854" y="1853"/>
                  </a:cubicBezTo>
                  <a:cubicBezTo>
                    <a:pt x="840" y="1853"/>
                    <a:pt x="825" y="1851"/>
                    <a:pt x="811" y="1848"/>
                  </a:cubicBezTo>
                  <a:cubicBezTo>
                    <a:pt x="572" y="1836"/>
                    <a:pt x="322" y="1359"/>
                    <a:pt x="334" y="943"/>
                  </a:cubicBezTo>
                  <a:cubicBezTo>
                    <a:pt x="334" y="752"/>
                    <a:pt x="418" y="586"/>
                    <a:pt x="525" y="466"/>
                  </a:cubicBezTo>
                  <a:cubicBezTo>
                    <a:pt x="620" y="395"/>
                    <a:pt x="727" y="347"/>
                    <a:pt x="822" y="347"/>
                  </a:cubicBezTo>
                  <a:close/>
                  <a:moveTo>
                    <a:pt x="824" y="1"/>
                  </a:moveTo>
                  <a:cubicBezTo>
                    <a:pt x="626" y="1"/>
                    <a:pt x="431" y="73"/>
                    <a:pt x="299" y="216"/>
                  </a:cubicBezTo>
                  <a:cubicBezTo>
                    <a:pt x="96" y="395"/>
                    <a:pt x="1" y="645"/>
                    <a:pt x="1" y="943"/>
                  </a:cubicBezTo>
                  <a:cubicBezTo>
                    <a:pt x="1" y="1205"/>
                    <a:pt x="72" y="1502"/>
                    <a:pt x="203" y="1764"/>
                  </a:cubicBezTo>
                  <a:cubicBezTo>
                    <a:pt x="370" y="2062"/>
                    <a:pt x="596" y="2229"/>
                    <a:pt x="834" y="2229"/>
                  </a:cubicBezTo>
                  <a:lnTo>
                    <a:pt x="858" y="2229"/>
                  </a:lnTo>
                  <a:cubicBezTo>
                    <a:pt x="1013" y="2229"/>
                    <a:pt x="1168" y="2169"/>
                    <a:pt x="1311" y="2026"/>
                  </a:cubicBezTo>
                  <a:cubicBezTo>
                    <a:pt x="1561" y="1812"/>
                    <a:pt x="1727" y="1395"/>
                    <a:pt x="1739" y="1014"/>
                  </a:cubicBezTo>
                  <a:cubicBezTo>
                    <a:pt x="1704" y="466"/>
                    <a:pt x="1346" y="26"/>
                    <a:pt x="870" y="2"/>
                  </a:cubicBezTo>
                  <a:cubicBezTo>
                    <a:pt x="855" y="1"/>
                    <a:pt x="839" y="1"/>
                    <a:pt x="824"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bg1">
                    <a:lumMod val="50000"/>
                  </a:schemeClr>
                </a:solidFill>
                <a:highlight>
                  <a:srgbClr val="FFFF00"/>
                </a:highlight>
              </a:endParaRPr>
            </a:p>
          </p:txBody>
        </p:sp>
        <p:sp>
          <p:nvSpPr>
            <p:cNvPr id="9" name="Google Shape;9264;p69">
              <a:extLst>
                <a:ext uri="{FF2B5EF4-FFF2-40B4-BE49-F238E27FC236}">
                  <a16:creationId xmlns:a16="http://schemas.microsoft.com/office/drawing/2014/main" id="{F62AD926-D1D9-4692-CE18-5A32EF648C9C}"/>
                </a:ext>
              </a:extLst>
            </p:cNvPr>
            <p:cNvSpPr/>
            <p:nvPr/>
          </p:nvSpPr>
          <p:spPr>
            <a:xfrm>
              <a:off x="3221702" y="4306728"/>
              <a:ext cx="54460" cy="62462"/>
            </a:xfrm>
            <a:custGeom>
              <a:avLst/>
              <a:gdLst/>
              <a:ahLst/>
              <a:cxnLst/>
              <a:rect l="l" t="t" r="r" b="b"/>
              <a:pathLst>
                <a:path w="1715" h="1967" extrusionOk="0">
                  <a:moveTo>
                    <a:pt x="834" y="359"/>
                  </a:moveTo>
                  <a:cubicBezTo>
                    <a:pt x="905" y="359"/>
                    <a:pt x="988" y="371"/>
                    <a:pt x="1048" y="419"/>
                  </a:cubicBezTo>
                  <a:cubicBezTo>
                    <a:pt x="1143" y="490"/>
                    <a:pt x="1227" y="609"/>
                    <a:pt x="1262" y="752"/>
                  </a:cubicBezTo>
                  <a:cubicBezTo>
                    <a:pt x="1322" y="1074"/>
                    <a:pt x="1250" y="1538"/>
                    <a:pt x="1060" y="1598"/>
                  </a:cubicBezTo>
                  <a:cubicBezTo>
                    <a:pt x="1053" y="1599"/>
                    <a:pt x="1045" y="1599"/>
                    <a:pt x="1037" y="1599"/>
                  </a:cubicBezTo>
                  <a:cubicBezTo>
                    <a:pt x="965" y="1599"/>
                    <a:pt x="859" y="1550"/>
                    <a:pt x="762" y="1443"/>
                  </a:cubicBezTo>
                  <a:cubicBezTo>
                    <a:pt x="643" y="1324"/>
                    <a:pt x="536" y="1145"/>
                    <a:pt x="488" y="966"/>
                  </a:cubicBezTo>
                  <a:cubicBezTo>
                    <a:pt x="417" y="681"/>
                    <a:pt x="524" y="431"/>
                    <a:pt x="750" y="371"/>
                  </a:cubicBezTo>
                  <a:cubicBezTo>
                    <a:pt x="774" y="359"/>
                    <a:pt x="810" y="359"/>
                    <a:pt x="834" y="359"/>
                  </a:cubicBezTo>
                  <a:close/>
                  <a:moveTo>
                    <a:pt x="822" y="0"/>
                  </a:moveTo>
                  <a:cubicBezTo>
                    <a:pt x="762" y="0"/>
                    <a:pt x="702" y="9"/>
                    <a:pt x="643" y="26"/>
                  </a:cubicBezTo>
                  <a:cubicBezTo>
                    <a:pt x="226" y="133"/>
                    <a:pt x="0" y="585"/>
                    <a:pt x="131" y="1074"/>
                  </a:cubicBezTo>
                  <a:cubicBezTo>
                    <a:pt x="191" y="1288"/>
                    <a:pt x="334" y="1526"/>
                    <a:pt x="512" y="1705"/>
                  </a:cubicBezTo>
                  <a:cubicBezTo>
                    <a:pt x="667" y="1871"/>
                    <a:pt x="846" y="1967"/>
                    <a:pt x="1024" y="1967"/>
                  </a:cubicBezTo>
                  <a:cubicBezTo>
                    <a:pt x="1072" y="1967"/>
                    <a:pt x="1119" y="1967"/>
                    <a:pt x="1167" y="1943"/>
                  </a:cubicBezTo>
                  <a:cubicBezTo>
                    <a:pt x="1608" y="1812"/>
                    <a:pt x="1715" y="1121"/>
                    <a:pt x="1596" y="669"/>
                  </a:cubicBezTo>
                  <a:cubicBezTo>
                    <a:pt x="1536" y="431"/>
                    <a:pt x="1405" y="240"/>
                    <a:pt x="1238" y="133"/>
                  </a:cubicBezTo>
                  <a:cubicBezTo>
                    <a:pt x="1112" y="49"/>
                    <a:pt x="968" y="0"/>
                    <a:pt x="822"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bg1">
                    <a:lumMod val="50000"/>
                  </a:schemeClr>
                </a:solidFill>
                <a:highlight>
                  <a:srgbClr val="FFFF00"/>
                </a:highlight>
              </a:endParaRPr>
            </a:p>
          </p:txBody>
        </p:sp>
        <p:sp>
          <p:nvSpPr>
            <p:cNvPr id="10" name="Google Shape;9265;p69">
              <a:extLst>
                <a:ext uri="{FF2B5EF4-FFF2-40B4-BE49-F238E27FC236}">
                  <a16:creationId xmlns:a16="http://schemas.microsoft.com/office/drawing/2014/main" id="{4FD72186-6678-9612-BBAA-5E9E3503CFC5}"/>
                </a:ext>
              </a:extLst>
            </p:cNvPr>
            <p:cNvSpPr/>
            <p:nvPr/>
          </p:nvSpPr>
          <p:spPr>
            <a:xfrm>
              <a:off x="3333606" y="4316667"/>
              <a:ext cx="66940" cy="62748"/>
            </a:xfrm>
            <a:custGeom>
              <a:avLst/>
              <a:gdLst/>
              <a:ahLst/>
              <a:cxnLst/>
              <a:rect l="l" t="t" r="r" b="b"/>
              <a:pathLst>
                <a:path w="2108" h="1976" extrusionOk="0">
                  <a:moveTo>
                    <a:pt x="1255" y="0"/>
                  </a:moveTo>
                  <a:cubicBezTo>
                    <a:pt x="1107" y="0"/>
                    <a:pt x="954" y="38"/>
                    <a:pt x="810" y="118"/>
                  </a:cubicBezTo>
                  <a:cubicBezTo>
                    <a:pt x="715" y="165"/>
                    <a:pt x="691" y="284"/>
                    <a:pt x="739" y="356"/>
                  </a:cubicBezTo>
                  <a:cubicBezTo>
                    <a:pt x="762" y="419"/>
                    <a:pt x="823" y="451"/>
                    <a:pt x="886" y="451"/>
                  </a:cubicBezTo>
                  <a:cubicBezTo>
                    <a:pt x="917" y="451"/>
                    <a:pt x="949" y="443"/>
                    <a:pt x="977" y="427"/>
                  </a:cubicBezTo>
                  <a:cubicBezTo>
                    <a:pt x="1064" y="376"/>
                    <a:pt x="1156" y="351"/>
                    <a:pt x="1246" y="351"/>
                  </a:cubicBezTo>
                  <a:cubicBezTo>
                    <a:pt x="1364" y="351"/>
                    <a:pt x="1477" y="394"/>
                    <a:pt x="1572" y="475"/>
                  </a:cubicBezTo>
                  <a:cubicBezTo>
                    <a:pt x="1655" y="570"/>
                    <a:pt x="1715" y="665"/>
                    <a:pt x="1715" y="784"/>
                  </a:cubicBezTo>
                  <a:cubicBezTo>
                    <a:pt x="1715" y="951"/>
                    <a:pt x="1655" y="1118"/>
                    <a:pt x="1524" y="1249"/>
                  </a:cubicBezTo>
                  <a:cubicBezTo>
                    <a:pt x="1314" y="1468"/>
                    <a:pt x="975" y="1622"/>
                    <a:pt x="739" y="1622"/>
                  </a:cubicBezTo>
                  <a:cubicBezTo>
                    <a:pt x="655" y="1622"/>
                    <a:pt x="583" y="1602"/>
                    <a:pt x="536" y="1558"/>
                  </a:cubicBezTo>
                  <a:cubicBezTo>
                    <a:pt x="417" y="1463"/>
                    <a:pt x="441" y="1142"/>
                    <a:pt x="584" y="844"/>
                  </a:cubicBezTo>
                  <a:cubicBezTo>
                    <a:pt x="631" y="761"/>
                    <a:pt x="596" y="653"/>
                    <a:pt x="512" y="606"/>
                  </a:cubicBezTo>
                  <a:cubicBezTo>
                    <a:pt x="485" y="595"/>
                    <a:pt x="457" y="590"/>
                    <a:pt x="430" y="590"/>
                  </a:cubicBezTo>
                  <a:cubicBezTo>
                    <a:pt x="366" y="590"/>
                    <a:pt x="308" y="622"/>
                    <a:pt x="274" y="689"/>
                  </a:cubicBezTo>
                  <a:cubicBezTo>
                    <a:pt x="84" y="1070"/>
                    <a:pt x="0" y="1558"/>
                    <a:pt x="298" y="1832"/>
                  </a:cubicBezTo>
                  <a:cubicBezTo>
                    <a:pt x="417" y="1939"/>
                    <a:pt x="572" y="1975"/>
                    <a:pt x="751" y="1975"/>
                  </a:cubicBezTo>
                  <a:cubicBezTo>
                    <a:pt x="858" y="1975"/>
                    <a:pt x="953" y="1963"/>
                    <a:pt x="1072" y="1939"/>
                  </a:cubicBezTo>
                  <a:cubicBezTo>
                    <a:pt x="1346" y="1856"/>
                    <a:pt x="1608" y="1701"/>
                    <a:pt x="1786" y="1499"/>
                  </a:cubicBezTo>
                  <a:cubicBezTo>
                    <a:pt x="2001" y="1296"/>
                    <a:pt x="2108" y="1046"/>
                    <a:pt x="2084" y="773"/>
                  </a:cubicBezTo>
                  <a:cubicBezTo>
                    <a:pt x="2072" y="546"/>
                    <a:pt x="1989" y="356"/>
                    <a:pt x="1822" y="213"/>
                  </a:cubicBezTo>
                  <a:cubicBezTo>
                    <a:pt x="1663" y="74"/>
                    <a:pt x="1463" y="0"/>
                    <a:pt x="1255"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bg1">
                    <a:lumMod val="50000"/>
                  </a:schemeClr>
                </a:solidFill>
                <a:highlight>
                  <a:srgbClr val="FFFF00"/>
                </a:highlight>
              </a:endParaRPr>
            </a:p>
          </p:txBody>
        </p:sp>
        <p:sp>
          <p:nvSpPr>
            <p:cNvPr id="11" name="Google Shape;9266;p69">
              <a:extLst>
                <a:ext uri="{FF2B5EF4-FFF2-40B4-BE49-F238E27FC236}">
                  <a16:creationId xmlns:a16="http://schemas.microsoft.com/office/drawing/2014/main" id="{84DE3D66-4F48-2A83-C683-9A34BCD1DA24}"/>
                </a:ext>
              </a:extLst>
            </p:cNvPr>
            <p:cNvSpPr/>
            <p:nvPr/>
          </p:nvSpPr>
          <p:spPr>
            <a:xfrm>
              <a:off x="3371046" y="4372587"/>
              <a:ext cx="61636" cy="51792"/>
            </a:xfrm>
            <a:custGeom>
              <a:avLst/>
              <a:gdLst/>
              <a:ahLst/>
              <a:cxnLst/>
              <a:rect l="l" t="t" r="r" b="b"/>
              <a:pathLst>
                <a:path w="1941" h="1631" extrusionOk="0">
                  <a:moveTo>
                    <a:pt x="1181" y="373"/>
                  </a:moveTo>
                  <a:cubicBezTo>
                    <a:pt x="1315" y="373"/>
                    <a:pt x="1432" y="430"/>
                    <a:pt x="1500" y="547"/>
                  </a:cubicBezTo>
                  <a:cubicBezTo>
                    <a:pt x="1548" y="631"/>
                    <a:pt x="1560" y="738"/>
                    <a:pt x="1536" y="845"/>
                  </a:cubicBezTo>
                  <a:cubicBezTo>
                    <a:pt x="1488" y="964"/>
                    <a:pt x="1405" y="1071"/>
                    <a:pt x="1262" y="1143"/>
                  </a:cubicBezTo>
                  <a:cubicBezTo>
                    <a:pt x="1119" y="1226"/>
                    <a:pt x="929" y="1286"/>
                    <a:pt x="750" y="1286"/>
                  </a:cubicBezTo>
                  <a:cubicBezTo>
                    <a:pt x="595" y="1286"/>
                    <a:pt x="476" y="1250"/>
                    <a:pt x="429" y="1190"/>
                  </a:cubicBezTo>
                  <a:cubicBezTo>
                    <a:pt x="393" y="1131"/>
                    <a:pt x="417" y="988"/>
                    <a:pt x="488" y="857"/>
                  </a:cubicBezTo>
                  <a:cubicBezTo>
                    <a:pt x="584" y="702"/>
                    <a:pt x="726" y="559"/>
                    <a:pt x="869" y="464"/>
                  </a:cubicBezTo>
                  <a:cubicBezTo>
                    <a:pt x="975" y="404"/>
                    <a:pt x="1083" y="373"/>
                    <a:pt x="1181" y="373"/>
                  </a:cubicBezTo>
                  <a:close/>
                  <a:moveTo>
                    <a:pt x="1161" y="0"/>
                  </a:moveTo>
                  <a:cubicBezTo>
                    <a:pt x="998" y="0"/>
                    <a:pt x="826" y="47"/>
                    <a:pt x="667" y="143"/>
                  </a:cubicBezTo>
                  <a:cubicBezTo>
                    <a:pt x="465" y="262"/>
                    <a:pt x="286" y="452"/>
                    <a:pt x="167" y="667"/>
                  </a:cubicBezTo>
                  <a:cubicBezTo>
                    <a:pt x="12" y="917"/>
                    <a:pt x="0" y="1167"/>
                    <a:pt x="107" y="1345"/>
                  </a:cubicBezTo>
                  <a:cubicBezTo>
                    <a:pt x="214" y="1524"/>
                    <a:pt x="429" y="1631"/>
                    <a:pt x="726" y="1631"/>
                  </a:cubicBezTo>
                  <a:cubicBezTo>
                    <a:pt x="965" y="1631"/>
                    <a:pt x="1238" y="1559"/>
                    <a:pt x="1429" y="1440"/>
                  </a:cubicBezTo>
                  <a:cubicBezTo>
                    <a:pt x="1643" y="1321"/>
                    <a:pt x="1786" y="1143"/>
                    <a:pt x="1858" y="952"/>
                  </a:cubicBezTo>
                  <a:cubicBezTo>
                    <a:pt x="1941" y="750"/>
                    <a:pt x="1917" y="536"/>
                    <a:pt x="1798" y="357"/>
                  </a:cubicBezTo>
                  <a:cubicBezTo>
                    <a:pt x="1666" y="122"/>
                    <a:pt x="1425" y="0"/>
                    <a:pt x="1161"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bg1">
                    <a:lumMod val="50000"/>
                  </a:schemeClr>
                </a:solidFill>
                <a:highlight>
                  <a:srgbClr val="FFFF00"/>
                </a:highlight>
              </a:endParaRPr>
            </a:p>
          </p:txBody>
        </p:sp>
        <p:sp>
          <p:nvSpPr>
            <p:cNvPr id="12" name="Google Shape;9267;p69">
              <a:extLst>
                <a:ext uri="{FF2B5EF4-FFF2-40B4-BE49-F238E27FC236}">
                  <a16:creationId xmlns:a16="http://schemas.microsoft.com/office/drawing/2014/main" id="{6BBC573B-ED7F-0E8C-2B4A-5B68BB389A66}"/>
                </a:ext>
              </a:extLst>
            </p:cNvPr>
            <p:cNvSpPr/>
            <p:nvPr/>
          </p:nvSpPr>
          <p:spPr>
            <a:xfrm>
              <a:off x="3227735" y="4370904"/>
              <a:ext cx="142961" cy="109809"/>
            </a:xfrm>
            <a:custGeom>
              <a:avLst/>
              <a:gdLst/>
              <a:ahLst/>
              <a:cxnLst/>
              <a:rect l="l" t="t" r="r" b="b"/>
              <a:pathLst>
                <a:path w="4502" h="3458" extrusionOk="0">
                  <a:moveTo>
                    <a:pt x="2067" y="1"/>
                  </a:moveTo>
                  <a:cubicBezTo>
                    <a:pt x="1808" y="1"/>
                    <a:pt x="1548" y="43"/>
                    <a:pt x="1298" y="124"/>
                  </a:cubicBezTo>
                  <a:cubicBezTo>
                    <a:pt x="763" y="303"/>
                    <a:pt x="358" y="660"/>
                    <a:pt x="179" y="1089"/>
                  </a:cubicBezTo>
                  <a:cubicBezTo>
                    <a:pt x="1" y="1517"/>
                    <a:pt x="96" y="1934"/>
                    <a:pt x="465" y="2291"/>
                  </a:cubicBezTo>
                  <a:cubicBezTo>
                    <a:pt x="739" y="2565"/>
                    <a:pt x="1168" y="2803"/>
                    <a:pt x="1810" y="3065"/>
                  </a:cubicBezTo>
                  <a:cubicBezTo>
                    <a:pt x="2441" y="3339"/>
                    <a:pt x="2918" y="3458"/>
                    <a:pt x="3299" y="3458"/>
                  </a:cubicBezTo>
                  <a:cubicBezTo>
                    <a:pt x="3799" y="3458"/>
                    <a:pt x="4156" y="3232"/>
                    <a:pt x="4335" y="2803"/>
                  </a:cubicBezTo>
                  <a:cubicBezTo>
                    <a:pt x="4501" y="2434"/>
                    <a:pt x="4501" y="1982"/>
                    <a:pt x="4335" y="1565"/>
                  </a:cubicBezTo>
                  <a:cubicBezTo>
                    <a:pt x="4316" y="1498"/>
                    <a:pt x="4244" y="1447"/>
                    <a:pt x="4167" y="1447"/>
                  </a:cubicBezTo>
                  <a:cubicBezTo>
                    <a:pt x="4147" y="1447"/>
                    <a:pt x="4128" y="1450"/>
                    <a:pt x="4108" y="1458"/>
                  </a:cubicBezTo>
                  <a:cubicBezTo>
                    <a:pt x="4025" y="1493"/>
                    <a:pt x="3965" y="1589"/>
                    <a:pt x="4013" y="1684"/>
                  </a:cubicBezTo>
                  <a:cubicBezTo>
                    <a:pt x="4120" y="2029"/>
                    <a:pt x="4144" y="2374"/>
                    <a:pt x="4025" y="2648"/>
                  </a:cubicBezTo>
                  <a:cubicBezTo>
                    <a:pt x="3927" y="2880"/>
                    <a:pt x="3758" y="3083"/>
                    <a:pt x="3320" y="3083"/>
                  </a:cubicBezTo>
                  <a:cubicBezTo>
                    <a:pt x="3016" y="3083"/>
                    <a:pt x="2583" y="2985"/>
                    <a:pt x="1953" y="2732"/>
                  </a:cubicBezTo>
                  <a:cubicBezTo>
                    <a:pt x="1358" y="2482"/>
                    <a:pt x="977" y="2267"/>
                    <a:pt x="739" y="2029"/>
                  </a:cubicBezTo>
                  <a:cubicBezTo>
                    <a:pt x="477" y="1767"/>
                    <a:pt x="406" y="1517"/>
                    <a:pt x="525" y="1220"/>
                  </a:cubicBezTo>
                  <a:cubicBezTo>
                    <a:pt x="656" y="886"/>
                    <a:pt x="989" y="612"/>
                    <a:pt x="1418" y="458"/>
                  </a:cubicBezTo>
                  <a:cubicBezTo>
                    <a:pt x="1628" y="393"/>
                    <a:pt x="1846" y="360"/>
                    <a:pt x="2065" y="360"/>
                  </a:cubicBezTo>
                  <a:cubicBezTo>
                    <a:pt x="2328" y="360"/>
                    <a:pt x="2593" y="408"/>
                    <a:pt x="2846" y="505"/>
                  </a:cubicBezTo>
                  <a:cubicBezTo>
                    <a:pt x="3156" y="636"/>
                    <a:pt x="3442" y="839"/>
                    <a:pt x="3656" y="1101"/>
                  </a:cubicBezTo>
                  <a:cubicBezTo>
                    <a:pt x="3692" y="1144"/>
                    <a:pt x="3751" y="1170"/>
                    <a:pt x="3807" y="1170"/>
                  </a:cubicBezTo>
                  <a:cubicBezTo>
                    <a:pt x="3843" y="1170"/>
                    <a:pt x="3878" y="1159"/>
                    <a:pt x="3906" y="1136"/>
                  </a:cubicBezTo>
                  <a:cubicBezTo>
                    <a:pt x="3977" y="1077"/>
                    <a:pt x="3989" y="958"/>
                    <a:pt x="3930" y="874"/>
                  </a:cubicBezTo>
                  <a:cubicBezTo>
                    <a:pt x="3680" y="577"/>
                    <a:pt x="3358" y="339"/>
                    <a:pt x="2977" y="184"/>
                  </a:cubicBezTo>
                  <a:cubicBezTo>
                    <a:pt x="2686" y="61"/>
                    <a:pt x="2376" y="1"/>
                    <a:pt x="2067"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bg1">
                    <a:lumMod val="50000"/>
                  </a:schemeClr>
                </a:solidFill>
                <a:highlight>
                  <a:srgbClr val="FFFF00"/>
                </a:highlight>
              </a:endParaRPr>
            </a:p>
          </p:txBody>
        </p:sp>
      </p:grpSp>
      <p:grpSp>
        <p:nvGrpSpPr>
          <p:cNvPr id="19" name="Google Shape;1255;p56">
            <a:extLst>
              <a:ext uri="{FF2B5EF4-FFF2-40B4-BE49-F238E27FC236}">
                <a16:creationId xmlns:a16="http://schemas.microsoft.com/office/drawing/2014/main" id="{1BB04613-6BCC-2412-F877-93700EE77D38}"/>
              </a:ext>
            </a:extLst>
          </p:cNvPr>
          <p:cNvGrpSpPr/>
          <p:nvPr/>
        </p:nvGrpSpPr>
        <p:grpSpPr>
          <a:xfrm>
            <a:off x="1282540" y="3141556"/>
            <a:ext cx="475664" cy="399843"/>
            <a:chOff x="1552859" y="1643845"/>
            <a:chExt cx="475664" cy="399843"/>
          </a:xfrm>
        </p:grpSpPr>
        <p:sp>
          <p:nvSpPr>
            <p:cNvPr id="20" name="Google Shape;1256;p56">
              <a:extLst>
                <a:ext uri="{FF2B5EF4-FFF2-40B4-BE49-F238E27FC236}">
                  <a16:creationId xmlns:a16="http://schemas.microsoft.com/office/drawing/2014/main" id="{7501AD96-EA10-896D-6E60-3D7F08E2B711}"/>
                </a:ext>
              </a:extLst>
            </p:cNvPr>
            <p:cNvSpPr/>
            <p:nvPr/>
          </p:nvSpPr>
          <p:spPr>
            <a:xfrm>
              <a:off x="1648241" y="1718264"/>
              <a:ext cx="287641" cy="287673"/>
            </a:xfrm>
            <a:custGeom>
              <a:avLst/>
              <a:gdLst/>
              <a:ahLst/>
              <a:cxnLst/>
              <a:rect l="l" t="t" r="r" b="b"/>
              <a:pathLst>
                <a:path w="9029" h="9030" extrusionOk="0">
                  <a:moveTo>
                    <a:pt x="4518" y="438"/>
                  </a:moveTo>
                  <a:cubicBezTo>
                    <a:pt x="6767" y="438"/>
                    <a:pt x="8594" y="2269"/>
                    <a:pt x="8594" y="4516"/>
                  </a:cubicBezTo>
                  <a:cubicBezTo>
                    <a:pt x="8594" y="6765"/>
                    <a:pt x="6765" y="8592"/>
                    <a:pt x="4518" y="8592"/>
                  </a:cubicBezTo>
                  <a:cubicBezTo>
                    <a:pt x="2268" y="8592"/>
                    <a:pt x="439" y="6761"/>
                    <a:pt x="439" y="4516"/>
                  </a:cubicBezTo>
                  <a:cubicBezTo>
                    <a:pt x="437" y="2267"/>
                    <a:pt x="2268" y="438"/>
                    <a:pt x="4518" y="438"/>
                  </a:cubicBezTo>
                  <a:close/>
                  <a:moveTo>
                    <a:pt x="4515" y="1"/>
                  </a:moveTo>
                  <a:cubicBezTo>
                    <a:pt x="2025" y="1"/>
                    <a:pt x="0" y="2026"/>
                    <a:pt x="0" y="4516"/>
                  </a:cubicBezTo>
                  <a:cubicBezTo>
                    <a:pt x="0" y="7004"/>
                    <a:pt x="2025" y="9029"/>
                    <a:pt x="4515" y="9029"/>
                  </a:cubicBezTo>
                  <a:cubicBezTo>
                    <a:pt x="7003" y="9029"/>
                    <a:pt x="9029" y="7004"/>
                    <a:pt x="9029" y="4516"/>
                  </a:cubicBezTo>
                  <a:cubicBezTo>
                    <a:pt x="9029" y="2026"/>
                    <a:pt x="7003" y="1"/>
                    <a:pt x="45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257;p56">
              <a:extLst>
                <a:ext uri="{FF2B5EF4-FFF2-40B4-BE49-F238E27FC236}">
                  <a16:creationId xmlns:a16="http://schemas.microsoft.com/office/drawing/2014/main" id="{A7EC6620-1740-C77D-7A7B-7933273F4EEB}"/>
                </a:ext>
              </a:extLst>
            </p:cNvPr>
            <p:cNvSpPr/>
            <p:nvPr/>
          </p:nvSpPr>
          <p:spPr>
            <a:xfrm>
              <a:off x="1552859" y="1654103"/>
              <a:ext cx="97420" cy="389585"/>
            </a:xfrm>
            <a:custGeom>
              <a:avLst/>
              <a:gdLst/>
              <a:ahLst/>
              <a:cxnLst/>
              <a:rect l="l" t="t" r="r" b="b"/>
              <a:pathLst>
                <a:path w="3058" h="12229" extrusionOk="0">
                  <a:moveTo>
                    <a:pt x="2625" y="2929"/>
                  </a:moveTo>
                  <a:lnTo>
                    <a:pt x="2625" y="2976"/>
                  </a:lnTo>
                  <a:cubicBezTo>
                    <a:pt x="2625" y="3215"/>
                    <a:pt x="2429" y="3409"/>
                    <a:pt x="2192" y="3409"/>
                  </a:cubicBezTo>
                  <a:lnTo>
                    <a:pt x="877" y="3409"/>
                  </a:lnTo>
                  <a:cubicBezTo>
                    <a:pt x="636" y="3409"/>
                    <a:pt x="442" y="3217"/>
                    <a:pt x="442" y="2976"/>
                  </a:cubicBezTo>
                  <a:lnTo>
                    <a:pt x="442" y="2929"/>
                  </a:lnTo>
                  <a:close/>
                  <a:moveTo>
                    <a:pt x="1740" y="3846"/>
                  </a:moveTo>
                  <a:lnTo>
                    <a:pt x="1740" y="6306"/>
                  </a:lnTo>
                  <a:lnTo>
                    <a:pt x="1327" y="6306"/>
                  </a:lnTo>
                  <a:lnTo>
                    <a:pt x="1327" y="3846"/>
                  </a:lnTo>
                  <a:close/>
                  <a:moveTo>
                    <a:pt x="1937" y="6743"/>
                  </a:moveTo>
                  <a:cubicBezTo>
                    <a:pt x="1949" y="6743"/>
                    <a:pt x="1960" y="6754"/>
                    <a:pt x="1960" y="6765"/>
                  </a:cubicBezTo>
                  <a:lnTo>
                    <a:pt x="2163" y="11124"/>
                  </a:lnTo>
                  <a:lnTo>
                    <a:pt x="2163" y="11126"/>
                  </a:lnTo>
                  <a:cubicBezTo>
                    <a:pt x="2182" y="11489"/>
                    <a:pt x="1894" y="11792"/>
                    <a:pt x="1532" y="11792"/>
                  </a:cubicBezTo>
                  <a:cubicBezTo>
                    <a:pt x="1171" y="11792"/>
                    <a:pt x="881" y="11491"/>
                    <a:pt x="903" y="11126"/>
                  </a:cubicBezTo>
                  <a:lnTo>
                    <a:pt x="1105" y="6767"/>
                  </a:lnTo>
                  <a:cubicBezTo>
                    <a:pt x="1105" y="6754"/>
                    <a:pt x="1116" y="6743"/>
                    <a:pt x="1133" y="6743"/>
                  </a:cubicBezTo>
                  <a:close/>
                  <a:moveTo>
                    <a:pt x="220" y="0"/>
                  </a:moveTo>
                  <a:cubicBezTo>
                    <a:pt x="101" y="0"/>
                    <a:pt x="1" y="98"/>
                    <a:pt x="1" y="220"/>
                  </a:cubicBezTo>
                  <a:lnTo>
                    <a:pt x="1" y="2976"/>
                  </a:lnTo>
                  <a:cubicBezTo>
                    <a:pt x="1" y="3456"/>
                    <a:pt x="391" y="3846"/>
                    <a:pt x="871" y="3846"/>
                  </a:cubicBezTo>
                  <a:lnTo>
                    <a:pt x="886" y="3846"/>
                  </a:lnTo>
                  <a:lnTo>
                    <a:pt x="886" y="6374"/>
                  </a:lnTo>
                  <a:cubicBezTo>
                    <a:pt x="762" y="6451"/>
                    <a:pt x="677" y="6588"/>
                    <a:pt x="666" y="6745"/>
                  </a:cubicBezTo>
                  <a:lnTo>
                    <a:pt x="463" y="11105"/>
                  </a:lnTo>
                  <a:cubicBezTo>
                    <a:pt x="431" y="11717"/>
                    <a:pt x="915" y="12229"/>
                    <a:pt x="1529" y="12229"/>
                  </a:cubicBezTo>
                  <a:cubicBezTo>
                    <a:pt x="2145" y="12227"/>
                    <a:pt x="2629" y="11715"/>
                    <a:pt x="2597" y="11105"/>
                  </a:cubicBezTo>
                  <a:lnTo>
                    <a:pt x="2395" y="6743"/>
                  </a:lnTo>
                  <a:cubicBezTo>
                    <a:pt x="2386" y="6585"/>
                    <a:pt x="2299" y="6449"/>
                    <a:pt x="2173" y="6374"/>
                  </a:cubicBezTo>
                  <a:lnTo>
                    <a:pt x="2173" y="3846"/>
                  </a:lnTo>
                  <a:lnTo>
                    <a:pt x="2190" y="3846"/>
                  </a:lnTo>
                  <a:cubicBezTo>
                    <a:pt x="2670" y="3846"/>
                    <a:pt x="3058" y="3456"/>
                    <a:pt x="3058" y="2976"/>
                  </a:cubicBezTo>
                  <a:lnTo>
                    <a:pt x="3058" y="220"/>
                  </a:lnTo>
                  <a:cubicBezTo>
                    <a:pt x="3058" y="98"/>
                    <a:pt x="2960" y="0"/>
                    <a:pt x="2841" y="0"/>
                  </a:cubicBezTo>
                  <a:cubicBezTo>
                    <a:pt x="2721" y="0"/>
                    <a:pt x="2621" y="98"/>
                    <a:pt x="2621" y="220"/>
                  </a:cubicBezTo>
                  <a:lnTo>
                    <a:pt x="2621" y="2494"/>
                  </a:lnTo>
                  <a:lnTo>
                    <a:pt x="2173" y="2494"/>
                  </a:lnTo>
                  <a:lnTo>
                    <a:pt x="2173" y="220"/>
                  </a:lnTo>
                  <a:cubicBezTo>
                    <a:pt x="2173" y="98"/>
                    <a:pt x="2075" y="0"/>
                    <a:pt x="1956" y="0"/>
                  </a:cubicBezTo>
                  <a:cubicBezTo>
                    <a:pt x="1834" y="0"/>
                    <a:pt x="1736" y="98"/>
                    <a:pt x="1736" y="220"/>
                  </a:cubicBezTo>
                  <a:lnTo>
                    <a:pt x="1736" y="2494"/>
                  </a:lnTo>
                  <a:lnTo>
                    <a:pt x="1323" y="2494"/>
                  </a:lnTo>
                  <a:lnTo>
                    <a:pt x="1323" y="220"/>
                  </a:lnTo>
                  <a:cubicBezTo>
                    <a:pt x="1323" y="98"/>
                    <a:pt x="1225" y="0"/>
                    <a:pt x="1105" y="0"/>
                  </a:cubicBezTo>
                  <a:cubicBezTo>
                    <a:pt x="986" y="0"/>
                    <a:pt x="886" y="98"/>
                    <a:pt x="886" y="220"/>
                  </a:cubicBezTo>
                  <a:lnTo>
                    <a:pt x="886" y="2494"/>
                  </a:lnTo>
                  <a:lnTo>
                    <a:pt x="438" y="2494"/>
                  </a:lnTo>
                  <a:lnTo>
                    <a:pt x="438" y="220"/>
                  </a:lnTo>
                  <a:cubicBezTo>
                    <a:pt x="438" y="98"/>
                    <a:pt x="340" y="0"/>
                    <a:pt x="22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258;p56">
              <a:extLst>
                <a:ext uri="{FF2B5EF4-FFF2-40B4-BE49-F238E27FC236}">
                  <a16:creationId xmlns:a16="http://schemas.microsoft.com/office/drawing/2014/main" id="{558DE78A-8858-1070-3070-EC2561A8CFC1}"/>
                </a:ext>
              </a:extLst>
            </p:cNvPr>
            <p:cNvSpPr/>
            <p:nvPr/>
          </p:nvSpPr>
          <p:spPr>
            <a:xfrm>
              <a:off x="1684208" y="1754327"/>
              <a:ext cx="215675" cy="214592"/>
            </a:xfrm>
            <a:custGeom>
              <a:avLst/>
              <a:gdLst/>
              <a:ahLst/>
              <a:cxnLst/>
              <a:rect l="l" t="t" r="r" b="b"/>
              <a:pathLst>
                <a:path w="6770" h="6736" extrusionOk="0">
                  <a:moveTo>
                    <a:pt x="3386" y="1"/>
                  </a:moveTo>
                  <a:cubicBezTo>
                    <a:pt x="1521" y="1"/>
                    <a:pt x="1" y="1521"/>
                    <a:pt x="1" y="3386"/>
                  </a:cubicBezTo>
                  <a:cubicBezTo>
                    <a:pt x="5" y="5021"/>
                    <a:pt x="1171" y="6422"/>
                    <a:pt x="2781" y="6712"/>
                  </a:cubicBezTo>
                  <a:cubicBezTo>
                    <a:pt x="2794" y="6714"/>
                    <a:pt x="2807" y="6716"/>
                    <a:pt x="2820" y="6716"/>
                  </a:cubicBezTo>
                  <a:cubicBezTo>
                    <a:pt x="2923" y="6716"/>
                    <a:pt x="3016" y="6643"/>
                    <a:pt x="3035" y="6535"/>
                  </a:cubicBezTo>
                  <a:cubicBezTo>
                    <a:pt x="3056" y="6418"/>
                    <a:pt x="2979" y="6305"/>
                    <a:pt x="2858" y="6283"/>
                  </a:cubicBezTo>
                  <a:cubicBezTo>
                    <a:pt x="1457" y="6030"/>
                    <a:pt x="438" y="4808"/>
                    <a:pt x="438" y="3384"/>
                  </a:cubicBezTo>
                  <a:cubicBezTo>
                    <a:pt x="438" y="1757"/>
                    <a:pt x="1760" y="436"/>
                    <a:pt x="3386" y="436"/>
                  </a:cubicBezTo>
                  <a:cubicBezTo>
                    <a:pt x="5011" y="436"/>
                    <a:pt x="6333" y="1757"/>
                    <a:pt x="6333" y="3384"/>
                  </a:cubicBezTo>
                  <a:cubicBezTo>
                    <a:pt x="6333" y="4840"/>
                    <a:pt x="5245" y="6096"/>
                    <a:pt x="3806" y="6301"/>
                  </a:cubicBezTo>
                  <a:cubicBezTo>
                    <a:pt x="3687" y="6318"/>
                    <a:pt x="3604" y="6428"/>
                    <a:pt x="3621" y="6550"/>
                  </a:cubicBezTo>
                  <a:cubicBezTo>
                    <a:pt x="3636" y="6659"/>
                    <a:pt x="3730" y="6735"/>
                    <a:pt x="3836" y="6735"/>
                  </a:cubicBezTo>
                  <a:cubicBezTo>
                    <a:pt x="3847" y="6735"/>
                    <a:pt x="3858" y="6735"/>
                    <a:pt x="3868" y="6733"/>
                  </a:cubicBezTo>
                  <a:cubicBezTo>
                    <a:pt x="4668" y="6618"/>
                    <a:pt x="5401" y="6222"/>
                    <a:pt x="5934" y="5612"/>
                  </a:cubicBezTo>
                  <a:cubicBezTo>
                    <a:pt x="6471" y="4996"/>
                    <a:pt x="6770" y="4205"/>
                    <a:pt x="6770" y="3386"/>
                  </a:cubicBezTo>
                  <a:cubicBezTo>
                    <a:pt x="6770" y="1521"/>
                    <a:pt x="5252" y="1"/>
                    <a:pt x="338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259;p56">
              <a:extLst>
                <a:ext uri="{FF2B5EF4-FFF2-40B4-BE49-F238E27FC236}">
                  <a16:creationId xmlns:a16="http://schemas.microsoft.com/office/drawing/2014/main" id="{22C21A0A-3697-3B54-8413-36FB5311E8F4}"/>
                </a:ext>
              </a:extLst>
            </p:cNvPr>
            <p:cNvSpPr/>
            <p:nvPr/>
          </p:nvSpPr>
          <p:spPr>
            <a:xfrm>
              <a:off x="1942986" y="1643845"/>
              <a:ext cx="85537" cy="399716"/>
            </a:xfrm>
            <a:custGeom>
              <a:avLst/>
              <a:gdLst/>
              <a:ahLst/>
              <a:cxnLst/>
              <a:rect l="l" t="t" r="r" b="b"/>
              <a:pathLst>
                <a:path w="2685" h="12547" extrusionOk="0">
                  <a:moveTo>
                    <a:pt x="2051" y="439"/>
                  </a:moveTo>
                  <a:cubicBezTo>
                    <a:pt x="2079" y="439"/>
                    <a:pt x="2101" y="451"/>
                    <a:pt x="2113" y="458"/>
                  </a:cubicBezTo>
                  <a:cubicBezTo>
                    <a:pt x="2130" y="469"/>
                    <a:pt x="2160" y="499"/>
                    <a:pt x="2160" y="546"/>
                  </a:cubicBezTo>
                  <a:lnTo>
                    <a:pt x="2160" y="6102"/>
                  </a:lnTo>
                  <a:cubicBezTo>
                    <a:pt x="2160" y="6129"/>
                    <a:pt x="2139" y="6153"/>
                    <a:pt x="2109" y="6153"/>
                  </a:cubicBezTo>
                  <a:lnTo>
                    <a:pt x="1037" y="6153"/>
                  </a:lnTo>
                  <a:cubicBezTo>
                    <a:pt x="1015" y="6153"/>
                    <a:pt x="998" y="6140"/>
                    <a:pt x="992" y="6121"/>
                  </a:cubicBezTo>
                  <a:cubicBezTo>
                    <a:pt x="902" y="5850"/>
                    <a:pt x="715" y="5622"/>
                    <a:pt x="465" y="5481"/>
                  </a:cubicBezTo>
                  <a:cubicBezTo>
                    <a:pt x="448" y="5473"/>
                    <a:pt x="438" y="5456"/>
                    <a:pt x="438" y="5439"/>
                  </a:cubicBezTo>
                  <a:lnTo>
                    <a:pt x="438" y="2669"/>
                  </a:lnTo>
                  <a:cubicBezTo>
                    <a:pt x="438" y="1672"/>
                    <a:pt x="1073" y="776"/>
                    <a:pt x="2015" y="446"/>
                  </a:cubicBezTo>
                  <a:cubicBezTo>
                    <a:pt x="2028" y="441"/>
                    <a:pt x="2040" y="439"/>
                    <a:pt x="2051" y="439"/>
                  </a:cubicBezTo>
                  <a:close/>
                  <a:moveTo>
                    <a:pt x="1793" y="6588"/>
                  </a:moveTo>
                  <a:lnTo>
                    <a:pt x="1793" y="7176"/>
                  </a:lnTo>
                  <a:lnTo>
                    <a:pt x="1382" y="7176"/>
                  </a:lnTo>
                  <a:lnTo>
                    <a:pt x="1382" y="6588"/>
                  </a:lnTo>
                  <a:close/>
                  <a:moveTo>
                    <a:pt x="2052" y="1"/>
                  </a:moveTo>
                  <a:cubicBezTo>
                    <a:pt x="1992" y="1"/>
                    <a:pt x="1931" y="11"/>
                    <a:pt x="1872" y="32"/>
                  </a:cubicBezTo>
                  <a:cubicBezTo>
                    <a:pt x="753" y="424"/>
                    <a:pt x="1" y="1484"/>
                    <a:pt x="1" y="2667"/>
                  </a:cubicBezTo>
                  <a:lnTo>
                    <a:pt x="1" y="5436"/>
                  </a:lnTo>
                  <a:cubicBezTo>
                    <a:pt x="1" y="5611"/>
                    <a:pt x="96" y="5775"/>
                    <a:pt x="252" y="5861"/>
                  </a:cubicBezTo>
                  <a:cubicBezTo>
                    <a:pt x="406" y="5948"/>
                    <a:pt x="523" y="6087"/>
                    <a:pt x="580" y="6255"/>
                  </a:cubicBezTo>
                  <a:cubicBezTo>
                    <a:pt x="636" y="6421"/>
                    <a:pt x="777" y="6543"/>
                    <a:pt x="945" y="6577"/>
                  </a:cubicBezTo>
                  <a:lnTo>
                    <a:pt x="945" y="7242"/>
                  </a:lnTo>
                  <a:cubicBezTo>
                    <a:pt x="819" y="7321"/>
                    <a:pt x="734" y="7455"/>
                    <a:pt x="723" y="7611"/>
                  </a:cubicBezTo>
                  <a:lnTo>
                    <a:pt x="521" y="11421"/>
                  </a:lnTo>
                  <a:cubicBezTo>
                    <a:pt x="489" y="12035"/>
                    <a:pt x="973" y="12546"/>
                    <a:pt x="1587" y="12546"/>
                  </a:cubicBezTo>
                  <a:cubicBezTo>
                    <a:pt x="2199" y="12546"/>
                    <a:pt x="2685" y="12035"/>
                    <a:pt x="2653" y="11421"/>
                  </a:cubicBezTo>
                  <a:lnTo>
                    <a:pt x="2580" y="10086"/>
                  </a:lnTo>
                  <a:cubicBezTo>
                    <a:pt x="2576" y="9972"/>
                    <a:pt x="2480" y="9881"/>
                    <a:pt x="2367" y="9881"/>
                  </a:cubicBezTo>
                  <a:cubicBezTo>
                    <a:pt x="2362" y="9881"/>
                    <a:pt x="2357" y="9881"/>
                    <a:pt x="2352" y="9881"/>
                  </a:cubicBezTo>
                  <a:cubicBezTo>
                    <a:pt x="2233" y="9886"/>
                    <a:pt x="2139" y="9990"/>
                    <a:pt x="2147" y="10110"/>
                  </a:cubicBezTo>
                  <a:lnTo>
                    <a:pt x="2218" y="11451"/>
                  </a:lnTo>
                  <a:cubicBezTo>
                    <a:pt x="2237" y="11813"/>
                    <a:pt x="1949" y="12114"/>
                    <a:pt x="1589" y="12114"/>
                  </a:cubicBezTo>
                  <a:cubicBezTo>
                    <a:pt x="1226" y="12114"/>
                    <a:pt x="941" y="11811"/>
                    <a:pt x="960" y="11451"/>
                  </a:cubicBezTo>
                  <a:lnTo>
                    <a:pt x="1162" y="7641"/>
                  </a:lnTo>
                  <a:cubicBezTo>
                    <a:pt x="1162" y="7626"/>
                    <a:pt x="1173" y="7615"/>
                    <a:pt x="1190" y="7615"/>
                  </a:cubicBezTo>
                  <a:lnTo>
                    <a:pt x="1994" y="7615"/>
                  </a:lnTo>
                  <a:cubicBezTo>
                    <a:pt x="2007" y="7615"/>
                    <a:pt x="2019" y="7626"/>
                    <a:pt x="2019" y="7641"/>
                  </a:cubicBezTo>
                  <a:lnTo>
                    <a:pt x="2096" y="9095"/>
                  </a:lnTo>
                  <a:cubicBezTo>
                    <a:pt x="2100" y="9209"/>
                    <a:pt x="2196" y="9300"/>
                    <a:pt x="2309" y="9300"/>
                  </a:cubicBezTo>
                  <a:cubicBezTo>
                    <a:pt x="2314" y="9300"/>
                    <a:pt x="2319" y="9300"/>
                    <a:pt x="2324" y="9299"/>
                  </a:cubicBezTo>
                  <a:cubicBezTo>
                    <a:pt x="2446" y="9295"/>
                    <a:pt x="2538" y="9191"/>
                    <a:pt x="2529" y="9071"/>
                  </a:cubicBezTo>
                  <a:lnTo>
                    <a:pt x="2452" y="7615"/>
                  </a:lnTo>
                  <a:cubicBezTo>
                    <a:pt x="2444" y="7460"/>
                    <a:pt x="2356" y="7323"/>
                    <a:pt x="2231" y="7249"/>
                  </a:cubicBezTo>
                  <a:lnTo>
                    <a:pt x="2231" y="6575"/>
                  </a:lnTo>
                  <a:cubicBezTo>
                    <a:pt x="2442" y="6522"/>
                    <a:pt x="2597" y="6330"/>
                    <a:pt x="2597" y="6102"/>
                  </a:cubicBezTo>
                  <a:lnTo>
                    <a:pt x="2597" y="546"/>
                  </a:lnTo>
                  <a:cubicBezTo>
                    <a:pt x="2597" y="371"/>
                    <a:pt x="2512" y="205"/>
                    <a:pt x="2367" y="100"/>
                  </a:cubicBezTo>
                  <a:cubicBezTo>
                    <a:pt x="2274" y="35"/>
                    <a:pt x="2164" y="1"/>
                    <a:pt x="205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17"/>
        <p:cNvGrpSpPr/>
        <p:nvPr/>
      </p:nvGrpSpPr>
      <p:grpSpPr>
        <a:xfrm>
          <a:off x="0" y="0"/>
          <a:ext cx="0" cy="0"/>
          <a:chOff x="0" y="0"/>
          <a:chExt cx="0" cy="0"/>
        </a:xfrm>
      </p:grpSpPr>
      <p:sp>
        <p:nvSpPr>
          <p:cNvPr id="518" name="Google Shape;518;p39"/>
          <p:cNvSpPr txBox="1">
            <a:spLocks noGrp="1"/>
          </p:cNvSpPr>
          <p:nvPr>
            <p:ph type="title"/>
          </p:nvPr>
        </p:nvSpPr>
        <p:spPr>
          <a:xfrm>
            <a:off x="720000" y="365760"/>
            <a:ext cx="7704000" cy="548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Our Location</a:t>
            </a:r>
            <a:endParaRPr dirty="0"/>
          </a:p>
        </p:txBody>
      </p:sp>
      <p:sp>
        <p:nvSpPr>
          <p:cNvPr id="571" name="Google Shape;571;p39"/>
          <p:cNvSpPr txBox="1">
            <a:spLocks noGrp="1"/>
          </p:cNvSpPr>
          <p:nvPr>
            <p:ph type="subTitle" idx="4294967295"/>
          </p:nvPr>
        </p:nvSpPr>
        <p:spPr>
          <a:xfrm rot="21055839">
            <a:off x="277712" y="2641984"/>
            <a:ext cx="775004" cy="457200"/>
          </a:xfrm>
          <a:prstGeom prst="rect">
            <a:avLst/>
          </a:prstGeom>
        </p:spPr>
        <p:txBody>
          <a:bodyPr spcFirstLastPara="1" wrap="square" lIns="91425" tIns="91425" rIns="91425" bIns="91425" anchor="t" anchorCtr="0">
            <a:noAutofit/>
          </a:bodyPr>
          <a:lstStyle/>
          <a:p>
            <a:pPr marL="0" lvl="0" indent="0" algn="r" rtl="0">
              <a:spcBef>
                <a:spcPts val="0"/>
              </a:spcBef>
              <a:spcAft>
                <a:spcPts val="1600"/>
              </a:spcAft>
              <a:buNone/>
            </a:pPr>
            <a:r>
              <a:rPr lang="en" sz="1500" dirty="0">
                <a:latin typeface="Cinzel Decorative"/>
                <a:ea typeface="Cinzel Decorative"/>
                <a:cs typeface="Cinzel Decorative"/>
                <a:sym typeface="Cinzel Decorative"/>
              </a:rPr>
              <a:t>New York</a:t>
            </a:r>
            <a:endParaRPr sz="1500" dirty="0">
              <a:latin typeface="Cinzel Decorative"/>
              <a:ea typeface="Cinzel Decorative"/>
              <a:cs typeface="Cinzel Decorative"/>
              <a:sym typeface="Cinzel Decorative"/>
            </a:endParaRPr>
          </a:p>
        </p:txBody>
      </p:sp>
      <p:grpSp>
        <p:nvGrpSpPr>
          <p:cNvPr id="573" name="Group 572">
            <a:extLst>
              <a:ext uri="{FF2B5EF4-FFF2-40B4-BE49-F238E27FC236}">
                <a16:creationId xmlns:a16="http://schemas.microsoft.com/office/drawing/2014/main" id="{CA57A103-0A94-99E8-8A77-5666A36213BC}"/>
              </a:ext>
            </a:extLst>
          </p:cNvPr>
          <p:cNvGrpSpPr/>
          <p:nvPr/>
        </p:nvGrpSpPr>
        <p:grpSpPr>
          <a:xfrm>
            <a:off x="1036614" y="1518858"/>
            <a:ext cx="7070771" cy="3509530"/>
            <a:chOff x="1036614" y="1139722"/>
            <a:chExt cx="7070771" cy="3509530"/>
          </a:xfrm>
          <a:solidFill>
            <a:schemeClr val="bg1">
              <a:lumMod val="75000"/>
            </a:schemeClr>
          </a:solidFill>
        </p:grpSpPr>
        <p:sp>
          <p:nvSpPr>
            <p:cNvPr id="3" name="Google Shape;3330;p64">
              <a:extLst>
                <a:ext uri="{FF2B5EF4-FFF2-40B4-BE49-F238E27FC236}">
                  <a16:creationId xmlns:a16="http://schemas.microsoft.com/office/drawing/2014/main" id="{6D850442-ED9C-A5D7-1428-A2A22E2F8935}"/>
                </a:ext>
              </a:extLst>
            </p:cNvPr>
            <p:cNvSpPr/>
            <p:nvPr/>
          </p:nvSpPr>
          <p:spPr>
            <a:xfrm>
              <a:off x="5192610" y="2855975"/>
              <a:ext cx="1465115" cy="304683"/>
            </a:xfrm>
            <a:custGeom>
              <a:avLst/>
              <a:gdLst/>
              <a:ahLst/>
              <a:cxnLst/>
              <a:rect l="l" t="t" r="r" b="b"/>
              <a:pathLst>
                <a:path w="59156" h="13204" extrusionOk="0">
                  <a:moveTo>
                    <a:pt x="1" y="0"/>
                  </a:moveTo>
                  <a:lnTo>
                    <a:pt x="1" y="0"/>
                  </a:lnTo>
                  <a:close/>
                  <a:moveTo>
                    <a:pt x="59155" y="13203"/>
                  </a:move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4" name="Google Shape;3331;p64">
              <a:extLst>
                <a:ext uri="{FF2B5EF4-FFF2-40B4-BE49-F238E27FC236}">
                  <a16:creationId xmlns:a16="http://schemas.microsoft.com/office/drawing/2014/main" id="{14DC8B6F-E0B1-D1CD-0CD3-F0D609C72103}"/>
                </a:ext>
              </a:extLst>
            </p:cNvPr>
            <p:cNvSpPr/>
            <p:nvPr/>
          </p:nvSpPr>
          <p:spPr>
            <a:xfrm>
              <a:off x="3687720" y="1256828"/>
              <a:ext cx="4080259" cy="2869820"/>
            </a:xfrm>
            <a:custGeom>
              <a:avLst/>
              <a:gdLst/>
              <a:ahLst/>
              <a:cxnLst/>
              <a:rect l="l" t="t" r="r" b="b"/>
              <a:pathLst>
                <a:path w="164746" h="124369" extrusionOk="0">
                  <a:moveTo>
                    <a:pt x="49520" y="11070"/>
                  </a:moveTo>
                  <a:cubicBezTo>
                    <a:pt x="49737" y="11070"/>
                    <a:pt x="49861" y="11136"/>
                    <a:pt x="49875" y="11358"/>
                  </a:cubicBezTo>
                  <a:cubicBezTo>
                    <a:pt x="49875" y="11575"/>
                    <a:pt x="49818" y="11698"/>
                    <a:pt x="49684" y="11698"/>
                  </a:cubicBezTo>
                  <a:cubicBezTo>
                    <a:pt x="49636" y="11698"/>
                    <a:pt x="49580" y="11683"/>
                    <a:pt x="49512" y="11651"/>
                  </a:cubicBezTo>
                  <a:cubicBezTo>
                    <a:pt x="49305" y="11565"/>
                    <a:pt x="49115" y="11444"/>
                    <a:pt x="48925" y="11323"/>
                  </a:cubicBezTo>
                  <a:lnTo>
                    <a:pt x="49339" y="11081"/>
                  </a:lnTo>
                  <a:cubicBezTo>
                    <a:pt x="49405" y="11074"/>
                    <a:pt x="49465" y="11070"/>
                    <a:pt x="49520" y="11070"/>
                  </a:cubicBezTo>
                  <a:close/>
                  <a:moveTo>
                    <a:pt x="46983" y="11081"/>
                  </a:moveTo>
                  <a:cubicBezTo>
                    <a:pt x="47014" y="11081"/>
                    <a:pt x="47051" y="11087"/>
                    <a:pt x="47093" y="11098"/>
                  </a:cubicBezTo>
                  <a:cubicBezTo>
                    <a:pt x="47369" y="11185"/>
                    <a:pt x="47870" y="11168"/>
                    <a:pt x="47767" y="11686"/>
                  </a:cubicBezTo>
                  <a:cubicBezTo>
                    <a:pt x="47732" y="11893"/>
                    <a:pt x="47888" y="12274"/>
                    <a:pt x="47490" y="12343"/>
                  </a:cubicBezTo>
                  <a:cubicBezTo>
                    <a:pt x="47110" y="12222"/>
                    <a:pt x="46834" y="11893"/>
                    <a:pt x="46799" y="11496"/>
                  </a:cubicBezTo>
                  <a:cubicBezTo>
                    <a:pt x="46784" y="11302"/>
                    <a:pt x="46782" y="11081"/>
                    <a:pt x="46983" y="11081"/>
                  </a:cubicBezTo>
                  <a:close/>
                  <a:moveTo>
                    <a:pt x="38158" y="11530"/>
                  </a:moveTo>
                  <a:cubicBezTo>
                    <a:pt x="38279" y="11530"/>
                    <a:pt x="38417" y="11703"/>
                    <a:pt x="38642" y="11876"/>
                  </a:cubicBezTo>
                  <a:cubicBezTo>
                    <a:pt x="38366" y="12118"/>
                    <a:pt x="38089" y="12360"/>
                    <a:pt x="37778" y="12585"/>
                  </a:cubicBezTo>
                  <a:cubicBezTo>
                    <a:pt x="35549" y="13967"/>
                    <a:pt x="35514" y="15903"/>
                    <a:pt x="37692" y="17268"/>
                  </a:cubicBezTo>
                  <a:cubicBezTo>
                    <a:pt x="38003" y="17458"/>
                    <a:pt x="38227" y="17631"/>
                    <a:pt x="38158" y="18080"/>
                  </a:cubicBezTo>
                  <a:cubicBezTo>
                    <a:pt x="38106" y="18529"/>
                    <a:pt x="37951" y="18599"/>
                    <a:pt x="37553" y="18737"/>
                  </a:cubicBezTo>
                  <a:cubicBezTo>
                    <a:pt x="36568" y="19117"/>
                    <a:pt x="36309" y="19981"/>
                    <a:pt x="36378" y="20949"/>
                  </a:cubicBezTo>
                  <a:cubicBezTo>
                    <a:pt x="36427" y="21679"/>
                    <a:pt x="36279" y="22143"/>
                    <a:pt x="35819" y="22143"/>
                  </a:cubicBezTo>
                  <a:cubicBezTo>
                    <a:pt x="35625" y="22143"/>
                    <a:pt x="35377" y="22061"/>
                    <a:pt x="35065" y="21882"/>
                  </a:cubicBezTo>
                  <a:cubicBezTo>
                    <a:pt x="34913" y="21798"/>
                    <a:pt x="34745" y="21754"/>
                    <a:pt x="34578" y="21754"/>
                  </a:cubicBezTo>
                  <a:cubicBezTo>
                    <a:pt x="34403" y="21754"/>
                    <a:pt x="34230" y="21802"/>
                    <a:pt x="34080" y="21899"/>
                  </a:cubicBezTo>
                  <a:cubicBezTo>
                    <a:pt x="33134" y="22372"/>
                    <a:pt x="32094" y="22613"/>
                    <a:pt x="31041" y="22613"/>
                  </a:cubicBezTo>
                  <a:cubicBezTo>
                    <a:pt x="30747" y="22613"/>
                    <a:pt x="30451" y="22594"/>
                    <a:pt x="30157" y="22556"/>
                  </a:cubicBezTo>
                  <a:cubicBezTo>
                    <a:pt x="29915" y="22521"/>
                    <a:pt x="29759" y="22608"/>
                    <a:pt x="29829" y="22262"/>
                  </a:cubicBezTo>
                  <a:lnTo>
                    <a:pt x="29829" y="22262"/>
                  </a:lnTo>
                  <a:lnTo>
                    <a:pt x="29829" y="22279"/>
                  </a:lnTo>
                  <a:cubicBezTo>
                    <a:pt x="29898" y="21986"/>
                    <a:pt x="29984" y="21882"/>
                    <a:pt x="30364" y="21830"/>
                  </a:cubicBezTo>
                  <a:cubicBezTo>
                    <a:pt x="31505" y="21675"/>
                    <a:pt x="32836" y="21467"/>
                    <a:pt x="33354" y="20361"/>
                  </a:cubicBezTo>
                  <a:cubicBezTo>
                    <a:pt x="33821" y="19342"/>
                    <a:pt x="33872" y="18184"/>
                    <a:pt x="34927" y="17458"/>
                  </a:cubicBezTo>
                  <a:cubicBezTo>
                    <a:pt x="35238" y="17216"/>
                    <a:pt x="34978" y="16836"/>
                    <a:pt x="34667" y="16594"/>
                  </a:cubicBezTo>
                  <a:cubicBezTo>
                    <a:pt x="33216" y="15436"/>
                    <a:pt x="33907" y="14572"/>
                    <a:pt x="35099" y="13846"/>
                  </a:cubicBezTo>
                  <a:cubicBezTo>
                    <a:pt x="35860" y="13380"/>
                    <a:pt x="36724" y="13086"/>
                    <a:pt x="37018" y="12066"/>
                  </a:cubicBezTo>
                  <a:cubicBezTo>
                    <a:pt x="37156" y="11582"/>
                    <a:pt x="37709" y="11548"/>
                    <a:pt x="38158" y="11530"/>
                  </a:cubicBezTo>
                  <a:close/>
                  <a:moveTo>
                    <a:pt x="46802" y="32066"/>
                  </a:moveTo>
                  <a:cubicBezTo>
                    <a:pt x="47245" y="32066"/>
                    <a:pt x="47720" y="32469"/>
                    <a:pt x="47888" y="33080"/>
                  </a:cubicBezTo>
                  <a:cubicBezTo>
                    <a:pt x="48059" y="33754"/>
                    <a:pt x="48393" y="34225"/>
                    <a:pt x="48918" y="34225"/>
                  </a:cubicBezTo>
                  <a:cubicBezTo>
                    <a:pt x="49080" y="34225"/>
                    <a:pt x="49261" y="34181"/>
                    <a:pt x="49460" y="34083"/>
                  </a:cubicBezTo>
                  <a:cubicBezTo>
                    <a:pt x="50103" y="33764"/>
                    <a:pt x="50701" y="33627"/>
                    <a:pt x="51269" y="33627"/>
                  </a:cubicBezTo>
                  <a:cubicBezTo>
                    <a:pt x="52489" y="33627"/>
                    <a:pt x="53566" y="34260"/>
                    <a:pt x="54628" y="35085"/>
                  </a:cubicBezTo>
                  <a:cubicBezTo>
                    <a:pt x="54818" y="35223"/>
                    <a:pt x="55008" y="35396"/>
                    <a:pt x="55163" y="35586"/>
                  </a:cubicBezTo>
                  <a:cubicBezTo>
                    <a:pt x="55543" y="36053"/>
                    <a:pt x="56684" y="36070"/>
                    <a:pt x="56321" y="36917"/>
                  </a:cubicBezTo>
                  <a:lnTo>
                    <a:pt x="56321" y="36934"/>
                  </a:lnTo>
                  <a:cubicBezTo>
                    <a:pt x="56149" y="37350"/>
                    <a:pt x="55751" y="37415"/>
                    <a:pt x="55318" y="37415"/>
                  </a:cubicBezTo>
                  <a:cubicBezTo>
                    <a:pt x="55122" y="37415"/>
                    <a:pt x="54919" y="37401"/>
                    <a:pt x="54727" y="37401"/>
                  </a:cubicBezTo>
                  <a:cubicBezTo>
                    <a:pt x="54620" y="37401"/>
                    <a:pt x="54517" y="37405"/>
                    <a:pt x="54420" y="37418"/>
                  </a:cubicBezTo>
                  <a:cubicBezTo>
                    <a:pt x="54278" y="37432"/>
                    <a:pt x="54136" y="37440"/>
                    <a:pt x="53995" y="37440"/>
                  </a:cubicBezTo>
                  <a:cubicBezTo>
                    <a:pt x="53292" y="37440"/>
                    <a:pt x="52602" y="37262"/>
                    <a:pt x="51983" y="36917"/>
                  </a:cubicBezTo>
                  <a:cubicBezTo>
                    <a:pt x="51332" y="36539"/>
                    <a:pt x="50680" y="36418"/>
                    <a:pt x="50028" y="36418"/>
                  </a:cubicBezTo>
                  <a:cubicBezTo>
                    <a:pt x="48867" y="36418"/>
                    <a:pt x="47706" y="36802"/>
                    <a:pt x="46545" y="36802"/>
                  </a:cubicBezTo>
                  <a:cubicBezTo>
                    <a:pt x="46302" y="36802"/>
                    <a:pt x="46058" y="36785"/>
                    <a:pt x="45814" y="36744"/>
                  </a:cubicBezTo>
                  <a:cubicBezTo>
                    <a:pt x="44881" y="36588"/>
                    <a:pt x="44552" y="36105"/>
                    <a:pt x="44673" y="35241"/>
                  </a:cubicBezTo>
                  <a:cubicBezTo>
                    <a:pt x="44846" y="34083"/>
                    <a:pt x="45537" y="33115"/>
                    <a:pt x="46263" y="32320"/>
                  </a:cubicBezTo>
                  <a:cubicBezTo>
                    <a:pt x="46417" y="32145"/>
                    <a:pt x="46607" y="32066"/>
                    <a:pt x="46802" y="32066"/>
                  </a:cubicBezTo>
                  <a:close/>
                  <a:moveTo>
                    <a:pt x="64554" y="31370"/>
                  </a:moveTo>
                  <a:cubicBezTo>
                    <a:pt x="64860" y="31370"/>
                    <a:pt x="65185" y="31437"/>
                    <a:pt x="65532" y="31594"/>
                  </a:cubicBezTo>
                  <a:cubicBezTo>
                    <a:pt x="65878" y="31767"/>
                    <a:pt x="65930" y="32251"/>
                    <a:pt x="65636" y="32493"/>
                  </a:cubicBezTo>
                  <a:cubicBezTo>
                    <a:pt x="64063" y="34065"/>
                    <a:pt x="64184" y="35085"/>
                    <a:pt x="65895" y="36588"/>
                  </a:cubicBezTo>
                  <a:cubicBezTo>
                    <a:pt x="67243" y="37815"/>
                    <a:pt x="67762" y="39544"/>
                    <a:pt x="68211" y="41237"/>
                  </a:cubicBezTo>
                  <a:cubicBezTo>
                    <a:pt x="68364" y="41802"/>
                    <a:pt x="68057" y="41990"/>
                    <a:pt x="67435" y="41990"/>
                  </a:cubicBezTo>
                  <a:cubicBezTo>
                    <a:pt x="67353" y="41990"/>
                    <a:pt x="67266" y="41986"/>
                    <a:pt x="67174" y="41980"/>
                  </a:cubicBezTo>
                  <a:cubicBezTo>
                    <a:pt x="66517" y="41064"/>
                    <a:pt x="64271" y="41825"/>
                    <a:pt x="64547" y="39146"/>
                  </a:cubicBezTo>
                  <a:lnTo>
                    <a:pt x="64547" y="39146"/>
                  </a:lnTo>
                  <a:lnTo>
                    <a:pt x="64547" y="39181"/>
                  </a:lnTo>
                  <a:cubicBezTo>
                    <a:pt x="64685" y="37885"/>
                    <a:pt x="63113" y="36295"/>
                    <a:pt x="62076" y="35050"/>
                  </a:cubicBezTo>
                  <a:cubicBezTo>
                    <a:pt x="61281" y="34100"/>
                    <a:pt x="61385" y="33288"/>
                    <a:pt x="62076" y="32683"/>
                  </a:cubicBezTo>
                  <a:cubicBezTo>
                    <a:pt x="62786" y="32052"/>
                    <a:pt x="63577" y="31370"/>
                    <a:pt x="64554" y="31370"/>
                  </a:cubicBezTo>
                  <a:close/>
                  <a:moveTo>
                    <a:pt x="30705" y="33465"/>
                  </a:moveTo>
                  <a:cubicBezTo>
                    <a:pt x="30874" y="33465"/>
                    <a:pt x="31043" y="33637"/>
                    <a:pt x="31090" y="33720"/>
                  </a:cubicBezTo>
                  <a:cubicBezTo>
                    <a:pt x="31920" y="35120"/>
                    <a:pt x="33579" y="35258"/>
                    <a:pt x="34719" y="36226"/>
                  </a:cubicBezTo>
                  <a:cubicBezTo>
                    <a:pt x="36205" y="37487"/>
                    <a:pt x="36275" y="39354"/>
                    <a:pt x="37191" y="40822"/>
                  </a:cubicBezTo>
                  <a:cubicBezTo>
                    <a:pt x="37484" y="41289"/>
                    <a:pt x="37571" y="41980"/>
                    <a:pt x="37968" y="42274"/>
                  </a:cubicBezTo>
                  <a:cubicBezTo>
                    <a:pt x="38403" y="42594"/>
                    <a:pt x="39075" y="43217"/>
                    <a:pt x="39556" y="43217"/>
                  </a:cubicBezTo>
                  <a:cubicBezTo>
                    <a:pt x="39725" y="43217"/>
                    <a:pt x="39870" y="43141"/>
                    <a:pt x="39973" y="42948"/>
                  </a:cubicBezTo>
                  <a:cubicBezTo>
                    <a:pt x="40336" y="42274"/>
                    <a:pt x="41234" y="41289"/>
                    <a:pt x="40543" y="40183"/>
                  </a:cubicBezTo>
                  <a:cubicBezTo>
                    <a:pt x="40301" y="39803"/>
                    <a:pt x="39610" y="39215"/>
                    <a:pt x="40284" y="38904"/>
                  </a:cubicBezTo>
                  <a:cubicBezTo>
                    <a:pt x="40592" y="38765"/>
                    <a:pt x="41024" y="38302"/>
                    <a:pt x="41439" y="38302"/>
                  </a:cubicBezTo>
                  <a:cubicBezTo>
                    <a:pt x="41746" y="38302"/>
                    <a:pt x="42043" y="38557"/>
                    <a:pt x="42271" y="39388"/>
                  </a:cubicBezTo>
                  <a:cubicBezTo>
                    <a:pt x="42782" y="41200"/>
                    <a:pt x="43748" y="43327"/>
                    <a:pt x="46038" y="43327"/>
                  </a:cubicBezTo>
                  <a:cubicBezTo>
                    <a:pt x="46150" y="43327"/>
                    <a:pt x="46266" y="43321"/>
                    <a:pt x="46384" y="43311"/>
                  </a:cubicBezTo>
                  <a:cubicBezTo>
                    <a:pt x="46463" y="43304"/>
                    <a:pt x="46542" y="43300"/>
                    <a:pt x="46620" y="43300"/>
                  </a:cubicBezTo>
                  <a:cubicBezTo>
                    <a:pt x="47585" y="43300"/>
                    <a:pt x="48526" y="43802"/>
                    <a:pt x="49487" y="43802"/>
                  </a:cubicBezTo>
                  <a:cubicBezTo>
                    <a:pt x="49955" y="43802"/>
                    <a:pt x="50429" y="43683"/>
                    <a:pt x="50912" y="43328"/>
                  </a:cubicBezTo>
                  <a:cubicBezTo>
                    <a:pt x="51106" y="43191"/>
                    <a:pt x="51242" y="43135"/>
                    <a:pt x="51336" y="43135"/>
                  </a:cubicBezTo>
                  <a:cubicBezTo>
                    <a:pt x="51643" y="43135"/>
                    <a:pt x="51508" y="43736"/>
                    <a:pt x="51534" y="44054"/>
                  </a:cubicBezTo>
                  <a:cubicBezTo>
                    <a:pt x="51845" y="45488"/>
                    <a:pt x="50843" y="46629"/>
                    <a:pt x="50618" y="47942"/>
                  </a:cubicBezTo>
                  <a:cubicBezTo>
                    <a:pt x="50585" y="48144"/>
                    <a:pt x="50240" y="48444"/>
                    <a:pt x="50046" y="48444"/>
                  </a:cubicBezTo>
                  <a:cubicBezTo>
                    <a:pt x="50041" y="48444"/>
                    <a:pt x="50036" y="48444"/>
                    <a:pt x="50031" y="48444"/>
                  </a:cubicBezTo>
                  <a:cubicBezTo>
                    <a:pt x="49523" y="48389"/>
                    <a:pt x="49010" y="48372"/>
                    <a:pt x="48494" y="48372"/>
                  </a:cubicBezTo>
                  <a:cubicBezTo>
                    <a:pt x="47534" y="48372"/>
                    <a:pt x="46564" y="48433"/>
                    <a:pt x="45600" y="48433"/>
                  </a:cubicBezTo>
                  <a:cubicBezTo>
                    <a:pt x="43779" y="48433"/>
                    <a:pt x="41984" y="48215"/>
                    <a:pt x="40336" y="46957"/>
                  </a:cubicBezTo>
                  <a:cubicBezTo>
                    <a:pt x="40033" y="46726"/>
                    <a:pt x="39675" y="46623"/>
                    <a:pt x="39308" y="46623"/>
                  </a:cubicBezTo>
                  <a:cubicBezTo>
                    <a:pt x="38250" y="46623"/>
                    <a:pt x="37116" y="47478"/>
                    <a:pt x="37000" y="48582"/>
                  </a:cubicBezTo>
                  <a:cubicBezTo>
                    <a:pt x="36972" y="48947"/>
                    <a:pt x="36796" y="49426"/>
                    <a:pt x="36527" y="49426"/>
                  </a:cubicBezTo>
                  <a:cubicBezTo>
                    <a:pt x="36465" y="49426"/>
                    <a:pt x="36398" y="49400"/>
                    <a:pt x="36326" y="49342"/>
                  </a:cubicBezTo>
                  <a:cubicBezTo>
                    <a:pt x="35376" y="48582"/>
                    <a:pt x="34045" y="48772"/>
                    <a:pt x="33147" y="47752"/>
                  </a:cubicBezTo>
                  <a:cubicBezTo>
                    <a:pt x="32334" y="46819"/>
                    <a:pt x="30900" y="46785"/>
                    <a:pt x="29673" y="46525"/>
                  </a:cubicBezTo>
                  <a:cubicBezTo>
                    <a:pt x="28913" y="46370"/>
                    <a:pt x="27807" y="46422"/>
                    <a:pt x="28567" y="44953"/>
                  </a:cubicBezTo>
                  <a:cubicBezTo>
                    <a:pt x="28982" y="44158"/>
                    <a:pt x="29034" y="43000"/>
                    <a:pt x="28515" y="42257"/>
                  </a:cubicBezTo>
                  <a:cubicBezTo>
                    <a:pt x="28230" y="41853"/>
                    <a:pt x="27848" y="41722"/>
                    <a:pt x="27412" y="41722"/>
                  </a:cubicBezTo>
                  <a:cubicBezTo>
                    <a:pt x="27028" y="41722"/>
                    <a:pt x="26602" y="41823"/>
                    <a:pt x="26165" y="41928"/>
                  </a:cubicBezTo>
                  <a:cubicBezTo>
                    <a:pt x="25497" y="42091"/>
                    <a:pt x="24818" y="42128"/>
                    <a:pt x="24133" y="42128"/>
                  </a:cubicBezTo>
                  <a:cubicBezTo>
                    <a:pt x="23569" y="42128"/>
                    <a:pt x="23001" y="42103"/>
                    <a:pt x="22432" y="42103"/>
                  </a:cubicBezTo>
                  <a:cubicBezTo>
                    <a:pt x="21707" y="42103"/>
                    <a:pt x="20980" y="42143"/>
                    <a:pt x="20255" y="42326"/>
                  </a:cubicBezTo>
                  <a:cubicBezTo>
                    <a:pt x="19287" y="42585"/>
                    <a:pt x="18319" y="42862"/>
                    <a:pt x="17559" y="43380"/>
                  </a:cubicBezTo>
                  <a:cubicBezTo>
                    <a:pt x="17082" y="43705"/>
                    <a:pt x="16613" y="43798"/>
                    <a:pt x="16149" y="43798"/>
                  </a:cubicBezTo>
                  <a:cubicBezTo>
                    <a:pt x="15538" y="43798"/>
                    <a:pt x="14935" y="43638"/>
                    <a:pt x="14326" y="43638"/>
                  </a:cubicBezTo>
                  <a:cubicBezTo>
                    <a:pt x="14292" y="43638"/>
                    <a:pt x="14258" y="43638"/>
                    <a:pt x="14223" y="43639"/>
                  </a:cubicBezTo>
                  <a:cubicBezTo>
                    <a:pt x="14120" y="43622"/>
                    <a:pt x="14016" y="43570"/>
                    <a:pt x="13930" y="43466"/>
                  </a:cubicBezTo>
                  <a:cubicBezTo>
                    <a:pt x="14043" y="43169"/>
                    <a:pt x="14308" y="43115"/>
                    <a:pt x="14562" y="43115"/>
                  </a:cubicBezTo>
                  <a:cubicBezTo>
                    <a:pt x="14617" y="43115"/>
                    <a:pt x="14672" y="43118"/>
                    <a:pt x="14725" y="43121"/>
                  </a:cubicBezTo>
                  <a:cubicBezTo>
                    <a:pt x="14838" y="43129"/>
                    <a:pt x="14949" y="43134"/>
                    <a:pt x="15058" y="43134"/>
                  </a:cubicBezTo>
                  <a:cubicBezTo>
                    <a:pt x="16723" y="43134"/>
                    <a:pt x="17967" y="42165"/>
                    <a:pt x="18388" y="40771"/>
                  </a:cubicBezTo>
                  <a:cubicBezTo>
                    <a:pt x="18976" y="38921"/>
                    <a:pt x="20808" y="38282"/>
                    <a:pt x="21482" y="37090"/>
                  </a:cubicBezTo>
                  <a:cubicBezTo>
                    <a:pt x="22174" y="35865"/>
                    <a:pt x="22770" y="35535"/>
                    <a:pt x="23579" y="35535"/>
                  </a:cubicBezTo>
                  <a:cubicBezTo>
                    <a:pt x="23899" y="35535"/>
                    <a:pt x="24254" y="35587"/>
                    <a:pt x="24661" y="35655"/>
                  </a:cubicBezTo>
                  <a:cubicBezTo>
                    <a:pt x="24682" y="35658"/>
                    <a:pt x="24703" y="35660"/>
                    <a:pt x="24725" y="35660"/>
                  </a:cubicBezTo>
                  <a:cubicBezTo>
                    <a:pt x="25065" y="35660"/>
                    <a:pt x="25513" y="35293"/>
                    <a:pt x="25854" y="35033"/>
                  </a:cubicBezTo>
                  <a:cubicBezTo>
                    <a:pt x="26267" y="34730"/>
                    <a:pt x="26584" y="34570"/>
                    <a:pt x="26849" y="34570"/>
                  </a:cubicBezTo>
                  <a:cubicBezTo>
                    <a:pt x="27249" y="34570"/>
                    <a:pt x="27529" y="34935"/>
                    <a:pt x="27841" y="35724"/>
                  </a:cubicBezTo>
                  <a:cubicBezTo>
                    <a:pt x="28325" y="36969"/>
                    <a:pt x="29742" y="37574"/>
                    <a:pt x="30952" y="38161"/>
                  </a:cubicBezTo>
                  <a:cubicBezTo>
                    <a:pt x="31712" y="38524"/>
                    <a:pt x="32732" y="38852"/>
                    <a:pt x="32680" y="39716"/>
                  </a:cubicBezTo>
                  <a:cubicBezTo>
                    <a:pt x="32594" y="40753"/>
                    <a:pt x="31488" y="40546"/>
                    <a:pt x="30710" y="40615"/>
                  </a:cubicBezTo>
                  <a:cubicBezTo>
                    <a:pt x="30312" y="40650"/>
                    <a:pt x="29794" y="40598"/>
                    <a:pt x="29673" y="41134"/>
                  </a:cubicBezTo>
                  <a:cubicBezTo>
                    <a:pt x="29552" y="41669"/>
                    <a:pt x="30036" y="41825"/>
                    <a:pt x="30382" y="42032"/>
                  </a:cubicBezTo>
                  <a:cubicBezTo>
                    <a:pt x="30898" y="42336"/>
                    <a:pt x="31474" y="42934"/>
                    <a:pt x="32011" y="42934"/>
                  </a:cubicBezTo>
                  <a:cubicBezTo>
                    <a:pt x="32175" y="42934"/>
                    <a:pt x="32336" y="42878"/>
                    <a:pt x="32490" y="42741"/>
                  </a:cubicBezTo>
                  <a:cubicBezTo>
                    <a:pt x="33354" y="41963"/>
                    <a:pt x="33890" y="40788"/>
                    <a:pt x="34512" y="39751"/>
                  </a:cubicBezTo>
                  <a:cubicBezTo>
                    <a:pt x="34586" y="39617"/>
                    <a:pt x="34289" y="39329"/>
                    <a:pt x="34602" y="39329"/>
                  </a:cubicBezTo>
                  <a:cubicBezTo>
                    <a:pt x="34653" y="39329"/>
                    <a:pt x="34719" y="39337"/>
                    <a:pt x="34806" y="39354"/>
                  </a:cubicBezTo>
                  <a:cubicBezTo>
                    <a:pt x="34890" y="39373"/>
                    <a:pt x="34965" y="39381"/>
                    <a:pt x="35031" y="39381"/>
                  </a:cubicBezTo>
                  <a:cubicBezTo>
                    <a:pt x="35567" y="39381"/>
                    <a:pt x="35557" y="38814"/>
                    <a:pt x="35341" y="38507"/>
                  </a:cubicBezTo>
                  <a:cubicBezTo>
                    <a:pt x="34806" y="37781"/>
                    <a:pt x="34546" y="36658"/>
                    <a:pt x="33561" y="36468"/>
                  </a:cubicBezTo>
                  <a:cubicBezTo>
                    <a:pt x="32248" y="36208"/>
                    <a:pt x="31591" y="35206"/>
                    <a:pt x="30727" y="34411"/>
                  </a:cubicBezTo>
                  <a:cubicBezTo>
                    <a:pt x="30468" y="34169"/>
                    <a:pt x="30278" y="33910"/>
                    <a:pt x="30485" y="33599"/>
                  </a:cubicBezTo>
                  <a:cubicBezTo>
                    <a:pt x="30551" y="33501"/>
                    <a:pt x="30628" y="33465"/>
                    <a:pt x="30705" y="33465"/>
                  </a:cubicBezTo>
                  <a:close/>
                  <a:moveTo>
                    <a:pt x="65829" y="50622"/>
                  </a:moveTo>
                  <a:cubicBezTo>
                    <a:pt x="66138" y="50622"/>
                    <a:pt x="66376" y="50877"/>
                    <a:pt x="66569" y="51209"/>
                  </a:cubicBezTo>
                  <a:cubicBezTo>
                    <a:pt x="67601" y="52923"/>
                    <a:pt x="68767" y="54401"/>
                    <a:pt x="70703" y="54401"/>
                  </a:cubicBezTo>
                  <a:cubicBezTo>
                    <a:pt x="71167" y="54401"/>
                    <a:pt x="71676" y="54316"/>
                    <a:pt x="72237" y="54129"/>
                  </a:cubicBezTo>
                  <a:cubicBezTo>
                    <a:pt x="72263" y="54119"/>
                    <a:pt x="72291" y="54114"/>
                    <a:pt x="72320" y="54114"/>
                  </a:cubicBezTo>
                  <a:cubicBezTo>
                    <a:pt x="72487" y="54114"/>
                    <a:pt x="72701" y="54260"/>
                    <a:pt x="72877" y="54319"/>
                  </a:cubicBezTo>
                  <a:cubicBezTo>
                    <a:pt x="72687" y="54406"/>
                    <a:pt x="72514" y="54527"/>
                    <a:pt x="72358" y="54665"/>
                  </a:cubicBezTo>
                  <a:lnTo>
                    <a:pt x="72358" y="54682"/>
                  </a:lnTo>
                  <a:cubicBezTo>
                    <a:pt x="71675" y="55659"/>
                    <a:pt x="71022" y="56681"/>
                    <a:pt x="69648" y="56681"/>
                  </a:cubicBezTo>
                  <a:cubicBezTo>
                    <a:pt x="69564" y="56681"/>
                    <a:pt x="69476" y="56678"/>
                    <a:pt x="69386" y="56669"/>
                  </a:cubicBezTo>
                  <a:cubicBezTo>
                    <a:pt x="69196" y="56600"/>
                    <a:pt x="68850" y="56549"/>
                    <a:pt x="68850" y="56445"/>
                  </a:cubicBezTo>
                  <a:cubicBezTo>
                    <a:pt x="68660" y="54216"/>
                    <a:pt x="66258" y="53559"/>
                    <a:pt x="65532" y="51727"/>
                  </a:cubicBezTo>
                  <a:cubicBezTo>
                    <a:pt x="65394" y="51381"/>
                    <a:pt x="64945" y="50932"/>
                    <a:pt x="65584" y="50673"/>
                  </a:cubicBezTo>
                  <a:cubicBezTo>
                    <a:pt x="65670" y="50638"/>
                    <a:pt x="65752" y="50622"/>
                    <a:pt x="65829" y="50622"/>
                  </a:cubicBezTo>
                  <a:close/>
                  <a:moveTo>
                    <a:pt x="50497" y="52695"/>
                  </a:moveTo>
                  <a:lnTo>
                    <a:pt x="50497" y="52695"/>
                  </a:lnTo>
                  <a:cubicBezTo>
                    <a:pt x="51016" y="52885"/>
                    <a:pt x="51863" y="52937"/>
                    <a:pt x="52001" y="53265"/>
                  </a:cubicBezTo>
                  <a:cubicBezTo>
                    <a:pt x="53055" y="55840"/>
                    <a:pt x="55734" y="57464"/>
                    <a:pt x="56114" y="60420"/>
                  </a:cubicBezTo>
                  <a:cubicBezTo>
                    <a:pt x="56252" y="61439"/>
                    <a:pt x="57323" y="61802"/>
                    <a:pt x="57859" y="62580"/>
                  </a:cubicBezTo>
                  <a:cubicBezTo>
                    <a:pt x="59294" y="64654"/>
                    <a:pt x="60106" y="66952"/>
                    <a:pt x="60763" y="69337"/>
                  </a:cubicBezTo>
                  <a:cubicBezTo>
                    <a:pt x="58533" y="67643"/>
                    <a:pt x="56615" y="65656"/>
                    <a:pt x="55336" y="63133"/>
                  </a:cubicBezTo>
                  <a:cubicBezTo>
                    <a:pt x="55198" y="62874"/>
                    <a:pt x="55008" y="62614"/>
                    <a:pt x="55008" y="62355"/>
                  </a:cubicBezTo>
                  <a:cubicBezTo>
                    <a:pt x="54990" y="58916"/>
                    <a:pt x="52139" y="56739"/>
                    <a:pt x="51189" y="53697"/>
                  </a:cubicBezTo>
                  <a:cubicBezTo>
                    <a:pt x="51085" y="53334"/>
                    <a:pt x="50739" y="53040"/>
                    <a:pt x="50497" y="52695"/>
                  </a:cubicBezTo>
                  <a:close/>
                  <a:moveTo>
                    <a:pt x="87976" y="1"/>
                  </a:moveTo>
                  <a:cubicBezTo>
                    <a:pt x="87018" y="1"/>
                    <a:pt x="85745" y="1010"/>
                    <a:pt x="84455" y="1127"/>
                  </a:cubicBezTo>
                  <a:cubicBezTo>
                    <a:pt x="83776" y="1176"/>
                    <a:pt x="83111" y="1512"/>
                    <a:pt x="82448" y="1512"/>
                  </a:cubicBezTo>
                  <a:cubicBezTo>
                    <a:pt x="82403" y="1512"/>
                    <a:pt x="82358" y="1511"/>
                    <a:pt x="82313" y="1507"/>
                  </a:cubicBezTo>
                  <a:cubicBezTo>
                    <a:pt x="82281" y="1506"/>
                    <a:pt x="82250" y="1506"/>
                    <a:pt x="82218" y="1506"/>
                  </a:cubicBezTo>
                  <a:cubicBezTo>
                    <a:pt x="80376" y="1506"/>
                    <a:pt x="79245" y="3375"/>
                    <a:pt x="77443" y="3375"/>
                  </a:cubicBezTo>
                  <a:cubicBezTo>
                    <a:pt x="77340" y="3375"/>
                    <a:pt x="77235" y="3369"/>
                    <a:pt x="77128" y="3356"/>
                  </a:cubicBezTo>
                  <a:cubicBezTo>
                    <a:pt x="77026" y="3344"/>
                    <a:pt x="76928" y="3335"/>
                    <a:pt x="76837" y="3335"/>
                  </a:cubicBezTo>
                  <a:cubicBezTo>
                    <a:pt x="76434" y="3335"/>
                    <a:pt x="76136" y="3491"/>
                    <a:pt x="75953" y="4082"/>
                  </a:cubicBezTo>
                  <a:cubicBezTo>
                    <a:pt x="75843" y="4459"/>
                    <a:pt x="75132" y="4980"/>
                    <a:pt x="74758" y="4980"/>
                  </a:cubicBezTo>
                  <a:cubicBezTo>
                    <a:pt x="74720" y="4980"/>
                    <a:pt x="74687" y="4974"/>
                    <a:pt x="74657" y="4964"/>
                  </a:cubicBezTo>
                  <a:cubicBezTo>
                    <a:pt x="73910" y="4715"/>
                    <a:pt x="73366" y="4590"/>
                    <a:pt x="73013" y="4590"/>
                  </a:cubicBezTo>
                  <a:cubicBezTo>
                    <a:pt x="72190" y="4590"/>
                    <a:pt x="72409" y="5268"/>
                    <a:pt x="73534" y="6623"/>
                  </a:cubicBezTo>
                  <a:cubicBezTo>
                    <a:pt x="73585" y="6692"/>
                    <a:pt x="73499" y="6882"/>
                    <a:pt x="73482" y="7003"/>
                  </a:cubicBezTo>
                  <a:cubicBezTo>
                    <a:pt x="73413" y="6968"/>
                    <a:pt x="73292" y="6951"/>
                    <a:pt x="73240" y="6882"/>
                  </a:cubicBezTo>
                  <a:cubicBezTo>
                    <a:pt x="72877" y="6381"/>
                    <a:pt x="72324" y="5914"/>
                    <a:pt x="72220" y="5344"/>
                  </a:cubicBezTo>
                  <a:cubicBezTo>
                    <a:pt x="72065" y="4531"/>
                    <a:pt x="71961" y="3840"/>
                    <a:pt x="71010" y="3650"/>
                  </a:cubicBezTo>
                  <a:cubicBezTo>
                    <a:pt x="70839" y="3615"/>
                    <a:pt x="70680" y="3599"/>
                    <a:pt x="70533" y="3599"/>
                  </a:cubicBezTo>
                  <a:cubicBezTo>
                    <a:pt x="69359" y="3599"/>
                    <a:pt x="68898" y="4626"/>
                    <a:pt x="68315" y="5517"/>
                  </a:cubicBezTo>
                  <a:cubicBezTo>
                    <a:pt x="67865" y="6208"/>
                    <a:pt x="68349" y="6536"/>
                    <a:pt x="68729" y="6934"/>
                  </a:cubicBezTo>
                  <a:cubicBezTo>
                    <a:pt x="68798" y="7003"/>
                    <a:pt x="68850" y="7089"/>
                    <a:pt x="68902" y="7176"/>
                  </a:cubicBezTo>
                  <a:cubicBezTo>
                    <a:pt x="68817" y="7188"/>
                    <a:pt x="68731" y="7200"/>
                    <a:pt x="68645" y="7200"/>
                  </a:cubicBezTo>
                  <a:cubicBezTo>
                    <a:pt x="68610" y="7200"/>
                    <a:pt x="68575" y="7198"/>
                    <a:pt x="68539" y="7193"/>
                  </a:cubicBezTo>
                  <a:cubicBezTo>
                    <a:pt x="67376" y="7024"/>
                    <a:pt x="66212" y="6691"/>
                    <a:pt x="65033" y="6691"/>
                  </a:cubicBezTo>
                  <a:cubicBezTo>
                    <a:pt x="65003" y="6691"/>
                    <a:pt x="64974" y="6691"/>
                    <a:pt x="64945" y="6692"/>
                  </a:cubicBezTo>
                  <a:cubicBezTo>
                    <a:pt x="64584" y="6692"/>
                    <a:pt x="63909" y="6196"/>
                    <a:pt x="63437" y="6196"/>
                  </a:cubicBezTo>
                  <a:cubicBezTo>
                    <a:pt x="63072" y="6196"/>
                    <a:pt x="62827" y="6492"/>
                    <a:pt x="62940" y="7538"/>
                  </a:cubicBezTo>
                  <a:cubicBezTo>
                    <a:pt x="62940" y="7608"/>
                    <a:pt x="62525" y="7711"/>
                    <a:pt x="62283" y="7798"/>
                  </a:cubicBezTo>
                  <a:cubicBezTo>
                    <a:pt x="61879" y="7955"/>
                    <a:pt x="61464" y="8005"/>
                    <a:pt x="61043" y="8005"/>
                  </a:cubicBezTo>
                  <a:cubicBezTo>
                    <a:pt x="60325" y="8005"/>
                    <a:pt x="59591" y="7860"/>
                    <a:pt x="58870" y="7860"/>
                  </a:cubicBezTo>
                  <a:cubicBezTo>
                    <a:pt x="58295" y="7860"/>
                    <a:pt x="57729" y="7952"/>
                    <a:pt x="57185" y="8282"/>
                  </a:cubicBezTo>
                  <a:cubicBezTo>
                    <a:pt x="56736" y="8610"/>
                    <a:pt x="56304" y="8938"/>
                    <a:pt x="55837" y="9267"/>
                  </a:cubicBezTo>
                  <a:cubicBezTo>
                    <a:pt x="55671" y="9381"/>
                    <a:pt x="55417" y="9527"/>
                    <a:pt x="55226" y="9527"/>
                  </a:cubicBezTo>
                  <a:cubicBezTo>
                    <a:pt x="55100" y="9527"/>
                    <a:pt x="55001" y="9463"/>
                    <a:pt x="54973" y="9284"/>
                  </a:cubicBezTo>
                  <a:cubicBezTo>
                    <a:pt x="54819" y="8258"/>
                    <a:pt x="54209" y="8003"/>
                    <a:pt x="53545" y="8003"/>
                  </a:cubicBezTo>
                  <a:cubicBezTo>
                    <a:pt x="53313" y="8003"/>
                    <a:pt x="53075" y="8034"/>
                    <a:pt x="52848" y="8074"/>
                  </a:cubicBezTo>
                  <a:cubicBezTo>
                    <a:pt x="51897" y="8264"/>
                    <a:pt x="52416" y="9232"/>
                    <a:pt x="52295" y="9854"/>
                  </a:cubicBezTo>
                  <a:cubicBezTo>
                    <a:pt x="52156" y="10615"/>
                    <a:pt x="51344" y="10096"/>
                    <a:pt x="50998" y="10545"/>
                  </a:cubicBezTo>
                  <a:cubicBezTo>
                    <a:pt x="50949" y="10609"/>
                    <a:pt x="50910" y="10635"/>
                    <a:pt x="50880" y="10635"/>
                  </a:cubicBezTo>
                  <a:cubicBezTo>
                    <a:pt x="50805" y="10635"/>
                    <a:pt x="50789" y="10469"/>
                    <a:pt x="50826" y="10321"/>
                  </a:cubicBezTo>
                  <a:cubicBezTo>
                    <a:pt x="51033" y="8990"/>
                    <a:pt x="50221" y="8541"/>
                    <a:pt x="49115" y="8161"/>
                  </a:cubicBezTo>
                  <a:cubicBezTo>
                    <a:pt x="46903" y="7400"/>
                    <a:pt x="44535" y="7176"/>
                    <a:pt x="42392" y="6070"/>
                  </a:cubicBezTo>
                  <a:cubicBezTo>
                    <a:pt x="41667" y="5697"/>
                    <a:pt x="40852" y="5536"/>
                    <a:pt x="40032" y="5536"/>
                  </a:cubicBezTo>
                  <a:cubicBezTo>
                    <a:pt x="39367" y="5536"/>
                    <a:pt x="38699" y="5642"/>
                    <a:pt x="38072" y="5828"/>
                  </a:cubicBezTo>
                  <a:cubicBezTo>
                    <a:pt x="36033" y="6432"/>
                    <a:pt x="33838" y="6502"/>
                    <a:pt x="31989" y="7642"/>
                  </a:cubicBezTo>
                  <a:cubicBezTo>
                    <a:pt x="31263" y="8074"/>
                    <a:pt x="29206" y="7296"/>
                    <a:pt x="30226" y="9457"/>
                  </a:cubicBezTo>
                  <a:cubicBezTo>
                    <a:pt x="30278" y="9578"/>
                    <a:pt x="29984" y="9854"/>
                    <a:pt x="29863" y="10079"/>
                  </a:cubicBezTo>
                  <a:cubicBezTo>
                    <a:pt x="28653" y="12412"/>
                    <a:pt x="26234" y="13224"/>
                    <a:pt x="24229" y="14555"/>
                  </a:cubicBezTo>
                  <a:cubicBezTo>
                    <a:pt x="22536" y="15661"/>
                    <a:pt x="23486" y="17112"/>
                    <a:pt x="24022" y="18236"/>
                  </a:cubicBezTo>
                  <a:cubicBezTo>
                    <a:pt x="24328" y="18880"/>
                    <a:pt x="24972" y="19241"/>
                    <a:pt x="25627" y="19241"/>
                  </a:cubicBezTo>
                  <a:cubicBezTo>
                    <a:pt x="26008" y="19241"/>
                    <a:pt x="26393" y="19119"/>
                    <a:pt x="26718" y="18858"/>
                  </a:cubicBezTo>
                  <a:cubicBezTo>
                    <a:pt x="27228" y="18470"/>
                    <a:pt x="27609" y="18306"/>
                    <a:pt x="27903" y="18306"/>
                  </a:cubicBezTo>
                  <a:cubicBezTo>
                    <a:pt x="28524" y="18306"/>
                    <a:pt x="28748" y="19042"/>
                    <a:pt x="28947" y="19946"/>
                  </a:cubicBezTo>
                  <a:cubicBezTo>
                    <a:pt x="28982" y="20223"/>
                    <a:pt x="28999" y="20499"/>
                    <a:pt x="28982" y="20776"/>
                  </a:cubicBezTo>
                  <a:cubicBezTo>
                    <a:pt x="28774" y="20551"/>
                    <a:pt x="28446" y="20396"/>
                    <a:pt x="28342" y="20119"/>
                  </a:cubicBezTo>
                  <a:cubicBezTo>
                    <a:pt x="28124" y="19474"/>
                    <a:pt x="27849" y="19234"/>
                    <a:pt x="27528" y="19234"/>
                  </a:cubicBezTo>
                  <a:cubicBezTo>
                    <a:pt x="27212" y="19234"/>
                    <a:pt x="26853" y="19465"/>
                    <a:pt x="26459" y="19774"/>
                  </a:cubicBezTo>
                  <a:cubicBezTo>
                    <a:pt x="25646" y="20379"/>
                    <a:pt x="25958" y="21260"/>
                    <a:pt x="26130" y="21899"/>
                  </a:cubicBezTo>
                  <a:cubicBezTo>
                    <a:pt x="26459" y="23092"/>
                    <a:pt x="25802" y="23420"/>
                    <a:pt x="24938" y="23627"/>
                  </a:cubicBezTo>
                  <a:cubicBezTo>
                    <a:pt x="23901" y="23852"/>
                    <a:pt x="23072" y="24267"/>
                    <a:pt x="22553" y="25269"/>
                  </a:cubicBezTo>
                  <a:cubicBezTo>
                    <a:pt x="22273" y="25790"/>
                    <a:pt x="21682" y="26043"/>
                    <a:pt x="21157" y="26043"/>
                  </a:cubicBezTo>
                  <a:cubicBezTo>
                    <a:pt x="21003" y="26043"/>
                    <a:pt x="20855" y="26021"/>
                    <a:pt x="20721" y="25978"/>
                  </a:cubicBezTo>
                  <a:cubicBezTo>
                    <a:pt x="20116" y="25788"/>
                    <a:pt x="20963" y="25390"/>
                    <a:pt x="20946" y="24993"/>
                  </a:cubicBezTo>
                  <a:cubicBezTo>
                    <a:pt x="20929" y="24543"/>
                    <a:pt x="20738" y="24129"/>
                    <a:pt x="20410" y="23835"/>
                  </a:cubicBezTo>
                  <a:cubicBezTo>
                    <a:pt x="19477" y="22798"/>
                    <a:pt x="18354" y="21709"/>
                    <a:pt x="18215" y="20327"/>
                  </a:cubicBezTo>
                  <a:cubicBezTo>
                    <a:pt x="18098" y="19205"/>
                    <a:pt x="17332" y="17921"/>
                    <a:pt x="16200" y="17921"/>
                  </a:cubicBezTo>
                  <a:cubicBezTo>
                    <a:pt x="16163" y="17921"/>
                    <a:pt x="16127" y="17922"/>
                    <a:pt x="16090" y="17925"/>
                  </a:cubicBezTo>
                  <a:cubicBezTo>
                    <a:pt x="15105" y="17976"/>
                    <a:pt x="14068" y="18391"/>
                    <a:pt x="13930" y="19221"/>
                  </a:cubicBezTo>
                  <a:cubicBezTo>
                    <a:pt x="13670" y="20430"/>
                    <a:pt x="14137" y="21709"/>
                    <a:pt x="15122" y="22470"/>
                  </a:cubicBezTo>
                  <a:cubicBezTo>
                    <a:pt x="15952" y="23109"/>
                    <a:pt x="15952" y="23161"/>
                    <a:pt x="15589" y="23489"/>
                  </a:cubicBezTo>
                  <a:cubicBezTo>
                    <a:pt x="14448" y="24526"/>
                    <a:pt x="14915" y="26116"/>
                    <a:pt x="14292" y="27377"/>
                  </a:cubicBezTo>
                  <a:cubicBezTo>
                    <a:pt x="14143" y="27687"/>
                    <a:pt x="14420" y="27822"/>
                    <a:pt x="14760" y="27822"/>
                  </a:cubicBezTo>
                  <a:cubicBezTo>
                    <a:pt x="14932" y="27822"/>
                    <a:pt x="15121" y="27787"/>
                    <a:pt x="15278" y="27723"/>
                  </a:cubicBezTo>
                  <a:cubicBezTo>
                    <a:pt x="16510" y="27249"/>
                    <a:pt x="17772" y="26919"/>
                    <a:pt x="19089" y="26919"/>
                  </a:cubicBezTo>
                  <a:cubicBezTo>
                    <a:pt x="19212" y="26919"/>
                    <a:pt x="19336" y="26922"/>
                    <a:pt x="19460" y="26928"/>
                  </a:cubicBezTo>
                  <a:lnTo>
                    <a:pt x="19874" y="26928"/>
                  </a:lnTo>
                  <a:cubicBezTo>
                    <a:pt x="19840" y="26997"/>
                    <a:pt x="19823" y="27136"/>
                    <a:pt x="19753" y="27153"/>
                  </a:cubicBezTo>
                  <a:cubicBezTo>
                    <a:pt x="18630" y="27585"/>
                    <a:pt x="17507" y="28138"/>
                    <a:pt x="16349" y="28414"/>
                  </a:cubicBezTo>
                  <a:cubicBezTo>
                    <a:pt x="15692" y="28570"/>
                    <a:pt x="14915" y="28432"/>
                    <a:pt x="14707" y="29209"/>
                  </a:cubicBezTo>
                  <a:cubicBezTo>
                    <a:pt x="14500" y="30004"/>
                    <a:pt x="15260" y="30194"/>
                    <a:pt x="15813" y="30505"/>
                  </a:cubicBezTo>
                  <a:cubicBezTo>
                    <a:pt x="17161" y="31318"/>
                    <a:pt x="17369" y="32493"/>
                    <a:pt x="16867" y="33910"/>
                  </a:cubicBezTo>
                  <a:cubicBezTo>
                    <a:pt x="16664" y="34503"/>
                    <a:pt x="16349" y="34660"/>
                    <a:pt x="15995" y="34660"/>
                  </a:cubicBezTo>
                  <a:cubicBezTo>
                    <a:pt x="15626" y="34660"/>
                    <a:pt x="15216" y="34489"/>
                    <a:pt x="14846" y="34463"/>
                  </a:cubicBezTo>
                  <a:cubicBezTo>
                    <a:pt x="13916" y="34396"/>
                    <a:pt x="12987" y="34203"/>
                    <a:pt x="12042" y="34203"/>
                  </a:cubicBezTo>
                  <a:cubicBezTo>
                    <a:pt x="12003" y="34203"/>
                    <a:pt x="11964" y="34203"/>
                    <a:pt x="11925" y="34204"/>
                  </a:cubicBezTo>
                  <a:cubicBezTo>
                    <a:pt x="10957" y="34221"/>
                    <a:pt x="9834" y="34446"/>
                    <a:pt x="9989" y="35759"/>
                  </a:cubicBezTo>
                  <a:cubicBezTo>
                    <a:pt x="10128" y="37072"/>
                    <a:pt x="9834" y="38196"/>
                    <a:pt x="9592" y="39440"/>
                  </a:cubicBezTo>
                  <a:cubicBezTo>
                    <a:pt x="9385" y="40425"/>
                    <a:pt x="8693" y="42136"/>
                    <a:pt x="10542" y="42464"/>
                  </a:cubicBezTo>
                  <a:cubicBezTo>
                    <a:pt x="12305" y="42758"/>
                    <a:pt x="12668" y="43173"/>
                    <a:pt x="11735" y="44693"/>
                  </a:cubicBezTo>
                  <a:cubicBezTo>
                    <a:pt x="11389" y="45298"/>
                    <a:pt x="10888" y="45817"/>
                    <a:pt x="10300" y="46180"/>
                  </a:cubicBezTo>
                  <a:cubicBezTo>
                    <a:pt x="9108" y="46871"/>
                    <a:pt x="8175" y="47752"/>
                    <a:pt x="8313" y="49342"/>
                  </a:cubicBezTo>
                  <a:cubicBezTo>
                    <a:pt x="8365" y="49964"/>
                    <a:pt x="8140" y="50707"/>
                    <a:pt x="7535" y="50967"/>
                  </a:cubicBezTo>
                  <a:cubicBezTo>
                    <a:pt x="5168" y="52021"/>
                    <a:pt x="3768" y="53991"/>
                    <a:pt x="2662" y="56168"/>
                  </a:cubicBezTo>
                  <a:cubicBezTo>
                    <a:pt x="1781" y="57931"/>
                    <a:pt x="122" y="59469"/>
                    <a:pt x="1279" y="61888"/>
                  </a:cubicBezTo>
                  <a:cubicBezTo>
                    <a:pt x="1936" y="63236"/>
                    <a:pt x="1573" y="64792"/>
                    <a:pt x="830" y="66209"/>
                  </a:cubicBezTo>
                  <a:cubicBezTo>
                    <a:pt x="1" y="67781"/>
                    <a:pt x="744" y="70477"/>
                    <a:pt x="2126" y="71687"/>
                  </a:cubicBezTo>
                  <a:cubicBezTo>
                    <a:pt x="2420" y="71946"/>
                    <a:pt x="2662" y="72240"/>
                    <a:pt x="2818" y="72586"/>
                  </a:cubicBezTo>
                  <a:cubicBezTo>
                    <a:pt x="4027" y="75040"/>
                    <a:pt x="5462" y="77303"/>
                    <a:pt x="7881" y="78755"/>
                  </a:cubicBezTo>
                  <a:cubicBezTo>
                    <a:pt x="8455" y="79100"/>
                    <a:pt x="9053" y="79742"/>
                    <a:pt x="9645" y="79742"/>
                  </a:cubicBezTo>
                  <a:cubicBezTo>
                    <a:pt x="9766" y="79742"/>
                    <a:pt x="9887" y="79715"/>
                    <a:pt x="10007" y="79654"/>
                  </a:cubicBezTo>
                  <a:cubicBezTo>
                    <a:pt x="12824" y="78254"/>
                    <a:pt x="16142" y="79844"/>
                    <a:pt x="18889" y="77874"/>
                  </a:cubicBezTo>
                  <a:cubicBezTo>
                    <a:pt x="19326" y="77562"/>
                    <a:pt x="19938" y="77352"/>
                    <a:pt x="20558" y="77352"/>
                  </a:cubicBezTo>
                  <a:cubicBezTo>
                    <a:pt x="21313" y="77352"/>
                    <a:pt x="22079" y="77663"/>
                    <a:pt x="22553" y="78479"/>
                  </a:cubicBezTo>
                  <a:cubicBezTo>
                    <a:pt x="23034" y="79313"/>
                    <a:pt x="23538" y="79650"/>
                    <a:pt x="24283" y="79650"/>
                  </a:cubicBezTo>
                  <a:cubicBezTo>
                    <a:pt x="24448" y="79650"/>
                    <a:pt x="24626" y="79633"/>
                    <a:pt x="24817" y="79602"/>
                  </a:cubicBezTo>
                  <a:cubicBezTo>
                    <a:pt x="24994" y="79574"/>
                    <a:pt x="25161" y="79561"/>
                    <a:pt x="25317" y="79561"/>
                  </a:cubicBezTo>
                  <a:cubicBezTo>
                    <a:pt x="26715" y="79561"/>
                    <a:pt x="27271" y="80640"/>
                    <a:pt x="26960" y="82194"/>
                  </a:cubicBezTo>
                  <a:cubicBezTo>
                    <a:pt x="26683" y="83611"/>
                    <a:pt x="25750" y="85218"/>
                    <a:pt x="26545" y="86480"/>
                  </a:cubicBezTo>
                  <a:cubicBezTo>
                    <a:pt x="27461" y="87966"/>
                    <a:pt x="28515" y="89400"/>
                    <a:pt x="29206" y="90973"/>
                  </a:cubicBezTo>
                  <a:cubicBezTo>
                    <a:pt x="30416" y="93721"/>
                    <a:pt x="31298" y="96641"/>
                    <a:pt x="29777" y="99631"/>
                  </a:cubicBezTo>
                  <a:cubicBezTo>
                    <a:pt x="28809" y="101515"/>
                    <a:pt x="28619" y="103502"/>
                    <a:pt x="29535" y="105369"/>
                  </a:cubicBezTo>
                  <a:cubicBezTo>
                    <a:pt x="30503" y="107321"/>
                    <a:pt x="31228" y="109274"/>
                    <a:pt x="31488" y="111469"/>
                  </a:cubicBezTo>
                  <a:cubicBezTo>
                    <a:pt x="31712" y="113456"/>
                    <a:pt x="31695" y="115599"/>
                    <a:pt x="33371" y="117172"/>
                  </a:cubicBezTo>
                  <a:cubicBezTo>
                    <a:pt x="34322" y="118088"/>
                    <a:pt x="34581" y="119436"/>
                    <a:pt x="35013" y="120645"/>
                  </a:cubicBezTo>
                  <a:cubicBezTo>
                    <a:pt x="35393" y="121717"/>
                    <a:pt x="34546" y="123065"/>
                    <a:pt x="35843" y="123998"/>
                  </a:cubicBezTo>
                  <a:cubicBezTo>
                    <a:pt x="36206" y="124270"/>
                    <a:pt x="36549" y="124368"/>
                    <a:pt x="36881" y="124368"/>
                  </a:cubicBezTo>
                  <a:cubicBezTo>
                    <a:pt x="37735" y="124368"/>
                    <a:pt x="38515" y="123721"/>
                    <a:pt x="39372" y="123721"/>
                  </a:cubicBezTo>
                  <a:cubicBezTo>
                    <a:pt x="39388" y="123721"/>
                    <a:pt x="39404" y="123721"/>
                    <a:pt x="39420" y="123721"/>
                  </a:cubicBezTo>
                  <a:cubicBezTo>
                    <a:pt x="39526" y="123724"/>
                    <a:pt x="39630" y="123725"/>
                    <a:pt x="39734" y="123725"/>
                  </a:cubicBezTo>
                  <a:cubicBezTo>
                    <a:pt x="44937" y="123725"/>
                    <a:pt x="47636" y="120353"/>
                    <a:pt x="49754" y="116100"/>
                  </a:cubicBezTo>
                  <a:cubicBezTo>
                    <a:pt x="50186" y="115236"/>
                    <a:pt x="49720" y="113957"/>
                    <a:pt x="50826" y="113508"/>
                  </a:cubicBezTo>
                  <a:cubicBezTo>
                    <a:pt x="52761" y="112713"/>
                    <a:pt x="53193" y="111175"/>
                    <a:pt x="52692" y="109499"/>
                  </a:cubicBezTo>
                  <a:cubicBezTo>
                    <a:pt x="51949" y="107028"/>
                    <a:pt x="53297" y="106112"/>
                    <a:pt x="55181" y="105282"/>
                  </a:cubicBezTo>
                  <a:cubicBezTo>
                    <a:pt x="57773" y="104107"/>
                    <a:pt x="59449" y="98370"/>
                    <a:pt x="57963" y="96071"/>
                  </a:cubicBezTo>
                  <a:cubicBezTo>
                    <a:pt x="56770" y="94239"/>
                    <a:pt x="57099" y="92217"/>
                    <a:pt x="57444" y="90316"/>
                  </a:cubicBezTo>
                  <a:cubicBezTo>
                    <a:pt x="57911" y="87621"/>
                    <a:pt x="59933" y="85823"/>
                    <a:pt x="61851" y="84164"/>
                  </a:cubicBezTo>
                  <a:cubicBezTo>
                    <a:pt x="65601" y="80915"/>
                    <a:pt x="68055" y="76992"/>
                    <a:pt x="69109" y="72171"/>
                  </a:cubicBezTo>
                  <a:cubicBezTo>
                    <a:pt x="69271" y="71459"/>
                    <a:pt x="69266" y="70656"/>
                    <a:pt x="68371" y="70656"/>
                  </a:cubicBezTo>
                  <a:cubicBezTo>
                    <a:pt x="68311" y="70656"/>
                    <a:pt x="68246" y="70660"/>
                    <a:pt x="68176" y="70667"/>
                  </a:cubicBezTo>
                  <a:cubicBezTo>
                    <a:pt x="67157" y="70788"/>
                    <a:pt x="66154" y="71151"/>
                    <a:pt x="65152" y="71462"/>
                  </a:cubicBezTo>
                  <a:cubicBezTo>
                    <a:pt x="63960" y="71826"/>
                    <a:pt x="63201" y="72060"/>
                    <a:pt x="62664" y="72060"/>
                  </a:cubicBezTo>
                  <a:cubicBezTo>
                    <a:pt x="61727" y="72060"/>
                    <a:pt x="61469" y="71346"/>
                    <a:pt x="60772" y="69363"/>
                  </a:cubicBezTo>
                  <a:lnTo>
                    <a:pt x="60772" y="69363"/>
                  </a:lnTo>
                  <a:cubicBezTo>
                    <a:pt x="61180" y="69747"/>
                    <a:pt x="61467" y="70422"/>
                    <a:pt x="62074" y="70422"/>
                  </a:cubicBezTo>
                  <a:cubicBezTo>
                    <a:pt x="62180" y="70422"/>
                    <a:pt x="62295" y="70402"/>
                    <a:pt x="62422" y="70356"/>
                  </a:cubicBezTo>
                  <a:cubicBezTo>
                    <a:pt x="63925" y="69769"/>
                    <a:pt x="65359" y="68957"/>
                    <a:pt x="66897" y="68455"/>
                  </a:cubicBezTo>
                  <a:cubicBezTo>
                    <a:pt x="68660" y="67868"/>
                    <a:pt x="69732" y="66209"/>
                    <a:pt x="71391" y="65639"/>
                  </a:cubicBezTo>
                  <a:cubicBezTo>
                    <a:pt x="73706" y="64844"/>
                    <a:pt x="76713" y="61716"/>
                    <a:pt x="76852" y="59383"/>
                  </a:cubicBezTo>
                  <a:cubicBezTo>
                    <a:pt x="76834" y="59072"/>
                    <a:pt x="76713" y="58778"/>
                    <a:pt x="76506" y="58553"/>
                  </a:cubicBezTo>
                  <a:cubicBezTo>
                    <a:pt x="75918" y="57810"/>
                    <a:pt x="75279" y="57153"/>
                    <a:pt x="74294" y="56894"/>
                  </a:cubicBezTo>
                  <a:cubicBezTo>
                    <a:pt x="73724" y="56739"/>
                    <a:pt x="73378" y="56151"/>
                    <a:pt x="73516" y="55581"/>
                  </a:cubicBezTo>
                  <a:cubicBezTo>
                    <a:pt x="73547" y="55481"/>
                    <a:pt x="73596" y="55443"/>
                    <a:pt x="73658" y="55443"/>
                  </a:cubicBezTo>
                  <a:cubicBezTo>
                    <a:pt x="73842" y="55443"/>
                    <a:pt x="74139" y="55775"/>
                    <a:pt x="74398" y="55788"/>
                  </a:cubicBezTo>
                  <a:cubicBezTo>
                    <a:pt x="75366" y="55855"/>
                    <a:pt x="76333" y="56083"/>
                    <a:pt x="77301" y="56083"/>
                  </a:cubicBezTo>
                  <a:cubicBezTo>
                    <a:pt x="77336" y="56083"/>
                    <a:pt x="77370" y="56083"/>
                    <a:pt x="77405" y="56082"/>
                  </a:cubicBezTo>
                  <a:cubicBezTo>
                    <a:pt x="77727" y="56077"/>
                    <a:pt x="78047" y="56073"/>
                    <a:pt x="78365" y="56073"/>
                  </a:cubicBezTo>
                  <a:cubicBezTo>
                    <a:pt x="81373" y="56073"/>
                    <a:pt x="84145" y="56432"/>
                    <a:pt x="85786" y="59746"/>
                  </a:cubicBezTo>
                  <a:cubicBezTo>
                    <a:pt x="86136" y="60461"/>
                    <a:pt x="86996" y="61297"/>
                    <a:pt x="88011" y="61297"/>
                  </a:cubicBezTo>
                  <a:cubicBezTo>
                    <a:pt x="88148" y="61297"/>
                    <a:pt x="88288" y="61282"/>
                    <a:pt x="88430" y="61249"/>
                  </a:cubicBezTo>
                  <a:cubicBezTo>
                    <a:pt x="88585" y="61214"/>
                    <a:pt x="88707" y="61197"/>
                    <a:pt x="88805" y="61197"/>
                  </a:cubicBezTo>
                  <a:cubicBezTo>
                    <a:pt x="89186" y="61197"/>
                    <a:pt x="89184" y="61451"/>
                    <a:pt x="89225" y="61837"/>
                  </a:cubicBezTo>
                  <a:cubicBezTo>
                    <a:pt x="89830" y="66554"/>
                    <a:pt x="91990" y="70685"/>
                    <a:pt x="94133" y="74832"/>
                  </a:cubicBezTo>
                  <a:cubicBezTo>
                    <a:pt x="94475" y="75487"/>
                    <a:pt x="94875" y="75911"/>
                    <a:pt x="95290" y="75911"/>
                  </a:cubicBezTo>
                  <a:cubicBezTo>
                    <a:pt x="95652" y="75911"/>
                    <a:pt x="96025" y="75588"/>
                    <a:pt x="96380" y="74815"/>
                  </a:cubicBezTo>
                  <a:cubicBezTo>
                    <a:pt x="96622" y="74297"/>
                    <a:pt x="97036" y="73847"/>
                    <a:pt x="97382" y="73381"/>
                  </a:cubicBezTo>
                  <a:lnTo>
                    <a:pt x="97538" y="73225"/>
                  </a:lnTo>
                  <a:cubicBezTo>
                    <a:pt x="98212" y="71618"/>
                    <a:pt x="98056" y="69993"/>
                    <a:pt x="97831" y="68317"/>
                  </a:cubicBezTo>
                  <a:cubicBezTo>
                    <a:pt x="97762" y="67833"/>
                    <a:pt x="97589" y="67211"/>
                    <a:pt x="98194" y="67073"/>
                  </a:cubicBezTo>
                  <a:cubicBezTo>
                    <a:pt x="99784" y="66693"/>
                    <a:pt x="100268" y="65258"/>
                    <a:pt x="101149" y="64187"/>
                  </a:cubicBezTo>
                  <a:cubicBezTo>
                    <a:pt x="102117" y="63029"/>
                    <a:pt x="103137" y="61629"/>
                    <a:pt x="104243" y="60903"/>
                  </a:cubicBezTo>
                  <a:cubicBezTo>
                    <a:pt x="104825" y="60515"/>
                    <a:pt x="105739" y="59942"/>
                    <a:pt x="106690" y="59942"/>
                  </a:cubicBezTo>
                  <a:cubicBezTo>
                    <a:pt x="107432" y="59942"/>
                    <a:pt x="108196" y="60292"/>
                    <a:pt x="108840" y="61353"/>
                  </a:cubicBezTo>
                  <a:cubicBezTo>
                    <a:pt x="109600" y="62632"/>
                    <a:pt x="110965" y="63565"/>
                    <a:pt x="111017" y="65258"/>
                  </a:cubicBezTo>
                  <a:cubicBezTo>
                    <a:pt x="111034" y="65777"/>
                    <a:pt x="110793" y="66433"/>
                    <a:pt x="111536" y="66693"/>
                  </a:cubicBezTo>
                  <a:cubicBezTo>
                    <a:pt x="111822" y="66788"/>
                    <a:pt x="112112" y="66862"/>
                    <a:pt x="112391" y="66862"/>
                  </a:cubicBezTo>
                  <a:cubicBezTo>
                    <a:pt x="112769" y="66862"/>
                    <a:pt x="113129" y="66727"/>
                    <a:pt x="113437" y="66330"/>
                  </a:cubicBezTo>
                  <a:cubicBezTo>
                    <a:pt x="113540" y="66205"/>
                    <a:pt x="113700" y="66031"/>
                    <a:pt x="113856" y="66031"/>
                  </a:cubicBezTo>
                  <a:cubicBezTo>
                    <a:pt x="113960" y="66031"/>
                    <a:pt x="114062" y="66109"/>
                    <a:pt x="114145" y="66330"/>
                  </a:cubicBezTo>
                  <a:cubicBezTo>
                    <a:pt x="114543" y="67470"/>
                    <a:pt x="114802" y="68663"/>
                    <a:pt x="115286" y="69769"/>
                  </a:cubicBezTo>
                  <a:cubicBezTo>
                    <a:pt x="116271" y="72033"/>
                    <a:pt x="114940" y="74677"/>
                    <a:pt x="116858" y="76871"/>
                  </a:cubicBezTo>
                  <a:cubicBezTo>
                    <a:pt x="118241" y="78461"/>
                    <a:pt x="118362" y="80915"/>
                    <a:pt x="119900" y="82540"/>
                  </a:cubicBezTo>
                  <a:cubicBezTo>
                    <a:pt x="120401" y="82799"/>
                    <a:pt x="120885" y="83058"/>
                    <a:pt x="121386" y="83300"/>
                  </a:cubicBezTo>
                  <a:cubicBezTo>
                    <a:pt x="121538" y="83368"/>
                    <a:pt x="121699" y="83403"/>
                    <a:pt x="121846" y="83403"/>
                  </a:cubicBezTo>
                  <a:cubicBezTo>
                    <a:pt x="122184" y="83403"/>
                    <a:pt x="122445" y="83219"/>
                    <a:pt x="122337" y="82834"/>
                  </a:cubicBezTo>
                  <a:cubicBezTo>
                    <a:pt x="121818" y="80915"/>
                    <a:pt x="121991" y="78790"/>
                    <a:pt x="119969" y="77355"/>
                  </a:cubicBezTo>
                  <a:cubicBezTo>
                    <a:pt x="118414" y="76249"/>
                    <a:pt x="117239" y="74521"/>
                    <a:pt x="117463" y="72378"/>
                  </a:cubicBezTo>
                  <a:cubicBezTo>
                    <a:pt x="117528" y="71821"/>
                    <a:pt x="116912" y="70437"/>
                    <a:pt x="117695" y="70437"/>
                  </a:cubicBezTo>
                  <a:cubicBezTo>
                    <a:pt x="117955" y="70437"/>
                    <a:pt x="118371" y="70590"/>
                    <a:pt x="119019" y="70979"/>
                  </a:cubicBezTo>
                  <a:cubicBezTo>
                    <a:pt x="120194" y="71704"/>
                    <a:pt x="121386" y="72655"/>
                    <a:pt x="121749" y="73605"/>
                  </a:cubicBezTo>
                  <a:cubicBezTo>
                    <a:pt x="122096" y="74553"/>
                    <a:pt x="122434" y="74868"/>
                    <a:pt x="122776" y="74868"/>
                  </a:cubicBezTo>
                  <a:cubicBezTo>
                    <a:pt x="123251" y="74868"/>
                    <a:pt x="123732" y="74261"/>
                    <a:pt x="124255" y="73899"/>
                  </a:cubicBezTo>
                  <a:cubicBezTo>
                    <a:pt x="124531" y="73709"/>
                    <a:pt x="124721" y="73363"/>
                    <a:pt x="125015" y="73208"/>
                  </a:cubicBezTo>
                  <a:cubicBezTo>
                    <a:pt x="126743" y="72292"/>
                    <a:pt x="127210" y="70961"/>
                    <a:pt x="126743" y="69043"/>
                  </a:cubicBezTo>
                  <a:cubicBezTo>
                    <a:pt x="126294" y="67159"/>
                    <a:pt x="125292" y="65725"/>
                    <a:pt x="123892" y="64533"/>
                  </a:cubicBezTo>
                  <a:cubicBezTo>
                    <a:pt x="122596" y="63409"/>
                    <a:pt x="122285" y="62459"/>
                    <a:pt x="123546" y="61059"/>
                  </a:cubicBezTo>
                  <a:cubicBezTo>
                    <a:pt x="123952" y="60621"/>
                    <a:pt x="124332" y="60388"/>
                    <a:pt x="124705" y="60388"/>
                  </a:cubicBezTo>
                  <a:cubicBezTo>
                    <a:pt x="124936" y="60388"/>
                    <a:pt x="125164" y="60477"/>
                    <a:pt x="125395" y="60661"/>
                  </a:cubicBezTo>
                  <a:cubicBezTo>
                    <a:pt x="126000" y="61145"/>
                    <a:pt x="125810" y="61750"/>
                    <a:pt x="125119" y="62234"/>
                  </a:cubicBezTo>
                  <a:cubicBezTo>
                    <a:pt x="124618" y="62580"/>
                    <a:pt x="124445" y="63219"/>
                    <a:pt x="125050" y="63651"/>
                  </a:cubicBezTo>
                  <a:cubicBezTo>
                    <a:pt x="125442" y="63952"/>
                    <a:pt x="125858" y="64171"/>
                    <a:pt x="126268" y="64171"/>
                  </a:cubicBezTo>
                  <a:cubicBezTo>
                    <a:pt x="126635" y="64171"/>
                    <a:pt x="126996" y="63996"/>
                    <a:pt x="127331" y="63547"/>
                  </a:cubicBezTo>
                  <a:cubicBezTo>
                    <a:pt x="127694" y="63046"/>
                    <a:pt x="128247" y="62407"/>
                    <a:pt x="127469" y="61940"/>
                  </a:cubicBezTo>
                  <a:cubicBezTo>
                    <a:pt x="126398" y="61318"/>
                    <a:pt x="127037" y="61042"/>
                    <a:pt x="127590" y="60696"/>
                  </a:cubicBezTo>
                  <a:cubicBezTo>
                    <a:pt x="130061" y="59210"/>
                    <a:pt x="133449" y="59106"/>
                    <a:pt x="134693" y="55788"/>
                  </a:cubicBezTo>
                  <a:cubicBezTo>
                    <a:pt x="135298" y="54146"/>
                    <a:pt x="136093" y="52591"/>
                    <a:pt x="135851" y="50725"/>
                  </a:cubicBezTo>
                  <a:cubicBezTo>
                    <a:pt x="135522" y="48288"/>
                    <a:pt x="133932" y="46629"/>
                    <a:pt x="132498" y="44918"/>
                  </a:cubicBezTo>
                  <a:cubicBezTo>
                    <a:pt x="131772" y="44054"/>
                    <a:pt x="131859" y="43622"/>
                    <a:pt x="132775" y="43173"/>
                  </a:cubicBezTo>
                  <a:cubicBezTo>
                    <a:pt x="133120" y="43017"/>
                    <a:pt x="133397" y="42793"/>
                    <a:pt x="133362" y="42378"/>
                  </a:cubicBezTo>
                  <a:cubicBezTo>
                    <a:pt x="133345" y="41980"/>
                    <a:pt x="133051" y="41635"/>
                    <a:pt x="132671" y="41548"/>
                  </a:cubicBezTo>
                  <a:cubicBezTo>
                    <a:pt x="132227" y="41462"/>
                    <a:pt x="131713" y="41297"/>
                    <a:pt x="131292" y="41297"/>
                  </a:cubicBezTo>
                  <a:cubicBezTo>
                    <a:pt x="131122" y="41297"/>
                    <a:pt x="130968" y="41323"/>
                    <a:pt x="130839" y="41393"/>
                  </a:cubicBezTo>
                  <a:cubicBezTo>
                    <a:pt x="130667" y="41486"/>
                    <a:pt x="130517" y="41524"/>
                    <a:pt x="130385" y="41524"/>
                  </a:cubicBezTo>
                  <a:cubicBezTo>
                    <a:pt x="129751" y="41524"/>
                    <a:pt x="129496" y="40648"/>
                    <a:pt x="128935" y="40648"/>
                  </a:cubicBezTo>
                  <a:cubicBezTo>
                    <a:pt x="128871" y="40648"/>
                    <a:pt x="128804" y="40659"/>
                    <a:pt x="128731" y="40684"/>
                  </a:cubicBezTo>
                  <a:cubicBezTo>
                    <a:pt x="129025" y="40425"/>
                    <a:pt x="129336" y="40166"/>
                    <a:pt x="129612" y="39889"/>
                  </a:cubicBezTo>
                  <a:cubicBezTo>
                    <a:pt x="129699" y="39786"/>
                    <a:pt x="129768" y="39647"/>
                    <a:pt x="129802" y="39509"/>
                  </a:cubicBezTo>
                  <a:cubicBezTo>
                    <a:pt x="129896" y="39229"/>
                    <a:pt x="130059" y="38963"/>
                    <a:pt x="130355" y="38963"/>
                  </a:cubicBezTo>
                  <a:cubicBezTo>
                    <a:pt x="130388" y="38963"/>
                    <a:pt x="130423" y="38966"/>
                    <a:pt x="130459" y="38973"/>
                  </a:cubicBezTo>
                  <a:cubicBezTo>
                    <a:pt x="130822" y="39025"/>
                    <a:pt x="130718" y="39405"/>
                    <a:pt x="130753" y="39665"/>
                  </a:cubicBezTo>
                  <a:cubicBezTo>
                    <a:pt x="130885" y="40368"/>
                    <a:pt x="131150" y="40680"/>
                    <a:pt x="131522" y="40680"/>
                  </a:cubicBezTo>
                  <a:cubicBezTo>
                    <a:pt x="131781" y="40680"/>
                    <a:pt x="132092" y="40529"/>
                    <a:pt x="132446" y="40252"/>
                  </a:cubicBezTo>
                  <a:cubicBezTo>
                    <a:pt x="132816" y="39963"/>
                    <a:pt x="133198" y="39825"/>
                    <a:pt x="133552" y="39825"/>
                  </a:cubicBezTo>
                  <a:cubicBezTo>
                    <a:pt x="134190" y="39825"/>
                    <a:pt x="134735" y="40276"/>
                    <a:pt x="134935" y="41099"/>
                  </a:cubicBezTo>
                  <a:cubicBezTo>
                    <a:pt x="135004" y="41410"/>
                    <a:pt x="135246" y="41911"/>
                    <a:pt x="135436" y="41928"/>
                  </a:cubicBezTo>
                  <a:cubicBezTo>
                    <a:pt x="136836" y="42067"/>
                    <a:pt x="137130" y="43259"/>
                    <a:pt x="137441" y="44192"/>
                  </a:cubicBezTo>
                  <a:cubicBezTo>
                    <a:pt x="137757" y="45176"/>
                    <a:pt x="138205" y="45491"/>
                    <a:pt x="138710" y="45491"/>
                  </a:cubicBezTo>
                  <a:cubicBezTo>
                    <a:pt x="139226" y="45491"/>
                    <a:pt x="139803" y="45163"/>
                    <a:pt x="140361" y="44884"/>
                  </a:cubicBezTo>
                  <a:cubicBezTo>
                    <a:pt x="141813" y="44175"/>
                    <a:pt x="140586" y="43363"/>
                    <a:pt x="140327" y="42654"/>
                  </a:cubicBezTo>
                  <a:cubicBezTo>
                    <a:pt x="140188" y="42188"/>
                    <a:pt x="139739" y="41773"/>
                    <a:pt x="139324" y="41479"/>
                  </a:cubicBezTo>
                  <a:cubicBezTo>
                    <a:pt x="137717" y="40356"/>
                    <a:pt x="137648" y="38921"/>
                    <a:pt x="138305" y="37245"/>
                  </a:cubicBezTo>
                  <a:cubicBezTo>
                    <a:pt x="138533" y="36644"/>
                    <a:pt x="138753" y="36160"/>
                    <a:pt x="139216" y="36160"/>
                  </a:cubicBezTo>
                  <a:cubicBezTo>
                    <a:pt x="139418" y="36160"/>
                    <a:pt x="139666" y="36252"/>
                    <a:pt x="139981" y="36468"/>
                  </a:cubicBezTo>
                  <a:cubicBezTo>
                    <a:pt x="140121" y="36569"/>
                    <a:pt x="140268" y="36617"/>
                    <a:pt x="140413" y="36617"/>
                  </a:cubicBezTo>
                  <a:cubicBezTo>
                    <a:pt x="140661" y="36617"/>
                    <a:pt x="140902" y="36477"/>
                    <a:pt x="141087" y="36226"/>
                  </a:cubicBezTo>
                  <a:cubicBezTo>
                    <a:pt x="142573" y="34255"/>
                    <a:pt x="142850" y="29797"/>
                    <a:pt x="141640" y="27706"/>
                  </a:cubicBezTo>
                  <a:cubicBezTo>
                    <a:pt x="141485" y="27447"/>
                    <a:pt x="141104" y="27187"/>
                    <a:pt x="141398" y="26807"/>
                  </a:cubicBezTo>
                  <a:lnTo>
                    <a:pt x="141398" y="26807"/>
                  </a:lnTo>
                  <a:cubicBezTo>
                    <a:pt x="141623" y="26997"/>
                    <a:pt x="141917" y="27153"/>
                    <a:pt x="142072" y="27395"/>
                  </a:cubicBezTo>
                  <a:cubicBezTo>
                    <a:pt x="142988" y="28812"/>
                    <a:pt x="143869" y="30229"/>
                    <a:pt x="144733" y="31663"/>
                  </a:cubicBezTo>
                  <a:cubicBezTo>
                    <a:pt x="144984" y="32062"/>
                    <a:pt x="145261" y="32460"/>
                    <a:pt x="145713" y="32460"/>
                  </a:cubicBezTo>
                  <a:cubicBezTo>
                    <a:pt x="145790" y="32460"/>
                    <a:pt x="145872" y="32449"/>
                    <a:pt x="145960" y="32424"/>
                  </a:cubicBezTo>
                  <a:cubicBezTo>
                    <a:pt x="146323" y="32320"/>
                    <a:pt x="146825" y="32043"/>
                    <a:pt x="146928" y="31750"/>
                  </a:cubicBezTo>
                  <a:cubicBezTo>
                    <a:pt x="147118" y="31197"/>
                    <a:pt x="146496" y="30972"/>
                    <a:pt x="146151" y="30644"/>
                  </a:cubicBezTo>
                  <a:cubicBezTo>
                    <a:pt x="145805" y="30298"/>
                    <a:pt x="144889" y="29935"/>
                    <a:pt x="145511" y="29348"/>
                  </a:cubicBezTo>
                  <a:cubicBezTo>
                    <a:pt x="146220" y="28674"/>
                    <a:pt x="145701" y="28363"/>
                    <a:pt x="145373" y="27982"/>
                  </a:cubicBezTo>
                  <a:cubicBezTo>
                    <a:pt x="144924" y="27464"/>
                    <a:pt x="144353" y="27049"/>
                    <a:pt x="143904" y="26513"/>
                  </a:cubicBezTo>
                  <a:cubicBezTo>
                    <a:pt x="142452" y="24803"/>
                    <a:pt x="140309" y="24008"/>
                    <a:pt x="138927" y="23455"/>
                  </a:cubicBezTo>
                  <a:cubicBezTo>
                    <a:pt x="137233" y="22781"/>
                    <a:pt x="135350" y="23368"/>
                    <a:pt x="133794" y="22349"/>
                  </a:cubicBezTo>
                  <a:cubicBezTo>
                    <a:pt x="133621" y="22228"/>
                    <a:pt x="133120" y="22141"/>
                    <a:pt x="133379" y="21934"/>
                  </a:cubicBezTo>
                  <a:cubicBezTo>
                    <a:pt x="134416" y="21156"/>
                    <a:pt x="134192" y="19843"/>
                    <a:pt x="134814" y="18910"/>
                  </a:cubicBezTo>
                  <a:cubicBezTo>
                    <a:pt x="135183" y="18357"/>
                    <a:pt x="137525" y="17996"/>
                    <a:pt x="139389" y="17996"/>
                  </a:cubicBezTo>
                  <a:cubicBezTo>
                    <a:pt x="140321" y="17996"/>
                    <a:pt x="141133" y="18086"/>
                    <a:pt x="141519" y="18287"/>
                  </a:cubicBezTo>
                  <a:cubicBezTo>
                    <a:pt x="141913" y="18491"/>
                    <a:pt x="142318" y="18567"/>
                    <a:pt x="142722" y="18567"/>
                  </a:cubicBezTo>
                  <a:cubicBezTo>
                    <a:pt x="143310" y="18567"/>
                    <a:pt x="143896" y="18407"/>
                    <a:pt x="144440" y="18253"/>
                  </a:cubicBezTo>
                  <a:cubicBezTo>
                    <a:pt x="145183" y="18028"/>
                    <a:pt x="144301" y="17320"/>
                    <a:pt x="144440" y="16905"/>
                  </a:cubicBezTo>
                  <a:cubicBezTo>
                    <a:pt x="144595" y="16473"/>
                    <a:pt x="144232" y="15764"/>
                    <a:pt x="144803" y="15626"/>
                  </a:cubicBezTo>
                  <a:cubicBezTo>
                    <a:pt x="144894" y="15602"/>
                    <a:pt x="144986" y="15590"/>
                    <a:pt x="145078" y="15590"/>
                  </a:cubicBezTo>
                  <a:cubicBezTo>
                    <a:pt x="145503" y="15590"/>
                    <a:pt x="145922" y="15838"/>
                    <a:pt x="146306" y="16179"/>
                  </a:cubicBezTo>
                  <a:cubicBezTo>
                    <a:pt x="146709" y="16532"/>
                    <a:pt x="147171" y="16997"/>
                    <a:pt x="147617" y="16997"/>
                  </a:cubicBezTo>
                  <a:cubicBezTo>
                    <a:pt x="147935" y="16997"/>
                    <a:pt x="148244" y="16760"/>
                    <a:pt x="148518" y="16075"/>
                  </a:cubicBezTo>
                  <a:cubicBezTo>
                    <a:pt x="148584" y="15900"/>
                    <a:pt x="148692" y="15801"/>
                    <a:pt x="148828" y="15801"/>
                  </a:cubicBezTo>
                  <a:cubicBezTo>
                    <a:pt x="148906" y="15801"/>
                    <a:pt x="148994" y="15833"/>
                    <a:pt x="149088" y="15903"/>
                  </a:cubicBezTo>
                  <a:cubicBezTo>
                    <a:pt x="149348" y="16110"/>
                    <a:pt x="149348" y="16335"/>
                    <a:pt x="149192" y="16646"/>
                  </a:cubicBezTo>
                  <a:cubicBezTo>
                    <a:pt x="148743" y="17596"/>
                    <a:pt x="147965" y="18547"/>
                    <a:pt x="147965" y="19497"/>
                  </a:cubicBezTo>
                  <a:cubicBezTo>
                    <a:pt x="147931" y="21122"/>
                    <a:pt x="148708" y="22677"/>
                    <a:pt x="150022" y="23627"/>
                  </a:cubicBezTo>
                  <a:cubicBezTo>
                    <a:pt x="151231" y="24561"/>
                    <a:pt x="152631" y="25269"/>
                    <a:pt x="153582" y="26513"/>
                  </a:cubicBezTo>
                  <a:cubicBezTo>
                    <a:pt x="153835" y="26852"/>
                    <a:pt x="154112" y="27339"/>
                    <a:pt x="154580" y="27339"/>
                  </a:cubicBezTo>
                  <a:cubicBezTo>
                    <a:pt x="154686" y="27339"/>
                    <a:pt x="154802" y="27314"/>
                    <a:pt x="154930" y="27257"/>
                  </a:cubicBezTo>
                  <a:cubicBezTo>
                    <a:pt x="155621" y="26928"/>
                    <a:pt x="155673" y="26271"/>
                    <a:pt x="155604" y="25615"/>
                  </a:cubicBezTo>
                  <a:cubicBezTo>
                    <a:pt x="155448" y="24025"/>
                    <a:pt x="155863" y="22435"/>
                    <a:pt x="154739" y="20845"/>
                  </a:cubicBezTo>
                  <a:cubicBezTo>
                    <a:pt x="154065" y="19877"/>
                    <a:pt x="153772" y="18823"/>
                    <a:pt x="152406" y="18737"/>
                  </a:cubicBezTo>
                  <a:cubicBezTo>
                    <a:pt x="152044" y="18720"/>
                    <a:pt x="151940" y="18478"/>
                    <a:pt x="151888" y="18201"/>
                  </a:cubicBezTo>
                  <a:cubicBezTo>
                    <a:pt x="151820" y="17931"/>
                    <a:pt x="151918" y="17578"/>
                    <a:pt x="152229" y="17578"/>
                  </a:cubicBezTo>
                  <a:cubicBezTo>
                    <a:pt x="152236" y="17578"/>
                    <a:pt x="152243" y="17579"/>
                    <a:pt x="152251" y="17579"/>
                  </a:cubicBezTo>
                  <a:cubicBezTo>
                    <a:pt x="152284" y="17581"/>
                    <a:pt x="152317" y="17582"/>
                    <a:pt x="152350" y="17582"/>
                  </a:cubicBezTo>
                  <a:cubicBezTo>
                    <a:pt x="153000" y="17582"/>
                    <a:pt x="153628" y="17254"/>
                    <a:pt x="154277" y="17254"/>
                  </a:cubicBezTo>
                  <a:cubicBezTo>
                    <a:pt x="154558" y="17254"/>
                    <a:pt x="154844" y="17316"/>
                    <a:pt x="155137" y="17493"/>
                  </a:cubicBezTo>
                  <a:cubicBezTo>
                    <a:pt x="155393" y="17649"/>
                    <a:pt x="155627" y="17726"/>
                    <a:pt x="155836" y="17726"/>
                  </a:cubicBezTo>
                  <a:cubicBezTo>
                    <a:pt x="156249" y="17726"/>
                    <a:pt x="156566" y="17427"/>
                    <a:pt x="156761" y="16853"/>
                  </a:cubicBezTo>
                  <a:cubicBezTo>
                    <a:pt x="157072" y="15920"/>
                    <a:pt x="157954" y="15505"/>
                    <a:pt x="158662" y="15039"/>
                  </a:cubicBezTo>
                  <a:cubicBezTo>
                    <a:pt x="158771" y="14969"/>
                    <a:pt x="158912" y="14953"/>
                    <a:pt x="159064" y="14953"/>
                  </a:cubicBezTo>
                  <a:cubicBezTo>
                    <a:pt x="159192" y="14953"/>
                    <a:pt x="159327" y="14964"/>
                    <a:pt x="159458" y="14964"/>
                  </a:cubicBezTo>
                  <a:cubicBezTo>
                    <a:pt x="159792" y="14964"/>
                    <a:pt x="160100" y="14892"/>
                    <a:pt x="160183" y="14382"/>
                  </a:cubicBezTo>
                  <a:cubicBezTo>
                    <a:pt x="160304" y="13501"/>
                    <a:pt x="159475" y="13310"/>
                    <a:pt x="158887" y="12965"/>
                  </a:cubicBezTo>
                  <a:cubicBezTo>
                    <a:pt x="158662" y="12827"/>
                    <a:pt x="158334" y="12550"/>
                    <a:pt x="158351" y="12395"/>
                  </a:cubicBezTo>
                  <a:cubicBezTo>
                    <a:pt x="158404" y="12154"/>
                    <a:pt x="158582" y="12097"/>
                    <a:pt x="158776" y="12097"/>
                  </a:cubicBezTo>
                  <a:cubicBezTo>
                    <a:pt x="158903" y="12097"/>
                    <a:pt x="159037" y="12122"/>
                    <a:pt x="159146" y="12135"/>
                  </a:cubicBezTo>
                  <a:cubicBezTo>
                    <a:pt x="160460" y="12308"/>
                    <a:pt x="161652" y="12999"/>
                    <a:pt x="163017" y="12999"/>
                  </a:cubicBezTo>
                  <a:cubicBezTo>
                    <a:pt x="163570" y="12999"/>
                    <a:pt x="163795" y="12913"/>
                    <a:pt x="164002" y="12274"/>
                  </a:cubicBezTo>
                  <a:cubicBezTo>
                    <a:pt x="164745" y="10182"/>
                    <a:pt x="163311" y="10010"/>
                    <a:pt x="161998" y="9923"/>
                  </a:cubicBezTo>
                  <a:cubicBezTo>
                    <a:pt x="160218" y="9820"/>
                    <a:pt x="158438" y="9543"/>
                    <a:pt x="156710" y="9076"/>
                  </a:cubicBezTo>
                  <a:cubicBezTo>
                    <a:pt x="153313" y="8169"/>
                    <a:pt x="149984" y="6872"/>
                    <a:pt x="146431" y="6872"/>
                  </a:cubicBezTo>
                  <a:cubicBezTo>
                    <a:pt x="145249" y="6872"/>
                    <a:pt x="144041" y="7016"/>
                    <a:pt x="142798" y="7366"/>
                  </a:cubicBezTo>
                  <a:cubicBezTo>
                    <a:pt x="142441" y="7468"/>
                    <a:pt x="142044" y="7507"/>
                    <a:pt x="141624" y="7507"/>
                  </a:cubicBezTo>
                  <a:cubicBezTo>
                    <a:pt x="140475" y="7507"/>
                    <a:pt x="139148" y="7211"/>
                    <a:pt x="137959" y="7072"/>
                  </a:cubicBezTo>
                  <a:cubicBezTo>
                    <a:pt x="135760" y="6810"/>
                    <a:pt x="133765" y="5577"/>
                    <a:pt x="131513" y="5577"/>
                  </a:cubicBezTo>
                  <a:cubicBezTo>
                    <a:pt x="131235" y="5577"/>
                    <a:pt x="130953" y="5596"/>
                    <a:pt x="130666" y="5637"/>
                  </a:cubicBezTo>
                  <a:cubicBezTo>
                    <a:pt x="130197" y="5701"/>
                    <a:pt x="129713" y="5752"/>
                    <a:pt x="129231" y="5752"/>
                  </a:cubicBezTo>
                  <a:cubicBezTo>
                    <a:pt x="128525" y="5752"/>
                    <a:pt x="127823" y="5641"/>
                    <a:pt x="127175" y="5292"/>
                  </a:cubicBezTo>
                  <a:cubicBezTo>
                    <a:pt x="124583" y="3857"/>
                    <a:pt x="121352" y="4808"/>
                    <a:pt x="118811" y="3097"/>
                  </a:cubicBezTo>
                  <a:cubicBezTo>
                    <a:pt x="118623" y="2965"/>
                    <a:pt x="118385" y="2894"/>
                    <a:pt x="118144" y="2894"/>
                  </a:cubicBezTo>
                  <a:cubicBezTo>
                    <a:pt x="117786" y="2894"/>
                    <a:pt x="117421" y="3050"/>
                    <a:pt x="117204" y="3391"/>
                  </a:cubicBezTo>
                  <a:cubicBezTo>
                    <a:pt x="116737" y="4117"/>
                    <a:pt x="117601" y="4134"/>
                    <a:pt x="117930" y="4462"/>
                  </a:cubicBezTo>
                  <a:cubicBezTo>
                    <a:pt x="118103" y="4670"/>
                    <a:pt x="118154" y="4946"/>
                    <a:pt x="118068" y="5188"/>
                  </a:cubicBezTo>
                  <a:cubicBezTo>
                    <a:pt x="117958" y="5398"/>
                    <a:pt x="116241" y="5510"/>
                    <a:pt x="114740" y="5510"/>
                  </a:cubicBezTo>
                  <a:cubicBezTo>
                    <a:pt x="113645" y="5510"/>
                    <a:pt x="112664" y="5450"/>
                    <a:pt x="112503" y="5326"/>
                  </a:cubicBezTo>
                  <a:cubicBezTo>
                    <a:pt x="111242" y="4410"/>
                    <a:pt x="109825" y="3719"/>
                    <a:pt x="108321" y="3287"/>
                  </a:cubicBezTo>
                  <a:cubicBezTo>
                    <a:pt x="108108" y="3224"/>
                    <a:pt x="107902" y="3198"/>
                    <a:pt x="107703" y="3198"/>
                  </a:cubicBezTo>
                  <a:cubicBezTo>
                    <a:pt x="106742" y="3198"/>
                    <a:pt x="105934" y="3807"/>
                    <a:pt x="105084" y="3807"/>
                  </a:cubicBezTo>
                  <a:cubicBezTo>
                    <a:pt x="105000" y="3807"/>
                    <a:pt x="104915" y="3801"/>
                    <a:pt x="104830" y="3788"/>
                  </a:cubicBezTo>
                  <a:cubicBezTo>
                    <a:pt x="102083" y="3391"/>
                    <a:pt x="99266" y="3909"/>
                    <a:pt x="96760" y="1559"/>
                  </a:cubicBezTo>
                  <a:cubicBezTo>
                    <a:pt x="95295" y="185"/>
                    <a:pt x="93272" y="50"/>
                    <a:pt x="91223" y="50"/>
                  </a:cubicBezTo>
                  <a:cubicBezTo>
                    <a:pt x="90718" y="50"/>
                    <a:pt x="90212" y="58"/>
                    <a:pt x="89713" y="58"/>
                  </a:cubicBezTo>
                  <a:cubicBezTo>
                    <a:pt x="89152" y="58"/>
                    <a:pt x="88600" y="48"/>
                    <a:pt x="88067" y="4"/>
                  </a:cubicBezTo>
                  <a:cubicBezTo>
                    <a:pt x="88037" y="2"/>
                    <a:pt x="88007" y="1"/>
                    <a:pt x="87976"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rgbClr val="DBD6B5"/>
                </a:solidFill>
              </a:endParaRPr>
            </a:p>
          </p:txBody>
        </p:sp>
        <p:sp>
          <p:nvSpPr>
            <p:cNvPr id="5" name="Google Shape;3332;p64">
              <a:extLst>
                <a:ext uri="{FF2B5EF4-FFF2-40B4-BE49-F238E27FC236}">
                  <a16:creationId xmlns:a16="http://schemas.microsoft.com/office/drawing/2014/main" id="{3F286AF0-0754-BB4D-013A-0E5F685CA12B}"/>
                </a:ext>
              </a:extLst>
            </p:cNvPr>
            <p:cNvSpPr/>
            <p:nvPr/>
          </p:nvSpPr>
          <p:spPr>
            <a:xfrm>
              <a:off x="6664115" y="3515344"/>
              <a:ext cx="1098737" cy="751208"/>
            </a:xfrm>
            <a:custGeom>
              <a:avLst/>
              <a:gdLst/>
              <a:ahLst/>
              <a:cxnLst/>
              <a:rect l="l" t="t" r="r" b="b"/>
              <a:pathLst>
                <a:path w="44363" h="32555" extrusionOk="0">
                  <a:moveTo>
                    <a:pt x="28245" y="1"/>
                  </a:moveTo>
                  <a:cubicBezTo>
                    <a:pt x="27747" y="1"/>
                    <a:pt x="27602" y="373"/>
                    <a:pt x="27634" y="804"/>
                  </a:cubicBezTo>
                  <a:cubicBezTo>
                    <a:pt x="27737" y="2117"/>
                    <a:pt x="27979" y="3482"/>
                    <a:pt x="27996" y="4778"/>
                  </a:cubicBezTo>
                  <a:cubicBezTo>
                    <a:pt x="28014" y="5660"/>
                    <a:pt x="28567" y="7094"/>
                    <a:pt x="27634" y="7267"/>
                  </a:cubicBezTo>
                  <a:cubicBezTo>
                    <a:pt x="27521" y="7286"/>
                    <a:pt x="27406" y="7295"/>
                    <a:pt x="27290" y="7295"/>
                  </a:cubicBezTo>
                  <a:cubicBezTo>
                    <a:pt x="25431" y="7295"/>
                    <a:pt x="23230" y="4918"/>
                    <a:pt x="23555" y="3275"/>
                  </a:cubicBezTo>
                  <a:cubicBezTo>
                    <a:pt x="23754" y="2264"/>
                    <a:pt x="23333" y="1317"/>
                    <a:pt x="22034" y="1317"/>
                  </a:cubicBezTo>
                  <a:cubicBezTo>
                    <a:pt x="21978" y="1317"/>
                    <a:pt x="21920" y="1318"/>
                    <a:pt x="21862" y="1322"/>
                  </a:cubicBezTo>
                  <a:cubicBezTo>
                    <a:pt x="21814" y="1325"/>
                    <a:pt x="21765" y="1327"/>
                    <a:pt x="21716" y="1327"/>
                  </a:cubicBezTo>
                  <a:cubicBezTo>
                    <a:pt x="20777" y="1327"/>
                    <a:pt x="19668" y="752"/>
                    <a:pt x="18692" y="752"/>
                  </a:cubicBezTo>
                  <a:cubicBezTo>
                    <a:pt x="18107" y="752"/>
                    <a:pt x="17570" y="958"/>
                    <a:pt x="17144" y="1616"/>
                  </a:cubicBezTo>
                  <a:cubicBezTo>
                    <a:pt x="16642" y="2376"/>
                    <a:pt x="15295" y="2826"/>
                    <a:pt x="15191" y="4035"/>
                  </a:cubicBezTo>
                  <a:cubicBezTo>
                    <a:pt x="15162" y="4430"/>
                    <a:pt x="15144" y="4616"/>
                    <a:pt x="15002" y="4616"/>
                  </a:cubicBezTo>
                  <a:cubicBezTo>
                    <a:pt x="14889" y="4616"/>
                    <a:pt x="14698" y="4499"/>
                    <a:pt x="14361" y="4277"/>
                  </a:cubicBezTo>
                  <a:cubicBezTo>
                    <a:pt x="13724" y="3844"/>
                    <a:pt x="13113" y="3612"/>
                    <a:pt x="12606" y="3612"/>
                  </a:cubicBezTo>
                  <a:cubicBezTo>
                    <a:pt x="12042" y="3612"/>
                    <a:pt x="11607" y="3900"/>
                    <a:pt x="11406" y="4519"/>
                  </a:cubicBezTo>
                  <a:cubicBezTo>
                    <a:pt x="10784" y="6334"/>
                    <a:pt x="8710" y="7215"/>
                    <a:pt x="8624" y="9392"/>
                  </a:cubicBezTo>
                  <a:cubicBezTo>
                    <a:pt x="8607" y="10153"/>
                    <a:pt x="7933" y="10619"/>
                    <a:pt x="7086" y="10879"/>
                  </a:cubicBezTo>
                  <a:cubicBezTo>
                    <a:pt x="5669" y="11311"/>
                    <a:pt x="4355" y="11864"/>
                    <a:pt x="3007" y="12382"/>
                  </a:cubicBezTo>
                  <a:cubicBezTo>
                    <a:pt x="1003" y="13160"/>
                    <a:pt x="0" y="16910"/>
                    <a:pt x="1538" y="19018"/>
                  </a:cubicBezTo>
                  <a:cubicBezTo>
                    <a:pt x="2835" y="20798"/>
                    <a:pt x="3128" y="22595"/>
                    <a:pt x="3992" y="24375"/>
                  </a:cubicBezTo>
                  <a:cubicBezTo>
                    <a:pt x="4494" y="25360"/>
                    <a:pt x="4424" y="26276"/>
                    <a:pt x="3750" y="26950"/>
                  </a:cubicBezTo>
                  <a:cubicBezTo>
                    <a:pt x="3353" y="27348"/>
                    <a:pt x="3509" y="27797"/>
                    <a:pt x="4148" y="28298"/>
                  </a:cubicBezTo>
                  <a:cubicBezTo>
                    <a:pt x="5020" y="28962"/>
                    <a:pt x="5824" y="29302"/>
                    <a:pt x="6549" y="29302"/>
                  </a:cubicBezTo>
                  <a:cubicBezTo>
                    <a:pt x="7089" y="29302"/>
                    <a:pt x="7586" y="29114"/>
                    <a:pt x="8036" y="28730"/>
                  </a:cubicBezTo>
                  <a:cubicBezTo>
                    <a:pt x="8740" y="28095"/>
                    <a:pt x="9643" y="27747"/>
                    <a:pt x="10576" y="27747"/>
                  </a:cubicBezTo>
                  <a:cubicBezTo>
                    <a:pt x="10811" y="27747"/>
                    <a:pt x="11049" y="27769"/>
                    <a:pt x="11285" y="27814"/>
                  </a:cubicBezTo>
                  <a:cubicBezTo>
                    <a:pt x="11420" y="27836"/>
                    <a:pt x="11551" y="27846"/>
                    <a:pt x="11676" y="27846"/>
                  </a:cubicBezTo>
                  <a:cubicBezTo>
                    <a:pt x="12065" y="27846"/>
                    <a:pt x="12402" y="27743"/>
                    <a:pt x="12650" y="27521"/>
                  </a:cubicBezTo>
                  <a:cubicBezTo>
                    <a:pt x="14551" y="25793"/>
                    <a:pt x="17368" y="25343"/>
                    <a:pt x="20047" y="24790"/>
                  </a:cubicBezTo>
                  <a:cubicBezTo>
                    <a:pt x="20247" y="24746"/>
                    <a:pt x="20464" y="24721"/>
                    <a:pt x="20691" y="24721"/>
                  </a:cubicBezTo>
                  <a:cubicBezTo>
                    <a:pt x="21623" y="24721"/>
                    <a:pt x="22712" y="25150"/>
                    <a:pt x="23365" y="26484"/>
                  </a:cubicBezTo>
                  <a:cubicBezTo>
                    <a:pt x="23667" y="27105"/>
                    <a:pt x="23855" y="28198"/>
                    <a:pt x="25083" y="28198"/>
                  </a:cubicBezTo>
                  <a:cubicBezTo>
                    <a:pt x="25120" y="28198"/>
                    <a:pt x="25158" y="28197"/>
                    <a:pt x="25197" y="28195"/>
                  </a:cubicBezTo>
                  <a:cubicBezTo>
                    <a:pt x="25345" y="28183"/>
                    <a:pt x="25455" y="28022"/>
                    <a:pt x="25593" y="28022"/>
                  </a:cubicBezTo>
                  <a:cubicBezTo>
                    <a:pt x="25664" y="28022"/>
                    <a:pt x="25742" y="28065"/>
                    <a:pt x="25836" y="28195"/>
                  </a:cubicBezTo>
                  <a:cubicBezTo>
                    <a:pt x="25923" y="28298"/>
                    <a:pt x="25767" y="28592"/>
                    <a:pt x="25612" y="28713"/>
                  </a:cubicBezTo>
                  <a:cubicBezTo>
                    <a:pt x="25318" y="28938"/>
                    <a:pt x="24903" y="29128"/>
                    <a:pt x="25283" y="29646"/>
                  </a:cubicBezTo>
                  <a:cubicBezTo>
                    <a:pt x="25508" y="29871"/>
                    <a:pt x="25802" y="30026"/>
                    <a:pt x="26113" y="30078"/>
                  </a:cubicBezTo>
                  <a:cubicBezTo>
                    <a:pt x="26172" y="30086"/>
                    <a:pt x="26229" y="30090"/>
                    <a:pt x="26283" y="30090"/>
                  </a:cubicBezTo>
                  <a:cubicBezTo>
                    <a:pt x="26710" y="30090"/>
                    <a:pt x="27006" y="29856"/>
                    <a:pt x="27098" y="29473"/>
                  </a:cubicBezTo>
                  <a:cubicBezTo>
                    <a:pt x="27115" y="29335"/>
                    <a:pt x="27098" y="29197"/>
                    <a:pt x="27029" y="29076"/>
                  </a:cubicBezTo>
                  <a:cubicBezTo>
                    <a:pt x="26976" y="28903"/>
                    <a:pt x="26992" y="28848"/>
                    <a:pt x="27041" y="28848"/>
                  </a:cubicBezTo>
                  <a:cubicBezTo>
                    <a:pt x="27105" y="28848"/>
                    <a:pt x="27225" y="28941"/>
                    <a:pt x="27322" y="28990"/>
                  </a:cubicBezTo>
                  <a:cubicBezTo>
                    <a:pt x="27824" y="29266"/>
                    <a:pt x="28463" y="29473"/>
                    <a:pt x="28169" y="30113"/>
                  </a:cubicBezTo>
                  <a:cubicBezTo>
                    <a:pt x="27945" y="30597"/>
                    <a:pt x="28117" y="31029"/>
                    <a:pt x="28809" y="31461"/>
                  </a:cubicBezTo>
                  <a:cubicBezTo>
                    <a:pt x="30199" y="32318"/>
                    <a:pt x="31628" y="32554"/>
                    <a:pt x="32898" y="32554"/>
                  </a:cubicBezTo>
                  <a:cubicBezTo>
                    <a:pt x="33522" y="32554"/>
                    <a:pt x="34108" y="32497"/>
                    <a:pt x="34633" y="32429"/>
                  </a:cubicBezTo>
                  <a:cubicBezTo>
                    <a:pt x="36672" y="32135"/>
                    <a:pt x="39299" y="31824"/>
                    <a:pt x="39299" y="29145"/>
                  </a:cubicBezTo>
                  <a:cubicBezTo>
                    <a:pt x="39299" y="28938"/>
                    <a:pt x="39541" y="28799"/>
                    <a:pt x="39592" y="28575"/>
                  </a:cubicBezTo>
                  <a:cubicBezTo>
                    <a:pt x="40024" y="26968"/>
                    <a:pt x="41804" y="26363"/>
                    <a:pt x="42496" y="24998"/>
                  </a:cubicBezTo>
                  <a:cubicBezTo>
                    <a:pt x="44224" y="21559"/>
                    <a:pt x="44362" y="17722"/>
                    <a:pt x="40232" y="13661"/>
                  </a:cubicBezTo>
                  <a:cubicBezTo>
                    <a:pt x="38953" y="12399"/>
                    <a:pt x="38037" y="10671"/>
                    <a:pt x="36309" y="9859"/>
                  </a:cubicBezTo>
                  <a:cubicBezTo>
                    <a:pt x="34494" y="9012"/>
                    <a:pt x="34080" y="7716"/>
                    <a:pt x="33509" y="6472"/>
                  </a:cubicBezTo>
                  <a:cubicBezTo>
                    <a:pt x="33388" y="5608"/>
                    <a:pt x="33008" y="4761"/>
                    <a:pt x="32213" y="4346"/>
                  </a:cubicBezTo>
                  <a:cubicBezTo>
                    <a:pt x="30658" y="3465"/>
                    <a:pt x="30278" y="2100"/>
                    <a:pt x="29414" y="942"/>
                  </a:cubicBezTo>
                  <a:cubicBezTo>
                    <a:pt x="29120" y="544"/>
                    <a:pt x="28947" y="78"/>
                    <a:pt x="28377" y="9"/>
                  </a:cubicBezTo>
                  <a:cubicBezTo>
                    <a:pt x="28330" y="3"/>
                    <a:pt x="28287" y="1"/>
                    <a:pt x="28245"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6" name="Google Shape;3333;p64">
              <a:extLst>
                <a:ext uri="{FF2B5EF4-FFF2-40B4-BE49-F238E27FC236}">
                  <a16:creationId xmlns:a16="http://schemas.microsoft.com/office/drawing/2014/main" id="{3AD45406-A865-313F-F9F5-45E28B89FD6E}"/>
                </a:ext>
              </a:extLst>
            </p:cNvPr>
            <p:cNvSpPr/>
            <p:nvPr/>
          </p:nvSpPr>
          <p:spPr>
            <a:xfrm>
              <a:off x="7187565" y="3252889"/>
              <a:ext cx="566297" cy="287792"/>
            </a:xfrm>
            <a:custGeom>
              <a:avLst/>
              <a:gdLst/>
              <a:ahLst/>
              <a:cxnLst/>
              <a:rect l="l" t="t" r="r" b="b"/>
              <a:pathLst>
                <a:path w="22865" h="12472" extrusionOk="0">
                  <a:moveTo>
                    <a:pt x="3070" y="1"/>
                  </a:moveTo>
                  <a:cubicBezTo>
                    <a:pt x="2939" y="1"/>
                    <a:pt x="2792" y="15"/>
                    <a:pt x="2627" y="46"/>
                  </a:cubicBezTo>
                  <a:cubicBezTo>
                    <a:pt x="1833" y="202"/>
                    <a:pt x="830" y="29"/>
                    <a:pt x="415" y="927"/>
                  </a:cubicBezTo>
                  <a:cubicBezTo>
                    <a:pt x="1" y="1826"/>
                    <a:pt x="934" y="1861"/>
                    <a:pt x="1400" y="2189"/>
                  </a:cubicBezTo>
                  <a:cubicBezTo>
                    <a:pt x="1504" y="2258"/>
                    <a:pt x="1366" y="2569"/>
                    <a:pt x="1435" y="2742"/>
                  </a:cubicBezTo>
                  <a:cubicBezTo>
                    <a:pt x="1757" y="3623"/>
                    <a:pt x="1963" y="4886"/>
                    <a:pt x="3062" y="4886"/>
                  </a:cubicBezTo>
                  <a:cubicBezTo>
                    <a:pt x="3084" y="4886"/>
                    <a:pt x="3106" y="4886"/>
                    <a:pt x="3129" y="4885"/>
                  </a:cubicBezTo>
                  <a:cubicBezTo>
                    <a:pt x="3207" y="4880"/>
                    <a:pt x="3284" y="4878"/>
                    <a:pt x="3360" y="4878"/>
                  </a:cubicBezTo>
                  <a:cubicBezTo>
                    <a:pt x="4698" y="4878"/>
                    <a:pt x="5731" y="5570"/>
                    <a:pt x="6810" y="6077"/>
                  </a:cubicBezTo>
                  <a:cubicBezTo>
                    <a:pt x="7328" y="6319"/>
                    <a:pt x="8019" y="7322"/>
                    <a:pt x="7207" y="8203"/>
                  </a:cubicBezTo>
                  <a:cubicBezTo>
                    <a:pt x="6913" y="8531"/>
                    <a:pt x="6948" y="8911"/>
                    <a:pt x="7121" y="9292"/>
                  </a:cubicBezTo>
                  <a:cubicBezTo>
                    <a:pt x="7274" y="9613"/>
                    <a:pt x="7597" y="9810"/>
                    <a:pt x="7934" y="9810"/>
                  </a:cubicBezTo>
                  <a:cubicBezTo>
                    <a:pt x="8014" y="9810"/>
                    <a:pt x="8095" y="9799"/>
                    <a:pt x="8175" y="9775"/>
                  </a:cubicBezTo>
                  <a:cubicBezTo>
                    <a:pt x="8275" y="9755"/>
                    <a:pt x="8368" y="9745"/>
                    <a:pt x="8457" y="9745"/>
                  </a:cubicBezTo>
                  <a:cubicBezTo>
                    <a:pt x="8811" y="9745"/>
                    <a:pt x="9087" y="9900"/>
                    <a:pt x="9419" y="10121"/>
                  </a:cubicBezTo>
                  <a:cubicBezTo>
                    <a:pt x="10079" y="10569"/>
                    <a:pt x="10930" y="10787"/>
                    <a:pt x="11688" y="10787"/>
                  </a:cubicBezTo>
                  <a:cubicBezTo>
                    <a:pt x="12538" y="10787"/>
                    <a:pt x="13270" y="10513"/>
                    <a:pt x="13480" y="9983"/>
                  </a:cubicBezTo>
                  <a:cubicBezTo>
                    <a:pt x="13648" y="9563"/>
                    <a:pt x="13555" y="9014"/>
                    <a:pt x="14230" y="9014"/>
                  </a:cubicBezTo>
                  <a:cubicBezTo>
                    <a:pt x="14250" y="9014"/>
                    <a:pt x="14271" y="9014"/>
                    <a:pt x="14293" y="9015"/>
                  </a:cubicBezTo>
                  <a:cubicBezTo>
                    <a:pt x="15036" y="9050"/>
                    <a:pt x="15381" y="9516"/>
                    <a:pt x="15450" y="10138"/>
                  </a:cubicBezTo>
                  <a:cubicBezTo>
                    <a:pt x="15640" y="11486"/>
                    <a:pt x="16522" y="11953"/>
                    <a:pt x="17697" y="11988"/>
                  </a:cubicBezTo>
                  <a:cubicBezTo>
                    <a:pt x="18224" y="11988"/>
                    <a:pt x="18870" y="12472"/>
                    <a:pt x="19366" y="12472"/>
                  </a:cubicBezTo>
                  <a:cubicBezTo>
                    <a:pt x="19602" y="12472"/>
                    <a:pt x="19804" y="12362"/>
                    <a:pt x="19944" y="12039"/>
                  </a:cubicBezTo>
                  <a:cubicBezTo>
                    <a:pt x="20289" y="11210"/>
                    <a:pt x="19287" y="10398"/>
                    <a:pt x="18596" y="9758"/>
                  </a:cubicBezTo>
                  <a:cubicBezTo>
                    <a:pt x="18164" y="9361"/>
                    <a:pt x="17420" y="8825"/>
                    <a:pt x="17749" y="8272"/>
                  </a:cubicBezTo>
                  <a:cubicBezTo>
                    <a:pt x="17984" y="7884"/>
                    <a:pt x="18253" y="7197"/>
                    <a:pt x="18937" y="7197"/>
                  </a:cubicBezTo>
                  <a:cubicBezTo>
                    <a:pt x="19107" y="7197"/>
                    <a:pt x="19302" y="7239"/>
                    <a:pt x="19529" y="7339"/>
                  </a:cubicBezTo>
                  <a:cubicBezTo>
                    <a:pt x="19732" y="7429"/>
                    <a:pt x="19935" y="7468"/>
                    <a:pt x="20135" y="7468"/>
                  </a:cubicBezTo>
                  <a:cubicBezTo>
                    <a:pt x="20854" y="7468"/>
                    <a:pt x="21544" y="6970"/>
                    <a:pt x="22138" y="6578"/>
                  </a:cubicBezTo>
                  <a:cubicBezTo>
                    <a:pt x="22795" y="6146"/>
                    <a:pt x="22864" y="5248"/>
                    <a:pt x="22311" y="4643"/>
                  </a:cubicBezTo>
                  <a:cubicBezTo>
                    <a:pt x="22115" y="4425"/>
                    <a:pt x="21948" y="4340"/>
                    <a:pt x="21799" y="4340"/>
                  </a:cubicBezTo>
                  <a:cubicBezTo>
                    <a:pt x="21465" y="4340"/>
                    <a:pt x="21227" y="4774"/>
                    <a:pt x="20963" y="5110"/>
                  </a:cubicBezTo>
                  <a:cubicBezTo>
                    <a:pt x="20756" y="5334"/>
                    <a:pt x="20479" y="5472"/>
                    <a:pt x="20168" y="5507"/>
                  </a:cubicBezTo>
                  <a:cubicBezTo>
                    <a:pt x="20112" y="5512"/>
                    <a:pt x="20051" y="5514"/>
                    <a:pt x="19986" y="5514"/>
                  </a:cubicBezTo>
                  <a:cubicBezTo>
                    <a:pt x="18639" y="5514"/>
                    <a:pt x="15548" y="4518"/>
                    <a:pt x="14344" y="3727"/>
                  </a:cubicBezTo>
                  <a:cubicBezTo>
                    <a:pt x="13999" y="3485"/>
                    <a:pt x="13636" y="3295"/>
                    <a:pt x="13238" y="3139"/>
                  </a:cubicBezTo>
                  <a:cubicBezTo>
                    <a:pt x="11925" y="2690"/>
                    <a:pt x="10473" y="2465"/>
                    <a:pt x="9298" y="1774"/>
                  </a:cubicBezTo>
                  <a:cubicBezTo>
                    <a:pt x="8770" y="1458"/>
                    <a:pt x="8301" y="1322"/>
                    <a:pt x="7877" y="1322"/>
                  </a:cubicBezTo>
                  <a:cubicBezTo>
                    <a:pt x="7093" y="1322"/>
                    <a:pt x="6459" y="1787"/>
                    <a:pt x="5876" y="2448"/>
                  </a:cubicBezTo>
                  <a:cubicBezTo>
                    <a:pt x="5497" y="2886"/>
                    <a:pt x="5240" y="3062"/>
                    <a:pt x="5050" y="3062"/>
                  </a:cubicBezTo>
                  <a:cubicBezTo>
                    <a:pt x="4739" y="3062"/>
                    <a:pt x="4614" y="2586"/>
                    <a:pt x="4442" y="2016"/>
                  </a:cubicBezTo>
                  <a:cubicBezTo>
                    <a:pt x="4193" y="1191"/>
                    <a:pt x="4266" y="1"/>
                    <a:pt x="3070"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7" name="Google Shape;3334;p64">
              <a:extLst>
                <a:ext uri="{FF2B5EF4-FFF2-40B4-BE49-F238E27FC236}">
                  <a16:creationId xmlns:a16="http://schemas.microsoft.com/office/drawing/2014/main" id="{1E24AD20-126A-1B99-F188-DE96F676C80A}"/>
                </a:ext>
              </a:extLst>
            </p:cNvPr>
            <p:cNvSpPr/>
            <p:nvPr/>
          </p:nvSpPr>
          <p:spPr>
            <a:xfrm>
              <a:off x="6649131" y="3059543"/>
              <a:ext cx="279520" cy="293930"/>
            </a:xfrm>
            <a:custGeom>
              <a:avLst/>
              <a:gdLst/>
              <a:ahLst/>
              <a:cxnLst/>
              <a:rect l="l" t="t" r="r" b="b"/>
              <a:pathLst>
                <a:path w="11286" h="12738" extrusionOk="0">
                  <a:moveTo>
                    <a:pt x="8163" y="0"/>
                  </a:moveTo>
                  <a:cubicBezTo>
                    <a:pt x="7646" y="0"/>
                    <a:pt x="7307" y="634"/>
                    <a:pt x="7121" y="1115"/>
                  </a:cubicBezTo>
                  <a:cubicBezTo>
                    <a:pt x="6498" y="2618"/>
                    <a:pt x="5081" y="3362"/>
                    <a:pt x="4027" y="4450"/>
                  </a:cubicBezTo>
                  <a:cubicBezTo>
                    <a:pt x="3562" y="4916"/>
                    <a:pt x="2753" y="5709"/>
                    <a:pt x="2170" y="5709"/>
                  </a:cubicBezTo>
                  <a:cubicBezTo>
                    <a:pt x="2125" y="5709"/>
                    <a:pt x="2082" y="5704"/>
                    <a:pt x="2040" y="5695"/>
                  </a:cubicBezTo>
                  <a:cubicBezTo>
                    <a:pt x="1767" y="5631"/>
                    <a:pt x="1536" y="5602"/>
                    <a:pt x="1339" y="5602"/>
                  </a:cubicBezTo>
                  <a:cubicBezTo>
                    <a:pt x="150" y="5602"/>
                    <a:pt x="215" y="6659"/>
                    <a:pt x="52" y="7475"/>
                  </a:cubicBezTo>
                  <a:cubicBezTo>
                    <a:pt x="1" y="9410"/>
                    <a:pt x="1625" y="11518"/>
                    <a:pt x="3267" y="12123"/>
                  </a:cubicBezTo>
                  <a:cubicBezTo>
                    <a:pt x="3638" y="12262"/>
                    <a:pt x="4019" y="12277"/>
                    <a:pt x="4389" y="12277"/>
                  </a:cubicBezTo>
                  <a:cubicBezTo>
                    <a:pt x="4488" y="12277"/>
                    <a:pt x="4586" y="12276"/>
                    <a:pt x="4683" y="12276"/>
                  </a:cubicBezTo>
                  <a:cubicBezTo>
                    <a:pt x="5034" y="12276"/>
                    <a:pt x="5369" y="12290"/>
                    <a:pt x="5669" y="12417"/>
                  </a:cubicBezTo>
                  <a:cubicBezTo>
                    <a:pt x="6156" y="12630"/>
                    <a:pt x="6559" y="12738"/>
                    <a:pt x="6895" y="12738"/>
                  </a:cubicBezTo>
                  <a:cubicBezTo>
                    <a:pt x="7678" y="12738"/>
                    <a:pt x="8093" y="12148"/>
                    <a:pt x="8348" y="10914"/>
                  </a:cubicBezTo>
                  <a:cubicBezTo>
                    <a:pt x="8572" y="9773"/>
                    <a:pt x="9073" y="8235"/>
                    <a:pt x="9937" y="7786"/>
                  </a:cubicBezTo>
                  <a:cubicBezTo>
                    <a:pt x="11268" y="7094"/>
                    <a:pt x="10577" y="6697"/>
                    <a:pt x="10231" y="6023"/>
                  </a:cubicBezTo>
                  <a:cubicBezTo>
                    <a:pt x="9782" y="5124"/>
                    <a:pt x="8797" y="4278"/>
                    <a:pt x="10058" y="3189"/>
                  </a:cubicBezTo>
                  <a:cubicBezTo>
                    <a:pt x="10404" y="2895"/>
                    <a:pt x="11285" y="2618"/>
                    <a:pt x="10853" y="1945"/>
                  </a:cubicBezTo>
                  <a:cubicBezTo>
                    <a:pt x="10266" y="1063"/>
                    <a:pt x="9402" y="286"/>
                    <a:pt x="8348" y="26"/>
                  </a:cubicBezTo>
                  <a:cubicBezTo>
                    <a:pt x="8284" y="9"/>
                    <a:pt x="8222" y="0"/>
                    <a:pt x="8163" y="0"/>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8" name="Google Shape;3335;p64">
              <a:extLst>
                <a:ext uri="{FF2B5EF4-FFF2-40B4-BE49-F238E27FC236}">
                  <a16:creationId xmlns:a16="http://schemas.microsoft.com/office/drawing/2014/main" id="{C5363317-BA69-3F0A-6EEC-42D9B900CEEE}"/>
                </a:ext>
              </a:extLst>
            </p:cNvPr>
            <p:cNvSpPr/>
            <p:nvPr/>
          </p:nvSpPr>
          <p:spPr>
            <a:xfrm>
              <a:off x="6298158" y="3092771"/>
              <a:ext cx="536750" cy="397537"/>
            </a:xfrm>
            <a:custGeom>
              <a:avLst/>
              <a:gdLst/>
              <a:ahLst/>
              <a:cxnLst/>
              <a:rect l="l" t="t" r="r" b="b"/>
              <a:pathLst>
                <a:path w="21672" h="17228" extrusionOk="0">
                  <a:moveTo>
                    <a:pt x="7484" y="4583"/>
                  </a:moveTo>
                  <a:lnTo>
                    <a:pt x="7484" y="4583"/>
                  </a:lnTo>
                  <a:cubicBezTo>
                    <a:pt x="7486" y="4586"/>
                    <a:pt x="7488" y="4589"/>
                    <a:pt x="7491" y="4592"/>
                  </a:cubicBezTo>
                  <a:lnTo>
                    <a:pt x="7491" y="4592"/>
                  </a:lnTo>
                  <a:cubicBezTo>
                    <a:pt x="7494" y="4595"/>
                    <a:pt x="7498" y="4597"/>
                    <a:pt x="7501" y="4600"/>
                  </a:cubicBezTo>
                  <a:lnTo>
                    <a:pt x="7484" y="4583"/>
                  </a:lnTo>
                  <a:close/>
                  <a:moveTo>
                    <a:pt x="1210" y="0"/>
                  </a:moveTo>
                  <a:cubicBezTo>
                    <a:pt x="910" y="0"/>
                    <a:pt x="646" y="84"/>
                    <a:pt x="415" y="314"/>
                  </a:cubicBezTo>
                  <a:cubicBezTo>
                    <a:pt x="1" y="712"/>
                    <a:pt x="260" y="1127"/>
                    <a:pt x="571" y="1403"/>
                  </a:cubicBezTo>
                  <a:cubicBezTo>
                    <a:pt x="1833" y="2561"/>
                    <a:pt x="2939" y="3874"/>
                    <a:pt x="3872" y="5309"/>
                  </a:cubicBezTo>
                  <a:cubicBezTo>
                    <a:pt x="5894" y="8264"/>
                    <a:pt x="6948" y="12014"/>
                    <a:pt x="10663" y="13552"/>
                  </a:cubicBezTo>
                  <a:cubicBezTo>
                    <a:pt x="10715" y="13587"/>
                    <a:pt x="10733" y="13656"/>
                    <a:pt x="10733" y="13725"/>
                  </a:cubicBezTo>
                  <a:cubicBezTo>
                    <a:pt x="10007" y="15522"/>
                    <a:pt x="11579" y="15401"/>
                    <a:pt x="12478" y="15660"/>
                  </a:cubicBezTo>
                  <a:cubicBezTo>
                    <a:pt x="14932" y="16334"/>
                    <a:pt x="17420" y="16801"/>
                    <a:pt x="19961" y="17043"/>
                  </a:cubicBezTo>
                  <a:cubicBezTo>
                    <a:pt x="20276" y="17079"/>
                    <a:pt x="20618" y="17227"/>
                    <a:pt x="20904" y="17227"/>
                  </a:cubicBezTo>
                  <a:cubicBezTo>
                    <a:pt x="21167" y="17227"/>
                    <a:pt x="21382" y="17101"/>
                    <a:pt x="21482" y="16645"/>
                  </a:cubicBezTo>
                  <a:cubicBezTo>
                    <a:pt x="21672" y="15816"/>
                    <a:pt x="20842" y="15626"/>
                    <a:pt x="20306" y="15280"/>
                  </a:cubicBezTo>
                  <a:cubicBezTo>
                    <a:pt x="18129" y="13932"/>
                    <a:pt x="15502" y="14347"/>
                    <a:pt x="13204" y="13448"/>
                  </a:cubicBezTo>
                  <a:cubicBezTo>
                    <a:pt x="13103" y="13410"/>
                    <a:pt x="12986" y="13400"/>
                    <a:pt x="12863" y="13400"/>
                  </a:cubicBezTo>
                  <a:cubicBezTo>
                    <a:pt x="12726" y="13400"/>
                    <a:pt x="12582" y="13412"/>
                    <a:pt x="12448" y="13412"/>
                  </a:cubicBezTo>
                  <a:cubicBezTo>
                    <a:pt x="12162" y="13412"/>
                    <a:pt x="11919" y="13355"/>
                    <a:pt x="11873" y="12999"/>
                  </a:cubicBezTo>
                  <a:cubicBezTo>
                    <a:pt x="11769" y="12221"/>
                    <a:pt x="11614" y="11288"/>
                    <a:pt x="12409" y="10666"/>
                  </a:cubicBezTo>
                  <a:cubicBezTo>
                    <a:pt x="12979" y="10199"/>
                    <a:pt x="12806" y="9836"/>
                    <a:pt x="12478" y="9249"/>
                  </a:cubicBezTo>
                  <a:cubicBezTo>
                    <a:pt x="11908" y="8195"/>
                    <a:pt x="10352" y="8558"/>
                    <a:pt x="10076" y="7849"/>
                  </a:cubicBezTo>
                  <a:cubicBezTo>
                    <a:pt x="9542" y="6419"/>
                    <a:pt x="8354" y="5659"/>
                    <a:pt x="7491" y="4592"/>
                  </a:cubicBezTo>
                  <a:lnTo>
                    <a:pt x="7491" y="4592"/>
                  </a:lnTo>
                  <a:cubicBezTo>
                    <a:pt x="6993" y="4179"/>
                    <a:pt x="6512" y="3733"/>
                    <a:pt x="5980" y="3339"/>
                  </a:cubicBezTo>
                  <a:cubicBezTo>
                    <a:pt x="4563" y="2285"/>
                    <a:pt x="3682" y="522"/>
                    <a:pt x="1763" y="72"/>
                  </a:cubicBezTo>
                  <a:cubicBezTo>
                    <a:pt x="1567" y="28"/>
                    <a:pt x="1383" y="0"/>
                    <a:pt x="1210" y="0"/>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9" name="Google Shape;3336;p64">
              <a:extLst>
                <a:ext uri="{FF2B5EF4-FFF2-40B4-BE49-F238E27FC236}">
                  <a16:creationId xmlns:a16="http://schemas.microsoft.com/office/drawing/2014/main" id="{256850AF-C60D-26BF-F61D-21F220E37B60}"/>
                </a:ext>
              </a:extLst>
            </p:cNvPr>
            <p:cNvSpPr/>
            <p:nvPr/>
          </p:nvSpPr>
          <p:spPr>
            <a:xfrm>
              <a:off x="5153231" y="3522313"/>
              <a:ext cx="225156" cy="364978"/>
            </a:xfrm>
            <a:custGeom>
              <a:avLst/>
              <a:gdLst/>
              <a:ahLst/>
              <a:cxnLst/>
              <a:rect l="l" t="t" r="r" b="b"/>
              <a:pathLst>
                <a:path w="9091" h="15817" extrusionOk="0">
                  <a:moveTo>
                    <a:pt x="7622" y="0"/>
                  </a:moveTo>
                  <a:cubicBezTo>
                    <a:pt x="7155" y="0"/>
                    <a:pt x="6965" y="363"/>
                    <a:pt x="6740" y="761"/>
                  </a:cubicBezTo>
                  <a:cubicBezTo>
                    <a:pt x="5963" y="2212"/>
                    <a:pt x="5323" y="3802"/>
                    <a:pt x="3405" y="4200"/>
                  </a:cubicBezTo>
                  <a:cubicBezTo>
                    <a:pt x="2645" y="4338"/>
                    <a:pt x="2247" y="4891"/>
                    <a:pt x="2109" y="5738"/>
                  </a:cubicBezTo>
                  <a:cubicBezTo>
                    <a:pt x="1781" y="7587"/>
                    <a:pt x="1971" y="9471"/>
                    <a:pt x="917" y="11285"/>
                  </a:cubicBezTo>
                  <a:cubicBezTo>
                    <a:pt x="1" y="12910"/>
                    <a:pt x="1660" y="15813"/>
                    <a:pt x="3077" y="15813"/>
                  </a:cubicBezTo>
                  <a:cubicBezTo>
                    <a:pt x="3125" y="15815"/>
                    <a:pt x="3172" y="15816"/>
                    <a:pt x="3219" y="15816"/>
                  </a:cubicBezTo>
                  <a:cubicBezTo>
                    <a:pt x="4640" y="15816"/>
                    <a:pt x="5279" y="14808"/>
                    <a:pt x="5496" y="13670"/>
                  </a:cubicBezTo>
                  <a:cubicBezTo>
                    <a:pt x="6049" y="11095"/>
                    <a:pt x="7034" y="8676"/>
                    <a:pt x="8002" y="6256"/>
                  </a:cubicBezTo>
                  <a:cubicBezTo>
                    <a:pt x="8745" y="4373"/>
                    <a:pt x="9091" y="2645"/>
                    <a:pt x="8192" y="778"/>
                  </a:cubicBezTo>
                  <a:cubicBezTo>
                    <a:pt x="8054" y="467"/>
                    <a:pt x="8106" y="18"/>
                    <a:pt x="7622" y="0"/>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10" name="Google Shape;3337;p64">
              <a:extLst>
                <a:ext uri="{FF2B5EF4-FFF2-40B4-BE49-F238E27FC236}">
                  <a16:creationId xmlns:a16="http://schemas.microsoft.com/office/drawing/2014/main" id="{30B9B1BD-022F-5426-3C4C-15364BC17641}"/>
                </a:ext>
              </a:extLst>
            </p:cNvPr>
            <p:cNvSpPr/>
            <p:nvPr/>
          </p:nvSpPr>
          <p:spPr>
            <a:xfrm>
              <a:off x="7183726" y="2011590"/>
              <a:ext cx="264957" cy="386069"/>
            </a:xfrm>
            <a:custGeom>
              <a:avLst/>
              <a:gdLst/>
              <a:ahLst/>
              <a:cxnLst/>
              <a:rect l="l" t="t" r="r" b="b"/>
              <a:pathLst>
                <a:path w="10698" h="16731" extrusionOk="0">
                  <a:moveTo>
                    <a:pt x="4909" y="1"/>
                  </a:moveTo>
                  <a:cubicBezTo>
                    <a:pt x="4667" y="1"/>
                    <a:pt x="4504" y="61"/>
                    <a:pt x="4562" y="216"/>
                  </a:cubicBezTo>
                  <a:cubicBezTo>
                    <a:pt x="5064" y="1633"/>
                    <a:pt x="3992" y="3465"/>
                    <a:pt x="5444" y="4502"/>
                  </a:cubicBezTo>
                  <a:cubicBezTo>
                    <a:pt x="6654" y="5366"/>
                    <a:pt x="6515" y="6627"/>
                    <a:pt x="6913" y="7647"/>
                  </a:cubicBezTo>
                  <a:cubicBezTo>
                    <a:pt x="6804" y="8207"/>
                    <a:pt x="6835" y="9062"/>
                    <a:pt x="6426" y="9062"/>
                  </a:cubicBezTo>
                  <a:cubicBezTo>
                    <a:pt x="6380" y="9062"/>
                    <a:pt x="6330" y="9052"/>
                    <a:pt x="6273" y="9029"/>
                  </a:cubicBezTo>
                  <a:cubicBezTo>
                    <a:pt x="6019" y="8928"/>
                    <a:pt x="5817" y="8884"/>
                    <a:pt x="5657" y="8884"/>
                  </a:cubicBezTo>
                  <a:cubicBezTo>
                    <a:pt x="5131" y="8884"/>
                    <a:pt x="5047" y="9360"/>
                    <a:pt x="4995" y="9876"/>
                  </a:cubicBezTo>
                  <a:cubicBezTo>
                    <a:pt x="4925" y="10533"/>
                    <a:pt x="4614" y="10757"/>
                    <a:pt x="4044" y="10896"/>
                  </a:cubicBezTo>
                  <a:cubicBezTo>
                    <a:pt x="726" y="11673"/>
                    <a:pt x="0" y="13229"/>
                    <a:pt x="1659" y="16028"/>
                  </a:cubicBezTo>
                  <a:cubicBezTo>
                    <a:pt x="1834" y="16314"/>
                    <a:pt x="1935" y="16730"/>
                    <a:pt x="2351" y="16730"/>
                  </a:cubicBezTo>
                  <a:cubicBezTo>
                    <a:pt x="2389" y="16730"/>
                    <a:pt x="2429" y="16727"/>
                    <a:pt x="2471" y="16720"/>
                  </a:cubicBezTo>
                  <a:cubicBezTo>
                    <a:pt x="3007" y="16633"/>
                    <a:pt x="3197" y="16236"/>
                    <a:pt x="3301" y="15752"/>
                  </a:cubicBezTo>
                  <a:cubicBezTo>
                    <a:pt x="3405" y="15251"/>
                    <a:pt x="3301" y="14784"/>
                    <a:pt x="4009" y="14542"/>
                  </a:cubicBezTo>
                  <a:cubicBezTo>
                    <a:pt x="5651" y="13955"/>
                    <a:pt x="7241" y="13194"/>
                    <a:pt x="8866" y="12555"/>
                  </a:cubicBezTo>
                  <a:cubicBezTo>
                    <a:pt x="9298" y="12399"/>
                    <a:pt x="9643" y="12261"/>
                    <a:pt x="9799" y="11829"/>
                  </a:cubicBezTo>
                  <a:cubicBezTo>
                    <a:pt x="10300" y="10308"/>
                    <a:pt x="8866" y="5746"/>
                    <a:pt x="7604" y="4709"/>
                  </a:cubicBezTo>
                  <a:cubicBezTo>
                    <a:pt x="7397" y="4536"/>
                    <a:pt x="6809" y="4571"/>
                    <a:pt x="7016" y="4139"/>
                  </a:cubicBezTo>
                  <a:cubicBezTo>
                    <a:pt x="7082" y="4008"/>
                    <a:pt x="7166" y="3963"/>
                    <a:pt x="7262" y="3963"/>
                  </a:cubicBezTo>
                  <a:cubicBezTo>
                    <a:pt x="7468" y="3963"/>
                    <a:pt x="7725" y="4173"/>
                    <a:pt x="7950" y="4173"/>
                  </a:cubicBezTo>
                  <a:cubicBezTo>
                    <a:pt x="7979" y="4174"/>
                    <a:pt x="8009" y="4175"/>
                    <a:pt x="8039" y="4175"/>
                  </a:cubicBezTo>
                  <a:cubicBezTo>
                    <a:pt x="9008" y="4175"/>
                    <a:pt x="9913" y="3634"/>
                    <a:pt x="10265" y="2946"/>
                  </a:cubicBezTo>
                  <a:cubicBezTo>
                    <a:pt x="10697" y="2117"/>
                    <a:pt x="9695" y="1667"/>
                    <a:pt x="8987" y="1581"/>
                  </a:cubicBezTo>
                  <a:cubicBezTo>
                    <a:pt x="7811" y="1443"/>
                    <a:pt x="6930" y="786"/>
                    <a:pt x="5962" y="250"/>
                  </a:cubicBezTo>
                  <a:cubicBezTo>
                    <a:pt x="5704" y="111"/>
                    <a:pt x="5235" y="1"/>
                    <a:pt x="4909"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11" name="Google Shape;3338;p64">
              <a:extLst>
                <a:ext uri="{FF2B5EF4-FFF2-40B4-BE49-F238E27FC236}">
                  <a16:creationId xmlns:a16="http://schemas.microsoft.com/office/drawing/2014/main" id="{F162AF51-E223-E7DD-8B05-31E288918EEB}"/>
                </a:ext>
              </a:extLst>
            </p:cNvPr>
            <p:cNvSpPr/>
            <p:nvPr/>
          </p:nvSpPr>
          <p:spPr>
            <a:xfrm>
              <a:off x="7642980" y="4159300"/>
              <a:ext cx="464405" cy="327250"/>
            </a:xfrm>
            <a:custGeom>
              <a:avLst/>
              <a:gdLst/>
              <a:ahLst/>
              <a:cxnLst/>
              <a:rect l="l" t="t" r="r" b="b"/>
              <a:pathLst>
                <a:path w="18751" h="14182" extrusionOk="0">
                  <a:moveTo>
                    <a:pt x="15666" y="0"/>
                  </a:moveTo>
                  <a:cubicBezTo>
                    <a:pt x="15588" y="0"/>
                    <a:pt x="15504" y="9"/>
                    <a:pt x="15415" y="28"/>
                  </a:cubicBezTo>
                  <a:cubicBezTo>
                    <a:pt x="14690" y="184"/>
                    <a:pt x="14759" y="772"/>
                    <a:pt x="14897" y="1290"/>
                  </a:cubicBezTo>
                  <a:cubicBezTo>
                    <a:pt x="15294" y="2845"/>
                    <a:pt x="14880" y="4038"/>
                    <a:pt x="13463" y="4850"/>
                  </a:cubicBezTo>
                  <a:cubicBezTo>
                    <a:pt x="13013" y="5109"/>
                    <a:pt x="12823" y="5472"/>
                    <a:pt x="13065" y="5991"/>
                  </a:cubicBezTo>
                  <a:cubicBezTo>
                    <a:pt x="13324" y="6578"/>
                    <a:pt x="12823" y="6803"/>
                    <a:pt x="12512" y="7097"/>
                  </a:cubicBezTo>
                  <a:cubicBezTo>
                    <a:pt x="12410" y="7191"/>
                    <a:pt x="12303" y="7233"/>
                    <a:pt x="12200" y="7233"/>
                  </a:cubicBezTo>
                  <a:cubicBezTo>
                    <a:pt x="12041" y="7233"/>
                    <a:pt x="11891" y="7133"/>
                    <a:pt x="11786" y="6976"/>
                  </a:cubicBezTo>
                  <a:cubicBezTo>
                    <a:pt x="11531" y="6610"/>
                    <a:pt x="11284" y="6477"/>
                    <a:pt x="11039" y="6477"/>
                  </a:cubicBezTo>
                  <a:cubicBezTo>
                    <a:pt x="10705" y="6477"/>
                    <a:pt x="10373" y="6726"/>
                    <a:pt x="10024" y="6976"/>
                  </a:cubicBezTo>
                  <a:cubicBezTo>
                    <a:pt x="8797" y="7891"/>
                    <a:pt x="7811" y="9188"/>
                    <a:pt x="6308" y="9637"/>
                  </a:cubicBezTo>
                  <a:cubicBezTo>
                    <a:pt x="4303" y="10242"/>
                    <a:pt x="2696" y="11572"/>
                    <a:pt x="812" y="12385"/>
                  </a:cubicBezTo>
                  <a:cubicBezTo>
                    <a:pt x="242" y="12627"/>
                    <a:pt x="0" y="13214"/>
                    <a:pt x="692" y="13577"/>
                  </a:cubicBezTo>
                  <a:cubicBezTo>
                    <a:pt x="1262" y="13888"/>
                    <a:pt x="1936" y="13992"/>
                    <a:pt x="2610" y="14182"/>
                  </a:cubicBezTo>
                  <a:cubicBezTo>
                    <a:pt x="3819" y="13854"/>
                    <a:pt x="4943" y="13249"/>
                    <a:pt x="5893" y="12436"/>
                  </a:cubicBezTo>
                  <a:cubicBezTo>
                    <a:pt x="7829" y="10743"/>
                    <a:pt x="10144" y="9447"/>
                    <a:pt x="12357" y="8496"/>
                  </a:cubicBezTo>
                  <a:cubicBezTo>
                    <a:pt x="14396" y="7615"/>
                    <a:pt x="15847" y="6042"/>
                    <a:pt x="17817" y="5213"/>
                  </a:cubicBezTo>
                  <a:cubicBezTo>
                    <a:pt x="18301" y="4988"/>
                    <a:pt x="18751" y="4452"/>
                    <a:pt x="18612" y="3848"/>
                  </a:cubicBezTo>
                  <a:cubicBezTo>
                    <a:pt x="18539" y="3538"/>
                    <a:pt x="18402" y="3442"/>
                    <a:pt x="18239" y="3442"/>
                  </a:cubicBezTo>
                  <a:cubicBezTo>
                    <a:pt x="18019" y="3442"/>
                    <a:pt x="17752" y="3615"/>
                    <a:pt x="17524" y="3675"/>
                  </a:cubicBezTo>
                  <a:cubicBezTo>
                    <a:pt x="17487" y="3682"/>
                    <a:pt x="17451" y="3686"/>
                    <a:pt x="17417" y="3686"/>
                  </a:cubicBezTo>
                  <a:cubicBezTo>
                    <a:pt x="17207" y="3686"/>
                    <a:pt x="17050" y="3554"/>
                    <a:pt x="17109" y="3346"/>
                  </a:cubicBezTo>
                  <a:cubicBezTo>
                    <a:pt x="17385" y="2431"/>
                    <a:pt x="16625" y="1791"/>
                    <a:pt x="16556" y="962"/>
                  </a:cubicBezTo>
                  <a:cubicBezTo>
                    <a:pt x="16526" y="461"/>
                    <a:pt x="16229" y="0"/>
                    <a:pt x="15666" y="0"/>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12" name="Google Shape;3339;p64">
              <a:extLst>
                <a:ext uri="{FF2B5EF4-FFF2-40B4-BE49-F238E27FC236}">
                  <a16:creationId xmlns:a16="http://schemas.microsoft.com/office/drawing/2014/main" id="{0121FF9E-BA1B-0AA4-ED94-91C346F3BC28}"/>
                </a:ext>
              </a:extLst>
            </p:cNvPr>
            <p:cNvSpPr/>
            <p:nvPr/>
          </p:nvSpPr>
          <p:spPr>
            <a:xfrm>
              <a:off x="7052758" y="2713971"/>
              <a:ext cx="230704" cy="355748"/>
            </a:xfrm>
            <a:custGeom>
              <a:avLst/>
              <a:gdLst/>
              <a:ahLst/>
              <a:cxnLst/>
              <a:rect l="l" t="t" r="r" b="b"/>
              <a:pathLst>
                <a:path w="9315" h="15417" extrusionOk="0">
                  <a:moveTo>
                    <a:pt x="6907" y="9941"/>
                  </a:moveTo>
                  <a:cubicBezTo>
                    <a:pt x="6738" y="10523"/>
                    <a:pt x="6645" y="11167"/>
                    <a:pt x="5910" y="11304"/>
                  </a:cubicBezTo>
                  <a:cubicBezTo>
                    <a:pt x="5905" y="11305"/>
                    <a:pt x="5899" y="11305"/>
                    <a:pt x="5892" y="11305"/>
                  </a:cubicBezTo>
                  <a:cubicBezTo>
                    <a:pt x="5767" y="11305"/>
                    <a:pt x="5547" y="11146"/>
                    <a:pt x="5547" y="11097"/>
                  </a:cubicBezTo>
                  <a:cubicBezTo>
                    <a:pt x="5616" y="10270"/>
                    <a:pt x="6304" y="10147"/>
                    <a:pt x="6907" y="9941"/>
                  </a:cubicBezTo>
                  <a:close/>
                  <a:moveTo>
                    <a:pt x="2345" y="1"/>
                  </a:moveTo>
                  <a:cubicBezTo>
                    <a:pt x="2049" y="1"/>
                    <a:pt x="1708" y="93"/>
                    <a:pt x="1419" y="93"/>
                  </a:cubicBezTo>
                  <a:cubicBezTo>
                    <a:pt x="1383" y="93"/>
                    <a:pt x="1348" y="92"/>
                    <a:pt x="1313" y="88"/>
                  </a:cubicBezTo>
                  <a:cubicBezTo>
                    <a:pt x="1306" y="88"/>
                    <a:pt x="1299" y="88"/>
                    <a:pt x="1292" y="88"/>
                  </a:cubicBezTo>
                  <a:cubicBezTo>
                    <a:pt x="885" y="88"/>
                    <a:pt x="504" y="561"/>
                    <a:pt x="639" y="883"/>
                  </a:cubicBezTo>
                  <a:cubicBezTo>
                    <a:pt x="1244" y="2283"/>
                    <a:pt x="0" y="3977"/>
                    <a:pt x="1348" y="5273"/>
                  </a:cubicBezTo>
                  <a:cubicBezTo>
                    <a:pt x="1538" y="5446"/>
                    <a:pt x="1383" y="5964"/>
                    <a:pt x="1538" y="6241"/>
                  </a:cubicBezTo>
                  <a:cubicBezTo>
                    <a:pt x="1851" y="6738"/>
                    <a:pt x="1941" y="7889"/>
                    <a:pt x="2501" y="7889"/>
                  </a:cubicBezTo>
                  <a:cubicBezTo>
                    <a:pt x="2623" y="7889"/>
                    <a:pt x="2766" y="7836"/>
                    <a:pt x="2938" y="7710"/>
                  </a:cubicBezTo>
                  <a:cubicBezTo>
                    <a:pt x="3345" y="7411"/>
                    <a:pt x="3664" y="7306"/>
                    <a:pt x="3951" y="7306"/>
                  </a:cubicBezTo>
                  <a:cubicBezTo>
                    <a:pt x="4345" y="7306"/>
                    <a:pt x="4678" y="7505"/>
                    <a:pt x="5098" y="7675"/>
                  </a:cubicBezTo>
                  <a:cubicBezTo>
                    <a:pt x="5375" y="7796"/>
                    <a:pt x="5651" y="7848"/>
                    <a:pt x="5668" y="8176"/>
                  </a:cubicBezTo>
                  <a:cubicBezTo>
                    <a:pt x="5668" y="8297"/>
                    <a:pt x="5547" y="8401"/>
                    <a:pt x="5478" y="8504"/>
                  </a:cubicBezTo>
                  <a:cubicBezTo>
                    <a:pt x="5288" y="8384"/>
                    <a:pt x="5098" y="8263"/>
                    <a:pt x="4908" y="8107"/>
                  </a:cubicBezTo>
                  <a:cubicBezTo>
                    <a:pt x="4670" y="7869"/>
                    <a:pt x="4349" y="7740"/>
                    <a:pt x="4020" y="7740"/>
                  </a:cubicBezTo>
                  <a:cubicBezTo>
                    <a:pt x="3895" y="7740"/>
                    <a:pt x="3770" y="7758"/>
                    <a:pt x="3646" y="7796"/>
                  </a:cubicBezTo>
                  <a:cubicBezTo>
                    <a:pt x="3059" y="7951"/>
                    <a:pt x="3284" y="8470"/>
                    <a:pt x="3249" y="8850"/>
                  </a:cubicBezTo>
                  <a:cubicBezTo>
                    <a:pt x="3180" y="10008"/>
                    <a:pt x="4701" y="11270"/>
                    <a:pt x="4580" y="11408"/>
                  </a:cubicBezTo>
                  <a:cubicBezTo>
                    <a:pt x="3042" y="13170"/>
                    <a:pt x="4251" y="13205"/>
                    <a:pt x="5599" y="13758"/>
                  </a:cubicBezTo>
                  <a:cubicBezTo>
                    <a:pt x="6014" y="13948"/>
                    <a:pt x="6429" y="15244"/>
                    <a:pt x="7379" y="15400"/>
                  </a:cubicBezTo>
                  <a:cubicBezTo>
                    <a:pt x="7454" y="15411"/>
                    <a:pt x="7523" y="15417"/>
                    <a:pt x="7586" y="15417"/>
                  </a:cubicBezTo>
                  <a:cubicBezTo>
                    <a:pt x="8462" y="15417"/>
                    <a:pt x="8316" y="14362"/>
                    <a:pt x="8606" y="13879"/>
                  </a:cubicBezTo>
                  <a:cubicBezTo>
                    <a:pt x="9315" y="12687"/>
                    <a:pt x="8554" y="11529"/>
                    <a:pt x="8105" y="10423"/>
                  </a:cubicBezTo>
                  <a:cubicBezTo>
                    <a:pt x="7967" y="10058"/>
                    <a:pt x="7709" y="9812"/>
                    <a:pt x="7353" y="9812"/>
                  </a:cubicBezTo>
                  <a:cubicBezTo>
                    <a:pt x="7222" y="9812"/>
                    <a:pt x="7078" y="9845"/>
                    <a:pt x="6922" y="9917"/>
                  </a:cubicBezTo>
                  <a:lnTo>
                    <a:pt x="6922" y="9917"/>
                  </a:lnTo>
                  <a:cubicBezTo>
                    <a:pt x="7290" y="9072"/>
                    <a:pt x="8114" y="7913"/>
                    <a:pt x="7103" y="7433"/>
                  </a:cubicBezTo>
                  <a:cubicBezTo>
                    <a:pt x="5789" y="6828"/>
                    <a:pt x="5530" y="5048"/>
                    <a:pt x="3854" y="4927"/>
                  </a:cubicBezTo>
                  <a:cubicBezTo>
                    <a:pt x="3335" y="4893"/>
                    <a:pt x="2886" y="4167"/>
                    <a:pt x="3318" y="3424"/>
                  </a:cubicBezTo>
                  <a:cubicBezTo>
                    <a:pt x="3975" y="2318"/>
                    <a:pt x="3353" y="1298"/>
                    <a:pt x="2955" y="348"/>
                  </a:cubicBezTo>
                  <a:cubicBezTo>
                    <a:pt x="2833" y="73"/>
                    <a:pt x="2607" y="1"/>
                    <a:pt x="2345"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13" name="Google Shape;3340;p64">
              <a:extLst>
                <a:ext uri="{FF2B5EF4-FFF2-40B4-BE49-F238E27FC236}">
                  <a16:creationId xmlns:a16="http://schemas.microsoft.com/office/drawing/2014/main" id="{8A068ACD-E8BE-70A6-7BB1-A65EE877FEFD}"/>
                </a:ext>
              </a:extLst>
            </p:cNvPr>
            <p:cNvSpPr/>
            <p:nvPr/>
          </p:nvSpPr>
          <p:spPr>
            <a:xfrm>
              <a:off x="6887959" y="3197370"/>
              <a:ext cx="183647" cy="209914"/>
            </a:xfrm>
            <a:custGeom>
              <a:avLst/>
              <a:gdLst/>
              <a:ahLst/>
              <a:cxnLst/>
              <a:rect l="l" t="t" r="r" b="b"/>
              <a:pathLst>
                <a:path w="7415" h="9097" extrusionOk="0">
                  <a:moveTo>
                    <a:pt x="6576" y="0"/>
                  </a:moveTo>
                  <a:cubicBezTo>
                    <a:pt x="6440" y="0"/>
                    <a:pt x="6314" y="46"/>
                    <a:pt x="6222" y="154"/>
                  </a:cubicBezTo>
                  <a:cubicBezTo>
                    <a:pt x="5928" y="483"/>
                    <a:pt x="5611" y="592"/>
                    <a:pt x="5290" y="592"/>
                  </a:cubicBezTo>
                  <a:cubicBezTo>
                    <a:pt x="4988" y="592"/>
                    <a:pt x="4683" y="496"/>
                    <a:pt x="4390" y="396"/>
                  </a:cubicBezTo>
                  <a:cubicBezTo>
                    <a:pt x="3964" y="242"/>
                    <a:pt x="3597" y="173"/>
                    <a:pt x="3279" y="173"/>
                  </a:cubicBezTo>
                  <a:cubicBezTo>
                    <a:pt x="1986" y="173"/>
                    <a:pt x="1492" y="1318"/>
                    <a:pt x="1020" y="2608"/>
                  </a:cubicBezTo>
                  <a:cubicBezTo>
                    <a:pt x="364" y="4353"/>
                    <a:pt x="1" y="6064"/>
                    <a:pt x="796" y="7360"/>
                  </a:cubicBezTo>
                  <a:cubicBezTo>
                    <a:pt x="847" y="8362"/>
                    <a:pt x="761" y="8984"/>
                    <a:pt x="1470" y="9088"/>
                  </a:cubicBezTo>
                  <a:cubicBezTo>
                    <a:pt x="1519" y="9094"/>
                    <a:pt x="1568" y="9097"/>
                    <a:pt x="1614" y="9097"/>
                  </a:cubicBezTo>
                  <a:cubicBezTo>
                    <a:pt x="2117" y="9097"/>
                    <a:pt x="2435" y="8762"/>
                    <a:pt x="2593" y="8224"/>
                  </a:cubicBezTo>
                  <a:cubicBezTo>
                    <a:pt x="2634" y="8075"/>
                    <a:pt x="2578" y="7743"/>
                    <a:pt x="2746" y="7743"/>
                  </a:cubicBezTo>
                  <a:cubicBezTo>
                    <a:pt x="2792" y="7743"/>
                    <a:pt x="2854" y="7768"/>
                    <a:pt x="2938" y="7827"/>
                  </a:cubicBezTo>
                  <a:cubicBezTo>
                    <a:pt x="3173" y="7995"/>
                    <a:pt x="3380" y="8062"/>
                    <a:pt x="3567" y="8062"/>
                  </a:cubicBezTo>
                  <a:cubicBezTo>
                    <a:pt x="4013" y="8062"/>
                    <a:pt x="4340" y="7677"/>
                    <a:pt x="4632" y="7360"/>
                  </a:cubicBezTo>
                  <a:cubicBezTo>
                    <a:pt x="5116" y="6842"/>
                    <a:pt x="4563" y="6358"/>
                    <a:pt x="4373" y="5839"/>
                  </a:cubicBezTo>
                  <a:cubicBezTo>
                    <a:pt x="4183" y="5321"/>
                    <a:pt x="3491" y="4750"/>
                    <a:pt x="4442" y="4249"/>
                  </a:cubicBezTo>
                  <a:cubicBezTo>
                    <a:pt x="4943" y="3990"/>
                    <a:pt x="5790" y="3852"/>
                    <a:pt x="5427" y="3057"/>
                  </a:cubicBezTo>
                  <a:cubicBezTo>
                    <a:pt x="5274" y="2713"/>
                    <a:pt x="5030" y="2616"/>
                    <a:pt x="4752" y="2616"/>
                  </a:cubicBezTo>
                  <a:cubicBezTo>
                    <a:pt x="4400" y="2616"/>
                    <a:pt x="3994" y="2771"/>
                    <a:pt x="3647" y="2780"/>
                  </a:cubicBezTo>
                  <a:cubicBezTo>
                    <a:pt x="3388" y="2815"/>
                    <a:pt x="3129" y="2850"/>
                    <a:pt x="2887" y="2919"/>
                  </a:cubicBezTo>
                  <a:cubicBezTo>
                    <a:pt x="2887" y="2746"/>
                    <a:pt x="2800" y="2487"/>
                    <a:pt x="2887" y="2435"/>
                  </a:cubicBezTo>
                  <a:cubicBezTo>
                    <a:pt x="3111" y="2262"/>
                    <a:pt x="3405" y="2037"/>
                    <a:pt x="3664" y="2037"/>
                  </a:cubicBezTo>
                  <a:cubicBezTo>
                    <a:pt x="4321" y="2055"/>
                    <a:pt x="4995" y="2262"/>
                    <a:pt x="5634" y="2262"/>
                  </a:cubicBezTo>
                  <a:cubicBezTo>
                    <a:pt x="6481" y="2262"/>
                    <a:pt x="6861" y="1553"/>
                    <a:pt x="7242" y="931"/>
                  </a:cubicBezTo>
                  <a:cubicBezTo>
                    <a:pt x="7414" y="689"/>
                    <a:pt x="7328" y="344"/>
                    <a:pt x="7086" y="188"/>
                  </a:cubicBezTo>
                  <a:cubicBezTo>
                    <a:pt x="6932" y="73"/>
                    <a:pt x="6746" y="0"/>
                    <a:pt x="6576" y="0"/>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14" name="Google Shape;3341;p64">
              <a:extLst>
                <a:ext uri="{FF2B5EF4-FFF2-40B4-BE49-F238E27FC236}">
                  <a16:creationId xmlns:a16="http://schemas.microsoft.com/office/drawing/2014/main" id="{EA6C2D79-857C-2315-21C7-D97DA0C960FB}"/>
                </a:ext>
              </a:extLst>
            </p:cNvPr>
            <p:cNvSpPr/>
            <p:nvPr/>
          </p:nvSpPr>
          <p:spPr>
            <a:xfrm>
              <a:off x="5085171" y="1259689"/>
              <a:ext cx="257700" cy="150449"/>
            </a:xfrm>
            <a:custGeom>
              <a:avLst/>
              <a:gdLst/>
              <a:ahLst/>
              <a:cxnLst/>
              <a:rect l="l" t="t" r="r" b="b"/>
              <a:pathLst>
                <a:path w="10405" h="6520" extrusionOk="0">
                  <a:moveTo>
                    <a:pt x="8970" y="1"/>
                  </a:moveTo>
                  <a:cubicBezTo>
                    <a:pt x="6620" y="778"/>
                    <a:pt x="3786" y="294"/>
                    <a:pt x="1764" y="2576"/>
                  </a:cubicBezTo>
                  <a:cubicBezTo>
                    <a:pt x="502" y="3993"/>
                    <a:pt x="1" y="5410"/>
                    <a:pt x="1038" y="5876"/>
                  </a:cubicBezTo>
                  <a:cubicBezTo>
                    <a:pt x="2057" y="6274"/>
                    <a:pt x="3146" y="6499"/>
                    <a:pt x="4252" y="6516"/>
                  </a:cubicBezTo>
                  <a:cubicBezTo>
                    <a:pt x="4303" y="6518"/>
                    <a:pt x="4355" y="6520"/>
                    <a:pt x="4406" y="6520"/>
                  </a:cubicBezTo>
                  <a:cubicBezTo>
                    <a:pt x="4717" y="6520"/>
                    <a:pt x="5012" y="6455"/>
                    <a:pt x="5116" y="6084"/>
                  </a:cubicBezTo>
                  <a:cubicBezTo>
                    <a:pt x="5237" y="5652"/>
                    <a:pt x="4892" y="5479"/>
                    <a:pt x="4563" y="5323"/>
                  </a:cubicBezTo>
                  <a:cubicBezTo>
                    <a:pt x="3094" y="4598"/>
                    <a:pt x="3630" y="3924"/>
                    <a:pt x="4598" y="3198"/>
                  </a:cubicBezTo>
                  <a:cubicBezTo>
                    <a:pt x="5980" y="2144"/>
                    <a:pt x="7726" y="2126"/>
                    <a:pt x="9264" y="1487"/>
                  </a:cubicBezTo>
                  <a:cubicBezTo>
                    <a:pt x="9696" y="1331"/>
                    <a:pt x="10404" y="1556"/>
                    <a:pt x="10352" y="796"/>
                  </a:cubicBezTo>
                  <a:cubicBezTo>
                    <a:pt x="10301" y="35"/>
                    <a:pt x="9627" y="70"/>
                    <a:pt x="8970"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15" name="Google Shape;3342;p64">
              <a:extLst>
                <a:ext uri="{FF2B5EF4-FFF2-40B4-BE49-F238E27FC236}">
                  <a16:creationId xmlns:a16="http://schemas.microsoft.com/office/drawing/2014/main" id="{C1C684D9-C1EA-9695-3A64-18122FFF9992}"/>
                </a:ext>
              </a:extLst>
            </p:cNvPr>
            <p:cNvSpPr/>
            <p:nvPr/>
          </p:nvSpPr>
          <p:spPr>
            <a:xfrm>
              <a:off x="4377678" y="1202463"/>
              <a:ext cx="243979" cy="81939"/>
            </a:xfrm>
            <a:custGeom>
              <a:avLst/>
              <a:gdLst/>
              <a:ahLst/>
              <a:cxnLst/>
              <a:rect l="l" t="t" r="r" b="b"/>
              <a:pathLst>
                <a:path w="9851" h="3551" extrusionOk="0">
                  <a:moveTo>
                    <a:pt x="3896" y="1"/>
                  </a:moveTo>
                  <a:cubicBezTo>
                    <a:pt x="2951" y="1"/>
                    <a:pt x="1998" y="113"/>
                    <a:pt x="1055" y="130"/>
                  </a:cubicBezTo>
                  <a:cubicBezTo>
                    <a:pt x="674" y="130"/>
                    <a:pt x="260" y="217"/>
                    <a:pt x="121" y="649"/>
                  </a:cubicBezTo>
                  <a:cubicBezTo>
                    <a:pt x="0" y="1046"/>
                    <a:pt x="173" y="1461"/>
                    <a:pt x="536" y="1651"/>
                  </a:cubicBezTo>
                  <a:cubicBezTo>
                    <a:pt x="1487" y="2256"/>
                    <a:pt x="2489" y="2792"/>
                    <a:pt x="3474" y="3345"/>
                  </a:cubicBezTo>
                  <a:cubicBezTo>
                    <a:pt x="3715" y="3472"/>
                    <a:pt x="3939" y="3551"/>
                    <a:pt x="4149" y="3551"/>
                  </a:cubicBezTo>
                  <a:cubicBezTo>
                    <a:pt x="4450" y="3551"/>
                    <a:pt x="4723" y="3389"/>
                    <a:pt x="4978" y="2982"/>
                  </a:cubicBezTo>
                  <a:cubicBezTo>
                    <a:pt x="5203" y="2650"/>
                    <a:pt x="5511" y="2104"/>
                    <a:pt x="5931" y="2104"/>
                  </a:cubicBezTo>
                  <a:cubicBezTo>
                    <a:pt x="6058" y="2104"/>
                    <a:pt x="6195" y="2153"/>
                    <a:pt x="6343" y="2273"/>
                  </a:cubicBezTo>
                  <a:cubicBezTo>
                    <a:pt x="6982" y="2809"/>
                    <a:pt x="7673" y="2826"/>
                    <a:pt x="8365" y="2895"/>
                  </a:cubicBezTo>
                  <a:cubicBezTo>
                    <a:pt x="8588" y="2920"/>
                    <a:pt x="8869" y="3004"/>
                    <a:pt x="9118" y="3004"/>
                  </a:cubicBezTo>
                  <a:cubicBezTo>
                    <a:pt x="9390" y="3004"/>
                    <a:pt x="9623" y="2904"/>
                    <a:pt x="9695" y="2515"/>
                  </a:cubicBezTo>
                  <a:cubicBezTo>
                    <a:pt x="9851" y="1789"/>
                    <a:pt x="9142" y="1668"/>
                    <a:pt x="8641" y="1478"/>
                  </a:cubicBezTo>
                  <a:lnTo>
                    <a:pt x="6585" y="493"/>
                  </a:lnTo>
                  <a:cubicBezTo>
                    <a:pt x="5704" y="104"/>
                    <a:pt x="4803" y="1"/>
                    <a:pt x="3896"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16" name="Google Shape;3343;p64">
              <a:extLst>
                <a:ext uri="{FF2B5EF4-FFF2-40B4-BE49-F238E27FC236}">
                  <a16:creationId xmlns:a16="http://schemas.microsoft.com/office/drawing/2014/main" id="{61E30413-CC06-DAD0-B617-A4E8E964A671}"/>
                </a:ext>
              </a:extLst>
            </p:cNvPr>
            <p:cNvSpPr/>
            <p:nvPr/>
          </p:nvSpPr>
          <p:spPr>
            <a:xfrm>
              <a:off x="3937247" y="1752157"/>
              <a:ext cx="114745" cy="106907"/>
            </a:xfrm>
            <a:custGeom>
              <a:avLst/>
              <a:gdLst/>
              <a:ahLst/>
              <a:cxnLst/>
              <a:rect l="l" t="t" r="r" b="b"/>
              <a:pathLst>
                <a:path w="4633" h="4633" extrusionOk="0">
                  <a:moveTo>
                    <a:pt x="2966" y="1"/>
                  </a:moveTo>
                  <a:cubicBezTo>
                    <a:pt x="2951" y="1"/>
                    <a:pt x="2936" y="1"/>
                    <a:pt x="2921" y="1"/>
                  </a:cubicBezTo>
                  <a:cubicBezTo>
                    <a:pt x="1729" y="36"/>
                    <a:pt x="1" y="2421"/>
                    <a:pt x="139" y="3803"/>
                  </a:cubicBezTo>
                  <a:cubicBezTo>
                    <a:pt x="139" y="4252"/>
                    <a:pt x="502" y="4615"/>
                    <a:pt x="951" y="4633"/>
                  </a:cubicBezTo>
                  <a:cubicBezTo>
                    <a:pt x="2956" y="4581"/>
                    <a:pt x="4632" y="3026"/>
                    <a:pt x="4529" y="1297"/>
                  </a:cubicBezTo>
                  <a:cubicBezTo>
                    <a:pt x="4478" y="482"/>
                    <a:pt x="3809" y="1"/>
                    <a:pt x="2966"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17" name="Google Shape;3344;p64">
              <a:extLst>
                <a:ext uri="{FF2B5EF4-FFF2-40B4-BE49-F238E27FC236}">
                  <a16:creationId xmlns:a16="http://schemas.microsoft.com/office/drawing/2014/main" id="{CBA866D4-096C-519E-EF9C-E1A6739A5A79}"/>
                </a:ext>
              </a:extLst>
            </p:cNvPr>
            <p:cNvSpPr/>
            <p:nvPr/>
          </p:nvSpPr>
          <p:spPr>
            <a:xfrm>
              <a:off x="6831589" y="3455626"/>
              <a:ext cx="213343" cy="76032"/>
            </a:xfrm>
            <a:custGeom>
              <a:avLst/>
              <a:gdLst/>
              <a:ahLst/>
              <a:cxnLst/>
              <a:rect l="l" t="t" r="r" b="b"/>
              <a:pathLst>
                <a:path w="8614" h="3295" extrusionOk="0">
                  <a:moveTo>
                    <a:pt x="8412" y="834"/>
                  </a:moveTo>
                  <a:lnTo>
                    <a:pt x="8412" y="834"/>
                  </a:lnTo>
                  <a:cubicBezTo>
                    <a:pt x="8408" y="835"/>
                    <a:pt x="8404" y="836"/>
                    <a:pt x="8401" y="837"/>
                  </a:cubicBezTo>
                  <a:lnTo>
                    <a:pt x="8401" y="837"/>
                  </a:lnTo>
                  <a:cubicBezTo>
                    <a:pt x="8399" y="842"/>
                    <a:pt x="8396" y="846"/>
                    <a:pt x="8394" y="851"/>
                  </a:cubicBezTo>
                  <a:lnTo>
                    <a:pt x="8412" y="834"/>
                  </a:lnTo>
                  <a:close/>
                  <a:moveTo>
                    <a:pt x="6441" y="1"/>
                  </a:moveTo>
                  <a:cubicBezTo>
                    <a:pt x="5426" y="1"/>
                    <a:pt x="4424" y="103"/>
                    <a:pt x="3504" y="557"/>
                  </a:cubicBezTo>
                  <a:cubicBezTo>
                    <a:pt x="3268" y="683"/>
                    <a:pt x="3156" y="756"/>
                    <a:pt x="3064" y="756"/>
                  </a:cubicBezTo>
                  <a:cubicBezTo>
                    <a:pt x="2968" y="756"/>
                    <a:pt x="2895" y="675"/>
                    <a:pt x="2726" y="488"/>
                  </a:cubicBezTo>
                  <a:cubicBezTo>
                    <a:pt x="2440" y="160"/>
                    <a:pt x="2158" y="41"/>
                    <a:pt x="1882" y="41"/>
                  </a:cubicBezTo>
                  <a:cubicBezTo>
                    <a:pt x="1373" y="41"/>
                    <a:pt x="881" y="443"/>
                    <a:pt x="410" y="678"/>
                  </a:cubicBezTo>
                  <a:cubicBezTo>
                    <a:pt x="0" y="866"/>
                    <a:pt x="164" y="1612"/>
                    <a:pt x="452" y="1612"/>
                  </a:cubicBezTo>
                  <a:cubicBezTo>
                    <a:pt x="455" y="1612"/>
                    <a:pt x="459" y="1612"/>
                    <a:pt x="462" y="1612"/>
                  </a:cubicBezTo>
                  <a:cubicBezTo>
                    <a:pt x="518" y="1607"/>
                    <a:pt x="572" y="1605"/>
                    <a:pt x="625" y="1605"/>
                  </a:cubicBezTo>
                  <a:cubicBezTo>
                    <a:pt x="1895" y="1605"/>
                    <a:pt x="2508" y="2753"/>
                    <a:pt x="3504" y="3184"/>
                  </a:cubicBezTo>
                  <a:cubicBezTo>
                    <a:pt x="3665" y="3259"/>
                    <a:pt x="3818" y="3295"/>
                    <a:pt x="3955" y="3295"/>
                  </a:cubicBezTo>
                  <a:cubicBezTo>
                    <a:pt x="4389" y="3295"/>
                    <a:pt x="4667" y="2934"/>
                    <a:pt x="4575" y="2303"/>
                  </a:cubicBezTo>
                  <a:cubicBezTo>
                    <a:pt x="4523" y="1905"/>
                    <a:pt x="4541" y="1784"/>
                    <a:pt x="4973" y="1698"/>
                  </a:cubicBezTo>
                  <a:cubicBezTo>
                    <a:pt x="6127" y="1457"/>
                    <a:pt x="7264" y="1130"/>
                    <a:pt x="8401" y="837"/>
                  </a:cubicBezTo>
                  <a:lnTo>
                    <a:pt x="8401" y="837"/>
                  </a:lnTo>
                  <a:cubicBezTo>
                    <a:pt x="8535" y="525"/>
                    <a:pt x="8613" y="56"/>
                    <a:pt x="8256" y="56"/>
                  </a:cubicBezTo>
                  <a:cubicBezTo>
                    <a:pt x="7656" y="37"/>
                    <a:pt x="7046" y="1"/>
                    <a:pt x="6441"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18" name="Google Shape;3345;p64">
              <a:extLst>
                <a:ext uri="{FF2B5EF4-FFF2-40B4-BE49-F238E27FC236}">
                  <a16:creationId xmlns:a16="http://schemas.microsoft.com/office/drawing/2014/main" id="{593573E6-A8D2-0BFD-6357-2E4399F13FB6}"/>
                </a:ext>
              </a:extLst>
            </p:cNvPr>
            <p:cNvSpPr/>
            <p:nvPr/>
          </p:nvSpPr>
          <p:spPr>
            <a:xfrm>
              <a:off x="6478883" y="1282418"/>
              <a:ext cx="259731" cy="50604"/>
            </a:xfrm>
            <a:custGeom>
              <a:avLst/>
              <a:gdLst/>
              <a:ahLst/>
              <a:cxnLst/>
              <a:rect l="l" t="t" r="r" b="b"/>
              <a:pathLst>
                <a:path w="10487" h="2193" extrusionOk="0">
                  <a:moveTo>
                    <a:pt x="2675" y="1"/>
                  </a:moveTo>
                  <a:cubicBezTo>
                    <a:pt x="2260" y="122"/>
                    <a:pt x="1984" y="208"/>
                    <a:pt x="1707" y="260"/>
                  </a:cubicBezTo>
                  <a:cubicBezTo>
                    <a:pt x="1625" y="276"/>
                    <a:pt x="1533" y="281"/>
                    <a:pt x="1436" y="281"/>
                  </a:cubicBezTo>
                  <a:cubicBezTo>
                    <a:pt x="1238" y="281"/>
                    <a:pt x="1018" y="259"/>
                    <a:pt x="814" y="259"/>
                  </a:cubicBezTo>
                  <a:cubicBezTo>
                    <a:pt x="370" y="259"/>
                    <a:pt x="1" y="367"/>
                    <a:pt x="83" y="1055"/>
                  </a:cubicBezTo>
                  <a:cubicBezTo>
                    <a:pt x="160" y="1671"/>
                    <a:pt x="629" y="1783"/>
                    <a:pt x="1147" y="1783"/>
                  </a:cubicBezTo>
                  <a:cubicBezTo>
                    <a:pt x="1443" y="1783"/>
                    <a:pt x="1754" y="1746"/>
                    <a:pt x="2018" y="1746"/>
                  </a:cubicBezTo>
                  <a:cubicBezTo>
                    <a:pt x="3176" y="1729"/>
                    <a:pt x="4334" y="1625"/>
                    <a:pt x="5488" y="1625"/>
                  </a:cubicBezTo>
                  <a:cubicBezTo>
                    <a:pt x="6641" y="1625"/>
                    <a:pt x="7790" y="1729"/>
                    <a:pt x="8931" y="2126"/>
                  </a:cubicBezTo>
                  <a:cubicBezTo>
                    <a:pt x="9064" y="2171"/>
                    <a:pt x="9201" y="2192"/>
                    <a:pt x="9336" y="2192"/>
                  </a:cubicBezTo>
                  <a:cubicBezTo>
                    <a:pt x="9780" y="2192"/>
                    <a:pt x="10194" y="1955"/>
                    <a:pt x="10314" y="1504"/>
                  </a:cubicBezTo>
                  <a:cubicBezTo>
                    <a:pt x="10486" y="813"/>
                    <a:pt x="9761" y="744"/>
                    <a:pt x="9294" y="606"/>
                  </a:cubicBezTo>
                  <a:cubicBezTo>
                    <a:pt x="8746" y="426"/>
                    <a:pt x="8189" y="370"/>
                    <a:pt x="7630" y="370"/>
                  </a:cubicBezTo>
                  <a:cubicBezTo>
                    <a:pt x="6715" y="370"/>
                    <a:pt x="5795" y="519"/>
                    <a:pt x="4900" y="519"/>
                  </a:cubicBezTo>
                  <a:cubicBezTo>
                    <a:pt x="4133" y="519"/>
                    <a:pt x="3384" y="409"/>
                    <a:pt x="2675"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19" name="Google Shape;3346;p64">
              <a:extLst>
                <a:ext uri="{FF2B5EF4-FFF2-40B4-BE49-F238E27FC236}">
                  <a16:creationId xmlns:a16="http://schemas.microsoft.com/office/drawing/2014/main" id="{6A568E43-25CA-798E-E8AF-0E4A0E4A5FD0}"/>
                </a:ext>
              </a:extLst>
            </p:cNvPr>
            <p:cNvSpPr/>
            <p:nvPr/>
          </p:nvSpPr>
          <p:spPr>
            <a:xfrm>
              <a:off x="7242795" y="4316948"/>
              <a:ext cx="124553" cy="89877"/>
            </a:xfrm>
            <a:custGeom>
              <a:avLst/>
              <a:gdLst/>
              <a:ahLst/>
              <a:cxnLst/>
              <a:rect l="l" t="t" r="r" b="b"/>
              <a:pathLst>
                <a:path w="5029" h="3895" extrusionOk="0">
                  <a:moveTo>
                    <a:pt x="4062" y="0"/>
                  </a:moveTo>
                  <a:cubicBezTo>
                    <a:pt x="3557" y="0"/>
                    <a:pt x="2937" y="491"/>
                    <a:pt x="2445" y="491"/>
                  </a:cubicBezTo>
                  <a:cubicBezTo>
                    <a:pt x="2234" y="491"/>
                    <a:pt x="2046" y="401"/>
                    <a:pt x="1901" y="144"/>
                  </a:cubicBezTo>
                  <a:cubicBezTo>
                    <a:pt x="0" y="403"/>
                    <a:pt x="570" y="1975"/>
                    <a:pt x="225" y="2960"/>
                  </a:cubicBezTo>
                  <a:cubicBezTo>
                    <a:pt x="38" y="3485"/>
                    <a:pt x="566" y="3894"/>
                    <a:pt x="1172" y="3894"/>
                  </a:cubicBezTo>
                  <a:cubicBezTo>
                    <a:pt x="1185" y="3894"/>
                    <a:pt x="1197" y="3894"/>
                    <a:pt x="1210" y="3894"/>
                  </a:cubicBezTo>
                  <a:cubicBezTo>
                    <a:pt x="2298" y="3876"/>
                    <a:pt x="5029" y="1630"/>
                    <a:pt x="4804" y="783"/>
                  </a:cubicBezTo>
                  <a:cubicBezTo>
                    <a:pt x="4638" y="185"/>
                    <a:pt x="4372" y="0"/>
                    <a:pt x="4062" y="0"/>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20" name="Google Shape;3347;p64">
              <a:extLst>
                <a:ext uri="{FF2B5EF4-FFF2-40B4-BE49-F238E27FC236}">
                  <a16:creationId xmlns:a16="http://schemas.microsoft.com/office/drawing/2014/main" id="{AA5C3FC8-E00A-7874-C59D-B00F2629C1BE}"/>
                </a:ext>
              </a:extLst>
            </p:cNvPr>
            <p:cNvSpPr/>
            <p:nvPr/>
          </p:nvSpPr>
          <p:spPr>
            <a:xfrm>
              <a:off x="6090586" y="2946083"/>
              <a:ext cx="81335" cy="118190"/>
            </a:xfrm>
            <a:custGeom>
              <a:avLst/>
              <a:gdLst/>
              <a:ahLst/>
              <a:cxnLst/>
              <a:rect l="l" t="t" r="r" b="b"/>
              <a:pathLst>
                <a:path w="3284" h="5122" extrusionOk="0">
                  <a:moveTo>
                    <a:pt x="519" y="1"/>
                  </a:moveTo>
                  <a:lnTo>
                    <a:pt x="380" y="139"/>
                  </a:lnTo>
                  <a:cubicBezTo>
                    <a:pt x="104" y="1452"/>
                    <a:pt x="0" y="2766"/>
                    <a:pt x="380" y="4062"/>
                  </a:cubicBezTo>
                  <a:cubicBezTo>
                    <a:pt x="534" y="4660"/>
                    <a:pt x="796" y="5122"/>
                    <a:pt x="1420" y="5122"/>
                  </a:cubicBezTo>
                  <a:cubicBezTo>
                    <a:pt x="1500" y="5122"/>
                    <a:pt x="1585" y="5114"/>
                    <a:pt x="1676" y="5099"/>
                  </a:cubicBezTo>
                  <a:cubicBezTo>
                    <a:pt x="2471" y="4978"/>
                    <a:pt x="3284" y="4408"/>
                    <a:pt x="3111" y="3734"/>
                  </a:cubicBezTo>
                  <a:cubicBezTo>
                    <a:pt x="2748" y="2213"/>
                    <a:pt x="2108" y="744"/>
                    <a:pt x="519"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21" name="Google Shape;3348;p64">
              <a:extLst>
                <a:ext uri="{FF2B5EF4-FFF2-40B4-BE49-F238E27FC236}">
                  <a16:creationId xmlns:a16="http://schemas.microsoft.com/office/drawing/2014/main" id="{749429EB-4B15-8CE7-B026-5F1AC2D1239F}"/>
                </a:ext>
              </a:extLst>
            </p:cNvPr>
            <p:cNvSpPr/>
            <p:nvPr/>
          </p:nvSpPr>
          <p:spPr>
            <a:xfrm>
              <a:off x="5629177" y="1184303"/>
              <a:ext cx="159252" cy="61057"/>
            </a:xfrm>
            <a:custGeom>
              <a:avLst/>
              <a:gdLst/>
              <a:ahLst/>
              <a:cxnLst/>
              <a:rect l="l" t="t" r="r" b="b"/>
              <a:pathLst>
                <a:path w="6430" h="2646" extrusionOk="0">
                  <a:moveTo>
                    <a:pt x="1040" y="1"/>
                  </a:moveTo>
                  <a:cubicBezTo>
                    <a:pt x="589" y="1"/>
                    <a:pt x="239" y="358"/>
                    <a:pt x="104" y="814"/>
                  </a:cubicBezTo>
                  <a:cubicBezTo>
                    <a:pt x="1" y="1108"/>
                    <a:pt x="191" y="1419"/>
                    <a:pt x="502" y="1470"/>
                  </a:cubicBezTo>
                  <a:cubicBezTo>
                    <a:pt x="1971" y="1885"/>
                    <a:pt x="3440" y="2283"/>
                    <a:pt x="4736" y="2646"/>
                  </a:cubicBezTo>
                  <a:cubicBezTo>
                    <a:pt x="5427" y="2611"/>
                    <a:pt x="5928" y="2611"/>
                    <a:pt x="6239" y="2127"/>
                  </a:cubicBezTo>
                  <a:cubicBezTo>
                    <a:pt x="6429" y="1851"/>
                    <a:pt x="6308" y="1470"/>
                    <a:pt x="6066" y="1419"/>
                  </a:cubicBezTo>
                  <a:cubicBezTo>
                    <a:pt x="4373" y="1021"/>
                    <a:pt x="2852" y="36"/>
                    <a:pt x="1072" y="2"/>
                  </a:cubicBezTo>
                  <a:cubicBezTo>
                    <a:pt x="1061" y="1"/>
                    <a:pt x="1051" y="1"/>
                    <a:pt x="1040"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22" name="Google Shape;3349;p64">
              <a:extLst>
                <a:ext uri="{FF2B5EF4-FFF2-40B4-BE49-F238E27FC236}">
                  <a16:creationId xmlns:a16="http://schemas.microsoft.com/office/drawing/2014/main" id="{6CE9BB96-E438-8224-ABB3-F8F2C12DFF61}"/>
                </a:ext>
              </a:extLst>
            </p:cNvPr>
            <p:cNvSpPr/>
            <p:nvPr/>
          </p:nvSpPr>
          <p:spPr>
            <a:xfrm>
              <a:off x="4533908" y="1185157"/>
              <a:ext cx="116875" cy="51434"/>
            </a:xfrm>
            <a:custGeom>
              <a:avLst/>
              <a:gdLst/>
              <a:ahLst/>
              <a:cxnLst/>
              <a:rect l="l" t="t" r="r" b="b"/>
              <a:pathLst>
                <a:path w="4719" h="2229" extrusionOk="0">
                  <a:moveTo>
                    <a:pt x="747" y="0"/>
                  </a:moveTo>
                  <a:cubicBezTo>
                    <a:pt x="407" y="0"/>
                    <a:pt x="65" y="161"/>
                    <a:pt x="18" y="690"/>
                  </a:cubicBezTo>
                  <a:cubicBezTo>
                    <a:pt x="0" y="863"/>
                    <a:pt x="190" y="1053"/>
                    <a:pt x="277" y="1243"/>
                  </a:cubicBezTo>
                  <a:lnTo>
                    <a:pt x="2333" y="2228"/>
                  </a:lnTo>
                  <a:cubicBezTo>
                    <a:pt x="2437" y="2220"/>
                    <a:pt x="2541" y="2220"/>
                    <a:pt x="2644" y="2220"/>
                  </a:cubicBezTo>
                  <a:cubicBezTo>
                    <a:pt x="2748" y="2220"/>
                    <a:pt x="2852" y="2220"/>
                    <a:pt x="2955" y="2211"/>
                  </a:cubicBezTo>
                  <a:cubicBezTo>
                    <a:pt x="3647" y="2142"/>
                    <a:pt x="4718" y="2090"/>
                    <a:pt x="4511" y="1261"/>
                  </a:cubicBezTo>
                  <a:cubicBezTo>
                    <a:pt x="4255" y="308"/>
                    <a:pt x="3582" y="187"/>
                    <a:pt x="2842" y="187"/>
                  </a:cubicBezTo>
                  <a:cubicBezTo>
                    <a:pt x="2589" y="187"/>
                    <a:pt x="2328" y="201"/>
                    <a:pt x="2074" y="201"/>
                  </a:cubicBezTo>
                  <a:cubicBezTo>
                    <a:pt x="1762" y="201"/>
                    <a:pt x="1460" y="180"/>
                    <a:pt x="1193" y="85"/>
                  </a:cubicBezTo>
                  <a:cubicBezTo>
                    <a:pt x="1066" y="36"/>
                    <a:pt x="907" y="0"/>
                    <a:pt x="747" y="0"/>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23" name="Google Shape;3350;p64">
              <a:extLst>
                <a:ext uri="{FF2B5EF4-FFF2-40B4-BE49-F238E27FC236}">
                  <a16:creationId xmlns:a16="http://schemas.microsoft.com/office/drawing/2014/main" id="{72FBF84B-5B36-AFBD-7E7E-C35A6F6A597C}"/>
                </a:ext>
              </a:extLst>
            </p:cNvPr>
            <p:cNvSpPr/>
            <p:nvPr/>
          </p:nvSpPr>
          <p:spPr>
            <a:xfrm>
              <a:off x="6991980" y="3460079"/>
              <a:ext cx="126708" cy="70748"/>
            </a:xfrm>
            <a:custGeom>
              <a:avLst/>
              <a:gdLst/>
              <a:ahLst/>
              <a:cxnLst/>
              <a:rect l="l" t="t" r="r" b="b"/>
              <a:pathLst>
                <a:path w="5116" h="3066" extrusionOk="0">
                  <a:moveTo>
                    <a:pt x="4184" y="1"/>
                  </a:moveTo>
                  <a:cubicBezTo>
                    <a:pt x="4093" y="1"/>
                    <a:pt x="4000" y="13"/>
                    <a:pt x="3906" y="36"/>
                  </a:cubicBezTo>
                  <a:cubicBezTo>
                    <a:pt x="3232" y="209"/>
                    <a:pt x="2575" y="416"/>
                    <a:pt x="1918" y="641"/>
                  </a:cubicBezTo>
                  <a:lnTo>
                    <a:pt x="1936" y="641"/>
                  </a:lnTo>
                  <a:cubicBezTo>
                    <a:pt x="1659" y="848"/>
                    <a:pt x="1383" y="1038"/>
                    <a:pt x="1089" y="1194"/>
                  </a:cubicBezTo>
                  <a:cubicBezTo>
                    <a:pt x="432" y="1505"/>
                    <a:pt x="0" y="2093"/>
                    <a:pt x="311" y="2680"/>
                  </a:cubicBezTo>
                  <a:cubicBezTo>
                    <a:pt x="460" y="2964"/>
                    <a:pt x="650" y="3065"/>
                    <a:pt x="856" y="3065"/>
                  </a:cubicBezTo>
                  <a:cubicBezTo>
                    <a:pt x="1178" y="3065"/>
                    <a:pt x="1537" y="2818"/>
                    <a:pt x="1832" y="2628"/>
                  </a:cubicBezTo>
                  <a:cubicBezTo>
                    <a:pt x="2558" y="2093"/>
                    <a:pt x="3370" y="1695"/>
                    <a:pt x="4234" y="1436"/>
                  </a:cubicBezTo>
                  <a:cubicBezTo>
                    <a:pt x="4631" y="1332"/>
                    <a:pt x="5115" y="1108"/>
                    <a:pt x="4994" y="606"/>
                  </a:cubicBezTo>
                  <a:cubicBezTo>
                    <a:pt x="4883" y="203"/>
                    <a:pt x="4559" y="1"/>
                    <a:pt x="4184"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24" name="Google Shape;3351;p64">
              <a:extLst>
                <a:ext uri="{FF2B5EF4-FFF2-40B4-BE49-F238E27FC236}">
                  <a16:creationId xmlns:a16="http://schemas.microsoft.com/office/drawing/2014/main" id="{A749D1A8-0106-05A8-BD95-7E609D9703A3}"/>
                </a:ext>
              </a:extLst>
            </p:cNvPr>
            <p:cNvSpPr/>
            <p:nvPr/>
          </p:nvSpPr>
          <p:spPr>
            <a:xfrm>
              <a:off x="7033564" y="2538139"/>
              <a:ext cx="67143" cy="86624"/>
            </a:xfrm>
            <a:custGeom>
              <a:avLst/>
              <a:gdLst/>
              <a:ahLst/>
              <a:cxnLst/>
              <a:rect l="l" t="t" r="r" b="b"/>
              <a:pathLst>
                <a:path w="2711" h="3754" extrusionOk="0">
                  <a:moveTo>
                    <a:pt x="1532" y="0"/>
                  </a:moveTo>
                  <a:cubicBezTo>
                    <a:pt x="1516" y="0"/>
                    <a:pt x="1500" y="0"/>
                    <a:pt x="1484" y="1"/>
                  </a:cubicBezTo>
                  <a:cubicBezTo>
                    <a:pt x="187" y="53"/>
                    <a:pt x="239" y="1332"/>
                    <a:pt x="101" y="2265"/>
                  </a:cubicBezTo>
                  <a:cubicBezTo>
                    <a:pt x="1" y="3066"/>
                    <a:pt x="465" y="3754"/>
                    <a:pt x="1243" y="3754"/>
                  </a:cubicBezTo>
                  <a:cubicBezTo>
                    <a:pt x="1271" y="3754"/>
                    <a:pt x="1299" y="3753"/>
                    <a:pt x="1328" y="3751"/>
                  </a:cubicBezTo>
                  <a:cubicBezTo>
                    <a:pt x="2711" y="3682"/>
                    <a:pt x="1967" y="2403"/>
                    <a:pt x="2313" y="1815"/>
                  </a:cubicBezTo>
                  <a:cubicBezTo>
                    <a:pt x="2228" y="1050"/>
                    <a:pt x="2528" y="0"/>
                    <a:pt x="1532" y="0"/>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25" name="Google Shape;3352;p64">
              <a:extLst>
                <a:ext uri="{FF2B5EF4-FFF2-40B4-BE49-F238E27FC236}">
                  <a16:creationId xmlns:a16="http://schemas.microsoft.com/office/drawing/2014/main" id="{2C7D7744-5CCE-20C5-3045-B6D606B4754F}"/>
                </a:ext>
              </a:extLst>
            </p:cNvPr>
            <p:cNvSpPr/>
            <p:nvPr/>
          </p:nvSpPr>
          <p:spPr>
            <a:xfrm>
              <a:off x="7026208" y="2904617"/>
              <a:ext cx="74920" cy="89785"/>
            </a:xfrm>
            <a:custGeom>
              <a:avLst/>
              <a:gdLst/>
              <a:ahLst/>
              <a:cxnLst/>
              <a:rect l="l" t="t" r="r" b="b"/>
              <a:pathLst>
                <a:path w="3025" h="3891" extrusionOk="0">
                  <a:moveTo>
                    <a:pt x="2403" y="1"/>
                  </a:moveTo>
                  <a:cubicBezTo>
                    <a:pt x="2178" y="1"/>
                    <a:pt x="1971" y="104"/>
                    <a:pt x="1850" y="277"/>
                  </a:cubicBezTo>
                  <a:cubicBezTo>
                    <a:pt x="1504" y="1193"/>
                    <a:pt x="882" y="1884"/>
                    <a:pt x="277" y="2610"/>
                  </a:cubicBezTo>
                  <a:cubicBezTo>
                    <a:pt x="35" y="2869"/>
                    <a:pt x="1" y="3284"/>
                    <a:pt x="208" y="3578"/>
                  </a:cubicBezTo>
                  <a:cubicBezTo>
                    <a:pt x="326" y="3766"/>
                    <a:pt x="507" y="3890"/>
                    <a:pt x="682" y="3890"/>
                  </a:cubicBezTo>
                  <a:cubicBezTo>
                    <a:pt x="764" y="3890"/>
                    <a:pt x="845" y="3863"/>
                    <a:pt x="916" y="3802"/>
                  </a:cubicBezTo>
                  <a:cubicBezTo>
                    <a:pt x="1815" y="3128"/>
                    <a:pt x="2731" y="2420"/>
                    <a:pt x="3025" y="1452"/>
                  </a:cubicBezTo>
                  <a:cubicBezTo>
                    <a:pt x="2973" y="744"/>
                    <a:pt x="2921" y="225"/>
                    <a:pt x="2403"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26" name="Google Shape;3353;p64">
              <a:extLst>
                <a:ext uri="{FF2B5EF4-FFF2-40B4-BE49-F238E27FC236}">
                  <a16:creationId xmlns:a16="http://schemas.microsoft.com/office/drawing/2014/main" id="{5BB88634-E704-7005-C3CC-2DEEDAE95C6B}"/>
                </a:ext>
              </a:extLst>
            </p:cNvPr>
            <p:cNvSpPr/>
            <p:nvPr/>
          </p:nvSpPr>
          <p:spPr>
            <a:xfrm>
              <a:off x="4911827" y="1181926"/>
              <a:ext cx="110461" cy="43681"/>
            </a:xfrm>
            <a:custGeom>
              <a:avLst/>
              <a:gdLst/>
              <a:ahLst/>
              <a:cxnLst/>
              <a:rect l="l" t="t" r="r" b="b"/>
              <a:pathLst>
                <a:path w="4460" h="1893" extrusionOk="0">
                  <a:moveTo>
                    <a:pt x="1539" y="105"/>
                  </a:moveTo>
                  <a:cubicBezTo>
                    <a:pt x="969" y="243"/>
                    <a:pt x="139" y="1"/>
                    <a:pt x="70" y="744"/>
                  </a:cubicBezTo>
                  <a:cubicBezTo>
                    <a:pt x="1" y="1418"/>
                    <a:pt x="813" y="1418"/>
                    <a:pt x="1332" y="1556"/>
                  </a:cubicBezTo>
                  <a:cubicBezTo>
                    <a:pt x="1764" y="1677"/>
                    <a:pt x="2213" y="1764"/>
                    <a:pt x="2645" y="1815"/>
                  </a:cubicBezTo>
                  <a:cubicBezTo>
                    <a:pt x="2898" y="1847"/>
                    <a:pt x="3179" y="1893"/>
                    <a:pt x="3440" y="1893"/>
                  </a:cubicBezTo>
                  <a:cubicBezTo>
                    <a:pt x="3890" y="1893"/>
                    <a:pt x="4279" y="1756"/>
                    <a:pt x="4356" y="1176"/>
                  </a:cubicBezTo>
                  <a:cubicBezTo>
                    <a:pt x="4459" y="346"/>
                    <a:pt x="3561" y="416"/>
                    <a:pt x="2956" y="329"/>
                  </a:cubicBezTo>
                  <a:lnTo>
                    <a:pt x="1539" y="105"/>
                  </a:ln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27" name="Google Shape;3354;p64">
              <a:extLst>
                <a:ext uri="{FF2B5EF4-FFF2-40B4-BE49-F238E27FC236}">
                  <a16:creationId xmlns:a16="http://schemas.microsoft.com/office/drawing/2014/main" id="{260BDFB3-A441-E78B-2782-3B2BEADEBE27}"/>
                </a:ext>
              </a:extLst>
            </p:cNvPr>
            <p:cNvSpPr/>
            <p:nvPr/>
          </p:nvSpPr>
          <p:spPr>
            <a:xfrm>
              <a:off x="7951824" y="3774062"/>
              <a:ext cx="73385" cy="73886"/>
            </a:xfrm>
            <a:custGeom>
              <a:avLst/>
              <a:gdLst/>
              <a:ahLst/>
              <a:cxnLst/>
              <a:rect l="l" t="t" r="r" b="b"/>
              <a:pathLst>
                <a:path w="2963" h="3202" extrusionOk="0">
                  <a:moveTo>
                    <a:pt x="573" y="1"/>
                  </a:moveTo>
                  <a:cubicBezTo>
                    <a:pt x="233" y="1"/>
                    <a:pt x="0" y="333"/>
                    <a:pt x="59" y="704"/>
                  </a:cubicBezTo>
                  <a:cubicBezTo>
                    <a:pt x="284" y="1965"/>
                    <a:pt x="1096" y="2777"/>
                    <a:pt x="2289" y="3175"/>
                  </a:cubicBezTo>
                  <a:cubicBezTo>
                    <a:pt x="2343" y="3193"/>
                    <a:pt x="2395" y="3202"/>
                    <a:pt x="2445" y="3202"/>
                  </a:cubicBezTo>
                  <a:cubicBezTo>
                    <a:pt x="2729" y="3202"/>
                    <a:pt x="2933" y="2914"/>
                    <a:pt x="2963" y="2414"/>
                  </a:cubicBezTo>
                  <a:cubicBezTo>
                    <a:pt x="2341" y="1619"/>
                    <a:pt x="1960" y="427"/>
                    <a:pt x="751" y="30"/>
                  </a:cubicBezTo>
                  <a:cubicBezTo>
                    <a:pt x="689" y="10"/>
                    <a:pt x="630" y="1"/>
                    <a:pt x="573"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28" name="Google Shape;3355;p64">
              <a:extLst>
                <a:ext uri="{FF2B5EF4-FFF2-40B4-BE49-F238E27FC236}">
                  <a16:creationId xmlns:a16="http://schemas.microsoft.com/office/drawing/2014/main" id="{188419C1-360E-4EEE-AA5A-2856A1F7A452}"/>
                </a:ext>
              </a:extLst>
            </p:cNvPr>
            <p:cNvSpPr/>
            <p:nvPr/>
          </p:nvSpPr>
          <p:spPr>
            <a:xfrm>
              <a:off x="7286484" y="3141805"/>
              <a:ext cx="65459" cy="73656"/>
            </a:xfrm>
            <a:custGeom>
              <a:avLst/>
              <a:gdLst/>
              <a:ahLst/>
              <a:cxnLst/>
              <a:rect l="l" t="t" r="r" b="b"/>
              <a:pathLst>
                <a:path w="2643" h="3192" extrusionOk="0">
                  <a:moveTo>
                    <a:pt x="1295" y="1"/>
                  </a:moveTo>
                  <a:cubicBezTo>
                    <a:pt x="1273" y="1"/>
                    <a:pt x="1250" y="2"/>
                    <a:pt x="1226" y="4"/>
                  </a:cubicBezTo>
                  <a:cubicBezTo>
                    <a:pt x="275" y="108"/>
                    <a:pt x="51" y="954"/>
                    <a:pt x="33" y="1732"/>
                  </a:cubicBezTo>
                  <a:cubicBezTo>
                    <a:pt x="1" y="2354"/>
                    <a:pt x="200" y="3192"/>
                    <a:pt x="910" y="3192"/>
                  </a:cubicBezTo>
                  <a:cubicBezTo>
                    <a:pt x="950" y="3192"/>
                    <a:pt x="992" y="3189"/>
                    <a:pt x="1036" y="3184"/>
                  </a:cubicBezTo>
                  <a:cubicBezTo>
                    <a:pt x="2643" y="2959"/>
                    <a:pt x="1640" y="1767"/>
                    <a:pt x="1640" y="1110"/>
                  </a:cubicBezTo>
                  <a:cubicBezTo>
                    <a:pt x="1740" y="547"/>
                    <a:pt x="1792" y="1"/>
                    <a:pt x="1295"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29" name="Google Shape;3356;p64">
              <a:extLst>
                <a:ext uri="{FF2B5EF4-FFF2-40B4-BE49-F238E27FC236}">
                  <a16:creationId xmlns:a16="http://schemas.microsoft.com/office/drawing/2014/main" id="{93B12A86-6D83-BCF3-5ECA-9DFF6D2A0C1F}"/>
                </a:ext>
              </a:extLst>
            </p:cNvPr>
            <p:cNvSpPr/>
            <p:nvPr/>
          </p:nvSpPr>
          <p:spPr>
            <a:xfrm>
              <a:off x="5043662" y="1174750"/>
              <a:ext cx="86412" cy="46289"/>
            </a:xfrm>
            <a:custGeom>
              <a:avLst/>
              <a:gdLst/>
              <a:ahLst/>
              <a:cxnLst/>
              <a:rect l="l" t="t" r="r" b="b"/>
              <a:pathLst>
                <a:path w="3489" h="2006" extrusionOk="0">
                  <a:moveTo>
                    <a:pt x="2519" y="46"/>
                  </a:moveTo>
                  <a:cubicBezTo>
                    <a:pt x="2407" y="46"/>
                    <a:pt x="2296" y="60"/>
                    <a:pt x="2195" y="87"/>
                  </a:cubicBezTo>
                  <a:cubicBezTo>
                    <a:pt x="1435" y="312"/>
                    <a:pt x="191" y="1"/>
                    <a:pt x="87" y="1107"/>
                  </a:cubicBezTo>
                  <a:cubicBezTo>
                    <a:pt x="1" y="1798"/>
                    <a:pt x="986" y="1746"/>
                    <a:pt x="1642" y="1781"/>
                  </a:cubicBezTo>
                  <a:cubicBezTo>
                    <a:pt x="2299" y="1556"/>
                    <a:pt x="3422" y="2005"/>
                    <a:pt x="3474" y="813"/>
                  </a:cubicBezTo>
                  <a:cubicBezTo>
                    <a:pt x="3488" y="284"/>
                    <a:pt x="2986" y="46"/>
                    <a:pt x="2519" y="46"/>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30" name="Google Shape;3357;p64">
              <a:extLst>
                <a:ext uri="{FF2B5EF4-FFF2-40B4-BE49-F238E27FC236}">
                  <a16:creationId xmlns:a16="http://schemas.microsoft.com/office/drawing/2014/main" id="{2313805B-DBC2-C620-141F-626C3BF4CDBB}"/>
                </a:ext>
              </a:extLst>
            </p:cNvPr>
            <p:cNvSpPr/>
            <p:nvPr/>
          </p:nvSpPr>
          <p:spPr>
            <a:xfrm>
              <a:off x="7339609" y="1374949"/>
              <a:ext cx="80319" cy="38581"/>
            </a:xfrm>
            <a:custGeom>
              <a:avLst/>
              <a:gdLst/>
              <a:ahLst/>
              <a:cxnLst/>
              <a:rect l="l" t="t" r="r" b="b"/>
              <a:pathLst>
                <a:path w="3243" h="1672" extrusionOk="0">
                  <a:moveTo>
                    <a:pt x="1466" y="121"/>
                  </a:moveTo>
                  <a:cubicBezTo>
                    <a:pt x="1366" y="163"/>
                    <a:pt x="1241" y="173"/>
                    <a:pt x="1106" y="173"/>
                  </a:cubicBezTo>
                  <a:cubicBezTo>
                    <a:pt x="987" y="173"/>
                    <a:pt x="861" y="165"/>
                    <a:pt x="738" y="165"/>
                  </a:cubicBezTo>
                  <a:cubicBezTo>
                    <a:pt x="371" y="165"/>
                    <a:pt x="34" y="234"/>
                    <a:pt x="14" y="778"/>
                  </a:cubicBezTo>
                  <a:cubicBezTo>
                    <a:pt x="0" y="1593"/>
                    <a:pt x="628" y="1660"/>
                    <a:pt x="1232" y="1660"/>
                  </a:cubicBezTo>
                  <a:cubicBezTo>
                    <a:pt x="1352" y="1660"/>
                    <a:pt x="1472" y="1658"/>
                    <a:pt x="1585" y="1658"/>
                  </a:cubicBezTo>
                  <a:cubicBezTo>
                    <a:pt x="1627" y="1658"/>
                    <a:pt x="1668" y="1658"/>
                    <a:pt x="1708" y="1659"/>
                  </a:cubicBezTo>
                  <a:cubicBezTo>
                    <a:pt x="1826" y="1666"/>
                    <a:pt x="1954" y="1672"/>
                    <a:pt x="2085" y="1672"/>
                  </a:cubicBezTo>
                  <a:cubicBezTo>
                    <a:pt x="2644" y="1672"/>
                    <a:pt x="3242" y="1563"/>
                    <a:pt x="3228" y="933"/>
                  </a:cubicBezTo>
                  <a:cubicBezTo>
                    <a:pt x="3194" y="0"/>
                    <a:pt x="2209" y="207"/>
                    <a:pt x="1466" y="12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31" name="Google Shape;3358;p64">
              <a:extLst>
                <a:ext uri="{FF2B5EF4-FFF2-40B4-BE49-F238E27FC236}">
                  <a16:creationId xmlns:a16="http://schemas.microsoft.com/office/drawing/2014/main" id="{78F7F4E7-0A6B-9A66-CAC1-BF2A1FE16A16}"/>
                </a:ext>
              </a:extLst>
            </p:cNvPr>
            <p:cNvSpPr/>
            <p:nvPr/>
          </p:nvSpPr>
          <p:spPr>
            <a:xfrm>
              <a:off x="5798806" y="1218523"/>
              <a:ext cx="80790" cy="43358"/>
            </a:xfrm>
            <a:custGeom>
              <a:avLst/>
              <a:gdLst/>
              <a:ahLst/>
              <a:cxnLst/>
              <a:rect l="l" t="t" r="r" b="b"/>
              <a:pathLst>
                <a:path w="3262" h="1879" extrusionOk="0">
                  <a:moveTo>
                    <a:pt x="1625" y="1"/>
                  </a:moveTo>
                  <a:cubicBezTo>
                    <a:pt x="803" y="1"/>
                    <a:pt x="279" y="461"/>
                    <a:pt x="99" y="1249"/>
                  </a:cubicBezTo>
                  <a:cubicBezTo>
                    <a:pt x="0" y="1616"/>
                    <a:pt x="339" y="1879"/>
                    <a:pt x="645" y="1879"/>
                  </a:cubicBezTo>
                  <a:cubicBezTo>
                    <a:pt x="714" y="1879"/>
                    <a:pt x="781" y="1865"/>
                    <a:pt x="842" y="1837"/>
                  </a:cubicBezTo>
                  <a:cubicBezTo>
                    <a:pt x="1620" y="1474"/>
                    <a:pt x="2829" y="1750"/>
                    <a:pt x="3106" y="800"/>
                  </a:cubicBezTo>
                  <a:cubicBezTo>
                    <a:pt x="3261" y="229"/>
                    <a:pt x="2363" y="22"/>
                    <a:pt x="1758" y="5"/>
                  </a:cubicBezTo>
                  <a:cubicBezTo>
                    <a:pt x="1713" y="2"/>
                    <a:pt x="1668" y="1"/>
                    <a:pt x="1625"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32" name="Google Shape;3359;p64">
              <a:extLst>
                <a:ext uri="{FF2B5EF4-FFF2-40B4-BE49-F238E27FC236}">
                  <a16:creationId xmlns:a16="http://schemas.microsoft.com/office/drawing/2014/main" id="{A811F348-E544-056B-6C4F-036D033B7951}"/>
                </a:ext>
              </a:extLst>
            </p:cNvPr>
            <p:cNvSpPr/>
            <p:nvPr/>
          </p:nvSpPr>
          <p:spPr>
            <a:xfrm>
              <a:off x="7126910" y="3311753"/>
              <a:ext cx="77075" cy="37128"/>
            </a:xfrm>
            <a:custGeom>
              <a:avLst/>
              <a:gdLst/>
              <a:ahLst/>
              <a:cxnLst/>
              <a:rect l="l" t="t" r="r" b="b"/>
              <a:pathLst>
                <a:path w="3112" h="1609" extrusionOk="0">
                  <a:moveTo>
                    <a:pt x="843" y="80"/>
                  </a:moveTo>
                  <a:cubicBezTo>
                    <a:pt x="352" y="80"/>
                    <a:pt x="1" y="466"/>
                    <a:pt x="65" y="882"/>
                  </a:cubicBezTo>
                  <a:cubicBezTo>
                    <a:pt x="161" y="1545"/>
                    <a:pt x="602" y="1578"/>
                    <a:pt x="1054" y="1578"/>
                  </a:cubicBezTo>
                  <a:cubicBezTo>
                    <a:pt x="1103" y="1578"/>
                    <a:pt x="1152" y="1577"/>
                    <a:pt x="1201" y="1577"/>
                  </a:cubicBezTo>
                  <a:cubicBezTo>
                    <a:pt x="1347" y="1577"/>
                    <a:pt x="1491" y="1581"/>
                    <a:pt x="1620" y="1608"/>
                  </a:cubicBezTo>
                  <a:cubicBezTo>
                    <a:pt x="1746" y="1549"/>
                    <a:pt x="1903" y="1535"/>
                    <a:pt x="2065" y="1535"/>
                  </a:cubicBezTo>
                  <a:cubicBezTo>
                    <a:pt x="2212" y="1535"/>
                    <a:pt x="2363" y="1547"/>
                    <a:pt x="2502" y="1547"/>
                  </a:cubicBezTo>
                  <a:cubicBezTo>
                    <a:pt x="2845" y="1547"/>
                    <a:pt x="3112" y="1478"/>
                    <a:pt x="3037" y="1003"/>
                  </a:cubicBezTo>
                  <a:cubicBezTo>
                    <a:pt x="2882" y="1"/>
                    <a:pt x="1741" y="191"/>
                    <a:pt x="963" y="87"/>
                  </a:cubicBezTo>
                  <a:cubicBezTo>
                    <a:pt x="923" y="82"/>
                    <a:pt x="882" y="80"/>
                    <a:pt x="843" y="80"/>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33" name="Google Shape;3360;p64">
              <a:extLst>
                <a:ext uri="{FF2B5EF4-FFF2-40B4-BE49-F238E27FC236}">
                  <a16:creationId xmlns:a16="http://schemas.microsoft.com/office/drawing/2014/main" id="{A852D52E-3C00-E6F3-4443-3A7184FCB57A}"/>
                </a:ext>
              </a:extLst>
            </p:cNvPr>
            <p:cNvSpPr/>
            <p:nvPr/>
          </p:nvSpPr>
          <p:spPr>
            <a:xfrm>
              <a:off x="5149392" y="1183518"/>
              <a:ext cx="61447" cy="36712"/>
            </a:xfrm>
            <a:custGeom>
              <a:avLst/>
              <a:gdLst/>
              <a:ahLst/>
              <a:cxnLst/>
              <a:rect l="l" t="t" r="r" b="b"/>
              <a:pathLst>
                <a:path w="2481" h="1591" extrusionOk="0">
                  <a:moveTo>
                    <a:pt x="1811" y="155"/>
                  </a:moveTo>
                  <a:cubicBezTo>
                    <a:pt x="1713" y="155"/>
                    <a:pt x="1613" y="168"/>
                    <a:pt x="1521" y="191"/>
                  </a:cubicBezTo>
                  <a:cubicBezTo>
                    <a:pt x="985" y="312"/>
                    <a:pt x="121" y="1"/>
                    <a:pt x="52" y="917"/>
                  </a:cubicBezTo>
                  <a:cubicBezTo>
                    <a:pt x="0" y="1487"/>
                    <a:pt x="536" y="1574"/>
                    <a:pt x="1054" y="1591"/>
                  </a:cubicBezTo>
                  <a:cubicBezTo>
                    <a:pt x="1573" y="1418"/>
                    <a:pt x="2385" y="1556"/>
                    <a:pt x="2454" y="727"/>
                  </a:cubicBezTo>
                  <a:cubicBezTo>
                    <a:pt x="2481" y="311"/>
                    <a:pt x="2153" y="155"/>
                    <a:pt x="1811" y="155"/>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34" name="Google Shape;3361;p64">
              <a:extLst>
                <a:ext uri="{FF2B5EF4-FFF2-40B4-BE49-F238E27FC236}">
                  <a16:creationId xmlns:a16="http://schemas.microsoft.com/office/drawing/2014/main" id="{0F1B43F4-151B-E99E-C2DC-A2BFC4641023}"/>
                </a:ext>
              </a:extLst>
            </p:cNvPr>
            <p:cNvSpPr/>
            <p:nvPr/>
          </p:nvSpPr>
          <p:spPr>
            <a:xfrm>
              <a:off x="2886484" y="1190718"/>
              <a:ext cx="515351" cy="87731"/>
            </a:xfrm>
            <a:custGeom>
              <a:avLst/>
              <a:gdLst/>
              <a:ahLst/>
              <a:cxnLst/>
              <a:rect l="l" t="t" r="r" b="b"/>
              <a:pathLst>
                <a:path w="20808" h="3802" extrusionOk="0">
                  <a:moveTo>
                    <a:pt x="20756" y="0"/>
                  </a:moveTo>
                  <a:lnTo>
                    <a:pt x="20738" y="17"/>
                  </a:lnTo>
                  <a:lnTo>
                    <a:pt x="20773" y="17"/>
                  </a:lnTo>
                  <a:lnTo>
                    <a:pt x="20808" y="0"/>
                  </a:lnTo>
                  <a:close/>
                  <a:moveTo>
                    <a:pt x="1" y="3785"/>
                  </a:moveTo>
                  <a:lnTo>
                    <a:pt x="1" y="3802"/>
                  </a:lnTo>
                  <a:lnTo>
                    <a:pt x="18" y="3802"/>
                  </a:lnTo>
                  <a:lnTo>
                    <a:pt x="18" y="3785"/>
                  </a:ln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35" name="Google Shape;3362;p64">
              <a:extLst>
                <a:ext uri="{FF2B5EF4-FFF2-40B4-BE49-F238E27FC236}">
                  <a16:creationId xmlns:a16="http://schemas.microsoft.com/office/drawing/2014/main" id="{2EB73CAD-3118-7BEE-74C6-7C4F5F9678D8}"/>
                </a:ext>
              </a:extLst>
            </p:cNvPr>
            <p:cNvSpPr/>
            <p:nvPr/>
          </p:nvSpPr>
          <p:spPr>
            <a:xfrm>
              <a:off x="1036614" y="1139722"/>
              <a:ext cx="3202418" cy="3509530"/>
            </a:xfrm>
            <a:custGeom>
              <a:avLst/>
              <a:gdLst/>
              <a:ahLst/>
              <a:cxnLst/>
              <a:rect l="l" t="t" r="r" b="b"/>
              <a:pathLst>
                <a:path w="129302" h="152092" extrusionOk="0">
                  <a:moveTo>
                    <a:pt x="97270" y="1644"/>
                  </a:moveTo>
                  <a:cubicBezTo>
                    <a:pt x="97347" y="1644"/>
                    <a:pt x="97424" y="1648"/>
                    <a:pt x="97503" y="1657"/>
                  </a:cubicBezTo>
                  <a:cubicBezTo>
                    <a:pt x="97555" y="1674"/>
                    <a:pt x="97607" y="1692"/>
                    <a:pt x="97642" y="1709"/>
                  </a:cubicBezTo>
                  <a:lnTo>
                    <a:pt x="95601" y="2170"/>
                  </a:lnTo>
                  <a:lnTo>
                    <a:pt x="95601" y="2170"/>
                  </a:lnTo>
                  <a:cubicBezTo>
                    <a:pt x="96129" y="1917"/>
                    <a:pt x="96661" y="1644"/>
                    <a:pt x="97270" y="1644"/>
                  </a:cubicBezTo>
                  <a:close/>
                  <a:moveTo>
                    <a:pt x="95473" y="2210"/>
                  </a:moveTo>
                  <a:lnTo>
                    <a:pt x="95447" y="2227"/>
                  </a:lnTo>
                  <a:lnTo>
                    <a:pt x="95429" y="2227"/>
                  </a:lnTo>
                  <a:lnTo>
                    <a:pt x="95464" y="2210"/>
                  </a:lnTo>
                  <a:close/>
                  <a:moveTo>
                    <a:pt x="68358" y="8951"/>
                  </a:moveTo>
                  <a:cubicBezTo>
                    <a:pt x="68553" y="8951"/>
                    <a:pt x="68761" y="9049"/>
                    <a:pt x="68989" y="9313"/>
                  </a:cubicBezTo>
                  <a:cubicBezTo>
                    <a:pt x="69208" y="9280"/>
                    <a:pt x="69420" y="9268"/>
                    <a:pt x="69634" y="9268"/>
                  </a:cubicBezTo>
                  <a:cubicBezTo>
                    <a:pt x="69758" y="9268"/>
                    <a:pt x="69882" y="9272"/>
                    <a:pt x="70008" y="9278"/>
                  </a:cubicBezTo>
                  <a:cubicBezTo>
                    <a:pt x="70061" y="9286"/>
                    <a:pt x="70117" y="9289"/>
                    <a:pt x="70177" y="9289"/>
                  </a:cubicBezTo>
                  <a:cubicBezTo>
                    <a:pt x="70522" y="9289"/>
                    <a:pt x="70965" y="9176"/>
                    <a:pt x="71318" y="9176"/>
                  </a:cubicBezTo>
                  <a:cubicBezTo>
                    <a:pt x="71841" y="9176"/>
                    <a:pt x="72167" y="9425"/>
                    <a:pt x="71685" y="10661"/>
                  </a:cubicBezTo>
                  <a:cubicBezTo>
                    <a:pt x="71581" y="10937"/>
                    <a:pt x="71823" y="11265"/>
                    <a:pt x="72151" y="11386"/>
                  </a:cubicBezTo>
                  <a:cubicBezTo>
                    <a:pt x="72428" y="11438"/>
                    <a:pt x="72722" y="11490"/>
                    <a:pt x="72998" y="11507"/>
                  </a:cubicBezTo>
                  <a:cubicBezTo>
                    <a:pt x="72652" y="11922"/>
                    <a:pt x="72359" y="12406"/>
                    <a:pt x="71927" y="12717"/>
                  </a:cubicBezTo>
                  <a:cubicBezTo>
                    <a:pt x="71831" y="12786"/>
                    <a:pt x="71741" y="12813"/>
                    <a:pt x="71654" y="12813"/>
                  </a:cubicBezTo>
                  <a:cubicBezTo>
                    <a:pt x="71349" y="12813"/>
                    <a:pt x="71090" y="12473"/>
                    <a:pt x="70821" y="12406"/>
                  </a:cubicBezTo>
                  <a:cubicBezTo>
                    <a:pt x="69127" y="11939"/>
                    <a:pt x="69334" y="10488"/>
                    <a:pt x="68989" y="9313"/>
                  </a:cubicBezTo>
                  <a:lnTo>
                    <a:pt x="67330" y="9520"/>
                  </a:lnTo>
                  <a:cubicBezTo>
                    <a:pt x="67668" y="9295"/>
                    <a:pt x="67992" y="8951"/>
                    <a:pt x="68358" y="8951"/>
                  </a:cubicBezTo>
                  <a:close/>
                  <a:moveTo>
                    <a:pt x="51546" y="12467"/>
                  </a:moveTo>
                  <a:cubicBezTo>
                    <a:pt x="51593" y="12467"/>
                    <a:pt x="51647" y="12470"/>
                    <a:pt x="51707" y="12475"/>
                  </a:cubicBezTo>
                  <a:cubicBezTo>
                    <a:pt x="51897" y="12648"/>
                    <a:pt x="52157" y="12890"/>
                    <a:pt x="52433" y="13115"/>
                  </a:cubicBezTo>
                  <a:cubicBezTo>
                    <a:pt x="52260" y="13270"/>
                    <a:pt x="52053" y="13374"/>
                    <a:pt x="51845" y="13460"/>
                  </a:cubicBezTo>
                  <a:cubicBezTo>
                    <a:pt x="51802" y="13467"/>
                    <a:pt x="51764" y="13470"/>
                    <a:pt x="51729" y="13470"/>
                  </a:cubicBezTo>
                  <a:cubicBezTo>
                    <a:pt x="51300" y="13470"/>
                    <a:pt x="51439" y="13007"/>
                    <a:pt x="51327" y="12752"/>
                  </a:cubicBezTo>
                  <a:cubicBezTo>
                    <a:pt x="51225" y="12548"/>
                    <a:pt x="51295" y="12467"/>
                    <a:pt x="51546" y="12467"/>
                  </a:cubicBezTo>
                  <a:close/>
                  <a:moveTo>
                    <a:pt x="55481" y="12549"/>
                  </a:moveTo>
                  <a:cubicBezTo>
                    <a:pt x="55526" y="12549"/>
                    <a:pt x="55570" y="12553"/>
                    <a:pt x="55613" y="12562"/>
                  </a:cubicBezTo>
                  <a:lnTo>
                    <a:pt x="54576" y="13789"/>
                  </a:lnTo>
                  <a:lnTo>
                    <a:pt x="53954" y="13184"/>
                  </a:lnTo>
                  <a:cubicBezTo>
                    <a:pt x="54420" y="12976"/>
                    <a:pt x="54870" y="12752"/>
                    <a:pt x="55336" y="12562"/>
                  </a:cubicBezTo>
                  <a:cubicBezTo>
                    <a:pt x="55388" y="12553"/>
                    <a:pt x="55436" y="12549"/>
                    <a:pt x="55481" y="12549"/>
                  </a:cubicBezTo>
                  <a:close/>
                  <a:moveTo>
                    <a:pt x="116966" y="0"/>
                  </a:moveTo>
                  <a:cubicBezTo>
                    <a:pt x="112339" y="0"/>
                    <a:pt x="107712" y="747"/>
                    <a:pt x="103085" y="1035"/>
                  </a:cubicBezTo>
                  <a:cubicBezTo>
                    <a:pt x="101910" y="1104"/>
                    <a:pt x="100735" y="983"/>
                    <a:pt x="99542" y="1260"/>
                  </a:cubicBezTo>
                  <a:cubicBezTo>
                    <a:pt x="99533" y="1262"/>
                    <a:pt x="99523" y="1263"/>
                    <a:pt x="99512" y="1263"/>
                  </a:cubicBezTo>
                  <a:cubicBezTo>
                    <a:pt x="99194" y="1263"/>
                    <a:pt x="98389" y="307"/>
                    <a:pt x="97503" y="240"/>
                  </a:cubicBezTo>
                  <a:cubicBezTo>
                    <a:pt x="96554" y="172"/>
                    <a:pt x="95607" y="143"/>
                    <a:pt x="94661" y="143"/>
                  </a:cubicBezTo>
                  <a:cubicBezTo>
                    <a:pt x="91541" y="143"/>
                    <a:pt x="88432" y="459"/>
                    <a:pt x="85303" y="724"/>
                  </a:cubicBezTo>
                  <a:cubicBezTo>
                    <a:pt x="83379" y="875"/>
                    <a:pt x="81549" y="1637"/>
                    <a:pt x="79578" y="1637"/>
                  </a:cubicBezTo>
                  <a:cubicBezTo>
                    <a:pt x="79300" y="1637"/>
                    <a:pt x="79020" y="1622"/>
                    <a:pt x="78736" y="1588"/>
                  </a:cubicBezTo>
                  <a:cubicBezTo>
                    <a:pt x="78573" y="1568"/>
                    <a:pt x="78403" y="1557"/>
                    <a:pt x="78229" y="1557"/>
                  </a:cubicBezTo>
                  <a:cubicBezTo>
                    <a:pt x="77349" y="1557"/>
                    <a:pt x="76386" y="1840"/>
                    <a:pt x="75953" y="2677"/>
                  </a:cubicBezTo>
                  <a:cubicBezTo>
                    <a:pt x="75538" y="3489"/>
                    <a:pt x="76333" y="4163"/>
                    <a:pt x="76956" y="4750"/>
                  </a:cubicBezTo>
                  <a:cubicBezTo>
                    <a:pt x="77215" y="4992"/>
                    <a:pt x="77232" y="5511"/>
                    <a:pt x="77370" y="5891"/>
                  </a:cubicBezTo>
                  <a:cubicBezTo>
                    <a:pt x="77348" y="5890"/>
                    <a:pt x="77325" y="5889"/>
                    <a:pt x="77301" y="5889"/>
                  </a:cubicBezTo>
                  <a:cubicBezTo>
                    <a:pt x="77154" y="5889"/>
                    <a:pt x="76988" y="5912"/>
                    <a:pt x="76844" y="5912"/>
                  </a:cubicBezTo>
                  <a:cubicBezTo>
                    <a:pt x="76726" y="5912"/>
                    <a:pt x="76623" y="5896"/>
                    <a:pt x="76558" y="5839"/>
                  </a:cubicBezTo>
                  <a:cubicBezTo>
                    <a:pt x="76285" y="5586"/>
                    <a:pt x="76034" y="5489"/>
                    <a:pt x="75796" y="5489"/>
                  </a:cubicBezTo>
                  <a:cubicBezTo>
                    <a:pt x="75417" y="5489"/>
                    <a:pt x="75070" y="5733"/>
                    <a:pt x="74709" y="5977"/>
                  </a:cubicBezTo>
                  <a:lnTo>
                    <a:pt x="74709" y="5995"/>
                  </a:lnTo>
                  <a:lnTo>
                    <a:pt x="74692" y="5995"/>
                  </a:lnTo>
                  <a:cubicBezTo>
                    <a:pt x="74415" y="6358"/>
                    <a:pt x="73707" y="6479"/>
                    <a:pt x="73897" y="7066"/>
                  </a:cubicBezTo>
                  <a:cubicBezTo>
                    <a:pt x="74104" y="7654"/>
                    <a:pt x="74761" y="7671"/>
                    <a:pt x="75331" y="7723"/>
                  </a:cubicBezTo>
                  <a:lnTo>
                    <a:pt x="75625" y="7723"/>
                  </a:lnTo>
                  <a:lnTo>
                    <a:pt x="77146" y="7982"/>
                  </a:lnTo>
                  <a:cubicBezTo>
                    <a:pt x="76904" y="8068"/>
                    <a:pt x="76662" y="8120"/>
                    <a:pt x="76403" y="8120"/>
                  </a:cubicBezTo>
                  <a:cubicBezTo>
                    <a:pt x="76178" y="8103"/>
                    <a:pt x="75970" y="7930"/>
                    <a:pt x="75729" y="7861"/>
                  </a:cubicBezTo>
                  <a:cubicBezTo>
                    <a:pt x="75594" y="7823"/>
                    <a:pt x="75464" y="7807"/>
                    <a:pt x="75337" y="7807"/>
                  </a:cubicBezTo>
                  <a:cubicBezTo>
                    <a:pt x="74777" y="7807"/>
                    <a:pt x="74273" y="8116"/>
                    <a:pt x="73724" y="8172"/>
                  </a:cubicBezTo>
                  <a:cubicBezTo>
                    <a:pt x="73717" y="8173"/>
                    <a:pt x="73710" y="8174"/>
                    <a:pt x="73702" y="8174"/>
                  </a:cubicBezTo>
                  <a:cubicBezTo>
                    <a:pt x="73450" y="8174"/>
                    <a:pt x="72913" y="7613"/>
                    <a:pt x="72946" y="7394"/>
                  </a:cubicBezTo>
                  <a:cubicBezTo>
                    <a:pt x="73102" y="6479"/>
                    <a:pt x="73810" y="6098"/>
                    <a:pt x="74674" y="5995"/>
                  </a:cubicBezTo>
                  <a:lnTo>
                    <a:pt x="74674" y="5977"/>
                  </a:lnTo>
                  <a:cubicBezTo>
                    <a:pt x="74726" y="5545"/>
                    <a:pt x="74830" y="5113"/>
                    <a:pt x="74951" y="4681"/>
                  </a:cubicBezTo>
                  <a:cubicBezTo>
                    <a:pt x="75072" y="4370"/>
                    <a:pt x="75435" y="4076"/>
                    <a:pt x="75124" y="3748"/>
                  </a:cubicBezTo>
                  <a:cubicBezTo>
                    <a:pt x="74832" y="3467"/>
                    <a:pt x="74483" y="3396"/>
                    <a:pt x="74119" y="3396"/>
                  </a:cubicBezTo>
                  <a:cubicBezTo>
                    <a:pt x="73856" y="3396"/>
                    <a:pt x="73587" y="3433"/>
                    <a:pt x="73326" y="3454"/>
                  </a:cubicBezTo>
                  <a:cubicBezTo>
                    <a:pt x="72946" y="3506"/>
                    <a:pt x="72756" y="3748"/>
                    <a:pt x="72704" y="4180"/>
                  </a:cubicBezTo>
                  <a:cubicBezTo>
                    <a:pt x="72601" y="5252"/>
                    <a:pt x="72134" y="6098"/>
                    <a:pt x="70959" y="6340"/>
                  </a:cubicBezTo>
                  <a:cubicBezTo>
                    <a:pt x="70855" y="6427"/>
                    <a:pt x="70769" y="6513"/>
                    <a:pt x="70665" y="6617"/>
                  </a:cubicBezTo>
                  <a:cubicBezTo>
                    <a:pt x="70786" y="6859"/>
                    <a:pt x="70924" y="7083"/>
                    <a:pt x="71097" y="7291"/>
                  </a:cubicBezTo>
                  <a:cubicBezTo>
                    <a:pt x="71304" y="7412"/>
                    <a:pt x="71546" y="7515"/>
                    <a:pt x="71788" y="7567"/>
                  </a:cubicBezTo>
                  <a:cubicBezTo>
                    <a:pt x="71650" y="7550"/>
                    <a:pt x="71512" y="7541"/>
                    <a:pt x="71374" y="7541"/>
                  </a:cubicBezTo>
                  <a:cubicBezTo>
                    <a:pt x="71235" y="7541"/>
                    <a:pt x="71097" y="7550"/>
                    <a:pt x="70959" y="7567"/>
                  </a:cubicBezTo>
                  <a:cubicBezTo>
                    <a:pt x="70569" y="7671"/>
                    <a:pt x="70173" y="7708"/>
                    <a:pt x="69775" y="7708"/>
                  </a:cubicBezTo>
                  <a:cubicBezTo>
                    <a:pt x="68812" y="7708"/>
                    <a:pt x="67832" y="7494"/>
                    <a:pt x="66868" y="7494"/>
                  </a:cubicBezTo>
                  <a:cubicBezTo>
                    <a:pt x="66108" y="7494"/>
                    <a:pt x="65357" y="7627"/>
                    <a:pt x="64634" y="8103"/>
                  </a:cubicBezTo>
                  <a:cubicBezTo>
                    <a:pt x="64271" y="8345"/>
                    <a:pt x="63580" y="8379"/>
                    <a:pt x="63666" y="8863"/>
                  </a:cubicBezTo>
                  <a:cubicBezTo>
                    <a:pt x="63752" y="9382"/>
                    <a:pt x="64167" y="9900"/>
                    <a:pt x="64547" y="10315"/>
                  </a:cubicBezTo>
                  <a:cubicBezTo>
                    <a:pt x="64666" y="10447"/>
                    <a:pt x="64798" y="10498"/>
                    <a:pt x="64939" y="10498"/>
                  </a:cubicBezTo>
                  <a:cubicBezTo>
                    <a:pt x="65148" y="10498"/>
                    <a:pt x="65375" y="10387"/>
                    <a:pt x="65602" y="10263"/>
                  </a:cubicBezTo>
                  <a:cubicBezTo>
                    <a:pt x="66124" y="9977"/>
                    <a:pt x="66711" y="9789"/>
                    <a:pt x="67269" y="9556"/>
                  </a:cubicBezTo>
                  <a:lnTo>
                    <a:pt x="67269" y="9556"/>
                  </a:lnTo>
                  <a:cubicBezTo>
                    <a:pt x="66173" y="11022"/>
                    <a:pt x="64072" y="10911"/>
                    <a:pt x="62975" y="11974"/>
                  </a:cubicBezTo>
                  <a:cubicBezTo>
                    <a:pt x="62086" y="12850"/>
                    <a:pt x="61268" y="13162"/>
                    <a:pt x="60357" y="13162"/>
                  </a:cubicBezTo>
                  <a:cubicBezTo>
                    <a:pt x="59993" y="13162"/>
                    <a:pt x="59613" y="13112"/>
                    <a:pt x="59207" y="13028"/>
                  </a:cubicBezTo>
                  <a:cubicBezTo>
                    <a:pt x="58430" y="12873"/>
                    <a:pt x="57687" y="12510"/>
                    <a:pt x="56926" y="12233"/>
                  </a:cubicBezTo>
                  <a:cubicBezTo>
                    <a:pt x="57173" y="12050"/>
                    <a:pt x="57402" y="11981"/>
                    <a:pt x="57619" y="11981"/>
                  </a:cubicBezTo>
                  <a:cubicBezTo>
                    <a:pt x="58162" y="11981"/>
                    <a:pt x="58632" y="12416"/>
                    <a:pt x="59138" y="12613"/>
                  </a:cubicBezTo>
                  <a:cubicBezTo>
                    <a:pt x="59332" y="12687"/>
                    <a:pt x="59512" y="12718"/>
                    <a:pt x="59680" y="12718"/>
                  </a:cubicBezTo>
                  <a:cubicBezTo>
                    <a:pt x="60502" y="12718"/>
                    <a:pt x="61062" y="11967"/>
                    <a:pt x="61765" y="11680"/>
                  </a:cubicBezTo>
                  <a:cubicBezTo>
                    <a:pt x="62404" y="11421"/>
                    <a:pt x="61903" y="10851"/>
                    <a:pt x="61661" y="10384"/>
                  </a:cubicBezTo>
                  <a:cubicBezTo>
                    <a:pt x="61454" y="9987"/>
                    <a:pt x="61921" y="9745"/>
                    <a:pt x="62249" y="9537"/>
                  </a:cubicBezTo>
                  <a:cubicBezTo>
                    <a:pt x="62664" y="9295"/>
                    <a:pt x="63441" y="9226"/>
                    <a:pt x="63182" y="8518"/>
                  </a:cubicBezTo>
                  <a:cubicBezTo>
                    <a:pt x="63018" y="8098"/>
                    <a:pt x="62703" y="8030"/>
                    <a:pt x="62354" y="8030"/>
                  </a:cubicBezTo>
                  <a:cubicBezTo>
                    <a:pt x="62187" y="8030"/>
                    <a:pt x="62013" y="8045"/>
                    <a:pt x="61845" y="8045"/>
                  </a:cubicBezTo>
                  <a:cubicBezTo>
                    <a:pt x="61771" y="8045"/>
                    <a:pt x="61698" y="8042"/>
                    <a:pt x="61627" y="8034"/>
                  </a:cubicBezTo>
                  <a:cubicBezTo>
                    <a:pt x="61564" y="8027"/>
                    <a:pt x="61502" y="8024"/>
                    <a:pt x="61440" y="8024"/>
                  </a:cubicBezTo>
                  <a:cubicBezTo>
                    <a:pt x="60620" y="8024"/>
                    <a:pt x="59973" y="8583"/>
                    <a:pt x="59080" y="8583"/>
                  </a:cubicBezTo>
                  <a:cubicBezTo>
                    <a:pt x="59004" y="8583"/>
                    <a:pt x="58925" y="8579"/>
                    <a:pt x="58844" y="8570"/>
                  </a:cubicBezTo>
                  <a:cubicBezTo>
                    <a:pt x="57410" y="8414"/>
                    <a:pt x="56391" y="7671"/>
                    <a:pt x="55181" y="7187"/>
                  </a:cubicBezTo>
                  <a:cubicBezTo>
                    <a:pt x="54440" y="6892"/>
                    <a:pt x="53723" y="6767"/>
                    <a:pt x="53025" y="6767"/>
                  </a:cubicBezTo>
                  <a:cubicBezTo>
                    <a:pt x="51022" y="6767"/>
                    <a:pt x="49177" y="7799"/>
                    <a:pt x="47370" y="8812"/>
                  </a:cubicBezTo>
                  <a:cubicBezTo>
                    <a:pt x="46903" y="9071"/>
                    <a:pt x="46765" y="9434"/>
                    <a:pt x="46972" y="9969"/>
                  </a:cubicBezTo>
                  <a:cubicBezTo>
                    <a:pt x="47155" y="10426"/>
                    <a:pt x="47351" y="10748"/>
                    <a:pt x="47819" y="10748"/>
                  </a:cubicBezTo>
                  <a:cubicBezTo>
                    <a:pt x="47883" y="10748"/>
                    <a:pt x="47952" y="10742"/>
                    <a:pt x="48026" y="10730"/>
                  </a:cubicBezTo>
                  <a:lnTo>
                    <a:pt x="50498" y="10280"/>
                  </a:lnTo>
                  <a:cubicBezTo>
                    <a:pt x="50618" y="10263"/>
                    <a:pt x="50739" y="10229"/>
                    <a:pt x="50878" y="10194"/>
                  </a:cubicBezTo>
                  <a:lnTo>
                    <a:pt x="50878" y="10194"/>
                  </a:lnTo>
                  <a:cubicBezTo>
                    <a:pt x="50878" y="10298"/>
                    <a:pt x="50860" y="10401"/>
                    <a:pt x="50860" y="10505"/>
                  </a:cubicBezTo>
                  <a:cubicBezTo>
                    <a:pt x="50614" y="11663"/>
                    <a:pt x="50148" y="12321"/>
                    <a:pt x="49280" y="12321"/>
                  </a:cubicBezTo>
                  <a:cubicBezTo>
                    <a:pt x="48931" y="12321"/>
                    <a:pt x="48517" y="12214"/>
                    <a:pt x="48026" y="11991"/>
                  </a:cubicBezTo>
                  <a:cubicBezTo>
                    <a:pt x="46374" y="11254"/>
                    <a:pt x="44693" y="10979"/>
                    <a:pt x="42955" y="10979"/>
                  </a:cubicBezTo>
                  <a:cubicBezTo>
                    <a:pt x="42002" y="10979"/>
                    <a:pt x="41033" y="11062"/>
                    <a:pt x="40042" y="11196"/>
                  </a:cubicBezTo>
                  <a:cubicBezTo>
                    <a:pt x="38536" y="11404"/>
                    <a:pt x="37062" y="12285"/>
                    <a:pt x="35569" y="12285"/>
                  </a:cubicBezTo>
                  <a:cubicBezTo>
                    <a:pt x="35195" y="12285"/>
                    <a:pt x="34820" y="12230"/>
                    <a:pt x="34443" y="12095"/>
                  </a:cubicBezTo>
                  <a:cubicBezTo>
                    <a:pt x="32698" y="11490"/>
                    <a:pt x="30900" y="11110"/>
                    <a:pt x="29068" y="10920"/>
                  </a:cubicBezTo>
                  <a:cubicBezTo>
                    <a:pt x="27080" y="10698"/>
                    <a:pt x="25171" y="10202"/>
                    <a:pt x="23146" y="10202"/>
                  </a:cubicBezTo>
                  <a:cubicBezTo>
                    <a:pt x="22337" y="10202"/>
                    <a:pt x="21510" y="10281"/>
                    <a:pt x="20652" y="10488"/>
                  </a:cubicBezTo>
                  <a:cubicBezTo>
                    <a:pt x="18383" y="11055"/>
                    <a:pt x="16215" y="12269"/>
                    <a:pt x="13793" y="12269"/>
                  </a:cubicBezTo>
                  <a:cubicBezTo>
                    <a:pt x="13559" y="12269"/>
                    <a:pt x="13322" y="12258"/>
                    <a:pt x="13083" y="12233"/>
                  </a:cubicBezTo>
                  <a:cubicBezTo>
                    <a:pt x="13049" y="12230"/>
                    <a:pt x="13015" y="12229"/>
                    <a:pt x="12982" y="12229"/>
                  </a:cubicBezTo>
                  <a:cubicBezTo>
                    <a:pt x="12473" y="12229"/>
                    <a:pt x="12176" y="12605"/>
                    <a:pt x="12323" y="13287"/>
                  </a:cubicBezTo>
                  <a:cubicBezTo>
                    <a:pt x="12498" y="14071"/>
                    <a:pt x="12325" y="14707"/>
                    <a:pt x="11687" y="14707"/>
                  </a:cubicBezTo>
                  <a:cubicBezTo>
                    <a:pt x="11510" y="14707"/>
                    <a:pt x="11296" y="14658"/>
                    <a:pt x="11044" y="14549"/>
                  </a:cubicBezTo>
                  <a:cubicBezTo>
                    <a:pt x="10655" y="14378"/>
                    <a:pt x="10292" y="14308"/>
                    <a:pt x="9947" y="14308"/>
                  </a:cubicBezTo>
                  <a:cubicBezTo>
                    <a:pt x="9034" y="14308"/>
                    <a:pt x="8242" y="14801"/>
                    <a:pt x="7415" y="15240"/>
                  </a:cubicBezTo>
                  <a:cubicBezTo>
                    <a:pt x="6965" y="15482"/>
                    <a:pt x="6672" y="15914"/>
                    <a:pt x="6879" y="16467"/>
                  </a:cubicBezTo>
                  <a:cubicBezTo>
                    <a:pt x="7027" y="16886"/>
                    <a:pt x="7334" y="16988"/>
                    <a:pt x="7700" y="16988"/>
                  </a:cubicBezTo>
                  <a:cubicBezTo>
                    <a:pt x="7802" y="16988"/>
                    <a:pt x="7910" y="16980"/>
                    <a:pt x="8020" y="16968"/>
                  </a:cubicBezTo>
                  <a:cubicBezTo>
                    <a:pt x="8305" y="16929"/>
                    <a:pt x="8590" y="16910"/>
                    <a:pt x="8875" y="16910"/>
                  </a:cubicBezTo>
                  <a:cubicBezTo>
                    <a:pt x="8970" y="16910"/>
                    <a:pt x="9065" y="16912"/>
                    <a:pt x="9160" y="16917"/>
                  </a:cubicBezTo>
                  <a:cubicBezTo>
                    <a:pt x="9186" y="16919"/>
                    <a:pt x="9214" y="16920"/>
                    <a:pt x="9242" y="16920"/>
                  </a:cubicBezTo>
                  <a:cubicBezTo>
                    <a:pt x="9458" y="16920"/>
                    <a:pt x="9735" y="16862"/>
                    <a:pt x="9947" y="16862"/>
                  </a:cubicBezTo>
                  <a:cubicBezTo>
                    <a:pt x="10131" y="16862"/>
                    <a:pt x="10266" y="16906"/>
                    <a:pt x="10266" y="17072"/>
                  </a:cubicBezTo>
                  <a:cubicBezTo>
                    <a:pt x="10266" y="17498"/>
                    <a:pt x="9728" y="17637"/>
                    <a:pt x="9291" y="17637"/>
                  </a:cubicBezTo>
                  <a:cubicBezTo>
                    <a:pt x="9214" y="17637"/>
                    <a:pt x="9141" y="17633"/>
                    <a:pt x="9074" y="17625"/>
                  </a:cubicBezTo>
                  <a:cubicBezTo>
                    <a:pt x="8873" y="17604"/>
                    <a:pt x="8677" y="17594"/>
                    <a:pt x="8484" y="17594"/>
                  </a:cubicBezTo>
                  <a:cubicBezTo>
                    <a:pt x="6314" y="17594"/>
                    <a:pt x="4587" y="18859"/>
                    <a:pt x="2714" y="19716"/>
                  </a:cubicBezTo>
                  <a:cubicBezTo>
                    <a:pt x="1193" y="20407"/>
                    <a:pt x="2351" y="21548"/>
                    <a:pt x="2282" y="22429"/>
                  </a:cubicBezTo>
                  <a:cubicBezTo>
                    <a:pt x="2264" y="22814"/>
                    <a:pt x="2455" y="22907"/>
                    <a:pt x="2706" y="22907"/>
                  </a:cubicBezTo>
                  <a:cubicBezTo>
                    <a:pt x="2939" y="22907"/>
                    <a:pt x="3223" y="22827"/>
                    <a:pt x="3440" y="22827"/>
                  </a:cubicBezTo>
                  <a:cubicBezTo>
                    <a:pt x="3665" y="22827"/>
                    <a:pt x="3872" y="22982"/>
                    <a:pt x="4079" y="23069"/>
                  </a:cubicBezTo>
                  <a:cubicBezTo>
                    <a:pt x="3924" y="23242"/>
                    <a:pt x="3751" y="23380"/>
                    <a:pt x="3544" y="23501"/>
                  </a:cubicBezTo>
                  <a:cubicBezTo>
                    <a:pt x="2610" y="23881"/>
                    <a:pt x="1643" y="24192"/>
                    <a:pt x="709" y="24589"/>
                  </a:cubicBezTo>
                  <a:cubicBezTo>
                    <a:pt x="329" y="24745"/>
                    <a:pt x="1" y="25142"/>
                    <a:pt x="226" y="25609"/>
                  </a:cubicBezTo>
                  <a:cubicBezTo>
                    <a:pt x="325" y="25816"/>
                    <a:pt x="462" y="25880"/>
                    <a:pt x="615" y="25880"/>
                  </a:cubicBezTo>
                  <a:cubicBezTo>
                    <a:pt x="807" y="25880"/>
                    <a:pt x="1026" y="25778"/>
                    <a:pt x="1228" y="25730"/>
                  </a:cubicBezTo>
                  <a:cubicBezTo>
                    <a:pt x="2248" y="25454"/>
                    <a:pt x="3354" y="25350"/>
                    <a:pt x="4252" y="24866"/>
                  </a:cubicBezTo>
                  <a:cubicBezTo>
                    <a:pt x="4601" y="24679"/>
                    <a:pt x="4965" y="24620"/>
                    <a:pt x="5336" y="24620"/>
                  </a:cubicBezTo>
                  <a:cubicBezTo>
                    <a:pt x="5952" y="24620"/>
                    <a:pt x="6585" y="24782"/>
                    <a:pt x="7191" y="24782"/>
                  </a:cubicBezTo>
                  <a:cubicBezTo>
                    <a:pt x="7702" y="24782"/>
                    <a:pt x="8195" y="24667"/>
                    <a:pt x="8642" y="24244"/>
                  </a:cubicBezTo>
                  <a:cubicBezTo>
                    <a:pt x="9143" y="23760"/>
                    <a:pt x="9627" y="23276"/>
                    <a:pt x="10128" y="22809"/>
                  </a:cubicBezTo>
                  <a:cubicBezTo>
                    <a:pt x="10518" y="22438"/>
                    <a:pt x="10935" y="22335"/>
                    <a:pt x="11366" y="22335"/>
                  </a:cubicBezTo>
                  <a:cubicBezTo>
                    <a:pt x="11904" y="22335"/>
                    <a:pt x="12465" y="22495"/>
                    <a:pt x="13026" y="22495"/>
                  </a:cubicBezTo>
                  <a:cubicBezTo>
                    <a:pt x="13270" y="22495"/>
                    <a:pt x="13515" y="22465"/>
                    <a:pt x="13757" y="22377"/>
                  </a:cubicBezTo>
                  <a:cubicBezTo>
                    <a:pt x="14876" y="21972"/>
                    <a:pt x="15968" y="21278"/>
                    <a:pt x="17215" y="21278"/>
                  </a:cubicBezTo>
                  <a:cubicBezTo>
                    <a:pt x="17721" y="21278"/>
                    <a:pt x="18252" y="21392"/>
                    <a:pt x="18820" y="21686"/>
                  </a:cubicBezTo>
                  <a:cubicBezTo>
                    <a:pt x="20272" y="22429"/>
                    <a:pt x="22242" y="22343"/>
                    <a:pt x="21966" y="24780"/>
                  </a:cubicBezTo>
                  <a:cubicBezTo>
                    <a:pt x="21914" y="25212"/>
                    <a:pt x="22104" y="25868"/>
                    <a:pt x="22415" y="26127"/>
                  </a:cubicBezTo>
                  <a:cubicBezTo>
                    <a:pt x="23746" y="27251"/>
                    <a:pt x="23659" y="29411"/>
                    <a:pt x="23210" y="29981"/>
                  </a:cubicBezTo>
                  <a:cubicBezTo>
                    <a:pt x="22052" y="31485"/>
                    <a:pt x="22484" y="32573"/>
                    <a:pt x="22985" y="33973"/>
                  </a:cubicBezTo>
                  <a:cubicBezTo>
                    <a:pt x="23124" y="34405"/>
                    <a:pt x="22795" y="35045"/>
                    <a:pt x="22553" y="35529"/>
                  </a:cubicBezTo>
                  <a:cubicBezTo>
                    <a:pt x="21447" y="37844"/>
                    <a:pt x="19356" y="39469"/>
                    <a:pt x="18233" y="41802"/>
                  </a:cubicBezTo>
                  <a:cubicBezTo>
                    <a:pt x="17455" y="43409"/>
                    <a:pt x="17058" y="48783"/>
                    <a:pt x="18354" y="49734"/>
                  </a:cubicBezTo>
                  <a:cubicBezTo>
                    <a:pt x="20220" y="51116"/>
                    <a:pt x="19927" y="52862"/>
                    <a:pt x="20238" y="54659"/>
                  </a:cubicBezTo>
                  <a:cubicBezTo>
                    <a:pt x="20428" y="55748"/>
                    <a:pt x="20410" y="57528"/>
                    <a:pt x="20687" y="57752"/>
                  </a:cubicBezTo>
                  <a:cubicBezTo>
                    <a:pt x="22380" y="59083"/>
                    <a:pt x="22242" y="61364"/>
                    <a:pt x="23625" y="62764"/>
                  </a:cubicBezTo>
                  <a:cubicBezTo>
                    <a:pt x="23915" y="63066"/>
                    <a:pt x="24197" y="63258"/>
                    <a:pt x="24508" y="63258"/>
                  </a:cubicBezTo>
                  <a:cubicBezTo>
                    <a:pt x="24660" y="63258"/>
                    <a:pt x="24820" y="63212"/>
                    <a:pt x="24990" y="63110"/>
                  </a:cubicBezTo>
                  <a:cubicBezTo>
                    <a:pt x="25508" y="62816"/>
                    <a:pt x="25526" y="62246"/>
                    <a:pt x="25197" y="61831"/>
                  </a:cubicBezTo>
                  <a:cubicBezTo>
                    <a:pt x="23607" y="59671"/>
                    <a:pt x="23746" y="56888"/>
                    <a:pt x="22536" y="54590"/>
                  </a:cubicBezTo>
                  <a:cubicBezTo>
                    <a:pt x="22415" y="54348"/>
                    <a:pt x="22605" y="53933"/>
                    <a:pt x="22692" y="53605"/>
                  </a:cubicBezTo>
                  <a:cubicBezTo>
                    <a:pt x="22704" y="53568"/>
                    <a:pt x="22878" y="53539"/>
                    <a:pt x="22981" y="53539"/>
                  </a:cubicBezTo>
                  <a:cubicBezTo>
                    <a:pt x="23021" y="53539"/>
                    <a:pt x="23050" y="53543"/>
                    <a:pt x="23054" y="53553"/>
                  </a:cubicBezTo>
                  <a:cubicBezTo>
                    <a:pt x="23175" y="53812"/>
                    <a:pt x="23366" y="54106"/>
                    <a:pt x="23366" y="54400"/>
                  </a:cubicBezTo>
                  <a:cubicBezTo>
                    <a:pt x="23383" y="56819"/>
                    <a:pt x="24973" y="58617"/>
                    <a:pt x="26027" y="60569"/>
                  </a:cubicBezTo>
                  <a:cubicBezTo>
                    <a:pt x="26977" y="62297"/>
                    <a:pt x="28654" y="63663"/>
                    <a:pt x="27720" y="65978"/>
                  </a:cubicBezTo>
                  <a:cubicBezTo>
                    <a:pt x="27530" y="66445"/>
                    <a:pt x="27928" y="66791"/>
                    <a:pt x="28273" y="67136"/>
                  </a:cubicBezTo>
                  <a:cubicBezTo>
                    <a:pt x="29138" y="68000"/>
                    <a:pt x="30226" y="68536"/>
                    <a:pt x="31246" y="69193"/>
                  </a:cubicBezTo>
                  <a:cubicBezTo>
                    <a:pt x="32910" y="70222"/>
                    <a:pt x="34447" y="71516"/>
                    <a:pt x="36422" y="71516"/>
                  </a:cubicBezTo>
                  <a:cubicBezTo>
                    <a:pt x="36867" y="71516"/>
                    <a:pt x="37334" y="71451"/>
                    <a:pt x="37830" y="71301"/>
                  </a:cubicBezTo>
                  <a:cubicBezTo>
                    <a:pt x="37930" y="71272"/>
                    <a:pt x="38022" y="71258"/>
                    <a:pt x="38107" y="71258"/>
                  </a:cubicBezTo>
                  <a:cubicBezTo>
                    <a:pt x="38527" y="71258"/>
                    <a:pt x="38793" y="71582"/>
                    <a:pt x="39023" y="71941"/>
                  </a:cubicBezTo>
                  <a:cubicBezTo>
                    <a:pt x="39748" y="73098"/>
                    <a:pt x="40768" y="73721"/>
                    <a:pt x="42116" y="74032"/>
                  </a:cubicBezTo>
                  <a:cubicBezTo>
                    <a:pt x="43585" y="74360"/>
                    <a:pt x="45296" y="74775"/>
                    <a:pt x="45745" y="76399"/>
                  </a:cubicBezTo>
                  <a:cubicBezTo>
                    <a:pt x="46194" y="78110"/>
                    <a:pt x="47439" y="79112"/>
                    <a:pt x="48648" y="79907"/>
                  </a:cubicBezTo>
                  <a:cubicBezTo>
                    <a:pt x="49237" y="80296"/>
                    <a:pt x="50039" y="81326"/>
                    <a:pt x="50895" y="81326"/>
                  </a:cubicBezTo>
                  <a:cubicBezTo>
                    <a:pt x="51372" y="81326"/>
                    <a:pt x="51865" y="81007"/>
                    <a:pt x="52347" y="80080"/>
                  </a:cubicBezTo>
                  <a:cubicBezTo>
                    <a:pt x="52462" y="79850"/>
                    <a:pt x="52631" y="79714"/>
                    <a:pt x="52813" y="79714"/>
                  </a:cubicBezTo>
                  <a:cubicBezTo>
                    <a:pt x="53013" y="79714"/>
                    <a:pt x="53228" y="79880"/>
                    <a:pt x="53401" y="80270"/>
                  </a:cubicBezTo>
                  <a:cubicBezTo>
                    <a:pt x="54593" y="83156"/>
                    <a:pt x="53919" y="85697"/>
                    <a:pt x="51621" y="87943"/>
                  </a:cubicBezTo>
                  <a:cubicBezTo>
                    <a:pt x="50498" y="89049"/>
                    <a:pt x="49806" y="90604"/>
                    <a:pt x="50774" y="92194"/>
                  </a:cubicBezTo>
                  <a:cubicBezTo>
                    <a:pt x="51085" y="92730"/>
                    <a:pt x="51068" y="92886"/>
                    <a:pt x="50688" y="93283"/>
                  </a:cubicBezTo>
                  <a:cubicBezTo>
                    <a:pt x="49685" y="94337"/>
                    <a:pt x="49703" y="95875"/>
                    <a:pt x="50567" y="96636"/>
                  </a:cubicBezTo>
                  <a:cubicBezTo>
                    <a:pt x="52208" y="98087"/>
                    <a:pt x="52986" y="99971"/>
                    <a:pt x="53971" y="101803"/>
                  </a:cubicBezTo>
                  <a:cubicBezTo>
                    <a:pt x="55440" y="104516"/>
                    <a:pt x="56771" y="107281"/>
                    <a:pt x="59933" y="108629"/>
                  </a:cubicBezTo>
                  <a:cubicBezTo>
                    <a:pt x="61661" y="109372"/>
                    <a:pt x="62629" y="111014"/>
                    <a:pt x="62664" y="113122"/>
                  </a:cubicBezTo>
                  <a:cubicBezTo>
                    <a:pt x="62716" y="116319"/>
                    <a:pt x="62871" y="119516"/>
                    <a:pt x="63096" y="122713"/>
                  </a:cubicBezTo>
                  <a:cubicBezTo>
                    <a:pt x="63251" y="125115"/>
                    <a:pt x="64426" y="127431"/>
                    <a:pt x="63631" y="129920"/>
                  </a:cubicBezTo>
                  <a:cubicBezTo>
                    <a:pt x="63303" y="130922"/>
                    <a:pt x="63459" y="131907"/>
                    <a:pt x="63839" y="132875"/>
                  </a:cubicBezTo>
                  <a:cubicBezTo>
                    <a:pt x="64323" y="134067"/>
                    <a:pt x="64461" y="135363"/>
                    <a:pt x="64288" y="136642"/>
                  </a:cubicBezTo>
                  <a:cubicBezTo>
                    <a:pt x="64184" y="137593"/>
                    <a:pt x="64582" y="138664"/>
                    <a:pt x="65653" y="139148"/>
                  </a:cubicBezTo>
                  <a:cubicBezTo>
                    <a:pt x="65680" y="139159"/>
                    <a:pt x="65711" y="139163"/>
                    <a:pt x="65743" y="139163"/>
                  </a:cubicBezTo>
                  <a:cubicBezTo>
                    <a:pt x="65886" y="139163"/>
                    <a:pt x="66069" y="139076"/>
                    <a:pt x="66205" y="139076"/>
                  </a:cubicBezTo>
                  <a:cubicBezTo>
                    <a:pt x="66332" y="139076"/>
                    <a:pt x="66419" y="139151"/>
                    <a:pt x="66397" y="139442"/>
                  </a:cubicBezTo>
                  <a:cubicBezTo>
                    <a:pt x="66362" y="139995"/>
                    <a:pt x="67071" y="140565"/>
                    <a:pt x="66293" y="141135"/>
                  </a:cubicBezTo>
                  <a:cubicBezTo>
                    <a:pt x="65895" y="141412"/>
                    <a:pt x="65360" y="142259"/>
                    <a:pt x="65774" y="142414"/>
                  </a:cubicBezTo>
                  <a:cubicBezTo>
                    <a:pt x="66898" y="142846"/>
                    <a:pt x="66500" y="143797"/>
                    <a:pt x="66777" y="144488"/>
                  </a:cubicBezTo>
                  <a:cubicBezTo>
                    <a:pt x="67468" y="146164"/>
                    <a:pt x="68505" y="147668"/>
                    <a:pt x="69801" y="148929"/>
                  </a:cubicBezTo>
                  <a:cubicBezTo>
                    <a:pt x="71823" y="150906"/>
                    <a:pt x="74091" y="152091"/>
                    <a:pt x="76808" y="152091"/>
                  </a:cubicBezTo>
                  <a:cubicBezTo>
                    <a:pt x="77226" y="152091"/>
                    <a:pt x="77656" y="152063"/>
                    <a:pt x="78096" y="152005"/>
                  </a:cubicBezTo>
                  <a:cubicBezTo>
                    <a:pt x="78355" y="151953"/>
                    <a:pt x="78580" y="151781"/>
                    <a:pt x="78718" y="151556"/>
                  </a:cubicBezTo>
                  <a:cubicBezTo>
                    <a:pt x="78874" y="151262"/>
                    <a:pt x="78615" y="151038"/>
                    <a:pt x="78355" y="150882"/>
                  </a:cubicBezTo>
                  <a:cubicBezTo>
                    <a:pt x="77595" y="150415"/>
                    <a:pt x="76835" y="149914"/>
                    <a:pt x="76040" y="149482"/>
                  </a:cubicBezTo>
                  <a:cubicBezTo>
                    <a:pt x="73914" y="148342"/>
                    <a:pt x="73551" y="146648"/>
                    <a:pt x="74899" y="144695"/>
                  </a:cubicBezTo>
                  <a:cubicBezTo>
                    <a:pt x="75608" y="143658"/>
                    <a:pt x="75694" y="142570"/>
                    <a:pt x="74173" y="142017"/>
                  </a:cubicBezTo>
                  <a:cubicBezTo>
                    <a:pt x="73707" y="141861"/>
                    <a:pt x="72929" y="141550"/>
                    <a:pt x="73551" y="140997"/>
                  </a:cubicBezTo>
                  <a:cubicBezTo>
                    <a:pt x="74260" y="140340"/>
                    <a:pt x="74260" y="139597"/>
                    <a:pt x="74415" y="138837"/>
                  </a:cubicBezTo>
                  <a:cubicBezTo>
                    <a:pt x="74605" y="137783"/>
                    <a:pt x="73534" y="136193"/>
                    <a:pt x="75677" y="135985"/>
                  </a:cubicBezTo>
                  <a:cubicBezTo>
                    <a:pt x="75746" y="135985"/>
                    <a:pt x="75850" y="135588"/>
                    <a:pt x="75798" y="135432"/>
                  </a:cubicBezTo>
                  <a:cubicBezTo>
                    <a:pt x="75444" y="134260"/>
                    <a:pt x="75867" y="133923"/>
                    <a:pt x="76900" y="133923"/>
                  </a:cubicBezTo>
                  <a:cubicBezTo>
                    <a:pt x="76978" y="133923"/>
                    <a:pt x="77060" y="133925"/>
                    <a:pt x="77146" y="133929"/>
                  </a:cubicBezTo>
                  <a:cubicBezTo>
                    <a:pt x="77188" y="133931"/>
                    <a:pt x="77231" y="133932"/>
                    <a:pt x="77272" y="133932"/>
                  </a:cubicBezTo>
                  <a:cubicBezTo>
                    <a:pt x="78202" y="133932"/>
                    <a:pt x="78980" y="133388"/>
                    <a:pt x="79427" y="132512"/>
                  </a:cubicBezTo>
                  <a:cubicBezTo>
                    <a:pt x="79859" y="131648"/>
                    <a:pt x="79738" y="130836"/>
                    <a:pt x="79047" y="130110"/>
                  </a:cubicBezTo>
                  <a:cubicBezTo>
                    <a:pt x="78857" y="129902"/>
                    <a:pt x="78822" y="129557"/>
                    <a:pt x="78701" y="129280"/>
                  </a:cubicBezTo>
                  <a:lnTo>
                    <a:pt x="78701" y="129280"/>
                  </a:lnTo>
                  <a:cubicBezTo>
                    <a:pt x="78977" y="129298"/>
                    <a:pt x="79237" y="129332"/>
                    <a:pt x="79513" y="129384"/>
                  </a:cubicBezTo>
                  <a:cubicBezTo>
                    <a:pt x="79669" y="129427"/>
                    <a:pt x="79830" y="129448"/>
                    <a:pt x="79991" y="129448"/>
                  </a:cubicBezTo>
                  <a:cubicBezTo>
                    <a:pt x="80347" y="129448"/>
                    <a:pt x="80702" y="129344"/>
                    <a:pt x="80999" y="129142"/>
                  </a:cubicBezTo>
                  <a:cubicBezTo>
                    <a:pt x="82900" y="128001"/>
                    <a:pt x="83350" y="125841"/>
                    <a:pt x="84473" y="124148"/>
                  </a:cubicBezTo>
                  <a:cubicBezTo>
                    <a:pt x="85216" y="123024"/>
                    <a:pt x="86149" y="121815"/>
                    <a:pt x="85544" y="120225"/>
                  </a:cubicBezTo>
                  <a:cubicBezTo>
                    <a:pt x="85026" y="118808"/>
                    <a:pt x="85959" y="118186"/>
                    <a:pt x="86927" y="117356"/>
                  </a:cubicBezTo>
                  <a:cubicBezTo>
                    <a:pt x="88258" y="116233"/>
                    <a:pt x="90314" y="116371"/>
                    <a:pt x="91230" y="115213"/>
                  </a:cubicBezTo>
                  <a:cubicBezTo>
                    <a:pt x="93096" y="112846"/>
                    <a:pt x="93788" y="109908"/>
                    <a:pt x="93874" y="106866"/>
                  </a:cubicBezTo>
                  <a:cubicBezTo>
                    <a:pt x="93909" y="105743"/>
                    <a:pt x="93563" y="104637"/>
                    <a:pt x="94635" y="103635"/>
                  </a:cubicBezTo>
                  <a:cubicBezTo>
                    <a:pt x="95637" y="102650"/>
                    <a:pt x="96432" y="101492"/>
                    <a:pt x="97002" y="100213"/>
                  </a:cubicBezTo>
                  <a:cubicBezTo>
                    <a:pt x="98350" y="97189"/>
                    <a:pt x="97555" y="95668"/>
                    <a:pt x="93770" y="93404"/>
                  </a:cubicBezTo>
                  <a:cubicBezTo>
                    <a:pt x="92864" y="92866"/>
                    <a:pt x="92012" y="92178"/>
                    <a:pt x="90923" y="92178"/>
                  </a:cubicBezTo>
                  <a:cubicBezTo>
                    <a:pt x="90787" y="92178"/>
                    <a:pt x="90648" y="92189"/>
                    <a:pt x="90504" y="92212"/>
                  </a:cubicBezTo>
                  <a:cubicBezTo>
                    <a:pt x="90375" y="92232"/>
                    <a:pt x="90250" y="92241"/>
                    <a:pt x="90128" y="92241"/>
                  </a:cubicBezTo>
                  <a:cubicBezTo>
                    <a:pt x="89316" y="92241"/>
                    <a:pt x="88640" y="91827"/>
                    <a:pt x="87964" y="91451"/>
                  </a:cubicBezTo>
                  <a:cubicBezTo>
                    <a:pt x="86720" y="90760"/>
                    <a:pt x="85423" y="90190"/>
                    <a:pt x="84076" y="89740"/>
                  </a:cubicBezTo>
                  <a:cubicBezTo>
                    <a:pt x="83419" y="89533"/>
                    <a:pt x="82365" y="89412"/>
                    <a:pt x="82226" y="88306"/>
                  </a:cubicBezTo>
                  <a:cubicBezTo>
                    <a:pt x="81898" y="85511"/>
                    <a:pt x="80349" y="82231"/>
                    <a:pt x="77208" y="82231"/>
                  </a:cubicBezTo>
                  <a:cubicBezTo>
                    <a:pt x="77047" y="82231"/>
                    <a:pt x="76883" y="82240"/>
                    <a:pt x="76714" y="82258"/>
                  </a:cubicBezTo>
                  <a:cubicBezTo>
                    <a:pt x="76610" y="82274"/>
                    <a:pt x="76507" y="82282"/>
                    <a:pt x="76405" y="82282"/>
                  </a:cubicBezTo>
                  <a:cubicBezTo>
                    <a:pt x="75873" y="82282"/>
                    <a:pt x="75365" y="82061"/>
                    <a:pt x="75003" y="81670"/>
                  </a:cubicBezTo>
                  <a:cubicBezTo>
                    <a:pt x="73810" y="80478"/>
                    <a:pt x="72722" y="79147"/>
                    <a:pt x="71356" y="78179"/>
                  </a:cubicBezTo>
                  <a:cubicBezTo>
                    <a:pt x="70652" y="77672"/>
                    <a:pt x="69937" y="76844"/>
                    <a:pt x="68958" y="76844"/>
                  </a:cubicBezTo>
                  <a:cubicBezTo>
                    <a:pt x="68735" y="76844"/>
                    <a:pt x="68499" y="76887"/>
                    <a:pt x="68246" y="76987"/>
                  </a:cubicBezTo>
                  <a:cubicBezTo>
                    <a:pt x="68013" y="77081"/>
                    <a:pt x="67785" y="77113"/>
                    <a:pt x="67562" y="77113"/>
                  </a:cubicBezTo>
                  <a:cubicBezTo>
                    <a:pt x="67089" y="77113"/>
                    <a:pt x="66635" y="76969"/>
                    <a:pt x="66189" y="76969"/>
                  </a:cubicBezTo>
                  <a:cubicBezTo>
                    <a:pt x="64783" y="76969"/>
                    <a:pt x="63941" y="75706"/>
                    <a:pt x="62605" y="75706"/>
                  </a:cubicBezTo>
                  <a:cubicBezTo>
                    <a:pt x="62579" y="75706"/>
                    <a:pt x="62552" y="75707"/>
                    <a:pt x="62525" y="75708"/>
                  </a:cubicBezTo>
                  <a:cubicBezTo>
                    <a:pt x="62280" y="75708"/>
                    <a:pt x="61828" y="76012"/>
                    <a:pt x="61511" y="76012"/>
                  </a:cubicBezTo>
                  <a:cubicBezTo>
                    <a:pt x="61248" y="76012"/>
                    <a:pt x="61077" y="75802"/>
                    <a:pt x="61195" y="75034"/>
                  </a:cubicBezTo>
                  <a:cubicBezTo>
                    <a:pt x="61232" y="74788"/>
                    <a:pt x="60883" y="74612"/>
                    <a:pt x="60617" y="74612"/>
                  </a:cubicBezTo>
                  <a:cubicBezTo>
                    <a:pt x="60509" y="74612"/>
                    <a:pt x="60415" y="74641"/>
                    <a:pt x="60365" y="74706"/>
                  </a:cubicBezTo>
                  <a:cubicBezTo>
                    <a:pt x="59225" y="76088"/>
                    <a:pt x="57099" y="76071"/>
                    <a:pt x="56166" y="77747"/>
                  </a:cubicBezTo>
                  <a:cubicBezTo>
                    <a:pt x="55842" y="78325"/>
                    <a:pt x="55457" y="78771"/>
                    <a:pt x="54917" y="78771"/>
                  </a:cubicBezTo>
                  <a:cubicBezTo>
                    <a:pt x="54649" y="78771"/>
                    <a:pt x="54343" y="78661"/>
                    <a:pt x="53988" y="78404"/>
                  </a:cubicBezTo>
                  <a:cubicBezTo>
                    <a:pt x="53637" y="78125"/>
                    <a:pt x="53206" y="77982"/>
                    <a:pt x="52772" y="77982"/>
                  </a:cubicBezTo>
                  <a:cubicBezTo>
                    <a:pt x="52480" y="77982"/>
                    <a:pt x="52186" y="78047"/>
                    <a:pt x="51915" y="78179"/>
                  </a:cubicBezTo>
                  <a:cubicBezTo>
                    <a:pt x="51373" y="78410"/>
                    <a:pt x="50918" y="78527"/>
                    <a:pt x="50541" y="78527"/>
                  </a:cubicBezTo>
                  <a:cubicBezTo>
                    <a:pt x="49618" y="78527"/>
                    <a:pt x="49166" y="77825"/>
                    <a:pt x="49080" y="76365"/>
                  </a:cubicBezTo>
                  <a:cubicBezTo>
                    <a:pt x="49046" y="75397"/>
                    <a:pt x="49184" y="74446"/>
                    <a:pt x="49478" y="73530"/>
                  </a:cubicBezTo>
                  <a:cubicBezTo>
                    <a:pt x="50012" y="71861"/>
                    <a:pt x="49095" y="70692"/>
                    <a:pt x="47366" y="70692"/>
                  </a:cubicBezTo>
                  <a:cubicBezTo>
                    <a:pt x="47305" y="70692"/>
                    <a:pt x="47243" y="70693"/>
                    <a:pt x="47179" y="70696"/>
                  </a:cubicBezTo>
                  <a:cubicBezTo>
                    <a:pt x="46730" y="70714"/>
                    <a:pt x="46281" y="70765"/>
                    <a:pt x="45814" y="70783"/>
                  </a:cubicBezTo>
                  <a:cubicBezTo>
                    <a:pt x="45755" y="70784"/>
                    <a:pt x="45699" y="70786"/>
                    <a:pt x="45645" y="70786"/>
                  </a:cubicBezTo>
                  <a:cubicBezTo>
                    <a:pt x="45148" y="70786"/>
                    <a:pt x="44886" y="70683"/>
                    <a:pt x="45088" y="69919"/>
                  </a:cubicBezTo>
                  <a:cubicBezTo>
                    <a:pt x="45469" y="68484"/>
                    <a:pt x="46143" y="67240"/>
                    <a:pt x="46886" y="65996"/>
                  </a:cubicBezTo>
                  <a:cubicBezTo>
                    <a:pt x="47214" y="65443"/>
                    <a:pt x="47231" y="64993"/>
                    <a:pt x="46747" y="64613"/>
                  </a:cubicBezTo>
                  <a:cubicBezTo>
                    <a:pt x="46406" y="64334"/>
                    <a:pt x="45929" y="64209"/>
                    <a:pt x="45417" y="64209"/>
                  </a:cubicBezTo>
                  <a:cubicBezTo>
                    <a:pt x="44221" y="64209"/>
                    <a:pt x="42833" y="64889"/>
                    <a:pt x="42531" y="65857"/>
                  </a:cubicBezTo>
                  <a:cubicBezTo>
                    <a:pt x="42161" y="67044"/>
                    <a:pt x="40793" y="67929"/>
                    <a:pt x="39553" y="67929"/>
                  </a:cubicBezTo>
                  <a:cubicBezTo>
                    <a:pt x="39113" y="67929"/>
                    <a:pt x="38689" y="67817"/>
                    <a:pt x="38331" y="67568"/>
                  </a:cubicBezTo>
                  <a:cubicBezTo>
                    <a:pt x="36966" y="66601"/>
                    <a:pt x="35998" y="64872"/>
                    <a:pt x="36517" y="63455"/>
                  </a:cubicBezTo>
                  <a:cubicBezTo>
                    <a:pt x="37571" y="60569"/>
                    <a:pt x="37986" y="56802"/>
                    <a:pt x="41822" y="56093"/>
                  </a:cubicBezTo>
                  <a:cubicBezTo>
                    <a:pt x="44259" y="55627"/>
                    <a:pt x="46696" y="55299"/>
                    <a:pt x="49167" y="55126"/>
                  </a:cubicBezTo>
                  <a:cubicBezTo>
                    <a:pt x="49252" y="55120"/>
                    <a:pt x="49338" y="55117"/>
                    <a:pt x="49425" y="55117"/>
                  </a:cubicBezTo>
                  <a:cubicBezTo>
                    <a:pt x="50819" y="55117"/>
                    <a:pt x="52364" y="55920"/>
                    <a:pt x="51811" y="58133"/>
                  </a:cubicBezTo>
                  <a:cubicBezTo>
                    <a:pt x="51707" y="58582"/>
                    <a:pt x="52087" y="59204"/>
                    <a:pt x="52329" y="59688"/>
                  </a:cubicBezTo>
                  <a:cubicBezTo>
                    <a:pt x="52602" y="60250"/>
                    <a:pt x="52992" y="60846"/>
                    <a:pt x="53666" y="60846"/>
                  </a:cubicBezTo>
                  <a:cubicBezTo>
                    <a:pt x="53675" y="60846"/>
                    <a:pt x="53685" y="60846"/>
                    <a:pt x="53695" y="60846"/>
                  </a:cubicBezTo>
                  <a:cubicBezTo>
                    <a:pt x="54455" y="60811"/>
                    <a:pt x="54628" y="60085"/>
                    <a:pt x="54852" y="59498"/>
                  </a:cubicBezTo>
                  <a:cubicBezTo>
                    <a:pt x="55146" y="58703"/>
                    <a:pt x="55146" y="57822"/>
                    <a:pt x="54887" y="57027"/>
                  </a:cubicBezTo>
                  <a:cubicBezTo>
                    <a:pt x="54127" y="54642"/>
                    <a:pt x="54922" y="53017"/>
                    <a:pt x="57116" y="51894"/>
                  </a:cubicBezTo>
                  <a:cubicBezTo>
                    <a:pt x="58291" y="51307"/>
                    <a:pt x="59328" y="50442"/>
                    <a:pt x="60469" y="49786"/>
                  </a:cubicBezTo>
                  <a:cubicBezTo>
                    <a:pt x="62128" y="48818"/>
                    <a:pt x="61575" y="46641"/>
                    <a:pt x="63096" y="45448"/>
                  </a:cubicBezTo>
                  <a:cubicBezTo>
                    <a:pt x="64720" y="44169"/>
                    <a:pt x="65757" y="42113"/>
                    <a:pt x="68194" y="42061"/>
                  </a:cubicBezTo>
                  <a:cubicBezTo>
                    <a:pt x="68574" y="42044"/>
                    <a:pt x="69006" y="41888"/>
                    <a:pt x="69075" y="41456"/>
                  </a:cubicBezTo>
                  <a:cubicBezTo>
                    <a:pt x="69369" y="39711"/>
                    <a:pt x="70924" y="39417"/>
                    <a:pt x="72151" y="38760"/>
                  </a:cubicBezTo>
                  <a:cubicBezTo>
                    <a:pt x="72321" y="38667"/>
                    <a:pt x="72565" y="38512"/>
                    <a:pt x="72753" y="38512"/>
                  </a:cubicBezTo>
                  <a:cubicBezTo>
                    <a:pt x="72950" y="38512"/>
                    <a:pt x="73086" y="38680"/>
                    <a:pt x="73015" y="39261"/>
                  </a:cubicBezTo>
                  <a:cubicBezTo>
                    <a:pt x="72956" y="39796"/>
                    <a:pt x="73330" y="40078"/>
                    <a:pt x="73743" y="40078"/>
                  </a:cubicBezTo>
                  <a:cubicBezTo>
                    <a:pt x="73931" y="40078"/>
                    <a:pt x="74127" y="40020"/>
                    <a:pt x="74294" y="39901"/>
                  </a:cubicBezTo>
                  <a:cubicBezTo>
                    <a:pt x="75746" y="38898"/>
                    <a:pt x="77457" y="38501"/>
                    <a:pt x="78995" y="37723"/>
                  </a:cubicBezTo>
                  <a:cubicBezTo>
                    <a:pt x="79738" y="37326"/>
                    <a:pt x="80291" y="36773"/>
                    <a:pt x="79790" y="35995"/>
                  </a:cubicBezTo>
                  <a:cubicBezTo>
                    <a:pt x="79597" y="35708"/>
                    <a:pt x="79414" y="35603"/>
                    <a:pt x="79239" y="35603"/>
                  </a:cubicBezTo>
                  <a:cubicBezTo>
                    <a:pt x="78865" y="35603"/>
                    <a:pt x="78524" y="36083"/>
                    <a:pt x="78183" y="36306"/>
                  </a:cubicBezTo>
                  <a:cubicBezTo>
                    <a:pt x="77820" y="36545"/>
                    <a:pt x="77447" y="36741"/>
                    <a:pt x="77083" y="36741"/>
                  </a:cubicBezTo>
                  <a:cubicBezTo>
                    <a:pt x="76789" y="36741"/>
                    <a:pt x="76501" y="36612"/>
                    <a:pt x="76230" y="36272"/>
                  </a:cubicBezTo>
                  <a:cubicBezTo>
                    <a:pt x="75677" y="35563"/>
                    <a:pt x="76126" y="35148"/>
                    <a:pt x="76731" y="34751"/>
                  </a:cubicBezTo>
                  <a:cubicBezTo>
                    <a:pt x="77318" y="34371"/>
                    <a:pt x="77284" y="33818"/>
                    <a:pt x="77025" y="33196"/>
                  </a:cubicBezTo>
                  <a:cubicBezTo>
                    <a:pt x="76921" y="32919"/>
                    <a:pt x="76161" y="33023"/>
                    <a:pt x="76593" y="32643"/>
                  </a:cubicBezTo>
                  <a:cubicBezTo>
                    <a:pt x="76708" y="32536"/>
                    <a:pt x="76805" y="32492"/>
                    <a:pt x="76888" y="32492"/>
                  </a:cubicBezTo>
                  <a:cubicBezTo>
                    <a:pt x="77143" y="32492"/>
                    <a:pt x="77279" y="32892"/>
                    <a:pt x="77474" y="33126"/>
                  </a:cubicBezTo>
                  <a:cubicBezTo>
                    <a:pt x="77830" y="33563"/>
                    <a:pt x="78559" y="33892"/>
                    <a:pt x="79019" y="33892"/>
                  </a:cubicBezTo>
                  <a:cubicBezTo>
                    <a:pt x="79251" y="33892"/>
                    <a:pt x="79415" y="33808"/>
                    <a:pt x="79427" y="33610"/>
                  </a:cubicBezTo>
                  <a:cubicBezTo>
                    <a:pt x="79485" y="32639"/>
                    <a:pt x="79866" y="32465"/>
                    <a:pt x="80317" y="32465"/>
                  </a:cubicBezTo>
                  <a:cubicBezTo>
                    <a:pt x="80569" y="32465"/>
                    <a:pt x="80843" y="32519"/>
                    <a:pt x="81095" y="32519"/>
                  </a:cubicBezTo>
                  <a:cubicBezTo>
                    <a:pt x="81194" y="32519"/>
                    <a:pt x="81290" y="32511"/>
                    <a:pt x="81380" y="32487"/>
                  </a:cubicBezTo>
                  <a:cubicBezTo>
                    <a:pt x="81894" y="32340"/>
                    <a:pt x="82271" y="31830"/>
                    <a:pt x="82830" y="31830"/>
                  </a:cubicBezTo>
                  <a:cubicBezTo>
                    <a:pt x="82928" y="31830"/>
                    <a:pt x="83031" y="31846"/>
                    <a:pt x="83142" y="31882"/>
                  </a:cubicBezTo>
                  <a:cubicBezTo>
                    <a:pt x="82658" y="32470"/>
                    <a:pt x="82192" y="33075"/>
                    <a:pt x="81708" y="33679"/>
                  </a:cubicBezTo>
                  <a:cubicBezTo>
                    <a:pt x="81604" y="33766"/>
                    <a:pt x="81483" y="33835"/>
                    <a:pt x="81362" y="33904"/>
                  </a:cubicBezTo>
                  <a:cubicBezTo>
                    <a:pt x="81034" y="34129"/>
                    <a:pt x="80775" y="34423"/>
                    <a:pt x="80878" y="34872"/>
                  </a:cubicBezTo>
                  <a:cubicBezTo>
                    <a:pt x="80999" y="35304"/>
                    <a:pt x="81380" y="35252"/>
                    <a:pt x="81673" y="35425"/>
                  </a:cubicBezTo>
                  <a:cubicBezTo>
                    <a:pt x="81973" y="35596"/>
                    <a:pt x="82292" y="35648"/>
                    <a:pt x="82615" y="35648"/>
                  </a:cubicBezTo>
                  <a:cubicBezTo>
                    <a:pt x="83130" y="35648"/>
                    <a:pt x="83658" y="35514"/>
                    <a:pt x="84141" y="35514"/>
                  </a:cubicBezTo>
                  <a:cubicBezTo>
                    <a:pt x="84489" y="35514"/>
                    <a:pt x="84814" y="35584"/>
                    <a:pt x="85095" y="35822"/>
                  </a:cubicBezTo>
                  <a:cubicBezTo>
                    <a:pt x="85535" y="36187"/>
                    <a:pt x="85875" y="36332"/>
                    <a:pt x="86134" y="36332"/>
                  </a:cubicBezTo>
                  <a:cubicBezTo>
                    <a:pt x="86710" y="36332"/>
                    <a:pt x="86887" y="35618"/>
                    <a:pt x="86875" y="35010"/>
                  </a:cubicBezTo>
                  <a:cubicBezTo>
                    <a:pt x="86858" y="34215"/>
                    <a:pt x="87601" y="32729"/>
                    <a:pt x="85665" y="32625"/>
                  </a:cubicBezTo>
                  <a:cubicBezTo>
                    <a:pt x="84991" y="32591"/>
                    <a:pt x="85130" y="31986"/>
                    <a:pt x="85596" y="31485"/>
                  </a:cubicBezTo>
                  <a:cubicBezTo>
                    <a:pt x="87186" y="29791"/>
                    <a:pt x="86650" y="27527"/>
                    <a:pt x="84508" y="26767"/>
                  </a:cubicBezTo>
                  <a:cubicBezTo>
                    <a:pt x="84006" y="26594"/>
                    <a:pt x="83557" y="26214"/>
                    <a:pt x="83661" y="25834"/>
                  </a:cubicBezTo>
                  <a:cubicBezTo>
                    <a:pt x="83972" y="24503"/>
                    <a:pt x="83039" y="23432"/>
                    <a:pt x="83090" y="22170"/>
                  </a:cubicBezTo>
                  <a:cubicBezTo>
                    <a:pt x="83108" y="21773"/>
                    <a:pt x="83073" y="21375"/>
                    <a:pt x="82624" y="21220"/>
                  </a:cubicBezTo>
                  <a:cubicBezTo>
                    <a:pt x="82529" y="21188"/>
                    <a:pt x="82437" y="21174"/>
                    <a:pt x="82348" y="21174"/>
                  </a:cubicBezTo>
                  <a:cubicBezTo>
                    <a:pt x="82049" y="21174"/>
                    <a:pt x="81787" y="21339"/>
                    <a:pt x="81587" y="21565"/>
                  </a:cubicBezTo>
                  <a:cubicBezTo>
                    <a:pt x="81086" y="22135"/>
                    <a:pt x="80464" y="22602"/>
                    <a:pt x="79755" y="22913"/>
                  </a:cubicBezTo>
                  <a:cubicBezTo>
                    <a:pt x="79583" y="22995"/>
                    <a:pt x="79411" y="23071"/>
                    <a:pt x="79247" y="23071"/>
                  </a:cubicBezTo>
                  <a:cubicBezTo>
                    <a:pt x="79097" y="23071"/>
                    <a:pt x="78954" y="23008"/>
                    <a:pt x="78822" y="22827"/>
                  </a:cubicBezTo>
                  <a:cubicBezTo>
                    <a:pt x="78563" y="22498"/>
                    <a:pt x="78753" y="22274"/>
                    <a:pt x="78960" y="22015"/>
                  </a:cubicBezTo>
                  <a:cubicBezTo>
                    <a:pt x="79496" y="21254"/>
                    <a:pt x="79254" y="20736"/>
                    <a:pt x="78459" y="20338"/>
                  </a:cubicBezTo>
                  <a:cubicBezTo>
                    <a:pt x="78131" y="20165"/>
                    <a:pt x="77837" y="19941"/>
                    <a:pt x="77578" y="19664"/>
                  </a:cubicBezTo>
                  <a:cubicBezTo>
                    <a:pt x="77168" y="19146"/>
                    <a:pt x="76356" y="18913"/>
                    <a:pt x="75491" y="18913"/>
                  </a:cubicBezTo>
                  <a:cubicBezTo>
                    <a:pt x="74278" y="18913"/>
                    <a:pt x="72961" y="19371"/>
                    <a:pt x="72497" y="20148"/>
                  </a:cubicBezTo>
                  <a:cubicBezTo>
                    <a:pt x="72065" y="20874"/>
                    <a:pt x="71788" y="21824"/>
                    <a:pt x="70803" y="22170"/>
                  </a:cubicBezTo>
                  <a:cubicBezTo>
                    <a:pt x="70354" y="22326"/>
                    <a:pt x="70043" y="22792"/>
                    <a:pt x="70337" y="23276"/>
                  </a:cubicBezTo>
                  <a:cubicBezTo>
                    <a:pt x="71356" y="25004"/>
                    <a:pt x="70043" y="25488"/>
                    <a:pt x="68902" y="26024"/>
                  </a:cubicBezTo>
                  <a:cubicBezTo>
                    <a:pt x="67693" y="26577"/>
                    <a:pt x="66241" y="26801"/>
                    <a:pt x="66345" y="28685"/>
                  </a:cubicBezTo>
                  <a:cubicBezTo>
                    <a:pt x="66379" y="29117"/>
                    <a:pt x="65895" y="29601"/>
                    <a:pt x="65584" y="30016"/>
                  </a:cubicBezTo>
                  <a:cubicBezTo>
                    <a:pt x="65442" y="30197"/>
                    <a:pt x="65232" y="30465"/>
                    <a:pt x="64983" y="30465"/>
                  </a:cubicBezTo>
                  <a:cubicBezTo>
                    <a:pt x="64899" y="30465"/>
                    <a:pt x="64811" y="30435"/>
                    <a:pt x="64720" y="30361"/>
                  </a:cubicBezTo>
                  <a:cubicBezTo>
                    <a:pt x="64409" y="30120"/>
                    <a:pt x="64288" y="29705"/>
                    <a:pt x="64409" y="29342"/>
                  </a:cubicBezTo>
                  <a:cubicBezTo>
                    <a:pt x="64893" y="27596"/>
                    <a:pt x="65083" y="25989"/>
                    <a:pt x="62508" y="25903"/>
                  </a:cubicBezTo>
                  <a:cubicBezTo>
                    <a:pt x="62249" y="25903"/>
                    <a:pt x="61938" y="25644"/>
                    <a:pt x="61748" y="25436"/>
                  </a:cubicBezTo>
                  <a:cubicBezTo>
                    <a:pt x="61084" y="24759"/>
                    <a:pt x="60400" y="24243"/>
                    <a:pt x="59552" y="24243"/>
                  </a:cubicBezTo>
                  <a:cubicBezTo>
                    <a:pt x="59252" y="24243"/>
                    <a:pt x="58932" y="24307"/>
                    <a:pt x="58585" y="24451"/>
                  </a:cubicBezTo>
                  <a:cubicBezTo>
                    <a:pt x="58566" y="24457"/>
                    <a:pt x="58545" y="24459"/>
                    <a:pt x="58523" y="24459"/>
                  </a:cubicBezTo>
                  <a:cubicBezTo>
                    <a:pt x="58409" y="24459"/>
                    <a:pt x="58269" y="24394"/>
                    <a:pt x="58153" y="24365"/>
                  </a:cubicBezTo>
                  <a:cubicBezTo>
                    <a:pt x="58758" y="23501"/>
                    <a:pt x="57687" y="22429"/>
                    <a:pt x="58827" y="21462"/>
                  </a:cubicBezTo>
                  <a:cubicBezTo>
                    <a:pt x="61800" y="18990"/>
                    <a:pt x="65757" y="18558"/>
                    <a:pt x="68781" y="16294"/>
                  </a:cubicBezTo>
                  <a:lnTo>
                    <a:pt x="69455" y="15828"/>
                  </a:lnTo>
                  <a:cubicBezTo>
                    <a:pt x="70337" y="15586"/>
                    <a:pt x="71218" y="15206"/>
                    <a:pt x="72117" y="15119"/>
                  </a:cubicBezTo>
                  <a:cubicBezTo>
                    <a:pt x="74346" y="14912"/>
                    <a:pt x="75331" y="13910"/>
                    <a:pt x="75262" y="11767"/>
                  </a:cubicBezTo>
                  <a:cubicBezTo>
                    <a:pt x="75262" y="11596"/>
                    <a:pt x="75299" y="11543"/>
                    <a:pt x="75353" y="11543"/>
                  </a:cubicBezTo>
                  <a:cubicBezTo>
                    <a:pt x="75441" y="11543"/>
                    <a:pt x="75574" y="11687"/>
                    <a:pt x="75659" y="11698"/>
                  </a:cubicBezTo>
                  <a:cubicBezTo>
                    <a:pt x="76835" y="11749"/>
                    <a:pt x="77733" y="12683"/>
                    <a:pt x="78943" y="12752"/>
                  </a:cubicBezTo>
                  <a:cubicBezTo>
                    <a:pt x="79461" y="12769"/>
                    <a:pt x="79945" y="13391"/>
                    <a:pt x="80412" y="13789"/>
                  </a:cubicBezTo>
                  <a:cubicBezTo>
                    <a:pt x="80395" y="13944"/>
                    <a:pt x="80325" y="14082"/>
                    <a:pt x="80204" y="14203"/>
                  </a:cubicBezTo>
                  <a:cubicBezTo>
                    <a:pt x="79099" y="14649"/>
                    <a:pt x="78211" y="15599"/>
                    <a:pt x="76924" y="15599"/>
                  </a:cubicBezTo>
                  <a:cubicBezTo>
                    <a:pt x="76763" y="15599"/>
                    <a:pt x="76595" y="15584"/>
                    <a:pt x="76420" y="15551"/>
                  </a:cubicBezTo>
                  <a:cubicBezTo>
                    <a:pt x="76325" y="15534"/>
                    <a:pt x="76229" y="15525"/>
                    <a:pt x="76135" y="15525"/>
                  </a:cubicBezTo>
                  <a:cubicBezTo>
                    <a:pt x="75478" y="15525"/>
                    <a:pt x="74895" y="15947"/>
                    <a:pt x="74985" y="16778"/>
                  </a:cubicBezTo>
                  <a:cubicBezTo>
                    <a:pt x="75041" y="17437"/>
                    <a:pt x="75422" y="17620"/>
                    <a:pt x="75866" y="17620"/>
                  </a:cubicBezTo>
                  <a:cubicBezTo>
                    <a:pt x="76109" y="17620"/>
                    <a:pt x="76372" y="17565"/>
                    <a:pt x="76610" y="17504"/>
                  </a:cubicBezTo>
                  <a:cubicBezTo>
                    <a:pt x="76822" y="17451"/>
                    <a:pt x="77015" y="17425"/>
                    <a:pt x="77193" y="17425"/>
                  </a:cubicBezTo>
                  <a:cubicBezTo>
                    <a:pt x="77828" y="17425"/>
                    <a:pt x="78286" y="17750"/>
                    <a:pt x="78839" y="18316"/>
                  </a:cubicBezTo>
                  <a:cubicBezTo>
                    <a:pt x="79617" y="19094"/>
                    <a:pt x="80723" y="19612"/>
                    <a:pt x="81794" y="19993"/>
                  </a:cubicBezTo>
                  <a:cubicBezTo>
                    <a:pt x="81906" y="20034"/>
                    <a:pt x="82005" y="20053"/>
                    <a:pt x="82094" y="20053"/>
                  </a:cubicBezTo>
                  <a:cubicBezTo>
                    <a:pt x="82595" y="20053"/>
                    <a:pt x="82747" y="19445"/>
                    <a:pt x="82762" y="18887"/>
                  </a:cubicBezTo>
                  <a:cubicBezTo>
                    <a:pt x="82805" y="18878"/>
                    <a:pt x="82849" y="18874"/>
                    <a:pt x="82892" y="18874"/>
                  </a:cubicBezTo>
                  <a:cubicBezTo>
                    <a:pt x="82935" y="18874"/>
                    <a:pt x="82978" y="18878"/>
                    <a:pt x="83021" y="18887"/>
                  </a:cubicBezTo>
                  <a:cubicBezTo>
                    <a:pt x="83375" y="18985"/>
                    <a:pt x="83662" y="19030"/>
                    <a:pt x="83892" y="19030"/>
                  </a:cubicBezTo>
                  <a:cubicBezTo>
                    <a:pt x="85038" y="19030"/>
                    <a:pt x="84816" y="17932"/>
                    <a:pt x="84629" y="16882"/>
                  </a:cubicBezTo>
                  <a:cubicBezTo>
                    <a:pt x="84577" y="16588"/>
                    <a:pt x="84404" y="16122"/>
                    <a:pt x="84525" y="16018"/>
                  </a:cubicBezTo>
                  <a:cubicBezTo>
                    <a:pt x="84606" y="15948"/>
                    <a:pt x="84680" y="15920"/>
                    <a:pt x="84749" y="15920"/>
                  </a:cubicBezTo>
                  <a:cubicBezTo>
                    <a:pt x="84985" y="15920"/>
                    <a:pt x="85161" y="16252"/>
                    <a:pt x="85389" y="16346"/>
                  </a:cubicBezTo>
                  <a:cubicBezTo>
                    <a:pt x="85637" y="16436"/>
                    <a:pt x="85876" y="16474"/>
                    <a:pt x="86110" y="16474"/>
                  </a:cubicBezTo>
                  <a:cubicBezTo>
                    <a:pt x="86771" y="16474"/>
                    <a:pt x="87381" y="16174"/>
                    <a:pt x="87981" y="15931"/>
                  </a:cubicBezTo>
                  <a:cubicBezTo>
                    <a:pt x="88344" y="15793"/>
                    <a:pt x="88500" y="15275"/>
                    <a:pt x="88258" y="15033"/>
                  </a:cubicBezTo>
                  <a:cubicBezTo>
                    <a:pt x="87065" y="13754"/>
                    <a:pt x="85976" y="12406"/>
                    <a:pt x="84819" y="11110"/>
                  </a:cubicBezTo>
                  <a:cubicBezTo>
                    <a:pt x="84162" y="10350"/>
                    <a:pt x="83160" y="9779"/>
                    <a:pt x="82537" y="8915"/>
                  </a:cubicBezTo>
                  <a:cubicBezTo>
                    <a:pt x="82209" y="8379"/>
                    <a:pt x="81639" y="8034"/>
                    <a:pt x="81017" y="7999"/>
                  </a:cubicBezTo>
                  <a:cubicBezTo>
                    <a:pt x="80983" y="7995"/>
                    <a:pt x="80950" y="7994"/>
                    <a:pt x="80916" y="7994"/>
                  </a:cubicBezTo>
                  <a:cubicBezTo>
                    <a:pt x="80688" y="7994"/>
                    <a:pt x="80453" y="8074"/>
                    <a:pt x="80228" y="8074"/>
                  </a:cubicBezTo>
                  <a:cubicBezTo>
                    <a:pt x="80056" y="8074"/>
                    <a:pt x="79890" y="8027"/>
                    <a:pt x="79738" y="7861"/>
                  </a:cubicBezTo>
                  <a:cubicBezTo>
                    <a:pt x="80170" y="7757"/>
                    <a:pt x="80602" y="7654"/>
                    <a:pt x="81017" y="7585"/>
                  </a:cubicBezTo>
                  <a:cubicBezTo>
                    <a:pt x="81518" y="7481"/>
                    <a:pt x="82192" y="7567"/>
                    <a:pt x="82226" y="6859"/>
                  </a:cubicBezTo>
                  <a:cubicBezTo>
                    <a:pt x="82278" y="6202"/>
                    <a:pt x="81673" y="6167"/>
                    <a:pt x="81207" y="6046"/>
                  </a:cubicBezTo>
                  <a:cubicBezTo>
                    <a:pt x="81086" y="6012"/>
                    <a:pt x="80948" y="5960"/>
                    <a:pt x="80844" y="5891"/>
                  </a:cubicBezTo>
                  <a:cubicBezTo>
                    <a:pt x="80958" y="5878"/>
                    <a:pt x="81101" y="5837"/>
                    <a:pt x="81223" y="5837"/>
                  </a:cubicBezTo>
                  <a:cubicBezTo>
                    <a:pt x="81267" y="5837"/>
                    <a:pt x="81309" y="5843"/>
                    <a:pt x="81345" y="5856"/>
                  </a:cubicBezTo>
                  <a:cubicBezTo>
                    <a:pt x="81816" y="6065"/>
                    <a:pt x="82272" y="6151"/>
                    <a:pt x="82714" y="6151"/>
                  </a:cubicBezTo>
                  <a:cubicBezTo>
                    <a:pt x="83993" y="6151"/>
                    <a:pt x="85157" y="5437"/>
                    <a:pt x="86236" y="4923"/>
                  </a:cubicBezTo>
                  <a:cubicBezTo>
                    <a:pt x="89182" y="3528"/>
                    <a:pt x="92334" y="3094"/>
                    <a:pt x="95401" y="2235"/>
                  </a:cubicBezTo>
                  <a:lnTo>
                    <a:pt x="95401" y="2235"/>
                  </a:lnTo>
                  <a:cubicBezTo>
                    <a:pt x="93986" y="3267"/>
                    <a:pt x="92263" y="3834"/>
                    <a:pt x="90504" y="3834"/>
                  </a:cubicBezTo>
                  <a:cubicBezTo>
                    <a:pt x="90401" y="3834"/>
                    <a:pt x="90295" y="3831"/>
                    <a:pt x="90191" y="3831"/>
                  </a:cubicBezTo>
                  <a:cubicBezTo>
                    <a:pt x="89827" y="3831"/>
                    <a:pt x="89479" y="3873"/>
                    <a:pt x="89277" y="4249"/>
                  </a:cubicBezTo>
                  <a:cubicBezTo>
                    <a:pt x="89018" y="4802"/>
                    <a:pt x="89467" y="5113"/>
                    <a:pt x="89744" y="5528"/>
                  </a:cubicBezTo>
                  <a:cubicBezTo>
                    <a:pt x="90251" y="6307"/>
                    <a:pt x="90887" y="6586"/>
                    <a:pt x="91608" y="6586"/>
                  </a:cubicBezTo>
                  <a:cubicBezTo>
                    <a:pt x="91943" y="6586"/>
                    <a:pt x="92297" y="6525"/>
                    <a:pt x="92664" y="6427"/>
                  </a:cubicBezTo>
                  <a:cubicBezTo>
                    <a:pt x="93037" y="6322"/>
                    <a:pt x="93404" y="6272"/>
                    <a:pt x="93755" y="6272"/>
                  </a:cubicBezTo>
                  <a:cubicBezTo>
                    <a:pt x="95314" y="6272"/>
                    <a:pt x="96561" y="7243"/>
                    <a:pt x="96518" y="8639"/>
                  </a:cubicBezTo>
                  <a:cubicBezTo>
                    <a:pt x="96501" y="9123"/>
                    <a:pt x="96000" y="9710"/>
                    <a:pt x="96155" y="10073"/>
                  </a:cubicBezTo>
                  <a:cubicBezTo>
                    <a:pt x="96656" y="11300"/>
                    <a:pt x="95758" y="12302"/>
                    <a:pt x="95378" y="13045"/>
                  </a:cubicBezTo>
                  <a:cubicBezTo>
                    <a:pt x="94393" y="15016"/>
                    <a:pt x="93649" y="16709"/>
                    <a:pt x="95412" y="18541"/>
                  </a:cubicBezTo>
                  <a:cubicBezTo>
                    <a:pt x="95602" y="18714"/>
                    <a:pt x="95723" y="18938"/>
                    <a:pt x="95758" y="19180"/>
                  </a:cubicBezTo>
                  <a:cubicBezTo>
                    <a:pt x="95810" y="21358"/>
                    <a:pt x="97901" y="20788"/>
                    <a:pt x="99007" y="21479"/>
                  </a:cubicBezTo>
                  <a:cubicBezTo>
                    <a:pt x="99192" y="21597"/>
                    <a:pt x="99367" y="21648"/>
                    <a:pt x="99531" y="21648"/>
                  </a:cubicBezTo>
                  <a:cubicBezTo>
                    <a:pt x="100207" y="21648"/>
                    <a:pt x="100708" y="20784"/>
                    <a:pt x="101098" y="20200"/>
                  </a:cubicBezTo>
                  <a:cubicBezTo>
                    <a:pt x="102256" y="18472"/>
                    <a:pt x="104088" y="17055"/>
                    <a:pt x="105729" y="16536"/>
                  </a:cubicBezTo>
                  <a:cubicBezTo>
                    <a:pt x="109220" y="15396"/>
                    <a:pt x="112486" y="13547"/>
                    <a:pt x="116254" y="13115"/>
                  </a:cubicBezTo>
                  <a:cubicBezTo>
                    <a:pt x="117965" y="12907"/>
                    <a:pt x="119935" y="12320"/>
                    <a:pt x="120021" y="9883"/>
                  </a:cubicBezTo>
                  <a:cubicBezTo>
                    <a:pt x="120021" y="9693"/>
                    <a:pt x="120349" y="9485"/>
                    <a:pt x="120557" y="9330"/>
                  </a:cubicBezTo>
                  <a:cubicBezTo>
                    <a:pt x="121663" y="8552"/>
                    <a:pt x="123132" y="8034"/>
                    <a:pt x="122631" y="6202"/>
                  </a:cubicBezTo>
                  <a:cubicBezTo>
                    <a:pt x="122594" y="6055"/>
                    <a:pt x="122626" y="6020"/>
                    <a:pt x="122682" y="6020"/>
                  </a:cubicBezTo>
                  <a:cubicBezTo>
                    <a:pt x="122731" y="6020"/>
                    <a:pt x="122799" y="6046"/>
                    <a:pt x="122855" y="6046"/>
                  </a:cubicBezTo>
                  <a:cubicBezTo>
                    <a:pt x="122928" y="6051"/>
                    <a:pt x="122998" y="6053"/>
                    <a:pt x="123064" y="6053"/>
                  </a:cubicBezTo>
                  <a:cubicBezTo>
                    <a:pt x="124269" y="6053"/>
                    <a:pt x="124381" y="5321"/>
                    <a:pt x="123840" y="4387"/>
                  </a:cubicBezTo>
                  <a:cubicBezTo>
                    <a:pt x="123581" y="3921"/>
                    <a:pt x="123875" y="3955"/>
                    <a:pt x="124048" y="3817"/>
                  </a:cubicBezTo>
                  <a:cubicBezTo>
                    <a:pt x="125240" y="2867"/>
                    <a:pt x="126640" y="2728"/>
                    <a:pt x="128092" y="2659"/>
                  </a:cubicBezTo>
                  <a:cubicBezTo>
                    <a:pt x="128575" y="2625"/>
                    <a:pt x="129180" y="2521"/>
                    <a:pt x="129249" y="1934"/>
                  </a:cubicBezTo>
                  <a:cubicBezTo>
                    <a:pt x="129301" y="1363"/>
                    <a:pt x="128714" y="1242"/>
                    <a:pt x="128299" y="1190"/>
                  </a:cubicBezTo>
                  <a:cubicBezTo>
                    <a:pt x="125707" y="948"/>
                    <a:pt x="123132" y="430"/>
                    <a:pt x="120557" y="171"/>
                  </a:cubicBezTo>
                  <a:cubicBezTo>
                    <a:pt x="119360" y="50"/>
                    <a:pt x="118163" y="0"/>
                    <a:pt x="116966" y="0"/>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36" name="Google Shape;3363;p64">
              <a:extLst>
                <a:ext uri="{FF2B5EF4-FFF2-40B4-BE49-F238E27FC236}">
                  <a16:creationId xmlns:a16="http://schemas.microsoft.com/office/drawing/2014/main" id="{A2FC5910-D936-1C10-C826-123566D2BC43}"/>
                </a:ext>
              </a:extLst>
            </p:cNvPr>
            <p:cNvSpPr/>
            <p:nvPr/>
          </p:nvSpPr>
          <p:spPr>
            <a:xfrm>
              <a:off x="2372024" y="1233753"/>
              <a:ext cx="280362" cy="84616"/>
            </a:xfrm>
            <a:custGeom>
              <a:avLst/>
              <a:gdLst/>
              <a:ahLst/>
              <a:cxnLst/>
              <a:rect l="l" t="t" r="r" b="b"/>
              <a:pathLst>
                <a:path w="11320" h="3667" extrusionOk="0">
                  <a:moveTo>
                    <a:pt x="6214" y="0"/>
                  </a:moveTo>
                  <a:cubicBezTo>
                    <a:pt x="5926" y="0"/>
                    <a:pt x="5584" y="48"/>
                    <a:pt x="5219" y="71"/>
                  </a:cubicBezTo>
                  <a:cubicBezTo>
                    <a:pt x="5082" y="56"/>
                    <a:pt x="4943" y="49"/>
                    <a:pt x="4804" y="49"/>
                  </a:cubicBezTo>
                  <a:cubicBezTo>
                    <a:pt x="3493" y="49"/>
                    <a:pt x="2115" y="667"/>
                    <a:pt x="709" y="1073"/>
                  </a:cubicBezTo>
                  <a:cubicBezTo>
                    <a:pt x="432" y="1177"/>
                    <a:pt x="208" y="1401"/>
                    <a:pt x="69" y="1678"/>
                  </a:cubicBezTo>
                  <a:cubicBezTo>
                    <a:pt x="0" y="1781"/>
                    <a:pt x="242" y="2213"/>
                    <a:pt x="363" y="2231"/>
                  </a:cubicBezTo>
                  <a:cubicBezTo>
                    <a:pt x="2163" y="2438"/>
                    <a:pt x="3786" y="3667"/>
                    <a:pt x="5640" y="3667"/>
                  </a:cubicBezTo>
                  <a:cubicBezTo>
                    <a:pt x="6100" y="3667"/>
                    <a:pt x="6574" y="3591"/>
                    <a:pt x="7068" y="3406"/>
                  </a:cubicBezTo>
                  <a:cubicBezTo>
                    <a:pt x="7396" y="3281"/>
                    <a:pt x="7767" y="3236"/>
                    <a:pt x="8142" y="3236"/>
                  </a:cubicBezTo>
                  <a:cubicBezTo>
                    <a:pt x="8439" y="3236"/>
                    <a:pt x="8738" y="3264"/>
                    <a:pt x="9021" y="3302"/>
                  </a:cubicBezTo>
                  <a:cubicBezTo>
                    <a:pt x="9277" y="3340"/>
                    <a:pt x="9523" y="3370"/>
                    <a:pt x="9759" y="3370"/>
                  </a:cubicBezTo>
                  <a:cubicBezTo>
                    <a:pt x="10271" y="3370"/>
                    <a:pt x="10728" y="3229"/>
                    <a:pt x="11095" y="2732"/>
                  </a:cubicBezTo>
                  <a:cubicBezTo>
                    <a:pt x="11320" y="2473"/>
                    <a:pt x="11268" y="2075"/>
                    <a:pt x="10991" y="1885"/>
                  </a:cubicBezTo>
                  <a:cubicBezTo>
                    <a:pt x="10479" y="1524"/>
                    <a:pt x="10006" y="1077"/>
                    <a:pt x="9430" y="1077"/>
                  </a:cubicBezTo>
                  <a:cubicBezTo>
                    <a:pt x="9151" y="1077"/>
                    <a:pt x="8847" y="1182"/>
                    <a:pt x="8503" y="1453"/>
                  </a:cubicBezTo>
                  <a:cubicBezTo>
                    <a:pt x="8280" y="1626"/>
                    <a:pt x="7919" y="1737"/>
                    <a:pt x="7612" y="1737"/>
                  </a:cubicBezTo>
                  <a:cubicBezTo>
                    <a:pt x="7277" y="1737"/>
                    <a:pt x="7006" y="1605"/>
                    <a:pt x="7051" y="1280"/>
                  </a:cubicBezTo>
                  <a:cubicBezTo>
                    <a:pt x="7179" y="207"/>
                    <a:pt x="6812" y="0"/>
                    <a:pt x="6214" y="0"/>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37" name="Google Shape;3364;p64">
              <a:extLst>
                <a:ext uri="{FF2B5EF4-FFF2-40B4-BE49-F238E27FC236}">
                  <a16:creationId xmlns:a16="http://schemas.microsoft.com/office/drawing/2014/main" id="{DDFDDE23-528B-5B10-C3C0-4053C9A8B8F2}"/>
                </a:ext>
              </a:extLst>
            </p:cNvPr>
            <p:cNvSpPr/>
            <p:nvPr/>
          </p:nvSpPr>
          <p:spPr>
            <a:xfrm>
              <a:off x="3920554" y="1481348"/>
              <a:ext cx="211460" cy="88216"/>
            </a:xfrm>
            <a:custGeom>
              <a:avLst/>
              <a:gdLst/>
              <a:ahLst/>
              <a:cxnLst/>
              <a:rect l="l" t="t" r="r" b="b"/>
              <a:pathLst>
                <a:path w="8538" h="3823" extrusionOk="0">
                  <a:moveTo>
                    <a:pt x="6155" y="1"/>
                  </a:moveTo>
                  <a:cubicBezTo>
                    <a:pt x="6054" y="1"/>
                    <a:pt x="5950" y="7"/>
                    <a:pt x="5842" y="20"/>
                  </a:cubicBezTo>
                  <a:cubicBezTo>
                    <a:pt x="4846" y="139"/>
                    <a:pt x="3874" y="469"/>
                    <a:pt x="2859" y="469"/>
                  </a:cubicBezTo>
                  <a:cubicBezTo>
                    <a:pt x="2396" y="469"/>
                    <a:pt x="1923" y="400"/>
                    <a:pt x="1435" y="211"/>
                  </a:cubicBezTo>
                  <a:cubicBezTo>
                    <a:pt x="1292" y="150"/>
                    <a:pt x="1133" y="113"/>
                    <a:pt x="974" y="113"/>
                  </a:cubicBezTo>
                  <a:cubicBezTo>
                    <a:pt x="501" y="113"/>
                    <a:pt x="35" y="441"/>
                    <a:pt x="35" y="1438"/>
                  </a:cubicBezTo>
                  <a:cubicBezTo>
                    <a:pt x="1" y="3771"/>
                    <a:pt x="1573" y="3580"/>
                    <a:pt x="3025" y="3822"/>
                  </a:cubicBezTo>
                  <a:cubicBezTo>
                    <a:pt x="4338" y="3753"/>
                    <a:pt x="5617" y="3408"/>
                    <a:pt x="6792" y="2837"/>
                  </a:cubicBezTo>
                  <a:cubicBezTo>
                    <a:pt x="7415" y="2526"/>
                    <a:pt x="8538" y="2474"/>
                    <a:pt x="8192" y="1541"/>
                  </a:cubicBezTo>
                  <a:cubicBezTo>
                    <a:pt x="7892" y="720"/>
                    <a:pt x="7218" y="1"/>
                    <a:pt x="6155"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38" name="Google Shape;3365;p64">
              <a:extLst>
                <a:ext uri="{FF2B5EF4-FFF2-40B4-BE49-F238E27FC236}">
                  <a16:creationId xmlns:a16="http://schemas.microsoft.com/office/drawing/2014/main" id="{DFE573A2-373C-A1CF-DCF8-AD87DB786C5C}"/>
                </a:ext>
              </a:extLst>
            </p:cNvPr>
            <p:cNvSpPr/>
            <p:nvPr/>
          </p:nvSpPr>
          <p:spPr>
            <a:xfrm>
              <a:off x="2244895" y="2579374"/>
              <a:ext cx="261118" cy="104392"/>
            </a:xfrm>
            <a:custGeom>
              <a:avLst/>
              <a:gdLst/>
              <a:ahLst/>
              <a:cxnLst/>
              <a:rect l="l" t="t" r="r" b="b"/>
              <a:pathLst>
                <a:path w="10543" h="4524" extrusionOk="0">
                  <a:moveTo>
                    <a:pt x="3451" y="1"/>
                  </a:moveTo>
                  <a:cubicBezTo>
                    <a:pt x="2445" y="1"/>
                    <a:pt x="1486" y="228"/>
                    <a:pt x="761" y="702"/>
                  </a:cubicBezTo>
                  <a:cubicBezTo>
                    <a:pt x="398" y="927"/>
                    <a:pt x="1" y="1186"/>
                    <a:pt x="243" y="1687"/>
                  </a:cubicBezTo>
                  <a:cubicBezTo>
                    <a:pt x="390" y="1972"/>
                    <a:pt x="609" y="2083"/>
                    <a:pt x="855" y="2083"/>
                  </a:cubicBezTo>
                  <a:cubicBezTo>
                    <a:pt x="1012" y="2083"/>
                    <a:pt x="1180" y="2038"/>
                    <a:pt x="1349" y="1964"/>
                  </a:cubicBezTo>
                  <a:cubicBezTo>
                    <a:pt x="1677" y="1828"/>
                    <a:pt x="1990" y="1776"/>
                    <a:pt x="2298" y="1776"/>
                  </a:cubicBezTo>
                  <a:cubicBezTo>
                    <a:pt x="2932" y="1776"/>
                    <a:pt x="3543" y="1997"/>
                    <a:pt x="4217" y="2171"/>
                  </a:cubicBezTo>
                  <a:cubicBezTo>
                    <a:pt x="5708" y="2540"/>
                    <a:pt x="6405" y="4523"/>
                    <a:pt x="7868" y="4523"/>
                  </a:cubicBezTo>
                  <a:cubicBezTo>
                    <a:pt x="8118" y="4523"/>
                    <a:pt x="8391" y="4465"/>
                    <a:pt x="8693" y="4332"/>
                  </a:cubicBezTo>
                  <a:cubicBezTo>
                    <a:pt x="8824" y="4337"/>
                    <a:pt x="8947" y="4340"/>
                    <a:pt x="9062" y="4340"/>
                  </a:cubicBezTo>
                  <a:cubicBezTo>
                    <a:pt x="10032" y="4340"/>
                    <a:pt x="10475" y="4144"/>
                    <a:pt x="10491" y="3727"/>
                  </a:cubicBezTo>
                  <a:cubicBezTo>
                    <a:pt x="10542" y="2897"/>
                    <a:pt x="9817" y="2724"/>
                    <a:pt x="9264" y="2517"/>
                  </a:cubicBezTo>
                  <a:cubicBezTo>
                    <a:pt x="8711" y="2292"/>
                    <a:pt x="8209" y="1964"/>
                    <a:pt x="7777" y="1567"/>
                  </a:cubicBezTo>
                  <a:cubicBezTo>
                    <a:pt x="6685" y="547"/>
                    <a:pt x="5011" y="1"/>
                    <a:pt x="3451"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39" name="Google Shape;3366;p64">
              <a:extLst>
                <a:ext uri="{FF2B5EF4-FFF2-40B4-BE49-F238E27FC236}">
                  <a16:creationId xmlns:a16="http://schemas.microsoft.com/office/drawing/2014/main" id="{B61DB1F8-64B4-B6A4-CEAA-0E7906D224EB}"/>
                </a:ext>
              </a:extLst>
            </p:cNvPr>
            <p:cNvSpPr/>
            <p:nvPr/>
          </p:nvSpPr>
          <p:spPr>
            <a:xfrm>
              <a:off x="2668633" y="1205347"/>
              <a:ext cx="160515" cy="103399"/>
            </a:xfrm>
            <a:custGeom>
              <a:avLst/>
              <a:gdLst/>
              <a:ahLst/>
              <a:cxnLst/>
              <a:rect l="l" t="t" r="r" b="b"/>
              <a:pathLst>
                <a:path w="6481" h="4481" extrusionOk="0">
                  <a:moveTo>
                    <a:pt x="4294" y="0"/>
                  </a:moveTo>
                  <a:cubicBezTo>
                    <a:pt x="4062" y="0"/>
                    <a:pt x="3818" y="44"/>
                    <a:pt x="3560" y="144"/>
                  </a:cubicBezTo>
                  <a:cubicBezTo>
                    <a:pt x="3094" y="317"/>
                    <a:pt x="2593" y="541"/>
                    <a:pt x="2886" y="1198"/>
                  </a:cubicBezTo>
                  <a:cubicBezTo>
                    <a:pt x="3042" y="1509"/>
                    <a:pt x="3232" y="1820"/>
                    <a:pt x="3457" y="2114"/>
                  </a:cubicBezTo>
                  <a:cubicBezTo>
                    <a:pt x="3147" y="2260"/>
                    <a:pt x="2851" y="2348"/>
                    <a:pt x="2545" y="2348"/>
                  </a:cubicBezTo>
                  <a:cubicBezTo>
                    <a:pt x="2270" y="2348"/>
                    <a:pt x="1987" y="2277"/>
                    <a:pt x="1677" y="2114"/>
                  </a:cubicBezTo>
                  <a:cubicBezTo>
                    <a:pt x="1531" y="2037"/>
                    <a:pt x="1393" y="2002"/>
                    <a:pt x="1262" y="2002"/>
                  </a:cubicBezTo>
                  <a:cubicBezTo>
                    <a:pt x="867" y="2002"/>
                    <a:pt x="545" y="2320"/>
                    <a:pt x="311" y="2736"/>
                  </a:cubicBezTo>
                  <a:cubicBezTo>
                    <a:pt x="0" y="3289"/>
                    <a:pt x="467" y="3479"/>
                    <a:pt x="813" y="3807"/>
                  </a:cubicBezTo>
                  <a:cubicBezTo>
                    <a:pt x="1327" y="4309"/>
                    <a:pt x="1837" y="4480"/>
                    <a:pt x="2344" y="4480"/>
                  </a:cubicBezTo>
                  <a:cubicBezTo>
                    <a:pt x="3164" y="4480"/>
                    <a:pt x="3976" y="4032"/>
                    <a:pt x="4787" y="3807"/>
                  </a:cubicBezTo>
                  <a:lnTo>
                    <a:pt x="5081" y="3514"/>
                  </a:lnTo>
                  <a:cubicBezTo>
                    <a:pt x="5237" y="2788"/>
                    <a:pt x="5098" y="1924"/>
                    <a:pt x="6204" y="1734"/>
                  </a:cubicBezTo>
                  <a:cubicBezTo>
                    <a:pt x="6464" y="1699"/>
                    <a:pt x="6481" y="1129"/>
                    <a:pt x="6222" y="921"/>
                  </a:cubicBezTo>
                  <a:cubicBezTo>
                    <a:pt x="5644" y="436"/>
                    <a:pt x="5027" y="0"/>
                    <a:pt x="4294" y="0"/>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40" name="Google Shape;3367;p64">
              <a:extLst>
                <a:ext uri="{FF2B5EF4-FFF2-40B4-BE49-F238E27FC236}">
                  <a16:creationId xmlns:a16="http://schemas.microsoft.com/office/drawing/2014/main" id="{A3CBE597-34F9-ECFC-7CF9-0E6DB44B56A1}"/>
                </a:ext>
              </a:extLst>
            </p:cNvPr>
            <p:cNvSpPr/>
            <p:nvPr/>
          </p:nvSpPr>
          <p:spPr>
            <a:xfrm>
              <a:off x="2478596" y="2666552"/>
              <a:ext cx="163512" cy="68256"/>
            </a:xfrm>
            <a:custGeom>
              <a:avLst/>
              <a:gdLst/>
              <a:ahLst/>
              <a:cxnLst/>
              <a:rect l="l" t="t" r="r" b="b"/>
              <a:pathLst>
                <a:path w="6602" h="2958" extrusionOk="0">
                  <a:moveTo>
                    <a:pt x="2842" y="0"/>
                  </a:moveTo>
                  <a:cubicBezTo>
                    <a:pt x="2588" y="0"/>
                    <a:pt x="2332" y="28"/>
                    <a:pt x="2074" y="87"/>
                  </a:cubicBezTo>
                  <a:cubicBezTo>
                    <a:pt x="1452" y="225"/>
                    <a:pt x="1055" y="1331"/>
                    <a:pt x="225" y="1694"/>
                  </a:cubicBezTo>
                  <a:cubicBezTo>
                    <a:pt x="0" y="1798"/>
                    <a:pt x="277" y="2247"/>
                    <a:pt x="536" y="2454"/>
                  </a:cubicBezTo>
                  <a:cubicBezTo>
                    <a:pt x="957" y="2789"/>
                    <a:pt x="2162" y="2958"/>
                    <a:pt x="3373" y="2958"/>
                  </a:cubicBezTo>
                  <a:cubicBezTo>
                    <a:pt x="4599" y="2958"/>
                    <a:pt x="5830" y="2785"/>
                    <a:pt x="6256" y="2437"/>
                  </a:cubicBezTo>
                  <a:cubicBezTo>
                    <a:pt x="6395" y="2282"/>
                    <a:pt x="6515" y="2109"/>
                    <a:pt x="6602" y="1919"/>
                  </a:cubicBezTo>
                  <a:cubicBezTo>
                    <a:pt x="6481" y="1711"/>
                    <a:pt x="6429" y="1469"/>
                    <a:pt x="6291" y="1366"/>
                  </a:cubicBezTo>
                  <a:cubicBezTo>
                    <a:pt x="5231" y="636"/>
                    <a:pt x="4065" y="0"/>
                    <a:pt x="2842" y="0"/>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41" name="Google Shape;3368;p64">
              <a:extLst>
                <a:ext uri="{FF2B5EF4-FFF2-40B4-BE49-F238E27FC236}">
                  <a16:creationId xmlns:a16="http://schemas.microsoft.com/office/drawing/2014/main" id="{D7DEF4B3-0DA8-61D9-03E4-305B379D8964}"/>
                </a:ext>
              </a:extLst>
            </p:cNvPr>
            <p:cNvSpPr/>
            <p:nvPr/>
          </p:nvSpPr>
          <p:spPr>
            <a:xfrm>
              <a:off x="2709722" y="1504931"/>
              <a:ext cx="128417" cy="59557"/>
            </a:xfrm>
            <a:custGeom>
              <a:avLst/>
              <a:gdLst/>
              <a:ahLst/>
              <a:cxnLst/>
              <a:rect l="l" t="t" r="r" b="b"/>
              <a:pathLst>
                <a:path w="5185" h="2581" extrusionOk="0">
                  <a:moveTo>
                    <a:pt x="1901" y="1"/>
                  </a:moveTo>
                  <a:lnTo>
                    <a:pt x="1227" y="467"/>
                  </a:lnTo>
                  <a:cubicBezTo>
                    <a:pt x="934" y="1020"/>
                    <a:pt x="0" y="1383"/>
                    <a:pt x="415" y="2144"/>
                  </a:cubicBezTo>
                  <a:cubicBezTo>
                    <a:pt x="602" y="2475"/>
                    <a:pt x="838" y="2581"/>
                    <a:pt x="1096" y="2581"/>
                  </a:cubicBezTo>
                  <a:cubicBezTo>
                    <a:pt x="1482" y="2581"/>
                    <a:pt x="1915" y="2344"/>
                    <a:pt x="2299" y="2282"/>
                  </a:cubicBezTo>
                  <a:cubicBezTo>
                    <a:pt x="2552" y="2236"/>
                    <a:pt x="2806" y="2213"/>
                    <a:pt x="3064" y="2213"/>
                  </a:cubicBezTo>
                  <a:cubicBezTo>
                    <a:pt x="3194" y="2213"/>
                    <a:pt x="3324" y="2219"/>
                    <a:pt x="3457" y="2230"/>
                  </a:cubicBezTo>
                  <a:cubicBezTo>
                    <a:pt x="3730" y="2245"/>
                    <a:pt x="4039" y="2324"/>
                    <a:pt x="4314" y="2324"/>
                  </a:cubicBezTo>
                  <a:cubicBezTo>
                    <a:pt x="4665" y="2324"/>
                    <a:pt x="4959" y="2195"/>
                    <a:pt x="5047" y="1643"/>
                  </a:cubicBezTo>
                  <a:cubicBezTo>
                    <a:pt x="5185" y="744"/>
                    <a:pt x="4563" y="277"/>
                    <a:pt x="3768" y="122"/>
                  </a:cubicBezTo>
                  <a:cubicBezTo>
                    <a:pt x="3146" y="35"/>
                    <a:pt x="2523" y="1"/>
                    <a:pt x="1901"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42" name="Google Shape;3369;p64">
              <a:extLst>
                <a:ext uri="{FF2B5EF4-FFF2-40B4-BE49-F238E27FC236}">
                  <a16:creationId xmlns:a16="http://schemas.microsoft.com/office/drawing/2014/main" id="{27E5C813-E526-7C0C-9E1E-69FA9E27A4CF}"/>
                </a:ext>
              </a:extLst>
            </p:cNvPr>
            <p:cNvSpPr/>
            <p:nvPr/>
          </p:nvSpPr>
          <p:spPr>
            <a:xfrm>
              <a:off x="2576599" y="1214762"/>
              <a:ext cx="93371" cy="41374"/>
            </a:xfrm>
            <a:custGeom>
              <a:avLst/>
              <a:gdLst/>
              <a:ahLst/>
              <a:cxnLst/>
              <a:rect l="l" t="t" r="r" b="b"/>
              <a:pathLst>
                <a:path w="3770" h="1793" extrusionOk="0">
                  <a:moveTo>
                    <a:pt x="2929" y="0"/>
                  </a:moveTo>
                  <a:cubicBezTo>
                    <a:pt x="2800" y="0"/>
                    <a:pt x="2676" y="17"/>
                    <a:pt x="2576" y="47"/>
                  </a:cubicBezTo>
                  <a:cubicBezTo>
                    <a:pt x="2412" y="93"/>
                    <a:pt x="2229" y="105"/>
                    <a:pt x="2039" y="105"/>
                  </a:cubicBezTo>
                  <a:cubicBezTo>
                    <a:pt x="1817" y="105"/>
                    <a:pt x="1584" y="88"/>
                    <a:pt x="1360" y="88"/>
                  </a:cubicBezTo>
                  <a:cubicBezTo>
                    <a:pt x="763" y="88"/>
                    <a:pt x="227" y="208"/>
                    <a:pt x="105" y="1084"/>
                  </a:cubicBezTo>
                  <a:cubicBezTo>
                    <a:pt x="1" y="1792"/>
                    <a:pt x="865" y="1688"/>
                    <a:pt x="1504" y="1740"/>
                  </a:cubicBezTo>
                  <a:cubicBezTo>
                    <a:pt x="2265" y="1568"/>
                    <a:pt x="3405" y="1792"/>
                    <a:pt x="3665" y="652"/>
                  </a:cubicBezTo>
                  <a:cubicBezTo>
                    <a:pt x="3769" y="167"/>
                    <a:pt x="3329" y="0"/>
                    <a:pt x="2929" y="0"/>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43" name="Google Shape;3370;p64">
              <a:extLst>
                <a:ext uri="{FF2B5EF4-FFF2-40B4-BE49-F238E27FC236}">
                  <a16:creationId xmlns:a16="http://schemas.microsoft.com/office/drawing/2014/main" id="{981DBADB-1C71-577E-B839-B39FEE420374}"/>
                </a:ext>
              </a:extLst>
            </p:cNvPr>
            <p:cNvSpPr/>
            <p:nvPr/>
          </p:nvSpPr>
          <p:spPr>
            <a:xfrm>
              <a:off x="2658355" y="2699618"/>
              <a:ext cx="58673" cy="40912"/>
            </a:xfrm>
            <a:custGeom>
              <a:avLst/>
              <a:gdLst/>
              <a:ahLst/>
              <a:cxnLst/>
              <a:rect l="l" t="t" r="r" b="b"/>
              <a:pathLst>
                <a:path w="2369" h="1773" extrusionOk="0">
                  <a:moveTo>
                    <a:pt x="922" y="1"/>
                  </a:moveTo>
                  <a:cubicBezTo>
                    <a:pt x="435" y="1"/>
                    <a:pt x="1" y="156"/>
                    <a:pt x="1" y="762"/>
                  </a:cubicBezTo>
                  <a:cubicBezTo>
                    <a:pt x="1" y="1414"/>
                    <a:pt x="337" y="1773"/>
                    <a:pt x="982" y="1773"/>
                  </a:cubicBezTo>
                  <a:cubicBezTo>
                    <a:pt x="1038" y="1773"/>
                    <a:pt x="1097" y="1770"/>
                    <a:pt x="1158" y="1765"/>
                  </a:cubicBezTo>
                  <a:cubicBezTo>
                    <a:pt x="1711" y="1730"/>
                    <a:pt x="2368" y="1678"/>
                    <a:pt x="2299" y="901"/>
                  </a:cubicBezTo>
                  <a:cubicBezTo>
                    <a:pt x="2264" y="175"/>
                    <a:pt x="1642" y="2"/>
                    <a:pt x="1003" y="2"/>
                  </a:cubicBezTo>
                  <a:cubicBezTo>
                    <a:pt x="976" y="1"/>
                    <a:pt x="949" y="1"/>
                    <a:pt x="922"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44" name="Google Shape;3371;p64">
              <a:extLst>
                <a:ext uri="{FF2B5EF4-FFF2-40B4-BE49-F238E27FC236}">
                  <a16:creationId xmlns:a16="http://schemas.microsoft.com/office/drawing/2014/main" id="{8338B21B-1278-1DF7-1CB6-29A130DA0DE5}"/>
                </a:ext>
              </a:extLst>
            </p:cNvPr>
            <p:cNvSpPr/>
            <p:nvPr/>
          </p:nvSpPr>
          <p:spPr>
            <a:xfrm>
              <a:off x="3049128" y="4537176"/>
              <a:ext cx="62091" cy="36205"/>
            </a:xfrm>
            <a:custGeom>
              <a:avLst/>
              <a:gdLst/>
              <a:ahLst/>
              <a:cxnLst/>
              <a:rect l="l" t="t" r="r" b="b"/>
              <a:pathLst>
                <a:path w="2507" h="1569" extrusionOk="0">
                  <a:moveTo>
                    <a:pt x="1176" y="52"/>
                  </a:moveTo>
                  <a:cubicBezTo>
                    <a:pt x="675" y="87"/>
                    <a:pt x="1" y="1"/>
                    <a:pt x="1" y="813"/>
                  </a:cubicBezTo>
                  <a:cubicBezTo>
                    <a:pt x="1" y="1241"/>
                    <a:pt x="341" y="1568"/>
                    <a:pt x="742" y="1568"/>
                  </a:cubicBezTo>
                  <a:cubicBezTo>
                    <a:pt x="811" y="1568"/>
                    <a:pt x="881" y="1559"/>
                    <a:pt x="951" y="1539"/>
                  </a:cubicBezTo>
                  <a:cubicBezTo>
                    <a:pt x="1077" y="1515"/>
                    <a:pt x="1221" y="1513"/>
                    <a:pt x="1369" y="1513"/>
                  </a:cubicBezTo>
                  <a:cubicBezTo>
                    <a:pt x="1403" y="1513"/>
                    <a:pt x="1437" y="1513"/>
                    <a:pt x="1471" y="1513"/>
                  </a:cubicBezTo>
                  <a:cubicBezTo>
                    <a:pt x="1947" y="1513"/>
                    <a:pt x="2434" y="1491"/>
                    <a:pt x="2472" y="830"/>
                  </a:cubicBezTo>
                  <a:cubicBezTo>
                    <a:pt x="2506" y="52"/>
                    <a:pt x="1781" y="87"/>
                    <a:pt x="1176" y="52"/>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45" name="Google Shape;3372;p64">
              <a:extLst>
                <a:ext uri="{FF2B5EF4-FFF2-40B4-BE49-F238E27FC236}">
                  <a16:creationId xmlns:a16="http://schemas.microsoft.com/office/drawing/2014/main" id="{15EF3CC3-85EB-2E7E-2ADD-AB0BEAA95D8E}"/>
                </a:ext>
              </a:extLst>
            </p:cNvPr>
            <p:cNvSpPr/>
            <p:nvPr/>
          </p:nvSpPr>
          <p:spPr>
            <a:xfrm>
              <a:off x="2394711" y="2705225"/>
              <a:ext cx="55651" cy="35328"/>
            </a:xfrm>
            <a:custGeom>
              <a:avLst/>
              <a:gdLst/>
              <a:ahLst/>
              <a:cxnLst/>
              <a:rect l="l" t="t" r="r" b="b"/>
              <a:pathLst>
                <a:path w="2247" h="1531" extrusionOk="0">
                  <a:moveTo>
                    <a:pt x="1003" y="1"/>
                  </a:moveTo>
                  <a:cubicBezTo>
                    <a:pt x="536" y="35"/>
                    <a:pt x="0" y="1"/>
                    <a:pt x="17" y="554"/>
                  </a:cubicBezTo>
                  <a:cubicBezTo>
                    <a:pt x="17" y="1297"/>
                    <a:pt x="640" y="1452"/>
                    <a:pt x="1262" y="1522"/>
                  </a:cubicBezTo>
                  <a:cubicBezTo>
                    <a:pt x="1319" y="1528"/>
                    <a:pt x="1377" y="1531"/>
                    <a:pt x="1434" y="1531"/>
                  </a:cubicBezTo>
                  <a:cubicBezTo>
                    <a:pt x="1857" y="1531"/>
                    <a:pt x="2247" y="1352"/>
                    <a:pt x="2247" y="865"/>
                  </a:cubicBezTo>
                  <a:cubicBezTo>
                    <a:pt x="2247" y="18"/>
                    <a:pt x="1504" y="139"/>
                    <a:pt x="1003"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46" name="Google Shape;3373;p64">
              <a:extLst>
                <a:ext uri="{FF2B5EF4-FFF2-40B4-BE49-F238E27FC236}">
                  <a16:creationId xmlns:a16="http://schemas.microsoft.com/office/drawing/2014/main" id="{1518160F-9201-DDDB-2653-B451507CF55A}"/>
                </a:ext>
              </a:extLst>
            </p:cNvPr>
            <p:cNvSpPr/>
            <p:nvPr/>
          </p:nvSpPr>
          <p:spPr>
            <a:xfrm>
              <a:off x="7785241" y="3387232"/>
              <a:ext cx="46933" cy="49427"/>
            </a:xfrm>
            <a:custGeom>
              <a:avLst/>
              <a:gdLst/>
              <a:ahLst/>
              <a:cxnLst/>
              <a:rect l="l" t="t" r="r" b="b"/>
              <a:pathLst>
                <a:path w="1895" h="2142" extrusionOk="0">
                  <a:moveTo>
                    <a:pt x="416" y="1"/>
                  </a:moveTo>
                  <a:cubicBezTo>
                    <a:pt x="93" y="1"/>
                    <a:pt x="0" y="338"/>
                    <a:pt x="63" y="618"/>
                  </a:cubicBezTo>
                  <a:cubicBezTo>
                    <a:pt x="201" y="1292"/>
                    <a:pt x="339" y="2035"/>
                    <a:pt x="1203" y="2139"/>
                  </a:cubicBezTo>
                  <a:cubicBezTo>
                    <a:pt x="1224" y="2141"/>
                    <a:pt x="1245" y="2142"/>
                    <a:pt x="1265" y="2142"/>
                  </a:cubicBezTo>
                  <a:cubicBezTo>
                    <a:pt x="1645" y="2142"/>
                    <a:pt x="1895" y="1835"/>
                    <a:pt x="1895" y="1327"/>
                  </a:cubicBezTo>
                  <a:cubicBezTo>
                    <a:pt x="1670" y="705"/>
                    <a:pt x="1273" y="169"/>
                    <a:pt x="529" y="13"/>
                  </a:cubicBezTo>
                  <a:cubicBezTo>
                    <a:pt x="489" y="5"/>
                    <a:pt x="451" y="1"/>
                    <a:pt x="416"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47" name="Google Shape;3374;p64">
              <a:extLst>
                <a:ext uri="{FF2B5EF4-FFF2-40B4-BE49-F238E27FC236}">
                  <a16:creationId xmlns:a16="http://schemas.microsoft.com/office/drawing/2014/main" id="{2423A8F3-4CFF-4142-B71D-CD19699B0153}"/>
                </a:ext>
              </a:extLst>
            </p:cNvPr>
            <p:cNvSpPr/>
            <p:nvPr/>
          </p:nvSpPr>
          <p:spPr>
            <a:xfrm>
              <a:off x="5056937" y="1417684"/>
              <a:ext cx="54388" cy="34982"/>
            </a:xfrm>
            <a:custGeom>
              <a:avLst/>
              <a:gdLst/>
              <a:ahLst/>
              <a:cxnLst/>
              <a:rect l="l" t="t" r="r" b="b"/>
              <a:pathLst>
                <a:path w="2196" h="1516" extrusionOk="0">
                  <a:moveTo>
                    <a:pt x="1013" y="0"/>
                  </a:moveTo>
                  <a:cubicBezTo>
                    <a:pt x="676" y="0"/>
                    <a:pt x="369" y="181"/>
                    <a:pt x="190" y="464"/>
                  </a:cubicBezTo>
                  <a:cubicBezTo>
                    <a:pt x="0" y="706"/>
                    <a:pt x="35" y="1034"/>
                    <a:pt x="259" y="1224"/>
                  </a:cubicBezTo>
                  <a:cubicBezTo>
                    <a:pt x="466" y="1444"/>
                    <a:pt x="678" y="1515"/>
                    <a:pt x="892" y="1515"/>
                  </a:cubicBezTo>
                  <a:cubicBezTo>
                    <a:pt x="1233" y="1515"/>
                    <a:pt x="1579" y="1336"/>
                    <a:pt x="1919" y="1293"/>
                  </a:cubicBezTo>
                  <a:cubicBezTo>
                    <a:pt x="2195" y="567"/>
                    <a:pt x="1901" y="153"/>
                    <a:pt x="1175" y="14"/>
                  </a:cubicBezTo>
                  <a:cubicBezTo>
                    <a:pt x="1121" y="5"/>
                    <a:pt x="1066" y="0"/>
                    <a:pt x="1013" y="0"/>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48" name="Google Shape;3375;p64">
              <a:extLst>
                <a:ext uri="{FF2B5EF4-FFF2-40B4-BE49-F238E27FC236}">
                  <a16:creationId xmlns:a16="http://schemas.microsoft.com/office/drawing/2014/main" id="{BD801722-3BA1-B3B0-97D3-2B765F205B4A}"/>
                </a:ext>
              </a:extLst>
            </p:cNvPr>
            <p:cNvSpPr/>
            <p:nvPr/>
          </p:nvSpPr>
          <p:spPr>
            <a:xfrm>
              <a:off x="7069872" y="3323198"/>
              <a:ext cx="49658" cy="34451"/>
            </a:xfrm>
            <a:custGeom>
              <a:avLst/>
              <a:gdLst/>
              <a:ahLst/>
              <a:cxnLst/>
              <a:rect l="l" t="t" r="r" b="b"/>
              <a:pathLst>
                <a:path w="2005" h="1493" extrusionOk="0">
                  <a:moveTo>
                    <a:pt x="754" y="1"/>
                  </a:moveTo>
                  <a:cubicBezTo>
                    <a:pt x="409" y="1"/>
                    <a:pt x="93" y="129"/>
                    <a:pt x="52" y="542"/>
                  </a:cubicBezTo>
                  <a:cubicBezTo>
                    <a:pt x="0" y="1198"/>
                    <a:pt x="536" y="1371"/>
                    <a:pt x="1106" y="1492"/>
                  </a:cubicBezTo>
                  <a:cubicBezTo>
                    <a:pt x="1504" y="1475"/>
                    <a:pt x="1988" y="1440"/>
                    <a:pt x="1988" y="905"/>
                  </a:cubicBezTo>
                  <a:cubicBezTo>
                    <a:pt x="2005" y="317"/>
                    <a:pt x="1504" y="110"/>
                    <a:pt x="1020" y="23"/>
                  </a:cubicBezTo>
                  <a:cubicBezTo>
                    <a:pt x="932" y="9"/>
                    <a:pt x="842" y="1"/>
                    <a:pt x="754"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49" name="Google Shape;3376;p64">
              <a:extLst>
                <a:ext uri="{FF2B5EF4-FFF2-40B4-BE49-F238E27FC236}">
                  <a16:creationId xmlns:a16="http://schemas.microsoft.com/office/drawing/2014/main" id="{511A504B-A865-6DFC-F529-A7A8FF6E68E7}"/>
                </a:ext>
              </a:extLst>
            </p:cNvPr>
            <p:cNvSpPr/>
            <p:nvPr/>
          </p:nvSpPr>
          <p:spPr>
            <a:xfrm>
              <a:off x="7423396" y="2008728"/>
              <a:ext cx="45646" cy="38951"/>
            </a:xfrm>
            <a:custGeom>
              <a:avLst/>
              <a:gdLst/>
              <a:ahLst/>
              <a:cxnLst/>
              <a:rect l="l" t="t" r="r" b="b"/>
              <a:pathLst>
                <a:path w="1843" h="1688" extrusionOk="0">
                  <a:moveTo>
                    <a:pt x="1376" y="1"/>
                  </a:moveTo>
                  <a:cubicBezTo>
                    <a:pt x="1345" y="1"/>
                    <a:pt x="1312" y="4"/>
                    <a:pt x="1280" y="11"/>
                  </a:cubicBezTo>
                  <a:cubicBezTo>
                    <a:pt x="675" y="29"/>
                    <a:pt x="156" y="478"/>
                    <a:pt x="70" y="1083"/>
                  </a:cubicBezTo>
                  <a:cubicBezTo>
                    <a:pt x="1" y="1446"/>
                    <a:pt x="208" y="1670"/>
                    <a:pt x="675" y="1688"/>
                  </a:cubicBezTo>
                  <a:cubicBezTo>
                    <a:pt x="1193" y="1480"/>
                    <a:pt x="1643" y="1135"/>
                    <a:pt x="1781" y="513"/>
                  </a:cubicBezTo>
                  <a:cubicBezTo>
                    <a:pt x="1843" y="250"/>
                    <a:pt x="1642" y="1"/>
                    <a:pt x="1376"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50" name="Google Shape;3377;p64">
              <a:extLst>
                <a:ext uri="{FF2B5EF4-FFF2-40B4-BE49-F238E27FC236}">
                  <a16:creationId xmlns:a16="http://schemas.microsoft.com/office/drawing/2014/main" id="{BA5C9A3B-0615-B883-F33C-9754787974CF}"/>
                </a:ext>
              </a:extLst>
            </p:cNvPr>
            <p:cNvSpPr/>
            <p:nvPr/>
          </p:nvSpPr>
          <p:spPr>
            <a:xfrm>
              <a:off x="4323314" y="2068400"/>
              <a:ext cx="53100" cy="116460"/>
            </a:xfrm>
            <a:custGeom>
              <a:avLst/>
              <a:gdLst/>
              <a:ahLst/>
              <a:cxnLst/>
              <a:rect l="l" t="t" r="r" b="b"/>
              <a:pathLst>
                <a:path w="2144" h="5047" extrusionOk="0">
                  <a:moveTo>
                    <a:pt x="1297" y="0"/>
                  </a:moveTo>
                  <a:cubicBezTo>
                    <a:pt x="778" y="0"/>
                    <a:pt x="260" y="363"/>
                    <a:pt x="364" y="795"/>
                  </a:cubicBezTo>
                  <a:cubicBezTo>
                    <a:pt x="640" y="1850"/>
                    <a:pt x="122" y="2731"/>
                    <a:pt x="1" y="3491"/>
                  </a:cubicBezTo>
                  <a:cubicBezTo>
                    <a:pt x="70" y="4338"/>
                    <a:pt x="1" y="5047"/>
                    <a:pt x="951" y="5047"/>
                  </a:cubicBezTo>
                  <a:cubicBezTo>
                    <a:pt x="1781" y="5047"/>
                    <a:pt x="1971" y="4476"/>
                    <a:pt x="2040" y="3785"/>
                  </a:cubicBezTo>
                  <a:cubicBezTo>
                    <a:pt x="2144" y="2748"/>
                    <a:pt x="1642" y="1746"/>
                    <a:pt x="1936" y="692"/>
                  </a:cubicBezTo>
                  <a:cubicBezTo>
                    <a:pt x="2023" y="381"/>
                    <a:pt x="1712" y="0"/>
                    <a:pt x="1297" y="0"/>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51" name="Google Shape;3378;p64">
              <a:extLst>
                <a:ext uri="{FF2B5EF4-FFF2-40B4-BE49-F238E27FC236}">
                  <a16:creationId xmlns:a16="http://schemas.microsoft.com/office/drawing/2014/main" id="{139F1FF9-0FB5-1620-67E4-56B1D9D41A33}"/>
                </a:ext>
              </a:extLst>
            </p:cNvPr>
            <p:cNvSpPr/>
            <p:nvPr/>
          </p:nvSpPr>
          <p:spPr>
            <a:xfrm>
              <a:off x="4678993" y="2258608"/>
              <a:ext cx="92901" cy="41904"/>
            </a:xfrm>
            <a:custGeom>
              <a:avLst/>
              <a:gdLst/>
              <a:ahLst/>
              <a:cxnLst/>
              <a:rect l="l" t="t" r="r" b="b"/>
              <a:pathLst>
                <a:path w="3751" h="1816" extrusionOk="0">
                  <a:moveTo>
                    <a:pt x="1383" y="1"/>
                  </a:moveTo>
                  <a:cubicBezTo>
                    <a:pt x="778" y="87"/>
                    <a:pt x="1" y="18"/>
                    <a:pt x="122" y="640"/>
                  </a:cubicBezTo>
                  <a:cubicBezTo>
                    <a:pt x="329" y="1625"/>
                    <a:pt x="1297" y="1815"/>
                    <a:pt x="2195" y="1815"/>
                  </a:cubicBezTo>
                  <a:cubicBezTo>
                    <a:pt x="2835" y="1815"/>
                    <a:pt x="3751" y="1712"/>
                    <a:pt x="3613" y="951"/>
                  </a:cubicBezTo>
                  <a:cubicBezTo>
                    <a:pt x="3466" y="240"/>
                    <a:pt x="2970" y="188"/>
                    <a:pt x="2455" y="188"/>
                  </a:cubicBezTo>
                  <a:cubicBezTo>
                    <a:pt x="2366" y="188"/>
                    <a:pt x="2276" y="189"/>
                    <a:pt x="2187" y="189"/>
                  </a:cubicBezTo>
                  <a:cubicBezTo>
                    <a:pt x="1880" y="189"/>
                    <a:pt x="1588" y="170"/>
                    <a:pt x="1383"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52" name="Google Shape;3379;p64">
              <a:extLst>
                <a:ext uri="{FF2B5EF4-FFF2-40B4-BE49-F238E27FC236}">
                  <a16:creationId xmlns:a16="http://schemas.microsoft.com/office/drawing/2014/main" id="{78B6B95D-B122-B45F-4E92-F0AF46C27761}"/>
                </a:ext>
              </a:extLst>
            </p:cNvPr>
            <p:cNvSpPr/>
            <p:nvPr/>
          </p:nvSpPr>
          <p:spPr>
            <a:xfrm>
              <a:off x="4892583" y="2270053"/>
              <a:ext cx="50104" cy="34705"/>
            </a:xfrm>
            <a:custGeom>
              <a:avLst/>
              <a:gdLst/>
              <a:ahLst/>
              <a:cxnLst/>
              <a:rect l="l" t="t" r="r" b="b"/>
              <a:pathLst>
                <a:path w="2023" h="1504" extrusionOk="0">
                  <a:moveTo>
                    <a:pt x="1294" y="1"/>
                  </a:moveTo>
                  <a:cubicBezTo>
                    <a:pt x="1249" y="1"/>
                    <a:pt x="1204" y="3"/>
                    <a:pt x="1158" y="6"/>
                  </a:cubicBezTo>
                  <a:cubicBezTo>
                    <a:pt x="691" y="144"/>
                    <a:pt x="0" y="109"/>
                    <a:pt x="17" y="904"/>
                  </a:cubicBezTo>
                  <a:cubicBezTo>
                    <a:pt x="17" y="1352"/>
                    <a:pt x="364" y="1503"/>
                    <a:pt x="748" y="1503"/>
                  </a:cubicBezTo>
                  <a:cubicBezTo>
                    <a:pt x="809" y="1503"/>
                    <a:pt x="872" y="1499"/>
                    <a:pt x="933" y="1492"/>
                  </a:cubicBezTo>
                  <a:cubicBezTo>
                    <a:pt x="1486" y="1440"/>
                    <a:pt x="2022" y="1233"/>
                    <a:pt x="2022" y="593"/>
                  </a:cubicBezTo>
                  <a:cubicBezTo>
                    <a:pt x="2022" y="156"/>
                    <a:pt x="1711" y="1"/>
                    <a:pt x="1294" y="1"/>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sp>
          <p:nvSpPr>
            <p:cNvPr id="53" name="Google Shape;3380;p64">
              <a:extLst>
                <a:ext uri="{FF2B5EF4-FFF2-40B4-BE49-F238E27FC236}">
                  <a16:creationId xmlns:a16="http://schemas.microsoft.com/office/drawing/2014/main" id="{C680F85B-F16E-B6C2-6034-AEA11BFDFEEE}"/>
                </a:ext>
              </a:extLst>
            </p:cNvPr>
            <p:cNvSpPr/>
            <p:nvPr/>
          </p:nvSpPr>
          <p:spPr>
            <a:xfrm>
              <a:off x="4189375" y="2144940"/>
              <a:ext cx="44506" cy="35236"/>
            </a:xfrm>
            <a:custGeom>
              <a:avLst/>
              <a:gdLst/>
              <a:ahLst/>
              <a:cxnLst/>
              <a:rect l="l" t="t" r="r" b="b"/>
              <a:pathLst>
                <a:path w="1797" h="1527" extrusionOk="0">
                  <a:moveTo>
                    <a:pt x="812" y="0"/>
                  </a:moveTo>
                  <a:cubicBezTo>
                    <a:pt x="383" y="0"/>
                    <a:pt x="1" y="211"/>
                    <a:pt x="34" y="710"/>
                  </a:cubicBezTo>
                  <a:cubicBezTo>
                    <a:pt x="34" y="1164"/>
                    <a:pt x="400" y="1527"/>
                    <a:pt x="845" y="1527"/>
                  </a:cubicBezTo>
                  <a:cubicBezTo>
                    <a:pt x="874" y="1527"/>
                    <a:pt x="903" y="1525"/>
                    <a:pt x="933" y="1522"/>
                  </a:cubicBezTo>
                  <a:cubicBezTo>
                    <a:pt x="1382" y="1522"/>
                    <a:pt x="1745" y="1315"/>
                    <a:pt x="1797" y="796"/>
                  </a:cubicBezTo>
                  <a:cubicBezTo>
                    <a:pt x="1745" y="226"/>
                    <a:pt x="1330" y="19"/>
                    <a:pt x="864" y="1"/>
                  </a:cubicBezTo>
                  <a:cubicBezTo>
                    <a:pt x="847" y="1"/>
                    <a:pt x="829" y="0"/>
                    <a:pt x="812" y="0"/>
                  </a:cubicBezTo>
                  <a:close/>
                </a:path>
              </a:pathLst>
            </a:custGeom>
            <a:grpFill/>
            <a:ln w="9525" cap="flat" cmpd="sng">
              <a:solidFill>
                <a:srgbClr val="A5B7C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DBD6B5"/>
                </a:solidFill>
              </a:endParaRPr>
            </a:p>
          </p:txBody>
        </p:sp>
      </p:grpSp>
      <p:sp>
        <p:nvSpPr>
          <p:cNvPr id="54" name="TextBox 53">
            <a:extLst>
              <a:ext uri="{FF2B5EF4-FFF2-40B4-BE49-F238E27FC236}">
                <a16:creationId xmlns:a16="http://schemas.microsoft.com/office/drawing/2014/main" id="{A073E149-612E-3977-EBCC-5DE8D34DAE3F}"/>
              </a:ext>
            </a:extLst>
          </p:cNvPr>
          <p:cNvSpPr txBox="1"/>
          <p:nvPr/>
        </p:nvSpPr>
        <p:spPr>
          <a:xfrm>
            <a:off x="5653668" y="1460810"/>
            <a:ext cx="184731" cy="307777"/>
          </a:xfrm>
          <a:prstGeom prst="rect">
            <a:avLst/>
          </a:prstGeom>
          <a:noFill/>
        </p:spPr>
        <p:txBody>
          <a:bodyPr wrap="none" rtlCol="0">
            <a:spAutoFit/>
          </a:bodyPr>
          <a:lstStyle/>
          <a:p>
            <a:endParaRPr lang="en-US" dirty="0"/>
          </a:p>
        </p:txBody>
      </p:sp>
      <p:cxnSp>
        <p:nvCxnSpPr>
          <p:cNvPr id="58" name="Straight Arrow Connector 57">
            <a:extLst>
              <a:ext uri="{FF2B5EF4-FFF2-40B4-BE49-F238E27FC236}">
                <a16:creationId xmlns:a16="http://schemas.microsoft.com/office/drawing/2014/main" id="{CA90EC82-EADF-7C4C-17DD-75D199400CC6}"/>
              </a:ext>
            </a:extLst>
          </p:cNvPr>
          <p:cNvCxnSpPr>
            <a:cxnSpLocks/>
          </p:cNvCxnSpPr>
          <p:nvPr/>
        </p:nvCxnSpPr>
        <p:spPr>
          <a:xfrm flipV="1">
            <a:off x="1095163" y="2548603"/>
            <a:ext cx="1009822" cy="252719"/>
          </a:xfrm>
          <a:prstGeom prst="straightConnector1">
            <a:avLst/>
          </a:prstGeom>
          <a:ln w="25400">
            <a:solidFill>
              <a:schemeClr val="bg2"/>
            </a:solidFill>
            <a:tailEnd type="triangle"/>
          </a:ln>
        </p:spPr>
        <p:style>
          <a:lnRef idx="1">
            <a:schemeClr val="dk1"/>
          </a:lnRef>
          <a:fillRef idx="0">
            <a:schemeClr val="dk1"/>
          </a:fillRef>
          <a:effectRef idx="0">
            <a:schemeClr val="dk1"/>
          </a:effectRef>
          <a:fontRef idx="minor">
            <a:schemeClr val="tx1"/>
          </a:fontRef>
        </p:style>
      </p:cxnSp>
      <p:sp>
        <p:nvSpPr>
          <p:cNvPr id="61" name="Google Shape;571;p39">
            <a:extLst>
              <a:ext uri="{FF2B5EF4-FFF2-40B4-BE49-F238E27FC236}">
                <a16:creationId xmlns:a16="http://schemas.microsoft.com/office/drawing/2014/main" id="{371A56BC-09BC-A9CB-F8B5-87FC03B820D9}"/>
              </a:ext>
            </a:extLst>
          </p:cNvPr>
          <p:cNvSpPr txBox="1">
            <a:spLocks/>
          </p:cNvSpPr>
          <p:nvPr/>
        </p:nvSpPr>
        <p:spPr>
          <a:xfrm rot="21055839">
            <a:off x="2759123" y="2393002"/>
            <a:ext cx="1131644" cy="457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1pPr>
            <a:lvl2pPr marL="914400" marR="0" lvl="1"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2pPr>
            <a:lvl3pPr marL="1371600" marR="0" lvl="2"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3pPr>
            <a:lvl4pPr marL="1828800" marR="0" lvl="3"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4pPr>
            <a:lvl5pPr marL="2286000" marR="0" lvl="4"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5pPr>
            <a:lvl6pPr marL="2743200" marR="0" lvl="5"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6pPr>
            <a:lvl7pPr marL="3200400" marR="0" lvl="6"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7pPr>
            <a:lvl8pPr marL="3657600" marR="0" lvl="7"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8pPr>
            <a:lvl9pPr marL="4114800" marR="0" lvl="8" indent="-317500" algn="l" rtl="0">
              <a:lnSpc>
                <a:spcPct val="100000"/>
              </a:lnSpc>
              <a:spcBef>
                <a:spcPts val="1600"/>
              </a:spcBef>
              <a:spcAft>
                <a:spcPts val="160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9pPr>
          </a:lstStyle>
          <a:p>
            <a:pPr marL="0" indent="0" algn="r">
              <a:spcAft>
                <a:spcPts val="1600"/>
              </a:spcAft>
              <a:buFont typeface="Josefin Sans Light"/>
              <a:buNone/>
            </a:pPr>
            <a:r>
              <a:rPr lang="en-GB" sz="1500" dirty="0">
                <a:latin typeface="Cinzel Decorative"/>
                <a:ea typeface="Cinzel Decorative"/>
                <a:cs typeface="Cinzel Decorative"/>
                <a:sym typeface="Cinzel Decorative"/>
              </a:rPr>
              <a:t>London</a:t>
            </a:r>
          </a:p>
        </p:txBody>
      </p:sp>
      <p:cxnSp>
        <p:nvCxnSpPr>
          <p:cNvPr id="62" name="Straight Arrow Connector 61">
            <a:extLst>
              <a:ext uri="{FF2B5EF4-FFF2-40B4-BE49-F238E27FC236}">
                <a16:creationId xmlns:a16="http://schemas.microsoft.com/office/drawing/2014/main" id="{109E84B5-299D-9676-73E1-0A703B3ACEEC}"/>
              </a:ext>
            </a:extLst>
          </p:cNvPr>
          <p:cNvCxnSpPr>
            <a:cxnSpLocks/>
          </p:cNvCxnSpPr>
          <p:nvPr/>
        </p:nvCxnSpPr>
        <p:spPr>
          <a:xfrm flipV="1">
            <a:off x="3740666" y="2233140"/>
            <a:ext cx="301103" cy="214209"/>
          </a:xfrm>
          <a:prstGeom prst="straightConnector1">
            <a:avLst/>
          </a:prstGeom>
          <a:ln w="25400">
            <a:solidFill>
              <a:schemeClr val="bg2"/>
            </a:solidFill>
            <a:tailEnd type="triangle"/>
          </a:ln>
        </p:spPr>
        <p:style>
          <a:lnRef idx="1">
            <a:schemeClr val="dk1"/>
          </a:lnRef>
          <a:fillRef idx="0">
            <a:schemeClr val="dk1"/>
          </a:fillRef>
          <a:effectRef idx="0">
            <a:schemeClr val="dk1"/>
          </a:effectRef>
          <a:fontRef idx="minor">
            <a:schemeClr val="tx1"/>
          </a:fontRef>
        </p:style>
      </p:cxnSp>
      <p:sp>
        <p:nvSpPr>
          <p:cNvPr id="513" name="Google Shape;571;p39">
            <a:extLst>
              <a:ext uri="{FF2B5EF4-FFF2-40B4-BE49-F238E27FC236}">
                <a16:creationId xmlns:a16="http://schemas.microsoft.com/office/drawing/2014/main" id="{69941C8E-7963-39D3-C9BA-10AA25332E6C}"/>
              </a:ext>
            </a:extLst>
          </p:cNvPr>
          <p:cNvSpPr txBox="1">
            <a:spLocks/>
          </p:cNvSpPr>
          <p:nvPr/>
        </p:nvSpPr>
        <p:spPr>
          <a:xfrm rot="21055839">
            <a:off x="3844630" y="1197448"/>
            <a:ext cx="1647377" cy="472487"/>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1pPr>
            <a:lvl2pPr marL="914400" marR="0" lvl="1"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2pPr>
            <a:lvl3pPr marL="1371600" marR="0" lvl="2"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3pPr>
            <a:lvl4pPr marL="1828800" marR="0" lvl="3"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4pPr>
            <a:lvl5pPr marL="2286000" marR="0" lvl="4"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5pPr>
            <a:lvl6pPr marL="2743200" marR="0" lvl="5"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6pPr>
            <a:lvl7pPr marL="3200400" marR="0" lvl="6"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7pPr>
            <a:lvl8pPr marL="3657600" marR="0" lvl="7"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8pPr>
            <a:lvl9pPr marL="4114800" marR="0" lvl="8" indent="-317500" algn="l" rtl="0">
              <a:lnSpc>
                <a:spcPct val="100000"/>
              </a:lnSpc>
              <a:spcBef>
                <a:spcPts val="1600"/>
              </a:spcBef>
              <a:spcAft>
                <a:spcPts val="160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9pPr>
          </a:lstStyle>
          <a:p>
            <a:pPr marL="0" indent="0" algn="r">
              <a:spcAft>
                <a:spcPts val="1600"/>
              </a:spcAft>
              <a:buFont typeface="Josefin Sans Light"/>
              <a:buNone/>
            </a:pPr>
            <a:r>
              <a:rPr lang="en-GB" sz="1500" dirty="0">
                <a:latin typeface="Cinzel Decorative"/>
                <a:ea typeface="Cinzel Decorative"/>
                <a:cs typeface="Cinzel Decorative"/>
                <a:sym typeface="Cinzel Decorative"/>
              </a:rPr>
              <a:t>Edinburgh</a:t>
            </a:r>
          </a:p>
        </p:txBody>
      </p:sp>
      <p:cxnSp>
        <p:nvCxnSpPr>
          <p:cNvPr id="514" name="Straight Arrow Connector 513">
            <a:extLst>
              <a:ext uri="{FF2B5EF4-FFF2-40B4-BE49-F238E27FC236}">
                <a16:creationId xmlns:a16="http://schemas.microsoft.com/office/drawing/2014/main" id="{BBEBDC32-9125-5E28-7EAD-37653D5C64EF}"/>
              </a:ext>
            </a:extLst>
          </p:cNvPr>
          <p:cNvCxnSpPr>
            <a:cxnSpLocks/>
          </p:cNvCxnSpPr>
          <p:nvPr/>
        </p:nvCxnSpPr>
        <p:spPr>
          <a:xfrm flipH="1">
            <a:off x="4097102" y="1603312"/>
            <a:ext cx="265454" cy="548208"/>
          </a:xfrm>
          <a:prstGeom prst="straightConnector1">
            <a:avLst/>
          </a:prstGeom>
          <a:ln w="25400">
            <a:solidFill>
              <a:schemeClr val="bg2"/>
            </a:solidFill>
            <a:tailEnd type="triangle"/>
          </a:ln>
        </p:spPr>
        <p:style>
          <a:lnRef idx="1">
            <a:schemeClr val="dk1"/>
          </a:lnRef>
          <a:fillRef idx="0">
            <a:schemeClr val="dk1"/>
          </a:fillRef>
          <a:effectRef idx="0">
            <a:schemeClr val="dk1"/>
          </a:effectRef>
          <a:fontRef idx="minor">
            <a:schemeClr val="tx1"/>
          </a:fontRef>
        </p:style>
      </p:cxnSp>
      <p:sp>
        <p:nvSpPr>
          <p:cNvPr id="575" name="Google Shape;571;p39">
            <a:extLst>
              <a:ext uri="{FF2B5EF4-FFF2-40B4-BE49-F238E27FC236}">
                <a16:creationId xmlns:a16="http://schemas.microsoft.com/office/drawing/2014/main" id="{B04AB0C7-7868-348D-C80D-64E3714FB66B}"/>
              </a:ext>
            </a:extLst>
          </p:cNvPr>
          <p:cNvSpPr txBox="1">
            <a:spLocks/>
          </p:cNvSpPr>
          <p:nvPr/>
        </p:nvSpPr>
        <p:spPr>
          <a:xfrm rot="1921523">
            <a:off x="2520697" y="3065131"/>
            <a:ext cx="1513074" cy="457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1pPr>
            <a:lvl2pPr marL="914400" marR="0" lvl="1"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2pPr>
            <a:lvl3pPr marL="1371600" marR="0" lvl="2"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3pPr>
            <a:lvl4pPr marL="1828800" marR="0" lvl="3"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4pPr>
            <a:lvl5pPr marL="2286000" marR="0" lvl="4"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5pPr>
            <a:lvl6pPr marL="2743200" marR="0" lvl="5"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6pPr>
            <a:lvl7pPr marL="3200400" marR="0" lvl="6"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7pPr>
            <a:lvl8pPr marL="3657600" marR="0" lvl="7"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8pPr>
            <a:lvl9pPr marL="4114800" marR="0" lvl="8" indent="-317500" algn="l" rtl="0">
              <a:lnSpc>
                <a:spcPct val="100000"/>
              </a:lnSpc>
              <a:spcBef>
                <a:spcPts val="1600"/>
              </a:spcBef>
              <a:spcAft>
                <a:spcPts val="160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9pPr>
          </a:lstStyle>
          <a:p>
            <a:pPr marL="0" indent="0" algn="r">
              <a:spcAft>
                <a:spcPts val="1600"/>
              </a:spcAft>
              <a:buFont typeface="Josefin Sans Light"/>
              <a:buNone/>
            </a:pPr>
            <a:r>
              <a:rPr lang="en-GB" sz="1500" dirty="0">
                <a:latin typeface="Cinzel Decorative"/>
                <a:ea typeface="Cinzel Decorative"/>
                <a:cs typeface="Cinzel Decorative"/>
                <a:sym typeface="Cinzel Decorative"/>
              </a:rPr>
              <a:t>Amsterdam</a:t>
            </a:r>
          </a:p>
        </p:txBody>
      </p:sp>
      <p:cxnSp>
        <p:nvCxnSpPr>
          <p:cNvPr id="576" name="Straight Arrow Connector 575">
            <a:extLst>
              <a:ext uri="{FF2B5EF4-FFF2-40B4-BE49-F238E27FC236}">
                <a16:creationId xmlns:a16="http://schemas.microsoft.com/office/drawing/2014/main" id="{BB3284C2-32DE-0426-D2E8-04BFB0B4C0FB}"/>
              </a:ext>
            </a:extLst>
          </p:cNvPr>
          <p:cNvCxnSpPr>
            <a:cxnSpLocks/>
          </p:cNvCxnSpPr>
          <p:nvPr/>
        </p:nvCxnSpPr>
        <p:spPr>
          <a:xfrm flipV="1">
            <a:off x="3385024" y="2340244"/>
            <a:ext cx="890018" cy="758966"/>
          </a:xfrm>
          <a:prstGeom prst="straightConnector1">
            <a:avLst/>
          </a:prstGeom>
          <a:ln w="25400">
            <a:solidFill>
              <a:schemeClr val="bg2"/>
            </a:solidFill>
            <a:tailEnd type="triangle"/>
          </a:ln>
        </p:spPr>
        <p:style>
          <a:lnRef idx="1">
            <a:schemeClr val="dk1"/>
          </a:lnRef>
          <a:fillRef idx="0">
            <a:schemeClr val="dk1"/>
          </a:fillRef>
          <a:effectRef idx="0">
            <a:schemeClr val="dk1"/>
          </a:effectRef>
          <a:fontRef idx="minor">
            <a:schemeClr val="tx1"/>
          </a:fontRef>
        </p:style>
      </p:cxnSp>
      <p:sp>
        <p:nvSpPr>
          <p:cNvPr id="578" name="Google Shape;571;p39">
            <a:extLst>
              <a:ext uri="{FF2B5EF4-FFF2-40B4-BE49-F238E27FC236}">
                <a16:creationId xmlns:a16="http://schemas.microsoft.com/office/drawing/2014/main" id="{81087D3F-EC69-4542-0FE4-C6D929DCA172}"/>
              </a:ext>
            </a:extLst>
          </p:cNvPr>
          <p:cNvSpPr txBox="1">
            <a:spLocks/>
          </p:cNvSpPr>
          <p:nvPr/>
        </p:nvSpPr>
        <p:spPr>
          <a:xfrm rot="1921523">
            <a:off x="5751268" y="3783954"/>
            <a:ext cx="824986" cy="457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1pPr>
            <a:lvl2pPr marL="914400" marR="0" lvl="1"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2pPr>
            <a:lvl3pPr marL="1371600" marR="0" lvl="2"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3pPr>
            <a:lvl4pPr marL="1828800" marR="0" lvl="3"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4pPr>
            <a:lvl5pPr marL="2286000" marR="0" lvl="4"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5pPr>
            <a:lvl6pPr marL="2743200" marR="0" lvl="5"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6pPr>
            <a:lvl7pPr marL="3200400" marR="0" lvl="6"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7pPr>
            <a:lvl8pPr marL="3657600" marR="0" lvl="7"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8pPr>
            <a:lvl9pPr marL="4114800" marR="0" lvl="8" indent="-317500" algn="l" rtl="0">
              <a:lnSpc>
                <a:spcPct val="100000"/>
              </a:lnSpc>
              <a:spcBef>
                <a:spcPts val="1600"/>
              </a:spcBef>
              <a:spcAft>
                <a:spcPts val="160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9pPr>
          </a:lstStyle>
          <a:p>
            <a:pPr marL="0" indent="0" algn="r">
              <a:spcAft>
                <a:spcPts val="1600"/>
              </a:spcAft>
              <a:buFont typeface="Josefin Sans Light"/>
              <a:buNone/>
            </a:pPr>
            <a:r>
              <a:rPr lang="en-GB" sz="1500" dirty="0">
                <a:latin typeface="Cinzel Decorative"/>
                <a:ea typeface="Cinzel Decorative"/>
                <a:cs typeface="Cinzel Decorative"/>
                <a:sym typeface="Cinzel Decorative"/>
              </a:rPr>
              <a:t>Dubai</a:t>
            </a:r>
          </a:p>
        </p:txBody>
      </p:sp>
      <p:cxnSp>
        <p:nvCxnSpPr>
          <p:cNvPr id="579" name="Straight Arrow Connector 578">
            <a:extLst>
              <a:ext uri="{FF2B5EF4-FFF2-40B4-BE49-F238E27FC236}">
                <a16:creationId xmlns:a16="http://schemas.microsoft.com/office/drawing/2014/main" id="{A78822AC-47EA-BAB4-67FB-EC2FB1E97346}"/>
              </a:ext>
            </a:extLst>
          </p:cNvPr>
          <p:cNvCxnSpPr>
            <a:cxnSpLocks/>
          </p:cNvCxnSpPr>
          <p:nvPr/>
        </p:nvCxnSpPr>
        <p:spPr>
          <a:xfrm flipH="1" flipV="1">
            <a:off x="5492614" y="3102025"/>
            <a:ext cx="319265" cy="634760"/>
          </a:xfrm>
          <a:prstGeom prst="straightConnector1">
            <a:avLst/>
          </a:prstGeom>
          <a:ln w="25400">
            <a:solidFill>
              <a:schemeClr val="bg2"/>
            </a:solidFill>
            <a:tailEnd type="triangle"/>
          </a:ln>
        </p:spPr>
        <p:style>
          <a:lnRef idx="1">
            <a:schemeClr val="dk1"/>
          </a:lnRef>
          <a:fillRef idx="0">
            <a:schemeClr val="dk1"/>
          </a:fillRef>
          <a:effectRef idx="0">
            <a:schemeClr val="dk1"/>
          </a:effectRef>
          <a:fontRef idx="minor">
            <a:schemeClr val="tx1"/>
          </a:fontRef>
        </p:style>
      </p:cxnSp>
      <p:sp>
        <p:nvSpPr>
          <p:cNvPr id="582" name="Google Shape;571;p39">
            <a:extLst>
              <a:ext uri="{FF2B5EF4-FFF2-40B4-BE49-F238E27FC236}">
                <a16:creationId xmlns:a16="http://schemas.microsoft.com/office/drawing/2014/main" id="{C5C57416-B93E-4B5B-9168-57755CD970C8}"/>
              </a:ext>
            </a:extLst>
          </p:cNvPr>
          <p:cNvSpPr txBox="1">
            <a:spLocks/>
          </p:cNvSpPr>
          <p:nvPr/>
        </p:nvSpPr>
        <p:spPr>
          <a:xfrm>
            <a:off x="7234196" y="2989632"/>
            <a:ext cx="1328815" cy="457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1pPr>
            <a:lvl2pPr marL="914400" marR="0" lvl="1"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2pPr>
            <a:lvl3pPr marL="1371600" marR="0" lvl="2"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3pPr>
            <a:lvl4pPr marL="1828800" marR="0" lvl="3"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4pPr>
            <a:lvl5pPr marL="2286000" marR="0" lvl="4"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5pPr>
            <a:lvl6pPr marL="2743200" marR="0" lvl="5"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6pPr>
            <a:lvl7pPr marL="3200400" marR="0" lvl="6"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7pPr>
            <a:lvl8pPr marL="3657600" marR="0" lvl="7" indent="-317500" algn="l" rtl="0">
              <a:lnSpc>
                <a:spcPct val="100000"/>
              </a:lnSpc>
              <a:spcBef>
                <a:spcPts val="1600"/>
              </a:spcBef>
              <a:spcAft>
                <a:spcPts val="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8pPr>
            <a:lvl9pPr marL="4114800" marR="0" lvl="8" indent="-317500" algn="l" rtl="0">
              <a:lnSpc>
                <a:spcPct val="100000"/>
              </a:lnSpc>
              <a:spcBef>
                <a:spcPts val="1600"/>
              </a:spcBef>
              <a:spcAft>
                <a:spcPts val="1600"/>
              </a:spcAft>
              <a:buClr>
                <a:schemeClr val="lt1"/>
              </a:buClr>
              <a:buSzPts val="1400"/>
              <a:buFont typeface="Josefin Sans Light"/>
              <a:buChar char="■"/>
              <a:defRPr sz="1400" b="0" i="0" u="none" strike="noStrike" cap="none">
                <a:solidFill>
                  <a:schemeClr val="lt1"/>
                </a:solidFill>
                <a:latin typeface="Josefin Sans Light"/>
                <a:ea typeface="Josefin Sans Light"/>
                <a:cs typeface="Josefin Sans Light"/>
                <a:sym typeface="Josefin Sans Light"/>
              </a:defRPr>
            </a:lvl9pPr>
          </a:lstStyle>
          <a:p>
            <a:pPr marL="0" indent="0" algn="r">
              <a:spcAft>
                <a:spcPts val="1600"/>
              </a:spcAft>
              <a:buFont typeface="Josefin Sans Light"/>
              <a:buNone/>
            </a:pPr>
            <a:r>
              <a:rPr lang="en-GB" sz="1500" dirty="0">
                <a:latin typeface="Cinzel Decorative"/>
                <a:ea typeface="Cinzel Decorative"/>
                <a:cs typeface="Cinzel Decorative"/>
                <a:sym typeface="Cinzel Decorative"/>
              </a:rPr>
              <a:t>Shanghai</a:t>
            </a:r>
          </a:p>
        </p:txBody>
      </p:sp>
      <p:cxnSp>
        <p:nvCxnSpPr>
          <p:cNvPr id="583" name="Straight Arrow Connector 582">
            <a:extLst>
              <a:ext uri="{FF2B5EF4-FFF2-40B4-BE49-F238E27FC236}">
                <a16:creationId xmlns:a16="http://schemas.microsoft.com/office/drawing/2014/main" id="{222F7195-549B-78C7-F459-C85F949E2710}"/>
              </a:ext>
            </a:extLst>
          </p:cNvPr>
          <p:cNvCxnSpPr>
            <a:cxnSpLocks/>
          </p:cNvCxnSpPr>
          <p:nvPr/>
        </p:nvCxnSpPr>
        <p:spPr>
          <a:xfrm flipH="1" flipV="1">
            <a:off x="6738614" y="2718772"/>
            <a:ext cx="745699" cy="279012"/>
          </a:xfrm>
          <a:prstGeom prst="straightConnector1">
            <a:avLst/>
          </a:prstGeom>
          <a:ln w="25400">
            <a:solidFill>
              <a:schemeClr val="bg2"/>
            </a:solidFill>
            <a:tailEnd type="triangle"/>
          </a:ln>
        </p:spPr>
        <p:style>
          <a:lnRef idx="1">
            <a:schemeClr val="dk1"/>
          </a:lnRef>
          <a:fillRef idx="0">
            <a:schemeClr val="dk1"/>
          </a:fillRef>
          <a:effectRef idx="0">
            <a:schemeClr val="dk1"/>
          </a:effectRef>
          <a:fontRef idx="minor">
            <a:schemeClr val="tx1"/>
          </a:fontRef>
        </p:style>
      </p:cxn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11"/>
        <p:cNvGrpSpPr/>
        <p:nvPr/>
      </p:nvGrpSpPr>
      <p:grpSpPr>
        <a:xfrm>
          <a:off x="0" y="0"/>
          <a:ext cx="0" cy="0"/>
          <a:chOff x="0" y="0"/>
          <a:chExt cx="0" cy="0"/>
        </a:xfrm>
      </p:grpSpPr>
      <p:sp>
        <p:nvSpPr>
          <p:cNvPr id="512" name="Google Shape;512;p38"/>
          <p:cNvSpPr txBox="1">
            <a:spLocks noGrp="1"/>
          </p:cNvSpPr>
          <p:nvPr>
            <p:ph type="title"/>
          </p:nvPr>
        </p:nvSpPr>
        <p:spPr>
          <a:xfrm>
            <a:off x="2189664" y="4251345"/>
            <a:ext cx="4563900" cy="531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1000" dirty="0">
                <a:solidFill>
                  <a:schemeClr val="bg1"/>
                </a:solidFill>
              </a:rPr>
              <a:t>—</a:t>
            </a:r>
            <a:r>
              <a:rPr lang="en-GB" sz="1000" b="0" i="0" dirty="0">
                <a:solidFill>
                  <a:schemeClr val="bg1"/>
                </a:solidFill>
                <a:effectLst/>
                <a:latin typeface="Calibri" panose="020F0502020204030204" pitchFamily="34" charset="0"/>
              </a:rPr>
              <a:t>Hilton Group. (2023.)</a:t>
            </a:r>
            <a:endParaRPr sz="1000" dirty="0">
              <a:solidFill>
                <a:schemeClr val="bg1"/>
              </a:solidFill>
            </a:endParaRPr>
          </a:p>
        </p:txBody>
      </p:sp>
      <p:sp>
        <p:nvSpPr>
          <p:cNvPr id="513" name="Google Shape;513;p38"/>
          <p:cNvSpPr txBox="1">
            <a:spLocks noGrp="1"/>
          </p:cNvSpPr>
          <p:nvPr>
            <p:ph type="subTitle" idx="1"/>
          </p:nvPr>
        </p:nvSpPr>
        <p:spPr>
          <a:xfrm>
            <a:off x="1023750" y="902963"/>
            <a:ext cx="7096500" cy="2824617"/>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1500" dirty="0">
                <a:solidFill>
                  <a:schemeClr val="bg1"/>
                </a:solidFill>
                <a:latin typeface=""/>
              </a:rPr>
              <a:t>At Astoria they try to gave you the best experience ever with personal concierge he will learn your preferences before you arrive and tailor your stay to your exact specifications, </a:t>
            </a:r>
            <a:r>
              <a:rPr lang="en-GB" sz="1500" b="0" i="0" dirty="0">
                <a:solidFill>
                  <a:schemeClr val="bg1"/>
                </a:solidFill>
                <a:effectLst/>
                <a:latin typeface=""/>
              </a:rPr>
              <a:t>ensuring your favourite </a:t>
            </a:r>
            <a:r>
              <a:rPr lang="en-GB" sz="1500" dirty="0">
                <a:solidFill>
                  <a:schemeClr val="bg1"/>
                </a:solidFill>
                <a:latin typeface=""/>
              </a:rPr>
              <a:t>kitchen</a:t>
            </a:r>
            <a:r>
              <a:rPr lang="en-GB" sz="1500" b="0" i="0" dirty="0">
                <a:solidFill>
                  <a:schemeClr val="bg1"/>
                </a:solidFill>
                <a:effectLst/>
                <a:latin typeface=""/>
              </a:rPr>
              <a:t> is available, adding a unique touch to a special occasion.</a:t>
            </a:r>
          </a:p>
          <a:p>
            <a:pPr marL="0" lvl="0" indent="0" algn="ctr" rtl="0">
              <a:spcBef>
                <a:spcPts val="0"/>
              </a:spcBef>
              <a:spcAft>
                <a:spcPts val="0"/>
              </a:spcAft>
              <a:buNone/>
            </a:pPr>
            <a:endParaRPr lang="en-GB" sz="1500" b="0" i="0" dirty="0">
              <a:solidFill>
                <a:schemeClr val="bg1"/>
              </a:solidFill>
              <a:effectLst/>
              <a:latin typeface=""/>
            </a:endParaRPr>
          </a:p>
          <a:p>
            <a:pPr marL="0" lvl="0" indent="0" algn="ctr" rtl="0">
              <a:spcBef>
                <a:spcPts val="0"/>
              </a:spcBef>
              <a:spcAft>
                <a:spcPts val="0"/>
              </a:spcAft>
              <a:buNone/>
            </a:pPr>
            <a:r>
              <a:rPr lang="en-GB" sz="1500" dirty="0">
                <a:solidFill>
                  <a:schemeClr val="bg1"/>
                </a:solidFill>
                <a:latin typeface=""/>
              </a:rPr>
              <a:t>They want your</a:t>
            </a:r>
            <a:r>
              <a:rPr lang="en-GB" sz="1500" b="0" i="0" dirty="0">
                <a:solidFill>
                  <a:schemeClr val="bg1"/>
                </a:solidFill>
                <a:effectLst/>
                <a:latin typeface=""/>
              </a:rPr>
              <a:t> departure be as unforgettable as your stay. Complimentary bag-packing and swift checkout ensure you’ll be eager to return to Waldorf Astoria Hotels &amp; Resorts</a:t>
            </a:r>
            <a:r>
              <a:rPr lang="en" sz="1500" dirty="0">
                <a:solidFill>
                  <a:schemeClr val="bg1"/>
                </a:solidFill>
                <a:latin typeface=""/>
              </a:rPr>
              <a:t>. </a:t>
            </a:r>
          </a:p>
          <a:p>
            <a:pPr marL="0" lvl="0" indent="0" algn="ctr" rtl="0">
              <a:spcBef>
                <a:spcPts val="0"/>
              </a:spcBef>
              <a:spcAft>
                <a:spcPts val="0"/>
              </a:spcAft>
              <a:buNone/>
            </a:pPr>
            <a:endParaRPr lang="en" sz="1500" dirty="0">
              <a:solidFill>
                <a:schemeClr val="bg1"/>
              </a:solidFill>
              <a:latin typeface=""/>
            </a:endParaRPr>
          </a:p>
          <a:p>
            <a:pPr marL="0" lvl="0" indent="0" algn="ctr" rtl="0">
              <a:spcBef>
                <a:spcPts val="0"/>
              </a:spcBef>
              <a:spcAft>
                <a:spcPts val="0"/>
              </a:spcAft>
              <a:buNone/>
            </a:pPr>
            <a:r>
              <a:rPr lang="en-GB" sz="1500" b="0" i="0" dirty="0">
                <a:solidFill>
                  <a:schemeClr val="bg1"/>
                </a:solidFill>
                <a:effectLst/>
                <a:latin typeface=""/>
              </a:rPr>
              <a:t>From take-off to turn down, we partner with the highest quality brands to bring you an experience that is truly remarkable.</a:t>
            </a:r>
            <a:endParaRPr sz="1500" dirty="0">
              <a:solidFill>
                <a:schemeClr val="bg1"/>
              </a:solidFill>
              <a:latin typeface=""/>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694"/>
        <p:cNvGrpSpPr/>
        <p:nvPr/>
      </p:nvGrpSpPr>
      <p:grpSpPr>
        <a:xfrm>
          <a:off x="0" y="0"/>
          <a:ext cx="0" cy="0"/>
          <a:chOff x="0" y="0"/>
          <a:chExt cx="0" cy="0"/>
        </a:xfrm>
      </p:grpSpPr>
      <p:sp>
        <p:nvSpPr>
          <p:cNvPr id="695" name="Google Shape;695;p42"/>
          <p:cNvSpPr txBox="1">
            <a:spLocks noGrp="1"/>
          </p:cNvSpPr>
          <p:nvPr>
            <p:ph type="title"/>
          </p:nvPr>
        </p:nvSpPr>
        <p:spPr>
          <a:xfrm>
            <a:off x="720000" y="365760"/>
            <a:ext cx="7704000" cy="548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t>role and function of </a:t>
            </a:r>
            <a:br>
              <a:rPr lang="en-GB" dirty="0"/>
            </a:br>
            <a:r>
              <a:rPr lang="en-GB" dirty="0"/>
              <a:t>guest services</a:t>
            </a:r>
          </a:p>
        </p:txBody>
      </p:sp>
      <p:sp>
        <p:nvSpPr>
          <p:cNvPr id="696" name="Google Shape;696;p42"/>
          <p:cNvSpPr txBox="1">
            <a:spLocks noGrp="1"/>
          </p:cNvSpPr>
          <p:nvPr>
            <p:ph type="subTitle" idx="1"/>
          </p:nvPr>
        </p:nvSpPr>
        <p:spPr>
          <a:xfrm>
            <a:off x="1372957" y="2903188"/>
            <a:ext cx="27432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Everything for the guest </a:t>
            </a:r>
            <a:endParaRPr dirty="0"/>
          </a:p>
        </p:txBody>
      </p:sp>
      <p:sp>
        <p:nvSpPr>
          <p:cNvPr id="697" name="Google Shape;697;p42"/>
          <p:cNvSpPr txBox="1">
            <a:spLocks noGrp="1"/>
          </p:cNvSpPr>
          <p:nvPr>
            <p:ph type="subTitle" idx="2"/>
          </p:nvPr>
        </p:nvSpPr>
        <p:spPr>
          <a:xfrm>
            <a:off x="5027845" y="2903188"/>
            <a:ext cx="27432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t>Affordable cost</a:t>
            </a:r>
            <a:endParaRPr dirty="0"/>
          </a:p>
        </p:txBody>
      </p:sp>
      <p:cxnSp>
        <p:nvCxnSpPr>
          <p:cNvPr id="700" name="Google Shape;700;p42"/>
          <p:cNvCxnSpPr/>
          <p:nvPr/>
        </p:nvCxnSpPr>
        <p:spPr>
          <a:xfrm>
            <a:off x="2430007" y="3450794"/>
            <a:ext cx="629100" cy="0"/>
          </a:xfrm>
          <a:prstGeom prst="straightConnector1">
            <a:avLst/>
          </a:prstGeom>
          <a:noFill/>
          <a:ln w="9525" cap="flat" cmpd="sng">
            <a:solidFill>
              <a:schemeClr val="lt1"/>
            </a:solidFill>
            <a:prstDash val="solid"/>
            <a:round/>
            <a:headEnd type="none" w="med" len="med"/>
            <a:tailEnd type="none" w="med" len="med"/>
          </a:ln>
        </p:spPr>
      </p:cxnSp>
      <p:cxnSp>
        <p:nvCxnSpPr>
          <p:cNvPr id="701" name="Google Shape;701;p42"/>
          <p:cNvCxnSpPr/>
          <p:nvPr/>
        </p:nvCxnSpPr>
        <p:spPr>
          <a:xfrm>
            <a:off x="6084895" y="3450794"/>
            <a:ext cx="629100" cy="0"/>
          </a:xfrm>
          <a:prstGeom prst="straightConnector1">
            <a:avLst/>
          </a:prstGeom>
          <a:noFill/>
          <a:ln w="9525" cap="flat" cmpd="sng">
            <a:solidFill>
              <a:schemeClr val="lt1"/>
            </a:solidFill>
            <a:prstDash val="solid"/>
            <a:round/>
            <a:headEnd type="none" w="med" len="med"/>
            <a:tailEnd type="none" w="med" len="med"/>
          </a:ln>
        </p:spPr>
      </p:cxnSp>
      <p:grpSp>
        <p:nvGrpSpPr>
          <p:cNvPr id="702" name="Google Shape;702;p42"/>
          <p:cNvGrpSpPr/>
          <p:nvPr/>
        </p:nvGrpSpPr>
        <p:grpSpPr>
          <a:xfrm>
            <a:off x="2479614" y="2034530"/>
            <a:ext cx="529892" cy="640068"/>
            <a:chOff x="6421131" y="2313968"/>
            <a:chExt cx="393504" cy="474581"/>
          </a:xfrm>
        </p:grpSpPr>
        <p:sp>
          <p:nvSpPr>
            <p:cNvPr id="703" name="Google Shape;703;p42"/>
            <p:cNvSpPr/>
            <p:nvPr/>
          </p:nvSpPr>
          <p:spPr>
            <a:xfrm>
              <a:off x="6533142" y="2422156"/>
              <a:ext cx="64193" cy="75088"/>
            </a:xfrm>
            <a:custGeom>
              <a:avLst/>
              <a:gdLst/>
              <a:ahLst/>
              <a:cxnLst/>
              <a:rect l="l" t="t" r="r" b="b"/>
              <a:pathLst>
                <a:path w="2015" h="2357" extrusionOk="0">
                  <a:moveTo>
                    <a:pt x="1009" y="811"/>
                  </a:moveTo>
                  <a:lnTo>
                    <a:pt x="1269" y="1474"/>
                  </a:lnTo>
                  <a:lnTo>
                    <a:pt x="747" y="1474"/>
                  </a:lnTo>
                  <a:lnTo>
                    <a:pt x="1009" y="811"/>
                  </a:lnTo>
                  <a:close/>
                  <a:moveTo>
                    <a:pt x="1009" y="1"/>
                  </a:moveTo>
                  <a:cubicBezTo>
                    <a:pt x="917" y="1"/>
                    <a:pt x="838" y="56"/>
                    <a:pt x="804" y="139"/>
                  </a:cubicBezTo>
                  <a:lnTo>
                    <a:pt x="45" y="2058"/>
                  </a:lnTo>
                  <a:cubicBezTo>
                    <a:pt x="0" y="2169"/>
                    <a:pt x="56" y="2297"/>
                    <a:pt x="169" y="2339"/>
                  </a:cubicBezTo>
                  <a:cubicBezTo>
                    <a:pt x="195" y="2351"/>
                    <a:pt x="223" y="2356"/>
                    <a:pt x="250" y="2356"/>
                  </a:cubicBezTo>
                  <a:cubicBezTo>
                    <a:pt x="336" y="2356"/>
                    <a:pt x="418" y="2302"/>
                    <a:pt x="450" y="2218"/>
                  </a:cubicBezTo>
                  <a:lnTo>
                    <a:pt x="574" y="1909"/>
                  </a:lnTo>
                  <a:lnTo>
                    <a:pt x="1442" y="1909"/>
                  </a:lnTo>
                  <a:lnTo>
                    <a:pt x="1565" y="2218"/>
                  </a:lnTo>
                  <a:cubicBezTo>
                    <a:pt x="1597" y="2305"/>
                    <a:pt x="1678" y="2356"/>
                    <a:pt x="1763" y="2356"/>
                  </a:cubicBezTo>
                  <a:cubicBezTo>
                    <a:pt x="1791" y="2356"/>
                    <a:pt x="1819" y="2351"/>
                    <a:pt x="1847" y="2339"/>
                  </a:cubicBezTo>
                  <a:cubicBezTo>
                    <a:pt x="1960" y="2295"/>
                    <a:pt x="2015" y="2169"/>
                    <a:pt x="1970" y="2058"/>
                  </a:cubicBezTo>
                  <a:lnTo>
                    <a:pt x="1211" y="139"/>
                  </a:lnTo>
                  <a:cubicBezTo>
                    <a:pt x="1179" y="58"/>
                    <a:pt x="1098" y="1"/>
                    <a:pt x="100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42"/>
            <p:cNvSpPr/>
            <p:nvPr/>
          </p:nvSpPr>
          <p:spPr>
            <a:xfrm>
              <a:off x="6608453" y="2422156"/>
              <a:ext cx="40841" cy="75088"/>
            </a:xfrm>
            <a:custGeom>
              <a:avLst/>
              <a:gdLst/>
              <a:ahLst/>
              <a:cxnLst/>
              <a:rect l="l" t="t" r="r" b="b"/>
              <a:pathLst>
                <a:path w="1282" h="2357" extrusionOk="0">
                  <a:moveTo>
                    <a:pt x="218" y="1"/>
                  </a:moveTo>
                  <a:cubicBezTo>
                    <a:pt x="99" y="1"/>
                    <a:pt x="1" y="99"/>
                    <a:pt x="1" y="218"/>
                  </a:cubicBezTo>
                  <a:lnTo>
                    <a:pt x="1" y="2137"/>
                  </a:lnTo>
                  <a:cubicBezTo>
                    <a:pt x="1" y="2258"/>
                    <a:pt x="99" y="2357"/>
                    <a:pt x="218" y="2357"/>
                  </a:cubicBezTo>
                  <a:lnTo>
                    <a:pt x="1064" y="2357"/>
                  </a:lnTo>
                  <a:cubicBezTo>
                    <a:pt x="1184" y="2357"/>
                    <a:pt x="1282" y="2258"/>
                    <a:pt x="1282" y="2137"/>
                  </a:cubicBezTo>
                  <a:cubicBezTo>
                    <a:pt x="1282" y="2018"/>
                    <a:pt x="1184" y="1920"/>
                    <a:pt x="1064" y="1920"/>
                  </a:cubicBezTo>
                  <a:lnTo>
                    <a:pt x="438" y="1920"/>
                  </a:lnTo>
                  <a:lnTo>
                    <a:pt x="438" y="218"/>
                  </a:lnTo>
                  <a:cubicBezTo>
                    <a:pt x="436" y="99"/>
                    <a:pt x="340" y="1"/>
                    <a:pt x="21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42"/>
            <p:cNvSpPr/>
            <p:nvPr/>
          </p:nvSpPr>
          <p:spPr>
            <a:xfrm>
              <a:off x="6661178" y="2422156"/>
              <a:ext cx="40841" cy="75088"/>
            </a:xfrm>
            <a:custGeom>
              <a:avLst/>
              <a:gdLst/>
              <a:ahLst/>
              <a:cxnLst/>
              <a:rect l="l" t="t" r="r" b="b"/>
              <a:pathLst>
                <a:path w="1282" h="2357" extrusionOk="0">
                  <a:moveTo>
                    <a:pt x="220" y="1"/>
                  </a:moveTo>
                  <a:cubicBezTo>
                    <a:pt x="98" y="1"/>
                    <a:pt x="0" y="99"/>
                    <a:pt x="0" y="218"/>
                  </a:cubicBezTo>
                  <a:lnTo>
                    <a:pt x="0" y="2137"/>
                  </a:lnTo>
                  <a:cubicBezTo>
                    <a:pt x="0" y="2258"/>
                    <a:pt x="98" y="2357"/>
                    <a:pt x="220" y="2357"/>
                  </a:cubicBezTo>
                  <a:lnTo>
                    <a:pt x="1064" y="2357"/>
                  </a:lnTo>
                  <a:cubicBezTo>
                    <a:pt x="1183" y="2357"/>
                    <a:pt x="1281" y="2258"/>
                    <a:pt x="1281" y="2137"/>
                  </a:cubicBezTo>
                  <a:cubicBezTo>
                    <a:pt x="1281" y="2018"/>
                    <a:pt x="1183" y="1920"/>
                    <a:pt x="1064" y="1920"/>
                  </a:cubicBezTo>
                  <a:lnTo>
                    <a:pt x="437" y="1920"/>
                  </a:lnTo>
                  <a:lnTo>
                    <a:pt x="437" y="218"/>
                  </a:lnTo>
                  <a:cubicBezTo>
                    <a:pt x="437" y="99"/>
                    <a:pt x="339" y="1"/>
                    <a:pt x="2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42"/>
            <p:cNvSpPr/>
            <p:nvPr/>
          </p:nvSpPr>
          <p:spPr>
            <a:xfrm>
              <a:off x="6570575" y="2516582"/>
              <a:ext cx="13954" cy="82352"/>
            </a:xfrm>
            <a:custGeom>
              <a:avLst/>
              <a:gdLst/>
              <a:ahLst/>
              <a:cxnLst/>
              <a:rect l="l" t="t" r="r" b="b"/>
              <a:pathLst>
                <a:path w="438" h="2585" extrusionOk="0">
                  <a:moveTo>
                    <a:pt x="220" y="0"/>
                  </a:moveTo>
                  <a:cubicBezTo>
                    <a:pt x="100" y="0"/>
                    <a:pt x="0" y="98"/>
                    <a:pt x="0" y="218"/>
                  </a:cubicBezTo>
                  <a:lnTo>
                    <a:pt x="0" y="2367"/>
                  </a:lnTo>
                  <a:cubicBezTo>
                    <a:pt x="0" y="2486"/>
                    <a:pt x="100" y="2584"/>
                    <a:pt x="220" y="2584"/>
                  </a:cubicBezTo>
                  <a:cubicBezTo>
                    <a:pt x="339" y="2584"/>
                    <a:pt x="437" y="2486"/>
                    <a:pt x="437" y="2367"/>
                  </a:cubicBezTo>
                  <a:lnTo>
                    <a:pt x="437" y="218"/>
                  </a:lnTo>
                  <a:cubicBezTo>
                    <a:pt x="437" y="98"/>
                    <a:pt x="339" y="0"/>
                    <a:pt x="22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42"/>
            <p:cNvSpPr/>
            <p:nvPr/>
          </p:nvSpPr>
          <p:spPr>
            <a:xfrm>
              <a:off x="6608390" y="2516359"/>
              <a:ext cx="57152" cy="82479"/>
            </a:xfrm>
            <a:custGeom>
              <a:avLst/>
              <a:gdLst/>
              <a:ahLst/>
              <a:cxnLst/>
              <a:rect l="l" t="t" r="r" b="b"/>
              <a:pathLst>
                <a:path w="1794" h="2589" extrusionOk="0">
                  <a:moveTo>
                    <a:pt x="1574" y="1"/>
                  </a:moveTo>
                  <a:cubicBezTo>
                    <a:pt x="1454" y="1"/>
                    <a:pt x="1356" y="101"/>
                    <a:pt x="1356" y="220"/>
                  </a:cubicBezTo>
                  <a:lnTo>
                    <a:pt x="1356" y="1615"/>
                  </a:lnTo>
                  <a:lnTo>
                    <a:pt x="401" y="105"/>
                  </a:lnTo>
                  <a:cubicBezTo>
                    <a:pt x="363" y="40"/>
                    <a:pt x="291" y="3"/>
                    <a:pt x="216" y="3"/>
                  </a:cubicBezTo>
                  <a:cubicBezTo>
                    <a:pt x="196" y="3"/>
                    <a:pt x="176" y="6"/>
                    <a:pt x="156" y="11"/>
                  </a:cubicBezTo>
                  <a:cubicBezTo>
                    <a:pt x="64" y="39"/>
                    <a:pt x="1" y="124"/>
                    <a:pt x="1" y="222"/>
                  </a:cubicBezTo>
                  <a:lnTo>
                    <a:pt x="1" y="2371"/>
                  </a:lnTo>
                  <a:cubicBezTo>
                    <a:pt x="1" y="2491"/>
                    <a:pt x="99" y="2589"/>
                    <a:pt x="218" y="2589"/>
                  </a:cubicBezTo>
                  <a:cubicBezTo>
                    <a:pt x="337" y="2589"/>
                    <a:pt x="438" y="2491"/>
                    <a:pt x="438" y="2371"/>
                  </a:cubicBezTo>
                  <a:lnTo>
                    <a:pt x="438" y="977"/>
                  </a:lnTo>
                  <a:lnTo>
                    <a:pt x="1391" y="2484"/>
                  </a:lnTo>
                  <a:cubicBezTo>
                    <a:pt x="1431" y="2548"/>
                    <a:pt x="1504" y="2587"/>
                    <a:pt x="1574" y="2587"/>
                  </a:cubicBezTo>
                  <a:cubicBezTo>
                    <a:pt x="1595" y="2587"/>
                    <a:pt x="1614" y="2585"/>
                    <a:pt x="1636" y="2578"/>
                  </a:cubicBezTo>
                  <a:cubicBezTo>
                    <a:pt x="1730" y="2553"/>
                    <a:pt x="1793" y="2467"/>
                    <a:pt x="1793" y="2367"/>
                  </a:cubicBezTo>
                  <a:lnTo>
                    <a:pt x="1793" y="220"/>
                  </a:lnTo>
                  <a:cubicBezTo>
                    <a:pt x="1793" y="101"/>
                    <a:pt x="1693" y="1"/>
                    <a:pt x="157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42"/>
            <p:cNvSpPr/>
            <p:nvPr/>
          </p:nvSpPr>
          <p:spPr>
            <a:xfrm>
              <a:off x="6474811" y="2367297"/>
              <a:ext cx="285953" cy="286494"/>
            </a:xfrm>
            <a:custGeom>
              <a:avLst/>
              <a:gdLst/>
              <a:ahLst/>
              <a:cxnLst/>
              <a:rect l="l" t="t" r="r" b="b"/>
              <a:pathLst>
                <a:path w="8976" h="8993" extrusionOk="0">
                  <a:moveTo>
                    <a:pt x="4496" y="0"/>
                  </a:moveTo>
                  <a:cubicBezTo>
                    <a:pt x="2019" y="0"/>
                    <a:pt x="0" y="2019"/>
                    <a:pt x="0" y="4496"/>
                  </a:cubicBezTo>
                  <a:cubicBezTo>
                    <a:pt x="0" y="6976"/>
                    <a:pt x="2019" y="8993"/>
                    <a:pt x="4496" y="8993"/>
                  </a:cubicBezTo>
                  <a:cubicBezTo>
                    <a:pt x="6762" y="8993"/>
                    <a:pt x="8677" y="7300"/>
                    <a:pt x="8956" y="5057"/>
                  </a:cubicBezTo>
                  <a:cubicBezTo>
                    <a:pt x="8973" y="4936"/>
                    <a:pt x="8888" y="4827"/>
                    <a:pt x="8769" y="4814"/>
                  </a:cubicBezTo>
                  <a:cubicBezTo>
                    <a:pt x="8758" y="4813"/>
                    <a:pt x="8748" y="4812"/>
                    <a:pt x="8738" y="4812"/>
                  </a:cubicBezTo>
                  <a:cubicBezTo>
                    <a:pt x="8629" y="4812"/>
                    <a:pt x="8537" y="4893"/>
                    <a:pt x="8526" y="5004"/>
                  </a:cubicBezTo>
                  <a:cubicBezTo>
                    <a:pt x="8274" y="7029"/>
                    <a:pt x="6543" y="8556"/>
                    <a:pt x="4498" y="8556"/>
                  </a:cubicBezTo>
                  <a:cubicBezTo>
                    <a:pt x="2260" y="8556"/>
                    <a:pt x="439" y="6735"/>
                    <a:pt x="439" y="4496"/>
                  </a:cubicBezTo>
                  <a:cubicBezTo>
                    <a:pt x="439" y="2258"/>
                    <a:pt x="2260" y="437"/>
                    <a:pt x="4498" y="437"/>
                  </a:cubicBezTo>
                  <a:cubicBezTo>
                    <a:pt x="6564" y="437"/>
                    <a:pt x="8297" y="1983"/>
                    <a:pt x="8528" y="4036"/>
                  </a:cubicBezTo>
                  <a:cubicBezTo>
                    <a:pt x="8542" y="4147"/>
                    <a:pt x="8637" y="4229"/>
                    <a:pt x="8747" y="4229"/>
                  </a:cubicBezTo>
                  <a:cubicBezTo>
                    <a:pt x="8755" y="4229"/>
                    <a:pt x="8763" y="4229"/>
                    <a:pt x="8771" y="4228"/>
                  </a:cubicBezTo>
                  <a:cubicBezTo>
                    <a:pt x="8890" y="4215"/>
                    <a:pt x="8975" y="4104"/>
                    <a:pt x="8963" y="3985"/>
                  </a:cubicBezTo>
                  <a:cubicBezTo>
                    <a:pt x="8707" y="1714"/>
                    <a:pt x="6786" y="0"/>
                    <a:pt x="449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42"/>
            <p:cNvSpPr/>
            <p:nvPr/>
          </p:nvSpPr>
          <p:spPr>
            <a:xfrm>
              <a:off x="6421131" y="2313968"/>
              <a:ext cx="393504" cy="474581"/>
            </a:xfrm>
            <a:custGeom>
              <a:avLst/>
              <a:gdLst/>
              <a:ahLst/>
              <a:cxnLst/>
              <a:rect l="l" t="t" r="r" b="b"/>
              <a:pathLst>
                <a:path w="12352" h="14897" extrusionOk="0">
                  <a:moveTo>
                    <a:pt x="6181" y="1"/>
                  </a:moveTo>
                  <a:cubicBezTo>
                    <a:pt x="2772" y="1"/>
                    <a:pt x="26" y="2736"/>
                    <a:pt x="11" y="6145"/>
                  </a:cubicBezTo>
                  <a:cubicBezTo>
                    <a:pt x="1" y="8946"/>
                    <a:pt x="1849" y="11276"/>
                    <a:pt x="4326" y="12054"/>
                  </a:cubicBezTo>
                  <a:cubicBezTo>
                    <a:pt x="4484" y="12106"/>
                    <a:pt x="4614" y="12221"/>
                    <a:pt x="4685" y="12370"/>
                  </a:cubicBezTo>
                  <a:lnTo>
                    <a:pt x="5729" y="14608"/>
                  </a:lnTo>
                  <a:cubicBezTo>
                    <a:pt x="5810" y="14783"/>
                    <a:pt x="5985" y="14896"/>
                    <a:pt x="6179" y="14896"/>
                  </a:cubicBezTo>
                  <a:cubicBezTo>
                    <a:pt x="6373" y="14896"/>
                    <a:pt x="6546" y="14785"/>
                    <a:pt x="6629" y="14608"/>
                  </a:cubicBezTo>
                  <a:lnTo>
                    <a:pt x="7674" y="12370"/>
                  </a:lnTo>
                  <a:cubicBezTo>
                    <a:pt x="7742" y="12216"/>
                    <a:pt x="7874" y="12104"/>
                    <a:pt x="8030" y="12054"/>
                  </a:cubicBezTo>
                  <a:cubicBezTo>
                    <a:pt x="8940" y="11769"/>
                    <a:pt x="9784" y="11266"/>
                    <a:pt x="10471" y="10596"/>
                  </a:cubicBezTo>
                  <a:cubicBezTo>
                    <a:pt x="10556" y="10515"/>
                    <a:pt x="10560" y="10377"/>
                    <a:pt x="10477" y="10287"/>
                  </a:cubicBezTo>
                  <a:cubicBezTo>
                    <a:pt x="10435" y="10244"/>
                    <a:pt x="10378" y="10222"/>
                    <a:pt x="10321" y="10222"/>
                  </a:cubicBezTo>
                  <a:cubicBezTo>
                    <a:pt x="10266" y="10222"/>
                    <a:pt x="10211" y="10242"/>
                    <a:pt x="10168" y="10283"/>
                  </a:cubicBezTo>
                  <a:cubicBezTo>
                    <a:pt x="9528" y="10903"/>
                    <a:pt x="8742" y="11370"/>
                    <a:pt x="7900" y="11637"/>
                  </a:cubicBezTo>
                  <a:cubicBezTo>
                    <a:pt x="7629" y="11722"/>
                    <a:pt x="7401" y="11922"/>
                    <a:pt x="7279" y="12182"/>
                  </a:cubicBezTo>
                  <a:lnTo>
                    <a:pt x="6235" y="14421"/>
                  </a:lnTo>
                  <a:cubicBezTo>
                    <a:pt x="6222" y="14451"/>
                    <a:pt x="6196" y="14455"/>
                    <a:pt x="6179" y="14455"/>
                  </a:cubicBezTo>
                  <a:cubicBezTo>
                    <a:pt x="6160" y="14455"/>
                    <a:pt x="6136" y="14451"/>
                    <a:pt x="6122" y="14421"/>
                  </a:cubicBezTo>
                  <a:lnTo>
                    <a:pt x="5077" y="12182"/>
                  </a:lnTo>
                  <a:cubicBezTo>
                    <a:pt x="4955" y="11922"/>
                    <a:pt x="4729" y="11722"/>
                    <a:pt x="4454" y="11637"/>
                  </a:cubicBezTo>
                  <a:cubicBezTo>
                    <a:pt x="2045" y="10880"/>
                    <a:pt x="434" y="8671"/>
                    <a:pt x="444" y="6145"/>
                  </a:cubicBezTo>
                  <a:cubicBezTo>
                    <a:pt x="457" y="2996"/>
                    <a:pt x="3028" y="436"/>
                    <a:pt x="6175" y="436"/>
                  </a:cubicBezTo>
                  <a:cubicBezTo>
                    <a:pt x="9336" y="436"/>
                    <a:pt x="11908" y="3007"/>
                    <a:pt x="11908" y="6168"/>
                  </a:cubicBezTo>
                  <a:cubicBezTo>
                    <a:pt x="11908" y="7392"/>
                    <a:pt x="11530" y="8558"/>
                    <a:pt x="10810" y="9541"/>
                  </a:cubicBezTo>
                  <a:cubicBezTo>
                    <a:pt x="10737" y="9641"/>
                    <a:pt x="10758" y="9775"/>
                    <a:pt x="10859" y="9846"/>
                  </a:cubicBezTo>
                  <a:cubicBezTo>
                    <a:pt x="10898" y="9875"/>
                    <a:pt x="10943" y="9889"/>
                    <a:pt x="10988" y="9889"/>
                  </a:cubicBezTo>
                  <a:cubicBezTo>
                    <a:pt x="11055" y="9889"/>
                    <a:pt x="11120" y="9857"/>
                    <a:pt x="11161" y="9797"/>
                  </a:cubicBezTo>
                  <a:cubicBezTo>
                    <a:pt x="11935" y="8737"/>
                    <a:pt x="12345" y="7482"/>
                    <a:pt x="12345" y="6166"/>
                  </a:cubicBezTo>
                  <a:cubicBezTo>
                    <a:pt x="12351" y="2768"/>
                    <a:pt x="9582" y="1"/>
                    <a:pt x="618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0" name="Google Shape;710;p42"/>
          <p:cNvGrpSpPr/>
          <p:nvPr/>
        </p:nvGrpSpPr>
        <p:grpSpPr>
          <a:xfrm>
            <a:off x="6095275" y="2034594"/>
            <a:ext cx="608355" cy="639939"/>
            <a:chOff x="1565284" y="2313840"/>
            <a:chExt cx="451771" cy="474486"/>
          </a:xfrm>
        </p:grpSpPr>
        <p:sp>
          <p:nvSpPr>
            <p:cNvPr id="711" name="Google Shape;711;p42"/>
            <p:cNvSpPr/>
            <p:nvPr/>
          </p:nvSpPr>
          <p:spPr>
            <a:xfrm>
              <a:off x="1763629" y="2440633"/>
              <a:ext cx="94139" cy="89233"/>
            </a:xfrm>
            <a:custGeom>
              <a:avLst/>
              <a:gdLst/>
              <a:ahLst/>
              <a:cxnLst/>
              <a:rect l="l" t="t" r="r" b="b"/>
              <a:pathLst>
                <a:path w="2955" h="2801" extrusionOk="0">
                  <a:moveTo>
                    <a:pt x="554" y="785"/>
                  </a:moveTo>
                  <a:lnTo>
                    <a:pt x="1139" y="1369"/>
                  </a:lnTo>
                  <a:cubicBezTo>
                    <a:pt x="1076" y="1395"/>
                    <a:pt x="1011" y="1408"/>
                    <a:pt x="946" y="1408"/>
                  </a:cubicBezTo>
                  <a:cubicBezTo>
                    <a:pt x="832" y="1408"/>
                    <a:pt x="721" y="1367"/>
                    <a:pt x="640" y="1284"/>
                  </a:cubicBezTo>
                  <a:cubicBezTo>
                    <a:pt x="512" y="1156"/>
                    <a:pt x="484" y="958"/>
                    <a:pt x="554" y="785"/>
                  </a:cubicBezTo>
                  <a:close/>
                  <a:moveTo>
                    <a:pt x="2011" y="1398"/>
                  </a:moveTo>
                  <a:cubicBezTo>
                    <a:pt x="2126" y="1398"/>
                    <a:pt x="2237" y="1439"/>
                    <a:pt x="2320" y="1521"/>
                  </a:cubicBezTo>
                  <a:cubicBezTo>
                    <a:pt x="2448" y="1649"/>
                    <a:pt x="2473" y="1845"/>
                    <a:pt x="2405" y="2020"/>
                  </a:cubicBezTo>
                  <a:lnTo>
                    <a:pt x="1821" y="1435"/>
                  </a:lnTo>
                  <a:cubicBezTo>
                    <a:pt x="1883" y="1410"/>
                    <a:pt x="1947" y="1398"/>
                    <a:pt x="2011" y="1398"/>
                  </a:cubicBezTo>
                  <a:close/>
                  <a:moveTo>
                    <a:pt x="1049" y="0"/>
                  </a:moveTo>
                  <a:cubicBezTo>
                    <a:pt x="873" y="0"/>
                    <a:pt x="695" y="50"/>
                    <a:pt x="537" y="150"/>
                  </a:cubicBezTo>
                  <a:lnTo>
                    <a:pt x="516" y="129"/>
                  </a:lnTo>
                  <a:cubicBezTo>
                    <a:pt x="473" y="86"/>
                    <a:pt x="417" y="65"/>
                    <a:pt x="361" y="65"/>
                  </a:cubicBezTo>
                  <a:cubicBezTo>
                    <a:pt x="306" y="65"/>
                    <a:pt x="250" y="86"/>
                    <a:pt x="207" y="129"/>
                  </a:cubicBezTo>
                  <a:cubicBezTo>
                    <a:pt x="122" y="214"/>
                    <a:pt x="122" y="352"/>
                    <a:pt x="207" y="438"/>
                  </a:cubicBezTo>
                  <a:lnTo>
                    <a:pt x="228" y="459"/>
                  </a:lnTo>
                  <a:cubicBezTo>
                    <a:pt x="0" y="819"/>
                    <a:pt x="32" y="1290"/>
                    <a:pt x="331" y="1589"/>
                  </a:cubicBezTo>
                  <a:cubicBezTo>
                    <a:pt x="499" y="1757"/>
                    <a:pt x="721" y="1841"/>
                    <a:pt x="948" y="1841"/>
                  </a:cubicBezTo>
                  <a:cubicBezTo>
                    <a:pt x="1124" y="1841"/>
                    <a:pt x="1302" y="1791"/>
                    <a:pt x="1461" y="1691"/>
                  </a:cubicBezTo>
                  <a:lnTo>
                    <a:pt x="2094" y="2324"/>
                  </a:lnTo>
                  <a:cubicBezTo>
                    <a:pt x="2032" y="2350"/>
                    <a:pt x="1967" y="2362"/>
                    <a:pt x="1904" y="2362"/>
                  </a:cubicBezTo>
                  <a:cubicBezTo>
                    <a:pt x="1790" y="2362"/>
                    <a:pt x="1679" y="2321"/>
                    <a:pt x="1597" y="2239"/>
                  </a:cubicBezTo>
                  <a:cubicBezTo>
                    <a:pt x="1554" y="2197"/>
                    <a:pt x="1498" y="2175"/>
                    <a:pt x="1442" y="2175"/>
                  </a:cubicBezTo>
                  <a:cubicBezTo>
                    <a:pt x="1386" y="2175"/>
                    <a:pt x="1330" y="2197"/>
                    <a:pt x="1288" y="2239"/>
                  </a:cubicBezTo>
                  <a:cubicBezTo>
                    <a:pt x="1203" y="2324"/>
                    <a:pt x="1203" y="2463"/>
                    <a:pt x="1288" y="2548"/>
                  </a:cubicBezTo>
                  <a:cubicBezTo>
                    <a:pt x="1456" y="2717"/>
                    <a:pt x="1679" y="2800"/>
                    <a:pt x="1906" y="2800"/>
                  </a:cubicBezTo>
                  <a:cubicBezTo>
                    <a:pt x="2081" y="2800"/>
                    <a:pt x="2260" y="2750"/>
                    <a:pt x="2418" y="2651"/>
                  </a:cubicBezTo>
                  <a:lnTo>
                    <a:pt x="2439" y="2672"/>
                  </a:lnTo>
                  <a:cubicBezTo>
                    <a:pt x="2482" y="2715"/>
                    <a:pt x="2537" y="2736"/>
                    <a:pt x="2593" y="2736"/>
                  </a:cubicBezTo>
                  <a:cubicBezTo>
                    <a:pt x="2650" y="2736"/>
                    <a:pt x="2706" y="2715"/>
                    <a:pt x="2748" y="2672"/>
                  </a:cubicBezTo>
                  <a:cubicBezTo>
                    <a:pt x="2833" y="2587"/>
                    <a:pt x="2833" y="2448"/>
                    <a:pt x="2748" y="2363"/>
                  </a:cubicBezTo>
                  <a:lnTo>
                    <a:pt x="2727" y="2342"/>
                  </a:lnTo>
                  <a:cubicBezTo>
                    <a:pt x="2955" y="1981"/>
                    <a:pt x="2923" y="1510"/>
                    <a:pt x="2625" y="1212"/>
                  </a:cubicBezTo>
                  <a:cubicBezTo>
                    <a:pt x="2456" y="1043"/>
                    <a:pt x="2233" y="960"/>
                    <a:pt x="2006" y="960"/>
                  </a:cubicBezTo>
                  <a:cubicBezTo>
                    <a:pt x="1830" y="960"/>
                    <a:pt x="1652" y="1010"/>
                    <a:pt x="1495" y="1109"/>
                  </a:cubicBezTo>
                  <a:lnTo>
                    <a:pt x="861" y="476"/>
                  </a:lnTo>
                  <a:cubicBezTo>
                    <a:pt x="923" y="451"/>
                    <a:pt x="988" y="438"/>
                    <a:pt x="1051" y="438"/>
                  </a:cubicBezTo>
                  <a:cubicBezTo>
                    <a:pt x="1166" y="438"/>
                    <a:pt x="1276" y="479"/>
                    <a:pt x="1358" y="561"/>
                  </a:cubicBezTo>
                  <a:cubicBezTo>
                    <a:pt x="1401" y="604"/>
                    <a:pt x="1457" y="625"/>
                    <a:pt x="1513" y="625"/>
                  </a:cubicBezTo>
                  <a:cubicBezTo>
                    <a:pt x="1569" y="625"/>
                    <a:pt x="1625" y="604"/>
                    <a:pt x="1667" y="561"/>
                  </a:cubicBezTo>
                  <a:cubicBezTo>
                    <a:pt x="1753" y="476"/>
                    <a:pt x="1753" y="338"/>
                    <a:pt x="1667" y="252"/>
                  </a:cubicBezTo>
                  <a:cubicBezTo>
                    <a:pt x="1499" y="84"/>
                    <a:pt x="1276" y="0"/>
                    <a:pt x="104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42"/>
            <p:cNvSpPr/>
            <p:nvPr/>
          </p:nvSpPr>
          <p:spPr>
            <a:xfrm>
              <a:off x="1565284" y="2313840"/>
              <a:ext cx="451771" cy="474486"/>
            </a:xfrm>
            <a:custGeom>
              <a:avLst/>
              <a:gdLst/>
              <a:ahLst/>
              <a:cxnLst/>
              <a:rect l="l" t="t" r="r" b="b"/>
              <a:pathLst>
                <a:path w="14181" h="14894" extrusionOk="0">
                  <a:moveTo>
                    <a:pt x="10787" y="440"/>
                  </a:moveTo>
                  <a:cubicBezTo>
                    <a:pt x="10928" y="440"/>
                    <a:pt x="11070" y="494"/>
                    <a:pt x="11179" y="602"/>
                  </a:cubicBezTo>
                  <a:cubicBezTo>
                    <a:pt x="11394" y="819"/>
                    <a:pt x="11394" y="1167"/>
                    <a:pt x="11179" y="1384"/>
                  </a:cubicBezTo>
                  <a:lnTo>
                    <a:pt x="9296" y="3264"/>
                  </a:lnTo>
                  <a:cubicBezTo>
                    <a:pt x="8983" y="3028"/>
                    <a:pt x="8614" y="2861"/>
                    <a:pt x="8217" y="2785"/>
                  </a:cubicBezTo>
                  <a:lnTo>
                    <a:pt x="10396" y="602"/>
                  </a:lnTo>
                  <a:cubicBezTo>
                    <a:pt x="10504" y="494"/>
                    <a:pt x="10645" y="440"/>
                    <a:pt x="10787" y="440"/>
                  </a:cubicBezTo>
                  <a:close/>
                  <a:moveTo>
                    <a:pt x="12823" y="583"/>
                  </a:moveTo>
                  <a:cubicBezTo>
                    <a:pt x="12965" y="583"/>
                    <a:pt x="13106" y="638"/>
                    <a:pt x="13215" y="747"/>
                  </a:cubicBezTo>
                  <a:cubicBezTo>
                    <a:pt x="13430" y="962"/>
                    <a:pt x="13430" y="1312"/>
                    <a:pt x="13215" y="1527"/>
                  </a:cubicBezTo>
                  <a:cubicBezTo>
                    <a:pt x="13023" y="1714"/>
                    <a:pt x="11460" y="3275"/>
                    <a:pt x="11202" y="3533"/>
                  </a:cubicBezTo>
                  <a:cubicBezTo>
                    <a:pt x="10958" y="3463"/>
                    <a:pt x="10710" y="3429"/>
                    <a:pt x="10465" y="3429"/>
                  </a:cubicBezTo>
                  <a:cubicBezTo>
                    <a:pt x="10176" y="3429"/>
                    <a:pt x="9893" y="3476"/>
                    <a:pt x="9629" y="3565"/>
                  </a:cubicBezTo>
                  <a:lnTo>
                    <a:pt x="9622" y="3556"/>
                  </a:lnTo>
                  <a:lnTo>
                    <a:pt x="12432" y="747"/>
                  </a:lnTo>
                  <a:cubicBezTo>
                    <a:pt x="12541" y="638"/>
                    <a:pt x="12682" y="583"/>
                    <a:pt x="12823" y="583"/>
                  </a:cubicBezTo>
                  <a:close/>
                  <a:moveTo>
                    <a:pt x="12964" y="2620"/>
                  </a:moveTo>
                  <a:cubicBezTo>
                    <a:pt x="13102" y="2620"/>
                    <a:pt x="13240" y="2671"/>
                    <a:pt x="13347" y="2772"/>
                  </a:cubicBezTo>
                  <a:cubicBezTo>
                    <a:pt x="13571" y="2987"/>
                    <a:pt x="13558" y="3354"/>
                    <a:pt x="13342" y="3571"/>
                  </a:cubicBezTo>
                  <a:lnTo>
                    <a:pt x="12513" y="4401"/>
                  </a:lnTo>
                  <a:cubicBezTo>
                    <a:pt x="12281" y="4117"/>
                    <a:pt x="11984" y="3878"/>
                    <a:pt x="11648" y="3708"/>
                  </a:cubicBezTo>
                  <a:lnTo>
                    <a:pt x="12575" y="2780"/>
                  </a:lnTo>
                  <a:cubicBezTo>
                    <a:pt x="12681" y="2674"/>
                    <a:pt x="12822" y="2620"/>
                    <a:pt x="12964" y="2620"/>
                  </a:cubicBezTo>
                  <a:close/>
                  <a:moveTo>
                    <a:pt x="13087" y="4669"/>
                  </a:moveTo>
                  <a:cubicBezTo>
                    <a:pt x="13224" y="4669"/>
                    <a:pt x="13362" y="4720"/>
                    <a:pt x="13468" y="4821"/>
                  </a:cubicBezTo>
                  <a:cubicBezTo>
                    <a:pt x="13696" y="5040"/>
                    <a:pt x="13679" y="5407"/>
                    <a:pt x="13464" y="5622"/>
                  </a:cubicBezTo>
                  <a:lnTo>
                    <a:pt x="13110" y="5978"/>
                  </a:lnTo>
                  <a:cubicBezTo>
                    <a:pt x="13093" y="5563"/>
                    <a:pt x="12978" y="5143"/>
                    <a:pt x="12769" y="4769"/>
                  </a:cubicBezTo>
                  <a:cubicBezTo>
                    <a:pt x="12863" y="4703"/>
                    <a:pt x="12975" y="4669"/>
                    <a:pt x="13087" y="4669"/>
                  </a:cubicBezTo>
                  <a:close/>
                  <a:moveTo>
                    <a:pt x="10997" y="6070"/>
                  </a:moveTo>
                  <a:cubicBezTo>
                    <a:pt x="11114" y="6070"/>
                    <a:pt x="11223" y="6113"/>
                    <a:pt x="11302" y="6194"/>
                  </a:cubicBezTo>
                  <a:cubicBezTo>
                    <a:pt x="11426" y="6315"/>
                    <a:pt x="11462" y="6507"/>
                    <a:pt x="11388" y="6692"/>
                  </a:cubicBezTo>
                  <a:lnTo>
                    <a:pt x="10803" y="6108"/>
                  </a:lnTo>
                  <a:cubicBezTo>
                    <a:pt x="10868" y="6082"/>
                    <a:pt x="10934" y="6070"/>
                    <a:pt x="10997" y="6070"/>
                  </a:cubicBezTo>
                  <a:close/>
                  <a:moveTo>
                    <a:pt x="7704" y="3172"/>
                  </a:moveTo>
                  <a:cubicBezTo>
                    <a:pt x="8330" y="3172"/>
                    <a:pt x="8954" y="3435"/>
                    <a:pt x="9394" y="3959"/>
                  </a:cubicBezTo>
                  <a:cubicBezTo>
                    <a:pt x="10136" y="4840"/>
                    <a:pt x="10072" y="6170"/>
                    <a:pt x="9239" y="6974"/>
                  </a:cubicBezTo>
                  <a:cubicBezTo>
                    <a:pt x="8807" y="7391"/>
                    <a:pt x="8255" y="7592"/>
                    <a:pt x="7708" y="7592"/>
                  </a:cubicBezTo>
                  <a:cubicBezTo>
                    <a:pt x="6960" y="7592"/>
                    <a:pt x="6219" y="7217"/>
                    <a:pt x="5800" y="6505"/>
                  </a:cubicBezTo>
                  <a:cubicBezTo>
                    <a:pt x="5299" y="5658"/>
                    <a:pt x="5414" y="4546"/>
                    <a:pt x="6141" y="3819"/>
                  </a:cubicBezTo>
                  <a:cubicBezTo>
                    <a:pt x="6572" y="3387"/>
                    <a:pt x="7138" y="3172"/>
                    <a:pt x="7704" y="3172"/>
                  </a:cubicBezTo>
                  <a:close/>
                  <a:moveTo>
                    <a:pt x="10786" y="1"/>
                  </a:moveTo>
                  <a:cubicBezTo>
                    <a:pt x="10534" y="1"/>
                    <a:pt x="10281" y="97"/>
                    <a:pt x="10087" y="290"/>
                  </a:cubicBezTo>
                  <a:lnTo>
                    <a:pt x="7644" y="2733"/>
                  </a:lnTo>
                  <a:cubicBezTo>
                    <a:pt x="7469" y="2740"/>
                    <a:pt x="7290" y="2761"/>
                    <a:pt x="7117" y="2797"/>
                  </a:cubicBezTo>
                  <a:cubicBezTo>
                    <a:pt x="7171" y="2625"/>
                    <a:pt x="7226" y="2452"/>
                    <a:pt x="7284" y="2275"/>
                  </a:cubicBezTo>
                  <a:cubicBezTo>
                    <a:pt x="7441" y="1813"/>
                    <a:pt x="7239" y="1299"/>
                    <a:pt x="6812" y="1079"/>
                  </a:cubicBezTo>
                  <a:cubicBezTo>
                    <a:pt x="6669" y="1006"/>
                    <a:pt x="6517" y="971"/>
                    <a:pt x="6368" y="971"/>
                  </a:cubicBezTo>
                  <a:cubicBezTo>
                    <a:pt x="6023" y="971"/>
                    <a:pt x="5691" y="1156"/>
                    <a:pt x="5514" y="1482"/>
                  </a:cubicBezTo>
                  <a:lnTo>
                    <a:pt x="4190" y="3925"/>
                  </a:lnTo>
                  <a:cubicBezTo>
                    <a:pt x="3868" y="4520"/>
                    <a:pt x="3657" y="5162"/>
                    <a:pt x="3563" y="5835"/>
                  </a:cubicBezTo>
                  <a:cubicBezTo>
                    <a:pt x="3453" y="6633"/>
                    <a:pt x="3173" y="7731"/>
                    <a:pt x="2480" y="8424"/>
                  </a:cubicBezTo>
                  <a:lnTo>
                    <a:pt x="225" y="10677"/>
                  </a:lnTo>
                  <a:cubicBezTo>
                    <a:pt x="1" y="10901"/>
                    <a:pt x="1" y="11263"/>
                    <a:pt x="225" y="11487"/>
                  </a:cubicBezTo>
                  <a:lnTo>
                    <a:pt x="1376" y="12638"/>
                  </a:lnTo>
                  <a:cubicBezTo>
                    <a:pt x="1419" y="12681"/>
                    <a:pt x="1475" y="12702"/>
                    <a:pt x="1531" y="12702"/>
                  </a:cubicBezTo>
                  <a:cubicBezTo>
                    <a:pt x="1587" y="12702"/>
                    <a:pt x="1643" y="12681"/>
                    <a:pt x="1685" y="12638"/>
                  </a:cubicBezTo>
                  <a:cubicBezTo>
                    <a:pt x="1770" y="12553"/>
                    <a:pt x="1770" y="12414"/>
                    <a:pt x="1685" y="12329"/>
                  </a:cubicBezTo>
                  <a:lnTo>
                    <a:pt x="534" y="11178"/>
                  </a:lnTo>
                  <a:cubicBezTo>
                    <a:pt x="481" y="11125"/>
                    <a:pt x="481" y="11042"/>
                    <a:pt x="534" y="10988"/>
                  </a:cubicBezTo>
                  <a:lnTo>
                    <a:pt x="2789" y="8733"/>
                  </a:lnTo>
                  <a:cubicBezTo>
                    <a:pt x="3568" y="7955"/>
                    <a:pt x="3877" y="6761"/>
                    <a:pt x="3996" y="5897"/>
                  </a:cubicBezTo>
                  <a:cubicBezTo>
                    <a:pt x="4084" y="5273"/>
                    <a:pt x="4278" y="4682"/>
                    <a:pt x="4574" y="4134"/>
                  </a:cubicBezTo>
                  <a:lnTo>
                    <a:pt x="5898" y="1689"/>
                  </a:lnTo>
                  <a:cubicBezTo>
                    <a:pt x="5994" y="1510"/>
                    <a:pt x="6176" y="1409"/>
                    <a:pt x="6366" y="1409"/>
                  </a:cubicBezTo>
                  <a:cubicBezTo>
                    <a:pt x="6450" y="1409"/>
                    <a:pt x="6536" y="1428"/>
                    <a:pt x="6616" y="1469"/>
                  </a:cubicBezTo>
                  <a:cubicBezTo>
                    <a:pt x="6851" y="1589"/>
                    <a:pt x="6962" y="1876"/>
                    <a:pt x="6874" y="2134"/>
                  </a:cubicBezTo>
                  <a:cubicBezTo>
                    <a:pt x="6780" y="2412"/>
                    <a:pt x="6693" y="2691"/>
                    <a:pt x="6616" y="2964"/>
                  </a:cubicBezTo>
                  <a:cubicBezTo>
                    <a:pt x="6339" y="3087"/>
                    <a:pt x="6064" y="3275"/>
                    <a:pt x="5834" y="3505"/>
                  </a:cubicBezTo>
                  <a:cubicBezTo>
                    <a:pt x="4804" y="4535"/>
                    <a:pt x="4804" y="6215"/>
                    <a:pt x="5834" y="7249"/>
                  </a:cubicBezTo>
                  <a:cubicBezTo>
                    <a:pt x="6344" y="7757"/>
                    <a:pt x="7020" y="8024"/>
                    <a:pt x="7706" y="8024"/>
                  </a:cubicBezTo>
                  <a:cubicBezTo>
                    <a:pt x="7986" y="8024"/>
                    <a:pt x="8268" y="7979"/>
                    <a:pt x="8541" y="7888"/>
                  </a:cubicBezTo>
                  <a:cubicBezTo>
                    <a:pt x="8996" y="8370"/>
                    <a:pt x="9646" y="8682"/>
                    <a:pt x="10349" y="8714"/>
                  </a:cubicBezTo>
                  <a:cubicBezTo>
                    <a:pt x="9848" y="9172"/>
                    <a:pt x="9315" y="9598"/>
                    <a:pt x="8759" y="9986"/>
                  </a:cubicBezTo>
                  <a:cubicBezTo>
                    <a:pt x="7974" y="10530"/>
                    <a:pt x="7258" y="11123"/>
                    <a:pt x="6629" y="11751"/>
                  </a:cubicBezTo>
                  <a:lnTo>
                    <a:pt x="3964" y="14416"/>
                  </a:lnTo>
                  <a:cubicBezTo>
                    <a:pt x="3938" y="14443"/>
                    <a:pt x="3903" y="14456"/>
                    <a:pt x="3868" y="14456"/>
                  </a:cubicBezTo>
                  <a:cubicBezTo>
                    <a:pt x="3834" y="14456"/>
                    <a:pt x="3799" y="14443"/>
                    <a:pt x="3772" y="14416"/>
                  </a:cubicBezTo>
                  <a:lnTo>
                    <a:pt x="2410" y="13056"/>
                  </a:lnTo>
                  <a:cubicBezTo>
                    <a:pt x="2367" y="13014"/>
                    <a:pt x="2311" y="12992"/>
                    <a:pt x="2255" y="12992"/>
                  </a:cubicBezTo>
                  <a:cubicBezTo>
                    <a:pt x="2199" y="12992"/>
                    <a:pt x="2144" y="13014"/>
                    <a:pt x="2101" y="13056"/>
                  </a:cubicBezTo>
                  <a:cubicBezTo>
                    <a:pt x="2016" y="13141"/>
                    <a:pt x="2016" y="13280"/>
                    <a:pt x="2101" y="13365"/>
                  </a:cubicBezTo>
                  <a:lnTo>
                    <a:pt x="3463" y="14725"/>
                  </a:lnTo>
                  <a:cubicBezTo>
                    <a:pt x="3575" y="14837"/>
                    <a:pt x="3722" y="14893"/>
                    <a:pt x="3868" y="14893"/>
                  </a:cubicBezTo>
                  <a:cubicBezTo>
                    <a:pt x="4015" y="14893"/>
                    <a:pt x="4161" y="14837"/>
                    <a:pt x="4273" y="14725"/>
                  </a:cubicBezTo>
                  <a:lnTo>
                    <a:pt x="6938" y="12061"/>
                  </a:lnTo>
                  <a:cubicBezTo>
                    <a:pt x="7548" y="11451"/>
                    <a:pt x="8243" y="10873"/>
                    <a:pt x="9008" y="10344"/>
                  </a:cubicBezTo>
                  <a:cubicBezTo>
                    <a:pt x="9733" y="9843"/>
                    <a:pt x="10422" y="9274"/>
                    <a:pt x="11051" y="8654"/>
                  </a:cubicBezTo>
                  <a:cubicBezTo>
                    <a:pt x="11353" y="8583"/>
                    <a:pt x="11643" y="8464"/>
                    <a:pt x="11908" y="8294"/>
                  </a:cubicBezTo>
                  <a:cubicBezTo>
                    <a:pt x="12010" y="8227"/>
                    <a:pt x="12038" y="8093"/>
                    <a:pt x="11972" y="7991"/>
                  </a:cubicBezTo>
                  <a:cubicBezTo>
                    <a:pt x="11929" y="7927"/>
                    <a:pt x="11860" y="7892"/>
                    <a:pt x="11788" y="7892"/>
                  </a:cubicBezTo>
                  <a:cubicBezTo>
                    <a:pt x="11748" y="7892"/>
                    <a:pt x="11707" y="7903"/>
                    <a:pt x="11671" y="7927"/>
                  </a:cubicBezTo>
                  <a:cubicBezTo>
                    <a:pt x="11306" y="8163"/>
                    <a:pt x="10889" y="8280"/>
                    <a:pt x="10474" y="8280"/>
                  </a:cubicBezTo>
                  <a:cubicBezTo>
                    <a:pt x="9934" y="8280"/>
                    <a:pt x="9396" y="8084"/>
                    <a:pt x="8978" y="7701"/>
                  </a:cubicBezTo>
                  <a:cubicBezTo>
                    <a:pt x="9484" y="7426"/>
                    <a:pt x="9882" y="6987"/>
                    <a:pt x="10108" y="6496"/>
                  </a:cubicBezTo>
                  <a:cubicBezTo>
                    <a:pt x="10232" y="6475"/>
                    <a:pt x="10349" y="6428"/>
                    <a:pt x="10454" y="6362"/>
                  </a:cubicBezTo>
                  <a:lnTo>
                    <a:pt x="11087" y="6995"/>
                  </a:lnTo>
                  <a:cubicBezTo>
                    <a:pt x="11025" y="7020"/>
                    <a:pt x="10960" y="7033"/>
                    <a:pt x="10896" y="7033"/>
                  </a:cubicBezTo>
                  <a:cubicBezTo>
                    <a:pt x="10782" y="7033"/>
                    <a:pt x="10670" y="6992"/>
                    <a:pt x="10588" y="6910"/>
                  </a:cubicBezTo>
                  <a:cubicBezTo>
                    <a:pt x="10545" y="6867"/>
                    <a:pt x="10489" y="6846"/>
                    <a:pt x="10433" y="6846"/>
                  </a:cubicBezTo>
                  <a:cubicBezTo>
                    <a:pt x="10378" y="6846"/>
                    <a:pt x="10322" y="6867"/>
                    <a:pt x="10279" y="6910"/>
                  </a:cubicBezTo>
                  <a:cubicBezTo>
                    <a:pt x="10194" y="6995"/>
                    <a:pt x="10194" y="7134"/>
                    <a:pt x="10279" y="7219"/>
                  </a:cubicBezTo>
                  <a:cubicBezTo>
                    <a:pt x="10447" y="7387"/>
                    <a:pt x="10669" y="7471"/>
                    <a:pt x="10897" y="7471"/>
                  </a:cubicBezTo>
                  <a:cubicBezTo>
                    <a:pt x="11074" y="7471"/>
                    <a:pt x="11253" y="7419"/>
                    <a:pt x="11409" y="7317"/>
                  </a:cubicBezTo>
                  <a:lnTo>
                    <a:pt x="11430" y="7338"/>
                  </a:lnTo>
                  <a:cubicBezTo>
                    <a:pt x="11473" y="7381"/>
                    <a:pt x="11530" y="7402"/>
                    <a:pt x="11586" y="7402"/>
                  </a:cubicBezTo>
                  <a:cubicBezTo>
                    <a:pt x="11641" y="7402"/>
                    <a:pt x="11697" y="7381"/>
                    <a:pt x="11739" y="7338"/>
                  </a:cubicBezTo>
                  <a:cubicBezTo>
                    <a:pt x="11825" y="7253"/>
                    <a:pt x="11825" y="7115"/>
                    <a:pt x="11739" y="7029"/>
                  </a:cubicBezTo>
                  <a:lnTo>
                    <a:pt x="11718" y="7008"/>
                  </a:lnTo>
                  <a:cubicBezTo>
                    <a:pt x="11946" y="6654"/>
                    <a:pt x="11921" y="6183"/>
                    <a:pt x="11618" y="5878"/>
                  </a:cubicBezTo>
                  <a:cubicBezTo>
                    <a:pt x="11447" y="5709"/>
                    <a:pt x="11225" y="5627"/>
                    <a:pt x="11001" y="5627"/>
                  </a:cubicBezTo>
                  <a:cubicBezTo>
                    <a:pt x="10823" y="5627"/>
                    <a:pt x="10644" y="5678"/>
                    <a:pt x="10488" y="5778"/>
                  </a:cubicBezTo>
                  <a:lnTo>
                    <a:pt x="10343" y="5633"/>
                  </a:lnTo>
                  <a:cubicBezTo>
                    <a:pt x="10349" y="5584"/>
                    <a:pt x="10351" y="5533"/>
                    <a:pt x="10354" y="5482"/>
                  </a:cubicBezTo>
                  <a:cubicBezTo>
                    <a:pt x="10358" y="5396"/>
                    <a:pt x="10358" y="5313"/>
                    <a:pt x="10351" y="5232"/>
                  </a:cubicBezTo>
                  <a:lnTo>
                    <a:pt x="10351" y="5232"/>
                  </a:lnTo>
                  <a:cubicBezTo>
                    <a:pt x="10394" y="5275"/>
                    <a:pt x="10449" y="5296"/>
                    <a:pt x="10507" y="5296"/>
                  </a:cubicBezTo>
                  <a:cubicBezTo>
                    <a:pt x="10562" y="5296"/>
                    <a:pt x="10618" y="5275"/>
                    <a:pt x="10661" y="5232"/>
                  </a:cubicBezTo>
                  <a:cubicBezTo>
                    <a:pt x="10746" y="5147"/>
                    <a:pt x="10746" y="5008"/>
                    <a:pt x="10661" y="4923"/>
                  </a:cubicBezTo>
                  <a:cubicBezTo>
                    <a:pt x="10554" y="4816"/>
                    <a:pt x="10417" y="4737"/>
                    <a:pt x="10268" y="4699"/>
                  </a:cubicBezTo>
                  <a:cubicBezTo>
                    <a:pt x="10194" y="4416"/>
                    <a:pt x="10074" y="4151"/>
                    <a:pt x="9925" y="3925"/>
                  </a:cubicBezTo>
                  <a:cubicBezTo>
                    <a:pt x="10105" y="3880"/>
                    <a:pt x="10287" y="3858"/>
                    <a:pt x="10468" y="3858"/>
                  </a:cubicBezTo>
                  <a:cubicBezTo>
                    <a:pt x="11112" y="3858"/>
                    <a:pt x="11735" y="4138"/>
                    <a:pt x="12161" y="4646"/>
                  </a:cubicBezTo>
                  <a:lnTo>
                    <a:pt x="12164" y="4648"/>
                  </a:lnTo>
                  <a:cubicBezTo>
                    <a:pt x="12780" y="5383"/>
                    <a:pt x="12854" y="6454"/>
                    <a:pt x="12326" y="7268"/>
                  </a:cubicBezTo>
                  <a:cubicBezTo>
                    <a:pt x="12259" y="7368"/>
                    <a:pt x="12289" y="7505"/>
                    <a:pt x="12390" y="7569"/>
                  </a:cubicBezTo>
                  <a:cubicBezTo>
                    <a:pt x="12427" y="7593"/>
                    <a:pt x="12468" y="7604"/>
                    <a:pt x="12509" y="7604"/>
                  </a:cubicBezTo>
                  <a:cubicBezTo>
                    <a:pt x="12581" y="7604"/>
                    <a:pt x="12651" y="7569"/>
                    <a:pt x="12692" y="7505"/>
                  </a:cubicBezTo>
                  <a:cubicBezTo>
                    <a:pt x="12863" y="7242"/>
                    <a:pt x="12982" y="6953"/>
                    <a:pt x="13048" y="6650"/>
                  </a:cubicBezTo>
                  <a:lnTo>
                    <a:pt x="13775" y="5921"/>
                  </a:lnTo>
                  <a:cubicBezTo>
                    <a:pt x="14159" y="5537"/>
                    <a:pt x="14180" y="4887"/>
                    <a:pt x="13773" y="4499"/>
                  </a:cubicBezTo>
                  <a:cubicBezTo>
                    <a:pt x="13630" y="4371"/>
                    <a:pt x="13455" y="4286"/>
                    <a:pt x="13274" y="4251"/>
                  </a:cubicBezTo>
                  <a:lnTo>
                    <a:pt x="13647" y="3878"/>
                  </a:lnTo>
                  <a:cubicBezTo>
                    <a:pt x="14035" y="3490"/>
                    <a:pt x="14050" y="2844"/>
                    <a:pt x="13645" y="2454"/>
                  </a:cubicBezTo>
                  <a:cubicBezTo>
                    <a:pt x="13505" y="2318"/>
                    <a:pt x="13330" y="2232"/>
                    <a:pt x="13151" y="2198"/>
                  </a:cubicBezTo>
                  <a:lnTo>
                    <a:pt x="13519" y="1827"/>
                  </a:lnTo>
                  <a:cubicBezTo>
                    <a:pt x="13907" y="1442"/>
                    <a:pt x="13907" y="819"/>
                    <a:pt x="13519" y="431"/>
                  </a:cubicBezTo>
                  <a:cubicBezTo>
                    <a:pt x="13327" y="238"/>
                    <a:pt x="13074" y="142"/>
                    <a:pt x="12822" y="142"/>
                  </a:cubicBezTo>
                  <a:cubicBezTo>
                    <a:pt x="12570" y="142"/>
                    <a:pt x="12317" y="238"/>
                    <a:pt x="12123" y="431"/>
                  </a:cubicBezTo>
                  <a:lnTo>
                    <a:pt x="11756" y="800"/>
                  </a:lnTo>
                  <a:cubicBezTo>
                    <a:pt x="11718" y="608"/>
                    <a:pt x="11624" y="431"/>
                    <a:pt x="11483" y="290"/>
                  </a:cubicBezTo>
                  <a:cubicBezTo>
                    <a:pt x="11291" y="97"/>
                    <a:pt x="11038" y="1"/>
                    <a:pt x="1078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630"/>
        <p:cNvGrpSpPr/>
        <p:nvPr/>
      </p:nvGrpSpPr>
      <p:grpSpPr>
        <a:xfrm>
          <a:off x="0" y="0"/>
          <a:ext cx="0" cy="0"/>
          <a:chOff x="0" y="0"/>
          <a:chExt cx="0" cy="0"/>
        </a:xfrm>
      </p:grpSpPr>
      <p:sp>
        <p:nvSpPr>
          <p:cNvPr id="631" name="Google Shape;631;p41"/>
          <p:cNvSpPr txBox="1">
            <a:spLocks noGrp="1"/>
          </p:cNvSpPr>
          <p:nvPr>
            <p:ph type="title"/>
          </p:nvPr>
        </p:nvSpPr>
        <p:spPr>
          <a:xfrm>
            <a:off x="179215" y="3272853"/>
            <a:ext cx="2019401"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Memorable experience</a:t>
            </a:r>
            <a:endParaRPr dirty="0"/>
          </a:p>
        </p:txBody>
      </p:sp>
      <p:sp>
        <p:nvSpPr>
          <p:cNvPr id="633" name="Google Shape;633;p41"/>
          <p:cNvSpPr txBox="1">
            <a:spLocks noGrp="1"/>
          </p:cNvSpPr>
          <p:nvPr>
            <p:ph type="title" idx="2"/>
          </p:nvPr>
        </p:nvSpPr>
        <p:spPr>
          <a:xfrm>
            <a:off x="4758798" y="2835944"/>
            <a:ext cx="1645800" cy="1272567"/>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Beach</a:t>
            </a:r>
            <a:br>
              <a:rPr lang="en" dirty="0"/>
            </a:br>
            <a:r>
              <a:rPr lang="en" dirty="0"/>
              <a:t>services</a:t>
            </a:r>
            <a:endParaRPr dirty="0"/>
          </a:p>
        </p:txBody>
      </p:sp>
      <p:sp>
        <p:nvSpPr>
          <p:cNvPr id="635" name="Google Shape;635;p41"/>
          <p:cNvSpPr txBox="1">
            <a:spLocks noGrp="1"/>
          </p:cNvSpPr>
          <p:nvPr>
            <p:ph type="title" idx="8"/>
          </p:nvPr>
        </p:nvSpPr>
        <p:spPr>
          <a:xfrm>
            <a:off x="720000" y="365759"/>
            <a:ext cx="7704000" cy="1517641"/>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2500" dirty="0"/>
              <a:t>Importance of hospitality and how hotels meet or exceed guest expectations</a:t>
            </a:r>
            <a:endParaRPr sz="2500" dirty="0"/>
          </a:p>
        </p:txBody>
      </p:sp>
      <p:sp>
        <p:nvSpPr>
          <p:cNvPr id="636" name="Google Shape;636;p41"/>
          <p:cNvSpPr txBox="1">
            <a:spLocks noGrp="1"/>
          </p:cNvSpPr>
          <p:nvPr>
            <p:ph type="title" idx="4"/>
          </p:nvPr>
        </p:nvSpPr>
        <p:spPr>
          <a:xfrm>
            <a:off x="2287118" y="3181588"/>
            <a:ext cx="2452031" cy="639729"/>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t>Comfortable rooms</a:t>
            </a:r>
            <a:endParaRPr dirty="0"/>
          </a:p>
        </p:txBody>
      </p:sp>
      <p:sp>
        <p:nvSpPr>
          <p:cNvPr id="638" name="Google Shape;638;p41"/>
          <p:cNvSpPr txBox="1">
            <a:spLocks noGrp="1"/>
          </p:cNvSpPr>
          <p:nvPr>
            <p:ph type="title" idx="6"/>
          </p:nvPr>
        </p:nvSpPr>
        <p:spPr>
          <a:xfrm>
            <a:off x="6778203" y="3260101"/>
            <a:ext cx="1645800" cy="45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t>Fine dining</a:t>
            </a:r>
            <a:endParaRPr dirty="0"/>
          </a:p>
        </p:txBody>
      </p:sp>
      <p:grpSp>
        <p:nvGrpSpPr>
          <p:cNvPr id="640" name="Google Shape;640;p41"/>
          <p:cNvGrpSpPr/>
          <p:nvPr/>
        </p:nvGrpSpPr>
        <p:grpSpPr>
          <a:xfrm>
            <a:off x="923138" y="2391428"/>
            <a:ext cx="531582" cy="639925"/>
            <a:chOff x="5649192" y="2313904"/>
            <a:chExt cx="396052" cy="474581"/>
          </a:xfrm>
        </p:grpSpPr>
        <p:sp>
          <p:nvSpPr>
            <p:cNvPr id="641" name="Google Shape;641;p41"/>
            <p:cNvSpPr/>
            <p:nvPr/>
          </p:nvSpPr>
          <p:spPr>
            <a:xfrm>
              <a:off x="5800993" y="2611103"/>
              <a:ext cx="18700" cy="13954"/>
            </a:xfrm>
            <a:custGeom>
              <a:avLst/>
              <a:gdLst/>
              <a:ahLst/>
              <a:cxnLst/>
              <a:rect l="l" t="t" r="r" b="b"/>
              <a:pathLst>
                <a:path w="587" h="438" extrusionOk="0">
                  <a:moveTo>
                    <a:pt x="220" y="1"/>
                  </a:moveTo>
                  <a:cubicBezTo>
                    <a:pt x="98" y="1"/>
                    <a:pt x="0" y="101"/>
                    <a:pt x="0" y="220"/>
                  </a:cubicBezTo>
                  <a:cubicBezTo>
                    <a:pt x="0" y="340"/>
                    <a:pt x="98" y="438"/>
                    <a:pt x="220" y="438"/>
                  </a:cubicBezTo>
                  <a:lnTo>
                    <a:pt x="369" y="438"/>
                  </a:lnTo>
                  <a:cubicBezTo>
                    <a:pt x="488" y="438"/>
                    <a:pt x="587" y="340"/>
                    <a:pt x="587" y="220"/>
                  </a:cubicBezTo>
                  <a:cubicBezTo>
                    <a:pt x="587" y="101"/>
                    <a:pt x="488" y="1"/>
                    <a:pt x="36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41"/>
            <p:cNvSpPr/>
            <p:nvPr/>
          </p:nvSpPr>
          <p:spPr>
            <a:xfrm>
              <a:off x="5837916" y="2611103"/>
              <a:ext cx="18732" cy="13954"/>
            </a:xfrm>
            <a:custGeom>
              <a:avLst/>
              <a:gdLst/>
              <a:ahLst/>
              <a:cxnLst/>
              <a:rect l="l" t="t" r="r" b="b"/>
              <a:pathLst>
                <a:path w="588" h="438" extrusionOk="0">
                  <a:moveTo>
                    <a:pt x="218" y="1"/>
                  </a:moveTo>
                  <a:cubicBezTo>
                    <a:pt x="99" y="1"/>
                    <a:pt x="1" y="101"/>
                    <a:pt x="1" y="220"/>
                  </a:cubicBezTo>
                  <a:cubicBezTo>
                    <a:pt x="1" y="340"/>
                    <a:pt x="99" y="438"/>
                    <a:pt x="218" y="438"/>
                  </a:cubicBezTo>
                  <a:lnTo>
                    <a:pt x="368" y="438"/>
                  </a:lnTo>
                  <a:cubicBezTo>
                    <a:pt x="489" y="438"/>
                    <a:pt x="587" y="340"/>
                    <a:pt x="587" y="220"/>
                  </a:cubicBezTo>
                  <a:cubicBezTo>
                    <a:pt x="587" y="101"/>
                    <a:pt x="489" y="1"/>
                    <a:pt x="36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41"/>
            <p:cNvSpPr/>
            <p:nvPr/>
          </p:nvSpPr>
          <p:spPr>
            <a:xfrm>
              <a:off x="5874743" y="2611103"/>
              <a:ext cx="18700" cy="13954"/>
            </a:xfrm>
            <a:custGeom>
              <a:avLst/>
              <a:gdLst/>
              <a:ahLst/>
              <a:cxnLst/>
              <a:rect l="l" t="t" r="r" b="b"/>
              <a:pathLst>
                <a:path w="587" h="438" extrusionOk="0">
                  <a:moveTo>
                    <a:pt x="220" y="1"/>
                  </a:moveTo>
                  <a:cubicBezTo>
                    <a:pt x="101" y="1"/>
                    <a:pt x="0" y="101"/>
                    <a:pt x="0" y="220"/>
                  </a:cubicBezTo>
                  <a:cubicBezTo>
                    <a:pt x="5" y="340"/>
                    <a:pt x="101" y="438"/>
                    <a:pt x="220" y="438"/>
                  </a:cubicBezTo>
                  <a:lnTo>
                    <a:pt x="369" y="438"/>
                  </a:lnTo>
                  <a:cubicBezTo>
                    <a:pt x="489" y="438"/>
                    <a:pt x="587" y="340"/>
                    <a:pt x="587" y="220"/>
                  </a:cubicBezTo>
                  <a:cubicBezTo>
                    <a:pt x="587" y="101"/>
                    <a:pt x="489" y="1"/>
                    <a:pt x="36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41"/>
            <p:cNvSpPr/>
            <p:nvPr/>
          </p:nvSpPr>
          <p:spPr>
            <a:xfrm>
              <a:off x="5800993" y="2643566"/>
              <a:ext cx="18700" cy="13954"/>
            </a:xfrm>
            <a:custGeom>
              <a:avLst/>
              <a:gdLst/>
              <a:ahLst/>
              <a:cxnLst/>
              <a:rect l="l" t="t" r="r" b="b"/>
              <a:pathLst>
                <a:path w="587" h="438" extrusionOk="0">
                  <a:moveTo>
                    <a:pt x="220" y="1"/>
                  </a:moveTo>
                  <a:cubicBezTo>
                    <a:pt x="98" y="1"/>
                    <a:pt x="0" y="99"/>
                    <a:pt x="0" y="218"/>
                  </a:cubicBezTo>
                  <a:cubicBezTo>
                    <a:pt x="0" y="340"/>
                    <a:pt x="98" y="438"/>
                    <a:pt x="220" y="438"/>
                  </a:cubicBezTo>
                  <a:lnTo>
                    <a:pt x="369" y="438"/>
                  </a:lnTo>
                  <a:cubicBezTo>
                    <a:pt x="488" y="438"/>
                    <a:pt x="587" y="340"/>
                    <a:pt x="587" y="218"/>
                  </a:cubicBezTo>
                  <a:cubicBezTo>
                    <a:pt x="587" y="99"/>
                    <a:pt x="488" y="1"/>
                    <a:pt x="36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41"/>
            <p:cNvSpPr/>
            <p:nvPr/>
          </p:nvSpPr>
          <p:spPr>
            <a:xfrm>
              <a:off x="5837916" y="2643566"/>
              <a:ext cx="18732" cy="13954"/>
            </a:xfrm>
            <a:custGeom>
              <a:avLst/>
              <a:gdLst/>
              <a:ahLst/>
              <a:cxnLst/>
              <a:rect l="l" t="t" r="r" b="b"/>
              <a:pathLst>
                <a:path w="588" h="438" extrusionOk="0">
                  <a:moveTo>
                    <a:pt x="218" y="1"/>
                  </a:moveTo>
                  <a:cubicBezTo>
                    <a:pt x="99" y="1"/>
                    <a:pt x="1" y="99"/>
                    <a:pt x="1" y="218"/>
                  </a:cubicBezTo>
                  <a:cubicBezTo>
                    <a:pt x="1" y="340"/>
                    <a:pt x="99" y="438"/>
                    <a:pt x="218" y="438"/>
                  </a:cubicBezTo>
                  <a:lnTo>
                    <a:pt x="368" y="438"/>
                  </a:lnTo>
                  <a:cubicBezTo>
                    <a:pt x="489" y="438"/>
                    <a:pt x="587" y="340"/>
                    <a:pt x="587" y="218"/>
                  </a:cubicBezTo>
                  <a:cubicBezTo>
                    <a:pt x="587" y="99"/>
                    <a:pt x="489" y="1"/>
                    <a:pt x="36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41"/>
            <p:cNvSpPr/>
            <p:nvPr/>
          </p:nvSpPr>
          <p:spPr>
            <a:xfrm>
              <a:off x="5874743" y="2643566"/>
              <a:ext cx="18700" cy="13954"/>
            </a:xfrm>
            <a:custGeom>
              <a:avLst/>
              <a:gdLst/>
              <a:ahLst/>
              <a:cxnLst/>
              <a:rect l="l" t="t" r="r" b="b"/>
              <a:pathLst>
                <a:path w="587" h="438" extrusionOk="0">
                  <a:moveTo>
                    <a:pt x="220" y="1"/>
                  </a:moveTo>
                  <a:cubicBezTo>
                    <a:pt x="101" y="1"/>
                    <a:pt x="0" y="99"/>
                    <a:pt x="0" y="218"/>
                  </a:cubicBezTo>
                  <a:cubicBezTo>
                    <a:pt x="5" y="340"/>
                    <a:pt x="101" y="438"/>
                    <a:pt x="220" y="438"/>
                  </a:cubicBezTo>
                  <a:lnTo>
                    <a:pt x="369" y="438"/>
                  </a:lnTo>
                  <a:cubicBezTo>
                    <a:pt x="489" y="438"/>
                    <a:pt x="587" y="340"/>
                    <a:pt x="587" y="218"/>
                  </a:cubicBezTo>
                  <a:cubicBezTo>
                    <a:pt x="587" y="99"/>
                    <a:pt x="489" y="1"/>
                    <a:pt x="36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41"/>
            <p:cNvSpPr/>
            <p:nvPr/>
          </p:nvSpPr>
          <p:spPr>
            <a:xfrm>
              <a:off x="5800993" y="2675965"/>
              <a:ext cx="18700" cy="13954"/>
            </a:xfrm>
            <a:custGeom>
              <a:avLst/>
              <a:gdLst/>
              <a:ahLst/>
              <a:cxnLst/>
              <a:rect l="l" t="t" r="r" b="b"/>
              <a:pathLst>
                <a:path w="587" h="438" extrusionOk="0">
                  <a:moveTo>
                    <a:pt x="220" y="1"/>
                  </a:moveTo>
                  <a:cubicBezTo>
                    <a:pt x="98" y="1"/>
                    <a:pt x="0" y="101"/>
                    <a:pt x="0" y="220"/>
                  </a:cubicBezTo>
                  <a:cubicBezTo>
                    <a:pt x="0" y="340"/>
                    <a:pt x="98" y="438"/>
                    <a:pt x="220" y="438"/>
                  </a:cubicBezTo>
                  <a:lnTo>
                    <a:pt x="369" y="438"/>
                  </a:lnTo>
                  <a:cubicBezTo>
                    <a:pt x="491" y="438"/>
                    <a:pt x="587" y="340"/>
                    <a:pt x="587" y="220"/>
                  </a:cubicBezTo>
                  <a:cubicBezTo>
                    <a:pt x="587" y="101"/>
                    <a:pt x="488" y="1"/>
                    <a:pt x="36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41"/>
            <p:cNvSpPr/>
            <p:nvPr/>
          </p:nvSpPr>
          <p:spPr>
            <a:xfrm>
              <a:off x="5837916" y="2675965"/>
              <a:ext cx="18732" cy="13954"/>
            </a:xfrm>
            <a:custGeom>
              <a:avLst/>
              <a:gdLst/>
              <a:ahLst/>
              <a:cxnLst/>
              <a:rect l="l" t="t" r="r" b="b"/>
              <a:pathLst>
                <a:path w="588" h="438" extrusionOk="0">
                  <a:moveTo>
                    <a:pt x="218" y="1"/>
                  </a:moveTo>
                  <a:cubicBezTo>
                    <a:pt x="99" y="1"/>
                    <a:pt x="1" y="101"/>
                    <a:pt x="1" y="220"/>
                  </a:cubicBezTo>
                  <a:cubicBezTo>
                    <a:pt x="1" y="340"/>
                    <a:pt x="99" y="438"/>
                    <a:pt x="218" y="438"/>
                  </a:cubicBezTo>
                  <a:lnTo>
                    <a:pt x="368" y="438"/>
                  </a:lnTo>
                  <a:cubicBezTo>
                    <a:pt x="489" y="438"/>
                    <a:pt x="587" y="340"/>
                    <a:pt x="587" y="220"/>
                  </a:cubicBezTo>
                  <a:cubicBezTo>
                    <a:pt x="587" y="101"/>
                    <a:pt x="489" y="1"/>
                    <a:pt x="36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41"/>
            <p:cNvSpPr/>
            <p:nvPr/>
          </p:nvSpPr>
          <p:spPr>
            <a:xfrm>
              <a:off x="5874743" y="2675965"/>
              <a:ext cx="18700" cy="13954"/>
            </a:xfrm>
            <a:custGeom>
              <a:avLst/>
              <a:gdLst/>
              <a:ahLst/>
              <a:cxnLst/>
              <a:rect l="l" t="t" r="r" b="b"/>
              <a:pathLst>
                <a:path w="587" h="438" extrusionOk="0">
                  <a:moveTo>
                    <a:pt x="220" y="1"/>
                  </a:moveTo>
                  <a:cubicBezTo>
                    <a:pt x="101" y="1"/>
                    <a:pt x="0" y="101"/>
                    <a:pt x="0" y="220"/>
                  </a:cubicBezTo>
                  <a:cubicBezTo>
                    <a:pt x="5" y="340"/>
                    <a:pt x="101" y="438"/>
                    <a:pt x="220" y="438"/>
                  </a:cubicBezTo>
                  <a:lnTo>
                    <a:pt x="369" y="438"/>
                  </a:lnTo>
                  <a:cubicBezTo>
                    <a:pt x="489" y="438"/>
                    <a:pt x="587" y="340"/>
                    <a:pt x="587" y="220"/>
                  </a:cubicBezTo>
                  <a:cubicBezTo>
                    <a:pt x="587" y="101"/>
                    <a:pt x="489" y="1"/>
                    <a:pt x="36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41"/>
            <p:cNvSpPr/>
            <p:nvPr/>
          </p:nvSpPr>
          <p:spPr>
            <a:xfrm>
              <a:off x="5942918" y="2665993"/>
              <a:ext cx="18732" cy="13954"/>
            </a:xfrm>
            <a:custGeom>
              <a:avLst/>
              <a:gdLst/>
              <a:ahLst/>
              <a:cxnLst/>
              <a:rect l="l" t="t" r="r" b="b"/>
              <a:pathLst>
                <a:path w="588" h="438" extrusionOk="0">
                  <a:moveTo>
                    <a:pt x="221" y="0"/>
                  </a:moveTo>
                  <a:cubicBezTo>
                    <a:pt x="99" y="0"/>
                    <a:pt x="1" y="98"/>
                    <a:pt x="1" y="218"/>
                  </a:cubicBezTo>
                  <a:cubicBezTo>
                    <a:pt x="1" y="339"/>
                    <a:pt x="99" y="437"/>
                    <a:pt x="221" y="437"/>
                  </a:cubicBezTo>
                  <a:lnTo>
                    <a:pt x="370" y="437"/>
                  </a:lnTo>
                  <a:cubicBezTo>
                    <a:pt x="489" y="437"/>
                    <a:pt x="587" y="339"/>
                    <a:pt x="587" y="218"/>
                  </a:cubicBezTo>
                  <a:cubicBezTo>
                    <a:pt x="587" y="98"/>
                    <a:pt x="491" y="0"/>
                    <a:pt x="37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41"/>
            <p:cNvSpPr/>
            <p:nvPr/>
          </p:nvSpPr>
          <p:spPr>
            <a:xfrm>
              <a:off x="5942918" y="2698392"/>
              <a:ext cx="18732" cy="13954"/>
            </a:xfrm>
            <a:custGeom>
              <a:avLst/>
              <a:gdLst/>
              <a:ahLst/>
              <a:cxnLst/>
              <a:rect l="l" t="t" r="r" b="b"/>
              <a:pathLst>
                <a:path w="588" h="438" extrusionOk="0">
                  <a:moveTo>
                    <a:pt x="221" y="0"/>
                  </a:moveTo>
                  <a:cubicBezTo>
                    <a:pt x="99" y="0"/>
                    <a:pt x="1" y="100"/>
                    <a:pt x="1" y="220"/>
                  </a:cubicBezTo>
                  <a:cubicBezTo>
                    <a:pt x="1" y="339"/>
                    <a:pt x="99" y="437"/>
                    <a:pt x="221" y="437"/>
                  </a:cubicBezTo>
                  <a:lnTo>
                    <a:pt x="370" y="437"/>
                  </a:lnTo>
                  <a:cubicBezTo>
                    <a:pt x="489" y="437"/>
                    <a:pt x="587" y="339"/>
                    <a:pt x="587" y="220"/>
                  </a:cubicBezTo>
                  <a:cubicBezTo>
                    <a:pt x="587" y="100"/>
                    <a:pt x="491" y="0"/>
                    <a:pt x="37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41"/>
            <p:cNvSpPr/>
            <p:nvPr/>
          </p:nvSpPr>
          <p:spPr>
            <a:xfrm>
              <a:off x="5942918" y="2730855"/>
              <a:ext cx="18732" cy="13954"/>
            </a:xfrm>
            <a:custGeom>
              <a:avLst/>
              <a:gdLst/>
              <a:ahLst/>
              <a:cxnLst/>
              <a:rect l="l" t="t" r="r" b="b"/>
              <a:pathLst>
                <a:path w="588" h="438" extrusionOk="0">
                  <a:moveTo>
                    <a:pt x="221" y="0"/>
                  </a:moveTo>
                  <a:cubicBezTo>
                    <a:pt x="99" y="0"/>
                    <a:pt x="1" y="98"/>
                    <a:pt x="1" y="218"/>
                  </a:cubicBezTo>
                  <a:cubicBezTo>
                    <a:pt x="1" y="337"/>
                    <a:pt x="99" y="437"/>
                    <a:pt x="221" y="437"/>
                  </a:cubicBezTo>
                  <a:lnTo>
                    <a:pt x="370" y="437"/>
                  </a:lnTo>
                  <a:cubicBezTo>
                    <a:pt x="489" y="437"/>
                    <a:pt x="587" y="337"/>
                    <a:pt x="587" y="218"/>
                  </a:cubicBezTo>
                  <a:cubicBezTo>
                    <a:pt x="587" y="98"/>
                    <a:pt x="491" y="0"/>
                    <a:pt x="37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41"/>
            <p:cNvSpPr/>
            <p:nvPr/>
          </p:nvSpPr>
          <p:spPr>
            <a:xfrm>
              <a:off x="5693602" y="2574084"/>
              <a:ext cx="307361" cy="214401"/>
            </a:xfrm>
            <a:custGeom>
              <a:avLst/>
              <a:gdLst/>
              <a:ahLst/>
              <a:cxnLst/>
              <a:rect l="l" t="t" r="r" b="b"/>
              <a:pathLst>
                <a:path w="9648" h="6730" extrusionOk="0">
                  <a:moveTo>
                    <a:pt x="2367" y="1949"/>
                  </a:moveTo>
                  <a:lnTo>
                    <a:pt x="2367" y="6294"/>
                  </a:lnTo>
                  <a:lnTo>
                    <a:pt x="713" y="6294"/>
                  </a:lnTo>
                  <a:lnTo>
                    <a:pt x="713" y="1949"/>
                  </a:lnTo>
                  <a:close/>
                  <a:moveTo>
                    <a:pt x="5499" y="4755"/>
                  </a:moveTo>
                  <a:cubicBezTo>
                    <a:pt x="5503" y="4755"/>
                    <a:pt x="5505" y="4757"/>
                    <a:pt x="5505" y="4764"/>
                  </a:cubicBezTo>
                  <a:lnTo>
                    <a:pt x="5505" y="6294"/>
                  </a:lnTo>
                  <a:lnTo>
                    <a:pt x="4139" y="6294"/>
                  </a:lnTo>
                  <a:lnTo>
                    <a:pt x="4139" y="4764"/>
                  </a:lnTo>
                  <a:cubicBezTo>
                    <a:pt x="4139" y="4759"/>
                    <a:pt x="4141" y="4755"/>
                    <a:pt x="4147" y="4755"/>
                  </a:cubicBezTo>
                  <a:close/>
                  <a:moveTo>
                    <a:pt x="6844" y="442"/>
                  </a:moveTo>
                  <a:lnTo>
                    <a:pt x="6844" y="6294"/>
                  </a:lnTo>
                  <a:lnTo>
                    <a:pt x="5942" y="6294"/>
                  </a:lnTo>
                  <a:lnTo>
                    <a:pt x="5942" y="4764"/>
                  </a:lnTo>
                  <a:cubicBezTo>
                    <a:pt x="5942" y="4518"/>
                    <a:pt x="5744" y="4318"/>
                    <a:pt x="5499" y="4318"/>
                  </a:cubicBezTo>
                  <a:lnTo>
                    <a:pt x="4147" y="4318"/>
                  </a:lnTo>
                  <a:cubicBezTo>
                    <a:pt x="3902" y="4318"/>
                    <a:pt x="3702" y="4518"/>
                    <a:pt x="3702" y="4764"/>
                  </a:cubicBezTo>
                  <a:lnTo>
                    <a:pt x="3702" y="6294"/>
                  </a:lnTo>
                  <a:lnTo>
                    <a:pt x="2802" y="6294"/>
                  </a:lnTo>
                  <a:cubicBezTo>
                    <a:pt x="2804" y="6145"/>
                    <a:pt x="2804" y="596"/>
                    <a:pt x="2804" y="442"/>
                  </a:cubicBezTo>
                  <a:close/>
                  <a:moveTo>
                    <a:pt x="2386" y="1"/>
                  </a:moveTo>
                  <a:cubicBezTo>
                    <a:pt x="2265" y="1"/>
                    <a:pt x="2167" y="101"/>
                    <a:pt x="2167" y="220"/>
                  </a:cubicBezTo>
                  <a:cubicBezTo>
                    <a:pt x="2167" y="336"/>
                    <a:pt x="2254" y="427"/>
                    <a:pt x="2369" y="438"/>
                  </a:cubicBezTo>
                  <a:lnTo>
                    <a:pt x="2369" y="1512"/>
                  </a:lnTo>
                  <a:lnTo>
                    <a:pt x="218" y="1512"/>
                  </a:lnTo>
                  <a:cubicBezTo>
                    <a:pt x="99" y="1512"/>
                    <a:pt x="1" y="1610"/>
                    <a:pt x="1" y="1732"/>
                  </a:cubicBezTo>
                  <a:cubicBezTo>
                    <a:pt x="1" y="1851"/>
                    <a:pt x="99" y="1949"/>
                    <a:pt x="218" y="1949"/>
                  </a:cubicBezTo>
                  <a:lnTo>
                    <a:pt x="276" y="1949"/>
                  </a:lnTo>
                  <a:lnTo>
                    <a:pt x="276" y="6294"/>
                  </a:lnTo>
                  <a:lnTo>
                    <a:pt x="218" y="6294"/>
                  </a:lnTo>
                  <a:cubicBezTo>
                    <a:pt x="99" y="6294"/>
                    <a:pt x="1" y="6392"/>
                    <a:pt x="1" y="6512"/>
                  </a:cubicBezTo>
                  <a:cubicBezTo>
                    <a:pt x="1" y="6631"/>
                    <a:pt x="99" y="6729"/>
                    <a:pt x="218" y="6729"/>
                  </a:cubicBezTo>
                  <a:lnTo>
                    <a:pt x="9428" y="6729"/>
                  </a:lnTo>
                  <a:cubicBezTo>
                    <a:pt x="9550" y="6729"/>
                    <a:pt x="9648" y="6631"/>
                    <a:pt x="9648" y="6512"/>
                  </a:cubicBezTo>
                  <a:cubicBezTo>
                    <a:pt x="9648" y="6392"/>
                    <a:pt x="9550" y="6294"/>
                    <a:pt x="9428" y="6294"/>
                  </a:cubicBezTo>
                  <a:lnTo>
                    <a:pt x="9373" y="6294"/>
                  </a:lnTo>
                  <a:lnTo>
                    <a:pt x="9373" y="4631"/>
                  </a:lnTo>
                  <a:cubicBezTo>
                    <a:pt x="9373" y="4510"/>
                    <a:pt x="9275" y="4412"/>
                    <a:pt x="9155" y="4412"/>
                  </a:cubicBezTo>
                  <a:cubicBezTo>
                    <a:pt x="9034" y="4412"/>
                    <a:pt x="8936" y="4510"/>
                    <a:pt x="8936" y="4631"/>
                  </a:cubicBezTo>
                  <a:lnTo>
                    <a:pt x="8936" y="6294"/>
                  </a:lnTo>
                  <a:lnTo>
                    <a:pt x="7281" y="6294"/>
                  </a:lnTo>
                  <a:lnTo>
                    <a:pt x="7281" y="1949"/>
                  </a:lnTo>
                  <a:lnTo>
                    <a:pt x="8936" y="1949"/>
                  </a:lnTo>
                  <a:lnTo>
                    <a:pt x="8936" y="3612"/>
                  </a:lnTo>
                  <a:cubicBezTo>
                    <a:pt x="8936" y="3732"/>
                    <a:pt x="9034" y="3832"/>
                    <a:pt x="9155" y="3832"/>
                  </a:cubicBezTo>
                  <a:cubicBezTo>
                    <a:pt x="9275" y="3832"/>
                    <a:pt x="9373" y="3732"/>
                    <a:pt x="9373" y="3612"/>
                  </a:cubicBezTo>
                  <a:lnTo>
                    <a:pt x="9373" y="1949"/>
                  </a:lnTo>
                  <a:lnTo>
                    <a:pt x="9428" y="1949"/>
                  </a:lnTo>
                  <a:cubicBezTo>
                    <a:pt x="9550" y="1949"/>
                    <a:pt x="9648" y="1851"/>
                    <a:pt x="9648" y="1732"/>
                  </a:cubicBezTo>
                  <a:cubicBezTo>
                    <a:pt x="9648" y="1610"/>
                    <a:pt x="9550" y="1512"/>
                    <a:pt x="9428" y="1512"/>
                  </a:cubicBezTo>
                  <a:lnTo>
                    <a:pt x="7281" y="1512"/>
                  </a:lnTo>
                  <a:lnTo>
                    <a:pt x="7281" y="438"/>
                  </a:lnTo>
                  <a:cubicBezTo>
                    <a:pt x="7392" y="432"/>
                    <a:pt x="7484" y="338"/>
                    <a:pt x="7484" y="220"/>
                  </a:cubicBezTo>
                  <a:cubicBezTo>
                    <a:pt x="7484" y="101"/>
                    <a:pt x="7386" y="1"/>
                    <a:pt x="72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41"/>
            <p:cNvSpPr/>
            <p:nvPr/>
          </p:nvSpPr>
          <p:spPr>
            <a:xfrm>
              <a:off x="5732946" y="2665993"/>
              <a:ext cx="18700" cy="13954"/>
            </a:xfrm>
            <a:custGeom>
              <a:avLst/>
              <a:gdLst/>
              <a:ahLst/>
              <a:cxnLst/>
              <a:rect l="l" t="t" r="r" b="b"/>
              <a:pathLst>
                <a:path w="587" h="438" extrusionOk="0">
                  <a:moveTo>
                    <a:pt x="218" y="0"/>
                  </a:moveTo>
                  <a:cubicBezTo>
                    <a:pt x="98" y="0"/>
                    <a:pt x="0" y="98"/>
                    <a:pt x="0" y="218"/>
                  </a:cubicBezTo>
                  <a:cubicBezTo>
                    <a:pt x="0" y="339"/>
                    <a:pt x="98" y="437"/>
                    <a:pt x="218" y="437"/>
                  </a:cubicBezTo>
                  <a:lnTo>
                    <a:pt x="367" y="437"/>
                  </a:lnTo>
                  <a:cubicBezTo>
                    <a:pt x="486" y="437"/>
                    <a:pt x="586" y="339"/>
                    <a:pt x="586" y="218"/>
                  </a:cubicBezTo>
                  <a:cubicBezTo>
                    <a:pt x="586" y="98"/>
                    <a:pt x="486" y="0"/>
                    <a:pt x="3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41"/>
            <p:cNvSpPr/>
            <p:nvPr/>
          </p:nvSpPr>
          <p:spPr>
            <a:xfrm>
              <a:off x="5732946" y="2698392"/>
              <a:ext cx="18700" cy="13954"/>
            </a:xfrm>
            <a:custGeom>
              <a:avLst/>
              <a:gdLst/>
              <a:ahLst/>
              <a:cxnLst/>
              <a:rect l="l" t="t" r="r" b="b"/>
              <a:pathLst>
                <a:path w="587" h="438" extrusionOk="0">
                  <a:moveTo>
                    <a:pt x="218" y="0"/>
                  </a:moveTo>
                  <a:cubicBezTo>
                    <a:pt x="98" y="0"/>
                    <a:pt x="0" y="100"/>
                    <a:pt x="0" y="220"/>
                  </a:cubicBezTo>
                  <a:cubicBezTo>
                    <a:pt x="0" y="339"/>
                    <a:pt x="98" y="437"/>
                    <a:pt x="218" y="437"/>
                  </a:cubicBezTo>
                  <a:lnTo>
                    <a:pt x="367" y="437"/>
                  </a:lnTo>
                  <a:cubicBezTo>
                    <a:pt x="486" y="437"/>
                    <a:pt x="586" y="339"/>
                    <a:pt x="586" y="220"/>
                  </a:cubicBezTo>
                  <a:cubicBezTo>
                    <a:pt x="586" y="100"/>
                    <a:pt x="486" y="0"/>
                    <a:pt x="3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41"/>
            <p:cNvSpPr/>
            <p:nvPr/>
          </p:nvSpPr>
          <p:spPr>
            <a:xfrm>
              <a:off x="5732946" y="2730855"/>
              <a:ext cx="18700" cy="13954"/>
            </a:xfrm>
            <a:custGeom>
              <a:avLst/>
              <a:gdLst/>
              <a:ahLst/>
              <a:cxnLst/>
              <a:rect l="l" t="t" r="r" b="b"/>
              <a:pathLst>
                <a:path w="587" h="438" extrusionOk="0">
                  <a:moveTo>
                    <a:pt x="218" y="0"/>
                  </a:moveTo>
                  <a:cubicBezTo>
                    <a:pt x="98" y="0"/>
                    <a:pt x="0" y="98"/>
                    <a:pt x="0" y="218"/>
                  </a:cubicBezTo>
                  <a:cubicBezTo>
                    <a:pt x="0" y="337"/>
                    <a:pt x="98" y="437"/>
                    <a:pt x="218" y="437"/>
                  </a:cubicBezTo>
                  <a:lnTo>
                    <a:pt x="367" y="437"/>
                  </a:lnTo>
                  <a:cubicBezTo>
                    <a:pt x="486" y="437"/>
                    <a:pt x="586" y="337"/>
                    <a:pt x="586" y="218"/>
                  </a:cubicBezTo>
                  <a:cubicBezTo>
                    <a:pt x="586" y="98"/>
                    <a:pt x="486" y="0"/>
                    <a:pt x="36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41"/>
            <p:cNvSpPr/>
            <p:nvPr/>
          </p:nvSpPr>
          <p:spPr>
            <a:xfrm>
              <a:off x="5775794" y="2366055"/>
              <a:ext cx="54699" cy="63014"/>
            </a:xfrm>
            <a:custGeom>
              <a:avLst/>
              <a:gdLst/>
              <a:ahLst/>
              <a:cxnLst/>
              <a:rect l="l" t="t" r="r" b="b"/>
              <a:pathLst>
                <a:path w="1717" h="1978" extrusionOk="0">
                  <a:moveTo>
                    <a:pt x="857" y="813"/>
                  </a:moveTo>
                  <a:lnTo>
                    <a:pt x="1004" y="1184"/>
                  </a:lnTo>
                  <a:lnTo>
                    <a:pt x="712" y="1184"/>
                  </a:lnTo>
                  <a:lnTo>
                    <a:pt x="857" y="813"/>
                  </a:lnTo>
                  <a:close/>
                  <a:moveTo>
                    <a:pt x="857" y="1"/>
                  </a:moveTo>
                  <a:cubicBezTo>
                    <a:pt x="768" y="1"/>
                    <a:pt x="687" y="56"/>
                    <a:pt x="655" y="139"/>
                  </a:cubicBezTo>
                  <a:lnTo>
                    <a:pt x="45" y="1679"/>
                  </a:lnTo>
                  <a:cubicBezTo>
                    <a:pt x="0" y="1792"/>
                    <a:pt x="56" y="1920"/>
                    <a:pt x="169" y="1962"/>
                  </a:cubicBezTo>
                  <a:cubicBezTo>
                    <a:pt x="195" y="1973"/>
                    <a:pt x="222" y="1978"/>
                    <a:pt x="248" y="1978"/>
                  </a:cubicBezTo>
                  <a:cubicBezTo>
                    <a:pt x="335" y="1978"/>
                    <a:pt x="418" y="1925"/>
                    <a:pt x="450" y="1839"/>
                  </a:cubicBezTo>
                  <a:lnTo>
                    <a:pt x="538" y="1617"/>
                  </a:lnTo>
                  <a:lnTo>
                    <a:pt x="1177" y="1617"/>
                  </a:lnTo>
                  <a:lnTo>
                    <a:pt x="1267" y="1839"/>
                  </a:lnTo>
                  <a:cubicBezTo>
                    <a:pt x="1301" y="1925"/>
                    <a:pt x="1383" y="1978"/>
                    <a:pt x="1469" y="1978"/>
                  </a:cubicBezTo>
                  <a:cubicBezTo>
                    <a:pt x="1495" y="1978"/>
                    <a:pt x="1522" y="1973"/>
                    <a:pt x="1548" y="1962"/>
                  </a:cubicBezTo>
                  <a:cubicBezTo>
                    <a:pt x="1661" y="1915"/>
                    <a:pt x="1716" y="1792"/>
                    <a:pt x="1672" y="1679"/>
                  </a:cubicBezTo>
                  <a:lnTo>
                    <a:pt x="1060" y="139"/>
                  </a:lnTo>
                  <a:cubicBezTo>
                    <a:pt x="1028" y="56"/>
                    <a:pt x="949" y="1"/>
                    <a:pt x="8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41"/>
            <p:cNvSpPr/>
            <p:nvPr/>
          </p:nvSpPr>
          <p:spPr>
            <a:xfrm>
              <a:off x="5836355" y="2366055"/>
              <a:ext cx="35553" cy="63014"/>
            </a:xfrm>
            <a:custGeom>
              <a:avLst/>
              <a:gdLst/>
              <a:ahLst/>
              <a:cxnLst/>
              <a:rect l="l" t="t" r="r" b="b"/>
              <a:pathLst>
                <a:path w="1116" h="1978" extrusionOk="0">
                  <a:moveTo>
                    <a:pt x="221" y="1"/>
                  </a:moveTo>
                  <a:cubicBezTo>
                    <a:pt x="101" y="1"/>
                    <a:pt x="1" y="99"/>
                    <a:pt x="1" y="218"/>
                  </a:cubicBezTo>
                  <a:lnTo>
                    <a:pt x="1" y="1760"/>
                  </a:lnTo>
                  <a:cubicBezTo>
                    <a:pt x="1" y="1879"/>
                    <a:pt x="101" y="1977"/>
                    <a:pt x="221" y="1977"/>
                  </a:cubicBezTo>
                  <a:lnTo>
                    <a:pt x="896" y="1977"/>
                  </a:lnTo>
                  <a:cubicBezTo>
                    <a:pt x="1018" y="1977"/>
                    <a:pt x="1116" y="1879"/>
                    <a:pt x="1116" y="1760"/>
                  </a:cubicBezTo>
                  <a:cubicBezTo>
                    <a:pt x="1116" y="1638"/>
                    <a:pt x="1018" y="1540"/>
                    <a:pt x="896" y="1540"/>
                  </a:cubicBezTo>
                  <a:lnTo>
                    <a:pt x="438" y="1540"/>
                  </a:lnTo>
                  <a:lnTo>
                    <a:pt x="438" y="218"/>
                  </a:lnTo>
                  <a:cubicBezTo>
                    <a:pt x="438" y="99"/>
                    <a:pt x="340" y="1"/>
                    <a:pt x="22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41"/>
            <p:cNvSpPr/>
            <p:nvPr/>
          </p:nvSpPr>
          <p:spPr>
            <a:xfrm>
              <a:off x="5878757" y="2366055"/>
              <a:ext cx="35553" cy="63014"/>
            </a:xfrm>
            <a:custGeom>
              <a:avLst/>
              <a:gdLst/>
              <a:ahLst/>
              <a:cxnLst/>
              <a:rect l="l" t="t" r="r" b="b"/>
              <a:pathLst>
                <a:path w="1116" h="1978" extrusionOk="0">
                  <a:moveTo>
                    <a:pt x="220" y="1"/>
                  </a:moveTo>
                  <a:cubicBezTo>
                    <a:pt x="98" y="1"/>
                    <a:pt x="0" y="99"/>
                    <a:pt x="0" y="218"/>
                  </a:cubicBezTo>
                  <a:lnTo>
                    <a:pt x="0" y="1760"/>
                  </a:lnTo>
                  <a:cubicBezTo>
                    <a:pt x="0" y="1879"/>
                    <a:pt x="98" y="1977"/>
                    <a:pt x="220" y="1977"/>
                  </a:cubicBezTo>
                  <a:lnTo>
                    <a:pt x="896" y="1977"/>
                  </a:lnTo>
                  <a:cubicBezTo>
                    <a:pt x="1015" y="1977"/>
                    <a:pt x="1115" y="1879"/>
                    <a:pt x="1115" y="1760"/>
                  </a:cubicBezTo>
                  <a:cubicBezTo>
                    <a:pt x="1115" y="1638"/>
                    <a:pt x="1015" y="1540"/>
                    <a:pt x="896" y="1540"/>
                  </a:cubicBezTo>
                  <a:lnTo>
                    <a:pt x="437" y="1540"/>
                  </a:lnTo>
                  <a:lnTo>
                    <a:pt x="437" y="218"/>
                  </a:lnTo>
                  <a:cubicBezTo>
                    <a:pt x="437" y="99"/>
                    <a:pt x="339" y="1"/>
                    <a:pt x="2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41"/>
            <p:cNvSpPr/>
            <p:nvPr/>
          </p:nvSpPr>
          <p:spPr>
            <a:xfrm>
              <a:off x="5806090" y="2441780"/>
              <a:ext cx="13954" cy="68780"/>
            </a:xfrm>
            <a:custGeom>
              <a:avLst/>
              <a:gdLst/>
              <a:ahLst/>
              <a:cxnLst/>
              <a:rect l="l" t="t" r="r" b="b"/>
              <a:pathLst>
                <a:path w="438" h="2159" extrusionOk="0">
                  <a:moveTo>
                    <a:pt x="220" y="1"/>
                  </a:moveTo>
                  <a:cubicBezTo>
                    <a:pt x="98" y="1"/>
                    <a:pt x="0" y="99"/>
                    <a:pt x="0" y="218"/>
                  </a:cubicBezTo>
                  <a:lnTo>
                    <a:pt x="0" y="1939"/>
                  </a:lnTo>
                  <a:cubicBezTo>
                    <a:pt x="0" y="2060"/>
                    <a:pt x="98" y="2158"/>
                    <a:pt x="220" y="2158"/>
                  </a:cubicBezTo>
                  <a:cubicBezTo>
                    <a:pt x="339" y="2158"/>
                    <a:pt x="437" y="2060"/>
                    <a:pt x="437" y="1939"/>
                  </a:cubicBezTo>
                  <a:lnTo>
                    <a:pt x="437" y="218"/>
                  </a:lnTo>
                  <a:cubicBezTo>
                    <a:pt x="437" y="99"/>
                    <a:pt x="339" y="1"/>
                    <a:pt x="22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41"/>
            <p:cNvSpPr/>
            <p:nvPr/>
          </p:nvSpPr>
          <p:spPr>
            <a:xfrm>
              <a:off x="5836355" y="2441748"/>
              <a:ext cx="48615" cy="68812"/>
            </a:xfrm>
            <a:custGeom>
              <a:avLst/>
              <a:gdLst/>
              <a:ahLst/>
              <a:cxnLst/>
              <a:rect l="l" t="t" r="r" b="b"/>
              <a:pathLst>
                <a:path w="1526" h="2160" extrusionOk="0">
                  <a:moveTo>
                    <a:pt x="219" y="0"/>
                  </a:moveTo>
                  <a:cubicBezTo>
                    <a:pt x="199" y="0"/>
                    <a:pt x="179" y="3"/>
                    <a:pt x="159" y="8"/>
                  </a:cubicBezTo>
                  <a:cubicBezTo>
                    <a:pt x="65" y="36"/>
                    <a:pt x="1" y="121"/>
                    <a:pt x="1" y="219"/>
                  </a:cubicBezTo>
                  <a:lnTo>
                    <a:pt x="1" y="1942"/>
                  </a:lnTo>
                  <a:cubicBezTo>
                    <a:pt x="1" y="2061"/>
                    <a:pt x="101" y="2159"/>
                    <a:pt x="221" y="2159"/>
                  </a:cubicBezTo>
                  <a:cubicBezTo>
                    <a:pt x="340" y="2159"/>
                    <a:pt x="438" y="2061"/>
                    <a:pt x="438" y="1942"/>
                  </a:cubicBezTo>
                  <a:lnTo>
                    <a:pt x="438" y="974"/>
                  </a:lnTo>
                  <a:lnTo>
                    <a:pt x="1124" y="2057"/>
                  </a:lnTo>
                  <a:cubicBezTo>
                    <a:pt x="1163" y="2123"/>
                    <a:pt x="1235" y="2159"/>
                    <a:pt x="1308" y="2159"/>
                  </a:cubicBezTo>
                  <a:cubicBezTo>
                    <a:pt x="1329" y="2159"/>
                    <a:pt x="1348" y="2157"/>
                    <a:pt x="1370" y="2151"/>
                  </a:cubicBezTo>
                  <a:cubicBezTo>
                    <a:pt x="1461" y="2125"/>
                    <a:pt x="1525" y="2040"/>
                    <a:pt x="1525" y="1940"/>
                  </a:cubicBezTo>
                  <a:lnTo>
                    <a:pt x="1525" y="219"/>
                  </a:lnTo>
                  <a:cubicBezTo>
                    <a:pt x="1525" y="100"/>
                    <a:pt x="1427" y="2"/>
                    <a:pt x="1308" y="2"/>
                  </a:cubicBezTo>
                  <a:cubicBezTo>
                    <a:pt x="1188" y="2"/>
                    <a:pt x="1088" y="100"/>
                    <a:pt x="1088" y="219"/>
                  </a:cubicBezTo>
                  <a:lnTo>
                    <a:pt x="1088" y="1187"/>
                  </a:lnTo>
                  <a:lnTo>
                    <a:pt x="404" y="102"/>
                  </a:lnTo>
                  <a:cubicBezTo>
                    <a:pt x="362" y="37"/>
                    <a:pt x="292" y="0"/>
                    <a:pt x="21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41"/>
            <p:cNvSpPr/>
            <p:nvPr/>
          </p:nvSpPr>
          <p:spPr>
            <a:xfrm>
              <a:off x="5649192" y="2313904"/>
              <a:ext cx="396052" cy="243710"/>
            </a:xfrm>
            <a:custGeom>
              <a:avLst/>
              <a:gdLst/>
              <a:ahLst/>
              <a:cxnLst/>
              <a:rect l="l" t="t" r="r" b="b"/>
              <a:pathLst>
                <a:path w="12432" h="7650" extrusionOk="0">
                  <a:moveTo>
                    <a:pt x="2554" y="2738"/>
                  </a:moveTo>
                  <a:cubicBezTo>
                    <a:pt x="2452" y="3077"/>
                    <a:pt x="2397" y="3450"/>
                    <a:pt x="2397" y="3825"/>
                  </a:cubicBezTo>
                  <a:cubicBezTo>
                    <a:pt x="2397" y="4196"/>
                    <a:pt x="2452" y="4571"/>
                    <a:pt x="2554" y="4910"/>
                  </a:cubicBezTo>
                  <a:lnTo>
                    <a:pt x="493" y="4910"/>
                  </a:lnTo>
                  <a:lnTo>
                    <a:pt x="1118" y="4064"/>
                  </a:lnTo>
                  <a:cubicBezTo>
                    <a:pt x="1224" y="3921"/>
                    <a:pt x="1224" y="3727"/>
                    <a:pt x="1118" y="3582"/>
                  </a:cubicBezTo>
                  <a:lnTo>
                    <a:pt x="493" y="2738"/>
                  </a:lnTo>
                  <a:close/>
                  <a:moveTo>
                    <a:pt x="6217" y="440"/>
                  </a:moveTo>
                  <a:cubicBezTo>
                    <a:pt x="8089" y="440"/>
                    <a:pt x="9603" y="1962"/>
                    <a:pt x="9603" y="3825"/>
                  </a:cubicBezTo>
                  <a:cubicBezTo>
                    <a:pt x="9603" y="5691"/>
                    <a:pt x="8087" y="7209"/>
                    <a:pt x="6217" y="7209"/>
                  </a:cubicBezTo>
                  <a:cubicBezTo>
                    <a:pt x="4350" y="7209"/>
                    <a:pt x="2834" y="5691"/>
                    <a:pt x="2834" y="3825"/>
                  </a:cubicBezTo>
                  <a:cubicBezTo>
                    <a:pt x="2834" y="1964"/>
                    <a:pt x="4345" y="440"/>
                    <a:pt x="6217" y="440"/>
                  </a:cubicBezTo>
                  <a:close/>
                  <a:moveTo>
                    <a:pt x="6217" y="1"/>
                  </a:moveTo>
                  <a:cubicBezTo>
                    <a:pt x="4650" y="1"/>
                    <a:pt x="3303" y="949"/>
                    <a:pt x="2714" y="2301"/>
                  </a:cubicBezTo>
                  <a:lnTo>
                    <a:pt x="435" y="2301"/>
                  </a:lnTo>
                  <a:cubicBezTo>
                    <a:pt x="280" y="2301"/>
                    <a:pt x="141" y="2386"/>
                    <a:pt x="73" y="2525"/>
                  </a:cubicBezTo>
                  <a:cubicBezTo>
                    <a:pt x="3" y="2663"/>
                    <a:pt x="15" y="2825"/>
                    <a:pt x="107" y="2951"/>
                  </a:cubicBezTo>
                  <a:lnTo>
                    <a:pt x="753" y="3825"/>
                  </a:lnTo>
                  <a:lnTo>
                    <a:pt x="107" y="4699"/>
                  </a:lnTo>
                  <a:cubicBezTo>
                    <a:pt x="17" y="4825"/>
                    <a:pt x="0" y="4987"/>
                    <a:pt x="73" y="5126"/>
                  </a:cubicBezTo>
                  <a:cubicBezTo>
                    <a:pt x="141" y="5264"/>
                    <a:pt x="280" y="5349"/>
                    <a:pt x="435" y="5349"/>
                  </a:cubicBezTo>
                  <a:lnTo>
                    <a:pt x="2714" y="5349"/>
                  </a:lnTo>
                  <a:cubicBezTo>
                    <a:pt x="3303" y="6701"/>
                    <a:pt x="4650" y="7650"/>
                    <a:pt x="6217" y="7650"/>
                  </a:cubicBezTo>
                  <a:cubicBezTo>
                    <a:pt x="7784" y="7650"/>
                    <a:pt x="9134" y="6701"/>
                    <a:pt x="9722" y="5349"/>
                  </a:cubicBezTo>
                  <a:lnTo>
                    <a:pt x="10315" y="5349"/>
                  </a:lnTo>
                  <a:cubicBezTo>
                    <a:pt x="10434" y="5349"/>
                    <a:pt x="10532" y="5251"/>
                    <a:pt x="10532" y="5130"/>
                  </a:cubicBezTo>
                  <a:cubicBezTo>
                    <a:pt x="10532" y="5011"/>
                    <a:pt x="10434" y="4912"/>
                    <a:pt x="10315" y="4912"/>
                  </a:cubicBezTo>
                  <a:lnTo>
                    <a:pt x="9882" y="4912"/>
                  </a:lnTo>
                  <a:cubicBezTo>
                    <a:pt x="9984" y="4573"/>
                    <a:pt x="10040" y="4198"/>
                    <a:pt x="10040" y="3825"/>
                  </a:cubicBezTo>
                  <a:cubicBezTo>
                    <a:pt x="10040" y="3461"/>
                    <a:pt x="9982" y="3081"/>
                    <a:pt x="9882" y="2738"/>
                  </a:cubicBezTo>
                  <a:lnTo>
                    <a:pt x="11941" y="2738"/>
                  </a:lnTo>
                  <a:lnTo>
                    <a:pt x="11319" y="3582"/>
                  </a:lnTo>
                  <a:cubicBezTo>
                    <a:pt x="11212" y="3727"/>
                    <a:pt x="11212" y="3921"/>
                    <a:pt x="11319" y="4064"/>
                  </a:cubicBezTo>
                  <a:lnTo>
                    <a:pt x="11941" y="4910"/>
                  </a:lnTo>
                  <a:lnTo>
                    <a:pt x="11332" y="4910"/>
                  </a:lnTo>
                  <a:cubicBezTo>
                    <a:pt x="11212" y="4910"/>
                    <a:pt x="11114" y="5008"/>
                    <a:pt x="11114" y="5128"/>
                  </a:cubicBezTo>
                  <a:cubicBezTo>
                    <a:pt x="11114" y="5247"/>
                    <a:pt x="11212" y="5347"/>
                    <a:pt x="11332" y="5347"/>
                  </a:cubicBezTo>
                  <a:lnTo>
                    <a:pt x="12001" y="5347"/>
                  </a:lnTo>
                  <a:cubicBezTo>
                    <a:pt x="12154" y="5347"/>
                    <a:pt x="12293" y="5262"/>
                    <a:pt x="12363" y="5123"/>
                  </a:cubicBezTo>
                  <a:cubicBezTo>
                    <a:pt x="12432" y="4985"/>
                    <a:pt x="12419" y="4821"/>
                    <a:pt x="12329" y="4697"/>
                  </a:cubicBezTo>
                  <a:lnTo>
                    <a:pt x="11683" y="3821"/>
                  </a:lnTo>
                  <a:lnTo>
                    <a:pt x="12329" y="2947"/>
                  </a:lnTo>
                  <a:cubicBezTo>
                    <a:pt x="12419" y="2825"/>
                    <a:pt x="12432" y="2663"/>
                    <a:pt x="12363" y="2525"/>
                  </a:cubicBezTo>
                  <a:cubicBezTo>
                    <a:pt x="12293" y="2386"/>
                    <a:pt x="12154" y="2301"/>
                    <a:pt x="12001" y="2301"/>
                  </a:cubicBezTo>
                  <a:lnTo>
                    <a:pt x="9722" y="2301"/>
                  </a:lnTo>
                  <a:cubicBezTo>
                    <a:pt x="9134" y="949"/>
                    <a:pt x="7784" y="1"/>
                    <a:pt x="621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3" name="Google Shape;663;p41"/>
          <p:cNvGrpSpPr/>
          <p:nvPr/>
        </p:nvGrpSpPr>
        <p:grpSpPr>
          <a:xfrm>
            <a:off x="7368123" y="2391406"/>
            <a:ext cx="465946" cy="640097"/>
            <a:chOff x="3267462" y="3057267"/>
            <a:chExt cx="347151" cy="474709"/>
          </a:xfrm>
        </p:grpSpPr>
        <p:sp>
          <p:nvSpPr>
            <p:cNvPr id="664" name="Google Shape;664;p41"/>
            <p:cNvSpPr/>
            <p:nvPr/>
          </p:nvSpPr>
          <p:spPr>
            <a:xfrm>
              <a:off x="3331432" y="3367368"/>
              <a:ext cx="116567" cy="13954"/>
            </a:xfrm>
            <a:custGeom>
              <a:avLst/>
              <a:gdLst/>
              <a:ahLst/>
              <a:cxnLst/>
              <a:rect l="l" t="t" r="r" b="b"/>
              <a:pathLst>
                <a:path w="3659" h="438" extrusionOk="0">
                  <a:moveTo>
                    <a:pt x="218" y="1"/>
                  </a:moveTo>
                  <a:cubicBezTo>
                    <a:pt x="98" y="1"/>
                    <a:pt x="0" y="101"/>
                    <a:pt x="0" y="220"/>
                  </a:cubicBezTo>
                  <a:cubicBezTo>
                    <a:pt x="0" y="340"/>
                    <a:pt x="98" y="438"/>
                    <a:pt x="218" y="438"/>
                  </a:cubicBezTo>
                  <a:lnTo>
                    <a:pt x="3441" y="438"/>
                  </a:lnTo>
                  <a:cubicBezTo>
                    <a:pt x="3561" y="438"/>
                    <a:pt x="3659" y="340"/>
                    <a:pt x="3659" y="220"/>
                  </a:cubicBezTo>
                  <a:cubicBezTo>
                    <a:pt x="3657" y="97"/>
                    <a:pt x="3561" y="1"/>
                    <a:pt x="3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41"/>
            <p:cNvSpPr/>
            <p:nvPr/>
          </p:nvSpPr>
          <p:spPr>
            <a:xfrm>
              <a:off x="3525603" y="3367368"/>
              <a:ext cx="25040" cy="13954"/>
            </a:xfrm>
            <a:custGeom>
              <a:avLst/>
              <a:gdLst/>
              <a:ahLst/>
              <a:cxnLst/>
              <a:rect l="l" t="t" r="r" b="b"/>
              <a:pathLst>
                <a:path w="786" h="438" extrusionOk="0">
                  <a:moveTo>
                    <a:pt x="218" y="1"/>
                  </a:moveTo>
                  <a:cubicBezTo>
                    <a:pt x="99" y="1"/>
                    <a:pt x="1" y="101"/>
                    <a:pt x="1" y="220"/>
                  </a:cubicBezTo>
                  <a:cubicBezTo>
                    <a:pt x="1" y="340"/>
                    <a:pt x="99" y="438"/>
                    <a:pt x="218" y="438"/>
                  </a:cubicBezTo>
                  <a:lnTo>
                    <a:pt x="568" y="438"/>
                  </a:lnTo>
                  <a:cubicBezTo>
                    <a:pt x="687" y="438"/>
                    <a:pt x="785" y="340"/>
                    <a:pt x="785" y="220"/>
                  </a:cubicBezTo>
                  <a:cubicBezTo>
                    <a:pt x="783" y="97"/>
                    <a:pt x="687" y="1"/>
                    <a:pt x="56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41"/>
            <p:cNvSpPr/>
            <p:nvPr/>
          </p:nvSpPr>
          <p:spPr>
            <a:xfrm>
              <a:off x="3331432" y="3399098"/>
              <a:ext cx="116567" cy="13954"/>
            </a:xfrm>
            <a:custGeom>
              <a:avLst/>
              <a:gdLst/>
              <a:ahLst/>
              <a:cxnLst/>
              <a:rect l="l" t="t" r="r" b="b"/>
              <a:pathLst>
                <a:path w="3659" h="438" extrusionOk="0">
                  <a:moveTo>
                    <a:pt x="218" y="0"/>
                  </a:moveTo>
                  <a:cubicBezTo>
                    <a:pt x="98" y="0"/>
                    <a:pt x="0" y="98"/>
                    <a:pt x="0" y="218"/>
                  </a:cubicBezTo>
                  <a:cubicBezTo>
                    <a:pt x="0" y="337"/>
                    <a:pt x="98" y="437"/>
                    <a:pt x="218" y="437"/>
                  </a:cubicBezTo>
                  <a:lnTo>
                    <a:pt x="3441" y="437"/>
                  </a:lnTo>
                  <a:cubicBezTo>
                    <a:pt x="3561" y="437"/>
                    <a:pt x="3659" y="337"/>
                    <a:pt x="3659" y="218"/>
                  </a:cubicBezTo>
                  <a:cubicBezTo>
                    <a:pt x="3657" y="96"/>
                    <a:pt x="3561" y="0"/>
                    <a:pt x="344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41"/>
            <p:cNvSpPr/>
            <p:nvPr/>
          </p:nvSpPr>
          <p:spPr>
            <a:xfrm>
              <a:off x="3525603" y="3399098"/>
              <a:ext cx="25040" cy="13954"/>
            </a:xfrm>
            <a:custGeom>
              <a:avLst/>
              <a:gdLst/>
              <a:ahLst/>
              <a:cxnLst/>
              <a:rect l="l" t="t" r="r" b="b"/>
              <a:pathLst>
                <a:path w="786" h="438" extrusionOk="0">
                  <a:moveTo>
                    <a:pt x="218" y="0"/>
                  </a:moveTo>
                  <a:cubicBezTo>
                    <a:pt x="99" y="0"/>
                    <a:pt x="1" y="98"/>
                    <a:pt x="1" y="218"/>
                  </a:cubicBezTo>
                  <a:cubicBezTo>
                    <a:pt x="1" y="337"/>
                    <a:pt x="99" y="437"/>
                    <a:pt x="218" y="437"/>
                  </a:cubicBezTo>
                  <a:lnTo>
                    <a:pt x="568" y="437"/>
                  </a:lnTo>
                  <a:cubicBezTo>
                    <a:pt x="687" y="437"/>
                    <a:pt x="785" y="337"/>
                    <a:pt x="785" y="218"/>
                  </a:cubicBezTo>
                  <a:cubicBezTo>
                    <a:pt x="783" y="96"/>
                    <a:pt x="687" y="0"/>
                    <a:pt x="56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41"/>
            <p:cNvSpPr/>
            <p:nvPr/>
          </p:nvSpPr>
          <p:spPr>
            <a:xfrm>
              <a:off x="3331432" y="3430733"/>
              <a:ext cx="116567" cy="13954"/>
            </a:xfrm>
            <a:custGeom>
              <a:avLst/>
              <a:gdLst/>
              <a:ahLst/>
              <a:cxnLst/>
              <a:rect l="l" t="t" r="r" b="b"/>
              <a:pathLst>
                <a:path w="3659" h="438" extrusionOk="0">
                  <a:moveTo>
                    <a:pt x="218" y="1"/>
                  </a:moveTo>
                  <a:cubicBezTo>
                    <a:pt x="98" y="1"/>
                    <a:pt x="0" y="99"/>
                    <a:pt x="0" y="218"/>
                  </a:cubicBezTo>
                  <a:cubicBezTo>
                    <a:pt x="0" y="340"/>
                    <a:pt x="98" y="438"/>
                    <a:pt x="218" y="438"/>
                  </a:cubicBezTo>
                  <a:lnTo>
                    <a:pt x="3441" y="438"/>
                  </a:lnTo>
                  <a:cubicBezTo>
                    <a:pt x="3561" y="438"/>
                    <a:pt x="3659" y="340"/>
                    <a:pt x="3659" y="218"/>
                  </a:cubicBezTo>
                  <a:cubicBezTo>
                    <a:pt x="3657" y="97"/>
                    <a:pt x="3561" y="1"/>
                    <a:pt x="3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41"/>
            <p:cNvSpPr/>
            <p:nvPr/>
          </p:nvSpPr>
          <p:spPr>
            <a:xfrm>
              <a:off x="3525603" y="3430733"/>
              <a:ext cx="25040" cy="13954"/>
            </a:xfrm>
            <a:custGeom>
              <a:avLst/>
              <a:gdLst/>
              <a:ahLst/>
              <a:cxnLst/>
              <a:rect l="l" t="t" r="r" b="b"/>
              <a:pathLst>
                <a:path w="786" h="438" extrusionOk="0">
                  <a:moveTo>
                    <a:pt x="218" y="1"/>
                  </a:moveTo>
                  <a:cubicBezTo>
                    <a:pt x="99" y="1"/>
                    <a:pt x="1" y="99"/>
                    <a:pt x="1" y="218"/>
                  </a:cubicBezTo>
                  <a:cubicBezTo>
                    <a:pt x="1" y="340"/>
                    <a:pt x="99" y="438"/>
                    <a:pt x="218" y="438"/>
                  </a:cubicBezTo>
                  <a:lnTo>
                    <a:pt x="568" y="438"/>
                  </a:lnTo>
                  <a:cubicBezTo>
                    <a:pt x="687" y="438"/>
                    <a:pt x="785" y="340"/>
                    <a:pt x="785" y="218"/>
                  </a:cubicBezTo>
                  <a:cubicBezTo>
                    <a:pt x="783" y="97"/>
                    <a:pt x="687" y="1"/>
                    <a:pt x="56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41"/>
            <p:cNvSpPr/>
            <p:nvPr/>
          </p:nvSpPr>
          <p:spPr>
            <a:xfrm>
              <a:off x="3488808" y="3367368"/>
              <a:ext cx="25072" cy="13954"/>
            </a:xfrm>
            <a:custGeom>
              <a:avLst/>
              <a:gdLst/>
              <a:ahLst/>
              <a:cxnLst/>
              <a:rect l="l" t="t" r="r" b="b"/>
              <a:pathLst>
                <a:path w="787" h="438" extrusionOk="0">
                  <a:moveTo>
                    <a:pt x="220" y="1"/>
                  </a:moveTo>
                  <a:cubicBezTo>
                    <a:pt x="100" y="1"/>
                    <a:pt x="0" y="101"/>
                    <a:pt x="0" y="220"/>
                  </a:cubicBezTo>
                  <a:cubicBezTo>
                    <a:pt x="0" y="340"/>
                    <a:pt x="100" y="438"/>
                    <a:pt x="220" y="438"/>
                  </a:cubicBezTo>
                  <a:lnTo>
                    <a:pt x="569" y="438"/>
                  </a:lnTo>
                  <a:cubicBezTo>
                    <a:pt x="689" y="438"/>
                    <a:pt x="787" y="340"/>
                    <a:pt x="787" y="220"/>
                  </a:cubicBezTo>
                  <a:cubicBezTo>
                    <a:pt x="785" y="97"/>
                    <a:pt x="689" y="1"/>
                    <a:pt x="56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41"/>
            <p:cNvSpPr/>
            <p:nvPr/>
          </p:nvSpPr>
          <p:spPr>
            <a:xfrm>
              <a:off x="3488808" y="3399098"/>
              <a:ext cx="25072" cy="13954"/>
            </a:xfrm>
            <a:custGeom>
              <a:avLst/>
              <a:gdLst/>
              <a:ahLst/>
              <a:cxnLst/>
              <a:rect l="l" t="t" r="r" b="b"/>
              <a:pathLst>
                <a:path w="787" h="438" extrusionOk="0">
                  <a:moveTo>
                    <a:pt x="220" y="0"/>
                  </a:moveTo>
                  <a:cubicBezTo>
                    <a:pt x="100" y="0"/>
                    <a:pt x="0" y="98"/>
                    <a:pt x="0" y="218"/>
                  </a:cubicBezTo>
                  <a:cubicBezTo>
                    <a:pt x="0" y="337"/>
                    <a:pt x="100" y="437"/>
                    <a:pt x="220" y="437"/>
                  </a:cubicBezTo>
                  <a:lnTo>
                    <a:pt x="569" y="437"/>
                  </a:lnTo>
                  <a:cubicBezTo>
                    <a:pt x="689" y="437"/>
                    <a:pt x="787" y="337"/>
                    <a:pt x="787" y="218"/>
                  </a:cubicBezTo>
                  <a:cubicBezTo>
                    <a:pt x="785" y="96"/>
                    <a:pt x="689" y="0"/>
                    <a:pt x="5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41"/>
            <p:cNvSpPr/>
            <p:nvPr/>
          </p:nvSpPr>
          <p:spPr>
            <a:xfrm>
              <a:off x="3488808" y="3430733"/>
              <a:ext cx="25072" cy="13954"/>
            </a:xfrm>
            <a:custGeom>
              <a:avLst/>
              <a:gdLst/>
              <a:ahLst/>
              <a:cxnLst/>
              <a:rect l="l" t="t" r="r" b="b"/>
              <a:pathLst>
                <a:path w="787" h="438" extrusionOk="0">
                  <a:moveTo>
                    <a:pt x="220" y="1"/>
                  </a:moveTo>
                  <a:cubicBezTo>
                    <a:pt x="100" y="1"/>
                    <a:pt x="0" y="99"/>
                    <a:pt x="0" y="218"/>
                  </a:cubicBezTo>
                  <a:cubicBezTo>
                    <a:pt x="0" y="340"/>
                    <a:pt x="100" y="438"/>
                    <a:pt x="220" y="438"/>
                  </a:cubicBezTo>
                  <a:lnTo>
                    <a:pt x="569" y="438"/>
                  </a:lnTo>
                  <a:cubicBezTo>
                    <a:pt x="689" y="438"/>
                    <a:pt x="787" y="340"/>
                    <a:pt x="787" y="218"/>
                  </a:cubicBezTo>
                  <a:cubicBezTo>
                    <a:pt x="785" y="97"/>
                    <a:pt x="689" y="1"/>
                    <a:pt x="56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41"/>
            <p:cNvSpPr/>
            <p:nvPr/>
          </p:nvSpPr>
          <p:spPr>
            <a:xfrm>
              <a:off x="3360645" y="3118465"/>
              <a:ext cx="160657" cy="156707"/>
            </a:xfrm>
            <a:custGeom>
              <a:avLst/>
              <a:gdLst/>
              <a:ahLst/>
              <a:cxnLst/>
              <a:rect l="l" t="t" r="r" b="b"/>
              <a:pathLst>
                <a:path w="5043" h="4919" extrusionOk="0">
                  <a:moveTo>
                    <a:pt x="2175" y="1418"/>
                  </a:moveTo>
                  <a:cubicBezTo>
                    <a:pt x="2245" y="1418"/>
                    <a:pt x="2305" y="1480"/>
                    <a:pt x="2305" y="1550"/>
                  </a:cubicBezTo>
                  <a:lnTo>
                    <a:pt x="2305" y="1831"/>
                  </a:lnTo>
                  <a:cubicBezTo>
                    <a:pt x="2305" y="1904"/>
                    <a:pt x="2243" y="1961"/>
                    <a:pt x="2175" y="1961"/>
                  </a:cubicBezTo>
                  <a:lnTo>
                    <a:pt x="1422" y="1961"/>
                  </a:lnTo>
                  <a:cubicBezTo>
                    <a:pt x="1352" y="1961"/>
                    <a:pt x="1292" y="1904"/>
                    <a:pt x="1292" y="1831"/>
                  </a:cubicBezTo>
                  <a:lnTo>
                    <a:pt x="1292" y="1550"/>
                  </a:lnTo>
                  <a:cubicBezTo>
                    <a:pt x="1292" y="1478"/>
                    <a:pt x="1354" y="1418"/>
                    <a:pt x="1422" y="1418"/>
                  </a:cubicBezTo>
                  <a:close/>
                  <a:moveTo>
                    <a:pt x="3622" y="1418"/>
                  </a:moveTo>
                  <a:cubicBezTo>
                    <a:pt x="3693" y="1418"/>
                    <a:pt x="3752" y="1480"/>
                    <a:pt x="3752" y="1550"/>
                  </a:cubicBezTo>
                  <a:lnTo>
                    <a:pt x="3752" y="1831"/>
                  </a:lnTo>
                  <a:cubicBezTo>
                    <a:pt x="3752" y="1904"/>
                    <a:pt x="3691" y="1961"/>
                    <a:pt x="3622" y="1961"/>
                  </a:cubicBezTo>
                  <a:lnTo>
                    <a:pt x="2870" y="1961"/>
                  </a:lnTo>
                  <a:cubicBezTo>
                    <a:pt x="2797" y="1961"/>
                    <a:pt x="2740" y="1902"/>
                    <a:pt x="2740" y="1831"/>
                  </a:cubicBezTo>
                  <a:lnTo>
                    <a:pt x="2740" y="1550"/>
                  </a:lnTo>
                  <a:cubicBezTo>
                    <a:pt x="2740" y="1478"/>
                    <a:pt x="2801" y="1418"/>
                    <a:pt x="2870" y="1418"/>
                  </a:cubicBezTo>
                  <a:close/>
                  <a:moveTo>
                    <a:pt x="4091" y="437"/>
                  </a:moveTo>
                  <a:cubicBezTo>
                    <a:pt x="4375" y="437"/>
                    <a:pt x="4605" y="670"/>
                    <a:pt x="4605" y="953"/>
                  </a:cubicBezTo>
                  <a:lnTo>
                    <a:pt x="4605" y="1966"/>
                  </a:lnTo>
                  <a:lnTo>
                    <a:pt x="4170" y="1966"/>
                  </a:lnTo>
                  <a:cubicBezTo>
                    <a:pt x="4181" y="1923"/>
                    <a:pt x="4187" y="1880"/>
                    <a:pt x="4187" y="1834"/>
                  </a:cubicBezTo>
                  <a:lnTo>
                    <a:pt x="4187" y="1552"/>
                  </a:lnTo>
                  <a:cubicBezTo>
                    <a:pt x="4187" y="1241"/>
                    <a:pt x="3934" y="985"/>
                    <a:pt x="3618" y="985"/>
                  </a:cubicBezTo>
                  <a:lnTo>
                    <a:pt x="2868" y="985"/>
                  </a:lnTo>
                  <a:cubicBezTo>
                    <a:pt x="2735" y="985"/>
                    <a:pt x="2614" y="1030"/>
                    <a:pt x="2518" y="1104"/>
                  </a:cubicBezTo>
                  <a:cubicBezTo>
                    <a:pt x="2422" y="1030"/>
                    <a:pt x="2300" y="985"/>
                    <a:pt x="2168" y="985"/>
                  </a:cubicBezTo>
                  <a:lnTo>
                    <a:pt x="1418" y="985"/>
                  </a:lnTo>
                  <a:cubicBezTo>
                    <a:pt x="1107" y="985"/>
                    <a:pt x="851" y="1241"/>
                    <a:pt x="851" y="1552"/>
                  </a:cubicBezTo>
                  <a:lnTo>
                    <a:pt x="851" y="1834"/>
                  </a:lnTo>
                  <a:cubicBezTo>
                    <a:pt x="851" y="1880"/>
                    <a:pt x="855" y="1923"/>
                    <a:pt x="866" y="1966"/>
                  </a:cubicBezTo>
                  <a:lnTo>
                    <a:pt x="431" y="1966"/>
                  </a:lnTo>
                  <a:lnTo>
                    <a:pt x="431" y="953"/>
                  </a:lnTo>
                  <a:lnTo>
                    <a:pt x="437" y="953"/>
                  </a:lnTo>
                  <a:cubicBezTo>
                    <a:pt x="437" y="670"/>
                    <a:pt x="670" y="437"/>
                    <a:pt x="951" y="437"/>
                  </a:cubicBezTo>
                  <a:close/>
                  <a:moveTo>
                    <a:pt x="4607" y="2396"/>
                  </a:moveTo>
                  <a:lnTo>
                    <a:pt x="4607" y="2863"/>
                  </a:lnTo>
                  <a:lnTo>
                    <a:pt x="437" y="2863"/>
                  </a:lnTo>
                  <a:lnTo>
                    <a:pt x="437" y="2396"/>
                  </a:lnTo>
                  <a:close/>
                  <a:moveTo>
                    <a:pt x="3691" y="3300"/>
                  </a:moveTo>
                  <a:lnTo>
                    <a:pt x="3691" y="3767"/>
                  </a:lnTo>
                  <a:lnTo>
                    <a:pt x="1356" y="3767"/>
                  </a:lnTo>
                  <a:lnTo>
                    <a:pt x="1356" y="3300"/>
                  </a:lnTo>
                  <a:close/>
                  <a:moveTo>
                    <a:pt x="919" y="3300"/>
                  </a:moveTo>
                  <a:lnTo>
                    <a:pt x="919" y="4481"/>
                  </a:lnTo>
                  <a:lnTo>
                    <a:pt x="437" y="4481"/>
                  </a:lnTo>
                  <a:lnTo>
                    <a:pt x="437" y="3300"/>
                  </a:lnTo>
                  <a:close/>
                  <a:moveTo>
                    <a:pt x="4607" y="3300"/>
                  </a:moveTo>
                  <a:lnTo>
                    <a:pt x="4607" y="4481"/>
                  </a:lnTo>
                  <a:lnTo>
                    <a:pt x="4125" y="4481"/>
                  </a:lnTo>
                  <a:lnTo>
                    <a:pt x="4125" y="3300"/>
                  </a:lnTo>
                  <a:close/>
                  <a:moveTo>
                    <a:pt x="951" y="0"/>
                  </a:moveTo>
                  <a:cubicBezTo>
                    <a:pt x="427" y="0"/>
                    <a:pt x="0" y="427"/>
                    <a:pt x="0" y="953"/>
                  </a:cubicBezTo>
                  <a:lnTo>
                    <a:pt x="0" y="4492"/>
                  </a:lnTo>
                  <a:cubicBezTo>
                    <a:pt x="0" y="4727"/>
                    <a:pt x="192" y="4918"/>
                    <a:pt x="427" y="4918"/>
                  </a:cubicBezTo>
                  <a:lnTo>
                    <a:pt x="923" y="4918"/>
                  </a:lnTo>
                  <a:cubicBezTo>
                    <a:pt x="1160" y="4918"/>
                    <a:pt x="1350" y="4727"/>
                    <a:pt x="1350" y="4492"/>
                  </a:cubicBezTo>
                  <a:lnTo>
                    <a:pt x="1350" y="4204"/>
                  </a:lnTo>
                  <a:lnTo>
                    <a:pt x="3684" y="4204"/>
                  </a:lnTo>
                  <a:lnTo>
                    <a:pt x="3684" y="4492"/>
                  </a:lnTo>
                  <a:cubicBezTo>
                    <a:pt x="3691" y="4727"/>
                    <a:pt x="3882" y="4918"/>
                    <a:pt x="4117" y="4918"/>
                  </a:cubicBezTo>
                  <a:lnTo>
                    <a:pt x="4616" y="4918"/>
                  </a:lnTo>
                  <a:cubicBezTo>
                    <a:pt x="4850" y="4918"/>
                    <a:pt x="5042" y="4727"/>
                    <a:pt x="5042" y="4492"/>
                  </a:cubicBezTo>
                  <a:lnTo>
                    <a:pt x="5042" y="953"/>
                  </a:lnTo>
                  <a:cubicBezTo>
                    <a:pt x="5042" y="427"/>
                    <a:pt x="4616" y="0"/>
                    <a:pt x="409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41"/>
            <p:cNvSpPr/>
            <p:nvPr/>
          </p:nvSpPr>
          <p:spPr>
            <a:xfrm>
              <a:off x="3348412" y="3290910"/>
              <a:ext cx="185092" cy="52852"/>
            </a:xfrm>
            <a:custGeom>
              <a:avLst/>
              <a:gdLst/>
              <a:ahLst/>
              <a:cxnLst/>
              <a:rect l="l" t="t" r="r" b="b"/>
              <a:pathLst>
                <a:path w="5810" h="1659" extrusionOk="0">
                  <a:moveTo>
                    <a:pt x="561" y="0"/>
                  </a:moveTo>
                  <a:cubicBezTo>
                    <a:pt x="254" y="0"/>
                    <a:pt x="0" y="254"/>
                    <a:pt x="0" y="563"/>
                  </a:cubicBezTo>
                  <a:lnTo>
                    <a:pt x="0" y="1096"/>
                  </a:lnTo>
                  <a:cubicBezTo>
                    <a:pt x="0" y="1405"/>
                    <a:pt x="254" y="1659"/>
                    <a:pt x="561" y="1659"/>
                  </a:cubicBezTo>
                  <a:lnTo>
                    <a:pt x="2397" y="1659"/>
                  </a:lnTo>
                  <a:cubicBezTo>
                    <a:pt x="2516" y="1659"/>
                    <a:pt x="2614" y="1558"/>
                    <a:pt x="2614" y="1439"/>
                  </a:cubicBezTo>
                  <a:cubicBezTo>
                    <a:pt x="2614" y="1320"/>
                    <a:pt x="2516" y="1222"/>
                    <a:pt x="2397" y="1222"/>
                  </a:cubicBezTo>
                  <a:lnTo>
                    <a:pt x="561" y="1222"/>
                  </a:lnTo>
                  <a:cubicBezTo>
                    <a:pt x="493" y="1222"/>
                    <a:pt x="437" y="1164"/>
                    <a:pt x="437" y="1096"/>
                  </a:cubicBezTo>
                  <a:lnTo>
                    <a:pt x="437" y="563"/>
                  </a:lnTo>
                  <a:cubicBezTo>
                    <a:pt x="437" y="493"/>
                    <a:pt x="493" y="437"/>
                    <a:pt x="561" y="437"/>
                  </a:cubicBezTo>
                  <a:lnTo>
                    <a:pt x="5247" y="437"/>
                  </a:lnTo>
                  <a:cubicBezTo>
                    <a:pt x="5317" y="437"/>
                    <a:pt x="5373" y="493"/>
                    <a:pt x="5373" y="563"/>
                  </a:cubicBezTo>
                  <a:lnTo>
                    <a:pt x="5373" y="1096"/>
                  </a:lnTo>
                  <a:cubicBezTo>
                    <a:pt x="5373" y="1164"/>
                    <a:pt x="5315" y="1222"/>
                    <a:pt x="5247" y="1222"/>
                  </a:cubicBezTo>
                  <a:lnTo>
                    <a:pt x="3414" y="1222"/>
                  </a:lnTo>
                  <a:cubicBezTo>
                    <a:pt x="3294" y="1222"/>
                    <a:pt x="3196" y="1320"/>
                    <a:pt x="3196" y="1439"/>
                  </a:cubicBezTo>
                  <a:cubicBezTo>
                    <a:pt x="3196" y="1558"/>
                    <a:pt x="3294" y="1659"/>
                    <a:pt x="3414" y="1659"/>
                  </a:cubicBezTo>
                  <a:lnTo>
                    <a:pt x="5247" y="1659"/>
                  </a:lnTo>
                  <a:cubicBezTo>
                    <a:pt x="5558" y="1659"/>
                    <a:pt x="5810" y="1405"/>
                    <a:pt x="5810" y="1096"/>
                  </a:cubicBezTo>
                  <a:lnTo>
                    <a:pt x="5810" y="563"/>
                  </a:lnTo>
                  <a:cubicBezTo>
                    <a:pt x="5810" y="254"/>
                    <a:pt x="5556" y="0"/>
                    <a:pt x="524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41"/>
            <p:cNvSpPr/>
            <p:nvPr/>
          </p:nvSpPr>
          <p:spPr>
            <a:xfrm>
              <a:off x="3267462" y="3057267"/>
              <a:ext cx="347151" cy="474709"/>
            </a:xfrm>
            <a:custGeom>
              <a:avLst/>
              <a:gdLst/>
              <a:ahLst/>
              <a:cxnLst/>
              <a:rect l="l" t="t" r="r" b="b"/>
              <a:pathLst>
                <a:path w="10897" h="14901" extrusionOk="0">
                  <a:moveTo>
                    <a:pt x="2770" y="0"/>
                  </a:moveTo>
                  <a:cubicBezTo>
                    <a:pt x="2505" y="0"/>
                    <a:pt x="2290" y="216"/>
                    <a:pt x="2290" y="480"/>
                  </a:cubicBezTo>
                  <a:lnTo>
                    <a:pt x="2290" y="576"/>
                  </a:lnTo>
                  <a:cubicBezTo>
                    <a:pt x="1392" y="678"/>
                    <a:pt x="676" y="1392"/>
                    <a:pt x="576" y="2290"/>
                  </a:cubicBezTo>
                  <a:lnTo>
                    <a:pt x="480" y="2290"/>
                  </a:lnTo>
                  <a:cubicBezTo>
                    <a:pt x="218" y="2290"/>
                    <a:pt x="0" y="2505"/>
                    <a:pt x="0" y="2770"/>
                  </a:cubicBezTo>
                  <a:lnTo>
                    <a:pt x="0" y="12131"/>
                  </a:lnTo>
                  <a:cubicBezTo>
                    <a:pt x="2" y="12397"/>
                    <a:pt x="218" y="12611"/>
                    <a:pt x="482" y="12611"/>
                  </a:cubicBezTo>
                  <a:lnTo>
                    <a:pt x="578" y="12611"/>
                  </a:lnTo>
                  <a:cubicBezTo>
                    <a:pt x="678" y="13508"/>
                    <a:pt x="1392" y="14227"/>
                    <a:pt x="2290" y="14325"/>
                  </a:cubicBezTo>
                  <a:lnTo>
                    <a:pt x="2290" y="14421"/>
                  </a:lnTo>
                  <a:cubicBezTo>
                    <a:pt x="2290" y="14685"/>
                    <a:pt x="2507" y="14900"/>
                    <a:pt x="2770" y="14900"/>
                  </a:cubicBezTo>
                  <a:lnTo>
                    <a:pt x="8127" y="14900"/>
                  </a:lnTo>
                  <a:cubicBezTo>
                    <a:pt x="8389" y="14900"/>
                    <a:pt x="8607" y="14685"/>
                    <a:pt x="8607" y="14421"/>
                  </a:cubicBezTo>
                  <a:lnTo>
                    <a:pt x="8607" y="14325"/>
                  </a:lnTo>
                  <a:cubicBezTo>
                    <a:pt x="9504" y="14222"/>
                    <a:pt x="10221" y="13508"/>
                    <a:pt x="10321" y="12611"/>
                  </a:cubicBezTo>
                  <a:lnTo>
                    <a:pt x="10417" y="12611"/>
                  </a:lnTo>
                  <a:cubicBezTo>
                    <a:pt x="10679" y="12611"/>
                    <a:pt x="10896" y="12395"/>
                    <a:pt x="10896" y="12131"/>
                  </a:cubicBezTo>
                  <a:lnTo>
                    <a:pt x="10896" y="7963"/>
                  </a:lnTo>
                  <a:cubicBezTo>
                    <a:pt x="10896" y="7844"/>
                    <a:pt x="10796" y="7746"/>
                    <a:pt x="10677" y="7746"/>
                  </a:cubicBezTo>
                  <a:cubicBezTo>
                    <a:pt x="10557" y="7746"/>
                    <a:pt x="10459" y="7844"/>
                    <a:pt x="10459" y="7963"/>
                  </a:cubicBezTo>
                  <a:lnTo>
                    <a:pt x="10459" y="12133"/>
                  </a:lnTo>
                  <a:cubicBezTo>
                    <a:pt x="10459" y="12159"/>
                    <a:pt x="10440" y="12176"/>
                    <a:pt x="10417" y="12176"/>
                  </a:cubicBezTo>
                  <a:lnTo>
                    <a:pt x="10114" y="12176"/>
                  </a:lnTo>
                  <a:cubicBezTo>
                    <a:pt x="9995" y="12176"/>
                    <a:pt x="9897" y="12276"/>
                    <a:pt x="9897" y="12395"/>
                  </a:cubicBezTo>
                  <a:cubicBezTo>
                    <a:pt x="9897" y="13227"/>
                    <a:pt x="9219" y="13902"/>
                    <a:pt x="8387" y="13902"/>
                  </a:cubicBezTo>
                  <a:cubicBezTo>
                    <a:pt x="8268" y="13902"/>
                    <a:pt x="8170" y="14001"/>
                    <a:pt x="8170" y="14122"/>
                  </a:cubicBezTo>
                  <a:lnTo>
                    <a:pt x="8170" y="14423"/>
                  </a:lnTo>
                  <a:cubicBezTo>
                    <a:pt x="8170" y="14446"/>
                    <a:pt x="8150" y="14465"/>
                    <a:pt x="8127" y="14465"/>
                  </a:cubicBezTo>
                  <a:lnTo>
                    <a:pt x="2770" y="14465"/>
                  </a:lnTo>
                  <a:cubicBezTo>
                    <a:pt x="2746" y="14465"/>
                    <a:pt x="2727" y="14446"/>
                    <a:pt x="2727" y="14423"/>
                  </a:cubicBezTo>
                  <a:lnTo>
                    <a:pt x="2727" y="14120"/>
                  </a:lnTo>
                  <a:cubicBezTo>
                    <a:pt x="2727" y="13998"/>
                    <a:pt x="2629" y="13900"/>
                    <a:pt x="2509" y="13900"/>
                  </a:cubicBezTo>
                  <a:cubicBezTo>
                    <a:pt x="1678" y="13900"/>
                    <a:pt x="1000" y="13225"/>
                    <a:pt x="1000" y="12393"/>
                  </a:cubicBezTo>
                  <a:cubicBezTo>
                    <a:pt x="1000" y="12272"/>
                    <a:pt x="902" y="12173"/>
                    <a:pt x="783" y="12173"/>
                  </a:cubicBezTo>
                  <a:lnTo>
                    <a:pt x="482" y="12173"/>
                  </a:lnTo>
                  <a:cubicBezTo>
                    <a:pt x="456" y="12173"/>
                    <a:pt x="439" y="12154"/>
                    <a:pt x="439" y="12131"/>
                  </a:cubicBezTo>
                  <a:lnTo>
                    <a:pt x="439" y="2770"/>
                  </a:lnTo>
                  <a:cubicBezTo>
                    <a:pt x="439" y="2746"/>
                    <a:pt x="456" y="2727"/>
                    <a:pt x="482" y="2727"/>
                  </a:cubicBezTo>
                  <a:lnTo>
                    <a:pt x="783" y="2727"/>
                  </a:lnTo>
                  <a:cubicBezTo>
                    <a:pt x="902" y="2727"/>
                    <a:pt x="1000" y="2629"/>
                    <a:pt x="1000" y="2507"/>
                  </a:cubicBezTo>
                  <a:cubicBezTo>
                    <a:pt x="1000" y="1676"/>
                    <a:pt x="1678" y="1000"/>
                    <a:pt x="2509" y="1000"/>
                  </a:cubicBezTo>
                  <a:cubicBezTo>
                    <a:pt x="2629" y="1000"/>
                    <a:pt x="2727" y="902"/>
                    <a:pt x="2727" y="781"/>
                  </a:cubicBezTo>
                  <a:lnTo>
                    <a:pt x="2727" y="480"/>
                  </a:lnTo>
                  <a:cubicBezTo>
                    <a:pt x="2727" y="457"/>
                    <a:pt x="2746" y="437"/>
                    <a:pt x="2770" y="437"/>
                  </a:cubicBezTo>
                  <a:lnTo>
                    <a:pt x="8127" y="437"/>
                  </a:lnTo>
                  <a:cubicBezTo>
                    <a:pt x="8150" y="437"/>
                    <a:pt x="8170" y="457"/>
                    <a:pt x="8170" y="480"/>
                  </a:cubicBezTo>
                  <a:lnTo>
                    <a:pt x="8170" y="781"/>
                  </a:lnTo>
                  <a:cubicBezTo>
                    <a:pt x="8170" y="902"/>
                    <a:pt x="8268" y="1000"/>
                    <a:pt x="8387" y="1000"/>
                  </a:cubicBezTo>
                  <a:cubicBezTo>
                    <a:pt x="9219" y="1000"/>
                    <a:pt x="9897" y="1676"/>
                    <a:pt x="9897" y="2507"/>
                  </a:cubicBezTo>
                  <a:cubicBezTo>
                    <a:pt x="9897" y="2629"/>
                    <a:pt x="9995" y="2727"/>
                    <a:pt x="10114" y="2727"/>
                  </a:cubicBezTo>
                  <a:lnTo>
                    <a:pt x="10417" y="2727"/>
                  </a:lnTo>
                  <a:cubicBezTo>
                    <a:pt x="10440" y="2727"/>
                    <a:pt x="10459" y="2746"/>
                    <a:pt x="10459" y="2770"/>
                  </a:cubicBezTo>
                  <a:lnTo>
                    <a:pt x="10459" y="6940"/>
                  </a:lnTo>
                  <a:cubicBezTo>
                    <a:pt x="10459" y="7059"/>
                    <a:pt x="10557" y="7159"/>
                    <a:pt x="10677" y="7159"/>
                  </a:cubicBezTo>
                  <a:cubicBezTo>
                    <a:pt x="10796" y="7159"/>
                    <a:pt x="10896" y="7059"/>
                    <a:pt x="10896" y="6940"/>
                  </a:cubicBezTo>
                  <a:lnTo>
                    <a:pt x="10896" y="2770"/>
                  </a:lnTo>
                  <a:cubicBezTo>
                    <a:pt x="10896" y="2505"/>
                    <a:pt x="10679" y="2290"/>
                    <a:pt x="10417" y="2290"/>
                  </a:cubicBezTo>
                  <a:lnTo>
                    <a:pt x="10321" y="2290"/>
                  </a:lnTo>
                  <a:cubicBezTo>
                    <a:pt x="10218" y="1392"/>
                    <a:pt x="9504" y="674"/>
                    <a:pt x="8607" y="576"/>
                  </a:cubicBezTo>
                  <a:lnTo>
                    <a:pt x="8607" y="480"/>
                  </a:lnTo>
                  <a:cubicBezTo>
                    <a:pt x="8607" y="216"/>
                    <a:pt x="8389" y="0"/>
                    <a:pt x="812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6" name="Google Shape;676;p41"/>
          <p:cNvGrpSpPr/>
          <p:nvPr/>
        </p:nvGrpSpPr>
        <p:grpSpPr>
          <a:xfrm>
            <a:off x="5263250" y="2391453"/>
            <a:ext cx="636897" cy="639753"/>
            <a:chOff x="6380864" y="1606540"/>
            <a:chExt cx="474517" cy="474454"/>
          </a:xfrm>
        </p:grpSpPr>
        <p:sp>
          <p:nvSpPr>
            <p:cNvPr id="677" name="Google Shape;677;p41"/>
            <p:cNvSpPr/>
            <p:nvPr/>
          </p:nvSpPr>
          <p:spPr>
            <a:xfrm>
              <a:off x="6380864" y="1606540"/>
              <a:ext cx="474517" cy="474454"/>
            </a:xfrm>
            <a:custGeom>
              <a:avLst/>
              <a:gdLst/>
              <a:ahLst/>
              <a:cxnLst/>
              <a:rect l="l" t="t" r="r" b="b"/>
              <a:pathLst>
                <a:path w="14895" h="14893" extrusionOk="0">
                  <a:moveTo>
                    <a:pt x="12163" y="436"/>
                  </a:moveTo>
                  <a:cubicBezTo>
                    <a:pt x="12167" y="436"/>
                    <a:pt x="12170" y="438"/>
                    <a:pt x="12170" y="446"/>
                  </a:cubicBezTo>
                  <a:lnTo>
                    <a:pt x="12170" y="962"/>
                  </a:lnTo>
                  <a:cubicBezTo>
                    <a:pt x="12170" y="969"/>
                    <a:pt x="12165" y="973"/>
                    <a:pt x="12163" y="973"/>
                  </a:cubicBezTo>
                  <a:lnTo>
                    <a:pt x="2725" y="973"/>
                  </a:lnTo>
                  <a:cubicBezTo>
                    <a:pt x="2723" y="971"/>
                    <a:pt x="2719" y="969"/>
                    <a:pt x="2719" y="962"/>
                  </a:cubicBezTo>
                  <a:lnTo>
                    <a:pt x="2719" y="446"/>
                  </a:lnTo>
                  <a:cubicBezTo>
                    <a:pt x="2719" y="440"/>
                    <a:pt x="2723" y="436"/>
                    <a:pt x="2725" y="436"/>
                  </a:cubicBezTo>
                  <a:close/>
                  <a:moveTo>
                    <a:pt x="6791" y="2282"/>
                  </a:moveTo>
                  <a:lnTo>
                    <a:pt x="6791" y="7919"/>
                  </a:lnTo>
                  <a:lnTo>
                    <a:pt x="4128" y="7919"/>
                  </a:lnTo>
                  <a:lnTo>
                    <a:pt x="4128" y="2282"/>
                  </a:lnTo>
                  <a:close/>
                  <a:moveTo>
                    <a:pt x="10760" y="2282"/>
                  </a:moveTo>
                  <a:lnTo>
                    <a:pt x="10760" y="7919"/>
                  </a:lnTo>
                  <a:lnTo>
                    <a:pt x="8098" y="7919"/>
                  </a:lnTo>
                  <a:lnTo>
                    <a:pt x="8098" y="2282"/>
                  </a:lnTo>
                  <a:close/>
                  <a:moveTo>
                    <a:pt x="14449" y="8354"/>
                  </a:moveTo>
                  <a:cubicBezTo>
                    <a:pt x="14455" y="8354"/>
                    <a:pt x="14457" y="8356"/>
                    <a:pt x="14457" y="8360"/>
                  </a:cubicBezTo>
                  <a:lnTo>
                    <a:pt x="14457" y="8872"/>
                  </a:lnTo>
                  <a:cubicBezTo>
                    <a:pt x="14457" y="8878"/>
                    <a:pt x="14455" y="8880"/>
                    <a:pt x="14449" y="8880"/>
                  </a:cubicBezTo>
                  <a:lnTo>
                    <a:pt x="444" y="8880"/>
                  </a:lnTo>
                  <a:cubicBezTo>
                    <a:pt x="440" y="8880"/>
                    <a:pt x="438" y="8878"/>
                    <a:pt x="438" y="8872"/>
                  </a:cubicBezTo>
                  <a:lnTo>
                    <a:pt x="438" y="8360"/>
                  </a:lnTo>
                  <a:cubicBezTo>
                    <a:pt x="438" y="8356"/>
                    <a:pt x="440" y="8354"/>
                    <a:pt x="444" y="8354"/>
                  </a:cubicBezTo>
                  <a:close/>
                  <a:moveTo>
                    <a:pt x="13997" y="9317"/>
                  </a:moveTo>
                  <a:lnTo>
                    <a:pt x="13997" y="13474"/>
                  </a:lnTo>
                  <a:lnTo>
                    <a:pt x="892" y="13474"/>
                  </a:lnTo>
                  <a:lnTo>
                    <a:pt x="892" y="9317"/>
                  </a:lnTo>
                  <a:close/>
                  <a:moveTo>
                    <a:pt x="2729" y="1"/>
                  </a:moveTo>
                  <a:cubicBezTo>
                    <a:pt x="2484" y="1"/>
                    <a:pt x="2284" y="201"/>
                    <a:pt x="2284" y="446"/>
                  </a:cubicBezTo>
                  <a:lnTo>
                    <a:pt x="2284" y="962"/>
                  </a:lnTo>
                  <a:cubicBezTo>
                    <a:pt x="2284" y="1207"/>
                    <a:pt x="2484" y="1408"/>
                    <a:pt x="2729" y="1408"/>
                  </a:cubicBezTo>
                  <a:lnTo>
                    <a:pt x="2821" y="1408"/>
                  </a:lnTo>
                  <a:lnTo>
                    <a:pt x="2821" y="7916"/>
                  </a:lnTo>
                  <a:lnTo>
                    <a:pt x="444" y="7916"/>
                  </a:lnTo>
                  <a:cubicBezTo>
                    <a:pt x="199" y="7916"/>
                    <a:pt x="1" y="8115"/>
                    <a:pt x="1" y="8360"/>
                  </a:cubicBezTo>
                  <a:lnTo>
                    <a:pt x="1" y="8872"/>
                  </a:lnTo>
                  <a:cubicBezTo>
                    <a:pt x="1" y="9117"/>
                    <a:pt x="199" y="9317"/>
                    <a:pt x="444" y="9317"/>
                  </a:cubicBezTo>
                  <a:lnTo>
                    <a:pt x="459" y="9317"/>
                  </a:lnTo>
                  <a:lnTo>
                    <a:pt x="459" y="13489"/>
                  </a:lnTo>
                  <a:lnTo>
                    <a:pt x="444" y="13489"/>
                  </a:lnTo>
                  <a:cubicBezTo>
                    <a:pt x="199" y="13489"/>
                    <a:pt x="1" y="13690"/>
                    <a:pt x="1" y="13935"/>
                  </a:cubicBezTo>
                  <a:lnTo>
                    <a:pt x="1" y="14447"/>
                  </a:lnTo>
                  <a:cubicBezTo>
                    <a:pt x="1" y="14692"/>
                    <a:pt x="199" y="14892"/>
                    <a:pt x="444" y="14892"/>
                  </a:cubicBezTo>
                  <a:lnTo>
                    <a:pt x="6940" y="14892"/>
                  </a:lnTo>
                  <a:cubicBezTo>
                    <a:pt x="7059" y="14892"/>
                    <a:pt x="7157" y="14794"/>
                    <a:pt x="7157" y="14672"/>
                  </a:cubicBezTo>
                  <a:cubicBezTo>
                    <a:pt x="7157" y="14553"/>
                    <a:pt x="7059" y="14455"/>
                    <a:pt x="6940" y="14455"/>
                  </a:cubicBezTo>
                  <a:lnTo>
                    <a:pt x="444" y="14455"/>
                  </a:lnTo>
                  <a:cubicBezTo>
                    <a:pt x="440" y="14455"/>
                    <a:pt x="438" y="14453"/>
                    <a:pt x="438" y="14447"/>
                  </a:cubicBezTo>
                  <a:lnTo>
                    <a:pt x="438" y="13935"/>
                  </a:lnTo>
                  <a:cubicBezTo>
                    <a:pt x="438" y="13931"/>
                    <a:pt x="440" y="13926"/>
                    <a:pt x="444" y="13926"/>
                  </a:cubicBezTo>
                  <a:lnTo>
                    <a:pt x="14449" y="13926"/>
                  </a:lnTo>
                  <a:cubicBezTo>
                    <a:pt x="14455" y="13926"/>
                    <a:pt x="14457" y="13931"/>
                    <a:pt x="14457" y="13935"/>
                  </a:cubicBezTo>
                  <a:lnTo>
                    <a:pt x="14457" y="14447"/>
                  </a:lnTo>
                  <a:cubicBezTo>
                    <a:pt x="14457" y="14453"/>
                    <a:pt x="14455" y="14455"/>
                    <a:pt x="14449" y="14455"/>
                  </a:cubicBezTo>
                  <a:lnTo>
                    <a:pt x="7955" y="14455"/>
                  </a:lnTo>
                  <a:cubicBezTo>
                    <a:pt x="7835" y="14455"/>
                    <a:pt x="7735" y="14553"/>
                    <a:pt x="7735" y="14672"/>
                  </a:cubicBezTo>
                  <a:cubicBezTo>
                    <a:pt x="7735" y="14794"/>
                    <a:pt x="7835" y="14892"/>
                    <a:pt x="7955" y="14892"/>
                  </a:cubicBezTo>
                  <a:lnTo>
                    <a:pt x="14449" y="14892"/>
                  </a:lnTo>
                  <a:cubicBezTo>
                    <a:pt x="14694" y="14892"/>
                    <a:pt x="14894" y="14692"/>
                    <a:pt x="14894" y="14447"/>
                  </a:cubicBezTo>
                  <a:lnTo>
                    <a:pt x="14894" y="13935"/>
                  </a:lnTo>
                  <a:cubicBezTo>
                    <a:pt x="14894" y="13690"/>
                    <a:pt x="14694" y="13489"/>
                    <a:pt x="14449" y="13489"/>
                  </a:cubicBezTo>
                  <a:lnTo>
                    <a:pt x="14436" y="13489"/>
                  </a:lnTo>
                  <a:lnTo>
                    <a:pt x="14436" y="9317"/>
                  </a:lnTo>
                  <a:lnTo>
                    <a:pt x="14449" y="9317"/>
                  </a:lnTo>
                  <a:cubicBezTo>
                    <a:pt x="14694" y="9317"/>
                    <a:pt x="14894" y="9117"/>
                    <a:pt x="14894" y="8872"/>
                  </a:cubicBezTo>
                  <a:lnTo>
                    <a:pt x="14894" y="8360"/>
                  </a:lnTo>
                  <a:cubicBezTo>
                    <a:pt x="14894" y="8115"/>
                    <a:pt x="14694" y="7916"/>
                    <a:pt x="14449" y="7916"/>
                  </a:cubicBezTo>
                  <a:lnTo>
                    <a:pt x="12072" y="7916"/>
                  </a:lnTo>
                  <a:lnTo>
                    <a:pt x="12072" y="5354"/>
                  </a:lnTo>
                  <a:cubicBezTo>
                    <a:pt x="12072" y="5235"/>
                    <a:pt x="11973" y="5136"/>
                    <a:pt x="11854" y="5136"/>
                  </a:cubicBezTo>
                  <a:cubicBezTo>
                    <a:pt x="11733" y="5136"/>
                    <a:pt x="11634" y="5235"/>
                    <a:pt x="11634" y="5354"/>
                  </a:cubicBezTo>
                  <a:lnTo>
                    <a:pt x="11634" y="7916"/>
                  </a:lnTo>
                  <a:lnTo>
                    <a:pt x="11197" y="7916"/>
                  </a:lnTo>
                  <a:lnTo>
                    <a:pt x="11197" y="2280"/>
                  </a:lnTo>
                  <a:cubicBezTo>
                    <a:pt x="11197" y="2039"/>
                    <a:pt x="11003" y="1845"/>
                    <a:pt x="10763" y="1845"/>
                  </a:cubicBezTo>
                  <a:lnTo>
                    <a:pt x="8098" y="1845"/>
                  </a:lnTo>
                  <a:cubicBezTo>
                    <a:pt x="7859" y="1845"/>
                    <a:pt x="7665" y="2039"/>
                    <a:pt x="7665" y="2280"/>
                  </a:cubicBezTo>
                  <a:lnTo>
                    <a:pt x="7665" y="7916"/>
                  </a:lnTo>
                  <a:lnTo>
                    <a:pt x="7228" y="7916"/>
                  </a:lnTo>
                  <a:lnTo>
                    <a:pt x="7228" y="2280"/>
                  </a:lnTo>
                  <a:cubicBezTo>
                    <a:pt x="7228" y="2039"/>
                    <a:pt x="7032" y="1845"/>
                    <a:pt x="6793" y="1845"/>
                  </a:cubicBezTo>
                  <a:lnTo>
                    <a:pt x="4128" y="1845"/>
                  </a:lnTo>
                  <a:cubicBezTo>
                    <a:pt x="3887" y="1845"/>
                    <a:pt x="3693" y="2039"/>
                    <a:pt x="3693" y="2280"/>
                  </a:cubicBezTo>
                  <a:lnTo>
                    <a:pt x="3693" y="7916"/>
                  </a:lnTo>
                  <a:lnTo>
                    <a:pt x="3256" y="7916"/>
                  </a:lnTo>
                  <a:lnTo>
                    <a:pt x="3256" y="1408"/>
                  </a:lnTo>
                  <a:lnTo>
                    <a:pt x="11634" y="1408"/>
                  </a:lnTo>
                  <a:lnTo>
                    <a:pt x="11634" y="4335"/>
                  </a:lnTo>
                  <a:cubicBezTo>
                    <a:pt x="11634" y="4454"/>
                    <a:pt x="11733" y="4552"/>
                    <a:pt x="11854" y="4552"/>
                  </a:cubicBezTo>
                  <a:cubicBezTo>
                    <a:pt x="11973" y="4552"/>
                    <a:pt x="12072" y="4454"/>
                    <a:pt x="12072" y="4335"/>
                  </a:cubicBezTo>
                  <a:lnTo>
                    <a:pt x="12072" y="1408"/>
                  </a:lnTo>
                  <a:lnTo>
                    <a:pt x="12165" y="1408"/>
                  </a:lnTo>
                  <a:cubicBezTo>
                    <a:pt x="12410" y="1408"/>
                    <a:pt x="12611" y="1207"/>
                    <a:pt x="12611" y="962"/>
                  </a:cubicBezTo>
                  <a:lnTo>
                    <a:pt x="12611" y="446"/>
                  </a:lnTo>
                  <a:cubicBezTo>
                    <a:pt x="12611" y="201"/>
                    <a:pt x="12410" y="1"/>
                    <a:pt x="1216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41"/>
            <p:cNvSpPr/>
            <p:nvPr/>
          </p:nvSpPr>
          <p:spPr>
            <a:xfrm>
              <a:off x="6428745" y="1922758"/>
              <a:ext cx="47085" cy="94043"/>
            </a:xfrm>
            <a:custGeom>
              <a:avLst/>
              <a:gdLst/>
              <a:ahLst/>
              <a:cxnLst/>
              <a:rect l="l" t="t" r="r" b="b"/>
              <a:pathLst>
                <a:path w="1478" h="2952" extrusionOk="0">
                  <a:moveTo>
                    <a:pt x="1015" y="442"/>
                  </a:moveTo>
                  <a:cubicBezTo>
                    <a:pt x="1028" y="442"/>
                    <a:pt x="1041" y="453"/>
                    <a:pt x="1041" y="468"/>
                  </a:cubicBezTo>
                  <a:lnTo>
                    <a:pt x="1041" y="2491"/>
                  </a:lnTo>
                  <a:cubicBezTo>
                    <a:pt x="1041" y="2504"/>
                    <a:pt x="1030" y="2517"/>
                    <a:pt x="1015" y="2517"/>
                  </a:cubicBezTo>
                  <a:lnTo>
                    <a:pt x="463" y="2517"/>
                  </a:lnTo>
                  <a:cubicBezTo>
                    <a:pt x="450" y="2517"/>
                    <a:pt x="438" y="2506"/>
                    <a:pt x="438" y="2491"/>
                  </a:cubicBezTo>
                  <a:lnTo>
                    <a:pt x="438" y="468"/>
                  </a:lnTo>
                  <a:cubicBezTo>
                    <a:pt x="438" y="455"/>
                    <a:pt x="448" y="442"/>
                    <a:pt x="463" y="442"/>
                  </a:cubicBezTo>
                  <a:close/>
                  <a:moveTo>
                    <a:pt x="463" y="1"/>
                  </a:moveTo>
                  <a:cubicBezTo>
                    <a:pt x="207" y="1"/>
                    <a:pt x="1" y="210"/>
                    <a:pt x="1" y="466"/>
                  </a:cubicBezTo>
                  <a:lnTo>
                    <a:pt x="1" y="2487"/>
                  </a:lnTo>
                  <a:cubicBezTo>
                    <a:pt x="1" y="2745"/>
                    <a:pt x="207" y="2951"/>
                    <a:pt x="463" y="2951"/>
                  </a:cubicBezTo>
                  <a:lnTo>
                    <a:pt x="1015" y="2951"/>
                  </a:lnTo>
                  <a:cubicBezTo>
                    <a:pt x="1271" y="2951"/>
                    <a:pt x="1478" y="2742"/>
                    <a:pt x="1478" y="2487"/>
                  </a:cubicBezTo>
                  <a:lnTo>
                    <a:pt x="1478" y="466"/>
                  </a:lnTo>
                  <a:cubicBezTo>
                    <a:pt x="1478" y="210"/>
                    <a:pt x="1271" y="1"/>
                    <a:pt x="10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41"/>
            <p:cNvSpPr/>
            <p:nvPr/>
          </p:nvSpPr>
          <p:spPr>
            <a:xfrm>
              <a:off x="6495168" y="1922758"/>
              <a:ext cx="47181" cy="94043"/>
            </a:xfrm>
            <a:custGeom>
              <a:avLst/>
              <a:gdLst/>
              <a:ahLst/>
              <a:cxnLst/>
              <a:rect l="l" t="t" r="r" b="b"/>
              <a:pathLst>
                <a:path w="1481" h="2952" extrusionOk="0">
                  <a:moveTo>
                    <a:pt x="1018" y="442"/>
                  </a:moveTo>
                  <a:cubicBezTo>
                    <a:pt x="1030" y="442"/>
                    <a:pt x="1043" y="453"/>
                    <a:pt x="1043" y="468"/>
                  </a:cubicBezTo>
                  <a:lnTo>
                    <a:pt x="1043" y="2491"/>
                  </a:lnTo>
                  <a:cubicBezTo>
                    <a:pt x="1043" y="2504"/>
                    <a:pt x="1032" y="2517"/>
                    <a:pt x="1018" y="2517"/>
                  </a:cubicBezTo>
                  <a:lnTo>
                    <a:pt x="465" y="2517"/>
                  </a:lnTo>
                  <a:cubicBezTo>
                    <a:pt x="453" y="2517"/>
                    <a:pt x="438" y="2506"/>
                    <a:pt x="438" y="2491"/>
                  </a:cubicBezTo>
                  <a:lnTo>
                    <a:pt x="438" y="468"/>
                  </a:lnTo>
                  <a:cubicBezTo>
                    <a:pt x="438" y="455"/>
                    <a:pt x="448" y="442"/>
                    <a:pt x="465" y="442"/>
                  </a:cubicBezTo>
                  <a:close/>
                  <a:moveTo>
                    <a:pt x="465" y="1"/>
                  </a:moveTo>
                  <a:cubicBezTo>
                    <a:pt x="210" y="1"/>
                    <a:pt x="1" y="210"/>
                    <a:pt x="1" y="466"/>
                  </a:cubicBezTo>
                  <a:lnTo>
                    <a:pt x="1" y="2487"/>
                  </a:lnTo>
                  <a:cubicBezTo>
                    <a:pt x="5" y="2745"/>
                    <a:pt x="212" y="2951"/>
                    <a:pt x="465" y="2951"/>
                  </a:cubicBezTo>
                  <a:lnTo>
                    <a:pt x="1018" y="2951"/>
                  </a:lnTo>
                  <a:cubicBezTo>
                    <a:pt x="1273" y="2951"/>
                    <a:pt x="1480" y="2742"/>
                    <a:pt x="1480" y="2487"/>
                  </a:cubicBezTo>
                  <a:lnTo>
                    <a:pt x="1480" y="466"/>
                  </a:lnTo>
                  <a:cubicBezTo>
                    <a:pt x="1480" y="210"/>
                    <a:pt x="1273" y="1"/>
                    <a:pt x="101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41"/>
            <p:cNvSpPr/>
            <p:nvPr/>
          </p:nvSpPr>
          <p:spPr>
            <a:xfrm>
              <a:off x="6561400" y="1922758"/>
              <a:ext cx="47149" cy="94043"/>
            </a:xfrm>
            <a:custGeom>
              <a:avLst/>
              <a:gdLst/>
              <a:ahLst/>
              <a:cxnLst/>
              <a:rect l="l" t="t" r="r" b="b"/>
              <a:pathLst>
                <a:path w="1480" h="2952" extrusionOk="0">
                  <a:moveTo>
                    <a:pt x="1017" y="442"/>
                  </a:moveTo>
                  <a:cubicBezTo>
                    <a:pt x="1030" y="442"/>
                    <a:pt x="1043" y="453"/>
                    <a:pt x="1043" y="468"/>
                  </a:cubicBezTo>
                  <a:lnTo>
                    <a:pt x="1043" y="2491"/>
                  </a:lnTo>
                  <a:cubicBezTo>
                    <a:pt x="1043" y="2504"/>
                    <a:pt x="1032" y="2517"/>
                    <a:pt x="1017" y="2517"/>
                  </a:cubicBezTo>
                  <a:lnTo>
                    <a:pt x="465" y="2517"/>
                  </a:lnTo>
                  <a:cubicBezTo>
                    <a:pt x="452" y="2517"/>
                    <a:pt x="437" y="2506"/>
                    <a:pt x="437" y="2491"/>
                  </a:cubicBezTo>
                  <a:lnTo>
                    <a:pt x="437" y="468"/>
                  </a:lnTo>
                  <a:cubicBezTo>
                    <a:pt x="437" y="455"/>
                    <a:pt x="448" y="442"/>
                    <a:pt x="465" y="442"/>
                  </a:cubicBezTo>
                  <a:close/>
                  <a:moveTo>
                    <a:pt x="465" y="1"/>
                  </a:moveTo>
                  <a:cubicBezTo>
                    <a:pt x="209" y="1"/>
                    <a:pt x="0" y="210"/>
                    <a:pt x="0" y="466"/>
                  </a:cubicBezTo>
                  <a:lnTo>
                    <a:pt x="0" y="2487"/>
                  </a:lnTo>
                  <a:cubicBezTo>
                    <a:pt x="0" y="2745"/>
                    <a:pt x="209" y="2951"/>
                    <a:pt x="465" y="2951"/>
                  </a:cubicBezTo>
                  <a:lnTo>
                    <a:pt x="1017" y="2951"/>
                  </a:lnTo>
                  <a:cubicBezTo>
                    <a:pt x="1273" y="2951"/>
                    <a:pt x="1480" y="2742"/>
                    <a:pt x="1480" y="2487"/>
                  </a:cubicBezTo>
                  <a:lnTo>
                    <a:pt x="1480" y="466"/>
                  </a:lnTo>
                  <a:cubicBezTo>
                    <a:pt x="1480" y="210"/>
                    <a:pt x="1273" y="1"/>
                    <a:pt x="101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41"/>
            <p:cNvSpPr/>
            <p:nvPr/>
          </p:nvSpPr>
          <p:spPr>
            <a:xfrm>
              <a:off x="6627887" y="1922758"/>
              <a:ext cx="47149" cy="94043"/>
            </a:xfrm>
            <a:custGeom>
              <a:avLst/>
              <a:gdLst/>
              <a:ahLst/>
              <a:cxnLst/>
              <a:rect l="l" t="t" r="r" b="b"/>
              <a:pathLst>
                <a:path w="1480" h="2952" extrusionOk="0">
                  <a:moveTo>
                    <a:pt x="1015" y="442"/>
                  </a:moveTo>
                  <a:cubicBezTo>
                    <a:pt x="1030" y="442"/>
                    <a:pt x="1043" y="453"/>
                    <a:pt x="1043" y="468"/>
                  </a:cubicBezTo>
                  <a:lnTo>
                    <a:pt x="1043" y="2491"/>
                  </a:lnTo>
                  <a:cubicBezTo>
                    <a:pt x="1043" y="2504"/>
                    <a:pt x="1032" y="2517"/>
                    <a:pt x="1015" y="2517"/>
                  </a:cubicBezTo>
                  <a:lnTo>
                    <a:pt x="465" y="2517"/>
                  </a:lnTo>
                  <a:cubicBezTo>
                    <a:pt x="450" y="2517"/>
                    <a:pt x="437" y="2506"/>
                    <a:pt x="437" y="2491"/>
                  </a:cubicBezTo>
                  <a:lnTo>
                    <a:pt x="437" y="468"/>
                  </a:lnTo>
                  <a:cubicBezTo>
                    <a:pt x="437" y="455"/>
                    <a:pt x="448" y="442"/>
                    <a:pt x="465" y="442"/>
                  </a:cubicBezTo>
                  <a:close/>
                  <a:moveTo>
                    <a:pt x="465" y="1"/>
                  </a:moveTo>
                  <a:cubicBezTo>
                    <a:pt x="209" y="1"/>
                    <a:pt x="0" y="210"/>
                    <a:pt x="0" y="466"/>
                  </a:cubicBezTo>
                  <a:lnTo>
                    <a:pt x="0" y="2487"/>
                  </a:lnTo>
                  <a:cubicBezTo>
                    <a:pt x="0" y="2745"/>
                    <a:pt x="209" y="2951"/>
                    <a:pt x="465" y="2951"/>
                  </a:cubicBezTo>
                  <a:lnTo>
                    <a:pt x="1015" y="2951"/>
                  </a:lnTo>
                  <a:cubicBezTo>
                    <a:pt x="1271" y="2951"/>
                    <a:pt x="1480" y="2742"/>
                    <a:pt x="1480" y="2487"/>
                  </a:cubicBezTo>
                  <a:lnTo>
                    <a:pt x="1480" y="466"/>
                  </a:lnTo>
                  <a:cubicBezTo>
                    <a:pt x="1480" y="210"/>
                    <a:pt x="1271" y="1"/>
                    <a:pt x="10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41"/>
            <p:cNvSpPr/>
            <p:nvPr/>
          </p:nvSpPr>
          <p:spPr>
            <a:xfrm>
              <a:off x="6694182" y="1922758"/>
              <a:ext cx="47149" cy="94043"/>
            </a:xfrm>
            <a:custGeom>
              <a:avLst/>
              <a:gdLst/>
              <a:ahLst/>
              <a:cxnLst/>
              <a:rect l="l" t="t" r="r" b="b"/>
              <a:pathLst>
                <a:path w="1480" h="2952" extrusionOk="0">
                  <a:moveTo>
                    <a:pt x="1017" y="442"/>
                  </a:moveTo>
                  <a:cubicBezTo>
                    <a:pt x="1030" y="442"/>
                    <a:pt x="1043" y="453"/>
                    <a:pt x="1043" y="468"/>
                  </a:cubicBezTo>
                  <a:lnTo>
                    <a:pt x="1043" y="2491"/>
                  </a:lnTo>
                  <a:cubicBezTo>
                    <a:pt x="1043" y="2504"/>
                    <a:pt x="1032" y="2517"/>
                    <a:pt x="1017" y="2517"/>
                  </a:cubicBezTo>
                  <a:lnTo>
                    <a:pt x="465" y="2517"/>
                  </a:lnTo>
                  <a:cubicBezTo>
                    <a:pt x="452" y="2517"/>
                    <a:pt x="437" y="2506"/>
                    <a:pt x="437" y="2491"/>
                  </a:cubicBezTo>
                  <a:lnTo>
                    <a:pt x="437" y="468"/>
                  </a:lnTo>
                  <a:cubicBezTo>
                    <a:pt x="437" y="455"/>
                    <a:pt x="448" y="442"/>
                    <a:pt x="465" y="442"/>
                  </a:cubicBezTo>
                  <a:close/>
                  <a:moveTo>
                    <a:pt x="465" y="1"/>
                  </a:moveTo>
                  <a:cubicBezTo>
                    <a:pt x="209" y="1"/>
                    <a:pt x="0" y="210"/>
                    <a:pt x="0" y="466"/>
                  </a:cubicBezTo>
                  <a:lnTo>
                    <a:pt x="0" y="2487"/>
                  </a:lnTo>
                  <a:cubicBezTo>
                    <a:pt x="4" y="2745"/>
                    <a:pt x="211" y="2951"/>
                    <a:pt x="465" y="2951"/>
                  </a:cubicBezTo>
                  <a:lnTo>
                    <a:pt x="1017" y="2951"/>
                  </a:lnTo>
                  <a:cubicBezTo>
                    <a:pt x="1273" y="2951"/>
                    <a:pt x="1480" y="2742"/>
                    <a:pt x="1480" y="2487"/>
                  </a:cubicBezTo>
                  <a:lnTo>
                    <a:pt x="1480" y="466"/>
                  </a:lnTo>
                  <a:cubicBezTo>
                    <a:pt x="1480" y="210"/>
                    <a:pt x="1271" y="1"/>
                    <a:pt x="101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41"/>
            <p:cNvSpPr/>
            <p:nvPr/>
          </p:nvSpPr>
          <p:spPr>
            <a:xfrm>
              <a:off x="6760382" y="1922758"/>
              <a:ext cx="47181" cy="94043"/>
            </a:xfrm>
            <a:custGeom>
              <a:avLst/>
              <a:gdLst/>
              <a:ahLst/>
              <a:cxnLst/>
              <a:rect l="l" t="t" r="r" b="b"/>
              <a:pathLst>
                <a:path w="1481" h="2952" extrusionOk="0">
                  <a:moveTo>
                    <a:pt x="1018" y="442"/>
                  </a:moveTo>
                  <a:cubicBezTo>
                    <a:pt x="1030" y="442"/>
                    <a:pt x="1043" y="453"/>
                    <a:pt x="1043" y="468"/>
                  </a:cubicBezTo>
                  <a:lnTo>
                    <a:pt x="1043" y="2491"/>
                  </a:lnTo>
                  <a:cubicBezTo>
                    <a:pt x="1043" y="2504"/>
                    <a:pt x="1033" y="2517"/>
                    <a:pt x="1018" y="2517"/>
                  </a:cubicBezTo>
                  <a:lnTo>
                    <a:pt x="466" y="2517"/>
                  </a:lnTo>
                  <a:cubicBezTo>
                    <a:pt x="453" y="2517"/>
                    <a:pt x="438" y="2506"/>
                    <a:pt x="438" y="2491"/>
                  </a:cubicBezTo>
                  <a:lnTo>
                    <a:pt x="438" y="468"/>
                  </a:lnTo>
                  <a:cubicBezTo>
                    <a:pt x="438" y="455"/>
                    <a:pt x="448" y="442"/>
                    <a:pt x="466" y="442"/>
                  </a:cubicBezTo>
                  <a:close/>
                  <a:moveTo>
                    <a:pt x="466" y="1"/>
                  </a:moveTo>
                  <a:cubicBezTo>
                    <a:pt x="210" y="1"/>
                    <a:pt x="1" y="210"/>
                    <a:pt x="1" y="466"/>
                  </a:cubicBezTo>
                  <a:lnTo>
                    <a:pt x="1" y="2487"/>
                  </a:lnTo>
                  <a:cubicBezTo>
                    <a:pt x="1" y="2745"/>
                    <a:pt x="210" y="2951"/>
                    <a:pt x="466" y="2951"/>
                  </a:cubicBezTo>
                  <a:lnTo>
                    <a:pt x="1018" y="2951"/>
                  </a:lnTo>
                  <a:cubicBezTo>
                    <a:pt x="1274" y="2951"/>
                    <a:pt x="1480" y="2742"/>
                    <a:pt x="1480" y="2487"/>
                  </a:cubicBezTo>
                  <a:lnTo>
                    <a:pt x="1480" y="466"/>
                  </a:lnTo>
                  <a:cubicBezTo>
                    <a:pt x="1480" y="210"/>
                    <a:pt x="1271" y="1"/>
                    <a:pt x="101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41"/>
            <p:cNvSpPr/>
            <p:nvPr/>
          </p:nvSpPr>
          <p:spPr>
            <a:xfrm>
              <a:off x="6661496" y="1703929"/>
              <a:ext cx="37114" cy="35776"/>
            </a:xfrm>
            <a:custGeom>
              <a:avLst/>
              <a:gdLst/>
              <a:ahLst/>
              <a:cxnLst/>
              <a:rect l="l" t="t" r="r" b="b"/>
              <a:pathLst>
                <a:path w="1165" h="1123" extrusionOk="0">
                  <a:moveTo>
                    <a:pt x="241" y="1"/>
                  </a:moveTo>
                  <a:cubicBezTo>
                    <a:pt x="185" y="1"/>
                    <a:pt x="129" y="22"/>
                    <a:pt x="86" y="65"/>
                  </a:cubicBezTo>
                  <a:cubicBezTo>
                    <a:pt x="1" y="150"/>
                    <a:pt x="1" y="289"/>
                    <a:pt x="86" y="374"/>
                  </a:cubicBezTo>
                  <a:lnTo>
                    <a:pt x="770" y="1058"/>
                  </a:lnTo>
                  <a:cubicBezTo>
                    <a:pt x="813" y="1101"/>
                    <a:pt x="869" y="1122"/>
                    <a:pt x="925" y="1122"/>
                  </a:cubicBezTo>
                  <a:cubicBezTo>
                    <a:pt x="981" y="1122"/>
                    <a:pt x="1037" y="1101"/>
                    <a:pt x="1079" y="1058"/>
                  </a:cubicBezTo>
                  <a:cubicBezTo>
                    <a:pt x="1165" y="973"/>
                    <a:pt x="1165" y="834"/>
                    <a:pt x="1079" y="749"/>
                  </a:cubicBezTo>
                  <a:lnTo>
                    <a:pt x="395" y="65"/>
                  </a:lnTo>
                  <a:cubicBezTo>
                    <a:pt x="352" y="22"/>
                    <a:pt x="296" y="1"/>
                    <a:pt x="2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41"/>
            <p:cNvSpPr/>
            <p:nvPr/>
          </p:nvSpPr>
          <p:spPr>
            <a:xfrm>
              <a:off x="6685676" y="1690485"/>
              <a:ext cx="26187" cy="24817"/>
            </a:xfrm>
            <a:custGeom>
              <a:avLst/>
              <a:gdLst/>
              <a:ahLst/>
              <a:cxnLst/>
              <a:rect l="l" t="t" r="r" b="b"/>
              <a:pathLst>
                <a:path w="822" h="779" extrusionOk="0">
                  <a:moveTo>
                    <a:pt x="240" y="1"/>
                  </a:moveTo>
                  <a:cubicBezTo>
                    <a:pt x="185" y="1"/>
                    <a:pt x="129" y="22"/>
                    <a:pt x="86" y="65"/>
                  </a:cubicBezTo>
                  <a:cubicBezTo>
                    <a:pt x="1" y="150"/>
                    <a:pt x="1" y="289"/>
                    <a:pt x="86" y="374"/>
                  </a:cubicBezTo>
                  <a:lnTo>
                    <a:pt x="427" y="715"/>
                  </a:lnTo>
                  <a:cubicBezTo>
                    <a:pt x="470" y="758"/>
                    <a:pt x="526" y="779"/>
                    <a:pt x="582" y="779"/>
                  </a:cubicBezTo>
                  <a:cubicBezTo>
                    <a:pt x="638" y="779"/>
                    <a:pt x="694" y="758"/>
                    <a:pt x="736" y="715"/>
                  </a:cubicBezTo>
                  <a:cubicBezTo>
                    <a:pt x="821" y="630"/>
                    <a:pt x="821" y="491"/>
                    <a:pt x="736" y="406"/>
                  </a:cubicBezTo>
                  <a:lnTo>
                    <a:pt x="395" y="65"/>
                  </a:lnTo>
                  <a:cubicBezTo>
                    <a:pt x="352" y="22"/>
                    <a:pt x="296" y="1"/>
                    <a:pt x="2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86" name="Google Shape;686;p41"/>
          <p:cNvSpPr/>
          <p:nvPr/>
        </p:nvSpPr>
        <p:spPr>
          <a:xfrm>
            <a:off x="3231047" y="2391314"/>
            <a:ext cx="564175" cy="639729"/>
          </a:xfrm>
          <a:custGeom>
            <a:avLst/>
            <a:gdLst/>
            <a:ahLst/>
            <a:cxnLst/>
            <a:rect l="l" t="t" r="r" b="b"/>
            <a:pathLst>
              <a:path w="13194" h="14893" extrusionOk="0">
                <a:moveTo>
                  <a:pt x="1544" y="448"/>
                </a:moveTo>
                <a:cubicBezTo>
                  <a:pt x="1830" y="448"/>
                  <a:pt x="2065" y="681"/>
                  <a:pt x="2065" y="969"/>
                </a:cubicBezTo>
                <a:cubicBezTo>
                  <a:pt x="2065" y="1256"/>
                  <a:pt x="1828" y="1489"/>
                  <a:pt x="1544" y="1489"/>
                </a:cubicBezTo>
                <a:cubicBezTo>
                  <a:pt x="1261" y="1489"/>
                  <a:pt x="1026" y="1256"/>
                  <a:pt x="1026" y="969"/>
                </a:cubicBezTo>
                <a:cubicBezTo>
                  <a:pt x="1026" y="681"/>
                  <a:pt x="1257" y="448"/>
                  <a:pt x="1544" y="448"/>
                </a:cubicBezTo>
                <a:close/>
                <a:moveTo>
                  <a:pt x="11654" y="448"/>
                </a:moveTo>
                <a:cubicBezTo>
                  <a:pt x="11938" y="448"/>
                  <a:pt x="12172" y="681"/>
                  <a:pt x="12172" y="969"/>
                </a:cubicBezTo>
                <a:cubicBezTo>
                  <a:pt x="12172" y="1256"/>
                  <a:pt x="11938" y="1489"/>
                  <a:pt x="11654" y="1489"/>
                </a:cubicBezTo>
                <a:cubicBezTo>
                  <a:pt x="11368" y="1489"/>
                  <a:pt x="11134" y="1256"/>
                  <a:pt x="11134" y="969"/>
                </a:cubicBezTo>
                <a:cubicBezTo>
                  <a:pt x="11134" y="681"/>
                  <a:pt x="11368" y="448"/>
                  <a:pt x="11654" y="448"/>
                </a:cubicBezTo>
                <a:close/>
                <a:moveTo>
                  <a:pt x="1297" y="1902"/>
                </a:moveTo>
                <a:cubicBezTo>
                  <a:pt x="1374" y="1924"/>
                  <a:pt x="1459" y="1936"/>
                  <a:pt x="1544" y="1936"/>
                </a:cubicBezTo>
                <a:cubicBezTo>
                  <a:pt x="1630" y="1936"/>
                  <a:pt x="1715" y="1926"/>
                  <a:pt x="1796" y="1904"/>
                </a:cubicBezTo>
                <a:lnTo>
                  <a:pt x="1796" y="6049"/>
                </a:lnTo>
                <a:cubicBezTo>
                  <a:pt x="1617" y="6072"/>
                  <a:pt x="1448" y="6130"/>
                  <a:pt x="1297" y="6211"/>
                </a:cubicBezTo>
                <a:lnTo>
                  <a:pt x="1297" y="1902"/>
                </a:lnTo>
                <a:close/>
                <a:moveTo>
                  <a:pt x="11906" y="1902"/>
                </a:moveTo>
                <a:lnTo>
                  <a:pt x="11906" y="6211"/>
                </a:lnTo>
                <a:cubicBezTo>
                  <a:pt x="11752" y="6128"/>
                  <a:pt x="11584" y="6072"/>
                  <a:pt x="11405" y="6049"/>
                </a:cubicBezTo>
                <a:lnTo>
                  <a:pt x="11405" y="1902"/>
                </a:lnTo>
                <a:cubicBezTo>
                  <a:pt x="11486" y="1924"/>
                  <a:pt x="11569" y="1934"/>
                  <a:pt x="11656" y="1934"/>
                </a:cubicBezTo>
                <a:cubicBezTo>
                  <a:pt x="11741" y="1934"/>
                  <a:pt x="11827" y="1924"/>
                  <a:pt x="11906" y="1902"/>
                </a:cubicBezTo>
                <a:close/>
                <a:moveTo>
                  <a:pt x="5141" y="4326"/>
                </a:moveTo>
                <a:cubicBezTo>
                  <a:pt x="5002" y="4518"/>
                  <a:pt x="4932" y="4744"/>
                  <a:pt x="4932" y="4966"/>
                </a:cubicBezTo>
                <a:lnTo>
                  <a:pt x="4932" y="6305"/>
                </a:lnTo>
                <a:cubicBezTo>
                  <a:pt x="4932" y="6531"/>
                  <a:pt x="5000" y="6755"/>
                  <a:pt x="5141" y="6944"/>
                </a:cubicBezTo>
                <a:lnTo>
                  <a:pt x="3879" y="6944"/>
                </a:lnTo>
                <a:cubicBezTo>
                  <a:pt x="3578" y="6944"/>
                  <a:pt x="3239" y="6727"/>
                  <a:pt x="3239" y="6256"/>
                </a:cubicBezTo>
                <a:lnTo>
                  <a:pt x="3239" y="4966"/>
                </a:lnTo>
                <a:cubicBezTo>
                  <a:pt x="3239" y="4614"/>
                  <a:pt x="3527" y="4326"/>
                  <a:pt x="3879" y="4326"/>
                </a:cubicBezTo>
                <a:close/>
                <a:moveTo>
                  <a:pt x="6601" y="621"/>
                </a:moveTo>
                <a:cubicBezTo>
                  <a:pt x="6842" y="621"/>
                  <a:pt x="7082" y="713"/>
                  <a:pt x="7264" y="896"/>
                </a:cubicBezTo>
                <a:cubicBezTo>
                  <a:pt x="7934" y="1565"/>
                  <a:pt x="8823" y="1934"/>
                  <a:pt x="9769" y="1934"/>
                </a:cubicBezTo>
                <a:lnTo>
                  <a:pt x="10957" y="1934"/>
                </a:lnTo>
                <a:lnTo>
                  <a:pt x="10957" y="6032"/>
                </a:lnTo>
                <a:lnTo>
                  <a:pt x="10407" y="6032"/>
                </a:lnTo>
                <a:lnTo>
                  <a:pt x="10407" y="4966"/>
                </a:lnTo>
                <a:cubicBezTo>
                  <a:pt x="10407" y="4367"/>
                  <a:pt x="9919" y="3879"/>
                  <a:pt x="9320" y="3879"/>
                </a:cubicBezTo>
                <a:lnTo>
                  <a:pt x="8192" y="3879"/>
                </a:lnTo>
                <a:cubicBezTo>
                  <a:pt x="8068" y="3879"/>
                  <a:pt x="7968" y="3981"/>
                  <a:pt x="7968" y="4102"/>
                </a:cubicBezTo>
                <a:cubicBezTo>
                  <a:pt x="7968" y="4226"/>
                  <a:pt x="8068" y="4326"/>
                  <a:pt x="8192" y="4326"/>
                </a:cubicBezTo>
                <a:lnTo>
                  <a:pt x="9320" y="4326"/>
                </a:lnTo>
                <a:cubicBezTo>
                  <a:pt x="9671" y="4326"/>
                  <a:pt x="9959" y="4614"/>
                  <a:pt x="9959" y="4966"/>
                </a:cubicBezTo>
                <a:lnTo>
                  <a:pt x="9959" y="6256"/>
                </a:lnTo>
                <a:cubicBezTo>
                  <a:pt x="9959" y="6706"/>
                  <a:pt x="9639" y="6944"/>
                  <a:pt x="9320" y="6944"/>
                </a:cubicBezTo>
                <a:lnTo>
                  <a:pt x="6019" y="6944"/>
                </a:lnTo>
                <a:cubicBezTo>
                  <a:pt x="5668" y="6944"/>
                  <a:pt x="5380" y="6656"/>
                  <a:pt x="5380" y="6305"/>
                </a:cubicBezTo>
                <a:lnTo>
                  <a:pt x="5380" y="4966"/>
                </a:lnTo>
                <a:cubicBezTo>
                  <a:pt x="5380" y="4614"/>
                  <a:pt x="5668" y="4326"/>
                  <a:pt x="6019" y="4326"/>
                </a:cubicBezTo>
                <a:lnTo>
                  <a:pt x="7147" y="4326"/>
                </a:lnTo>
                <a:cubicBezTo>
                  <a:pt x="7269" y="4326"/>
                  <a:pt x="7371" y="4226"/>
                  <a:pt x="7371" y="4102"/>
                </a:cubicBezTo>
                <a:cubicBezTo>
                  <a:pt x="7371" y="3981"/>
                  <a:pt x="7269" y="3879"/>
                  <a:pt x="7147" y="3879"/>
                </a:cubicBezTo>
                <a:lnTo>
                  <a:pt x="3879" y="3879"/>
                </a:lnTo>
                <a:cubicBezTo>
                  <a:pt x="3280" y="3879"/>
                  <a:pt x="2792" y="4367"/>
                  <a:pt x="2792" y="4966"/>
                </a:cubicBezTo>
                <a:lnTo>
                  <a:pt x="2792" y="6032"/>
                </a:lnTo>
                <a:lnTo>
                  <a:pt x="2242" y="6032"/>
                </a:lnTo>
                <a:lnTo>
                  <a:pt x="2242" y="1936"/>
                </a:lnTo>
                <a:lnTo>
                  <a:pt x="3429" y="1936"/>
                </a:lnTo>
                <a:cubicBezTo>
                  <a:pt x="4376" y="1936"/>
                  <a:pt x="5265" y="1565"/>
                  <a:pt x="5934" y="896"/>
                </a:cubicBezTo>
                <a:cubicBezTo>
                  <a:pt x="6118" y="713"/>
                  <a:pt x="6360" y="621"/>
                  <a:pt x="6601" y="621"/>
                </a:cubicBezTo>
                <a:close/>
                <a:moveTo>
                  <a:pt x="11191" y="6480"/>
                </a:moveTo>
                <a:cubicBezTo>
                  <a:pt x="11754" y="6480"/>
                  <a:pt x="12247" y="6938"/>
                  <a:pt x="12247" y="7535"/>
                </a:cubicBezTo>
                <a:lnTo>
                  <a:pt x="12247" y="7989"/>
                </a:lnTo>
                <a:lnTo>
                  <a:pt x="952" y="7989"/>
                </a:lnTo>
                <a:lnTo>
                  <a:pt x="952" y="7535"/>
                </a:lnTo>
                <a:cubicBezTo>
                  <a:pt x="952" y="6966"/>
                  <a:pt x="1414" y="6480"/>
                  <a:pt x="2018" y="6480"/>
                </a:cubicBezTo>
                <a:lnTo>
                  <a:pt x="2807" y="6480"/>
                </a:lnTo>
                <a:cubicBezTo>
                  <a:pt x="2892" y="6998"/>
                  <a:pt x="3342" y="7392"/>
                  <a:pt x="3879" y="7392"/>
                </a:cubicBezTo>
                <a:lnTo>
                  <a:pt x="9315" y="7392"/>
                </a:lnTo>
                <a:cubicBezTo>
                  <a:pt x="9853" y="7392"/>
                  <a:pt x="10304" y="7000"/>
                  <a:pt x="10390" y="6480"/>
                </a:cubicBezTo>
                <a:close/>
                <a:moveTo>
                  <a:pt x="12654" y="11319"/>
                </a:moveTo>
                <a:cubicBezTo>
                  <a:pt x="12707" y="11319"/>
                  <a:pt x="12752" y="11362"/>
                  <a:pt x="12752" y="11415"/>
                </a:cubicBezTo>
                <a:lnTo>
                  <a:pt x="12752" y="12031"/>
                </a:lnTo>
                <a:cubicBezTo>
                  <a:pt x="12752" y="12084"/>
                  <a:pt x="12707" y="12127"/>
                  <a:pt x="12654" y="12127"/>
                </a:cubicBezTo>
                <a:lnTo>
                  <a:pt x="545" y="12127"/>
                </a:lnTo>
                <a:cubicBezTo>
                  <a:pt x="491" y="12127"/>
                  <a:pt x="449" y="12084"/>
                  <a:pt x="449" y="12031"/>
                </a:cubicBezTo>
                <a:lnTo>
                  <a:pt x="449" y="11415"/>
                </a:lnTo>
                <a:lnTo>
                  <a:pt x="451" y="11415"/>
                </a:lnTo>
                <a:cubicBezTo>
                  <a:pt x="451" y="11362"/>
                  <a:pt x="493" y="11319"/>
                  <a:pt x="547" y="11319"/>
                </a:cubicBezTo>
                <a:close/>
                <a:moveTo>
                  <a:pt x="10744" y="12577"/>
                </a:moveTo>
                <a:lnTo>
                  <a:pt x="10744" y="13095"/>
                </a:lnTo>
                <a:lnTo>
                  <a:pt x="2457" y="13095"/>
                </a:lnTo>
                <a:lnTo>
                  <a:pt x="2457" y="12577"/>
                </a:lnTo>
                <a:close/>
                <a:moveTo>
                  <a:pt x="2011" y="12577"/>
                </a:moveTo>
                <a:cubicBezTo>
                  <a:pt x="2009" y="12703"/>
                  <a:pt x="2009" y="13783"/>
                  <a:pt x="2009" y="13920"/>
                </a:cubicBezTo>
                <a:cubicBezTo>
                  <a:pt x="2009" y="14210"/>
                  <a:pt x="1773" y="14449"/>
                  <a:pt x="1480" y="14449"/>
                </a:cubicBezTo>
                <a:cubicBezTo>
                  <a:pt x="1191" y="14449"/>
                  <a:pt x="954" y="14210"/>
                  <a:pt x="954" y="13920"/>
                </a:cubicBezTo>
                <a:lnTo>
                  <a:pt x="954" y="12577"/>
                </a:lnTo>
                <a:close/>
                <a:moveTo>
                  <a:pt x="12249" y="12577"/>
                </a:moveTo>
                <a:lnTo>
                  <a:pt x="12249" y="13920"/>
                </a:lnTo>
                <a:lnTo>
                  <a:pt x="12247" y="13920"/>
                </a:lnTo>
                <a:cubicBezTo>
                  <a:pt x="12247" y="14210"/>
                  <a:pt x="12010" y="14449"/>
                  <a:pt x="11720" y="14449"/>
                </a:cubicBezTo>
                <a:cubicBezTo>
                  <a:pt x="11428" y="14449"/>
                  <a:pt x="11191" y="14210"/>
                  <a:pt x="11191" y="13920"/>
                </a:cubicBezTo>
                <a:lnTo>
                  <a:pt x="11191" y="12577"/>
                </a:lnTo>
                <a:close/>
                <a:moveTo>
                  <a:pt x="1544" y="1"/>
                </a:moveTo>
                <a:cubicBezTo>
                  <a:pt x="1011" y="1"/>
                  <a:pt x="577" y="436"/>
                  <a:pt x="577" y="969"/>
                </a:cubicBezTo>
                <a:cubicBezTo>
                  <a:pt x="577" y="1227"/>
                  <a:pt x="681" y="1463"/>
                  <a:pt x="847" y="1638"/>
                </a:cubicBezTo>
                <a:lnTo>
                  <a:pt x="847" y="6578"/>
                </a:lnTo>
                <a:cubicBezTo>
                  <a:pt x="630" y="6840"/>
                  <a:pt x="502" y="7172"/>
                  <a:pt x="502" y="7535"/>
                </a:cubicBezTo>
                <a:lnTo>
                  <a:pt x="502" y="10873"/>
                </a:lnTo>
                <a:cubicBezTo>
                  <a:pt x="223" y="10895"/>
                  <a:pt x="1" y="11129"/>
                  <a:pt x="1" y="11415"/>
                </a:cubicBezTo>
                <a:lnTo>
                  <a:pt x="1" y="12031"/>
                </a:lnTo>
                <a:cubicBezTo>
                  <a:pt x="3" y="12319"/>
                  <a:pt x="223" y="12553"/>
                  <a:pt x="504" y="12575"/>
                </a:cubicBezTo>
                <a:lnTo>
                  <a:pt x="504" y="13918"/>
                </a:lnTo>
                <a:cubicBezTo>
                  <a:pt x="504" y="14455"/>
                  <a:pt x="941" y="14892"/>
                  <a:pt x="1478" y="14892"/>
                </a:cubicBezTo>
                <a:cubicBezTo>
                  <a:pt x="2016" y="14892"/>
                  <a:pt x="2455" y="14455"/>
                  <a:pt x="2455" y="13918"/>
                </a:cubicBezTo>
                <a:lnTo>
                  <a:pt x="2455" y="13543"/>
                </a:lnTo>
                <a:lnTo>
                  <a:pt x="10742" y="13543"/>
                </a:lnTo>
                <a:lnTo>
                  <a:pt x="10742" y="13918"/>
                </a:lnTo>
                <a:cubicBezTo>
                  <a:pt x="10742" y="14455"/>
                  <a:pt x="11179" y="14892"/>
                  <a:pt x="11716" y="14892"/>
                </a:cubicBezTo>
                <a:cubicBezTo>
                  <a:pt x="12255" y="14892"/>
                  <a:pt x="12692" y="14455"/>
                  <a:pt x="12692" y="13918"/>
                </a:cubicBezTo>
                <a:lnTo>
                  <a:pt x="12692" y="12575"/>
                </a:lnTo>
                <a:cubicBezTo>
                  <a:pt x="12972" y="12553"/>
                  <a:pt x="13193" y="12319"/>
                  <a:pt x="13193" y="12033"/>
                </a:cubicBezTo>
                <a:lnTo>
                  <a:pt x="13193" y="11415"/>
                </a:lnTo>
                <a:cubicBezTo>
                  <a:pt x="13193" y="11129"/>
                  <a:pt x="12972" y="10895"/>
                  <a:pt x="12692" y="10873"/>
                </a:cubicBezTo>
                <a:lnTo>
                  <a:pt x="12692" y="10213"/>
                </a:lnTo>
                <a:cubicBezTo>
                  <a:pt x="12692" y="10091"/>
                  <a:pt x="12592" y="9989"/>
                  <a:pt x="12468" y="9989"/>
                </a:cubicBezTo>
                <a:cubicBezTo>
                  <a:pt x="12347" y="9989"/>
                  <a:pt x="12245" y="10091"/>
                  <a:pt x="12245" y="10213"/>
                </a:cubicBezTo>
                <a:lnTo>
                  <a:pt x="12245" y="10871"/>
                </a:lnTo>
                <a:lnTo>
                  <a:pt x="947" y="10871"/>
                </a:lnTo>
                <a:lnTo>
                  <a:pt x="947" y="8434"/>
                </a:lnTo>
                <a:lnTo>
                  <a:pt x="12245" y="8434"/>
                </a:lnTo>
                <a:lnTo>
                  <a:pt x="12245" y="9168"/>
                </a:lnTo>
                <a:cubicBezTo>
                  <a:pt x="12245" y="9292"/>
                  <a:pt x="12347" y="9392"/>
                  <a:pt x="12468" y="9392"/>
                </a:cubicBezTo>
                <a:cubicBezTo>
                  <a:pt x="12592" y="9392"/>
                  <a:pt x="12692" y="9292"/>
                  <a:pt x="12692" y="9168"/>
                </a:cubicBezTo>
                <a:lnTo>
                  <a:pt x="12692" y="7535"/>
                </a:lnTo>
                <a:cubicBezTo>
                  <a:pt x="12692" y="7172"/>
                  <a:pt x="12562" y="6840"/>
                  <a:pt x="12349" y="6578"/>
                </a:cubicBezTo>
                <a:lnTo>
                  <a:pt x="12349" y="1638"/>
                </a:lnTo>
                <a:cubicBezTo>
                  <a:pt x="12517" y="1463"/>
                  <a:pt x="12618" y="1227"/>
                  <a:pt x="12618" y="969"/>
                </a:cubicBezTo>
                <a:cubicBezTo>
                  <a:pt x="12618" y="436"/>
                  <a:pt x="12183" y="1"/>
                  <a:pt x="11650" y="1"/>
                </a:cubicBezTo>
                <a:cubicBezTo>
                  <a:pt x="11117" y="1"/>
                  <a:pt x="10684" y="436"/>
                  <a:pt x="10684" y="969"/>
                </a:cubicBezTo>
                <a:cubicBezTo>
                  <a:pt x="10684" y="1160"/>
                  <a:pt x="10739" y="1335"/>
                  <a:pt x="10835" y="1489"/>
                </a:cubicBezTo>
                <a:lnTo>
                  <a:pt x="9767" y="1489"/>
                </a:lnTo>
                <a:cubicBezTo>
                  <a:pt x="8940" y="1489"/>
                  <a:pt x="8162" y="1165"/>
                  <a:pt x="7578" y="583"/>
                </a:cubicBezTo>
                <a:cubicBezTo>
                  <a:pt x="7318" y="320"/>
                  <a:pt x="6968" y="173"/>
                  <a:pt x="6597" y="173"/>
                </a:cubicBezTo>
                <a:cubicBezTo>
                  <a:pt x="6226" y="173"/>
                  <a:pt x="5879" y="318"/>
                  <a:pt x="5616" y="583"/>
                </a:cubicBezTo>
                <a:cubicBezTo>
                  <a:pt x="5032" y="1165"/>
                  <a:pt x="4254" y="1489"/>
                  <a:pt x="3429" y="1489"/>
                </a:cubicBezTo>
                <a:lnTo>
                  <a:pt x="2361" y="1489"/>
                </a:lnTo>
                <a:cubicBezTo>
                  <a:pt x="2457" y="1339"/>
                  <a:pt x="2512" y="1160"/>
                  <a:pt x="2512" y="969"/>
                </a:cubicBezTo>
                <a:cubicBezTo>
                  <a:pt x="2512" y="436"/>
                  <a:pt x="2077" y="1"/>
                  <a:pt x="15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87" name="Google Shape;687;p41"/>
          <p:cNvCxnSpPr/>
          <p:nvPr/>
        </p:nvCxnSpPr>
        <p:spPr>
          <a:xfrm>
            <a:off x="859799" y="3940984"/>
            <a:ext cx="629100" cy="0"/>
          </a:xfrm>
          <a:prstGeom prst="straightConnector1">
            <a:avLst/>
          </a:prstGeom>
          <a:noFill/>
          <a:ln w="9525" cap="flat" cmpd="sng">
            <a:solidFill>
              <a:schemeClr val="lt1"/>
            </a:solidFill>
            <a:prstDash val="solid"/>
            <a:round/>
            <a:headEnd type="none" w="med" len="med"/>
            <a:tailEnd type="none" w="med" len="med"/>
          </a:ln>
        </p:spPr>
      </p:cxnSp>
      <p:cxnSp>
        <p:nvCxnSpPr>
          <p:cNvPr id="688" name="Google Shape;688;p41"/>
          <p:cNvCxnSpPr/>
          <p:nvPr/>
        </p:nvCxnSpPr>
        <p:spPr>
          <a:xfrm>
            <a:off x="3166122" y="3940984"/>
            <a:ext cx="629100" cy="0"/>
          </a:xfrm>
          <a:prstGeom prst="straightConnector1">
            <a:avLst/>
          </a:prstGeom>
          <a:noFill/>
          <a:ln w="9525" cap="flat" cmpd="sng">
            <a:solidFill>
              <a:schemeClr val="lt1"/>
            </a:solidFill>
            <a:prstDash val="solid"/>
            <a:round/>
            <a:headEnd type="none" w="med" len="med"/>
            <a:tailEnd type="none" w="med" len="med"/>
          </a:ln>
        </p:spPr>
      </p:cxnSp>
      <p:cxnSp>
        <p:nvCxnSpPr>
          <p:cNvPr id="689" name="Google Shape;689;p41"/>
          <p:cNvCxnSpPr/>
          <p:nvPr/>
        </p:nvCxnSpPr>
        <p:spPr>
          <a:xfrm>
            <a:off x="5267148" y="3940984"/>
            <a:ext cx="629100" cy="0"/>
          </a:xfrm>
          <a:prstGeom prst="straightConnector1">
            <a:avLst/>
          </a:prstGeom>
          <a:noFill/>
          <a:ln w="9525" cap="flat" cmpd="sng">
            <a:solidFill>
              <a:schemeClr val="lt1"/>
            </a:solidFill>
            <a:prstDash val="solid"/>
            <a:round/>
            <a:headEnd type="none" w="med" len="med"/>
            <a:tailEnd type="none" w="med" len="med"/>
          </a:ln>
        </p:spPr>
      </p:cxnSp>
      <p:cxnSp>
        <p:nvCxnSpPr>
          <p:cNvPr id="690" name="Google Shape;690;p41"/>
          <p:cNvCxnSpPr/>
          <p:nvPr/>
        </p:nvCxnSpPr>
        <p:spPr>
          <a:xfrm>
            <a:off x="7286439" y="3949066"/>
            <a:ext cx="629100" cy="0"/>
          </a:xfrm>
          <a:prstGeom prst="straightConnector1">
            <a:avLst/>
          </a:prstGeom>
          <a:noFill/>
          <a:ln w="9525" cap="flat" cmpd="sng">
            <a:solidFill>
              <a:schemeClr val="lt1"/>
            </a:solidFill>
            <a:prstDash val="solid"/>
            <a:round/>
            <a:headEnd type="none" w="med" len="med"/>
            <a:tailEnd type="none" w="med" len="med"/>
          </a:ln>
        </p:spPr>
      </p:cxn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BB79A-8765-7593-3FE7-AF8415AE51D1}"/>
              </a:ext>
            </a:extLst>
          </p:cNvPr>
          <p:cNvSpPr>
            <a:spLocks noGrp="1"/>
          </p:cNvSpPr>
          <p:nvPr>
            <p:ph type="title"/>
          </p:nvPr>
        </p:nvSpPr>
        <p:spPr/>
        <p:txBody>
          <a:bodyPr/>
          <a:lstStyle/>
          <a:p>
            <a:r>
              <a:rPr lang="en-US" dirty="0"/>
              <a:t>Reference list</a:t>
            </a:r>
          </a:p>
        </p:txBody>
      </p:sp>
      <p:sp>
        <p:nvSpPr>
          <p:cNvPr id="3" name="Title 1">
            <a:extLst>
              <a:ext uri="{FF2B5EF4-FFF2-40B4-BE49-F238E27FC236}">
                <a16:creationId xmlns:a16="http://schemas.microsoft.com/office/drawing/2014/main" id="{F47E2E0F-F0FB-A2CC-540C-2CDBC7E344C6}"/>
              </a:ext>
            </a:extLst>
          </p:cNvPr>
          <p:cNvSpPr txBox="1">
            <a:spLocks/>
          </p:cNvSpPr>
          <p:nvPr/>
        </p:nvSpPr>
        <p:spPr>
          <a:xfrm>
            <a:off x="720000" y="914460"/>
            <a:ext cx="7704000" cy="5143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1"/>
              </a:buClr>
              <a:buSzPts val="3000"/>
              <a:buFont typeface="Cinzel Decorative"/>
              <a:buNone/>
              <a:defRPr sz="3000" b="0" i="0" u="none" strike="noStrike" cap="none">
                <a:solidFill>
                  <a:schemeClr val="lt1"/>
                </a:solidFill>
                <a:latin typeface="Cinzel Decorative"/>
                <a:ea typeface="Cinzel Decorative"/>
                <a:cs typeface="Cinzel Decorative"/>
                <a:sym typeface="Cinzel Decorative"/>
              </a:defRPr>
            </a:lvl1pPr>
            <a:lvl2pPr marR="0" lvl="1"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2pPr>
            <a:lvl3pPr marR="0" lvl="2"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3pPr>
            <a:lvl4pPr marR="0" lvl="3"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4pPr>
            <a:lvl5pPr marR="0" lvl="4"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5pPr>
            <a:lvl6pPr marR="0" lvl="5"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6pPr>
            <a:lvl7pPr marR="0" lvl="6"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7pPr>
            <a:lvl8pPr marR="0" lvl="7"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8pPr>
            <a:lvl9pPr marR="0" lvl="8"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9pPr>
          </a:lstStyle>
          <a:p>
            <a:pPr algn="l"/>
            <a:r>
              <a:rPr lang="en-GB" sz="1200" b="0" i="0" dirty="0">
                <a:solidFill>
                  <a:schemeClr val="bg2"/>
                </a:solidFill>
                <a:effectLst/>
                <a:latin typeface="Calibri" panose="020F0502020204030204" pitchFamily="34" charset="0"/>
              </a:rPr>
              <a:t>Love Happens Magazine. (2021). </a:t>
            </a:r>
            <a:r>
              <a:rPr lang="en-GB" sz="1200" b="0" i="1" dirty="0">
                <a:solidFill>
                  <a:schemeClr val="bg2"/>
                </a:solidFill>
                <a:effectLst/>
                <a:latin typeface="Calibri" panose="020F0502020204030204" pitchFamily="34" charset="0"/>
              </a:rPr>
              <a:t>History Behind the Iconic Waldorf Astoria Hotels &amp; Resorts</a:t>
            </a:r>
            <a:r>
              <a:rPr lang="en-GB" sz="1200" b="0" i="0" dirty="0">
                <a:solidFill>
                  <a:schemeClr val="bg2"/>
                </a:solidFill>
                <a:effectLst/>
                <a:latin typeface="Calibri" panose="020F0502020204030204" pitchFamily="34" charset="0"/>
              </a:rPr>
              <a:t>. [online] Available at: https://</a:t>
            </a:r>
            <a:r>
              <a:rPr lang="en-GB" sz="1200" b="0" i="0" dirty="0" err="1">
                <a:solidFill>
                  <a:schemeClr val="bg2"/>
                </a:solidFill>
                <a:effectLst/>
                <a:latin typeface="Calibri" panose="020F0502020204030204" pitchFamily="34" charset="0"/>
              </a:rPr>
              <a:t>www.lovehappensmag.com</a:t>
            </a:r>
            <a:r>
              <a:rPr lang="en-GB" sz="1200" b="0" i="0" dirty="0">
                <a:solidFill>
                  <a:schemeClr val="bg2"/>
                </a:solidFill>
                <a:effectLst/>
                <a:latin typeface="Calibri" panose="020F0502020204030204" pitchFamily="34" charset="0"/>
              </a:rPr>
              <a:t>/blog/2021/07/10/iconic-</a:t>
            </a:r>
            <a:r>
              <a:rPr lang="en-GB" sz="1200" b="0" i="0" dirty="0" err="1">
                <a:solidFill>
                  <a:schemeClr val="bg2"/>
                </a:solidFill>
                <a:effectLst/>
                <a:latin typeface="Calibri" panose="020F0502020204030204" pitchFamily="34" charset="0"/>
              </a:rPr>
              <a:t>waldorf</a:t>
            </a:r>
            <a:r>
              <a:rPr lang="en-GB" sz="1200" b="0" i="0" dirty="0">
                <a:solidFill>
                  <a:schemeClr val="bg2"/>
                </a:solidFill>
                <a:effectLst/>
                <a:latin typeface="Calibri" panose="020F0502020204030204" pitchFamily="34" charset="0"/>
              </a:rPr>
              <a:t>-</a:t>
            </a:r>
            <a:r>
              <a:rPr lang="en-GB" sz="1200" b="0" i="0" dirty="0" err="1">
                <a:solidFill>
                  <a:schemeClr val="bg2"/>
                </a:solidFill>
                <a:effectLst/>
                <a:latin typeface="Calibri" panose="020F0502020204030204" pitchFamily="34" charset="0"/>
              </a:rPr>
              <a:t>astoria</a:t>
            </a:r>
            <a:r>
              <a:rPr lang="en-GB" sz="1200" b="0" i="0" dirty="0">
                <a:solidFill>
                  <a:schemeClr val="bg2"/>
                </a:solidFill>
                <a:effectLst/>
                <a:latin typeface="Calibri" panose="020F0502020204030204" pitchFamily="34" charset="0"/>
              </a:rPr>
              <a:t>-hotel/.</a:t>
            </a:r>
          </a:p>
          <a:p>
            <a:pPr algn="l"/>
            <a:r>
              <a:rPr lang="en-GB" sz="1200" b="0" i="0" dirty="0">
                <a:solidFill>
                  <a:srgbClr val="000000"/>
                </a:solidFill>
                <a:effectLst/>
                <a:latin typeface="Calibri" panose="020F0502020204030204" pitchFamily="34" charset="0"/>
              </a:rPr>
              <a:t>‌</a:t>
            </a:r>
          </a:p>
          <a:p>
            <a:pPr algn="l"/>
            <a:endParaRPr lang="en-US" sz="1200" dirty="0">
              <a:solidFill>
                <a:schemeClr val="bg2"/>
              </a:solidFill>
            </a:endParaRPr>
          </a:p>
          <a:p>
            <a:pPr algn="l"/>
            <a:r>
              <a:rPr lang="en-GB" sz="1200" dirty="0">
                <a:solidFill>
                  <a:schemeClr val="bg2"/>
                </a:solidFill>
                <a:latin typeface="Calibri" panose="020F0502020204030204" pitchFamily="34" charset="0"/>
              </a:rPr>
              <a:t>Cora Gold</a:t>
            </a:r>
            <a:r>
              <a:rPr lang="en-GB" sz="1200" b="0" i="0" dirty="0">
                <a:solidFill>
                  <a:schemeClr val="bg2"/>
                </a:solidFill>
                <a:effectLst/>
                <a:latin typeface="Calibri" panose="020F0502020204030204" pitchFamily="34" charset="0"/>
              </a:rPr>
              <a:t>. (2022.). </a:t>
            </a:r>
            <a:r>
              <a:rPr lang="en-GB" sz="1200" b="0" i="1" dirty="0">
                <a:solidFill>
                  <a:schemeClr val="bg2"/>
                </a:solidFill>
                <a:effectLst/>
                <a:latin typeface="Calibri" panose="020F0502020204030204" pitchFamily="34" charset="0"/>
              </a:rPr>
              <a:t>What Is Guest Experience in the Hospitality Industry?</a:t>
            </a:r>
            <a:r>
              <a:rPr lang="en-GB" sz="1200" b="0" i="0" dirty="0">
                <a:solidFill>
                  <a:schemeClr val="bg2"/>
                </a:solidFill>
                <a:effectLst/>
                <a:latin typeface="Calibri" panose="020F0502020204030204" pitchFamily="34" charset="0"/>
              </a:rPr>
              <a:t> [online] Available at: https://</a:t>
            </a:r>
            <a:r>
              <a:rPr lang="en-GB" sz="1200" b="0" i="0" dirty="0" err="1">
                <a:solidFill>
                  <a:schemeClr val="bg2"/>
                </a:solidFill>
                <a:effectLst/>
                <a:latin typeface="Calibri" panose="020F0502020204030204" pitchFamily="34" charset="0"/>
              </a:rPr>
              <a:t>www.hotelminder.com</a:t>
            </a:r>
            <a:r>
              <a:rPr lang="en-GB" sz="1200" b="0" i="0" dirty="0">
                <a:solidFill>
                  <a:schemeClr val="bg2"/>
                </a:solidFill>
                <a:effectLst/>
                <a:latin typeface="Calibri" panose="020F0502020204030204" pitchFamily="34" charset="0"/>
              </a:rPr>
              <a:t>/what-is-guest-experience-in-the-hospitality-industry.</a:t>
            </a:r>
          </a:p>
          <a:p>
            <a:pPr algn="l"/>
            <a:r>
              <a:rPr lang="en-GB" sz="1200" b="0" i="0" dirty="0">
                <a:solidFill>
                  <a:schemeClr val="bg2"/>
                </a:solidFill>
                <a:effectLst/>
                <a:latin typeface="Calibri" panose="020F0502020204030204" pitchFamily="34" charset="0"/>
              </a:rPr>
              <a:t>‌</a:t>
            </a:r>
          </a:p>
          <a:p>
            <a:pPr algn="l"/>
            <a:endParaRPr lang="en-US" sz="1200" dirty="0">
              <a:solidFill>
                <a:schemeClr val="bg2"/>
              </a:solidFill>
            </a:endParaRPr>
          </a:p>
          <a:p>
            <a:pPr algn="l"/>
            <a:r>
              <a:rPr lang="en-GB" sz="1200" dirty="0">
                <a:solidFill>
                  <a:schemeClr val="bg2"/>
                </a:solidFill>
                <a:latin typeface="Calibri" panose="020F0502020204030204" pitchFamily="34" charset="0"/>
              </a:rPr>
              <a:t>Mia Taylor (2018</a:t>
            </a:r>
            <a:r>
              <a:rPr lang="en-GB" sz="1200" b="0" i="0" dirty="0">
                <a:solidFill>
                  <a:schemeClr val="bg2"/>
                </a:solidFill>
                <a:effectLst/>
                <a:latin typeface="Calibri" panose="020F0502020204030204" pitchFamily="34" charset="0"/>
              </a:rPr>
              <a:t>.). </a:t>
            </a:r>
            <a:r>
              <a:rPr lang="en-GB" sz="1200" b="0" i="1" dirty="0">
                <a:solidFill>
                  <a:schemeClr val="bg2"/>
                </a:solidFill>
                <a:effectLst/>
                <a:latin typeface="Calibri" panose="020F0502020204030204" pitchFamily="34" charset="0"/>
              </a:rPr>
              <a:t>Waldorf Astoria Launches New Marketing Campaign</a:t>
            </a:r>
            <a:r>
              <a:rPr lang="en-GB" sz="1200" b="0" i="0" dirty="0">
                <a:solidFill>
                  <a:schemeClr val="bg2"/>
                </a:solidFill>
                <a:effectLst/>
                <a:latin typeface="Calibri" panose="020F0502020204030204" pitchFamily="34" charset="0"/>
              </a:rPr>
              <a:t>. [online] Available at: https://</a:t>
            </a:r>
            <a:r>
              <a:rPr lang="en-GB" sz="1200" b="0" i="0" dirty="0" err="1">
                <a:solidFill>
                  <a:schemeClr val="bg2"/>
                </a:solidFill>
                <a:effectLst/>
                <a:latin typeface="Calibri" panose="020F0502020204030204" pitchFamily="34" charset="0"/>
              </a:rPr>
              <a:t>www.travelpulse.com</a:t>
            </a:r>
            <a:r>
              <a:rPr lang="en-GB" sz="1200" b="0" i="0" dirty="0">
                <a:solidFill>
                  <a:schemeClr val="bg2"/>
                </a:solidFill>
                <a:effectLst/>
                <a:latin typeface="Calibri" panose="020F0502020204030204" pitchFamily="34" charset="0"/>
              </a:rPr>
              <a:t>/news/hotels-and-resorts/</a:t>
            </a:r>
            <a:r>
              <a:rPr lang="en-GB" sz="1200" b="0" i="0" dirty="0" err="1">
                <a:solidFill>
                  <a:schemeClr val="bg2"/>
                </a:solidFill>
                <a:effectLst/>
                <a:latin typeface="Calibri" panose="020F0502020204030204" pitchFamily="34" charset="0"/>
              </a:rPr>
              <a:t>waldorf</a:t>
            </a:r>
            <a:r>
              <a:rPr lang="en-GB" sz="1200" b="0" i="0" dirty="0">
                <a:solidFill>
                  <a:schemeClr val="bg2"/>
                </a:solidFill>
                <a:effectLst/>
                <a:latin typeface="Calibri" panose="020F0502020204030204" pitchFamily="34" charset="0"/>
              </a:rPr>
              <a:t>-</a:t>
            </a:r>
            <a:r>
              <a:rPr lang="en-GB" sz="1200" b="0" i="0" dirty="0" err="1">
                <a:solidFill>
                  <a:schemeClr val="bg2"/>
                </a:solidFill>
                <a:effectLst/>
                <a:latin typeface="Calibri" panose="020F0502020204030204" pitchFamily="34" charset="0"/>
              </a:rPr>
              <a:t>astoria</a:t>
            </a:r>
            <a:r>
              <a:rPr lang="en-GB" sz="1200" b="0" i="0" dirty="0">
                <a:solidFill>
                  <a:schemeClr val="bg2"/>
                </a:solidFill>
                <a:effectLst/>
                <a:latin typeface="Calibri" panose="020F0502020204030204" pitchFamily="34" charset="0"/>
              </a:rPr>
              <a:t>-launches-new-marketing-</a:t>
            </a:r>
            <a:r>
              <a:rPr lang="en-GB" sz="1200" b="0" i="0" dirty="0" err="1">
                <a:solidFill>
                  <a:schemeClr val="bg2"/>
                </a:solidFill>
                <a:effectLst/>
                <a:latin typeface="Calibri" panose="020F0502020204030204" pitchFamily="34" charset="0"/>
              </a:rPr>
              <a:t>campaign.html</a:t>
            </a:r>
            <a:r>
              <a:rPr lang="en-GB" sz="1200" b="0" i="0" dirty="0">
                <a:solidFill>
                  <a:schemeClr val="bg2"/>
                </a:solidFill>
                <a:effectLst/>
                <a:latin typeface="Calibri" panose="020F0502020204030204" pitchFamily="34" charset="0"/>
              </a:rPr>
              <a:t> [Accessed 6 Feb. 2023].</a:t>
            </a:r>
          </a:p>
          <a:p>
            <a:pPr algn="l"/>
            <a:r>
              <a:rPr lang="en-GB" sz="1200" b="0" i="0" dirty="0">
                <a:solidFill>
                  <a:schemeClr val="bg2"/>
                </a:solidFill>
                <a:effectLst/>
                <a:latin typeface="Calibri" panose="020F0502020204030204" pitchFamily="34" charset="0"/>
              </a:rPr>
              <a:t>‌</a:t>
            </a:r>
          </a:p>
          <a:p>
            <a:pPr algn="l"/>
            <a:endParaRPr lang="en-US" sz="1200" dirty="0">
              <a:solidFill>
                <a:schemeClr val="bg2"/>
              </a:solidFill>
            </a:endParaRPr>
          </a:p>
          <a:p>
            <a:pPr algn="l"/>
            <a:r>
              <a:rPr lang="en-GB" sz="1200" b="0" i="0" dirty="0">
                <a:solidFill>
                  <a:schemeClr val="bg2"/>
                </a:solidFill>
                <a:effectLst/>
                <a:latin typeface="Calibri" panose="020F0502020204030204" pitchFamily="34" charset="0"/>
              </a:rPr>
              <a:t>Buren, A.V. (2020). What Is the Waldorf School Method? </a:t>
            </a:r>
            <a:r>
              <a:rPr lang="en-GB" sz="1200" b="0" i="1" dirty="0">
                <a:solidFill>
                  <a:schemeClr val="bg2"/>
                </a:solidFill>
                <a:effectLst/>
                <a:latin typeface="Calibri" panose="020F0502020204030204" pitchFamily="34" charset="0"/>
              </a:rPr>
              <a:t>The New York Times</a:t>
            </a:r>
            <a:r>
              <a:rPr lang="en-GB" sz="1200" b="0" i="0" dirty="0">
                <a:solidFill>
                  <a:schemeClr val="bg2"/>
                </a:solidFill>
                <a:effectLst/>
                <a:latin typeface="Calibri" panose="020F0502020204030204" pitchFamily="34" charset="0"/>
              </a:rPr>
              <a:t>. [online] 19 Apr. Available at: https://</a:t>
            </a:r>
            <a:r>
              <a:rPr lang="en-GB" sz="1200" b="0" i="0" dirty="0" err="1">
                <a:solidFill>
                  <a:schemeClr val="bg2"/>
                </a:solidFill>
                <a:effectLst/>
                <a:latin typeface="Calibri" panose="020F0502020204030204" pitchFamily="34" charset="0"/>
              </a:rPr>
              <a:t>www.nytimes.com</a:t>
            </a:r>
            <a:r>
              <a:rPr lang="en-GB" sz="1200" b="0" i="0" dirty="0">
                <a:solidFill>
                  <a:schemeClr val="bg2"/>
                </a:solidFill>
                <a:effectLst/>
                <a:latin typeface="Calibri" panose="020F0502020204030204" pitchFamily="34" charset="0"/>
              </a:rPr>
              <a:t>/2020/04/19/parenting/</a:t>
            </a:r>
            <a:r>
              <a:rPr lang="en-GB" sz="1200" b="0" i="0" dirty="0" err="1">
                <a:solidFill>
                  <a:schemeClr val="bg2"/>
                </a:solidFill>
                <a:effectLst/>
                <a:latin typeface="Calibri" panose="020F0502020204030204" pitchFamily="34" charset="0"/>
              </a:rPr>
              <a:t>waldorf-school.html</a:t>
            </a:r>
            <a:r>
              <a:rPr lang="en-GB" sz="1200" b="0" i="0" dirty="0">
                <a:solidFill>
                  <a:schemeClr val="bg2"/>
                </a:solidFill>
                <a:effectLst/>
                <a:latin typeface="Calibri" panose="020F0502020204030204" pitchFamily="34" charset="0"/>
              </a:rPr>
              <a:t>.</a:t>
            </a:r>
          </a:p>
          <a:p>
            <a:pPr algn="l"/>
            <a:r>
              <a:rPr lang="en-GB" sz="1200" b="0" i="0" dirty="0">
                <a:solidFill>
                  <a:schemeClr val="bg2"/>
                </a:solidFill>
                <a:effectLst/>
                <a:latin typeface="Calibri" panose="020F0502020204030204" pitchFamily="34" charset="0"/>
              </a:rPr>
              <a:t>‌</a:t>
            </a:r>
          </a:p>
          <a:p>
            <a:pPr algn="l"/>
            <a:r>
              <a:rPr lang="en-GB" sz="1200" b="0" i="0" dirty="0">
                <a:solidFill>
                  <a:schemeClr val="bg2"/>
                </a:solidFill>
                <a:effectLst/>
                <a:latin typeface="Calibri" panose="020F0502020204030204" pitchFamily="34" charset="0"/>
              </a:rPr>
              <a:t>Hilton Group. (2023.). </a:t>
            </a:r>
            <a:r>
              <a:rPr lang="en-GB" sz="1200" b="0" i="1" dirty="0">
                <a:solidFill>
                  <a:schemeClr val="bg2"/>
                </a:solidFill>
                <a:effectLst/>
                <a:latin typeface="Calibri" panose="020F0502020204030204" pitchFamily="34" charset="0"/>
              </a:rPr>
              <a:t>Waldorf Astoria Hotels and Resorts - Luxury Hotels</a:t>
            </a:r>
            <a:r>
              <a:rPr lang="en-GB" sz="1200" b="0" i="0" dirty="0">
                <a:solidFill>
                  <a:schemeClr val="bg2"/>
                </a:solidFill>
                <a:effectLst/>
                <a:latin typeface="Calibri" panose="020F0502020204030204" pitchFamily="34" charset="0"/>
              </a:rPr>
              <a:t>. [online] Available at: https://</a:t>
            </a:r>
            <a:r>
              <a:rPr lang="en-GB" sz="1200" b="0" i="0" dirty="0" err="1">
                <a:solidFill>
                  <a:schemeClr val="bg2"/>
                </a:solidFill>
                <a:effectLst/>
                <a:latin typeface="Calibri" panose="020F0502020204030204" pitchFamily="34" charset="0"/>
              </a:rPr>
              <a:t>www.hilton.com</a:t>
            </a:r>
            <a:r>
              <a:rPr lang="en-GB" sz="1200" b="0" i="0" dirty="0">
                <a:solidFill>
                  <a:schemeClr val="bg2"/>
                </a:solidFill>
                <a:effectLst/>
                <a:latin typeface="Calibri" panose="020F0502020204030204" pitchFamily="34" charset="0"/>
              </a:rPr>
              <a:t>/</a:t>
            </a:r>
            <a:r>
              <a:rPr lang="en-GB" sz="1200" b="0" i="0" dirty="0" err="1">
                <a:solidFill>
                  <a:schemeClr val="bg2"/>
                </a:solidFill>
                <a:effectLst/>
                <a:latin typeface="Calibri" panose="020F0502020204030204" pitchFamily="34" charset="0"/>
              </a:rPr>
              <a:t>en</a:t>
            </a:r>
            <a:r>
              <a:rPr lang="en-GB" sz="1200" b="0" i="0" dirty="0">
                <a:solidFill>
                  <a:schemeClr val="bg2"/>
                </a:solidFill>
                <a:effectLst/>
                <a:latin typeface="Calibri" panose="020F0502020204030204" pitchFamily="34" charset="0"/>
              </a:rPr>
              <a:t>/</a:t>
            </a:r>
            <a:r>
              <a:rPr lang="en-GB" sz="1200" b="0" i="0" dirty="0" err="1">
                <a:solidFill>
                  <a:schemeClr val="bg2"/>
                </a:solidFill>
                <a:effectLst/>
                <a:latin typeface="Calibri" panose="020F0502020204030204" pitchFamily="34" charset="0"/>
              </a:rPr>
              <a:t>waldorf-astoria</a:t>
            </a:r>
            <a:r>
              <a:rPr lang="en-GB" sz="1200" b="0" i="0" dirty="0">
                <a:solidFill>
                  <a:schemeClr val="bg2"/>
                </a:solidFill>
                <a:effectLst/>
                <a:latin typeface="Calibri" panose="020F0502020204030204" pitchFamily="34" charset="0"/>
              </a:rPr>
              <a:t>/.</a:t>
            </a:r>
          </a:p>
          <a:p>
            <a:pPr algn="l"/>
            <a:r>
              <a:rPr lang="en-GB" sz="1200" b="0" i="0" dirty="0">
                <a:solidFill>
                  <a:schemeClr val="bg2"/>
                </a:solidFill>
                <a:effectLst/>
                <a:latin typeface="Calibri" panose="020F0502020204030204" pitchFamily="34" charset="0"/>
              </a:rPr>
              <a:t>‌</a:t>
            </a:r>
          </a:p>
          <a:p>
            <a:pPr algn="l"/>
            <a:r>
              <a:rPr lang="en-GB" sz="1200" b="0" i="0" dirty="0" err="1">
                <a:solidFill>
                  <a:schemeClr val="bg2"/>
                </a:solidFill>
                <a:effectLst/>
                <a:latin typeface="Calibri" panose="020F0502020204030204" pitchFamily="34" charset="0"/>
              </a:rPr>
              <a:t>www.istockphoto.com</a:t>
            </a:r>
            <a:r>
              <a:rPr lang="en-GB" sz="1200" b="0" i="0" dirty="0">
                <a:solidFill>
                  <a:schemeClr val="bg2"/>
                </a:solidFill>
                <a:effectLst/>
                <a:latin typeface="Calibri" panose="020F0502020204030204" pitchFamily="34" charset="0"/>
              </a:rPr>
              <a:t>. (n.d.). </a:t>
            </a:r>
            <a:r>
              <a:rPr lang="en-GB" sz="1200" b="0" i="1" dirty="0">
                <a:solidFill>
                  <a:schemeClr val="bg2"/>
                </a:solidFill>
                <a:effectLst/>
                <a:latin typeface="Calibri" panose="020F0502020204030204" pitchFamily="34" charset="0"/>
              </a:rPr>
              <a:t>Guest Services Stock Photos, Pictures &amp; Royalty-Free Images - iStock</a:t>
            </a:r>
            <a:r>
              <a:rPr lang="en-GB" sz="1200" b="0" i="0" dirty="0">
                <a:solidFill>
                  <a:schemeClr val="bg2"/>
                </a:solidFill>
                <a:effectLst/>
                <a:latin typeface="Calibri" panose="020F0502020204030204" pitchFamily="34" charset="0"/>
              </a:rPr>
              <a:t>. [online] Available at: https://</a:t>
            </a:r>
            <a:r>
              <a:rPr lang="en-GB" sz="1200" b="0" i="0" dirty="0" err="1">
                <a:solidFill>
                  <a:schemeClr val="bg2"/>
                </a:solidFill>
                <a:effectLst/>
                <a:latin typeface="Calibri" panose="020F0502020204030204" pitchFamily="34" charset="0"/>
              </a:rPr>
              <a:t>www.istockphoto.com</a:t>
            </a:r>
            <a:r>
              <a:rPr lang="en-GB" sz="1200" b="0" i="0" dirty="0">
                <a:solidFill>
                  <a:schemeClr val="bg2"/>
                </a:solidFill>
                <a:effectLst/>
                <a:latin typeface="Calibri" panose="020F0502020204030204" pitchFamily="34" charset="0"/>
              </a:rPr>
              <a:t>/photos/guest-services [Accessed 6 Feb. 2023].</a:t>
            </a:r>
          </a:p>
          <a:p>
            <a:pPr algn="l"/>
            <a:endParaRPr lang="en-GB" sz="1200" b="0" i="0" dirty="0">
              <a:solidFill>
                <a:schemeClr val="bg2"/>
              </a:solidFill>
              <a:effectLst/>
              <a:latin typeface="Calibri" panose="020F0502020204030204" pitchFamily="34" charset="0"/>
            </a:endParaRPr>
          </a:p>
          <a:p>
            <a:pPr algn="l"/>
            <a:endParaRPr lang="en-US" sz="1200" dirty="0">
              <a:solidFill>
                <a:schemeClr val="bg2"/>
              </a:solidFill>
            </a:endParaRPr>
          </a:p>
          <a:p>
            <a:pPr algn="l"/>
            <a:endParaRPr lang="en-GB" sz="1200" b="0" i="0" dirty="0">
              <a:solidFill>
                <a:schemeClr val="bg2"/>
              </a:solidFill>
              <a:effectLst/>
              <a:latin typeface="Calibri" panose="020F0502020204030204" pitchFamily="34" charset="0"/>
            </a:endParaRPr>
          </a:p>
          <a:p>
            <a:pPr algn="l"/>
            <a:endParaRPr lang="en-US" sz="1200" dirty="0"/>
          </a:p>
        </p:txBody>
      </p:sp>
    </p:spTree>
    <p:extLst>
      <p:ext uri="{BB962C8B-B14F-4D97-AF65-F5344CB8AC3E}">
        <p14:creationId xmlns:p14="http://schemas.microsoft.com/office/powerpoint/2010/main" val="20740354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BB79A-8765-7593-3FE7-AF8415AE51D1}"/>
              </a:ext>
            </a:extLst>
          </p:cNvPr>
          <p:cNvSpPr>
            <a:spLocks noGrp="1"/>
          </p:cNvSpPr>
          <p:nvPr>
            <p:ph type="title"/>
          </p:nvPr>
        </p:nvSpPr>
        <p:spPr/>
        <p:txBody>
          <a:bodyPr/>
          <a:lstStyle/>
          <a:p>
            <a:r>
              <a:rPr lang="en-US" dirty="0"/>
              <a:t>Reference list</a:t>
            </a:r>
          </a:p>
        </p:txBody>
      </p:sp>
      <p:sp>
        <p:nvSpPr>
          <p:cNvPr id="3" name="Title 1">
            <a:extLst>
              <a:ext uri="{FF2B5EF4-FFF2-40B4-BE49-F238E27FC236}">
                <a16:creationId xmlns:a16="http://schemas.microsoft.com/office/drawing/2014/main" id="{F47E2E0F-F0FB-A2CC-540C-2CDBC7E344C6}"/>
              </a:ext>
            </a:extLst>
          </p:cNvPr>
          <p:cNvSpPr txBox="1">
            <a:spLocks/>
          </p:cNvSpPr>
          <p:nvPr/>
        </p:nvSpPr>
        <p:spPr>
          <a:xfrm>
            <a:off x="360000" y="914460"/>
            <a:ext cx="8424000" cy="51435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1"/>
              </a:buClr>
              <a:buSzPts val="3000"/>
              <a:buFont typeface="Cinzel Decorative"/>
              <a:buNone/>
              <a:defRPr sz="3000" b="0" i="0" u="none" strike="noStrike" cap="none">
                <a:solidFill>
                  <a:schemeClr val="lt1"/>
                </a:solidFill>
                <a:latin typeface="Cinzel Decorative"/>
                <a:ea typeface="Cinzel Decorative"/>
                <a:cs typeface="Cinzel Decorative"/>
                <a:sym typeface="Cinzel Decorative"/>
              </a:defRPr>
            </a:lvl1pPr>
            <a:lvl2pPr marR="0" lvl="1"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2pPr>
            <a:lvl3pPr marR="0" lvl="2"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3pPr>
            <a:lvl4pPr marR="0" lvl="3"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4pPr>
            <a:lvl5pPr marR="0" lvl="4"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5pPr>
            <a:lvl6pPr marR="0" lvl="5"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6pPr>
            <a:lvl7pPr marR="0" lvl="6"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7pPr>
            <a:lvl8pPr marR="0" lvl="7"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8pPr>
            <a:lvl9pPr marR="0" lvl="8"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9pPr>
          </a:lstStyle>
          <a:p>
            <a:pPr algn="l"/>
            <a:r>
              <a:rPr lang="en-GB" sz="1200" dirty="0">
                <a:solidFill>
                  <a:schemeClr val="bg2"/>
                </a:solidFill>
                <a:latin typeface="Calibri" panose="020F0502020204030204" pitchFamily="34" charset="0"/>
              </a:rPr>
              <a:t>Waldorf Group</a:t>
            </a:r>
            <a:r>
              <a:rPr lang="en-GB" sz="1200" b="0" i="0" dirty="0">
                <a:solidFill>
                  <a:schemeClr val="bg2"/>
                </a:solidFill>
                <a:effectLst/>
                <a:latin typeface="Calibri" panose="020F0502020204030204" pitchFamily="34" charset="0"/>
              </a:rPr>
              <a:t> (2023.). </a:t>
            </a:r>
            <a:r>
              <a:rPr lang="en-GB" sz="1200" b="0" i="1" dirty="0">
                <a:solidFill>
                  <a:schemeClr val="bg2"/>
                </a:solidFill>
                <a:effectLst/>
                <a:latin typeface="Calibri" panose="020F0502020204030204" pitchFamily="34" charset="0"/>
              </a:rPr>
              <a:t>Waldorf Astoria Maldives </a:t>
            </a:r>
            <a:r>
              <a:rPr lang="en-GB" sz="1200" b="0" i="1" dirty="0" err="1">
                <a:solidFill>
                  <a:schemeClr val="bg2"/>
                </a:solidFill>
                <a:effectLst/>
                <a:latin typeface="Calibri" panose="020F0502020204030204" pitchFamily="34" charset="0"/>
              </a:rPr>
              <a:t>Ithaafushi</a:t>
            </a:r>
            <a:r>
              <a:rPr lang="en-GB" sz="1200" b="0" i="0" dirty="0">
                <a:solidFill>
                  <a:schemeClr val="bg2"/>
                </a:solidFill>
                <a:effectLst/>
                <a:latin typeface="Calibri" panose="020F0502020204030204" pitchFamily="34" charset="0"/>
              </a:rPr>
              <a:t>. [online] Available at: https://</a:t>
            </a:r>
            <a:r>
              <a:rPr lang="en-GB" sz="1200" b="0" i="0" dirty="0" err="1">
                <a:solidFill>
                  <a:schemeClr val="bg2"/>
                </a:solidFill>
                <a:effectLst/>
                <a:latin typeface="Calibri" panose="020F0502020204030204" pitchFamily="34" charset="0"/>
              </a:rPr>
              <a:t>www.hilton.com</a:t>
            </a:r>
            <a:r>
              <a:rPr lang="en-GB" sz="1200" b="0" i="0" dirty="0">
                <a:solidFill>
                  <a:schemeClr val="bg2"/>
                </a:solidFill>
                <a:effectLst/>
                <a:latin typeface="Calibri" panose="020F0502020204030204" pitchFamily="34" charset="0"/>
              </a:rPr>
              <a:t>/</a:t>
            </a:r>
            <a:r>
              <a:rPr lang="en-GB" sz="1200" b="0" i="0" dirty="0" err="1">
                <a:solidFill>
                  <a:schemeClr val="bg2"/>
                </a:solidFill>
                <a:effectLst/>
                <a:latin typeface="Calibri" panose="020F0502020204030204" pitchFamily="34" charset="0"/>
              </a:rPr>
              <a:t>en</a:t>
            </a:r>
            <a:r>
              <a:rPr lang="en-GB" sz="1200" b="0" i="0" dirty="0">
                <a:solidFill>
                  <a:schemeClr val="bg2"/>
                </a:solidFill>
                <a:effectLst/>
                <a:latin typeface="Calibri" panose="020F0502020204030204" pitchFamily="34" charset="0"/>
              </a:rPr>
              <a:t>/hotels/</a:t>
            </a:r>
            <a:r>
              <a:rPr lang="en-GB" sz="1200" b="0" i="0" dirty="0" err="1">
                <a:solidFill>
                  <a:schemeClr val="bg2"/>
                </a:solidFill>
                <a:effectLst/>
                <a:latin typeface="Calibri" panose="020F0502020204030204" pitchFamily="34" charset="0"/>
              </a:rPr>
              <a:t>mleonwa-waldorf-astoria-maldives-ithaafushi</a:t>
            </a:r>
            <a:r>
              <a:rPr lang="en-GB" sz="1200" b="0" i="0" dirty="0">
                <a:solidFill>
                  <a:schemeClr val="bg2"/>
                </a:solidFill>
                <a:effectLst/>
                <a:latin typeface="Calibri" panose="020F0502020204030204" pitchFamily="34" charset="0"/>
              </a:rPr>
              <a:t>/?</a:t>
            </a:r>
            <a:r>
              <a:rPr lang="en-GB" sz="1200" b="0" i="0" dirty="0" err="1">
                <a:solidFill>
                  <a:schemeClr val="bg2"/>
                </a:solidFill>
                <a:effectLst/>
                <a:latin typeface="Calibri" panose="020F0502020204030204" pitchFamily="34" charset="0"/>
              </a:rPr>
              <a:t>cid</a:t>
            </a:r>
            <a:r>
              <a:rPr lang="en-GB" sz="1200" b="0" i="0" dirty="0">
                <a:solidFill>
                  <a:schemeClr val="bg2"/>
                </a:solidFill>
                <a:effectLst/>
                <a:latin typeface="Calibri" panose="020F0502020204030204" pitchFamily="34" charset="0"/>
              </a:rPr>
              <a:t>=OH [Accessed 6 Feb. 2023].</a:t>
            </a:r>
          </a:p>
          <a:p>
            <a:pPr algn="l"/>
            <a:r>
              <a:rPr lang="en-GB" sz="1200" b="0" i="0" dirty="0">
                <a:solidFill>
                  <a:schemeClr val="bg2"/>
                </a:solidFill>
                <a:effectLst/>
                <a:latin typeface="Calibri" panose="020F0502020204030204" pitchFamily="34" charset="0"/>
              </a:rPr>
              <a:t>‌</a:t>
            </a:r>
          </a:p>
          <a:p>
            <a:pPr algn="l"/>
            <a:endParaRPr lang="en-US" sz="1200" dirty="0">
              <a:solidFill>
                <a:schemeClr val="bg2"/>
              </a:solidFill>
            </a:endParaRPr>
          </a:p>
          <a:p>
            <a:pPr algn="l"/>
            <a:r>
              <a:rPr lang="en-GB" sz="1200" b="0" i="0" dirty="0">
                <a:solidFill>
                  <a:schemeClr val="bg2"/>
                </a:solidFill>
                <a:effectLst/>
                <a:latin typeface="Helvetica Neue" panose="02000503000000020004" pitchFamily="2" charset="0"/>
              </a:rPr>
              <a:t>Karla Crockett</a:t>
            </a:r>
            <a:r>
              <a:rPr lang="en-GB" sz="1200" b="0" i="0" dirty="0">
                <a:solidFill>
                  <a:schemeClr val="bg2"/>
                </a:solidFill>
                <a:effectLst/>
                <a:latin typeface="Calibri" panose="020F0502020204030204" pitchFamily="34" charset="0"/>
              </a:rPr>
              <a:t>. (2018). </a:t>
            </a:r>
            <a:r>
              <a:rPr lang="en-GB" sz="1200" b="0" i="1" dirty="0">
                <a:solidFill>
                  <a:schemeClr val="bg2"/>
                </a:solidFill>
                <a:effectLst/>
                <a:latin typeface="Calibri" panose="020F0502020204030204" pitchFamily="34" charset="0"/>
              </a:rPr>
              <a:t>Waldorf Astoria Takes on New Luxury Marketing Approach with Breakthrough Campaign</a:t>
            </a:r>
            <a:r>
              <a:rPr lang="en-GB" sz="1200" b="0" i="0" dirty="0">
                <a:solidFill>
                  <a:schemeClr val="bg2"/>
                </a:solidFill>
                <a:effectLst/>
                <a:latin typeface="Calibri" panose="020F0502020204030204" pitchFamily="34" charset="0"/>
              </a:rPr>
              <a:t>. [online] Available at: https://</a:t>
            </a:r>
            <a:r>
              <a:rPr lang="en-GB" sz="1200" b="0" i="0" dirty="0" err="1">
                <a:solidFill>
                  <a:schemeClr val="bg2"/>
                </a:solidFill>
                <a:effectLst/>
                <a:latin typeface="Calibri" panose="020F0502020204030204" pitchFamily="34" charset="0"/>
              </a:rPr>
              <a:t>www.businesswire.com</a:t>
            </a:r>
            <a:r>
              <a:rPr lang="en-GB" sz="1200" b="0" i="0" dirty="0">
                <a:solidFill>
                  <a:schemeClr val="bg2"/>
                </a:solidFill>
                <a:effectLst/>
                <a:latin typeface="Calibri" panose="020F0502020204030204" pitchFamily="34" charset="0"/>
              </a:rPr>
              <a:t>/news/home/20180613005855/</a:t>
            </a:r>
            <a:r>
              <a:rPr lang="en-GB" sz="1200" b="0" i="0" dirty="0" err="1">
                <a:solidFill>
                  <a:schemeClr val="bg2"/>
                </a:solidFill>
                <a:effectLst/>
                <a:latin typeface="Calibri" panose="020F0502020204030204" pitchFamily="34" charset="0"/>
              </a:rPr>
              <a:t>en</a:t>
            </a:r>
            <a:r>
              <a:rPr lang="en-GB" sz="1200" b="0" i="0" dirty="0">
                <a:solidFill>
                  <a:schemeClr val="bg2"/>
                </a:solidFill>
                <a:effectLst/>
                <a:latin typeface="Calibri" panose="020F0502020204030204" pitchFamily="34" charset="0"/>
              </a:rPr>
              <a:t>/Waldorf-Astoria-Takes-on-New-Luxury-Marketing-Approach-with-Breakthrough-Campaign [Accessed 6 Feb. 2023].</a:t>
            </a:r>
          </a:p>
          <a:p>
            <a:pPr algn="l"/>
            <a:r>
              <a:rPr lang="en-GB" sz="1200" b="0" i="0" dirty="0">
                <a:solidFill>
                  <a:schemeClr val="bg2"/>
                </a:solidFill>
                <a:effectLst/>
                <a:latin typeface="Calibri" panose="020F0502020204030204" pitchFamily="34" charset="0"/>
              </a:rPr>
              <a:t>‌</a:t>
            </a:r>
          </a:p>
          <a:p>
            <a:pPr algn="l"/>
            <a:endParaRPr lang="en-US" sz="1200" dirty="0">
              <a:solidFill>
                <a:schemeClr val="bg2"/>
              </a:solidFill>
            </a:endParaRPr>
          </a:p>
          <a:p>
            <a:pPr algn="l"/>
            <a:r>
              <a:rPr lang="en-GB" sz="1200" b="0" i="0" dirty="0">
                <a:solidFill>
                  <a:schemeClr val="bg2"/>
                </a:solidFill>
                <a:effectLst/>
                <a:latin typeface="Calibri" panose="020F0502020204030204" pitchFamily="34" charset="0"/>
              </a:rPr>
              <a:t>The Towers - Waldorf Astoria Residences, New York. (n.d.). </a:t>
            </a:r>
            <a:r>
              <a:rPr lang="en-GB" sz="1200" b="0" i="1" dirty="0">
                <a:solidFill>
                  <a:schemeClr val="bg2"/>
                </a:solidFill>
                <a:effectLst/>
                <a:latin typeface="Calibri" panose="020F0502020204030204" pitchFamily="34" charset="0"/>
              </a:rPr>
              <a:t>History</a:t>
            </a:r>
            <a:r>
              <a:rPr lang="en-GB" sz="1200" b="0" i="0" dirty="0">
                <a:solidFill>
                  <a:schemeClr val="bg2"/>
                </a:solidFill>
                <a:effectLst/>
                <a:latin typeface="Calibri" panose="020F0502020204030204" pitchFamily="34" charset="0"/>
              </a:rPr>
              <a:t>. [online] Available at: https://</a:t>
            </a:r>
            <a:r>
              <a:rPr lang="en-GB" sz="1200" b="0" i="0" dirty="0" err="1">
                <a:solidFill>
                  <a:schemeClr val="bg2"/>
                </a:solidFill>
                <a:effectLst/>
                <a:latin typeface="Calibri" panose="020F0502020204030204" pitchFamily="34" charset="0"/>
              </a:rPr>
              <a:t>www.waldorftowers.nyc</a:t>
            </a:r>
            <a:r>
              <a:rPr lang="en-GB" sz="1200" b="0" i="0" dirty="0">
                <a:solidFill>
                  <a:schemeClr val="bg2"/>
                </a:solidFill>
                <a:effectLst/>
                <a:latin typeface="Calibri" panose="020F0502020204030204" pitchFamily="34" charset="0"/>
              </a:rPr>
              <a:t>/</a:t>
            </a:r>
            <a:r>
              <a:rPr lang="en-GB" sz="1200" b="0" i="0" dirty="0" err="1">
                <a:solidFill>
                  <a:schemeClr val="bg2"/>
                </a:solidFill>
                <a:effectLst/>
                <a:latin typeface="Calibri" panose="020F0502020204030204" pitchFamily="34" charset="0"/>
              </a:rPr>
              <a:t>en</a:t>
            </a:r>
            <a:r>
              <a:rPr lang="en-GB" sz="1200" b="0" i="0" dirty="0">
                <a:solidFill>
                  <a:schemeClr val="bg2"/>
                </a:solidFill>
                <a:effectLst/>
                <a:latin typeface="Calibri" panose="020F0502020204030204" pitchFamily="34" charset="0"/>
              </a:rPr>
              <a:t>/history.</a:t>
            </a:r>
          </a:p>
          <a:p>
            <a:pPr algn="l"/>
            <a:r>
              <a:rPr lang="en-GB" sz="1200" b="0" i="0" dirty="0">
                <a:solidFill>
                  <a:schemeClr val="bg2"/>
                </a:solidFill>
                <a:effectLst/>
                <a:latin typeface="Calibri" panose="020F0502020204030204" pitchFamily="34" charset="0"/>
              </a:rPr>
              <a:t>‌</a:t>
            </a:r>
          </a:p>
          <a:p>
            <a:pPr algn="l"/>
            <a:endParaRPr lang="en-US" sz="1200" dirty="0">
              <a:solidFill>
                <a:schemeClr val="bg2"/>
              </a:solidFill>
            </a:endParaRPr>
          </a:p>
          <a:p>
            <a:pPr algn="l"/>
            <a:r>
              <a:rPr lang="en-GB" sz="1200" b="0" i="0" dirty="0" err="1">
                <a:solidFill>
                  <a:schemeClr val="bg2"/>
                </a:solidFill>
                <a:effectLst/>
                <a:latin typeface="Calibri" panose="020F0502020204030204" pitchFamily="34" charset="0"/>
              </a:rPr>
              <a:t>MarketScreener</a:t>
            </a:r>
            <a:r>
              <a:rPr lang="en-GB" sz="1200" b="0" i="0" dirty="0">
                <a:solidFill>
                  <a:schemeClr val="bg2"/>
                </a:solidFill>
                <a:effectLst/>
                <a:latin typeface="Calibri" panose="020F0502020204030204" pitchFamily="34" charset="0"/>
              </a:rPr>
              <a:t> (</a:t>
            </a:r>
            <a:r>
              <a:rPr lang="en-GB" sz="1200" dirty="0">
                <a:solidFill>
                  <a:schemeClr val="bg2"/>
                </a:solidFill>
                <a:latin typeface="Calibri" panose="020F0502020204030204" pitchFamily="34" charset="0"/>
              </a:rPr>
              <a:t>2021</a:t>
            </a:r>
            <a:r>
              <a:rPr lang="en-GB" sz="1200" b="0" i="0" dirty="0">
                <a:solidFill>
                  <a:schemeClr val="bg2"/>
                </a:solidFill>
                <a:effectLst/>
                <a:latin typeface="Calibri" panose="020F0502020204030204" pitchFamily="34" charset="0"/>
              </a:rPr>
              <a:t>.). </a:t>
            </a:r>
            <a:r>
              <a:rPr lang="en-GB" sz="1200" b="0" i="1" dirty="0">
                <a:solidFill>
                  <a:schemeClr val="bg2"/>
                </a:solidFill>
                <a:effectLst/>
                <a:latin typeface="Calibri" panose="020F0502020204030204" pitchFamily="34" charset="0"/>
              </a:rPr>
              <a:t>Hilton Signs Six New Luxury Hotels in Asia Pacific; With multi-market debut of award-winning Waldorf Astoria, Conrad and LXR brands, Hilton will offer more than 50 luxury hotels in Asia Pacific over the coming years | </a:t>
            </a:r>
            <a:r>
              <a:rPr lang="en-GB" sz="1200" b="0" i="1" dirty="0" err="1">
                <a:solidFill>
                  <a:schemeClr val="bg2"/>
                </a:solidFill>
                <a:effectLst/>
                <a:latin typeface="Calibri" panose="020F0502020204030204" pitchFamily="34" charset="0"/>
              </a:rPr>
              <a:t>MarketScreener</a:t>
            </a:r>
            <a:r>
              <a:rPr lang="en-GB" sz="1200" b="0" i="0" dirty="0">
                <a:solidFill>
                  <a:schemeClr val="bg2"/>
                </a:solidFill>
                <a:effectLst/>
                <a:latin typeface="Calibri" panose="020F0502020204030204" pitchFamily="34" charset="0"/>
              </a:rPr>
              <a:t>. [online] </a:t>
            </a:r>
            <a:r>
              <a:rPr lang="en-GB" sz="1200" b="0" i="0" dirty="0" err="1">
                <a:solidFill>
                  <a:schemeClr val="bg2"/>
                </a:solidFill>
                <a:effectLst/>
                <a:latin typeface="Calibri" panose="020F0502020204030204" pitchFamily="34" charset="0"/>
              </a:rPr>
              <a:t>www.marketscreener.com</a:t>
            </a:r>
            <a:r>
              <a:rPr lang="en-GB" sz="1200" b="0" i="0" dirty="0">
                <a:solidFill>
                  <a:schemeClr val="bg2"/>
                </a:solidFill>
                <a:effectLst/>
                <a:latin typeface="Calibri" panose="020F0502020204030204" pitchFamily="34" charset="0"/>
              </a:rPr>
              <a:t>. Available at: https://</a:t>
            </a:r>
            <a:r>
              <a:rPr lang="en-GB" sz="1200" b="0" i="0" dirty="0" err="1">
                <a:solidFill>
                  <a:schemeClr val="bg2"/>
                </a:solidFill>
                <a:effectLst/>
                <a:latin typeface="Calibri" panose="020F0502020204030204" pitchFamily="34" charset="0"/>
              </a:rPr>
              <a:t>www.marketscreener.com</a:t>
            </a:r>
            <a:r>
              <a:rPr lang="en-GB" sz="1200" b="0" i="0" dirty="0">
                <a:solidFill>
                  <a:schemeClr val="bg2"/>
                </a:solidFill>
                <a:effectLst/>
                <a:latin typeface="Calibri" panose="020F0502020204030204" pitchFamily="34" charset="0"/>
              </a:rPr>
              <a:t>/quote/stock/HILTON-WORLDWIDE-HOLDINGS-40311470/news/Hilton-Signs-Six-New-Luxury-Hotels-in-Asia-Pacific-With-multi-market-debut-of-award-winning-Waldorf-41674024/ [Accessed 6 Feb. 2023].</a:t>
            </a:r>
          </a:p>
          <a:p>
            <a:pPr algn="l"/>
            <a:r>
              <a:rPr lang="en-GB" sz="1200" b="0" i="0" dirty="0">
                <a:solidFill>
                  <a:schemeClr val="bg2"/>
                </a:solidFill>
                <a:effectLst/>
                <a:latin typeface="Calibri" panose="020F0502020204030204" pitchFamily="34" charset="0"/>
              </a:rPr>
              <a:t>‌</a:t>
            </a:r>
          </a:p>
          <a:p>
            <a:pPr algn="l"/>
            <a:r>
              <a:rPr lang="en-GB" sz="1200" b="0" i="0" dirty="0">
                <a:solidFill>
                  <a:schemeClr val="bg2"/>
                </a:solidFill>
                <a:effectLst/>
                <a:latin typeface="Calibri" panose="020F0502020204030204" pitchFamily="34" charset="0"/>
              </a:rPr>
              <a:t>Group, H. (n.d.). </a:t>
            </a:r>
            <a:r>
              <a:rPr lang="en-GB" sz="1200" b="0" i="1" dirty="0">
                <a:solidFill>
                  <a:schemeClr val="bg2"/>
                </a:solidFill>
                <a:effectLst/>
                <a:latin typeface="Calibri" panose="020F0502020204030204" pitchFamily="34" charset="0"/>
              </a:rPr>
              <a:t>ENVIRONMENTAL, SOCIAL AND GOVERNANCE (ESG) REPORT</a:t>
            </a:r>
            <a:r>
              <a:rPr lang="en-GB" sz="1200" b="0" i="0" dirty="0">
                <a:solidFill>
                  <a:schemeClr val="bg2"/>
                </a:solidFill>
                <a:effectLst/>
                <a:latin typeface="Calibri" panose="020F0502020204030204" pitchFamily="34" charset="0"/>
              </a:rPr>
              <a:t>. [online] Available at: https://</a:t>
            </a:r>
            <a:r>
              <a:rPr lang="en-GB" sz="1200" b="0" i="0" dirty="0" err="1">
                <a:solidFill>
                  <a:schemeClr val="bg2"/>
                </a:solidFill>
                <a:effectLst/>
                <a:latin typeface="Calibri" panose="020F0502020204030204" pitchFamily="34" charset="0"/>
              </a:rPr>
              <a:t>cr.hilton.com</a:t>
            </a:r>
            <a:r>
              <a:rPr lang="en-GB" sz="1200" b="0" i="0" dirty="0">
                <a:solidFill>
                  <a:schemeClr val="bg2"/>
                </a:solidFill>
                <a:effectLst/>
                <a:latin typeface="Calibri" panose="020F0502020204030204" pitchFamily="34" charset="0"/>
              </a:rPr>
              <a:t>/</a:t>
            </a:r>
            <a:r>
              <a:rPr lang="en-GB" sz="1200" b="0" i="0" dirty="0" err="1">
                <a:solidFill>
                  <a:schemeClr val="bg2"/>
                </a:solidFill>
                <a:effectLst/>
                <a:latin typeface="Calibri" panose="020F0502020204030204" pitchFamily="34" charset="0"/>
              </a:rPr>
              <a:t>wp</a:t>
            </a:r>
            <a:r>
              <a:rPr lang="en-GB" sz="1200" b="0" i="0" dirty="0">
                <a:solidFill>
                  <a:schemeClr val="bg2"/>
                </a:solidFill>
                <a:effectLst/>
                <a:latin typeface="Calibri" panose="020F0502020204030204" pitchFamily="34" charset="0"/>
              </a:rPr>
              <a:t>-content/uploads/2021/04/Hilton-2020-ESG-Report.pdf.</a:t>
            </a:r>
          </a:p>
          <a:p>
            <a:pPr algn="l"/>
            <a:r>
              <a:rPr lang="en-GB" sz="1200" b="0" i="0" dirty="0">
                <a:solidFill>
                  <a:schemeClr val="bg2"/>
                </a:solidFill>
                <a:effectLst/>
                <a:latin typeface="Calibri" panose="020F0502020204030204" pitchFamily="34" charset="0"/>
              </a:rPr>
              <a:t>‌</a:t>
            </a:r>
          </a:p>
          <a:p>
            <a:pPr algn="l"/>
            <a:endParaRPr lang="en-US" sz="1200" dirty="0"/>
          </a:p>
        </p:txBody>
      </p:sp>
    </p:spTree>
    <p:extLst>
      <p:ext uri="{BB962C8B-B14F-4D97-AF65-F5344CB8AC3E}">
        <p14:creationId xmlns:p14="http://schemas.microsoft.com/office/powerpoint/2010/main" val="8135244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694"/>
        <p:cNvGrpSpPr/>
        <p:nvPr/>
      </p:nvGrpSpPr>
      <p:grpSpPr>
        <a:xfrm>
          <a:off x="0" y="0"/>
          <a:ext cx="0" cy="0"/>
          <a:chOff x="0" y="0"/>
          <a:chExt cx="0" cy="0"/>
        </a:xfrm>
      </p:grpSpPr>
      <p:sp>
        <p:nvSpPr>
          <p:cNvPr id="8" name="Google Shape;1014;p55">
            <a:extLst>
              <a:ext uri="{FF2B5EF4-FFF2-40B4-BE49-F238E27FC236}">
                <a16:creationId xmlns:a16="http://schemas.microsoft.com/office/drawing/2014/main" id="{A1A62D6E-9472-0FC8-0B14-B66C25ADD940}"/>
              </a:ext>
            </a:extLst>
          </p:cNvPr>
          <p:cNvSpPr txBox="1">
            <a:spLocks/>
          </p:cNvSpPr>
          <p:nvPr/>
        </p:nvSpPr>
        <p:spPr>
          <a:xfrm>
            <a:off x="1810200" y="2072850"/>
            <a:ext cx="5523600" cy="9978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lt1"/>
              </a:buClr>
              <a:buSzPts val="3000"/>
              <a:buFont typeface="Cinzel Decorative"/>
              <a:buNone/>
              <a:defRPr sz="3000" b="0" i="0" u="none" strike="noStrike" cap="none">
                <a:solidFill>
                  <a:schemeClr val="lt1"/>
                </a:solidFill>
                <a:latin typeface="Cinzel Decorative"/>
                <a:ea typeface="Cinzel Decorative"/>
                <a:cs typeface="Cinzel Decorative"/>
                <a:sym typeface="Cinzel Decorative"/>
              </a:defRPr>
            </a:lvl1pPr>
            <a:lvl2pPr marR="0" lvl="1"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2pPr>
            <a:lvl3pPr marR="0" lvl="2"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3pPr>
            <a:lvl4pPr marR="0" lvl="3"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4pPr>
            <a:lvl5pPr marR="0" lvl="4"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5pPr>
            <a:lvl6pPr marR="0" lvl="5"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6pPr>
            <a:lvl7pPr marR="0" lvl="6"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7pPr>
            <a:lvl8pPr marR="0" lvl="7"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8pPr>
            <a:lvl9pPr marR="0" lvl="8" algn="ctr" rtl="0">
              <a:lnSpc>
                <a:spcPct val="100000"/>
              </a:lnSpc>
              <a:spcBef>
                <a:spcPts val="0"/>
              </a:spcBef>
              <a:spcAft>
                <a:spcPts val="0"/>
              </a:spcAft>
              <a:buClr>
                <a:schemeClr val="lt1"/>
              </a:buClr>
              <a:buSzPts val="3000"/>
              <a:buFont typeface="Cormorant Garamond"/>
              <a:buNone/>
              <a:defRPr sz="3000" b="1" i="0" u="none" strike="noStrike" cap="none">
                <a:solidFill>
                  <a:schemeClr val="lt1"/>
                </a:solidFill>
                <a:latin typeface="Cormorant Garamond"/>
                <a:ea typeface="Cormorant Garamond"/>
                <a:cs typeface="Cormorant Garamond"/>
                <a:sym typeface="Cormorant Garamond"/>
              </a:defRPr>
            </a:lvl9pPr>
          </a:lstStyle>
          <a:p>
            <a:r>
              <a:rPr lang="en-GB" dirty="0"/>
              <a:t>Thank you for your </a:t>
            </a:r>
          </a:p>
          <a:p>
            <a:r>
              <a:rPr lang="en-GB" dirty="0"/>
              <a:t>attention</a:t>
            </a:r>
          </a:p>
        </p:txBody>
      </p:sp>
    </p:spTree>
    <p:extLst>
      <p:ext uri="{BB962C8B-B14F-4D97-AF65-F5344CB8AC3E}">
        <p14:creationId xmlns:p14="http://schemas.microsoft.com/office/powerpoint/2010/main" val="4142068378"/>
      </p:ext>
    </p:extLst>
  </p:cSld>
  <p:clrMapOvr>
    <a:masterClrMapping/>
  </p:clrMapOvr>
</p:sld>
</file>

<file path=ppt/theme/theme1.xml><?xml version="1.0" encoding="utf-8"?>
<a:theme xmlns:a="http://schemas.openxmlformats.org/drawingml/2006/main" name="Luxury Hotel Company Profile by Slidesgo">
  <a:themeElements>
    <a:clrScheme name="Simple Light">
      <a:dk1>
        <a:srgbClr val="272727"/>
      </a:dk1>
      <a:lt1>
        <a:srgbClr val="DBD5B5"/>
      </a:lt1>
      <a:dk2>
        <a:srgbClr val="FFFFFF"/>
      </a:dk2>
      <a:lt2>
        <a:srgbClr val="FFFFFF"/>
      </a:lt2>
      <a:accent1>
        <a:srgbClr val="FFFFFF"/>
      </a:accent1>
      <a:accent2>
        <a:srgbClr val="FFFFFF"/>
      </a:accent2>
      <a:accent3>
        <a:srgbClr val="FFFFFF"/>
      </a:accent3>
      <a:accent4>
        <a:srgbClr val="FFFFFF"/>
      </a:accent4>
      <a:accent5>
        <a:srgbClr val="FFFFFF"/>
      </a:accent5>
      <a:accent6>
        <a:srgbClr val="FFFFFF"/>
      </a:accent6>
      <a:hlink>
        <a:srgbClr val="DBD5B5"/>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247</TotalTime>
  <Words>1567</Words>
  <Application>Microsoft Macintosh PowerPoint</Application>
  <PresentationFormat>On-screen Show (16:9)</PresentationFormat>
  <Paragraphs>160</Paragraphs>
  <Slides>19</Slides>
  <Notes>17</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19</vt:i4>
      </vt:variant>
    </vt:vector>
  </HeadingPairs>
  <TitlesOfParts>
    <vt:vector size="35" baseType="lpstr">
      <vt:lpstr>Cormorant Garamond</vt:lpstr>
      <vt:lpstr>arial</vt:lpstr>
      <vt:lpstr>Helvetica Neue</vt:lpstr>
      <vt:lpstr>Lato</vt:lpstr>
      <vt:lpstr>ArialMT</vt:lpstr>
      <vt:lpstr>Bebas Neue</vt:lpstr>
      <vt:lpstr>Cinzel Decorative</vt:lpstr>
      <vt:lpstr>Josefin Sans Light</vt:lpstr>
      <vt:lpstr>ColfaxAI</vt:lpstr>
      <vt:lpstr>Calibri</vt:lpstr>
      <vt:lpstr>SymbolMT</vt:lpstr>
      <vt:lpstr>Proxima Nova</vt:lpstr>
      <vt:lpstr>arial</vt:lpstr>
      <vt:lpstr>Josefin Sans</vt:lpstr>
      <vt:lpstr>Waldorf Astoria Serif</vt:lpstr>
      <vt:lpstr>Luxury Hotel Company Profile by Slidesgo</vt:lpstr>
      <vt:lpstr>Luxury</vt:lpstr>
      <vt:lpstr>Whoa</vt:lpstr>
      <vt:lpstr>Hotel</vt:lpstr>
      <vt:lpstr>About the</vt:lpstr>
      <vt:lpstr>About</vt:lpstr>
      <vt:lpstr>Our history</vt:lpstr>
      <vt:lpstr>Our history</vt:lpstr>
      <vt:lpstr>Our</vt:lpstr>
      <vt:lpstr>Our target</vt:lpstr>
      <vt:lpstr>Outline nature </vt:lpstr>
      <vt:lpstr>Our</vt:lpstr>
      <vt:lpstr>Our guest Services</vt:lpstr>
      <vt:lpstr>Our Location</vt:lpstr>
      <vt:lpstr>—Hilton Group. (2023.)</vt:lpstr>
      <vt:lpstr>role and function of  guest services</vt:lpstr>
      <vt:lpstr>Memorable experience</vt:lpstr>
      <vt:lpstr>Reference list</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Luxury</dc:title>
  <cp:lastModifiedBy>Microsoft Office User</cp:lastModifiedBy>
  <cp:revision>32</cp:revision>
  <dcterms:modified xsi:type="dcterms:W3CDTF">2023-02-07T16:47:30Z</dcterms:modified>
</cp:coreProperties>
</file>