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26" r:id="rId4"/>
  </p:sldMasterIdLst>
  <p:notesMasterIdLst>
    <p:notesMasterId r:id="rId16"/>
  </p:notesMasterIdLst>
  <p:sldIdLst>
    <p:sldId id="270" r:id="rId5"/>
    <p:sldId id="266" r:id="rId6"/>
    <p:sldId id="257" r:id="rId7"/>
    <p:sldId id="267" r:id="rId8"/>
    <p:sldId id="264" r:id="rId9"/>
    <p:sldId id="265" r:id="rId10"/>
    <p:sldId id="260" r:id="rId11"/>
    <p:sldId id="269" r:id="rId12"/>
    <p:sldId id="271" r:id="rId13"/>
    <p:sldId id="262"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Yasmeen Mumtaz Begum (2119725)" initials="YMB(" lastIdx="1" clrIdx="0">
    <p:extLst>
      <p:ext uri="{19B8F6BF-5375-455C-9EA6-DF929625EA0E}">
        <p15:presenceInfo xmlns:p15="http://schemas.microsoft.com/office/powerpoint/2012/main" userId="S::2119725@student.uwtsd.ac.uk::a966846f-7a23-4d34-969b-75f4ade3536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0947"/>
    <a:srgbClr val="7D467B"/>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F1AFC0-FB9B-367E-131B-082B179CF10A}" v="194" dt="2022-02-24T16:36:57.988"/>
    <p1510:client id="{0E6D9E91-1F86-CC94-FF39-863CB8BD8EB0}" v="701" dt="2022-02-25T12:39:32.693"/>
    <p1510:client id="{132D85B6-900A-5C40-FD0C-9525A722BBF1}" v="974" dt="2022-02-25T14:18:46.209"/>
    <p1510:client id="{188CEB6C-5B96-50B4-6FC2-3A9D5E88CF94}" v="321" dt="2022-02-23T23:18:14.427"/>
    <p1510:client id="{26673F6F-6025-1EB4-4A73-BB3866FB0411}" v="155" dt="2022-02-24T12:19:21.269"/>
    <p1510:client id="{42B4AAB4-8FEA-364A-1573-CF3408E716A4}" v="74" dt="2022-02-23T23:25:46.679"/>
    <p1510:client id="{5C69A16A-0FAD-4D83-376E-5CE4D390A3EB}" v="905" dt="2022-02-25T14:17:48.517"/>
    <p1510:client id="{68FEAF4E-3ED5-C140-B30D-57643238B35B}" v="1" dt="2022-02-24T15:59:39.742"/>
    <p1510:client id="{8C340928-8343-FAA3-4BBB-C754EB9C0FB4}" v="161" dt="2022-02-24T11:26:05.518"/>
    <p1510:client id="{90F43432-8385-1818-BDAB-3B6165750690}" v="185" dt="2022-02-25T12:37:57.443"/>
    <p1510:client id="{95837F25-6A27-85F4-63D1-0A9FA0EE3ECB}" v="189" dt="2022-02-24T15:47:16.090"/>
    <p1510:client id="{ADE23992-EA17-0090-B198-1BA340E1A37D}" v="2" dt="2022-02-24T15:54:11.196"/>
    <p1510:client id="{B4026703-0E3D-BAFA-7D9B-03D276B693FC}" v="557" dt="2022-02-26T21:07:55.454"/>
    <p1510:client id="{BCBC83C5-6B4B-DC9F-AF5D-A77C4980D761}" v="122" dt="2022-02-26T17:53:00.248"/>
    <p1510:client id="{ED94E2EC-261C-39B6-E0F2-76C67CF45AF3}" v="64" dt="2022-02-25T13:46:39.386"/>
    <p1510:client id="{FD03EB16-23A8-1800-23F9-DB771CC3FEAE}" v="8" dt="2022-02-24T10:08:05.6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35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ata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8.svg"/><Relationship Id="rId13" Type="http://schemas.openxmlformats.org/officeDocument/2006/relationships/image" Target="../media/image23.pn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6" Type="http://schemas.openxmlformats.org/officeDocument/2006/relationships/image" Target="../media/image26.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5" Type="http://schemas.openxmlformats.org/officeDocument/2006/relationships/image" Target="../media/image2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 Id="rId1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DD1A2C-E184-4806-9E55-0BDF06CDCBA9}"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7199169F-AA60-428A-85CD-A7BEB2FBB2A2}">
      <dgm:prSet/>
      <dgm:spPr/>
      <dgm:t>
        <a:bodyPr/>
        <a:lstStyle/>
        <a:p>
          <a:r>
            <a:rPr lang="en-US">
              <a:latin typeface="Arial"/>
              <a:cs typeface="Arial"/>
            </a:rPr>
            <a:t>Date: 03.03.2022</a:t>
          </a:r>
        </a:p>
      </dgm:t>
    </dgm:pt>
    <dgm:pt modelId="{55AC90BF-1728-4316-B8FC-8E84CEFDE93D}" type="parTrans" cxnId="{A845CCDB-AC92-46D0-AD6A-395D7197B332}">
      <dgm:prSet/>
      <dgm:spPr/>
      <dgm:t>
        <a:bodyPr/>
        <a:lstStyle/>
        <a:p>
          <a:endParaRPr lang="en-US"/>
        </a:p>
      </dgm:t>
    </dgm:pt>
    <dgm:pt modelId="{C9DBAA2E-C1D7-4DE0-92E1-24B83C863E65}" type="sibTrans" cxnId="{A845CCDB-AC92-46D0-AD6A-395D7197B332}">
      <dgm:prSet/>
      <dgm:spPr/>
      <dgm:t>
        <a:bodyPr/>
        <a:lstStyle/>
        <a:p>
          <a:endParaRPr lang="en-US"/>
        </a:p>
      </dgm:t>
    </dgm:pt>
    <dgm:pt modelId="{24893A15-88C7-476D-8846-004051498C31}">
      <dgm:prSet/>
      <dgm:spPr/>
      <dgm:t>
        <a:bodyPr/>
        <a:lstStyle/>
        <a:p>
          <a:r>
            <a:rPr lang="en-US">
              <a:latin typeface="Arial"/>
              <a:cs typeface="Arial"/>
            </a:rPr>
            <a:t>Time: 10.45am</a:t>
          </a:r>
        </a:p>
      </dgm:t>
    </dgm:pt>
    <dgm:pt modelId="{E53D02C1-68E4-4863-BB60-AE240771BEA0}" type="parTrans" cxnId="{0836BBD9-EE72-48F6-B16D-A9F1652DCEAC}">
      <dgm:prSet/>
      <dgm:spPr/>
      <dgm:t>
        <a:bodyPr/>
        <a:lstStyle/>
        <a:p>
          <a:endParaRPr lang="en-US"/>
        </a:p>
      </dgm:t>
    </dgm:pt>
    <dgm:pt modelId="{D30C3A75-08EC-4BFB-A634-F61BB8986D5C}" type="sibTrans" cxnId="{0836BBD9-EE72-48F6-B16D-A9F1652DCEAC}">
      <dgm:prSet/>
      <dgm:spPr/>
      <dgm:t>
        <a:bodyPr/>
        <a:lstStyle/>
        <a:p>
          <a:endParaRPr lang="en-US"/>
        </a:p>
      </dgm:t>
    </dgm:pt>
    <dgm:pt modelId="{E5333D9F-A77E-4609-8B91-89EB8D89EBF2}">
      <dgm:prSet/>
      <dgm:spPr/>
      <dgm:t>
        <a:bodyPr/>
        <a:lstStyle/>
        <a:p>
          <a:r>
            <a:rPr lang="en-US">
              <a:latin typeface="Arial"/>
              <a:cs typeface="Arial"/>
            </a:rPr>
            <a:t>Tutor: Seyed </a:t>
          </a:r>
          <a:r>
            <a:rPr lang="en-US" err="1">
              <a:latin typeface="Arial"/>
              <a:cs typeface="Arial"/>
            </a:rPr>
            <a:t>Nasirpourosgoei</a:t>
          </a:r>
          <a:endParaRPr lang="en-US">
            <a:latin typeface="Arial"/>
            <a:cs typeface="Arial"/>
          </a:endParaRPr>
        </a:p>
      </dgm:t>
    </dgm:pt>
    <dgm:pt modelId="{4997A063-CD5F-45ED-A5A5-3982E5EC34AA}" type="parTrans" cxnId="{8614DD53-0341-4918-8E54-CC8CE6608738}">
      <dgm:prSet/>
      <dgm:spPr/>
      <dgm:t>
        <a:bodyPr/>
        <a:lstStyle/>
        <a:p>
          <a:endParaRPr lang="en-US"/>
        </a:p>
      </dgm:t>
    </dgm:pt>
    <dgm:pt modelId="{FF92AD60-C7E3-4EF0-84C8-83D4CEA21A75}" type="sibTrans" cxnId="{8614DD53-0341-4918-8E54-CC8CE6608738}">
      <dgm:prSet/>
      <dgm:spPr/>
      <dgm:t>
        <a:bodyPr/>
        <a:lstStyle/>
        <a:p>
          <a:endParaRPr lang="en-US"/>
        </a:p>
      </dgm:t>
    </dgm:pt>
    <dgm:pt modelId="{D783AACE-FA61-47E5-8400-0BC8FE932322}" type="pres">
      <dgm:prSet presAssocID="{F4DD1A2C-E184-4806-9E55-0BDF06CDCBA9}" presName="linear" presStyleCnt="0">
        <dgm:presLayoutVars>
          <dgm:dir/>
          <dgm:animLvl val="lvl"/>
          <dgm:resizeHandles val="exact"/>
        </dgm:presLayoutVars>
      </dgm:prSet>
      <dgm:spPr/>
    </dgm:pt>
    <dgm:pt modelId="{58DD30E0-9B58-446D-A783-EFFD588A1EB6}" type="pres">
      <dgm:prSet presAssocID="{7199169F-AA60-428A-85CD-A7BEB2FBB2A2}" presName="parentLin" presStyleCnt="0"/>
      <dgm:spPr/>
    </dgm:pt>
    <dgm:pt modelId="{BE650E22-A77C-4132-A8DA-241DB13E276E}" type="pres">
      <dgm:prSet presAssocID="{7199169F-AA60-428A-85CD-A7BEB2FBB2A2}" presName="parentLeftMargin" presStyleLbl="node1" presStyleIdx="0" presStyleCnt="3"/>
      <dgm:spPr/>
    </dgm:pt>
    <dgm:pt modelId="{9F194184-8BFF-4AF6-88B5-8AED14701166}" type="pres">
      <dgm:prSet presAssocID="{7199169F-AA60-428A-85CD-A7BEB2FBB2A2}" presName="parentText" presStyleLbl="node1" presStyleIdx="0" presStyleCnt="3">
        <dgm:presLayoutVars>
          <dgm:chMax val="0"/>
          <dgm:bulletEnabled val="1"/>
        </dgm:presLayoutVars>
      </dgm:prSet>
      <dgm:spPr/>
    </dgm:pt>
    <dgm:pt modelId="{DD64DE2F-0908-4C90-80A4-41839B736ECB}" type="pres">
      <dgm:prSet presAssocID="{7199169F-AA60-428A-85CD-A7BEB2FBB2A2}" presName="negativeSpace" presStyleCnt="0"/>
      <dgm:spPr/>
    </dgm:pt>
    <dgm:pt modelId="{C52E692D-7161-4733-9370-6A799646867E}" type="pres">
      <dgm:prSet presAssocID="{7199169F-AA60-428A-85CD-A7BEB2FBB2A2}" presName="childText" presStyleLbl="conFgAcc1" presStyleIdx="0" presStyleCnt="3">
        <dgm:presLayoutVars>
          <dgm:bulletEnabled val="1"/>
        </dgm:presLayoutVars>
      </dgm:prSet>
      <dgm:spPr/>
    </dgm:pt>
    <dgm:pt modelId="{685D9937-36A9-480C-A77D-EF5F00EBD416}" type="pres">
      <dgm:prSet presAssocID="{C9DBAA2E-C1D7-4DE0-92E1-24B83C863E65}" presName="spaceBetweenRectangles" presStyleCnt="0"/>
      <dgm:spPr/>
    </dgm:pt>
    <dgm:pt modelId="{B13DD746-07EA-4F30-8E1A-7CF33ADB8190}" type="pres">
      <dgm:prSet presAssocID="{24893A15-88C7-476D-8846-004051498C31}" presName="parentLin" presStyleCnt="0"/>
      <dgm:spPr/>
    </dgm:pt>
    <dgm:pt modelId="{B01B3148-87AE-4E34-88FB-E82C60E59621}" type="pres">
      <dgm:prSet presAssocID="{24893A15-88C7-476D-8846-004051498C31}" presName="parentLeftMargin" presStyleLbl="node1" presStyleIdx="0" presStyleCnt="3"/>
      <dgm:spPr/>
    </dgm:pt>
    <dgm:pt modelId="{E03B2B86-E056-4F17-9C03-830F5636DEAD}" type="pres">
      <dgm:prSet presAssocID="{24893A15-88C7-476D-8846-004051498C31}" presName="parentText" presStyleLbl="node1" presStyleIdx="1" presStyleCnt="3">
        <dgm:presLayoutVars>
          <dgm:chMax val="0"/>
          <dgm:bulletEnabled val="1"/>
        </dgm:presLayoutVars>
      </dgm:prSet>
      <dgm:spPr/>
    </dgm:pt>
    <dgm:pt modelId="{61F8F00D-EF47-4A25-9985-A2EAAA6B2CEA}" type="pres">
      <dgm:prSet presAssocID="{24893A15-88C7-476D-8846-004051498C31}" presName="negativeSpace" presStyleCnt="0"/>
      <dgm:spPr/>
    </dgm:pt>
    <dgm:pt modelId="{B821AB75-B7AA-4F85-B0FC-DDCA0B970146}" type="pres">
      <dgm:prSet presAssocID="{24893A15-88C7-476D-8846-004051498C31}" presName="childText" presStyleLbl="conFgAcc1" presStyleIdx="1" presStyleCnt="3">
        <dgm:presLayoutVars>
          <dgm:bulletEnabled val="1"/>
        </dgm:presLayoutVars>
      </dgm:prSet>
      <dgm:spPr/>
    </dgm:pt>
    <dgm:pt modelId="{24FF9386-959D-4896-A1A5-1BBB63F62D54}" type="pres">
      <dgm:prSet presAssocID="{D30C3A75-08EC-4BFB-A634-F61BB8986D5C}" presName="spaceBetweenRectangles" presStyleCnt="0"/>
      <dgm:spPr/>
    </dgm:pt>
    <dgm:pt modelId="{65AE8923-A547-4FE6-BBB6-785ADEB67C8D}" type="pres">
      <dgm:prSet presAssocID="{E5333D9F-A77E-4609-8B91-89EB8D89EBF2}" presName="parentLin" presStyleCnt="0"/>
      <dgm:spPr/>
    </dgm:pt>
    <dgm:pt modelId="{741593E5-7A16-4EEF-8641-07BA39DF1D6D}" type="pres">
      <dgm:prSet presAssocID="{E5333D9F-A77E-4609-8B91-89EB8D89EBF2}" presName="parentLeftMargin" presStyleLbl="node1" presStyleIdx="1" presStyleCnt="3"/>
      <dgm:spPr/>
    </dgm:pt>
    <dgm:pt modelId="{AFE27D5C-9F3E-4D40-8A8A-302AEA0F9FC8}" type="pres">
      <dgm:prSet presAssocID="{E5333D9F-A77E-4609-8B91-89EB8D89EBF2}" presName="parentText" presStyleLbl="node1" presStyleIdx="2" presStyleCnt="3">
        <dgm:presLayoutVars>
          <dgm:chMax val="0"/>
          <dgm:bulletEnabled val="1"/>
        </dgm:presLayoutVars>
      </dgm:prSet>
      <dgm:spPr/>
    </dgm:pt>
    <dgm:pt modelId="{26998D84-8C66-42C3-A977-DA58B2438DAF}" type="pres">
      <dgm:prSet presAssocID="{E5333D9F-A77E-4609-8B91-89EB8D89EBF2}" presName="negativeSpace" presStyleCnt="0"/>
      <dgm:spPr/>
    </dgm:pt>
    <dgm:pt modelId="{3E5200CD-9606-4D69-88FA-3CF0DF5EAE98}" type="pres">
      <dgm:prSet presAssocID="{E5333D9F-A77E-4609-8B91-89EB8D89EBF2}" presName="childText" presStyleLbl="conFgAcc1" presStyleIdx="2" presStyleCnt="3">
        <dgm:presLayoutVars>
          <dgm:bulletEnabled val="1"/>
        </dgm:presLayoutVars>
      </dgm:prSet>
      <dgm:spPr/>
    </dgm:pt>
  </dgm:ptLst>
  <dgm:cxnLst>
    <dgm:cxn modelId="{230EEA09-32C0-45EA-8110-AFFCE937C88A}" type="presOf" srcId="{7199169F-AA60-428A-85CD-A7BEB2FBB2A2}" destId="{BE650E22-A77C-4132-A8DA-241DB13E276E}" srcOrd="0" destOrd="0" presId="urn:microsoft.com/office/officeart/2005/8/layout/list1"/>
    <dgm:cxn modelId="{8AF3D43E-3AFA-4C1C-9101-9FC400636198}" type="presOf" srcId="{E5333D9F-A77E-4609-8B91-89EB8D89EBF2}" destId="{741593E5-7A16-4EEF-8641-07BA39DF1D6D}" srcOrd="0" destOrd="0" presId="urn:microsoft.com/office/officeart/2005/8/layout/list1"/>
    <dgm:cxn modelId="{3FD4CF51-BB74-4620-A605-CF20998CEFB4}" type="presOf" srcId="{7199169F-AA60-428A-85CD-A7BEB2FBB2A2}" destId="{9F194184-8BFF-4AF6-88B5-8AED14701166}" srcOrd="1" destOrd="0" presId="urn:microsoft.com/office/officeart/2005/8/layout/list1"/>
    <dgm:cxn modelId="{719E0573-6C6E-4F2B-82E1-21309238B3BB}" type="presOf" srcId="{E5333D9F-A77E-4609-8B91-89EB8D89EBF2}" destId="{AFE27D5C-9F3E-4D40-8A8A-302AEA0F9FC8}" srcOrd="1" destOrd="0" presId="urn:microsoft.com/office/officeart/2005/8/layout/list1"/>
    <dgm:cxn modelId="{8614DD53-0341-4918-8E54-CC8CE6608738}" srcId="{F4DD1A2C-E184-4806-9E55-0BDF06CDCBA9}" destId="{E5333D9F-A77E-4609-8B91-89EB8D89EBF2}" srcOrd="2" destOrd="0" parTransId="{4997A063-CD5F-45ED-A5A5-3982E5EC34AA}" sibTransId="{FF92AD60-C7E3-4EF0-84C8-83D4CEA21A75}"/>
    <dgm:cxn modelId="{83F05374-0554-4797-A6E0-236FA95C70DD}" type="presOf" srcId="{F4DD1A2C-E184-4806-9E55-0BDF06CDCBA9}" destId="{D783AACE-FA61-47E5-8400-0BC8FE932322}" srcOrd="0" destOrd="0" presId="urn:microsoft.com/office/officeart/2005/8/layout/list1"/>
    <dgm:cxn modelId="{D2BCBA59-287D-494A-844D-4AEDE5ADDE62}" type="presOf" srcId="{24893A15-88C7-476D-8846-004051498C31}" destId="{E03B2B86-E056-4F17-9C03-830F5636DEAD}" srcOrd="1" destOrd="0" presId="urn:microsoft.com/office/officeart/2005/8/layout/list1"/>
    <dgm:cxn modelId="{0836BBD9-EE72-48F6-B16D-A9F1652DCEAC}" srcId="{F4DD1A2C-E184-4806-9E55-0BDF06CDCBA9}" destId="{24893A15-88C7-476D-8846-004051498C31}" srcOrd="1" destOrd="0" parTransId="{E53D02C1-68E4-4863-BB60-AE240771BEA0}" sibTransId="{D30C3A75-08EC-4BFB-A634-F61BB8986D5C}"/>
    <dgm:cxn modelId="{A845CCDB-AC92-46D0-AD6A-395D7197B332}" srcId="{F4DD1A2C-E184-4806-9E55-0BDF06CDCBA9}" destId="{7199169F-AA60-428A-85CD-A7BEB2FBB2A2}" srcOrd="0" destOrd="0" parTransId="{55AC90BF-1728-4316-B8FC-8E84CEFDE93D}" sibTransId="{C9DBAA2E-C1D7-4DE0-92E1-24B83C863E65}"/>
    <dgm:cxn modelId="{EC5AC4E5-C00F-4991-8D3E-F12F507B119B}" type="presOf" srcId="{24893A15-88C7-476D-8846-004051498C31}" destId="{B01B3148-87AE-4E34-88FB-E82C60E59621}" srcOrd="0" destOrd="0" presId="urn:microsoft.com/office/officeart/2005/8/layout/list1"/>
    <dgm:cxn modelId="{13241634-6003-4B7F-A599-FC5B7DEA6761}" type="presParOf" srcId="{D783AACE-FA61-47E5-8400-0BC8FE932322}" destId="{58DD30E0-9B58-446D-A783-EFFD588A1EB6}" srcOrd="0" destOrd="0" presId="urn:microsoft.com/office/officeart/2005/8/layout/list1"/>
    <dgm:cxn modelId="{F2C32E14-31C5-4F79-84FB-18A3FE284FCF}" type="presParOf" srcId="{58DD30E0-9B58-446D-A783-EFFD588A1EB6}" destId="{BE650E22-A77C-4132-A8DA-241DB13E276E}" srcOrd="0" destOrd="0" presId="urn:microsoft.com/office/officeart/2005/8/layout/list1"/>
    <dgm:cxn modelId="{0E2A859E-4F3F-4020-9ACD-7BA1933117F9}" type="presParOf" srcId="{58DD30E0-9B58-446D-A783-EFFD588A1EB6}" destId="{9F194184-8BFF-4AF6-88B5-8AED14701166}" srcOrd="1" destOrd="0" presId="urn:microsoft.com/office/officeart/2005/8/layout/list1"/>
    <dgm:cxn modelId="{37F1C10A-5C3B-4DDA-857B-384125B5381A}" type="presParOf" srcId="{D783AACE-FA61-47E5-8400-0BC8FE932322}" destId="{DD64DE2F-0908-4C90-80A4-41839B736ECB}" srcOrd="1" destOrd="0" presId="urn:microsoft.com/office/officeart/2005/8/layout/list1"/>
    <dgm:cxn modelId="{FAC1A1C3-A7BC-444D-9396-1A68679FF5FF}" type="presParOf" srcId="{D783AACE-FA61-47E5-8400-0BC8FE932322}" destId="{C52E692D-7161-4733-9370-6A799646867E}" srcOrd="2" destOrd="0" presId="urn:microsoft.com/office/officeart/2005/8/layout/list1"/>
    <dgm:cxn modelId="{CEB4EBDF-F960-4191-82EE-9A15CBF1B046}" type="presParOf" srcId="{D783AACE-FA61-47E5-8400-0BC8FE932322}" destId="{685D9937-36A9-480C-A77D-EF5F00EBD416}" srcOrd="3" destOrd="0" presId="urn:microsoft.com/office/officeart/2005/8/layout/list1"/>
    <dgm:cxn modelId="{094A5700-B0B9-4C67-989E-DD8B52E565DE}" type="presParOf" srcId="{D783AACE-FA61-47E5-8400-0BC8FE932322}" destId="{B13DD746-07EA-4F30-8E1A-7CF33ADB8190}" srcOrd="4" destOrd="0" presId="urn:microsoft.com/office/officeart/2005/8/layout/list1"/>
    <dgm:cxn modelId="{83711559-D9E1-4060-95DA-373C3D5BF0B8}" type="presParOf" srcId="{B13DD746-07EA-4F30-8E1A-7CF33ADB8190}" destId="{B01B3148-87AE-4E34-88FB-E82C60E59621}" srcOrd="0" destOrd="0" presId="urn:microsoft.com/office/officeart/2005/8/layout/list1"/>
    <dgm:cxn modelId="{2D76A9D6-6524-4EEC-9A16-C95E016E66B3}" type="presParOf" srcId="{B13DD746-07EA-4F30-8E1A-7CF33ADB8190}" destId="{E03B2B86-E056-4F17-9C03-830F5636DEAD}" srcOrd="1" destOrd="0" presId="urn:microsoft.com/office/officeart/2005/8/layout/list1"/>
    <dgm:cxn modelId="{13F3D291-C541-4AFA-B094-E65024E38D08}" type="presParOf" srcId="{D783AACE-FA61-47E5-8400-0BC8FE932322}" destId="{61F8F00D-EF47-4A25-9985-A2EAAA6B2CEA}" srcOrd="5" destOrd="0" presId="urn:microsoft.com/office/officeart/2005/8/layout/list1"/>
    <dgm:cxn modelId="{B0D839F0-44AF-4323-A16A-A5808DFDC5F2}" type="presParOf" srcId="{D783AACE-FA61-47E5-8400-0BC8FE932322}" destId="{B821AB75-B7AA-4F85-B0FC-DDCA0B970146}" srcOrd="6" destOrd="0" presId="urn:microsoft.com/office/officeart/2005/8/layout/list1"/>
    <dgm:cxn modelId="{19E6513B-B359-4D6D-B321-CE9311313F2D}" type="presParOf" srcId="{D783AACE-FA61-47E5-8400-0BC8FE932322}" destId="{24FF9386-959D-4896-A1A5-1BBB63F62D54}" srcOrd="7" destOrd="0" presId="urn:microsoft.com/office/officeart/2005/8/layout/list1"/>
    <dgm:cxn modelId="{EB34D85A-D1C0-4424-9E3C-EE2409F95226}" type="presParOf" srcId="{D783AACE-FA61-47E5-8400-0BC8FE932322}" destId="{65AE8923-A547-4FE6-BBB6-785ADEB67C8D}" srcOrd="8" destOrd="0" presId="urn:microsoft.com/office/officeart/2005/8/layout/list1"/>
    <dgm:cxn modelId="{F2E78B6F-1D13-4689-9AE8-959B3EE80D03}" type="presParOf" srcId="{65AE8923-A547-4FE6-BBB6-785ADEB67C8D}" destId="{741593E5-7A16-4EEF-8641-07BA39DF1D6D}" srcOrd="0" destOrd="0" presId="urn:microsoft.com/office/officeart/2005/8/layout/list1"/>
    <dgm:cxn modelId="{495E7AC3-7237-41B8-9CD5-9D10337703AA}" type="presParOf" srcId="{65AE8923-A547-4FE6-BBB6-785ADEB67C8D}" destId="{AFE27D5C-9F3E-4D40-8A8A-302AEA0F9FC8}" srcOrd="1" destOrd="0" presId="urn:microsoft.com/office/officeart/2005/8/layout/list1"/>
    <dgm:cxn modelId="{405F79DF-E4CC-4C4D-9078-F603CB4AE07F}" type="presParOf" srcId="{D783AACE-FA61-47E5-8400-0BC8FE932322}" destId="{26998D84-8C66-42C3-A977-DA58B2438DAF}" srcOrd="9" destOrd="0" presId="urn:microsoft.com/office/officeart/2005/8/layout/list1"/>
    <dgm:cxn modelId="{80DF871E-4B0D-4E5C-964B-DF630000C1BC}" type="presParOf" srcId="{D783AACE-FA61-47E5-8400-0BC8FE932322}" destId="{3E5200CD-9606-4D69-88FA-3CF0DF5EAE98}" srcOrd="10" destOrd="0" presId="urn:microsoft.com/office/officeart/2005/8/layout/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656F7CC-A3FF-49FC-B1BE-05105C663A3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09AE3C7-8827-44BB-972D-5EEE0F99124D}">
      <dgm:prSet/>
      <dgm:spPr/>
      <dgm:t>
        <a:bodyPr/>
        <a:lstStyle/>
        <a:p>
          <a:pPr>
            <a:lnSpc>
              <a:spcPct val="100000"/>
            </a:lnSpc>
          </a:pPr>
          <a:r>
            <a:rPr lang="en-US" b="0" i="0">
              <a:latin typeface="Arial"/>
              <a:cs typeface="Arial"/>
            </a:rPr>
            <a:t>Introduction</a:t>
          </a:r>
          <a:endParaRPr lang="en-US">
            <a:latin typeface="Arial"/>
            <a:cs typeface="Arial"/>
          </a:endParaRPr>
        </a:p>
      </dgm:t>
    </dgm:pt>
    <dgm:pt modelId="{DFA9702D-0BD3-4E85-8996-AC85214F95A3}" type="parTrans" cxnId="{A3872BC8-5C36-4A2E-88BC-4E4325E851D6}">
      <dgm:prSet/>
      <dgm:spPr/>
      <dgm:t>
        <a:bodyPr/>
        <a:lstStyle/>
        <a:p>
          <a:endParaRPr lang="en-US"/>
        </a:p>
      </dgm:t>
    </dgm:pt>
    <dgm:pt modelId="{0D29E0DC-3969-40E7-B7EA-229052F89FB8}" type="sibTrans" cxnId="{A3872BC8-5C36-4A2E-88BC-4E4325E851D6}">
      <dgm:prSet/>
      <dgm:spPr/>
      <dgm:t>
        <a:bodyPr/>
        <a:lstStyle/>
        <a:p>
          <a:endParaRPr lang="en-US"/>
        </a:p>
      </dgm:t>
    </dgm:pt>
    <dgm:pt modelId="{C4798100-A89F-4B84-AE69-C422A8DCCEB9}">
      <dgm:prSet/>
      <dgm:spPr/>
      <dgm:t>
        <a:bodyPr/>
        <a:lstStyle/>
        <a:p>
          <a:pPr>
            <a:lnSpc>
              <a:spcPct val="100000"/>
            </a:lnSpc>
          </a:pPr>
          <a:r>
            <a:rPr lang="en-US" b="0" i="0">
              <a:latin typeface="Arial"/>
              <a:cs typeface="Arial"/>
            </a:rPr>
            <a:t>Rationale </a:t>
          </a:r>
          <a:endParaRPr lang="en-US">
            <a:latin typeface="Arial"/>
            <a:cs typeface="Arial"/>
          </a:endParaRPr>
        </a:p>
      </dgm:t>
    </dgm:pt>
    <dgm:pt modelId="{B7E17DF8-FDB6-4E18-B6F6-4A575E8F8946}" type="parTrans" cxnId="{C821BB4B-3D58-4ACD-A995-E15595A828FC}">
      <dgm:prSet/>
      <dgm:spPr/>
      <dgm:t>
        <a:bodyPr/>
        <a:lstStyle/>
        <a:p>
          <a:endParaRPr lang="en-US"/>
        </a:p>
      </dgm:t>
    </dgm:pt>
    <dgm:pt modelId="{635B4B73-23AA-40E3-9CF0-85879DF3AAB4}" type="sibTrans" cxnId="{C821BB4B-3D58-4ACD-A995-E15595A828FC}">
      <dgm:prSet/>
      <dgm:spPr/>
      <dgm:t>
        <a:bodyPr/>
        <a:lstStyle/>
        <a:p>
          <a:endParaRPr lang="en-US"/>
        </a:p>
      </dgm:t>
    </dgm:pt>
    <dgm:pt modelId="{0B3046DD-9DDD-4136-93A0-0B35A377846C}">
      <dgm:prSet/>
      <dgm:spPr/>
      <dgm:t>
        <a:bodyPr/>
        <a:lstStyle/>
        <a:p>
          <a:pPr>
            <a:lnSpc>
              <a:spcPct val="100000"/>
            </a:lnSpc>
          </a:pPr>
          <a:r>
            <a:rPr lang="en-US" b="0" i="0">
              <a:latin typeface="Arial"/>
              <a:cs typeface="Arial"/>
            </a:rPr>
            <a:t>Methods</a:t>
          </a:r>
          <a:endParaRPr lang="en-US">
            <a:latin typeface="Arial"/>
            <a:cs typeface="Arial"/>
          </a:endParaRPr>
        </a:p>
      </dgm:t>
    </dgm:pt>
    <dgm:pt modelId="{4E05F4F7-592B-4EA5-8E38-D772C36120B3}" type="parTrans" cxnId="{0990B6B1-B125-496C-A78E-33C4B4C986F9}">
      <dgm:prSet/>
      <dgm:spPr/>
      <dgm:t>
        <a:bodyPr/>
        <a:lstStyle/>
        <a:p>
          <a:endParaRPr lang="en-US"/>
        </a:p>
      </dgm:t>
    </dgm:pt>
    <dgm:pt modelId="{5157D8C5-ED38-4348-87CE-1B3D4CE659E6}" type="sibTrans" cxnId="{0990B6B1-B125-496C-A78E-33C4B4C986F9}">
      <dgm:prSet/>
      <dgm:spPr/>
      <dgm:t>
        <a:bodyPr/>
        <a:lstStyle/>
        <a:p>
          <a:endParaRPr lang="en-US"/>
        </a:p>
      </dgm:t>
    </dgm:pt>
    <dgm:pt modelId="{9E6ACE21-A66B-4D2E-8CD0-C8EE588FC98C}">
      <dgm:prSet/>
      <dgm:spPr/>
      <dgm:t>
        <a:bodyPr/>
        <a:lstStyle/>
        <a:p>
          <a:pPr>
            <a:lnSpc>
              <a:spcPct val="100000"/>
            </a:lnSpc>
          </a:pPr>
          <a:r>
            <a:rPr lang="en-US" b="0" i="0">
              <a:latin typeface="Arial"/>
              <a:cs typeface="Arial"/>
            </a:rPr>
            <a:t>Ethical </a:t>
          </a:r>
          <a:endParaRPr lang="en-US">
            <a:latin typeface="Arial"/>
            <a:cs typeface="Arial"/>
          </a:endParaRPr>
        </a:p>
      </dgm:t>
    </dgm:pt>
    <dgm:pt modelId="{E0BBE01E-070D-4B51-9708-9EE6CEC520AB}" type="parTrans" cxnId="{5373196D-4C1F-4022-BBEB-C104E0B3D936}">
      <dgm:prSet/>
      <dgm:spPr/>
      <dgm:t>
        <a:bodyPr/>
        <a:lstStyle/>
        <a:p>
          <a:endParaRPr lang="en-US"/>
        </a:p>
      </dgm:t>
    </dgm:pt>
    <dgm:pt modelId="{C0E85A28-85D0-4B24-B985-BC7E732220EC}" type="sibTrans" cxnId="{5373196D-4C1F-4022-BBEB-C104E0B3D936}">
      <dgm:prSet/>
      <dgm:spPr/>
      <dgm:t>
        <a:bodyPr/>
        <a:lstStyle/>
        <a:p>
          <a:endParaRPr lang="en-US"/>
        </a:p>
      </dgm:t>
    </dgm:pt>
    <dgm:pt modelId="{0AEBC82B-0CCC-4FB1-ADE0-3363BF151489}">
      <dgm:prSet/>
      <dgm:spPr/>
      <dgm:t>
        <a:bodyPr/>
        <a:lstStyle/>
        <a:p>
          <a:pPr>
            <a:lnSpc>
              <a:spcPct val="100000"/>
            </a:lnSpc>
          </a:pPr>
          <a:r>
            <a:rPr lang="en-US" b="0" i="0">
              <a:latin typeface="Arial"/>
              <a:cs typeface="Arial"/>
            </a:rPr>
            <a:t>Research timeline </a:t>
          </a:r>
          <a:endParaRPr lang="en-US">
            <a:latin typeface="Arial"/>
            <a:cs typeface="Arial"/>
          </a:endParaRPr>
        </a:p>
      </dgm:t>
    </dgm:pt>
    <dgm:pt modelId="{9E391E54-3AC8-4DD1-BF32-FF2F991E3835}" type="parTrans" cxnId="{92F57EE2-698E-4B7C-AC6A-84E034B3D9ED}">
      <dgm:prSet/>
      <dgm:spPr/>
      <dgm:t>
        <a:bodyPr/>
        <a:lstStyle/>
        <a:p>
          <a:endParaRPr lang="en-US"/>
        </a:p>
      </dgm:t>
    </dgm:pt>
    <dgm:pt modelId="{F6184A49-D1E6-4A6E-999D-0C5FA7940CBD}" type="sibTrans" cxnId="{92F57EE2-698E-4B7C-AC6A-84E034B3D9ED}">
      <dgm:prSet/>
      <dgm:spPr/>
      <dgm:t>
        <a:bodyPr/>
        <a:lstStyle/>
        <a:p>
          <a:endParaRPr lang="en-US"/>
        </a:p>
      </dgm:t>
    </dgm:pt>
    <dgm:pt modelId="{DE5526DC-7962-4C7F-B183-7E777AA2967F}">
      <dgm:prSet/>
      <dgm:spPr/>
      <dgm:t>
        <a:bodyPr/>
        <a:lstStyle/>
        <a:p>
          <a:pPr>
            <a:lnSpc>
              <a:spcPct val="100000"/>
            </a:lnSpc>
          </a:pPr>
          <a:r>
            <a:rPr lang="en-US" b="0" i="0">
              <a:latin typeface="Arial"/>
              <a:cs typeface="Arial"/>
            </a:rPr>
            <a:t>Hypothesis </a:t>
          </a:r>
          <a:endParaRPr lang="en-US">
            <a:latin typeface="Arial"/>
            <a:cs typeface="Arial"/>
          </a:endParaRPr>
        </a:p>
      </dgm:t>
    </dgm:pt>
    <dgm:pt modelId="{01BA4E1C-193D-4900-B2AE-A7E5863E8DF8}" type="parTrans" cxnId="{47588A68-A1E2-43E3-B12E-C44B06191555}">
      <dgm:prSet/>
      <dgm:spPr/>
      <dgm:t>
        <a:bodyPr/>
        <a:lstStyle/>
        <a:p>
          <a:endParaRPr lang="en-US"/>
        </a:p>
      </dgm:t>
    </dgm:pt>
    <dgm:pt modelId="{23841EC5-ABDD-4759-B83E-BE5623673225}" type="sibTrans" cxnId="{47588A68-A1E2-43E3-B12E-C44B06191555}">
      <dgm:prSet/>
      <dgm:spPr/>
      <dgm:t>
        <a:bodyPr/>
        <a:lstStyle/>
        <a:p>
          <a:endParaRPr lang="en-US"/>
        </a:p>
      </dgm:t>
    </dgm:pt>
    <dgm:pt modelId="{96566157-ADED-449A-A9D1-158F97EFE14C}">
      <dgm:prSet/>
      <dgm:spPr/>
      <dgm:t>
        <a:bodyPr/>
        <a:lstStyle/>
        <a:p>
          <a:pPr>
            <a:lnSpc>
              <a:spcPct val="100000"/>
            </a:lnSpc>
          </a:pPr>
          <a:r>
            <a:rPr lang="en-US" b="0" i="0">
              <a:latin typeface="Arial"/>
              <a:cs typeface="Arial"/>
            </a:rPr>
            <a:t>Questions and answers </a:t>
          </a:r>
          <a:endParaRPr lang="en-US">
            <a:latin typeface="Arial"/>
            <a:cs typeface="Arial"/>
          </a:endParaRPr>
        </a:p>
      </dgm:t>
    </dgm:pt>
    <dgm:pt modelId="{1BFE0E9E-CB97-414F-92B2-A09FD4082ACF}" type="parTrans" cxnId="{6E607D28-799D-4308-8660-CE6380F2BE35}">
      <dgm:prSet/>
      <dgm:spPr/>
      <dgm:t>
        <a:bodyPr/>
        <a:lstStyle/>
        <a:p>
          <a:endParaRPr lang="en-US"/>
        </a:p>
      </dgm:t>
    </dgm:pt>
    <dgm:pt modelId="{5EC44FD2-E646-4A36-8449-AFE9F906C260}" type="sibTrans" cxnId="{6E607D28-799D-4308-8660-CE6380F2BE35}">
      <dgm:prSet/>
      <dgm:spPr/>
      <dgm:t>
        <a:bodyPr/>
        <a:lstStyle/>
        <a:p>
          <a:endParaRPr lang="en-US"/>
        </a:p>
      </dgm:t>
    </dgm:pt>
    <dgm:pt modelId="{8629E9A8-06A1-4C71-8755-1C5BDC7F72B0}">
      <dgm:prSet/>
      <dgm:spPr/>
      <dgm:t>
        <a:bodyPr/>
        <a:lstStyle/>
        <a:p>
          <a:pPr>
            <a:lnSpc>
              <a:spcPct val="100000"/>
            </a:lnSpc>
          </a:pPr>
          <a:r>
            <a:rPr lang="en-US" b="0" i="0">
              <a:latin typeface="Arial"/>
              <a:cs typeface="Arial"/>
            </a:rPr>
            <a:t>Reference </a:t>
          </a:r>
          <a:endParaRPr lang="en-US">
            <a:latin typeface="Arial"/>
            <a:cs typeface="Arial"/>
          </a:endParaRPr>
        </a:p>
      </dgm:t>
    </dgm:pt>
    <dgm:pt modelId="{9700AB2E-9E9E-4E5E-BFF0-6CC063AF733D}" type="parTrans" cxnId="{8B4DA85F-1C4C-4A1B-BBBB-6CA4E684E957}">
      <dgm:prSet/>
      <dgm:spPr/>
      <dgm:t>
        <a:bodyPr/>
        <a:lstStyle/>
        <a:p>
          <a:endParaRPr lang="en-US"/>
        </a:p>
      </dgm:t>
    </dgm:pt>
    <dgm:pt modelId="{0D139502-8A3B-4FDA-ABF6-314E504A90F2}" type="sibTrans" cxnId="{8B4DA85F-1C4C-4A1B-BBBB-6CA4E684E957}">
      <dgm:prSet/>
      <dgm:spPr/>
      <dgm:t>
        <a:bodyPr/>
        <a:lstStyle/>
        <a:p>
          <a:endParaRPr lang="en-US"/>
        </a:p>
      </dgm:t>
    </dgm:pt>
    <dgm:pt modelId="{8504B447-0D18-421C-8CC9-9DFAFB9BD91E}" type="pres">
      <dgm:prSet presAssocID="{5656F7CC-A3FF-49FC-B1BE-05105C663A32}" presName="root" presStyleCnt="0">
        <dgm:presLayoutVars>
          <dgm:dir/>
          <dgm:resizeHandles val="exact"/>
        </dgm:presLayoutVars>
      </dgm:prSet>
      <dgm:spPr/>
    </dgm:pt>
    <dgm:pt modelId="{072BD4E2-AD1A-4C04-90C6-E0AAAC797DDC}" type="pres">
      <dgm:prSet presAssocID="{609AE3C7-8827-44BB-972D-5EEE0F99124D}" presName="compNode" presStyleCnt="0"/>
      <dgm:spPr/>
    </dgm:pt>
    <dgm:pt modelId="{EB169C1B-01CC-46FD-8B8E-2DECCCF01AED}" type="pres">
      <dgm:prSet presAssocID="{609AE3C7-8827-44BB-972D-5EEE0F99124D}"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50049EAA-E9F3-4E24-A970-36DBD482EE2E}" type="pres">
      <dgm:prSet presAssocID="{609AE3C7-8827-44BB-972D-5EEE0F99124D}" presName="spaceRect" presStyleCnt="0"/>
      <dgm:spPr/>
    </dgm:pt>
    <dgm:pt modelId="{2A45F8F3-8EC3-45E0-952C-A0D01783E806}" type="pres">
      <dgm:prSet presAssocID="{609AE3C7-8827-44BB-972D-5EEE0F99124D}" presName="textRect" presStyleLbl="revTx" presStyleIdx="0" presStyleCnt="8">
        <dgm:presLayoutVars>
          <dgm:chMax val="1"/>
          <dgm:chPref val="1"/>
        </dgm:presLayoutVars>
      </dgm:prSet>
      <dgm:spPr/>
    </dgm:pt>
    <dgm:pt modelId="{810396A6-8B20-40DA-B4BC-0A72753CA5CC}" type="pres">
      <dgm:prSet presAssocID="{0D29E0DC-3969-40E7-B7EA-229052F89FB8}" presName="sibTrans" presStyleCnt="0"/>
      <dgm:spPr/>
    </dgm:pt>
    <dgm:pt modelId="{81172311-E985-4BDD-8785-3C8D557630C9}" type="pres">
      <dgm:prSet presAssocID="{C4798100-A89F-4B84-AE69-C422A8DCCEB9}" presName="compNode" presStyleCnt="0"/>
      <dgm:spPr/>
    </dgm:pt>
    <dgm:pt modelId="{3B983453-E26F-41F4-8752-9EDC06CF80FE}" type="pres">
      <dgm:prSet presAssocID="{C4798100-A89F-4B84-AE69-C422A8DCCEB9}"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57A3F792-C92F-4AFD-B4C4-FF1234CEB3A4}" type="pres">
      <dgm:prSet presAssocID="{C4798100-A89F-4B84-AE69-C422A8DCCEB9}" presName="spaceRect" presStyleCnt="0"/>
      <dgm:spPr/>
    </dgm:pt>
    <dgm:pt modelId="{E6667D78-C8DE-4A4B-96A8-0927A1913A85}" type="pres">
      <dgm:prSet presAssocID="{C4798100-A89F-4B84-AE69-C422A8DCCEB9}" presName="textRect" presStyleLbl="revTx" presStyleIdx="1" presStyleCnt="8">
        <dgm:presLayoutVars>
          <dgm:chMax val="1"/>
          <dgm:chPref val="1"/>
        </dgm:presLayoutVars>
      </dgm:prSet>
      <dgm:spPr/>
    </dgm:pt>
    <dgm:pt modelId="{B9C850D7-8CF7-45A2-9697-808CFC466EF7}" type="pres">
      <dgm:prSet presAssocID="{635B4B73-23AA-40E3-9CF0-85879DF3AAB4}" presName="sibTrans" presStyleCnt="0"/>
      <dgm:spPr/>
    </dgm:pt>
    <dgm:pt modelId="{B0F0060F-AAF5-4113-90E9-817A9B783F1E}" type="pres">
      <dgm:prSet presAssocID="{0B3046DD-9DDD-4136-93A0-0B35A377846C}" presName="compNode" presStyleCnt="0"/>
      <dgm:spPr/>
    </dgm:pt>
    <dgm:pt modelId="{94EA2219-D74C-4B90-BE44-803424A2ECB7}" type="pres">
      <dgm:prSet presAssocID="{0B3046DD-9DDD-4136-93A0-0B35A377846C}"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56E79226-7F0C-44B9-A0C1-172A2918878D}" type="pres">
      <dgm:prSet presAssocID="{0B3046DD-9DDD-4136-93A0-0B35A377846C}" presName="spaceRect" presStyleCnt="0"/>
      <dgm:spPr/>
    </dgm:pt>
    <dgm:pt modelId="{04CCC4D8-D32A-4355-B753-6EEB5278B08A}" type="pres">
      <dgm:prSet presAssocID="{0B3046DD-9DDD-4136-93A0-0B35A377846C}" presName="textRect" presStyleLbl="revTx" presStyleIdx="2" presStyleCnt="8">
        <dgm:presLayoutVars>
          <dgm:chMax val="1"/>
          <dgm:chPref val="1"/>
        </dgm:presLayoutVars>
      </dgm:prSet>
      <dgm:spPr/>
    </dgm:pt>
    <dgm:pt modelId="{8D3F7933-1BF8-4408-ACA4-4E5B865FDCD2}" type="pres">
      <dgm:prSet presAssocID="{5157D8C5-ED38-4348-87CE-1B3D4CE659E6}" presName="sibTrans" presStyleCnt="0"/>
      <dgm:spPr/>
    </dgm:pt>
    <dgm:pt modelId="{26B64380-B835-4AC0-94E4-474D3A6EB3E3}" type="pres">
      <dgm:prSet presAssocID="{9E6ACE21-A66B-4D2E-8CD0-C8EE588FC98C}" presName="compNode" presStyleCnt="0"/>
      <dgm:spPr/>
    </dgm:pt>
    <dgm:pt modelId="{745A1C2A-D08A-4522-BE97-B0039C7E449A}" type="pres">
      <dgm:prSet presAssocID="{9E6ACE21-A66B-4D2E-8CD0-C8EE588FC98C}"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EAFF73C3-81C1-4B89-B42D-6CCEF251C3A6}" type="pres">
      <dgm:prSet presAssocID="{9E6ACE21-A66B-4D2E-8CD0-C8EE588FC98C}" presName="spaceRect" presStyleCnt="0"/>
      <dgm:spPr/>
    </dgm:pt>
    <dgm:pt modelId="{EB9DEA6F-7179-4878-B6FC-26B372972685}" type="pres">
      <dgm:prSet presAssocID="{9E6ACE21-A66B-4D2E-8CD0-C8EE588FC98C}" presName="textRect" presStyleLbl="revTx" presStyleIdx="3" presStyleCnt="8">
        <dgm:presLayoutVars>
          <dgm:chMax val="1"/>
          <dgm:chPref val="1"/>
        </dgm:presLayoutVars>
      </dgm:prSet>
      <dgm:spPr/>
    </dgm:pt>
    <dgm:pt modelId="{F8D958DF-F0CF-43FB-8772-2CB9B8706CE3}" type="pres">
      <dgm:prSet presAssocID="{C0E85A28-85D0-4B24-B985-BC7E732220EC}" presName="sibTrans" presStyleCnt="0"/>
      <dgm:spPr/>
    </dgm:pt>
    <dgm:pt modelId="{BC79EF4C-2957-44FA-A752-D540FADD8A14}" type="pres">
      <dgm:prSet presAssocID="{0AEBC82B-0CCC-4FB1-ADE0-3363BF151489}" presName="compNode" presStyleCnt="0"/>
      <dgm:spPr/>
    </dgm:pt>
    <dgm:pt modelId="{D7C7BD2D-DD96-4AC6-9EBA-18ABFFF02AFD}" type="pres">
      <dgm:prSet presAssocID="{0AEBC82B-0CCC-4FB1-ADE0-3363BF151489}"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agnifying glass"/>
        </a:ext>
      </dgm:extLst>
    </dgm:pt>
    <dgm:pt modelId="{8B94E7B6-3134-47C9-9A61-43C2357B0C4B}" type="pres">
      <dgm:prSet presAssocID="{0AEBC82B-0CCC-4FB1-ADE0-3363BF151489}" presName="spaceRect" presStyleCnt="0"/>
      <dgm:spPr/>
    </dgm:pt>
    <dgm:pt modelId="{DCBF4A2B-208F-48A9-8D7F-1CDD380E5306}" type="pres">
      <dgm:prSet presAssocID="{0AEBC82B-0CCC-4FB1-ADE0-3363BF151489}" presName="textRect" presStyleLbl="revTx" presStyleIdx="4" presStyleCnt="8">
        <dgm:presLayoutVars>
          <dgm:chMax val="1"/>
          <dgm:chPref val="1"/>
        </dgm:presLayoutVars>
      </dgm:prSet>
      <dgm:spPr/>
    </dgm:pt>
    <dgm:pt modelId="{3DF37D4B-7B67-4B06-A1BF-F9716F8622BD}" type="pres">
      <dgm:prSet presAssocID="{F6184A49-D1E6-4A6E-999D-0C5FA7940CBD}" presName="sibTrans" presStyleCnt="0"/>
      <dgm:spPr/>
    </dgm:pt>
    <dgm:pt modelId="{16DEDEB9-840D-43EA-A91D-FB1A40D70981}" type="pres">
      <dgm:prSet presAssocID="{DE5526DC-7962-4C7F-B183-7E777AA2967F}" presName="compNode" presStyleCnt="0"/>
      <dgm:spPr/>
    </dgm:pt>
    <dgm:pt modelId="{8CA6BB9E-AA18-4C37-8378-D8FC2D0F28A4}" type="pres">
      <dgm:prSet presAssocID="{DE5526DC-7962-4C7F-B183-7E777AA2967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ug under Magnifying Glass"/>
        </a:ext>
      </dgm:extLst>
    </dgm:pt>
    <dgm:pt modelId="{0D786204-6BD5-4A66-AA44-9A84AFA2F159}" type="pres">
      <dgm:prSet presAssocID="{DE5526DC-7962-4C7F-B183-7E777AA2967F}" presName="spaceRect" presStyleCnt="0"/>
      <dgm:spPr/>
    </dgm:pt>
    <dgm:pt modelId="{937C037D-B837-4946-996B-4C5EF051471D}" type="pres">
      <dgm:prSet presAssocID="{DE5526DC-7962-4C7F-B183-7E777AA2967F}" presName="textRect" presStyleLbl="revTx" presStyleIdx="5" presStyleCnt="8">
        <dgm:presLayoutVars>
          <dgm:chMax val="1"/>
          <dgm:chPref val="1"/>
        </dgm:presLayoutVars>
      </dgm:prSet>
      <dgm:spPr/>
    </dgm:pt>
    <dgm:pt modelId="{34096825-1DDF-4908-B3C8-0B131D831CB5}" type="pres">
      <dgm:prSet presAssocID="{23841EC5-ABDD-4759-B83E-BE5623673225}" presName="sibTrans" presStyleCnt="0"/>
      <dgm:spPr/>
    </dgm:pt>
    <dgm:pt modelId="{67866069-7C8E-4AFC-869F-FCC54E0C9AE8}" type="pres">
      <dgm:prSet presAssocID="{96566157-ADED-449A-A9D1-158F97EFE14C}" presName="compNode" presStyleCnt="0"/>
      <dgm:spPr/>
    </dgm:pt>
    <dgm:pt modelId="{5901BCD2-2B4F-42A1-8E38-064DF7617FCA}" type="pres">
      <dgm:prSet presAssocID="{96566157-ADED-449A-A9D1-158F97EFE14C}"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Help"/>
        </a:ext>
      </dgm:extLst>
    </dgm:pt>
    <dgm:pt modelId="{4402D82D-3C37-4AB4-93A6-7C842A7EECC7}" type="pres">
      <dgm:prSet presAssocID="{96566157-ADED-449A-A9D1-158F97EFE14C}" presName="spaceRect" presStyleCnt="0"/>
      <dgm:spPr/>
    </dgm:pt>
    <dgm:pt modelId="{A9243CD9-5E59-4C37-84BF-09106C3393C4}" type="pres">
      <dgm:prSet presAssocID="{96566157-ADED-449A-A9D1-158F97EFE14C}" presName="textRect" presStyleLbl="revTx" presStyleIdx="6" presStyleCnt="8">
        <dgm:presLayoutVars>
          <dgm:chMax val="1"/>
          <dgm:chPref val="1"/>
        </dgm:presLayoutVars>
      </dgm:prSet>
      <dgm:spPr/>
    </dgm:pt>
    <dgm:pt modelId="{B8126D47-BC00-4BD0-98EE-CBE65E2D6815}" type="pres">
      <dgm:prSet presAssocID="{5EC44FD2-E646-4A36-8449-AFE9F906C260}" presName="sibTrans" presStyleCnt="0"/>
      <dgm:spPr/>
    </dgm:pt>
    <dgm:pt modelId="{6C1AE186-B098-4136-8D75-016453F318AF}" type="pres">
      <dgm:prSet presAssocID="{8629E9A8-06A1-4C71-8755-1C5BDC7F72B0}" presName="compNode" presStyleCnt="0"/>
      <dgm:spPr/>
    </dgm:pt>
    <dgm:pt modelId="{6FBA6039-52E9-4FCD-A014-88742FE537B4}" type="pres">
      <dgm:prSet presAssocID="{8629E9A8-06A1-4C71-8755-1C5BDC7F72B0}"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Books"/>
        </a:ext>
      </dgm:extLst>
    </dgm:pt>
    <dgm:pt modelId="{9D24675D-8B5F-4307-96A9-C88333CCAB47}" type="pres">
      <dgm:prSet presAssocID="{8629E9A8-06A1-4C71-8755-1C5BDC7F72B0}" presName="spaceRect" presStyleCnt="0"/>
      <dgm:spPr/>
    </dgm:pt>
    <dgm:pt modelId="{EA042B39-37F1-42B8-ACC2-730D2AD29B3C}" type="pres">
      <dgm:prSet presAssocID="{8629E9A8-06A1-4C71-8755-1C5BDC7F72B0}" presName="textRect" presStyleLbl="revTx" presStyleIdx="7" presStyleCnt="8">
        <dgm:presLayoutVars>
          <dgm:chMax val="1"/>
          <dgm:chPref val="1"/>
        </dgm:presLayoutVars>
      </dgm:prSet>
      <dgm:spPr/>
    </dgm:pt>
  </dgm:ptLst>
  <dgm:cxnLst>
    <dgm:cxn modelId="{6E607D28-799D-4308-8660-CE6380F2BE35}" srcId="{5656F7CC-A3FF-49FC-B1BE-05105C663A32}" destId="{96566157-ADED-449A-A9D1-158F97EFE14C}" srcOrd="6" destOrd="0" parTransId="{1BFE0E9E-CB97-414F-92B2-A09FD4082ACF}" sibTransId="{5EC44FD2-E646-4A36-8449-AFE9F906C260}"/>
    <dgm:cxn modelId="{DBEA263C-BA6C-4402-BBC8-189A510ACA26}" type="presOf" srcId="{0AEBC82B-0CCC-4FB1-ADE0-3363BF151489}" destId="{DCBF4A2B-208F-48A9-8D7F-1CDD380E5306}" srcOrd="0" destOrd="0" presId="urn:microsoft.com/office/officeart/2018/2/layout/IconLabelList"/>
    <dgm:cxn modelId="{8B4DA85F-1C4C-4A1B-BBBB-6CA4E684E957}" srcId="{5656F7CC-A3FF-49FC-B1BE-05105C663A32}" destId="{8629E9A8-06A1-4C71-8755-1C5BDC7F72B0}" srcOrd="7" destOrd="0" parTransId="{9700AB2E-9E9E-4E5E-BFF0-6CC063AF733D}" sibTransId="{0D139502-8A3B-4FDA-ABF6-314E504A90F2}"/>
    <dgm:cxn modelId="{D1568541-9BA1-471A-B597-341455BFB846}" type="presOf" srcId="{0B3046DD-9DDD-4136-93A0-0B35A377846C}" destId="{04CCC4D8-D32A-4355-B753-6EEB5278B08A}" srcOrd="0" destOrd="0" presId="urn:microsoft.com/office/officeart/2018/2/layout/IconLabelList"/>
    <dgm:cxn modelId="{347ECA61-97A8-41F5-8327-B54B8C2240C9}" type="presOf" srcId="{9E6ACE21-A66B-4D2E-8CD0-C8EE588FC98C}" destId="{EB9DEA6F-7179-4878-B6FC-26B372972685}" srcOrd="0" destOrd="0" presId="urn:microsoft.com/office/officeart/2018/2/layout/IconLabelList"/>
    <dgm:cxn modelId="{47588A68-A1E2-43E3-B12E-C44B06191555}" srcId="{5656F7CC-A3FF-49FC-B1BE-05105C663A32}" destId="{DE5526DC-7962-4C7F-B183-7E777AA2967F}" srcOrd="5" destOrd="0" parTransId="{01BA4E1C-193D-4900-B2AE-A7E5863E8DF8}" sibTransId="{23841EC5-ABDD-4759-B83E-BE5623673225}"/>
    <dgm:cxn modelId="{CA9B7E49-5588-40E4-BA36-4688F0E322D7}" type="presOf" srcId="{96566157-ADED-449A-A9D1-158F97EFE14C}" destId="{A9243CD9-5E59-4C37-84BF-09106C3393C4}" srcOrd="0" destOrd="0" presId="urn:microsoft.com/office/officeart/2018/2/layout/IconLabelList"/>
    <dgm:cxn modelId="{C821BB4B-3D58-4ACD-A995-E15595A828FC}" srcId="{5656F7CC-A3FF-49FC-B1BE-05105C663A32}" destId="{C4798100-A89F-4B84-AE69-C422A8DCCEB9}" srcOrd="1" destOrd="0" parTransId="{B7E17DF8-FDB6-4E18-B6F6-4A575E8F8946}" sibTransId="{635B4B73-23AA-40E3-9CF0-85879DF3AAB4}"/>
    <dgm:cxn modelId="{5373196D-4C1F-4022-BBEB-C104E0B3D936}" srcId="{5656F7CC-A3FF-49FC-B1BE-05105C663A32}" destId="{9E6ACE21-A66B-4D2E-8CD0-C8EE588FC98C}" srcOrd="3" destOrd="0" parTransId="{E0BBE01E-070D-4B51-9708-9EE6CEC520AB}" sibTransId="{C0E85A28-85D0-4B24-B985-BC7E732220EC}"/>
    <dgm:cxn modelId="{478E9C57-9A29-4A03-9926-75E03F094E8E}" type="presOf" srcId="{DE5526DC-7962-4C7F-B183-7E777AA2967F}" destId="{937C037D-B837-4946-996B-4C5EF051471D}" srcOrd="0" destOrd="0" presId="urn:microsoft.com/office/officeart/2018/2/layout/IconLabelList"/>
    <dgm:cxn modelId="{0E4D5CA4-6801-4B4E-ABA4-4C8C13FBC340}" type="presOf" srcId="{8629E9A8-06A1-4C71-8755-1C5BDC7F72B0}" destId="{EA042B39-37F1-42B8-ACC2-730D2AD29B3C}" srcOrd="0" destOrd="0" presId="urn:microsoft.com/office/officeart/2018/2/layout/IconLabelList"/>
    <dgm:cxn modelId="{0990B6B1-B125-496C-A78E-33C4B4C986F9}" srcId="{5656F7CC-A3FF-49FC-B1BE-05105C663A32}" destId="{0B3046DD-9DDD-4136-93A0-0B35A377846C}" srcOrd="2" destOrd="0" parTransId="{4E05F4F7-592B-4EA5-8E38-D772C36120B3}" sibTransId="{5157D8C5-ED38-4348-87CE-1B3D4CE659E6}"/>
    <dgm:cxn modelId="{B47F65C5-9E9B-4080-A380-147934B09758}" type="presOf" srcId="{5656F7CC-A3FF-49FC-B1BE-05105C663A32}" destId="{8504B447-0D18-421C-8CC9-9DFAFB9BD91E}" srcOrd="0" destOrd="0" presId="urn:microsoft.com/office/officeart/2018/2/layout/IconLabelList"/>
    <dgm:cxn modelId="{A3872BC8-5C36-4A2E-88BC-4E4325E851D6}" srcId="{5656F7CC-A3FF-49FC-B1BE-05105C663A32}" destId="{609AE3C7-8827-44BB-972D-5EEE0F99124D}" srcOrd="0" destOrd="0" parTransId="{DFA9702D-0BD3-4E85-8996-AC85214F95A3}" sibTransId="{0D29E0DC-3969-40E7-B7EA-229052F89FB8}"/>
    <dgm:cxn modelId="{92F57EE2-698E-4B7C-AC6A-84E034B3D9ED}" srcId="{5656F7CC-A3FF-49FC-B1BE-05105C663A32}" destId="{0AEBC82B-0CCC-4FB1-ADE0-3363BF151489}" srcOrd="4" destOrd="0" parTransId="{9E391E54-3AC8-4DD1-BF32-FF2F991E3835}" sibTransId="{F6184A49-D1E6-4A6E-999D-0C5FA7940CBD}"/>
    <dgm:cxn modelId="{0489E4E6-D2C9-43A1-9C09-D52B9D43CC8C}" type="presOf" srcId="{C4798100-A89F-4B84-AE69-C422A8DCCEB9}" destId="{E6667D78-C8DE-4A4B-96A8-0927A1913A85}" srcOrd="0" destOrd="0" presId="urn:microsoft.com/office/officeart/2018/2/layout/IconLabelList"/>
    <dgm:cxn modelId="{0C1DC8EF-9598-4636-B257-146D0D431D2C}" type="presOf" srcId="{609AE3C7-8827-44BB-972D-5EEE0F99124D}" destId="{2A45F8F3-8EC3-45E0-952C-A0D01783E806}" srcOrd="0" destOrd="0" presId="urn:microsoft.com/office/officeart/2018/2/layout/IconLabelList"/>
    <dgm:cxn modelId="{BF755268-C1D8-4F1A-9C4B-8390278D0861}" type="presParOf" srcId="{8504B447-0D18-421C-8CC9-9DFAFB9BD91E}" destId="{072BD4E2-AD1A-4C04-90C6-E0AAAC797DDC}" srcOrd="0" destOrd="0" presId="urn:microsoft.com/office/officeart/2018/2/layout/IconLabelList"/>
    <dgm:cxn modelId="{BD859642-1D25-41DD-B6B3-5274CA3DEA32}" type="presParOf" srcId="{072BD4E2-AD1A-4C04-90C6-E0AAAC797DDC}" destId="{EB169C1B-01CC-46FD-8B8E-2DECCCF01AED}" srcOrd="0" destOrd="0" presId="urn:microsoft.com/office/officeart/2018/2/layout/IconLabelList"/>
    <dgm:cxn modelId="{278B8AFA-027B-41A7-BD05-DF14AF38D470}" type="presParOf" srcId="{072BD4E2-AD1A-4C04-90C6-E0AAAC797DDC}" destId="{50049EAA-E9F3-4E24-A970-36DBD482EE2E}" srcOrd="1" destOrd="0" presId="urn:microsoft.com/office/officeart/2018/2/layout/IconLabelList"/>
    <dgm:cxn modelId="{6B993E95-CDF7-4F2F-A129-FD6355A9D288}" type="presParOf" srcId="{072BD4E2-AD1A-4C04-90C6-E0AAAC797DDC}" destId="{2A45F8F3-8EC3-45E0-952C-A0D01783E806}" srcOrd="2" destOrd="0" presId="urn:microsoft.com/office/officeart/2018/2/layout/IconLabelList"/>
    <dgm:cxn modelId="{1568287C-5F02-4193-9419-8C96C46E46FF}" type="presParOf" srcId="{8504B447-0D18-421C-8CC9-9DFAFB9BD91E}" destId="{810396A6-8B20-40DA-B4BC-0A72753CA5CC}" srcOrd="1" destOrd="0" presId="urn:microsoft.com/office/officeart/2018/2/layout/IconLabelList"/>
    <dgm:cxn modelId="{782AA9D6-A5CB-47CB-A801-D8D89E543D04}" type="presParOf" srcId="{8504B447-0D18-421C-8CC9-9DFAFB9BD91E}" destId="{81172311-E985-4BDD-8785-3C8D557630C9}" srcOrd="2" destOrd="0" presId="urn:microsoft.com/office/officeart/2018/2/layout/IconLabelList"/>
    <dgm:cxn modelId="{9AE3EA38-ADC7-42EC-8F12-8607CA551011}" type="presParOf" srcId="{81172311-E985-4BDD-8785-3C8D557630C9}" destId="{3B983453-E26F-41F4-8752-9EDC06CF80FE}" srcOrd="0" destOrd="0" presId="urn:microsoft.com/office/officeart/2018/2/layout/IconLabelList"/>
    <dgm:cxn modelId="{7C29BA45-D438-43E5-9421-99F4B8235FD4}" type="presParOf" srcId="{81172311-E985-4BDD-8785-3C8D557630C9}" destId="{57A3F792-C92F-4AFD-B4C4-FF1234CEB3A4}" srcOrd="1" destOrd="0" presId="urn:microsoft.com/office/officeart/2018/2/layout/IconLabelList"/>
    <dgm:cxn modelId="{DC95C400-5092-4DF9-9067-39E33ADD7DE0}" type="presParOf" srcId="{81172311-E985-4BDD-8785-3C8D557630C9}" destId="{E6667D78-C8DE-4A4B-96A8-0927A1913A85}" srcOrd="2" destOrd="0" presId="urn:microsoft.com/office/officeart/2018/2/layout/IconLabelList"/>
    <dgm:cxn modelId="{8489A751-3D3E-4409-ACB2-DC2616CB3983}" type="presParOf" srcId="{8504B447-0D18-421C-8CC9-9DFAFB9BD91E}" destId="{B9C850D7-8CF7-45A2-9697-808CFC466EF7}" srcOrd="3" destOrd="0" presId="urn:microsoft.com/office/officeart/2018/2/layout/IconLabelList"/>
    <dgm:cxn modelId="{11E10674-FDF8-408C-90CB-B87173622F05}" type="presParOf" srcId="{8504B447-0D18-421C-8CC9-9DFAFB9BD91E}" destId="{B0F0060F-AAF5-4113-90E9-817A9B783F1E}" srcOrd="4" destOrd="0" presId="urn:microsoft.com/office/officeart/2018/2/layout/IconLabelList"/>
    <dgm:cxn modelId="{78FCD3AC-1585-47C4-9DD6-C5B65FB5EE2B}" type="presParOf" srcId="{B0F0060F-AAF5-4113-90E9-817A9B783F1E}" destId="{94EA2219-D74C-4B90-BE44-803424A2ECB7}" srcOrd="0" destOrd="0" presId="urn:microsoft.com/office/officeart/2018/2/layout/IconLabelList"/>
    <dgm:cxn modelId="{A5DC0A3B-0DBE-412F-8C64-D6EE9AE37CD5}" type="presParOf" srcId="{B0F0060F-AAF5-4113-90E9-817A9B783F1E}" destId="{56E79226-7F0C-44B9-A0C1-172A2918878D}" srcOrd="1" destOrd="0" presId="urn:microsoft.com/office/officeart/2018/2/layout/IconLabelList"/>
    <dgm:cxn modelId="{9311CFAE-6C61-419A-B04B-BA24949FA46E}" type="presParOf" srcId="{B0F0060F-AAF5-4113-90E9-817A9B783F1E}" destId="{04CCC4D8-D32A-4355-B753-6EEB5278B08A}" srcOrd="2" destOrd="0" presId="urn:microsoft.com/office/officeart/2018/2/layout/IconLabelList"/>
    <dgm:cxn modelId="{6CD25EE5-40C8-4451-8FC6-5D89D1428AC7}" type="presParOf" srcId="{8504B447-0D18-421C-8CC9-9DFAFB9BD91E}" destId="{8D3F7933-1BF8-4408-ACA4-4E5B865FDCD2}" srcOrd="5" destOrd="0" presId="urn:microsoft.com/office/officeart/2018/2/layout/IconLabelList"/>
    <dgm:cxn modelId="{5909F30C-4699-4B4D-A6CE-AEF974F9F6F5}" type="presParOf" srcId="{8504B447-0D18-421C-8CC9-9DFAFB9BD91E}" destId="{26B64380-B835-4AC0-94E4-474D3A6EB3E3}" srcOrd="6" destOrd="0" presId="urn:microsoft.com/office/officeart/2018/2/layout/IconLabelList"/>
    <dgm:cxn modelId="{30A93D80-2069-496D-8603-60EF8F9E31C6}" type="presParOf" srcId="{26B64380-B835-4AC0-94E4-474D3A6EB3E3}" destId="{745A1C2A-D08A-4522-BE97-B0039C7E449A}" srcOrd="0" destOrd="0" presId="urn:microsoft.com/office/officeart/2018/2/layout/IconLabelList"/>
    <dgm:cxn modelId="{5366C744-8600-482E-92DA-6BC29D9657B3}" type="presParOf" srcId="{26B64380-B835-4AC0-94E4-474D3A6EB3E3}" destId="{EAFF73C3-81C1-4B89-B42D-6CCEF251C3A6}" srcOrd="1" destOrd="0" presId="urn:microsoft.com/office/officeart/2018/2/layout/IconLabelList"/>
    <dgm:cxn modelId="{329AD526-5A72-4D7C-AF42-AD8FAC49C2F4}" type="presParOf" srcId="{26B64380-B835-4AC0-94E4-474D3A6EB3E3}" destId="{EB9DEA6F-7179-4878-B6FC-26B372972685}" srcOrd="2" destOrd="0" presId="urn:microsoft.com/office/officeart/2018/2/layout/IconLabelList"/>
    <dgm:cxn modelId="{06933790-F7B2-4ECE-AAA8-6EEF40234370}" type="presParOf" srcId="{8504B447-0D18-421C-8CC9-9DFAFB9BD91E}" destId="{F8D958DF-F0CF-43FB-8772-2CB9B8706CE3}" srcOrd="7" destOrd="0" presId="urn:microsoft.com/office/officeart/2018/2/layout/IconLabelList"/>
    <dgm:cxn modelId="{F9DDFFE5-62E3-4DE5-8C7B-32FB693A9449}" type="presParOf" srcId="{8504B447-0D18-421C-8CC9-9DFAFB9BD91E}" destId="{BC79EF4C-2957-44FA-A752-D540FADD8A14}" srcOrd="8" destOrd="0" presId="urn:microsoft.com/office/officeart/2018/2/layout/IconLabelList"/>
    <dgm:cxn modelId="{99E2AAA0-5A43-4459-B69B-BF2FD27743B2}" type="presParOf" srcId="{BC79EF4C-2957-44FA-A752-D540FADD8A14}" destId="{D7C7BD2D-DD96-4AC6-9EBA-18ABFFF02AFD}" srcOrd="0" destOrd="0" presId="urn:microsoft.com/office/officeart/2018/2/layout/IconLabelList"/>
    <dgm:cxn modelId="{0AD3C428-5224-4DE7-82A7-5A2458F03B0C}" type="presParOf" srcId="{BC79EF4C-2957-44FA-A752-D540FADD8A14}" destId="{8B94E7B6-3134-47C9-9A61-43C2357B0C4B}" srcOrd="1" destOrd="0" presId="urn:microsoft.com/office/officeart/2018/2/layout/IconLabelList"/>
    <dgm:cxn modelId="{B3F29C34-5454-4EF7-9A65-FF8CA67E52FF}" type="presParOf" srcId="{BC79EF4C-2957-44FA-A752-D540FADD8A14}" destId="{DCBF4A2B-208F-48A9-8D7F-1CDD380E5306}" srcOrd="2" destOrd="0" presId="urn:microsoft.com/office/officeart/2018/2/layout/IconLabelList"/>
    <dgm:cxn modelId="{E7FE8A76-FEE1-460F-BD6F-790FC4ACD01F}" type="presParOf" srcId="{8504B447-0D18-421C-8CC9-9DFAFB9BD91E}" destId="{3DF37D4B-7B67-4B06-A1BF-F9716F8622BD}" srcOrd="9" destOrd="0" presId="urn:microsoft.com/office/officeart/2018/2/layout/IconLabelList"/>
    <dgm:cxn modelId="{91DAF58E-298B-4430-AF2A-802D0D49C7D0}" type="presParOf" srcId="{8504B447-0D18-421C-8CC9-9DFAFB9BD91E}" destId="{16DEDEB9-840D-43EA-A91D-FB1A40D70981}" srcOrd="10" destOrd="0" presId="urn:microsoft.com/office/officeart/2018/2/layout/IconLabelList"/>
    <dgm:cxn modelId="{BBCD5D41-92F7-40B8-AD33-525AC9D31786}" type="presParOf" srcId="{16DEDEB9-840D-43EA-A91D-FB1A40D70981}" destId="{8CA6BB9E-AA18-4C37-8378-D8FC2D0F28A4}" srcOrd="0" destOrd="0" presId="urn:microsoft.com/office/officeart/2018/2/layout/IconLabelList"/>
    <dgm:cxn modelId="{2393A119-42F4-4882-BF82-D1211A984672}" type="presParOf" srcId="{16DEDEB9-840D-43EA-A91D-FB1A40D70981}" destId="{0D786204-6BD5-4A66-AA44-9A84AFA2F159}" srcOrd="1" destOrd="0" presId="urn:microsoft.com/office/officeart/2018/2/layout/IconLabelList"/>
    <dgm:cxn modelId="{871E6FBD-FCF3-41C0-950F-10DEC7030704}" type="presParOf" srcId="{16DEDEB9-840D-43EA-A91D-FB1A40D70981}" destId="{937C037D-B837-4946-996B-4C5EF051471D}" srcOrd="2" destOrd="0" presId="urn:microsoft.com/office/officeart/2018/2/layout/IconLabelList"/>
    <dgm:cxn modelId="{93A42635-0135-45E3-A73A-6FF0D48A8133}" type="presParOf" srcId="{8504B447-0D18-421C-8CC9-9DFAFB9BD91E}" destId="{34096825-1DDF-4908-B3C8-0B131D831CB5}" srcOrd="11" destOrd="0" presId="urn:microsoft.com/office/officeart/2018/2/layout/IconLabelList"/>
    <dgm:cxn modelId="{1B6E90F0-83AE-4504-8C85-FDE67B09A0B1}" type="presParOf" srcId="{8504B447-0D18-421C-8CC9-9DFAFB9BD91E}" destId="{67866069-7C8E-4AFC-869F-FCC54E0C9AE8}" srcOrd="12" destOrd="0" presId="urn:microsoft.com/office/officeart/2018/2/layout/IconLabelList"/>
    <dgm:cxn modelId="{BFD55083-E428-49C3-A5DD-C012CD3F71EF}" type="presParOf" srcId="{67866069-7C8E-4AFC-869F-FCC54E0C9AE8}" destId="{5901BCD2-2B4F-42A1-8E38-064DF7617FCA}" srcOrd="0" destOrd="0" presId="urn:microsoft.com/office/officeart/2018/2/layout/IconLabelList"/>
    <dgm:cxn modelId="{5CF2E717-A859-4A20-B371-A413430C2797}" type="presParOf" srcId="{67866069-7C8E-4AFC-869F-FCC54E0C9AE8}" destId="{4402D82D-3C37-4AB4-93A6-7C842A7EECC7}" srcOrd="1" destOrd="0" presId="urn:microsoft.com/office/officeart/2018/2/layout/IconLabelList"/>
    <dgm:cxn modelId="{E0E117BD-CD2B-4893-9ECA-4EE98644D33D}" type="presParOf" srcId="{67866069-7C8E-4AFC-869F-FCC54E0C9AE8}" destId="{A9243CD9-5E59-4C37-84BF-09106C3393C4}" srcOrd="2" destOrd="0" presId="urn:microsoft.com/office/officeart/2018/2/layout/IconLabelList"/>
    <dgm:cxn modelId="{F14C2DA9-65C4-4BF0-882D-8ACCC99F0A33}" type="presParOf" srcId="{8504B447-0D18-421C-8CC9-9DFAFB9BD91E}" destId="{B8126D47-BC00-4BD0-98EE-CBE65E2D6815}" srcOrd="13" destOrd="0" presId="urn:microsoft.com/office/officeart/2018/2/layout/IconLabelList"/>
    <dgm:cxn modelId="{4208DA31-7DCB-49D5-B094-1EE871CBDCB2}" type="presParOf" srcId="{8504B447-0D18-421C-8CC9-9DFAFB9BD91E}" destId="{6C1AE186-B098-4136-8D75-016453F318AF}" srcOrd="14" destOrd="0" presId="urn:microsoft.com/office/officeart/2018/2/layout/IconLabelList"/>
    <dgm:cxn modelId="{0A33DAF5-F28E-466E-8AC0-12D8B85E69CA}" type="presParOf" srcId="{6C1AE186-B098-4136-8D75-016453F318AF}" destId="{6FBA6039-52E9-4FCD-A014-88742FE537B4}" srcOrd="0" destOrd="0" presId="urn:microsoft.com/office/officeart/2018/2/layout/IconLabelList"/>
    <dgm:cxn modelId="{6DA00137-9ACC-44A7-943E-7484F0D4F9A6}" type="presParOf" srcId="{6C1AE186-B098-4136-8D75-016453F318AF}" destId="{9D24675D-8B5F-4307-96A9-C88333CCAB47}" srcOrd="1" destOrd="0" presId="urn:microsoft.com/office/officeart/2018/2/layout/IconLabelList"/>
    <dgm:cxn modelId="{BEA41226-3614-4390-969F-D935DBDF91CD}" type="presParOf" srcId="{6C1AE186-B098-4136-8D75-016453F318AF}" destId="{EA042B39-37F1-42B8-ACC2-730D2AD29B3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ABC22B-421B-4076-90C2-318693979745}" type="doc">
      <dgm:prSet loTypeId="urn:microsoft.com/office/officeart/2018/5/layout/IconCircle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6E2BEB3-7362-4BA5-9DE6-4407C3032A66}">
      <dgm:prSet/>
      <dgm:spPr/>
      <dgm:t>
        <a:bodyPr/>
        <a:lstStyle/>
        <a:p>
          <a:pPr>
            <a:lnSpc>
              <a:spcPct val="100000"/>
            </a:lnSpc>
            <a:defRPr cap="all"/>
          </a:pPr>
          <a:r>
            <a:rPr lang="en-US">
              <a:latin typeface="Arial"/>
              <a:cs typeface="Arial"/>
            </a:rPr>
            <a:t>We will explore whether there is need to provide training in technology </a:t>
          </a:r>
        </a:p>
      </dgm:t>
    </dgm:pt>
    <dgm:pt modelId="{A592024B-752A-4471-8259-630CC0F3298D}" type="parTrans" cxnId="{9B426885-E75B-44F3-B202-5E4D4CF46ECD}">
      <dgm:prSet/>
      <dgm:spPr/>
      <dgm:t>
        <a:bodyPr/>
        <a:lstStyle/>
        <a:p>
          <a:endParaRPr lang="en-US"/>
        </a:p>
      </dgm:t>
    </dgm:pt>
    <dgm:pt modelId="{53561E8D-1A8F-49A8-B140-0DBFD982B979}" type="sibTrans" cxnId="{9B426885-E75B-44F3-B202-5E4D4CF46ECD}">
      <dgm:prSet/>
      <dgm:spPr/>
      <dgm:t>
        <a:bodyPr/>
        <a:lstStyle/>
        <a:p>
          <a:endParaRPr lang="en-US"/>
        </a:p>
      </dgm:t>
    </dgm:pt>
    <dgm:pt modelId="{E06FF3B8-6BA0-46FA-9A78-265F5610A456}">
      <dgm:prSet/>
      <dgm:spPr/>
      <dgm:t>
        <a:bodyPr/>
        <a:lstStyle/>
        <a:p>
          <a:pPr>
            <a:lnSpc>
              <a:spcPct val="100000"/>
            </a:lnSpc>
            <a:defRPr cap="all"/>
          </a:pPr>
          <a:r>
            <a:rPr lang="en-US">
              <a:latin typeface="Arial"/>
              <a:cs typeface="Arial"/>
            </a:rPr>
            <a:t>Our target audience is UWTSD students </a:t>
          </a:r>
        </a:p>
      </dgm:t>
    </dgm:pt>
    <dgm:pt modelId="{20D407AA-8C4C-422A-84FD-BB10841B2D41}" type="parTrans" cxnId="{615A9EE5-4910-4484-B03D-93DB48F6C513}">
      <dgm:prSet/>
      <dgm:spPr/>
      <dgm:t>
        <a:bodyPr/>
        <a:lstStyle/>
        <a:p>
          <a:endParaRPr lang="en-US"/>
        </a:p>
      </dgm:t>
    </dgm:pt>
    <dgm:pt modelId="{A3C0CB1A-2E73-494A-8CFD-747464DC99BB}" type="sibTrans" cxnId="{615A9EE5-4910-4484-B03D-93DB48F6C513}">
      <dgm:prSet/>
      <dgm:spPr/>
      <dgm:t>
        <a:bodyPr/>
        <a:lstStyle/>
        <a:p>
          <a:endParaRPr lang="en-US"/>
        </a:p>
      </dgm:t>
    </dgm:pt>
    <dgm:pt modelId="{C6DC0556-EB43-4695-A0CE-6AECE0A245D7}" type="pres">
      <dgm:prSet presAssocID="{FEABC22B-421B-4076-90C2-318693979745}" presName="root" presStyleCnt="0">
        <dgm:presLayoutVars>
          <dgm:dir/>
          <dgm:resizeHandles val="exact"/>
        </dgm:presLayoutVars>
      </dgm:prSet>
      <dgm:spPr/>
    </dgm:pt>
    <dgm:pt modelId="{C6AB3F9B-52B1-4C08-B85E-3A2D76A53B2B}" type="pres">
      <dgm:prSet presAssocID="{26E2BEB3-7362-4BA5-9DE6-4407C3032A66}" presName="compNode" presStyleCnt="0"/>
      <dgm:spPr/>
    </dgm:pt>
    <dgm:pt modelId="{450FB731-330B-4811-8EF3-3AA4150BF084}" type="pres">
      <dgm:prSet presAssocID="{26E2BEB3-7362-4BA5-9DE6-4407C3032A66}" presName="iconBgRect" presStyleLbl="bgShp" presStyleIdx="0" presStyleCnt="2"/>
      <dgm:spPr/>
    </dgm:pt>
    <dgm:pt modelId="{A82DC28D-0D2B-40FE-BAF6-1B45FEE22860}" type="pres">
      <dgm:prSet presAssocID="{26E2BEB3-7362-4BA5-9DE6-4407C3032A6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B53D990F-17EF-47D0-8F64-7407C3EB7C96}" type="pres">
      <dgm:prSet presAssocID="{26E2BEB3-7362-4BA5-9DE6-4407C3032A66}" presName="spaceRect" presStyleCnt="0"/>
      <dgm:spPr/>
    </dgm:pt>
    <dgm:pt modelId="{F83F212B-28B9-4D54-AE1C-7687D9256C04}" type="pres">
      <dgm:prSet presAssocID="{26E2BEB3-7362-4BA5-9DE6-4407C3032A66}" presName="textRect" presStyleLbl="revTx" presStyleIdx="0" presStyleCnt="2">
        <dgm:presLayoutVars>
          <dgm:chMax val="1"/>
          <dgm:chPref val="1"/>
        </dgm:presLayoutVars>
      </dgm:prSet>
      <dgm:spPr/>
    </dgm:pt>
    <dgm:pt modelId="{DF35B918-43DA-4FDE-904F-99E49072370D}" type="pres">
      <dgm:prSet presAssocID="{53561E8D-1A8F-49A8-B140-0DBFD982B979}" presName="sibTrans" presStyleCnt="0"/>
      <dgm:spPr/>
    </dgm:pt>
    <dgm:pt modelId="{971411A4-CC51-41ED-9C8C-529158167E52}" type="pres">
      <dgm:prSet presAssocID="{E06FF3B8-6BA0-46FA-9A78-265F5610A456}" presName="compNode" presStyleCnt="0"/>
      <dgm:spPr/>
    </dgm:pt>
    <dgm:pt modelId="{C5F41087-64C2-4A2B-8E12-36DDF216B6D9}" type="pres">
      <dgm:prSet presAssocID="{E06FF3B8-6BA0-46FA-9A78-265F5610A456}" presName="iconBgRect" presStyleLbl="bgShp" presStyleIdx="1" presStyleCnt="2"/>
      <dgm:spPr/>
    </dgm:pt>
    <dgm:pt modelId="{339731EA-8EC5-419E-BA88-F44B605F7BD3}" type="pres">
      <dgm:prSet presAssocID="{E06FF3B8-6BA0-46FA-9A78-265F5610A45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5694B5B8-1F29-47C3-BA3B-07BDF1B02BE6}" type="pres">
      <dgm:prSet presAssocID="{E06FF3B8-6BA0-46FA-9A78-265F5610A456}" presName="spaceRect" presStyleCnt="0"/>
      <dgm:spPr/>
    </dgm:pt>
    <dgm:pt modelId="{B773D9F8-521A-4A9B-A1DB-0C134D5FF97F}" type="pres">
      <dgm:prSet presAssocID="{E06FF3B8-6BA0-46FA-9A78-265F5610A456}" presName="textRect" presStyleLbl="revTx" presStyleIdx="1" presStyleCnt="2">
        <dgm:presLayoutVars>
          <dgm:chMax val="1"/>
          <dgm:chPref val="1"/>
        </dgm:presLayoutVars>
      </dgm:prSet>
      <dgm:spPr/>
    </dgm:pt>
  </dgm:ptLst>
  <dgm:cxnLst>
    <dgm:cxn modelId="{6BD7A944-936D-44E9-B70E-4A1F1CBE5929}" type="presOf" srcId="{26E2BEB3-7362-4BA5-9DE6-4407C3032A66}" destId="{F83F212B-28B9-4D54-AE1C-7687D9256C04}" srcOrd="0" destOrd="0" presId="urn:microsoft.com/office/officeart/2018/5/layout/IconCircleLabelList"/>
    <dgm:cxn modelId="{4E67856B-D66A-4E81-9BF1-1D3B4B56AD90}" type="presOf" srcId="{FEABC22B-421B-4076-90C2-318693979745}" destId="{C6DC0556-EB43-4695-A0CE-6AECE0A245D7}" srcOrd="0" destOrd="0" presId="urn:microsoft.com/office/officeart/2018/5/layout/IconCircleLabelList"/>
    <dgm:cxn modelId="{9B426885-E75B-44F3-B202-5E4D4CF46ECD}" srcId="{FEABC22B-421B-4076-90C2-318693979745}" destId="{26E2BEB3-7362-4BA5-9DE6-4407C3032A66}" srcOrd="0" destOrd="0" parTransId="{A592024B-752A-4471-8259-630CC0F3298D}" sibTransId="{53561E8D-1A8F-49A8-B140-0DBFD982B979}"/>
    <dgm:cxn modelId="{615A9EE5-4910-4484-B03D-93DB48F6C513}" srcId="{FEABC22B-421B-4076-90C2-318693979745}" destId="{E06FF3B8-6BA0-46FA-9A78-265F5610A456}" srcOrd="1" destOrd="0" parTransId="{20D407AA-8C4C-422A-84FD-BB10841B2D41}" sibTransId="{A3C0CB1A-2E73-494A-8CFD-747464DC99BB}"/>
    <dgm:cxn modelId="{2DF7FAE5-4517-4F50-84A6-0F9FF7822FC1}" type="presOf" srcId="{E06FF3B8-6BA0-46FA-9A78-265F5610A456}" destId="{B773D9F8-521A-4A9B-A1DB-0C134D5FF97F}" srcOrd="0" destOrd="0" presId="urn:microsoft.com/office/officeart/2018/5/layout/IconCircleLabelList"/>
    <dgm:cxn modelId="{A6E247AA-4112-4110-B707-0184A78E3C1C}" type="presParOf" srcId="{C6DC0556-EB43-4695-A0CE-6AECE0A245D7}" destId="{C6AB3F9B-52B1-4C08-B85E-3A2D76A53B2B}" srcOrd="0" destOrd="0" presId="urn:microsoft.com/office/officeart/2018/5/layout/IconCircleLabelList"/>
    <dgm:cxn modelId="{5E5F77EA-F112-4936-9C4C-0FAF7BD1C86D}" type="presParOf" srcId="{C6AB3F9B-52B1-4C08-B85E-3A2D76A53B2B}" destId="{450FB731-330B-4811-8EF3-3AA4150BF084}" srcOrd="0" destOrd="0" presId="urn:microsoft.com/office/officeart/2018/5/layout/IconCircleLabelList"/>
    <dgm:cxn modelId="{E98DAC60-3D66-48A9-AC55-90DA866D6A36}" type="presParOf" srcId="{C6AB3F9B-52B1-4C08-B85E-3A2D76A53B2B}" destId="{A82DC28D-0D2B-40FE-BAF6-1B45FEE22860}" srcOrd="1" destOrd="0" presId="urn:microsoft.com/office/officeart/2018/5/layout/IconCircleLabelList"/>
    <dgm:cxn modelId="{52BA8EAF-3ED0-498F-ABE0-27C5E4053698}" type="presParOf" srcId="{C6AB3F9B-52B1-4C08-B85E-3A2D76A53B2B}" destId="{B53D990F-17EF-47D0-8F64-7407C3EB7C96}" srcOrd="2" destOrd="0" presId="urn:microsoft.com/office/officeart/2018/5/layout/IconCircleLabelList"/>
    <dgm:cxn modelId="{1E12A883-D1CE-48DC-8C74-3B64CA6B252F}" type="presParOf" srcId="{C6AB3F9B-52B1-4C08-B85E-3A2D76A53B2B}" destId="{F83F212B-28B9-4D54-AE1C-7687D9256C04}" srcOrd="3" destOrd="0" presId="urn:microsoft.com/office/officeart/2018/5/layout/IconCircleLabelList"/>
    <dgm:cxn modelId="{EC87CE6C-B4E3-4BCB-A063-33EF3F7449FC}" type="presParOf" srcId="{C6DC0556-EB43-4695-A0CE-6AECE0A245D7}" destId="{DF35B918-43DA-4FDE-904F-99E49072370D}" srcOrd="1" destOrd="0" presId="urn:microsoft.com/office/officeart/2018/5/layout/IconCircleLabelList"/>
    <dgm:cxn modelId="{59E659F9-F20C-41AA-AD2D-6EDEEB504470}" type="presParOf" srcId="{C6DC0556-EB43-4695-A0CE-6AECE0A245D7}" destId="{971411A4-CC51-41ED-9C8C-529158167E52}" srcOrd="2" destOrd="0" presId="urn:microsoft.com/office/officeart/2018/5/layout/IconCircleLabelList"/>
    <dgm:cxn modelId="{2D5A6382-BB9E-442D-A2B0-9F5CD093B0B8}" type="presParOf" srcId="{971411A4-CC51-41ED-9C8C-529158167E52}" destId="{C5F41087-64C2-4A2B-8E12-36DDF216B6D9}" srcOrd="0" destOrd="0" presId="urn:microsoft.com/office/officeart/2018/5/layout/IconCircleLabelList"/>
    <dgm:cxn modelId="{39AB3C33-D357-4953-B0D5-4E3418BB8F3E}" type="presParOf" srcId="{971411A4-CC51-41ED-9C8C-529158167E52}" destId="{339731EA-8EC5-419E-BA88-F44B605F7BD3}" srcOrd="1" destOrd="0" presId="urn:microsoft.com/office/officeart/2018/5/layout/IconCircleLabelList"/>
    <dgm:cxn modelId="{49114109-654C-4D8D-B202-C28C502ABB79}" type="presParOf" srcId="{971411A4-CC51-41ED-9C8C-529158167E52}" destId="{5694B5B8-1F29-47C3-BA3B-07BDF1B02BE6}" srcOrd="2" destOrd="0" presId="urn:microsoft.com/office/officeart/2018/5/layout/IconCircleLabelList"/>
    <dgm:cxn modelId="{859B94F4-F9D8-4FEE-A529-89CB5D45BAF6}" type="presParOf" srcId="{971411A4-CC51-41ED-9C8C-529158167E52}" destId="{B773D9F8-521A-4A9B-A1DB-0C134D5FF97F}"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1DCEFF7-DDE8-4AE8-9621-99348ED0998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D734E05-1504-4F7C-BB66-5C3F4DBDCB86}">
      <dgm:prSet/>
      <dgm:spPr/>
      <dgm:t>
        <a:bodyPr/>
        <a:lstStyle/>
        <a:p>
          <a:r>
            <a:rPr lang="en-US">
              <a:latin typeface="Arial"/>
              <a:cs typeface="Arial"/>
            </a:rPr>
            <a:t>Integrity, fairness and open-mindedness</a:t>
          </a:r>
        </a:p>
      </dgm:t>
    </dgm:pt>
    <dgm:pt modelId="{15B0788C-0B87-4E06-BC3A-5483A727A606}" type="parTrans" cxnId="{66D75D6E-D290-4FA3-BB37-F48B54824E19}">
      <dgm:prSet/>
      <dgm:spPr/>
      <dgm:t>
        <a:bodyPr/>
        <a:lstStyle/>
        <a:p>
          <a:endParaRPr lang="en-US"/>
        </a:p>
      </dgm:t>
    </dgm:pt>
    <dgm:pt modelId="{27614DD2-92EE-43FF-8914-D59D8045CA5A}" type="sibTrans" cxnId="{66D75D6E-D290-4FA3-BB37-F48B54824E19}">
      <dgm:prSet/>
      <dgm:spPr/>
      <dgm:t>
        <a:bodyPr/>
        <a:lstStyle/>
        <a:p>
          <a:endParaRPr lang="en-US"/>
        </a:p>
      </dgm:t>
    </dgm:pt>
    <dgm:pt modelId="{2B2E6481-FCBD-4F01-AE01-BAAD7F158157}">
      <dgm:prSet/>
      <dgm:spPr/>
      <dgm:t>
        <a:bodyPr/>
        <a:lstStyle/>
        <a:p>
          <a:r>
            <a:rPr lang="en-US">
              <a:latin typeface="Arial"/>
              <a:cs typeface="Arial"/>
            </a:rPr>
            <a:t>Privacy of those tasking part</a:t>
          </a:r>
        </a:p>
      </dgm:t>
    </dgm:pt>
    <dgm:pt modelId="{0A366A73-88AB-41D2-8330-1F228AAFB4AC}" type="parTrans" cxnId="{4F582664-4330-40EE-97B5-696583B5782F}">
      <dgm:prSet/>
      <dgm:spPr/>
      <dgm:t>
        <a:bodyPr/>
        <a:lstStyle/>
        <a:p>
          <a:endParaRPr lang="en-US"/>
        </a:p>
      </dgm:t>
    </dgm:pt>
    <dgm:pt modelId="{ACF86881-76CB-4EDA-BD60-851AD613BB39}" type="sibTrans" cxnId="{4F582664-4330-40EE-97B5-696583B5782F}">
      <dgm:prSet/>
      <dgm:spPr/>
      <dgm:t>
        <a:bodyPr/>
        <a:lstStyle/>
        <a:p>
          <a:endParaRPr lang="en-US"/>
        </a:p>
      </dgm:t>
    </dgm:pt>
    <dgm:pt modelId="{3697AA90-FCAD-4C18-8CF4-195AF0E9B8E1}">
      <dgm:prSet/>
      <dgm:spPr/>
      <dgm:t>
        <a:bodyPr/>
        <a:lstStyle/>
        <a:p>
          <a:r>
            <a:rPr lang="en-US">
              <a:latin typeface="Arial"/>
              <a:cs typeface="Arial"/>
            </a:rPr>
            <a:t>Respect for others</a:t>
          </a:r>
        </a:p>
      </dgm:t>
    </dgm:pt>
    <dgm:pt modelId="{675CD496-4673-4109-8E5D-34604472EF68}" type="parTrans" cxnId="{98A01B83-C135-410F-9ADA-253633A65AF9}">
      <dgm:prSet/>
      <dgm:spPr/>
      <dgm:t>
        <a:bodyPr/>
        <a:lstStyle/>
        <a:p>
          <a:endParaRPr lang="en-US"/>
        </a:p>
      </dgm:t>
    </dgm:pt>
    <dgm:pt modelId="{B14248B6-C0A3-4D64-A698-8D228166F62F}" type="sibTrans" cxnId="{98A01B83-C135-410F-9ADA-253633A65AF9}">
      <dgm:prSet/>
      <dgm:spPr/>
      <dgm:t>
        <a:bodyPr/>
        <a:lstStyle/>
        <a:p>
          <a:endParaRPr lang="en-US"/>
        </a:p>
      </dgm:t>
    </dgm:pt>
    <dgm:pt modelId="{F1FE3F2E-DA37-43F1-9DEE-331B5BA12994}">
      <dgm:prSet/>
      <dgm:spPr/>
      <dgm:t>
        <a:bodyPr/>
        <a:lstStyle/>
        <a:p>
          <a:r>
            <a:rPr lang="en-US">
              <a:latin typeface="Arial"/>
              <a:cs typeface="Arial"/>
            </a:rPr>
            <a:t>Voluntary nature of participation and right to withdraw</a:t>
          </a:r>
        </a:p>
      </dgm:t>
    </dgm:pt>
    <dgm:pt modelId="{5157D545-862D-476D-B275-E383889B3DA3}" type="parTrans" cxnId="{856746D4-DFC3-47F1-B496-FBE2396707C6}">
      <dgm:prSet/>
      <dgm:spPr/>
      <dgm:t>
        <a:bodyPr/>
        <a:lstStyle/>
        <a:p>
          <a:endParaRPr lang="en-US"/>
        </a:p>
      </dgm:t>
    </dgm:pt>
    <dgm:pt modelId="{8412FBD6-A651-47B8-8F17-1D870B3EC66D}" type="sibTrans" cxnId="{856746D4-DFC3-47F1-B496-FBE2396707C6}">
      <dgm:prSet/>
      <dgm:spPr/>
      <dgm:t>
        <a:bodyPr/>
        <a:lstStyle/>
        <a:p>
          <a:endParaRPr lang="en-US"/>
        </a:p>
      </dgm:t>
    </dgm:pt>
    <dgm:pt modelId="{E13D06FC-B6E4-4983-A4E5-420427474F5A}">
      <dgm:prSet/>
      <dgm:spPr/>
      <dgm:t>
        <a:bodyPr/>
        <a:lstStyle/>
        <a:p>
          <a:r>
            <a:rPr lang="en-US">
              <a:latin typeface="Arial"/>
              <a:cs typeface="Arial"/>
            </a:rPr>
            <a:t>Avoidance of harm</a:t>
          </a:r>
        </a:p>
      </dgm:t>
    </dgm:pt>
    <dgm:pt modelId="{11F0473B-2523-44B5-9FE5-E301AA668894}" type="parTrans" cxnId="{C23FD134-D428-40FE-9163-45D040648F51}">
      <dgm:prSet/>
      <dgm:spPr/>
      <dgm:t>
        <a:bodyPr/>
        <a:lstStyle/>
        <a:p>
          <a:endParaRPr lang="en-US"/>
        </a:p>
      </dgm:t>
    </dgm:pt>
    <dgm:pt modelId="{23912240-0649-4F33-81D4-B75C4644F538}" type="sibTrans" cxnId="{C23FD134-D428-40FE-9163-45D040648F51}">
      <dgm:prSet/>
      <dgm:spPr/>
      <dgm:t>
        <a:bodyPr/>
        <a:lstStyle/>
        <a:p>
          <a:endParaRPr lang="en-US"/>
        </a:p>
      </dgm:t>
    </dgm:pt>
    <dgm:pt modelId="{BDB81C39-489C-48F0-A6B4-003600D8158F}">
      <dgm:prSet/>
      <dgm:spPr/>
      <dgm:t>
        <a:bodyPr/>
        <a:lstStyle/>
        <a:p>
          <a:r>
            <a:rPr lang="en-US">
              <a:latin typeface="Arial"/>
              <a:cs typeface="Arial"/>
            </a:rPr>
            <a:t>Informed consent of those taking part</a:t>
          </a:r>
        </a:p>
      </dgm:t>
    </dgm:pt>
    <dgm:pt modelId="{8D7DC4C2-04C0-4C3B-8F51-732A0DE4085E}" type="parTrans" cxnId="{53BE4799-7886-4809-AF40-26AAFB22CA15}">
      <dgm:prSet/>
      <dgm:spPr/>
      <dgm:t>
        <a:bodyPr/>
        <a:lstStyle/>
        <a:p>
          <a:endParaRPr lang="en-US"/>
        </a:p>
      </dgm:t>
    </dgm:pt>
    <dgm:pt modelId="{F399582E-601D-4D2C-809E-40D7A7A1013A}" type="sibTrans" cxnId="{53BE4799-7886-4809-AF40-26AAFB22CA15}">
      <dgm:prSet/>
      <dgm:spPr/>
      <dgm:t>
        <a:bodyPr/>
        <a:lstStyle/>
        <a:p>
          <a:endParaRPr lang="en-US"/>
        </a:p>
      </dgm:t>
    </dgm:pt>
    <dgm:pt modelId="{D27E1BF4-6B83-49D5-B3AA-7014ABD14741}">
      <dgm:prSet/>
      <dgm:spPr/>
      <dgm:t>
        <a:bodyPr/>
        <a:lstStyle/>
        <a:p>
          <a:pPr rtl="0"/>
          <a:r>
            <a:rPr lang="en-US">
              <a:latin typeface="Arial"/>
              <a:cs typeface="Arial"/>
            </a:rPr>
            <a:t>Ensuring confidentiality of data and maintenance of anonymity</a:t>
          </a:r>
        </a:p>
      </dgm:t>
    </dgm:pt>
    <dgm:pt modelId="{A2DE9C86-6A35-4DA2-8A1D-0D17EDE8BCE0}" type="parTrans" cxnId="{90BCEC9E-1817-47F6-8D3B-C8B75CF1EB6D}">
      <dgm:prSet/>
      <dgm:spPr/>
      <dgm:t>
        <a:bodyPr/>
        <a:lstStyle/>
        <a:p>
          <a:endParaRPr lang="en-US"/>
        </a:p>
      </dgm:t>
    </dgm:pt>
    <dgm:pt modelId="{2E23C640-1F7E-45E0-B28F-C1BEC6EAA012}" type="sibTrans" cxnId="{90BCEC9E-1817-47F6-8D3B-C8B75CF1EB6D}">
      <dgm:prSet/>
      <dgm:spPr/>
      <dgm:t>
        <a:bodyPr/>
        <a:lstStyle/>
        <a:p>
          <a:endParaRPr lang="en-US"/>
        </a:p>
      </dgm:t>
    </dgm:pt>
    <dgm:pt modelId="{93676377-8DF5-47FA-90D8-9CA3CB976C6F}">
      <dgm:prSet/>
      <dgm:spPr/>
      <dgm:t>
        <a:bodyPr/>
        <a:lstStyle/>
        <a:p>
          <a:pPr rtl="0"/>
          <a:r>
            <a:rPr lang="en-US">
              <a:latin typeface="Arial"/>
              <a:cs typeface="Arial"/>
            </a:rPr>
            <a:t>Accurate analysis of data and reporting of findings</a:t>
          </a:r>
        </a:p>
      </dgm:t>
    </dgm:pt>
    <dgm:pt modelId="{2C6FB3CF-5A0A-4B10-A73D-5253672AC9C4}" type="parTrans" cxnId="{724D811D-DCB0-46A6-837B-65E131AFD227}">
      <dgm:prSet/>
      <dgm:spPr/>
      <dgm:t>
        <a:bodyPr/>
        <a:lstStyle/>
        <a:p>
          <a:endParaRPr lang="en-US"/>
        </a:p>
      </dgm:t>
    </dgm:pt>
    <dgm:pt modelId="{E45BF94D-F97E-4242-A226-03245CDEC557}" type="sibTrans" cxnId="{724D811D-DCB0-46A6-837B-65E131AFD227}">
      <dgm:prSet/>
      <dgm:spPr/>
      <dgm:t>
        <a:bodyPr/>
        <a:lstStyle/>
        <a:p>
          <a:endParaRPr lang="en-US"/>
        </a:p>
      </dgm:t>
    </dgm:pt>
    <dgm:pt modelId="{E839A44B-C641-4AA5-A4CB-8452DD93041F}">
      <dgm:prSet/>
      <dgm:spPr/>
      <dgm:t>
        <a:bodyPr/>
        <a:lstStyle/>
        <a:p>
          <a:r>
            <a:rPr lang="en-US">
              <a:latin typeface="Arial"/>
              <a:cs typeface="Arial"/>
            </a:rPr>
            <a:t>Uphold data protection laws</a:t>
          </a:r>
        </a:p>
      </dgm:t>
    </dgm:pt>
    <dgm:pt modelId="{895F121C-7FD5-4294-9942-A8836F8141EE}" type="parTrans" cxnId="{01AC92C1-628E-4612-84DF-452A370066CC}">
      <dgm:prSet/>
      <dgm:spPr/>
      <dgm:t>
        <a:bodyPr/>
        <a:lstStyle/>
        <a:p>
          <a:endParaRPr lang="en-US"/>
        </a:p>
      </dgm:t>
    </dgm:pt>
    <dgm:pt modelId="{898533E7-8772-41CB-B8DF-21ED26E015ED}" type="sibTrans" cxnId="{01AC92C1-628E-4612-84DF-452A370066CC}">
      <dgm:prSet/>
      <dgm:spPr/>
      <dgm:t>
        <a:bodyPr/>
        <a:lstStyle/>
        <a:p>
          <a:endParaRPr lang="en-US"/>
        </a:p>
      </dgm:t>
    </dgm:pt>
    <dgm:pt modelId="{138E8ECE-F6B8-42FD-AE0B-CE07B548609F}">
      <dgm:prSet/>
      <dgm:spPr/>
      <dgm:t>
        <a:bodyPr/>
        <a:lstStyle/>
        <a:p>
          <a:r>
            <a:rPr lang="en-US">
              <a:latin typeface="Arial"/>
              <a:cs typeface="Arial"/>
            </a:rPr>
            <a:t>Ensure the safety of the researcher</a:t>
          </a:r>
        </a:p>
      </dgm:t>
    </dgm:pt>
    <dgm:pt modelId="{2664EAE4-5459-484A-BA65-37E52430D2AA}" type="parTrans" cxnId="{70A2E73F-7AD6-4578-A356-1CE1289B7399}">
      <dgm:prSet/>
      <dgm:spPr/>
      <dgm:t>
        <a:bodyPr/>
        <a:lstStyle/>
        <a:p>
          <a:endParaRPr lang="en-US"/>
        </a:p>
      </dgm:t>
    </dgm:pt>
    <dgm:pt modelId="{40292F99-71F2-40C1-8A42-71CDB63C76E7}" type="sibTrans" cxnId="{70A2E73F-7AD6-4578-A356-1CE1289B7399}">
      <dgm:prSet/>
      <dgm:spPr/>
      <dgm:t>
        <a:bodyPr/>
        <a:lstStyle/>
        <a:p>
          <a:endParaRPr lang="en-US"/>
        </a:p>
      </dgm:t>
    </dgm:pt>
    <dgm:pt modelId="{C323A18A-E9F5-4B04-A92D-F2C01E3806A8}" type="pres">
      <dgm:prSet presAssocID="{31DCEFF7-DDE8-4AE8-9621-99348ED09988}" presName="vert0" presStyleCnt="0">
        <dgm:presLayoutVars>
          <dgm:dir/>
          <dgm:animOne val="branch"/>
          <dgm:animLvl val="lvl"/>
        </dgm:presLayoutVars>
      </dgm:prSet>
      <dgm:spPr/>
    </dgm:pt>
    <dgm:pt modelId="{DB644F5D-3DC2-4906-8465-AB05A752A37B}" type="pres">
      <dgm:prSet presAssocID="{7D734E05-1504-4F7C-BB66-5C3F4DBDCB86}" presName="thickLine" presStyleLbl="alignNode1" presStyleIdx="0" presStyleCnt="10"/>
      <dgm:spPr/>
    </dgm:pt>
    <dgm:pt modelId="{8355D48C-10FB-4A8E-992A-E2C76D00CBDE}" type="pres">
      <dgm:prSet presAssocID="{7D734E05-1504-4F7C-BB66-5C3F4DBDCB86}" presName="horz1" presStyleCnt="0"/>
      <dgm:spPr/>
    </dgm:pt>
    <dgm:pt modelId="{F922BFA1-8634-4B7D-997C-DE9CA2E4E685}" type="pres">
      <dgm:prSet presAssocID="{7D734E05-1504-4F7C-BB66-5C3F4DBDCB86}" presName="tx1" presStyleLbl="revTx" presStyleIdx="0" presStyleCnt="10"/>
      <dgm:spPr/>
    </dgm:pt>
    <dgm:pt modelId="{E41C93D7-03DE-4B99-A5E6-B43FB2087646}" type="pres">
      <dgm:prSet presAssocID="{7D734E05-1504-4F7C-BB66-5C3F4DBDCB86}" presName="vert1" presStyleCnt="0"/>
      <dgm:spPr/>
    </dgm:pt>
    <dgm:pt modelId="{3B078EB4-A07E-4B8D-8C83-5FEB19EF379E}" type="pres">
      <dgm:prSet presAssocID="{2B2E6481-FCBD-4F01-AE01-BAAD7F158157}" presName="thickLine" presStyleLbl="alignNode1" presStyleIdx="1" presStyleCnt="10"/>
      <dgm:spPr/>
    </dgm:pt>
    <dgm:pt modelId="{33DF5C69-A103-4FAE-8EF9-A2C8E2CE6589}" type="pres">
      <dgm:prSet presAssocID="{2B2E6481-FCBD-4F01-AE01-BAAD7F158157}" presName="horz1" presStyleCnt="0"/>
      <dgm:spPr/>
    </dgm:pt>
    <dgm:pt modelId="{822632EE-36F5-40D5-9F34-D7298AD12B52}" type="pres">
      <dgm:prSet presAssocID="{2B2E6481-FCBD-4F01-AE01-BAAD7F158157}" presName="tx1" presStyleLbl="revTx" presStyleIdx="1" presStyleCnt="10"/>
      <dgm:spPr/>
    </dgm:pt>
    <dgm:pt modelId="{F90E33A3-DDFA-4938-AACE-DCCFC3ACB5C3}" type="pres">
      <dgm:prSet presAssocID="{2B2E6481-FCBD-4F01-AE01-BAAD7F158157}" presName="vert1" presStyleCnt="0"/>
      <dgm:spPr/>
    </dgm:pt>
    <dgm:pt modelId="{11B2A6A0-90F6-43C3-9F9F-56C211672406}" type="pres">
      <dgm:prSet presAssocID="{3697AA90-FCAD-4C18-8CF4-195AF0E9B8E1}" presName="thickLine" presStyleLbl="alignNode1" presStyleIdx="2" presStyleCnt="10"/>
      <dgm:spPr/>
    </dgm:pt>
    <dgm:pt modelId="{34DB3D6A-773C-4005-A964-09679B066C07}" type="pres">
      <dgm:prSet presAssocID="{3697AA90-FCAD-4C18-8CF4-195AF0E9B8E1}" presName="horz1" presStyleCnt="0"/>
      <dgm:spPr/>
    </dgm:pt>
    <dgm:pt modelId="{7287FA64-FEB4-4944-B117-32ACAFFDDA52}" type="pres">
      <dgm:prSet presAssocID="{3697AA90-FCAD-4C18-8CF4-195AF0E9B8E1}" presName="tx1" presStyleLbl="revTx" presStyleIdx="2" presStyleCnt="10"/>
      <dgm:spPr/>
    </dgm:pt>
    <dgm:pt modelId="{905B78E3-2415-4F8C-A9D7-C5D20E8A33D1}" type="pres">
      <dgm:prSet presAssocID="{3697AA90-FCAD-4C18-8CF4-195AF0E9B8E1}" presName="vert1" presStyleCnt="0"/>
      <dgm:spPr/>
    </dgm:pt>
    <dgm:pt modelId="{47D0D23E-8752-4FFA-ABB9-46433AA22E58}" type="pres">
      <dgm:prSet presAssocID="{F1FE3F2E-DA37-43F1-9DEE-331B5BA12994}" presName="thickLine" presStyleLbl="alignNode1" presStyleIdx="3" presStyleCnt="10"/>
      <dgm:spPr/>
    </dgm:pt>
    <dgm:pt modelId="{A18DC8AC-9228-4242-90FC-3AA500641720}" type="pres">
      <dgm:prSet presAssocID="{F1FE3F2E-DA37-43F1-9DEE-331B5BA12994}" presName="horz1" presStyleCnt="0"/>
      <dgm:spPr/>
    </dgm:pt>
    <dgm:pt modelId="{F9108018-31E5-4D1C-85F3-6C0CEB013166}" type="pres">
      <dgm:prSet presAssocID="{F1FE3F2E-DA37-43F1-9DEE-331B5BA12994}" presName="tx1" presStyleLbl="revTx" presStyleIdx="3" presStyleCnt="10"/>
      <dgm:spPr/>
    </dgm:pt>
    <dgm:pt modelId="{5E90A31D-FACC-4BBB-A945-00C4EAF2BB03}" type="pres">
      <dgm:prSet presAssocID="{F1FE3F2E-DA37-43F1-9DEE-331B5BA12994}" presName="vert1" presStyleCnt="0"/>
      <dgm:spPr/>
    </dgm:pt>
    <dgm:pt modelId="{05918D2B-E286-47BD-A798-3275038EC3B3}" type="pres">
      <dgm:prSet presAssocID="{E13D06FC-B6E4-4983-A4E5-420427474F5A}" presName="thickLine" presStyleLbl="alignNode1" presStyleIdx="4" presStyleCnt="10"/>
      <dgm:spPr/>
    </dgm:pt>
    <dgm:pt modelId="{7DB9FB94-1E45-4834-9F19-7F2C9BDEDE7B}" type="pres">
      <dgm:prSet presAssocID="{E13D06FC-B6E4-4983-A4E5-420427474F5A}" presName="horz1" presStyleCnt="0"/>
      <dgm:spPr/>
    </dgm:pt>
    <dgm:pt modelId="{1A78A865-8A2A-4A1C-9010-2044FD2B3D1D}" type="pres">
      <dgm:prSet presAssocID="{E13D06FC-B6E4-4983-A4E5-420427474F5A}" presName="tx1" presStyleLbl="revTx" presStyleIdx="4" presStyleCnt="10"/>
      <dgm:spPr/>
    </dgm:pt>
    <dgm:pt modelId="{601329B8-1E67-4E21-A4E9-4F370974CD40}" type="pres">
      <dgm:prSet presAssocID="{E13D06FC-B6E4-4983-A4E5-420427474F5A}" presName="vert1" presStyleCnt="0"/>
      <dgm:spPr/>
    </dgm:pt>
    <dgm:pt modelId="{54ECA105-69AD-4338-9E53-EA6492D536DC}" type="pres">
      <dgm:prSet presAssocID="{BDB81C39-489C-48F0-A6B4-003600D8158F}" presName="thickLine" presStyleLbl="alignNode1" presStyleIdx="5" presStyleCnt="10"/>
      <dgm:spPr/>
    </dgm:pt>
    <dgm:pt modelId="{E94D5D00-3297-4543-9F40-4A7C9636AD13}" type="pres">
      <dgm:prSet presAssocID="{BDB81C39-489C-48F0-A6B4-003600D8158F}" presName="horz1" presStyleCnt="0"/>
      <dgm:spPr/>
    </dgm:pt>
    <dgm:pt modelId="{F4893F37-34C1-463F-812F-8F59D5236CB7}" type="pres">
      <dgm:prSet presAssocID="{BDB81C39-489C-48F0-A6B4-003600D8158F}" presName="tx1" presStyleLbl="revTx" presStyleIdx="5" presStyleCnt="10"/>
      <dgm:spPr/>
    </dgm:pt>
    <dgm:pt modelId="{10D43614-B67F-4F88-A260-724A23236F4E}" type="pres">
      <dgm:prSet presAssocID="{BDB81C39-489C-48F0-A6B4-003600D8158F}" presName="vert1" presStyleCnt="0"/>
      <dgm:spPr/>
    </dgm:pt>
    <dgm:pt modelId="{DBFB83EC-C1A9-415D-B9BC-DD0BEEBB91DF}" type="pres">
      <dgm:prSet presAssocID="{D27E1BF4-6B83-49D5-B3AA-7014ABD14741}" presName="thickLine" presStyleLbl="alignNode1" presStyleIdx="6" presStyleCnt="10"/>
      <dgm:spPr/>
    </dgm:pt>
    <dgm:pt modelId="{2815346A-B7CD-48D9-B6B8-7D4F70889422}" type="pres">
      <dgm:prSet presAssocID="{D27E1BF4-6B83-49D5-B3AA-7014ABD14741}" presName="horz1" presStyleCnt="0"/>
      <dgm:spPr/>
    </dgm:pt>
    <dgm:pt modelId="{BAA5F3CE-70F5-4C17-B771-5D1B773F4DC7}" type="pres">
      <dgm:prSet presAssocID="{D27E1BF4-6B83-49D5-B3AA-7014ABD14741}" presName="tx1" presStyleLbl="revTx" presStyleIdx="6" presStyleCnt="10"/>
      <dgm:spPr/>
    </dgm:pt>
    <dgm:pt modelId="{7D365687-E5C1-4A9D-872D-688AD43A79ED}" type="pres">
      <dgm:prSet presAssocID="{D27E1BF4-6B83-49D5-B3AA-7014ABD14741}" presName="vert1" presStyleCnt="0"/>
      <dgm:spPr/>
    </dgm:pt>
    <dgm:pt modelId="{F9AF1D1A-C1EB-42E4-939B-F1EE73A2E309}" type="pres">
      <dgm:prSet presAssocID="{93676377-8DF5-47FA-90D8-9CA3CB976C6F}" presName="thickLine" presStyleLbl="alignNode1" presStyleIdx="7" presStyleCnt="10"/>
      <dgm:spPr/>
    </dgm:pt>
    <dgm:pt modelId="{0A2E30DF-75C4-419C-A1A2-603D27C0C5C0}" type="pres">
      <dgm:prSet presAssocID="{93676377-8DF5-47FA-90D8-9CA3CB976C6F}" presName="horz1" presStyleCnt="0"/>
      <dgm:spPr/>
    </dgm:pt>
    <dgm:pt modelId="{8AD28D33-2ADB-4CA2-9262-86179694E19D}" type="pres">
      <dgm:prSet presAssocID="{93676377-8DF5-47FA-90D8-9CA3CB976C6F}" presName="tx1" presStyleLbl="revTx" presStyleIdx="7" presStyleCnt="10"/>
      <dgm:spPr/>
    </dgm:pt>
    <dgm:pt modelId="{779F5367-A639-4517-B415-FDA699F32B8D}" type="pres">
      <dgm:prSet presAssocID="{93676377-8DF5-47FA-90D8-9CA3CB976C6F}" presName="vert1" presStyleCnt="0"/>
      <dgm:spPr/>
    </dgm:pt>
    <dgm:pt modelId="{21634061-9F4C-48A5-9E1B-7FE0A8892090}" type="pres">
      <dgm:prSet presAssocID="{E839A44B-C641-4AA5-A4CB-8452DD93041F}" presName="thickLine" presStyleLbl="alignNode1" presStyleIdx="8" presStyleCnt="10"/>
      <dgm:spPr/>
    </dgm:pt>
    <dgm:pt modelId="{9DAE21A5-FEE5-411E-B7B1-666001D63110}" type="pres">
      <dgm:prSet presAssocID="{E839A44B-C641-4AA5-A4CB-8452DD93041F}" presName="horz1" presStyleCnt="0"/>
      <dgm:spPr/>
    </dgm:pt>
    <dgm:pt modelId="{11999354-4C85-4346-BF07-4C338DDD4900}" type="pres">
      <dgm:prSet presAssocID="{E839A44B-C641-4AA5-A4CB-8452DD93041F}" presName="tx1" presStyleLbl="revTx" presStyleIdx="8" presStyleCnt="10"/>
      <dgm:spPr/>
    </dgm:pt>
    <dgm:pt modelId="{45683146-7179-491C-8302-74037A617B65}" type="pres">
      <dgm:prSet presAssocID="{E839A44B-C641-4AA5-A4CB-8452DD93041F}" presName="vert1" presStyleCnt="0"/>
      <dgm:spPr/>
    </dgm:pt>
    <dgm:pt modelId="{2D6B642B-5DC5-4DED-A397-7EB592C91564}" type="pres">
      <dgm:prSet presAssocID="{138E8ECE-F6B8-42FD-AE0B-CE07B548609F}" presName="thickLine" presStyleLbl="alignNode1" presStyleIdx="9" presStyleCnt="10"/>
      <dgm:spPr/>
    </dgm:pt>
    <dgm:pt modelId="{5786B9F2-017B-4CF3-9A89-B0576E2BCF9E}" type="pres">
      <dgm:prSet presAssocID="{138E8ECE-F6B8-42FD-AE0B-CE07B548609F}" presName="horz1" presStyleCnt="0"/>
      <dgm:spPr/>
    </dgm:pt>
    <dgm:pt modelId="{633CE43F-9351-40E8-8608-151E38C60AA8}" type="pres">
      <dgm:prSet presAssocID="{138E8ECE-F6B8-42FD-AE0B-CE07B548609F}" presName="tx1" presStyleLbl="revTx" presStyleIdx="9" presStyleCnt="10"/>
      <dgm:spPr/>
    </dgm:pt>
    <dgm:pt modelId="{CD2AA778-77FC-4BEE-A6DE-86B10533C24F}" type="pres">
      <dgm:prSet presAssocID="{138E8ECE-F6B8-42FD-AE0B-CE07B548609F}" presName="vert1" presStyleCnt="0"/>
      <dgm:spPr/>
    </dgm:pt>
  </dgm:ptLst>
  <dgm:cxnLst>
    <dgm:cxn modelId="{724D811D-DCB0-46A6-837B-65E131AFD227}" srcId="{31DCEFF7-DDE8-4AE8-9621-99348ED09988}" destId="{93676377-8DF5-47FA-90D8-9CA3CB976C6F}" srcOrd="7" destOrd="0" parTransId="{2C6FB3CF-5A0A-4B10-A73D-5253672AC9C4}" sibTransId="{E45BF94D-F97E-4242-A226-03245CDEC557}"/>
    <dgm:cxn modelId="{C23FD134-D428-40FE-9163-45D040648F51}" srcId="{31DCEFF7-DDE8-4AE8-9621-99348ED09988}" destId="{E13D06FC-B6E4-4983-A4E5-420427474F5A}" srcOrd="4" destOrd="0" parTransId="{11F0473B-2523-44B5-9FE5-E301AA668894}" sibTransId="{23912240-0649-4F33-81D4-B75C4644F538}"/>
    <dgm:cxn modelId="{70A2E73F-7AD6-4578-A356-1CE1289B7399}" srcId="{31DCEFF7-DDE8-4AE8-9621-99348ED09988}" destId="{138E8ECE-F6B8-42FD-AE0B-CE07B548609F}" srcOrd="9" destOrd="0" parTransId="{2664EAE4-5459-484A-BA65-37E52430D2AA}" sibTransId="{40292F99-71F2-40C1-8A42-71CDB63C76E7}"/>
    <dgm:cxn modelId="{306A605E-A78D-4F67-A83B-13486162EE08}" type="presOf" srcId="{31DCEFF7-DDE8-4AE8-9621-99348ED09988}" destId="{C323A18A-E9F5-4B04-A92D-F2C01E3806A8}" srcOrd="0" destOrd="0" presId="urn:microsoft.com/office/officeart/2008/layout/LinedList"/>
    <dgm:cxn modelId="{95B09160-D487-4A93-9EC1-F0674FF2CB4F}" type="presOf" srcId="{2B2E6481-FCBD-4F01-AE01-BAAD7F158157}" destId="{822632EE-36F5-40D5-9F34-D7298AD12B52}" srcOrd="0" destOrd="0" presId="urn:microsoft.com/office/officeart/2008/layout/LinedList"/>
    <dgm:cxn modelId="{4F582664-4330-40EE-97B5-696583B5782F}" srcId="{31DCEFF7-DDE8-4AE8-9621-99348ED09988}" destId="{2B2E6481-FCBD-4F01-AE01-BAAD7F158157}" srcOrd="1" destOrd="0" parTransId="{0A366A73-88AB-41D2-8330-1F228AAFB4AC}" sibTransId="{ACF86881-76CB-4EDA-BD60-851AD613BB39}"/>
    <dgm:cxn modelId="{66D75D6E-D290-4FA3-BB37-F48B54824E19}" srcId="{31DCEFF7-DDE8-4AE8-9621-99348ED09988}" destId="{7D734E05-1504-4F7C-BB66-5C3F4DBDCB86}" srcOrd="0" destOrd="0" parTransId="{15B0788C-0B87-4E06-BC3A-5483A727A606}" sibTransId="{27614DD2-92EE-43FF-8914-D59D8045CA5A}"/>
    <dgm:cxn modelId="{98A01B83-C135-410F-9ADA-253633A65AF9}" srcId="{31DCEFF7-DDE8-4AE8-9621-99348ED09988}" destId="{3697AA90-FCAD-4C18-8CF4-195AF0E9B8E1}" srcOrd="2" destOrd="0" parTransId="{675CD496-4673-4109-8E5D-34604472EF68}" sibTransId="{B14248B6-C0A3-4D64-A698-8D228166F62F}"/>
    <dgm:cxn modelId="{BAC0A98D-593A-402E-983B-2C2E5FD2B383}" type="presOf" srcId="{BDB81C39-489C-48F0-A6B4-003600D8158F}" destId="{F4893F37-34C1-463F-812F-8F59D5236CB7}" srcOrd="0" destOrd="0" presId="urn:microsoft.com/office/officeart/2008/layout/LinedList"/>
    <dgm:cxn modelId="{62534A97-87DE-4096-ACAB-3419DAF0B776}" type="presOf" srcId="{E13D06FC-B6E4-4983-A4E5-420427474F5A}" destId="{1A78A865-8A2A-4A1C-9010-2044FD2B3D1D}" srcOrd="0" destOrd="0" presId="urn:microsoft.com/office/officeart/2008/layout/LinedList"/>
    <dgm:cxn modelId="{53BE4799-7886-4809-AF40-26AAFB22CA15}" srcId="{31DCEFF7-DDE8-4AE8-9621-99348ED09988}" destId="{BDB81C39-489C-48F0-A6B4-003600D8158F}" srcOrd="5" destOrd="0" parTransId="{8D7DC4C2-04C0-4C3B-8F51-732A0DE4085E}" sibTransId="{F399582E-601D-4D2C-809E-40D7A7A1013A}"/>
    <dgm:cxn modelId="{90BCEC9E-1817-47F6-8D3B-C8B75CF1EB6D}" srcId="{31DCEFF7-DDE8-4AE8-9621-99348ED09988}" destId="{D27E1BF4-6B83-49D5-B3AA-7014ABD14741}" srcOrd="6" destOrd="0" parTransId="{A2DE9C86-6A35-4DA2-8A1D-0D17EDE8BCE0}" sibTransId="{2E23C640-1F7E-45E0-B28F-C1BEC6EAA012}"/>
    <dgm:cxn modelId="{827140A1-B264-4115-AEBC-3930F1BBDDD1}" type="presOf" srcId="{3697AA90-FCAD-4C18-8CF4-195AF0E9B8E1}" destId="{7287FA64-FEB4-4944-B117-32ACAFFDDA52}" srcOrd="0" destOrd="0" presId="urn:microsoft.com/office/officeart/2008/layout/LinedList"/>
    <dgm:cxn modelId="{70E355AE-C1D0-42E9-8415-5044D5AD8A05}" type="presOf" srcId="{138E8ECE-F6B8-42FD-AE0B-CE07B548609F}" destId="{633CE43F-9351-40E8-8608-151E38C60AA8}" srcOrd="0" destOrd="0" presId="urn:microsoft.com/office/officeart/2008/layout/LinedList"/>
    <dgm:cxn modelId="{01B5C1BD-C21C-4285-81B3-D6E1D9513605}" type="presOf" srcId="{7D734E05-1504-4F7C-BB66-5C3F4DBDCB86}" destId="{F922BFA1-8634-4B7D-997C-DE9CA2E4E685}" srcOrd="0" destOrd="0" presId="urn:microsoft.com/office/officeart/2008/layout/LinedList"/>
    <dgm:cxn modelId="{01AC92C1-628E-4612-84DF-452A370066CC}" srcId="{31DCEFF7-DDE8-4AE8-9621-99348ED09988}" destId="{E839A44B-C641-4AA5-A4CB-8452DD93041F}" srcOrd="8" destOrd="0" parTransId="{895F121C-7FD5-4294-9942-A8836F8141EE}" sibTransId="{898533E7-8772-41CB-B8DF-21ED26E015ED}"/>
    <dgm:cxn modelId="{21E91DC2-16C2-4365-B0AF-E6A70C7B7425}" type="presOf" srcId="{F1FE3F2E-DA37-43F1-9DEE-331B5BA12994}" destId="{F9108018-31E5-4D1C-85F3-6C0CEB013166}" srcOrd="0" destOrd="0" presId="urn:microsoft.com/office/officeart/2008/layout/LinedList"/>
    <dgm:cxn modelId="{680B8BC9-114B-424F-8A7C-2F0FEDB2EEEC}" type="presOf" srcId="{93676377-8DF5-47FA-90D8-9CA3CB976C6F}" destId="{8AD28D33-2ADB-4CA2-9262-86179694E19D}" srcOrd="0" destOrd="0" presId="urn:microsoft.com/office/officeart/2008/layout/LinedList"/>
    <dgm:cxn modelId="{856746D4-DFC3-47F1-B496-FBE2396707C6}" srcId="{31DCEFF7-DDE8-4AE8-9621-99348ED09988}" destId="{F1FE3F2E-DA37-43F1-9DEE-331B5BA12994}" srcOrd="3" destOrd="0" parTransId="{5157D545-862D-476D-B275-E383889B3DA3}" sibTransId="{8412FBD6-A651-47B8-8F17-1D870B3EC66D}"/>
    <dgm:cxn modelId="{AC5C93EA-9A5A-492F-B561-A7887F979ACE}" type="presOf" srcId="{D27E1BF4-6B83-49D5-B3AA-7014ABD14741}" destId="{BAA5F3CE-70F5-4C17-B771-5D1B773F4DC7}" srcOrd="0" destOrd="0" presId="urn:microsoft.com/office/officeart/2008/layout/LinedList"/>
    <dgm:cxn modelId="{CA6BC9FD-5D54-4550-8F21-181DFB0FE4B8}" type="presOf" srcId="{E839A44B-C641-4AA5-A4CB-8452DD93041F}" destId="{11999354-4C85-4346-BF07-4C338DDD4900}" srcOrd="0" destOrd="0" presId="urn:microsoft.com/office/officeart/2008/layout/LinedList"/>
    <dgm:cxn modelId="{81700416-AE52-44BD-9C23-7D2F9A47B0AD}" type="presParOf" srcId="{C323A18A-E9F5-4B04-A92D-F2C01E3806A8}" destId="{DB644F5D-3DC2-4906-8465-AB05A752A37B}" srcOrd="0" destOrd="0" presId="urn:microsoft.com/office/officeart/2008/layout/LinedList"/>
    <dgm:cxn modelId="{89953024-4BA3-4944-A3AA-D920427CA74C}" type="presParOf" srcId="{C323A18A-E9F5-4B04-A92D-F2C01E3806A8}" destId="{8355D48C-10FB-4A8E-992A-E2C76D00CBDE}" srcOrd="1" destOrd="0" presId="urn:microsoft.com/office/officeart/2008/layout/LinedList"/>
    <dgm:cxn modelId="{6061F76D-0F81-4A6F-8CEE-D39FD7F34E5D}" type="presParOf" srcId="{8355D48C-10FB-4A8E-992A-E2C76D00CBDE}" destId="{F922BFA1-8634-4B7D-997C-DE9CA2E4E685}" srcOrd="0" destOrd="0" presId="urn:microsoft.com/office/officeart/2008/layout/LinedList"/>
    <dgm:cxn modelId="{FC81A60F-C66E-4D3B-BCAB-3F54A8AF7E4D}" type="presParOf" srcId="{8355D48C-10FB-4A8E-992A-E2C76D00CBDE}" destId="{E41C93D7-03DE-4B99-A5E6-B43FB2087646}" srcOrd="1" destOrd="0" presId="urn:microsoft.com/office/officeart/2008/layout/LinedList"/>
    <dgm:cxn modelId="{8F3010F3-49FB-435B-AF80-680507C18751}" type="presParOf" srcId="{C323A18A-E9F5-4B04-A92D-F2C01E3806A8}" destId="{3B078EB4-A07E-4B8D-8C83-5FEB19EF379E}" srcOrd="2" destOrd="0" presId="urn:microsoft.com/office/officeart/2008/layout/LinedList"/>
    <dgm:cxn modelId="{4A2AB813-89F3-487A-B768-FA25344D2C43}" type="presParOf" srcId="{C323A18A-E9F5-4B04-A92D-F2C01E3806A8}" destId="{33DF5C69-A103-4FAE-8EF9-A2C8E2CE6589}" srcOrd="3" destOrd="0" presId="urn:microsoft.com/office/officeart/2008/layout/LinedList"/>
    <dgm:cxn modelId="{739414C0-D8BC-4BD1-BC04-F16CDBECEA69}" type="presParOf" srcId="{33DF5C69-A103-4FAE-8EF9-A2C8E2CE6589}" destId="{822632EE-36F5-40D5-9F34-D7298AD12B52}" srcOrd="0" destOrd="0" presId="urn:microsoft.com/office/officeart/2008/layout/LinedList"/>
    <dgm:cxn modelId="{44AA99E3-7E9C-4EF5-AF22-5E5D02042B19}" type="presParOf" srcId="{33DF5C69-A103-4FAE-8EF9-A2C8E2CE6589}" destId="{F90E33A3-DDFA-4938-AACE-DCCFC3ACB5C3}" srcOrd="1" destOrd="0" presId="urn:microsoft.com/office/officeart/2008/layout/LinedList"/>
    <dgm:cxn modelId="{AC958FBF-D233-4CD5-913C-D87C465B9C8A}" type="presParOf" srcId="{C323A18A-E9F5-4B04-A92D-F2C01E3806A8}" destId="{11B2A6A0-90F6-43C3-9F9F-56C211672406}" srcOrd="4" destOrd="0" presId="urn:microsoft.com/office/officeart/2008/layout/LinedList"/>
    <dgm:cxn modelId="{17B51C63-AE95-4D69-9709-6AE84DC950C2}" type="presParOf" srcId="{C323A18A-E9F5-4B04-A92D-F2C01E3806A8}" destId="{34DB3D6A-773C-4005-A964-09679B066C07}" srcOrd="5" destOrd="0" presId="urn:microsoft.com/office/officeart/2008/layout/LinedList"/>
    <dgm:cxn modelId="{E9B995CE-39A4-47C8-8233-4FEAD029C436}" type="presParOf" srcId="{34DB3D6A-773C-4005-A964-09679B066C07}" destId="{7287FA64-FEB4-4944-B117-32ACAFFDDA52}" srcOrd="0" destOrd="0" presId="urn:microsoft.com/office/officeart/2008/layout/LinedList"/>
    <dgm:cxn modelId="{825E1F91-AE7F-4633-B7A2-5E4508575E81}" type="presParOf" srcId="{34DB3D6A-773C-4005-A964-09679B066C07}" destId="{905B78E3-2415-4F8C-A9D7-C5D20E8A33D1}" srcOrd="1" destOrd="0" presId="urn:microsoft.com/office/officeart/2008/layout/LinedList"/>
    <dgm:cxn modelId="{A58DDE83-0798-4B6C-9676-A5F5AE07DDE7}" type="presParOf" srcId="{C323A18A-E9F5-4B04-A92D-F2C01E3806A8}" destId="{47D0D23E-8752-4FFA-ABB9-46433AA22E58}" srcOrd="6" destOrd="0" presId="urn:microsoft.com/office/officeart/2008/layout/LinedList"/>
    <dgm:cxn modelId="{BAD337B8-E707-40EB-804B-03E403EC1175}" type="presParOf" srcId="{C323A18A-E9F5-4B04-A92D-F2C01E3806A8}" destId="{A18DC8AC-9228-4242-90FC-3AA500641720}" srcOrd="7" destOrd="0" presId="urn:microsoft.com/office/officeart/2008/layout/LinedList"/>
    <dgm:cxn modelId="{F3860A01-4F9E-472F-8177-BA78373AF740}" type="presParOf" srcId="{A18DC8AC-9228-4242-90FC-3AA500641720}" destId="{F9108018-31E5-4D1C-85F3-6C0CEB013166}" srcOrd="0" destOrd="0" presId="urn:microsoft.com/office/officeart/2008/layout/LinedList"/>
    <dgm:cxn modelId="{A52BA262-A2AE-40DC-ABF8-5835D08AED22}" type="presParOf" srcId="{A18DC8AC-9228-4242-90FC-3AA500641720}" destId="{5E90A31D-FACC-4BBB-A945-00C4EAF2BB03}" srcOrd="1" destOrd="0" presId="urn:microsoft.com/office/officeart/2008/layout/LinedList"/>
    <dgm:cxn modelId="{F56DC054-563A-4052-95C1-5B2885416F85}" type="presParOf" srcId="{C323A18A-E9F5-4B04-A92D-F2C01E3806A8}" destId="{05918D2B-E286-47BD-A798-3275038EC3B3}" srcOrd="8" destOrd="0" presId="urn:microsoft.com/office/officeart/2008/layout/LinedList"/>
    <dgm:cxn modelId="{207D1B27-C25D-4F3D-87EA-916CD72D78AD}" type="presParOf" srcId="{C323A18A-E9F5-4B04-A92D-F2C01E3806A8}" destId="{7DB9FB94-1E45-4834-9F19-7F2C9BDEDE7B}" srcOrd="9" destOrd="0" presId="urn:microsoft.com/office/officeart/2008/layout/LinedList"/>
    <dgm:cxn modelId="{92124C6D-AA5D-415E-AABE-B0FB5718CE05}" type="presParOf" srcId="{7DB9FB94-1E45-4834-9F19-7F2C9BDEDE7B}" destId="{1A78A865-8A2A-4A1C-9010-2044FD2B3D1D}" srcOrd="0" destOrd="0" presId="urn:microsoft.com/office/officeart/2008/layout/LinedList"/>
    <dgm:cxn modelId="{897405D2-792E-4CED-8EF8-8D840BB854AC}" type="presParOf" srcId="{7DB9FB94-1E45-4834-9F19-7F2C9BDEDE7B}" destId="{601329B8-1E67-4E21-A4E9-4F370974CD40}" srcOrd="1" destOrd="0" presId="urn:microsoft.com/office/officeart/2008/layout/LinedList"/>
    <dgm:cxn modelId="{3B6405C4-EDDA-4297-8A17-47C26BE32A35}" type="presParOf" srcId="{C323A18A-E9F5-4B04-A92D-F2C01E3806A8}" destId="{54ECA105-69AD-4338-9E53-EA6492D536DC}" srcOrd="10" destOrd="0" presId="urn:microsoft.com/office/officeart/2008/layout/LinedList"/>
    <dgm:cxn modelId="{7063B4AD-F0CE-421F-8101-0743B49AA701}" type="presParOf" srcId="{C323A18A-E9F5-4B04-A92D-F2C01E3806A8}" destId="{E94D5D00-3297-4543-9F40-4A7C9636AD13}" srcOrd="11" destOrd="0" presId="urn:microsoft.com/office/officeart/2008/layout/LinedList"/>
    <dgm:cxn modelId="{1157C411-F151-4BC2-BFC7-445628F56DA4}" type="presParOf" srcId="{E94D5D00-3297-4543-9F40-4A7C9636AD13}" destId="{F4893F37-34C1-463F-812F-8F59D5236CB7}" srcOrd="0" destOrd="0" presId="urn:microsoft.com/office/officeart/2008/layout/LinedList"/>
    <dgm:cxn modelId="{AACE3939-D0A5-4EE0-880C-8C4C39AF1E6F}" type="presParOf" srcId="{E94D5D00-3297-4543-9F40-4A7C9636AD13}" destId="{10D43614-B67F-4F88-A260-724A23236F4E}" srcOrd="1" destOrd="0" presId="urn:microsoft.com/office/officeart/2008/layout/LinedList"/>
    <dgm:cxn modelId="{B022FD12-6F45-467F-BBE5-04302ED0129F}" type="presParOf" srcId="{C323A18A-E9F5-4B04-A92D-F2C01E3806A8}" destId="{DBFB83EC-C1A9-415D-B9BC-DD0BEEBB91DF}" srcOrd="12" destOrd="0" presId="urn:microsoft.com/office/officeart/2008/layout/LinedList"/>
    <dgm:cxn modelId="{2B534031-3895-4548-89C9-ACF739D1E29C}" type="presParOf" srcId="{C323A18A-E9F5-4B04-A92D-F2C01E3806A8}" destId="{2815346A-B7CD-48D9-B6B8-7D4F70889422}" srcOrd="13" destOrd="0" presId="urn:microsoft.com/office/officeart/2008/layout/LinedList"/>
    <dgm:cxn modelId="{D1A085D8-0365-4F39-B195-9261C8D680B5}" type="presParOf" srcId="{2815346A-B7CD-48D9-B6B8-7D4F70889422}" destId="{BAA5F3CE-70F5-4C17-B771-5D1B773F4DC7}" srcOrd="0" destOrd="0" presId="urn:microsoft.com/office/officeart/2008/layout/LinedList"/>
    <dgm:cxn modelId="{B9BF9D88-2368-45B1-9BD1-BD41235179D3}" type="presParOf" srcId="{2815346A-B7CD-48D9-B6B8-7D4F70889422}" destId="{7D365687-E5C1-4A9D-872D-688AD43A79ED}" srcOrd="1" destOrd="0" presId="urn:microsoft.com/office/officeart/2008/layout/LinedList"/>
    <dgm:cxn modelId="{9CB489DC-3019-46E1-85F5-396A8C1A2099}" type="presParOf" srcId="{C323A18A-E9F5-4B04-A92D-F2C01E3806A8}" destId="{F9AF1D1A-C1EB-42E4-939B-F1EE73A2E309}" srcOrd="14" destOrd="0" presId="urn:microsoft.com/office/officeart/2008/layout/LinedList"/>
    <dgm:cxn modelId="{06C5F0BB-C8DB-4373-9D43-61642BA192AC}" type="presParOf" srcId="{C323A18A-E9F5-4B04-A92D-F2C01E3806A8}" destId="{0A2E30DF-75C4-419C-A1A2-603D27C0C5C0}" srcOrd="15" destOrd="0" presId="urn:microsoft.com/office/officeart/2008/layout/LinedList"/>
    <dgm:cxn modelId="{225E6BD8-7F3F-4FB8-BD5D-C9E87B0A959B}" type="presParOf" srcId="{0A2E30DF-75C4-419C-A1A2-603D27C0C5C0}" destId="{8AD28D33-2ADB-4CA2-9262-86179694E19D}" srcOrd="0" destOrd="0" presId="urn:microsoft.com/office/officeart/2008/layout/LinedList"/>
    <dgm:cxn modelId="{87AD8F1C-9317-47A9-8E91-775B12428A65}" type="presParOf" srcId="{0A2E30DF-75C4-419C-A1A2-603D27C0C5C0}" destId="{779F5367-A639-4517-B415-FDA699F32B8D}" srcOrd="1" destOrd="0" presId="urn:microsoft.com/office/officeart/2008/layout/LinedList"/>
    <dgm:cxn modelId="{D32E86FD-9F01-46A1-942C-EE97BCB17179}" type="presParOf" srcId="{C323A18A-E9F5-4B04-A92D-F2C01E3806A8}" destId="{21634061-9F4C-48A5-9E1B-7FE0A8892090}" srcOrd="16" destOrd="0" presId="urn:microsoft.com/office/officeart/2008/layout/LinedList"/>
    <dgm:cxn modelId="{9746B133-5EA9-4327-B7BF-23F5FEA00C18}" type="presParOf" srcId="{C323A18A-E9F5-4B04-A92D-F2C01E3806A8}" destId="{9DAE21A5-FEE5-411E-B7B1-666001D63110}" srcOrd="17" destOrd="0" presId="urn:microsoft.com/office/officeart/2008/layout/LinedList"/>
    <dgm:cxn modelId="{20246AE1-ADAE-47FB-BD72-97A24BEAC7DE}" type="presParOf" srcId="{9DAE21A5-FEE5-411E-B7B1-666001D63110}" destId="{11999354-4C85-4346-BF07-4C338DDD4900}" srcOrd="0" destOrd="0" presId="urn:microsoft.com/office/officeart/2008/layout/LinedList"/>
    <dgm:cxn modelId="{914254FF-EE27-4199-8CB0-C567408E7F99}" type="presParOf" srcId="{9DAE21A5-FEE5-411E-B7B1-666001D63110}" destId="{45683146-7179-491C-8302-74037A617B65}" srcOrd="1" destOrd="0" presId="urn:microsoft.com/office/officeart/2008/layout/LinedList"/>
    <dgm:cxn modelId="{04F2A817-B140-45AF-BE9C-B95DFEB7E736}" type="presParOf" srcId="{C323A18A-E9F5-4B04-A92D-F2C01E3806A8}" destId="{2D6B642B-5DC5-4DED-A397-7EB592C91564}" srcOrd="18" destOrd="0" presId="urn:microsoft.com/office/officeart/2008/layout/LinedList"/>
    <dgm:cxn modelId="{72B2ABAA-8EDF-4DED-90A0-970E194611B2}" type="presParOf" srcId="{C323A18A-E9F5-4B04-A92D-F2C01E3806A8}" destId="{5786B9F2-017B-4CF3-9A89-B0576E2BCF9E}" srcOrd="19" destOrd="0" presId="urn:microsoft.com/office/officeart/2008/layout/LinedList"/>
    <dgm:cxn modelId="{DB432B43-C2F5-4A97-BA6D-85618F07BC1E}" type="presParOf" srcId="{5786B9F2-017B-4CF3-9A89-B0576E2BCF9E}" destId="{633CE43F-9351-40E8-8608-151E38C60AA8}" srcOrd="0" destOrd="0" presId="urn:microsoft.com/office/officeart/2008/layout/LinedList"/>
    <dgm:cxn modelId="{550F9948-425D-497A-91BC-1BE84422AC46}" type="presParOf" srcId="{5786B9F2-017B-4CF3-9A89-B0576E2BCF9E}" destId="{CD2AA778-77FC-4BEE-A6DE-86B10533C24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2E692D-7161-4733-9370-6A799646867E}">
      <dsp:nvSpPr>
        <dsp:cNvPr id="0" name=""/>
        <dsp:cNvSpPr/>
      </dsp:nvSpPr>
      <dsp:spPr>
        <a:xfrm>
          <a:off x="0" y="1136720"/>
          <a:ext cx="4165146"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F194184-8BFF-4AF6-88B5-8AED14701166}">
      <dsp:nvSpPr>
        <dsp:cNvPr id="0" name=""/>
        <dsp:cNvSpPr/>
      </dsp:nvSpPr>
      <dsp:spPr>
        <a:xfrm>
          <a:off x="208257" y="856280"/>
          <a:ext cx="291560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03" tIns="0" rIns="110203"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a:cs typeface="Arial"/>
            </a:rPr>
            <a:t>Date: 03.03.2022</a:t>
          </a:r>
        </a:p>
      </dsp:txBody>
      <dsp:txXfrm>
        <a:off x="235637" y="883660"/>
        <a:ext cx="2860842" cy="506120"/>
      </dsp:txXfrm>
    </dsp:sp>
    <dsp:sp modelId="{B821AB75-B7AA-4F85-B0FC-DDCA0B970146}">
      <dsp:nvSpPr>
        <dsp:cNvPr id="0" name=""/>
        <dsp:cNvSpPr/>
      </dsp:nvSpPr>
      <dsp:spPr>
        <a:xfrm>
          <a:off x="0" y="1998560"/>
          <a:ext cx="4165146"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03B2B86-E056-4F17-9C03-830F5636DEAD}">
      <dsp:nvSpPr>
        <dsp:cNvPr id="0" name=""/>
        <dsp:cNvSpPr/>
      </dsp:nvSpPr>
      <dsp:spPr>
        <a:xfrm>
          <a:off x="208257" y="1718120"/>
          <a:ext cx="291560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03" tIns="0" rIns="110203"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a:cs typeface="Arial"/>
            </a:rPr>
            <a:t>Time: 10.45am</a:t>
          </a:r>
        </a:p>
      </dsp:txBody>
      <dsp:txXfrm>
        <a:off x="235637" y="1745500"/>
        <a:ext cx="2860842" cy="506120"/>
      </dsp:txXfrm>
    </dsp:sp>
    <dsp:sp modelId="{3E5200CD-9606-4D69-88FA-3CF0DF5EAE98}">
      <dsp:nvSpPr>
        <dsp:cNvPr id="0" name=""/>
        <dsp:cNvSpPr/>
      </dsp:nvSpPr>
      <dsp:spPr>
        <a:xfrm>
          <a:off x="0" y="2860400"/>
          <a:ext cx="4165146" cy="478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FE27D5C-9F3E-4D40-8A8A-302AEA0F9FC8}">
      <dsp:nvSpPr>
        <dsp:cNvPr id="0" name=""/>
        <dsp:cNvSpPr/>
      </dsp:nvSpPr>
      <dsp:spPr>
        <a:xfrm>
          <a:off x="208257" y="2579960"/>
          <a:ext cx="2915602" cy="5608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203" tIns="0" rIns="110203" bIns="0" numCol="1" spcCol="1270" anchor="ctr" anchorCtr="0">
          <a:noAutofit/>
        </a:bodyPr>
        <a:lstStyle/>
        <a:p>
          <a:pPr marL="0" lvl="0" indent="0" algn="l" defTabSz="844550">
            <a:lnSpc>
              <a:spcPct val="90000"/>
            </a:lnSpc>
            <a:spcBef>
              <a:spcPct val="0"/>
            </a:spcBef>
            <a:spcAft>
              <a:spcPct val="35000"/>
            </a:spcAft>
            <a:buNone/>
          </a:pPr>
          <a:r>
            <a:rPr lang="en-US" sz="1900" kern="1200">
              <a:latin typeface="Arial"/>
              <a:cs typeface="Arial"/>
            </a:rPr>
            <a:t>Tutor: Seyed </a:t>
          </a:r>
          <a:r>
            <a:rPr lang="en-US" sz="1900" kern="1200" err="1">
              <a:latin typeface="Arial"/>
              <a:cs typeface="Arial"/>
            </a:rPr>
            <a:t>Nasirpourosgoei</a:t>
          </a:r>
          <a:endParaRPr lang="en-US" sz="1900" kern="1200">
            <a:latin typeface="Arial"/>
            <a:cs typeface="Arial"/>
          </a:endParaRPr>
        </a:p>
      </dsp:txBody>
      <dsp:txXfrm>
        <a:off x="235637" y="2607340"/>
        <a:ext cx="2860842" cy="50612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169C1B-01CC-46FD-8B8E-2DECCCF01AED}">
      <dsp:nvSpPr>
        <dsp:cNvPr id="0" name=""/>
        <dsp:cNvSpPr/>
      </dsp:nvSpPr>
      <dsp:spPr>
        <a:xfrm>
          <a:off x="331637" y="1098726"/>
          <a:ext cx="530771" cy="5307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45F8F3-8EC3-45E0-952C-A0D01783E806}">
      <dsp:nvSpPr>
        <dsp:cNvPr id="0" name=""/>
        <dsp:cNvSpPr/>
      </dsp:nvSpPr>
      <dsp:spPr>
        <a:xfrm>
          <a:off x="7277"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Introduction</a:t>
          </a:r>
          <a:endParaRPr lang="en-US" sz="1500" kern="1200">
            <a:latin typeface="Arial"/>
            <a:cs typeface="Arial"/>
          </a:endParaRPr>
        </a:p>
      </dsp:txBody>
      <dsp:txXfrm>
        <a:off x="7277" y="1833754"/>
        <a:ext cx="1179492" cy="471796"/>
      </dsp:txXfrm>
    </dsp:sp>
    <dsp:sp modelId="{3B983453-E26F-41F4-8752-9EDC06CF80FE}">
      <dsp:nvSpPr>
        <dsp:cNvPr id="0" name=""/>
        <dsp:cNvSpPr/>
      </dsp:nvSpPr>
      <dsp:spPr>
        <a:xfrm>
          <a:off x="1717540" y="1098726"/>
          <a:ext cx="530771" cy="5307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6667D78-C8DE-4A4B-96A8-0927A1913A85}">
      <dsp:nvSpPr>
        <dsp:cNvPr id="0" name=""/>
        <dsp:cNvSpPr/>
      </dsp:nvSpPr>
      <dsp:spPr>
        <a:xfrm>
          <a:off x="1393180"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Rationale </a:t>
          </a:r>
          <a:endParaRPr lang="en-US" sz="1500" kern="1200">
            <a:latin typeface="Arial"/>
            <a:cs typeface="Arial"/>
          </a:endParaRPr>
        </a:p>
      </dsp:txBody>
      <dsp:txXfrm>
        <a:off x="1393180" y="1833754"/>
        <a:ext cx="1179492" cy="471796"/>
      </dsp:txXfrm>
    </dsp:sp>
    <dsp:sp modelId="{94EA2219-D74C-4B90-BE44-803424A2ECB7}">
      <dsp:nvSpPr>
        <dsp:cNvPr id="0" name=""/>
        <dsp:cNvSpPr/>
      </dsp:nvSpPr>
      <dsp:spPr>
        <a:xfrm>
          <a:off x="3103444" y="1098726"/>
          <a:ext cx="530771" cy="5307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4CCC4D8-D32A-4355-B753-6EEB5278B08A}">
      <dsp:nvSpPr>
        <dsp:cNvPr id="0" name=""/>
        <dsp:cNvSpPr/>
      </dsp:nvSpPr>
      <dsp:spPr>
        <a:xfrm>
          <a:off x="2779083"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Methods</a:t>
          </a:r>
          <a:endParaRPr lang="en-US" sz="1500" kern="1200">
            <a:latin typeface="Arial"/>
            <a:cs typeface="Arial"/>
          </a:endParaRPr>
        </a:p>
      </dsp:txBody>
      <dsp:txXfrm>
        <a:off x="2779083" y="1833754"/>
        <a:ext cx="1179492" cy="471796"/>
      </dsp:txXfrm>
    </dsp:sp>
    <dsp:sp modelId="{745A1C2A-D08A-4522-BE97-B0039C7E449A}">
      <dsp:nvSpPr>
        <dsp:cNvPr id="0" name=""/>
        <dsp:cNvSpPr/>
      </dsp:nvSpPr>
      <dsp:spPr>
        <a:xfrm>
          <a:off x="4489347" y="1098726"/>
          <a:ext cx="530771" cy="5307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B9DEA6F-7179-4878-B6FC-26B372972685}">
      <dsp:nvSpPr>
        <dsp:cNvPr id="0" name=""/>
        <dsp:cNvSpPr/>
      </dsp:nvSpPr>
      <dsp:spPr>
        <a:xfrm>
          <a:off x="4164987"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Ethical </a:t>
          </a:r>
          <a:endParaRPr lang="en-US" sz="1500" kern="1200">
            <a:latin typeface="Arial"/>
            <a:cs typeface="Arial"/>
          </a:endParaRPr>
        </a:p>
      </dsp:txBody>
      <dsp:txXfrm>
        <a:off x="4164987" y="1833754"/>
        <a:ext cx="1179492" cy="471796"/>
      </dsp:txXfrm>
    </dsp:sp>
    <dsp:sp modelId="{D7C7BD2D-DD96-4AC6-9EBA-18ABFFF02AFD}">
      <dsp:nvSpPr>
        <dsp:cNvPr id="0" name=""/>
        <dsp:cNvSpPr/>
      </dsp:nvSpPr>
      <dsp:spPr>
        <a:xfrm>
          <a:off x="5875250" y="1098726"/>
          <a:ext cx="530771" cy="5307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CBF4A2B-208F-48A9-8D7F-1CDD380E5306}">
      <dsp:nvSpPr>
        <dsp:cNvPr id="0" name=""/>
        <dsp:cNvSpPr/>
      </dsp:nvSpPr>
      <dsp:spPr>
        <a:xfrm>
          <a:off x="5550890"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Research timeline </a:t>
          </a:r>
          <a:endParaRPr lang="en-US" sz="1500" kern="1200">
            <a:latin typeface="Arial"/>
            <a:cs typeface="Arial"/>
          </a:endParaRPr>
        </a:p>
      </dsp:txBody>
      <dsp:txXfrm>
        <a:off x="5550890" y="1833754"/>
        <a:ext cx="1179492" cy="471796"/>
      </dsp:txXfrm>
    </dsp:sp>
    <dsp:sp modelId="{8CA6BB9E-AA18-4C37-8378-D8FC2D0F28A4}">
      <dsp:nvSpPr>
        <dsp:cNvPr id="0" name=""/>
        <dsp:cNvSpPr/>
      </dsp:nvSpPr>
      <dsp:spPr>
        <a:xfrm>
          <a:off x="7261154" y="1098726"/>
          <a:ext cx="530771" cy="5307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37C037D-B837-4946-996B-4C5EF051471D}">
      <dsp:nvSpPr>
        <dsp:cNvPr id="0" name=""/>
        <dsp:cNvSpPr/>
      </dsp:nvSpPr>
      <dsp:spPr>
        <a:xfrm>
          <a:off x="6936793"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Hypothesis </a:t>
          </a:r>
          <a:endParaRPr lang="en-US" sz="1500" kern="1200">
            <a:latin typeface="Arial"/>
            <a:cs typeface="Arial"/>
          </a:endParaRPr>
        </a:p>
      </dsp:txBody>
      <dsp:txXfrm>
        <a:off x="6936793" y="1833754"/>
        <a:ext cx="1179492" cy="471796"/>
      </dsp:txXfrm>
    </dsp:sp>
    <dsp:sp modelId="{5901BCD2-2B4F-42A1-8E38-064DF7617FCA}">
      <dsp:nvSpPr>
        <dsp:cNvPr id="0" name=""/>
        <dsp:cNvSpPr/>
      </dsp:nvSpPr>
      <dsp:spPr>
        <a:xfrm>
          <a:off x="8647057" y="1098726"/>
          <a:ext cx="530771" cy="530771"/>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9243CD9-5E59-4C37-84BF-09106C3393C4}">
      <dsp:nvSpPr>
        <dsp:cNvPr id="0" name=""/>
        <dsp:cNvSpPr/>
      </dsp:nvSpPr>
      <dsp:spPr>
        <a:xfrm>
          <a:off x="8322697"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Questions and answers </a:t>
          </a:r>
          <a:endParaRPr lang="en-US" sz="1500" kern="1200">
            <a:latin typeface="Arial"/>
            <a:cs typeface="Arial"/>
          </a:endParaRPr>
        </a:p>
      </dsp:txBody>
      <dsp:txXfrm>
        <a:off x="8322697" y="1833754"/>
        <a:ext cx="1179492" cy="471796"/>
      </dsp:txXfrm>
    </dsp:sp>
    <dsp:sp modelId="{6FBA6039-52E9-4FCD-A014-88742FE537B4}">
      <dsp:nvSpPr>
        <dsp:cNvPr id="0" name=""/>
        <dsp:cNvSpPr/>
      </dsp:nvSpPr>
      <dsp:spPr>
        <a:xfrm>
          <a:off x="10032960" y="1098726"/>
          <a:ext cx="530771" cy="530771"/>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A042B39-37F1-42B8-ACC2-730D2AD29B3C}">
      <dsp:nvSpPr>
        <dsp:cNvPr id="0" name=""/>
        <dsp:cNvSpPr/>
      </dsp:nvSpPr>
      <dsp:spPr>
        <a:xfrm>
          <a:off x="9708600" y="1833754"/>
          <a:ext cx="1179492" cy="4717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pPr>
          <a:r>
            <a:rPr lang="en-US" sz="1500" b="0" i="0" kern="1200">
              <a:latin typeface="Arial"/>
              <a:cs typeface="Arial"/>
            </a:rPr>
            <a:t>Reference </a:t>
          </a:r>
          <a:endParaRPr lang="en-US" sz="1500" kern="1200">
            <a:latin typeface="Arial"/>
            <a:cs typeface="Arial"/>
          </a:endParaRPr>
        </a:p>
      </dsp:txBody>
      <dsp:txXfrm>
        <a:off x="9708600" y="1833754"/>
        <a:ext cx="1179492" cy="4717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0FB731-330B-4811-8EF3-3AA4150BF084}">
      <dsp:nvSpPr>
        <dsp:cNvPr id="0" name=""/>
        <dsp:cNvSpPr/>
      </dsp:nvSpPr>
      <dsp:spPr>
        <a:xfrm>
          <a:off x="2485700" y="14638"/>
          <a:ext cx="2024437" cy="20244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2DC28D-0D2B-40FE-BAF6-1B45FEE22860}">
      <dsp:nvSpPr>
        <dsp:cNvPr id="0" name=""/>
        <dsp:cNvSpPr/>
      </dsp:nvSpPr>
      <dsp:spPr>
        <a:xfrm>
          <a:off x="2917138" y="446075"/>
          <a:ext cx="1161562" cy="11615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3F212B-28B9-4D54-AE1C-7687D9256C04}">
      <dsp:nvSpPr>
        <dsp:cNvPr id="0" name=""/>
        <dsp:cNvSpPr/>
      </dsp:nvSpPr>
      <dsp:spPr>
        <a:xfrm>
          <a:off x="1838544" y="2669638"/>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We will explore whether there is need to provide training in technology </a:t>
          </a:r>
        </a:p>
      </dsp:txBody>
      <dsp:txXfrm>
        <a:off x="1838544" y="2669638"/>
        <a:ext cx="3318750" cy="720000"/>
      </dsp:txXfrm>
    </dsp:sp>
    <dsp:sp modelId="{C5F41087-64C2-4A2B-8E12-36DDF216B6D9}">
      <dsp:nvSpPr>
        <dsp:cNvPr id="0" name=""/>
        <dsp:cNvSpPr/>
      </dsp:nvSpPr>
      <dsp:spPr>
        <a:xfrm>
          <a:off x="6385231" y="14638"/>
          <a:ext cx="2024437" cy="2024437"/>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9731EA-8EC5-419E-BA88-F44B605F7BD3}">
      <dsp:nvSpPr>
        <dsp:cNvPr id="0" name=""/>
        <dsp:cNvSpPr/>
      </dsp:nvSpPr>
      <dsp:spPr>
        <a:xfrm>
          <a:off x="6816669" y="446075"/>
          <a:ext cx="1161562" cy="11615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773D9F8-521A-4A9B-A1DB-0C134D5FF97F}">
      <dsp:nvSpPr>
        <dsp:cNvPr id="0" name=""/>
        <dsp:cNvSpPr/>
      </dsp:nvSpPr>
      <dsp:spPr>
        <a:xfrm>
          <a:off x="5738075" y="2669638"/>
          <a:ext cx="3318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a:latin typeface="Arial"/>
              <a:cs typeface="Arial"/>
            </a:rPr>
            <a:t>Our target audience is UWTSD students </a:t>
          </a:r>
        </a:p>
      </dsp:txBody>
      <dsp:txXfrm>
        <a:off x="5738075" y="2669638"/>
        <a:ext cx="331875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644F5D-3DC2-4906-8465-AB05A752A37B}">
      <dsp:nvSpPr>
        <dsp:cNvPr id="0" name=""/>
        <dsp:cNvSpPr/>
      </dsp:nvSpPr>
      <dsp:spPr>
        <a:xfrm>
          <a:off x="0" y="661"/>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22BFA1-8634-4B7D-997C-DE9CA2E4E685}">
      <dsp:nvSpPr>
        <dsp:cNvPr id="0" name=""/>
        <dsp:cNvSpPr/>
      </dsp:nvSpPr>
      <dsp:spPr>
        <a:xfrm>
          <a:off x="0" y="661"/>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Integrity, fairness and open-mindedness</a:t>
          </a:r>
        </a:p>
      </dsp:txBody>
      <dsp:txXfrm>
        <a:off x="0" y="661"/>
        <a:ext cx="6379578" cy="541840"/>
      </dsp:txXfrm>
    </dsp:sp>
    <dsp:sp modelId="{3B078EB4-A07E-4B8D-8C83-5FEB19EF379E}">
      <dsp:nvSpPr>
        <dsp:cNvPr id="0" name=""/>
        <dsp:cNvSpPr/>
      </dsp:nvSpPr>
      <dsp:spPr>
        <a:xfrm>
          <a:off x="0" y="542501"/>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2632EE-36F5-40D5-9F34-D7298AD12B52}">
      <dsp:nvSpPr>
        <dsp:cNvPr id="0" name=""/>
        <dsp:cNvSpPr/>
      </dsp:nvSpPr>
      <dsp:spPr>
        <a:xfrm>
          <a:off x="0" y="542501"/>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Privacy of those tasking part</a:t>
          </a:r>
        </a:p>
      </dsp:txBody>
      <dsp:txXfrm>
        <a:off x="0" y="542501"/>
        <a:ext cx="6379578" cy="541840"/>
      </dsp:txXfrm>
    </dsp:sp>
    <dsp:sp modelId="{11B2A6A0-90F6-43C3-9F9F-56C211672406}">
      <dsp:nvSpPr>
        <dsp:cNvPr id="0" name=""/>
        <dsp:cNvSpPr/>
      </dsp:nvSpPr>
      <dsp:spPr>
        <a:xfrm>
          <a:off x="0" y="108434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87FA64-FEB4-4944-B117-32ACAFFDDA52}">
      <dsp:nvSpPr>
        <dsp:cNvPr id="0" name=""/>
        <dsp:cNvSpPr/>
      </dsp:nvSpPr>
      <dsp:spPr>
        <a:xfrm>
          <a:off x="0" y="1084342"/>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Respect for others</a:t>
          </a:r>
        </a:p>
      </dsp:txBody>
      <dsp:txXfrm>
        <a:off x="0" y="1084342"/>
        <a:ext cx="6379578" cy="541840"/>
      </dsp:txXfrm>
    </dsp:sp>
    <dsp:sp modelId="{47D0D23E-8752-4FFA-ABB9-46433AA22E58}">
      <dsp:nvSpPr>
        <dsp:cNvPr id="0" name=""/>
        <dsp:cNvSpPr/>
      </dsp:nvSpPr>
      <dsp:spPr>
        <a:xfrm>
          <a:off x="0" y="162618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108018-31E5-4D1C-85F3-6C0CEB013166}">
      <dsp:nvSpPr>
        <dsp:cNvPr id="0" name=""/>
        <dsp:cNvSpPr/>
      </dsp:nvSpPr>
      <dsp:spPr>
        <a:xfrm>
          <a:off x="0" y="1626182"/>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Voluntary nature of participation and right to withdraw</a:t>
          </a:r>
        </a:p>
      </dsp:txBody>
      <dsp:txXfrm>
        <a:off x="0" y="1626182"/>
        <a:ext cx="6379578" cy="541840"/>
      </dsp:txXfrm>
    </dsp:sp>
    <dsp:sp modelId="{05918D2B-E286-47BD-A798-3275038EC3B3}">
      <dsp:nvSpPr>
        <dsp:cNvPr id="0" name=""/>
        <dsp:cNvSpPr/>
      </dsp:nvSpPr>
      <dsp:spPr>
        <a:xfrm>
          <a:off x="0" y="216802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78A865-8A2A-4A1C-9010-2044FD2B3D1D}">
      <dsp:nvSpPr>
        <dsp:cNvPr id="0" name=""/>
        <dsp:cNvSpPr/>
      </dsp:nvSpPr>
      <dsp:spPr>
        <a:xfrm>
          <a:off x="0" y="2168022"/>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Avoidance of harm</a:t>
          </a:r>
        </a:p>
      </dsp:txBody>
      <dsp:txXfrm>
        <a:off x="0" y="2168022"/>
        <a:ext cx="6379578" cy="541840"/>
      </dsp:txXfrm>
    </dsp:sp>
    <dsp:sp modelId="{54ECA105-69AD-4338-9E53-EA6492D536DC}">
      <dsp:nvSpPr>
        <dsp:cNvPr id="0" name=""/>
        <dsp:cNvSpPr/>
      </dsp:nvSpPr>
      <dsp:spPr>
        <a:xfrm>
          <a:off x="0" y="2709862"/>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893F37-34C1-463F-812F-8F59D5236CB7}">
      <dsp:nvSpPr>
        <dsp:cNvPr id="0" name=""/>
        <dsp:cNvSpPr/>
      </dsp:nvSpPr>
      <dsp:spPr>
        <a:xfrm>
          <a:off x="0" y="270986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Informed consent of those taking part</a:t>
          </a:r>
        </a:p>
      </dsp:txBody>
      <dsp:txXfrm>
        <a:off x="0" y="2709863"/>
        <a:ext cx="6379578" cy="541840"/>
      </dsp:txXfrm>
    </dsp:sp>
    <dsp:sp modelId="{DBFB83EC-C1A9-415D-B9BC-DD0BEEBB91DF}">
      <dsp:nvSpPr>
        <dsp:cNvPr id="0" name=""/>
        <dsp:cNvSpPr/>
      </dsp:nvSpPr>
      <dsp:spPr>
        <a:xfrm>
          <a:off x="0" y="3251703"/>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A5F3CE-70F5-4C17-B771-5D1B773F4DC7}">
      <dsp:nvSpPr>
        <dsp:cNvPr id="0" name=""/>
        <dsp:cNvSpPr/>
      </dsp:nvSpPr>
      <dsp:spPr>
        <a:xfrm>
          <a:off x="0" y="325170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latin typeface="Arial"/>
              <a:cs typeface="Arial"/>
            </a:rPr>
            <a:t>Ensuring confidentiality of data and maintenance of anonymity</a:t>
          </a:r>
        </a:p>
      </dsp:txBody>
      <dsp:txXfrm>
        <a:off x="0" y="3251703"/>
        <a:ext cx="6379578" cy="541840"/>
      </dsp:txXfrm>
    </dsp:sp>
    <dsp:sp modelId="{F9AF1D1A-C1EB-42E4-939B-F1EE73A2E309}">
      <dsp:nvSpPr>
        <dsp:cNvPr id="0" name=""/>
        <dsp:cNvSpPr/>
      </dsp:nvSpPr>
      <dsp:spPr>
        <a:xfrm>
          <a:off x="0" y="3793543"/>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D28D33-2ADB-4CA2-9262-86179694E19D}">
      <dsp:nvSpPr>
        <dsp:cNvPr id="0" name=""/>
        <dsp:cNvSpPr/>
      </dsp:nvSpPr>
      <dsp:spPr>
        <a:xfrm>
          <a:off x="0" y="379354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rtl="0">
            <a:lnSpc>
              <a:spcPct val="90000"/>
            </a:lnSpc>
            <a:spcBef>
              <a:spcPct val="0"/>
            </a:spcBef>
            <a:spcAft>
              <a:spcPct val="35000"/>
            </a:spcAft>
            <a:buNone/>
          </a:pPr>
          <a:r>
            <a:rPr lang="en-US" sz="1700" kern="1200">
              <a:latin typeface="Arial"/>
              <a:cs typeface="Arial"/>
            </a:rPr>
            <a:t>Accurate analysis of data and reporting of findings</a:t>
          </a:r>
        </a:p>
      </dsp:txBody>
      <dsp:txXfrm>
        <a:off x="0" y="3793543"/>
        <a:ext cx="6379578" cy="541840"/>
      </dsp:txXfrm>
    </dsp:sp>
    <dsp:sp modelId="{21634061-9F4C-48A5-9E1B-7FE0A8892090}">
      <dsp:nvSpPr>
        <dsp:cNvPr id="0" name=""/>
        <dsp:cNvSpPr/>
      </dsp:nvSpPr>
      <dsp:spPr>
        <a:xfrm>
          <a:off x="0" y="4335383"/>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999354-4C85-4346-BF07-4C338DDD4900}">
      <dsp:nvSpPr>
        <dsp:cNvPr id="0" name=""/>
        <dsp:cNvSpPr/>
      </dsp:nvSpPr>
      <dsp:spPr>
        <a:xfrm>
          <a:off x="0" y="4335383"/>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Uphold data protection laws</a:t>
          </a:r>
        </a:p>
      </dsp:txBody>
      <dsp:txXfrm>
        <a:off x="0" y="4335383"/>
        <a:ext cx="6379578" cy="541840"/>
      </dsp:txXfrm>
    </dsp:sp>
    <dsp:sp modelId="{2D6B642B-5DC5-4DED-A397-7EB592C91564}">
      <dsp:nvSpPr>
        <dsp:cNvPr id="0" name=""/>
        <dsp:cNvSpPr/>
      </dsp:nvSpPr>
      <dsp:spPr>
        <a:xfrm>
          <a:off x="0" y="4877224"/>
          <a:ext cx="6379578" cy="0"/>
        </a:xfrm>
        <a:prstGeom prst="line">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33CE43F-9351-40E8-8608-151E38C60AA8}">
      <dsp:nvSpPr>
        <dsp:cNvPr id="0" name=""/>
        <dsp:cNvSpPr/>
      </dsp:nvSpPr>
      <dsp:spPr>
        <a:xfrm>
          <a:off x="0" y="4877224"/>
          <a:ext cx="6379578" cy="54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latin typeface="Arial"/>
              <a:cs typeface="Arial"/>
            </a:rPr>
            <a:t>Ensure the safety of the researcher</a:t>
          </a:r>
        </a:p>
      </dsp:txBody>
      <dsp:txXfrm>
        <a:off x="0" y="4877224"/>
        <a:ext cx="6379578" cy="541840"/>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4DEDD7-998E-45F9-9E10-4961BF633752}" type="datetimeFigureOut">
              <a:rPr lang="en-GB" smtClean="0"/>
              <a:t>26/02/2022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758F8E0-D4EA-45BB-B4DF-26D332FFE86F}" type="slidenum">
              <a:rPr lang="en-GB" smtClean="0"/>
              <a:t>‹#›</a:t>
            </a:fld>
            <a:endParaRPr lang="en-GB"/>
          </a:p>
        </p:txBody>
      </p:sp>
    </p:spTree>
    <p:extLst>
      <p:ext uri="{BB962C8B-B14F-4D97-AF65-F5344CB8AC3E}">
        <p14:creationId xmlns:p14="http://schemas.microsoft.com/office/powerpoint/2010/main" val="530968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purpose of this presentation is to summarize the importance of training on how to use technology to collaborate for everyone here at UWTSD. With Technology students can collaborate on almost anything making it easier to work together outside the classroom.</a:t>
            </a:r>
          </a:p>
          <a:p>
            <a:endParaRPr lang="en-US" u="sng">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758F8E0-D4EA-45BB-B4DF-26D332FFE86F}" type="slidenum">
              <a:rPr lang="en-GB" smtClean="0"/>
              <a:t>3</a:t>
            </a:fld>
            <a:endParaRPr lang="en-GB"/>
          </a:p>
        </p:txBody>
      </p:sp>
    </p:spTree>
    <p:extLst>
      <p:ext uri="{BB962C8B-B14F-4D97-AF65-F5344CB8AC3E}">
        <p14:creationId xmlns:p14="http://schemas.microsoft.com/office/powerpoint/2010/main" val="38144882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Online learning  environments are becoming more frequent in teaching and learning than ever before(Bonk and Zhang,2006,Er </a:t>
            </a:r>
            <a:r>
              <a:rPr lang="en-US" err="1"/>
              <a:t>Ozden,and</a:t>
            </a:r>
            <a:r>
              <a:rPr lang="en-US"/>
              <a:t> Arifoglu,2009;Skylar,2009)</a:t>
            </a:r>
          </a:p>
          <a:p>
            <a:pPr marL="171450" indent="-171450">
              <a:buFont typeface="Arial"/>
              <a:buChar char="•"/>
            </a:pPr>
            <a:r>
              <a:rPr lang="en-US"/>
              <a:t>Remember we are talking about inline learning because it is one of the ways we use technology to collaborate at the </a:t>
            </a:r>
            <a:r>
              <a:rPr lang="en-US" err="1"/>
              <a:t>uwtsd</a:t>
            </a:r>
            <a:r>
              <a:rPr lang="en-US"/>
              <a:t>.</a:t>
            </a:r>
            <a:endParaRPr lang="en-US">
              <a:cs typeface="Calibri"/>
            </a:endParaRPr>
          </a:p>
          <a:p>
            <a:pPr marL="171450" indent="-171450">
              <a:buFont typeface="Arial"/>
              <a:buChar char="•"/>
            </a:pPr>
            <a:r>
              <a:rPr lang="en-US"/>
              <a:t>The two most common use online types of teaching are synchronous and asynchronous(Hrastinski,2008;Er et al.,2009;Simonson,Smaldino,Albright, and Zvacek,2012).</a:t>
            </a:r>
            <a:endParaRPr lang="en-US">
              <a:cs typeface="Calibri"/>
            </a:endParaRPr>
          </a:p>
          <a:p>
            <a:pPr marL="171450" indent="-171450">
              <a:buFont typeface="Arial"/>
              <a:buChar char="•"/>
            </a:pPr>
            <a:r>
              <a:rPr lang="en-US"/>
              <a:t>We are going to talk about the advantages of using bother the synchronous and asynchronous systems to collaborate in online learning </a:t>
            </a:r>
            <a:r>
              <a:rPr lang="en-US" err="1"/>
              <a:t>learning.Not</a:t>
            </a:r>
            <a:r>
              <a:rPr lang="en-US"/>
              <a:t> forgetting our main topic on how we use technology to collaborate at the </a:t>
            </a:r>
            <a:r>
              <a:rPr lang="en-US" err="1"/>
              <a:t>uwtsd</a:t>
            </a:r>
            <a:r>
              <a:rPr lang="en-US"/>
              <a:t>.</a:t>
            </a:r>
            <a:endParaRPr lang="en-US">
              <a:cs typeface="Calibri"/>
            </a:endParaRPr>
          </a:p>
          <a:p>
            <a:pPr marL="171450" indent="-171450">
              <a:buFont typeface="Arial"/>
              <a:buChar char="•"/>
            </a:pPr>
            <a:r>
              <a:rPr lang="en-US"/>
              <a:t>SYNCHRONOUS LEARNING</a:t>
            </a:r>
            <a:endParaRPr lang="en-US">
              <a:cs typeface="Calibri"/>
            </a:endParaRPr>
          </a:p>
          <a:p>
            <a:pPr marL="171450" indent="-171450">
              <a:buFont typeface="Arial"/>
              <a:buChar char="•"/>
            </a:pPr>
            <a:r>
              <a:rPr lang="en-US"/>
              <a:t>In an online classroom environment many of the learning activities and expectations are similar to those found in a traditional </a:t>
            </a:r>
            <a:r>
              <a:rPr lang="en-US" err="1"/>
              <a:t>classroom.These</a:t>
            </a:r>
            <a:r>
              <a:rPr lang="en-US"/>
              <a:t>  learning places  offer important interactions in a face –to-face setting  and are most commonly referred to as synchronous learning activities(Hrastinski,2008;Harris et al.,2009;Simonson et al.,2012).</a:t>
            </a:r>
            <a:endParaRPr lang="en-US">
              <a:cs typeface="Calibri"/>
            </a:endParaRPr>
          </a:p>
          <a:p>
            <a:pPr marL="171450" indent="-171450">
              <a:buFont typeface="Arial"/>
              <a:buChar char="•"/>
            </a:pPr>
            <a:r>
              <a:rPr lang="en-US"/>
              <a:t>With this system </a:t>
            </a:r>
            <a:r>
              <a:rPr lang="en-US" err="1"/>
              <a:t>discussions,lecures</a:t>
            </a:r>
            <a:r>
              <a:rPr lang="en-US"/>
              <a:t>, and lesson presentations take place at a specific point in time with the aim that all student will be available to participate.</a:t>
            </a:r>
            <a:endParaRPr lang="en-US">
              <a:cs typeface="Calibri"/>
            </a:endParaRPr>
          </a:p>
          <a:p>
            <a:pPr marL="171450" indent="-171450">
              <a:buFont typeface="Arial"/>
              <a:buChar char="•"/>
            </a:pPr>
            <a:r>
              <a:rPr lang="en-US"/>
              <a:t>This system also offers students and teachers many wany ways of </a:t>
            </a:r>
            <a:r>
              <a:rPr lang="en-US" err="1"/>
              <a:t>interacting,sharing</a:t>
            </a:r>
            <a:r>
              <a:rPr lang="en-US"/>
              <a:t> and the chance to collaborate and ask question in real </a:t>
            </a:r>
            <a:r>
              <a:rPr lang="en-US" err="1"/>
              <a:t>time.Examples</a:t>
            </a:r>
            <a:r>
              <a:rPr lang="en-US"/>
              <a:t> of synchronous learning online technology types include </a:t>
            </a:r>
            <a:r>
              <a:rPr lang="en-US" err="1"/>
              <a:t>videoconferencing,webcasts,interactive</a:t>
            </a:r>
            <a:r>
              <a:rPr lang="en-US"/>
              <a:t> learning </a:t>
            </a:r>
            <a:r>
              <a:rPr lang="en-US" err="1"/>
              <a:t>models,and</a:t>
            </a:r>
            <a:r>
              <a:rPr lang="en-US"/>
              <a:t> telephone conferences(Er et al.,2009;elearners.com,2012).</a:t>
            </a:r>
            <a:endParaRPr lang="en-US">
              <a:cs typeface="Calibri"/>
            </a:endParaRPr>
          </a:p>
          <a:p>
            <a:pPr marL="171450" indent="-171450">
              <a:buFont typeface="Arial"/>
              <a:buChar char="•"/>
            </a:pPr>
            <a:r>
              <a:rPr lang="en-US"/>
              <a:t>This is one of the most important ways we use technology to collaborate in the </a:t>
            </a:r>
            <a:r>
              <a:rPr lang="en-US" err="1"/>
              <a:t>uwtsd</a:t>
            </a:r>
            <a:r>
              <a:rPr lang="en-US"/>
              <a:t>. Too.</a:t>
            </a:r>
            <a:endParaRPr lang="en-US">
              <a:cs typeface="Calibri"/>
            </a:endParaRPr>
          </a:p>
          <a:p>
            <a:pPr marL="171450" indent="-171450">
              <a:buFont typeface="Arial"/>
              <a:buChar char="•"/>
            </a:pPr>
            <a:r>
              <a:rPr lang="en-US"/>
              <a:t>ASYNCHRONOUS LEARNING.</a:t>
            </a:r>
            <a:endParaRPr lang="en-US">
              <a:cs typeface="Calibri"/>
            </a:endParaRPr>
          </a:p>
          <a:p>
            <a:pPr marL="171450" indent="-171450">
              <a:buFont typeface="Arial"/>
              <a:buChar char="•"/>
            </a:pPr>
            <a:r>
              <a:rPr lang="en-US"/>
              <a:t>In this system students a able to participate actively in their own learning, giving them the opportunity to interact with their </a:t>
            </a:r>
            <a:r>
              <a:rPr lang="en-US" err="1"/>
              <a:t>mates,provide</a:t>
            </a:r>
            <a:r>
              <a:rPr lang="en-US"/>
              <a:t> peer </a:t>
            </a:r>
            <a:r>
              <a:rPr lang="en-US" err="1"/>
              <a:t>feedback,and</a:t>
            </a:r>
            <a:r>
              <a:rPr lang="en-US"/>
              <a:t> reflect on status of their personal learnings goals and outcome(Er et al.,2009;Harris et al.,2009;Simonson et ai 2012).</a:t>
            </a:r>
            <a:endParaRPr lang="en-US">
              <a:cs typeface="Calibri"/>
            </a:endParaRPr>
          </a:p>
          <a:p>
            <a:pPr marL="171450" indent="-171450">
              <a:buFont typeface="Arial"/>
              <a:buChar char="•"/>
            </a:pPr>
            <a:r>
              <a:rPr lang="en-US"/>
              <a:t>This system also allow more time for student to think back ,collaborate, and student –to-student interactions(Bonk and Zhang,2006;Skylar,2009;Meloni,2010).</a:t>
            </a:r>
            <a:endParaRPr lang="en-US">
              <a:cs typeface="Calibri"/>
            </a:endParaRPr>
          </a:p>
          <a:p>
            <a:pPr marL="171450" indent="-171450">
              <a:buFont typeface="Arial"/>
              <a:buChar char="•"/>
            </a:pP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7758F8E0-D4EA-45BB-B4DF-26D332FFE86F}" type="slidenum">
              <a:rPr lang="en-GB" smtClean="0"/>
              <a:t>5</a:t>
            </a:fld>
            <a:endParaRPr lang="en-GB"/>
          </a:p>
        </p:txBody>
      </p:sp>
    </p:spTree>
    <p:extLst>
      <p:ext uri="{BB962C8B-B14F-4D97-AF65-F5344CB8AC3E}">
        <p14:creationId xmlns:p14="http://schemas.microsoft.com/office/powerpoint/2010/main" val="25429639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Ethical considerations in research are a set of principles that guide your research and practices. This code of conduct must be adhered to when collecting data from people.</a:t>
            </a:r>
          </a:p>
          <a:p>
            <a:r>
              <a:rPr lang="en-US">
                <a:cs typeface="Calibri"/>
              </a:rPr>
              <a:t>These considerations will protect both the researcher and participants, validate the research and maintain its integrity.</a:t>
            </a:r>
          </a:p>
          <a:p>
            <a:r>
              <a:rPr lang="en-US">
                <a:cs typeface="Calibri"/>
              </a:rPr>
              <a:t>Why do ethics matter?</a:t>
            </a:r>
          </a:p>
          <a:p>
            <a:r>
              <a:rPr lang="en-US">
                <a:cs typeface="Calibri"/>
              </a:rPr>
              <a:t>Following these ethics will ensure that the participation in these studies are voluntary, informed and safe.</a:t>
            </a:r>
            <a:endParaRPr lang="en-US"/>
          </a:p>
          <a:p>
            <a:r>
              <a:rPr lang="en-US">
                <a:cs typeface="Calibri"/>
              </a:rPr>
              <a:t>Defying research ethic will lower the credibility of your research as your methods may be morally questionable.</a:t>
            </a:r>
          </a:p>
          <a:p>
            <a:r>
              <a:rPr lang="en-US">
                <a:cs typeface="Calibri"/>
              </a:rPr>
              <a:t>Before starting our part of the study involving data collection we will submit are research proposal following these principles and we will also note how to tackle any ethical issues that may arise during our studies.</a:t>
            </a:r>
          </a:p>
          <a:p>
            <a:r>
              <a:rPr lang="en-US">
                <a:cs typeface="Calibri"/>
              </a:rPr>
              <a:t>We will </a:t>
            </a:r>
            <a:r>
              <a:rPr lang="en-US"/>
              <a:t>follow the universities rules and regulations on ethics matters.</a:t>
            </a:r>
            <a:endParaRPr lang="en-US">
              <a:cs typeface="Calibri"/>
            </a:endParaRPr>
          </a:p>
          <a:p>
            <a:endParaRPr lang="en-US">
              <a:cs typeface="Calibri"/>
            </a:endParaRPr>
          </a:p>
          <a:p>
            <a:r>
              <a:rPr lang="en-US" b="1"/>
              <a:t>Saunders et al(2019) Ethical considerations in research are a set of principles that guide your research and practices.</a:t>
            </a:r>
            <a:endParaRPr lang="en-US"/>
          </a:p>
          <a:p>
            <a:pPr marL="171450" indent="-171450">
              <a:buFont typeface="Arial"/>
              <a:buChar char="•"/>
            </a:pPr>
            <a:endParaRPr lang="en-US"/>
          </a:p>
        </p:txBody>
      </p:sp>
      <p:sp>
        <p:nvSpPr>
          <p:cNvPr id="4" name="Slide Number Placeholder 3"/>
          <p:cNvSpPr>
            <a:spLocks noGrp="1"/>
          </p:cNvSpPr>
          <p:nvPr>
            <p:ph type="sldNum" sz="quarter" idx="5"/>
          </p:nvPr>
        </p:nvSpPr>
        <p:spPr/>
        <p:txBody>
          <a:bodyPr/>
          <a:lstStyle/>
          <a:p>
            <a:fld id="{7758F8E0-D4EA-45BB-B4DF-26D332FFE86F}" type="slidenum">
              <a:rPr lang="en-GB" smtClean="0"/>
              <a:t>8</a:t>
            </a:fld>
            <a:endParaRPr lang="en-GB"/>
          </a:p>
        </p:txBody>
      </p:sp>
    </p:spTree>
    <p:extLst>
      <p:ext uri="{BB962C8B-B14F-4D97-AF65-F5344CB8AC3E}">
        <p14:creationId xmlns:p14="http://schemas.microsoft.com/office/powerpoint/2010/main" val="25809415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690971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16099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6355453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378834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2/26/2022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89765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483096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868518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3"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5" y="3129280"/>
            <a:ext cx="34010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797147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343420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799"/>
            <a:ext cx="8825658" cy="36406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2064917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686815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277455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646645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8392018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4119620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5744512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082807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2/26/2022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3519013679"/>
      </p:ext>
    </p:extLst>
  </p:cSld>
  <p:clrMap bg1="dk1" tx1="lt1" bg2="dk2" tx2="lt2" accent1="accent1" accent2="accent2" accent3="accent3" accent4="accent4" accent5="accent5" accent6="accent6" hlink="hlink" folHlink="folHlink"/>
  <p:sldLayoutIdLst>
    <p:sldLayoutId id="2147483927" r:id="rId1"/>
    <p:sldLayoutId id="2147483928" r:id="rId2"/>
    <p:sldLayoutId id="2147483929" r:id="rId3"/>
    <p:sldLayoutId id="2147483930" r:id="rId4"/>
    <p:sldLayoutId id="2147483931" r:id="rId5"/>
    <p:sldLayoutId id="2147483932" r:id="rId6"/>
    <p:sldLayoutId id="2147483933" r:id="rId7"/>
    <p:sldLayoutId id="2147483934" r:id="rId8"/>
    <p:sldLayoutId id="2147483935" r:id="rId9"/>
    <p:sldLayoutId id="2147483936" r:id="rId10"/>
    <p:sldLayoutId id="2147483937" r:id="rId11"/>
    <p:sldLayoutId id="2147483938" r:id="rId12"/>
    <p:sldLayoutId id="2147483939" r:id="rId13"/>
    <p:sldLayoutId id="2147483940" r:id="rId14"/>
    <p:sldLayoutId id="2147483941" r:id="rId15"/>
    <p:sldLayoutId id="2147483942" r:id="rId16"/>
    <p:sldLayoutId id="2147483943"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zh.wikipedia.org/wiki/%E5%A8%81%E7%88%BE%E6%96%AF%E4%B8%89%E4%B8%80%E8%81%96%E5%A4%A7%E8%A1%9B%E5%A4%A7%E5%AD%B8" TargetMode="External"/><Relationship Id="rId13"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diagramColors" Target="../diagrams/colors1.xml"/><Relationship Id="rId17" Type="http://schemas.openxmlformats.org/officeDocument/2006/relationships/image" Target="../media/image10.jpeg"/><Relationship Id="rId2" Type="http://schemas.openxmlformats.org/officeDocument/2006/relationships/image" Target="../media/image1.jpeg"/><Relationship Id="rId16" Type="http://schemas.openxmlformats.org/officeDocument/2006/relationships/image" Target="../media/image9.png"/><Relationship Id="rId1" Type="http://schemas.openxmlformats.org/officeDocument/2006/relationships/slideLayout" Target="../slideLayouts/slideLayout4.xml"/><Relationship Id="rId6" Type="http://schemas.openxmlformats.org/officeDocument/2006/relationships/image" Target="../media/image5.png"/><Relationship Id="rId11" Type="http://schemas.openxmlformats.org/officeDocument/2006/relationships/diagramQuickStyle" Target="../diagrams/quickStyle1.xml"/><Relationship Id="rId5" Type="http://schemas.openxmlformats.org/officeDocument/2006/relationships/image" Target="../media/image4.png"/><Relationship Id="rId15" Type="http://schemas.openxmlformats.org/officeDocument/2006/relationships/image" Target="../media/image8.jpeg"/><Relationship Id="rId10" Type="http://schemas.openxmlformats.org/officeDocument/2006/relationships/diagramLayout" Target="../diagrams/layout1.xml"/><Relationship Id="rId4" Type="http://schemas.openxmlformats.org/officeDocument/2006/relationships/image" Target="../media/image3.png"/><Relationship Id="rId9" Type="http://schemas.openxmlformats.org/officeDocument/2006/relationships/diagramData" Target="../diagrams/data1.xml"/><Relationship Id="rId14" Type="http://schemas.openxmlformats.org/officeDocument/2006/relationships/image" Target="../media/image7.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2.png"/><Relationship Id="rId7" Type="http://schemas.openxmlformats.org/officeDocument/2006/relationships/image" Target="../media/image33.pn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6.svg"/></Relationships>
</file>

<file path=ppt/slides/_rels/slide8.xml.rels><?xml version="1.0" encoding="UTF-8" standalone="yes"?>
<Relationships xmlns="http://schemas.openxmlformats.org/package/2006/relationships"><Relationship Id="rId8" Type="http://schemas.openxmlformats.org/officeDocument/2006/relationships/hyperlink" Target="https://www.uwtsd.ac.uk/media/uwtsd-website/content-assets/documents/research/research-ethics-integrity-code-practice.pdf" TargetMode="External"/><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8.jpeg"/></Relationships>
</file>

<file path=ppt/slides/_rels/slide1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40.svg"/></Relationships>
</file>

<file path=ppt/slides/_rels/slide11.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7" name="Picture 109">
            <a:extLst>
              <a:ext uri="{FF2B5EF4-FFF2-40B4-BE49-F238E27FC236}">
                <a16:creationId xmlns:a16="http://schemas.microsoft.com/office/drawing/2014/main" id="{603C1FDD-3EB9-4E32-AAFF-F0872E904A7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12" name="Picture 111">
            <a:extLst>
              <a:ext uri="{FF2B5EF4-FFF2-40B4-BE49-F238E27FC236}">
                <a16:creationId xmlns:a16="http://schemas.microsoft.com/office/drawing/2014/main" id="{B0C4B3D9-75AB-4AAB-B53A-4232B752D2F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4" name="Oval 113">
            <a:extLst>
              <a:ext uri="{FF2B5EF4-FFF2-40B4-BE49-F238E27FC236}">
                <a16:creationId xmlns:a16="http://schemas.microsoft.com/office/drawing/2014/main" id="{1D73A963-D417-4FD9-851E-5E323F67D1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6" name="Picture 115">
            <a:extLst>
              <a:ext uri="{FF2B5EF4-FFF2-40B4-BE49-F238E27FC236}">
                <a16:creationId xmlns:a16="http://schemas.microsoft.com/office/drawing/2014/main" id="{72E40AAF-9C56-4002-B55E-6A255814861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18" name="Picture 117">
            <a:extLst>
              <a:ext uri="{FF2B5EF4-FFF2-40B4-BE49-F238E27FC236}">
                <a16:creationId xmlns:a16="http://schemas.microsoft.com/office/drawing/2014/main" id="{CF4F217F-0736-44C0-9047-DD52FCA2F2A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20" name="Rectangle 119">
            <a:extLst>
              <a:ext uri="{FF2B5EF4-FFF2-40B4-BE49-F238E27FC236}">
                <a16:creationId xmlns:a16="http://schemas.microsoft.com/office/drawing/2014/main" id="{2DCB6E42-3037-40F7-A351-6B952A870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C63B49F-274B-4BB9-ADD7-91A7CC204F05}"/>
              </a:ext>
            </a:extLst>
          </p:cNvPr>
          <p:cNvSpPr>
            <a:spLocks noGrp="1"/>
          </p:cNvSpPr>
          <p:nvPr>
            <p:ph type="title"/>
          </p:nvPr>
        </p:nvSpPr>
        <p:spPr>
          <a:xfrm>
            <a:off x="646112" y="452718"/>
            <a:ext cx="4165580" cy="1400530"/>
          </a:xfrm>
        </p:spPr>
        <p:txBody>
          <a:bodyPr vert="horz" lIns="91440" tIns="45720" rIns="91440" bIns="45720" rtlCol="0" anchor="t">
            <a:noAutofit/>
          </a:bodyPr>
          <a:lstStyle/>
          <a:p>
            <a:pPr marL="342900" indent="-342900">
              <a:lnSpc>
                <a:spcPct val="90000"/>
              </a:lnSpc>
              <a:spcAft>
                <a:spcPts val="600"/>
              </a:spcAft>
              <a:buFont typeface="Wingdings"/>
              <a:buChar char="Ø"/>
            </a:pPr>
            <a:r>
              <a:rPr lang="en-US" sz="2400">
                <a:latin typeface="Arial"/>
                <a:cs typeface="Arial"/>
              </a:rPr>
              <a:t>Digital Skills and research methods BMSW4003</a:t>
            </a:r>
            <a:endParaRPr lang="en-US"/>
          </a:p>
          <a:p>
            <a:pPr marL="342900" indent="-342900">
              <a:lnSpc>
                <a:spcPct val="90000"/>
              </a:lnSpc>
              <a:spcAft>
                <a:spcPts val="600"/>
              </a:spcAft>
              <a:buFont typeface="Wingdings"/>
              <a:buChar char="Ø"/>
            </a:pPr>
            <a:r>
              <a:rPr lang="en-US" sz="2400">
                <a:latin typeface="Arial"/>
                <a:cs typeface="Arial"/>
              </a:rPr>
              <a:t>How do we use technology to collaborate at UWTSD?</a:t>
            </a:r>
          </a:p>
        </p:txBody>
      </p:sp>
      <p:sp>
        <p:nvSpPr>
          <p:cNvPr id="122" name="Freeform 23">
            <a:extLst>
              <a:ext uri="{FF2B5EF4-FFF2-40B4-BE49-F238E27FC236}">
                <a16:creationId xmlns:a16="http://schemas.microsoft.com/office/drawing/2014/main" id="{7A230B02-B3B1-498E-BE49-EF94F13C5C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24" name="Freeform 5">
            <a:extLst>
              <a:ext uri="{FF2B5EF4-FFF2-40B4-BE49-F238E27FC236}">
                <a16:creationId xmlns:a16="http://schemas.microsoft.com/office/drawing/2014/main" id="{5941AA73-0C33-46E3-8B00-D29615AFB2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126" name="Rectangle 125">
            <a:extLst>
              <a:ext uri="{FF2B5EF4-FFF2-40B4-BE49-F238E27FC236}">
                <a16:creationId xmlns:a16="http://schemas.microsoft.com/office/drawing/2014/main" id="{9C424939-16B9-4D30-B009-B57847402F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4411" y="0"/>
            <a:ext cx="60980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10" descr="Text&#10;&#10;Description automatically generated">
            <a:extLst>
              <a:ext uri="{FF2B5EF4-FFF2-40B4-BE49-F238E27FC236}">
                <a16:creationId xmlns:a16="http://schemas.microsoft.com/office/drawing/2014/main" id="{7022026B-5570-459D-8B85-4614CA25030E}"/>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5823349" y="388906"/>
            <a:ext cx="4740764" cy="1903763"/>
          </a:xfrm>
          <a:prstGeom prst="rect">
            <a:avLst/>
          </a:prstGeom>
          <a:effectLst/>
        </p:spPr>
      </p:pic>
      <p:sp>
        <p:nvSpPr>
          <p:cNvPr id="128" name="Rectangle 127">
            <a:extLst>
              <a:ext uri="{FF2B5EF4-FFF2-40B4-BE49-F238E27FC236}">
                <a16:creationId xmlns:a16="http://schemas.microsoft.com/office/drawing/2014/main" id="{EE94166D-D1EB-4A13-AD35-5A93679CC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30" name="Content Placeholder 3">
            <a:extLst>
              <a:ext uri="{FF2B5EF4-FFF2-40B4-BE49-F238E27FC236}">
                <a16:creationId xmlns:a16="http://schemas.microsoft.com/office/drawing/2014/main" id="{3A8B13D2-E137-49E8-9F09-008DE8563D6C}"/>
              </a:ext>
            </a:extLst>
          </p:cNvPr>
          <p:cNvGraphicFramePr>
            <a:graphicFrameLocks noGrp="1"/>
          </p:cNvGraphicFramePr>
          <p:nvPr>
            <p:ph sz="half" idx="2"/>
            <p:extLst>
              <p:ext uri="{D42A27DB-BD31-4B8C-83A1-F6EECF244321}">
                <p14:modId xmlns:p14="http://schemas.microsoft.com/office/powerpoint/2010/main" val="1157711163"/>
              </p:ext>
            </p:extLst>
          </p:nvPr>
        </p:nvGraphicFramePr>
        <p:xfrm>
          <a:off x="646113" y="2052918"/>
          <a:ext cx="4165146" cy="4195481"/>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graphicFrame>
        <p:nvGraphicFramePr>
          <p:cNvPr id="8" name="Content Placeholder 7">
            <a:extLst>
              <a:ext uri="{FF2B5EF4-FFF2-40B4-BE49-F238E27FC236}">
                <a16:creationId xmlns:a16="http://schemas.microsoft.com/office/drawing/2014/main" id="{29B5369A-E899-4BE4-AC5B-AFF2B0CB540D}"/>
              </a:ext>
            </a:extLst>
          </p:cNvPr>
          <p:cNvGraphicFramePr>
            <a:graphicFrameLocks noGrp="1"/>
          </p:cNvGraphicFramePr>
          <p:nvPr>
            <p:ph sz="half" idx="1"/>
            <p:extLst>
              <p:ext uri="{D42A27DB-BD31-4B8C-83A1-F6EECF244321}">
                <p14:modId xmlns:p14="http://schemas.microsoft.com/office/powerpoint/2010/main" val="2972930220"/>
              </p:ext>
            </p:extLst>
          </p:nvPr>
        </p:nvGraphicFramePr>
        <p:xfrm>
          <a:off x="6038490" y="2242867"/>
          <a:ext cx="5529505" cy="4531991"/>
        </p:xfrm>
        <a:graphic>
          <a:graphicData uri="http://schemas.openxmlformats.org/drawingml/2006/table">
            <a:tbl>
              <a:tblPr firstRow="1" bandRow="1">
                <a:noFill/>
                <a:tableStyleId>{5C22544A-7EE6-4342-B048-85BDC9FD1C3A}</a:tableStyleId>
              </a:tblPr>
              <a:tblGrid>
                <a:gridCol w="3793787">
                  <a:extLst>
                    <a:ext uri="{9D8B030D-6E8A-4147-A177-3AD203B41FA5}">
                      <a16:colId xmlns:a16="http://schemas.microsoft.com/office/drawing/2014/main" val="4066813121"/>
                    </a:ext>
                  </a:extLst>
                </a:gridCol>
                <a:gridCol w="1735718">
                  <a:extLst>
                    <a:ext uri="{9D8B030D-6E8A-4147-A177-3AD203B41FA5}">
                      <a16:colId xmlns:a16="http://schemas.microsoft.com/office/drawing/2014/main" val="841488349"/>
                    </a:ext>
                  </a:extLst>
                </a:gridCol>
              </a:tblGrid>
              <a:tr h="889839">
                <a:tc>
                  <a:txBody>
                    <a:bodyPr/>
                    <a:lstStyle/>
                    <a:p>
                      <a:pPr algn="l" rtl="0" fontAlgn="base"/>
                      <a:r>
                        <a:rPr lang="en-US" sz="1600" b="1">
                          <a:solidFill>
                            <a:schemeClr val="bg1"/>
                          </a:solidFill>
                          <a:effectLst/>
                          <a:latin typeface="Arial"/>
                        </a:rPr>
                        <a:t>Student Name &amp; ID Number​</a:t>
                      </a:r>
                    </a:p>
                    <a:p>
                      <a:pPr algn="l" rtl="0" fontAlgn="base"/>
                      <a:r>
                        <a:rPr lang="en-US" sz="1600" b="1">
                          <a:solidFill>
                            <a:schemeClr val="bg1"/>
                          </a:solidFill>
                          <a:effectLst/>
                          <a:latin typeface="Arial"/>
                        </a:rPr>
                        <a:t>​</a:t>
                      </a:r>
                      <a:endParaRPr lang="en-US" sz="1600" b="1" i="0">
                        <a:solidFill>
                          <a:schemeClr val="bg1"/>
                        </a:solidFill>
                        <a:effectLst/>
                        <a:latin typeface="Arial"/>
                      </a:endParaRPr>
                    </a:p>
                  </a:txBody>
                  <a:tcPr marL="149181" marR="89509" marT="89509" marB="89509">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chemeClr val="accent1"/>
                    </a:solidFill>
                  </a:tcPr>
                </a:tc>
                <a:tc>
                  <a:txBody>
                    <a:bodyPr/>
                    <a:lstStyle/>
                    <a:p>
                      <a:pPr algn="l" rtl="0" fontAlgn="base"/>
                      <a:r>
                        <a:rPr lang="en-US" sz="1600" b="1">
                          <a:solidFill>
                            <a:schemeClr val="bg1"/>
                          </a:solidFill>
                          <a:effectLst/>
                        </a:rPr>
                        <a:t>Picture​</a:t>
                      </a:r>
                      <a:endParaRPr lang="en-US" sz="1600" b="1" i="0">
                        <a:solidFill>
                          <a:schemeClr val="bg1"/>
                        </a:solidFill>
                        <a:effectLst/>
                      </a:endParaRPr>
                    </a:p>
                  </a:txBody>
                  <a:tcPr marL="149181" marR="89509" marT="89509" marB="89509">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chemeClr val="accent1"/>
                    </a:solidFill>
                  </a:tcPr>
                </a:tc>
                <a:extLst>
                  <a:ext uri="{0D108BD9-81ED-4DB2-BD59-A6C34878D82A}">
                    <a16:rowId xmlns:a16="http://schemas.microsoft.com/office/drawing/2014/main" val="4208751577"/>
                  </a:ext>
                </a:extLst>
              </a:tr>
              <a:tr h="889839">
                <a:tc>
                  <a:txBody>
                    <a:bodyPr/>
                    <a:lstStyle/>
                    <a:p>
                      <a:pPr algn="l" rtl="0" fontAlgn="base"/>
                      <a:r>
                        <a:rPr lang="en-US" sz="1600" b="1">
                          <a:solidFill>
                            <a:schemeClr val="bg1"/>
                          </a:solidFill>
                          <a:effectLst/>
                          <a:latin typeface="Arial"/>
                        </a:rPr>
                        <a:t>Stephanie Jane Whelan ​</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2029726​</a:t>
                      </a:r>
                      <a:endParaRPr lang="en-US" sz="1600" b="1" i="0">
                        <a:solidFill>
                          <a:schemeClr val="bg1"/>
                        </a:solidFill>
                        <a:effectLst/>
                        <a:latin typeface="Arial"/>
                      </a:endParaRPr>
                    </a:p>
                  </a:txBody>
                  <a:tcPr marL="149181" marR="89509" marT="89509" marB="89509">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extLst>
                  <a:ext uri="{0D108BD9-81ED-4DB2-BD59-A6C34878D82A}">
                    <a16:rowId xmlns:a16="http://schemas.microsoft.com/office/drawing/2014/main" val="1992884963"/>
                  </a:ext>
                </a:extLst>
              </a:tr>
              <a:tr h="873049">
                <a:tc>
                  <a:txBody>
                    <a:bodyPr/>
                    <a:lstStyle/>
                    <a:p>
                      <a:pPr algn="l" rtl="0" fontAlgn="base"/>
                      <a:r>
                        <a:rPr lang="en-US" sz="1600" b="1" err="1">
                          <a:solidFill>
                            <a:schemeClr val="bg1"/>
                          </a:solidFill>
                          <a:effectLst/>
                          <a:latin typeface="Arial"/>
                        </a:rPr>
                        <a:t>Zlatina</a:t>
                      </a:r>
                      <a:r>
                        <a:rPr lang="en-US" sz="1600" b="1">
                          <a:solidFill>
                            <a:schemeClr val="bg1"/>
                          </a:solidFill>
                          <a:effectLst/>
                          <a:latin typeface="Arial"/>
                        </a:rPr>
                        <a:t> </a:t>
                      </a:r>
                      <a:r>
                        <a:rPr lang="en-US" sz="1600" b="1" err="1">
                          <a:solidFill>
                            <a:schemeClr val="bg1"/>
                          </a:solidFill>
                          <a:effectLst/>
                          <a:latin typeface="Arial"/>
                        </a:rPr>
                        <a:t>Zhecheva</a:t>
                      </a:r>
                      <a:r>
                        <a:rPr lang="en-US" sz="1600" b="1">
                          <a:solidFill>
                            <a:schemeClr val="bg1"/>
                          </a:solidFill>
                          <a:effectLst/>
                          <a:latin typeface="Arial"/>
                        </a:rPr>
                        <a:t> </a:t>
                      </a:r>
                      <a:r>
                        <a:rPr lang="en-US" sz="1600" b="1" err="1">
                          <a:solidFill>
                            <a:schemeClr val="bg1"/>
                          </a:solidFill>
                          <a:effectLst/>
                          <a:latin typeface="Arial"/>
                        </a:rPr>
                        <a:t>Belcheva</a:t>
                      </a:r>
                      <a:r>
                        <a:rPr lang="en-US" sz="1600" b="1">
                          <a:solidFill>
                            <a:schemeClr val="bg1"/>
                          </a:solidFill>
                          <a:effectLst/>
                          <a:latin typeface="Arial"/>
                        </a:rPr>
                        <a:t>​</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 2025319​</a:t>
                      </a:r>
                      <a:endParaRPr lang="en-US" sz="1600" b="1" i="0">
                        <a:solidFill>
                          <a:schemeClr val="bg1"/>
                        </a:solidFill>
                        <a:effectLst/>
                        <a:latin typeface="Arial"/>
                      </a:endParaRPr>
                    </a:p>
                  </a:txBody>
                  <a:tcPr marL="149181" marR="89509" marT="89509" marB="89509">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2">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chemeClr val="accent2">
                        <a:lumMod val="20000"/>
                        <a:lumOff val="80000"/>
                      </a:schemeClr>
                    </a:solidFill>
                  </a:tcPr>
                </a:tc>
                <a:extLst>
                  <a:ext uri="{0D108BD9-81ED-4DB2-BD59-A6C34878D82A}">
                    <a16:rowId xmlns:a16="http://schemas.microsoft.com/office/drawing/2014/main" val="3734892905"/>
                  </a:ext>
                </a:extLst>
              </a:tr>
              <a:tr h="873049">
                <a:tc>
                  <a:txBody>
                    <a:bodyPr/>
                    <a:lstStyle/>
                    <a:p>
                      <a:pPr algn="l" rtl="0" fontAlgn="base"/>
                      <a:r>
                        <a:rPr lang="en-US" sz="1600" b="1">
                          <a:solidFill>
                            <a:schemeClr val="bg1"/>
                          </a:solidFill>
                          <a:effectLst/>
                          <a:latin typeface="Arial"/>
                        </a:rPr>
                        <a:t>Peter </a:t>
                      </a:r>
                      <a:r>
                        <a:rPr lang="en-US" sz="1600" b="1" err="1">
                          <a:solidFill>
                            <a:schemeClr val="bg1"/>
                          </a:solidFill>
                          <a:effectLst/>
                          <a:latin typeface="Arial"/>
                        </a:rPr>
                        <a:t>Nguty</a:t>
                      </a:r>
                      <a:r>
                        <a:rPr lang="en-US" sz="1600" b="1">
                          <a:solidFill>
                            <a:schemeClr val="bg1"/>
                          </a:solidFill>
                          <a:effectLst/>
                          <a:latin typeface="Arial"/>
                        </a:rPr>
                        <a:t> Acha           ​</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  2018019​</a:t>
                      </a:r>
                      <a:endParaRPr lang="en-US" sz="1600" b="1" i="0">
                        <a:solidFill>
                          <a:schemeClr val="bg1"/>
                        </a:solidFill>
                        <a:effectLst/>
                        <a:latin typeface="Arial"/>
                      </a:endParaRPr>
                    </a:p>
                  </a:txBody>
                  <a:tcPr marL="149181" marR="89509" marT="89509" marB="89509">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chemeClr val="accent1">
                        <a:lumMod val="20000"/>
                        <a:lumOff val="80000"/>
                      </a:schemeClr>
                    </a:solidFill>
                  </a:tcPr>
                </a:tc>
                <a:extLst>
                  <a:ext uri="{0D108BD9-81ED-4DB2-BD59-A6C34878D82A}">
                    <a16:rowId xmlns:a16="http://schemas.microsoft.com/office/drawing/2014/main" val="1122463259"/>
                  </a:ext>
                </a:extLst>
              </a:tr>
              <a:tr h="889839">
                <a:tc>
                  <a:txBody>
                    <a:bodyPr/>
                    <a:lstStyle/>
                    <a:p>
                      <a:pPr algn="l" rtl="0" fontAlgn="base"/>
                      <a:r>
                        <a:rPr lang="en-US" sz="1600" b="1">
                          <a:solidFill>
                            <a:schemeClr val="bg1"/>
                          </a:solidFill>
                          <a:effectLst/>
                          <a:latin typeface="Arial"/>
                        </a:rPr>
                        <a:t>Yasmeen Begum             ​</a:t>
                      </a:r>
                    </a:p>
                    <a:p>
                      <a:pPr algn="l" rtl="0" fontAlgn="base"/>
                      <a:r>
                        <a:rPr lang="en-US" sz="1600" b="1">
                          <a:solidFill>
                            <a:schemeClr val="bg1"/>
                          </a:solidFill>
                          <a:effectLst/>
                          <a:latin typeface="Arial"/>
                        </a:rPr>
                        <a:t>​</a:t>
                      </a:r>
                    </a:p>
                    <a:p>
                      <a:pPr algn="l" rtl="0" fontAlgn="base"/>
                      <a:r>
                        <a:rPr lang="en-US" sz="1600" b="1">
                          <a:solidFill>
                            <a:schemeClr val="bg1"/>
                          </a:solidFill>
                          <a:effectLst/>
                          <a:latin typeface="Arial"/>
                        </a:rPr>
                        <a:t> 2119725​</a:t>
                      </a:r>
                      <a:endParaRPr lang="en-US" sz="1600" b="1" i="0">
                        <a:solidFill>
                          <a:schemeClr val="bg1"/>
                        </a:solidFill>
                        <a:effectLst/>
                        <a:latin typeface="Arial"/>
                      </a:endParaRPr>
                    </a:p>
                  </a:txBody>
                  <a:tcPr marL="149181" marR="89509" marT="89509" marB="89509">
                    <a:lnL w="12700" cmpd="sng">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chemeClr val="accent2">
                        <a:lumMod val="20000"/>
                        <a:lumOff val="80000"/>
                      </a:schemeClr>
                    </a:solidFill>
                  </a:tcPr>
                </a:tc>
                <a:tc>
                  <a:txBody>
                    <a:bodyPr/>
                    <a:lstStyle/>
                    <a:p>
                      <a:pPr algn="l" rtl="0" fontAlgn="auto"/>
                      <a:r>
                        <a:rPr lang="en-US" sz="1600" b="1">
                          <a:solidFill>
                            <a:schemeClr val="bg1"/>
                          </a:solidFill>
                          <a:effectLst/>
                        </a:rPr>
                        <a:t>​</a:t>
                      </a:r>
                      <a:endParaRPr lang="en-US" sz="1600" b="1" i="0">
                        <a:solidFill>
                          <a:schemeClr val="bg1"/>
                        </a:solidFill>
                        <a:effectLst/>
                        <a:latin typeface="Century Gothic"/>
                      </a:endParaRPr>
                    </a:p>
                  </a:txBody>
                  <a:tcPr marL="149181" marR="89509" marT="89509" marB="89509">
                    <a:lnL w="38100" cap="flat" cmpd="sng" algn="ctr">
                      <a:solidFill>
                        <a:srgbClr val="FFFFFF"/>
                      </a:solidFill>
                      <a:prstDash val="solid"/>
                    </a:lnL>
                    <a:lnR w="12700" cmpd="sng">
                      <a:noFill/>
                      <a:prstDash val="solid"/>
                    </a:lnR>
                    <a:lnT w="38100" cap="flat" cmpd="sng" algn="ctr">
                      <a:solidFill>
                        <a:srgbClr val="FFFFFF"/>
                      </a:solidFill>
                      <a:prstDash val="solid"/>
                    </a:lnT>
                    <a:lnB w="12700" cmpd="sng">
                      <a:noFill/>
                      <a:prstDash val="solid"/>
                    </a:lnB>
                    <a:solidFill>
                      <a:schemeClr val="accent2">
                        <a:lumMod val="20000"/>
                        <a:lumOff val="80000"/>
                      </a:schemeClr>
                    </a:solidFill>
                  </a:tcPr>
                </a:tc>
                <a:extLst>
                  <a:ext uri="{0D108BD9-81ED-4DB2-BD59-A6C34878D82A}">
                    <a16:rowId xmlns:a16="http://schemas.microsoft.com/office/drawing/2014/main" val="2936510171"/>
                  </a:ext>
                </a:extLst>
              </a:tr>
            </a:tbl>
          </a:graphicData>
        </a:graphic>
      </p:graphicFrame>
      <p:pic>
        <p:nvPicPr>
          <p:cNvPr id="20" name="Picture 7">
            <a:extLst>
              <a:ext uri="{FF2B5EF4-FFF2-40B4-BE49-F238E27FC236}">
                <a16:creationId xmlns:a16="http://schemas.microsoft.com/office/drawing/2014/main" id="{239B526D-5C73-43A7-B3FE-C2AA2A4C60A5}"/>
              </a:ext>
            </a:extLst>
          </p:cNvPr>
          <p:cNvPicPr>
            <a:picLocks noChangeAspect="1"/>
          </p:cNvPicPr>
          <p:nvPr/>
        </p:nvPicPr>
        <p:blipFill>
          <a:blip r:embed="rId14" cstate="print">
            <a:extLst>
              <a:ext uri="{28A0092B-C50C-407E-A947-70E740481C1C}">
                <a14:useLocalDpi xmlns:a14="http://schemas.microsoft.com/office/drawing/2010/main" val="0"/>
              </a:ext>
            </a:extLst>
          </a:blip>
          <a:stretch>
            <a:fillRect/>
          </a:stretch>
        </p:blipFill>
        <p:spPr>
          <a:xfrm>
            <a:off x="10199522" y="3438335"/>
            <a:ext cx="740666" cy="894777"/>
          </a:xfrm>
          <a:prstGeom prst="rect">
            <a:avLst/>
          </a:prstGeom>
        </p:spPr>
      </p:pic>
      <p:pic>
        <p:nvPicPr>
          <p:cNvPr id="22" name="Picture 5">
            <a:extLst>
              <a:ext uri="{FF2B5EF4-FFF2-40B4-BE49-F238E27FC236}">
                <a16:creationId xmlns:a16="http://schemas.microsoft.com/office/drawing/2014/main" id="{23C98475-F488-4BA5-98F7-8C9D91456B72}"/>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0185144" y="4335312"/>
            <a:ext cx="755044" cy="859471"/>
          </a:xfrm>
          <a:prstGeom prst="rect">
            <a:avLst/>
          </a:prstGeom>
        </p:spPr>
      </p:pic>
      <p:pic>
        <p:nvPicPr>
          <p:cNvPr id="24" name="Picture 9" descr="A picture containing person, person&#10;&#10;Description automatically generated">
            <a:extLst>
              <a:ext uri="{FF2B5EF4-FFF2-40B4-BE49-F238E27FC236}">
                <a16:creationId xmlns:a16="http://schemas.microsoft.com/office/drawing/2014/main" id="{819F0569-4B56-40C8-97DC-C844B8CD2AAD}"/>
              </a:ext>
            </a:extLst>
          </p:cNvPr>
          <p:cNvPicPr>
            <a:picLocks noChangeAspect="1"/>
          </p:cNvPicPr>
          <p:nvPr/>
        </p:nvPicPr>
        <p:blipFill>
          <a:blip r:embed="rId16"/>
          <a:stretch>
            <a:fillRect/>
          </a:stretch>
        </p:blipFill>
        <p:spPr>
          <a:xfrm>
            <a:off x="10184212" y="5103542"/>
            <a:ext cx="752710" cy="828248"/>
          </a:xfrm>
          <a:prstGeom prst="rect">
            <a:avLst/>
          </a:prstGeom>
        </p:spPr>
      </p:pic>
      <p:pic>
        <p:nvPicPr>
          <p:cNvPr id="26" name="Picture 4">
            <a:extLst>
              <a:ext uri="{FF2B5EF4-FFF2-40B4-BE49-F238E27FC236}">
                <a16:creationId xmlns:a16="http://schemas.microsoft.com/office/drawing/2014/main" id="{48B30CBA-AB6F-4305-94DA-3033540D666E}"/>
              </a:ext>
            </a:extLst>
          </p:cNvPr>
          <p:cNvPicPr>
            <a:picLocks noChangeAspect="1"/>
          </p:cNvPicPr>
          <p:nvPr/>
        </p:nvPicPr>
        <p:blipFill>
          <a:blip r:embed="rId17"/>
          <a:stretch>
            <a:fillRect/>
          </a:stretch>
        </p:blipFill>
        <p:spPr>
          <a:xfrm>
            <a:off x="10187796" y="5941959"/>
            <a:ext cx="773502" cy="753781"/>
          </a:xfrm>
          <a:prstGeom prst="rect">
            <a:avLst/>
          </a:prstGeom>
        </p:spPr>
      </p:pic>
      <p:sp>
        <p:nvSpPr>
          <p:cNvPr id="30" name="TextBox 29">
            <a:extLst>
              <a:ext uri="{FF2B5EF4-FFF2-40B4-BE49-F238E27FC236}">
                <a16:creationId xmlns:a16="http://schemas.microsoft.com/office/drawing/2014/main" id="{673B4F56-D4A3-4A54-8E65-02F80FC7E448}"/>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859506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990B85D1-3C87-4DE8-94EE-29777A5228B6}"/>
              </a:ext>
            </a:extLst>
          </p:cNvPr>
          <p:cNvSpPr>
            <a:spLocks noGrp="1"/>
          </p:cNvSpPr>
          <p:nvPr>
            <p:ph type="title"/>
          </p:nvPr>
        </p:nvSpPr>
        <p:spPr>
          <a:xfrm>
            <a:off x="648930" y="629267"/>
            <a:ext cx="9252154" cy="1016654"/>
          </a:xfrm>
        </p:spPr>
        <p:txBody>
          <a:bodyPr>
            <a:normAutofit/>
          </a:bodyPr>
          <a:lstStyle/>
          <a:p>
            <a:r>
              <a:rPr lang="en-US">
                <a:solidFill>
                  <a:srgbClr val="EBEBEB"/>
                </a:solidFill>
                <a:latin typeface="Arial"/>
                <a:cs typeface="Arial"/>
              </a:rPr>
              <a:t>We will discuss the following...</a:t>
            </a:r>
          </a:p>
        </p:txBody>
      </p:sp>
      <p:sp>
        <p:nvSpPr>
          <p:cNvPr id="25" name="Rectangle 24">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7" name="Freeform: Shape 26">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0A882267-9D59-44E9-B4B8-3DAD35D87AD4}"/>
              </a:ext>
            </a:extLst>
          </p:cNvPr>
          <p:cNvGraphicFramePr>
            <a:graphicFrameLocks noGrp="1"/>
          </p:cNvGraphicFramePr>
          <p:nvPr>
            <p:ph idx="1"/>
            <p:extLst>
              <p:ext uri="{D42A27DB-BD31-4B8C-83A1-F6EECF244321}">
                <p14:modId xmlns:p14="http://schemas.microsoft.com/office/powerpoint/2010/main" val="3601034223"/>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0937956"/>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25482F9D-E110-434E-9B4F-41A3F5CB2A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9" name="Freeform 7">
            <a:extLst>
              <a:ext uri="{FF2B5EF4-FFF2-40B4-BE49-F238E27FC236}">
                <a16:creationId xmlns:a16="http://schemas.microsoft.com/office/drawing/2014/main" id="{5779FF2E-BB5C-4805-AAD5-275495A2B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0CC3653-687F-4601-B1E2-10C6F24B354F}"/>
              </a:ext>
            </a:extLst>
          </p:cNvPr>
          <p:cNvSpPr>
            <a:spLocks noGrp="1"/>
          </p:cNvSpPr>
          <p:nvPr>
            <p:ph type="title"/>
          </p:nvPr>
        </p:nvSpPr>
        <p:spPr>
          <a:xfrm>
            <a:off x="648931" y="327341"/>
            <a:ext cx="9884756" cy="1404844"/>
          </a:xfrm>
        </p:spPr>
        <p:txBody>
          <a:bodyPr>
            <a:normAutofit fontScale="90000"/>
          </a:bodyPr>
          <a:lstStyle/>
          <a:p>
            <a:pPr>
              <a:lnSpc>
                <a:spcPct val="90000"/>
              </a:lnSpc>
            </a:pPr>
            <a:r>
              <a:rPr lang="en-US" sz="4400">
                <a:solidFill>
                  <a:srgbClr val="EBEBEB"/>
                </a:solidFill>
                <a:latin typeface="Arial"/>
                <a:cs typeface="Arial"/>
              </a:rPr>
              <a:t>Introduction</a:t>
            </a:r>
            <a:br>
              <a:rPr lang="en-US" sz="1800" u="sng">
                <a:latin typeface="Arial"/>
                <a:cs typeface="Calibri Light"/>
              </a:rPr>
            </a:br>
            <a:br>
              <a:rPr lang="en-US" sz="1800" u="sng">
                <a:latin typeface="Arial"/>
                <a:cs typeface="Calibri Light"/>
              </a:rPr>
            </a:br>
            <a:r>
              <a:rPr lang="en-US" sz="2200">
                <a:solidFill>
                  <a:srgbClr val="EBEBEB"/>
                </a:solidFill>
                <a:latin typeface="Arial"/>
                <a:cs typeface="Calibri Light"/>
              </a:rPr>
              <a:t>Is there a need to provide training on how to use technology to collaborate at UWTSD?</a:t>
            </a:r>
            <a:br>
              <a:rPr lang="en-US" sz="1100" u="sng">
                <a:cs typeface="Calibri Light"/>
              </a:rPr>
            </a:br>
            <a:br>
              <a:rPr lang="en-US" sz="1100">
                <a:cs typeface="Calibri Light"/>
              </a:rPr>
            </a:br>
            <a:endParaRPr lang="en-US" sz="1100">
              <a:solidFill>
                <a:srgbClr val="EBEBEB"/>
              </a:solidFill>
              <a:cs typeface="Calibri Light"/>
            </a:endParaRPr>
          </a:p>
        </p:txBody>
      </p:sp>
      <p:sp>
        <p:nvSpPr>
          <p:cNvPr id="48" name="Rectangle 50">
            <a:extLst>
              <a:ext uri="{FF2B5EF4-FFF2-40B4-BE49-F238E27FC236}">
                <a16:creationId xmlns:a16="http://schemas.microsoft.com/office/drawing/2014/main" id="{6EB83258-50E7-4A51-8C48-ADA7CD7FCA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0" name="Freeform: Shape 52">
            <a:extLst>
              <a:ext uri="{FF2B5EF4-FFF2-40B4-BE49-F238E27FC236}">
                <a16:creationId xmlns:a16="http://schemas.microsoft.com/office/drawing/2014/main" id="{A4188960-1398-409C-BA5D-F87CCB7433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sp>
        <p:nvSpPr>
          <p:cNvPr id="7" name="TextBox 6">
            <a:extLst>
              <a:ext uri="{FF2B5EF4-FFF2-40B4-BE49-F238E27FC236}">
                <a16:creationId xmlns:a16="http://schemas.microsoft.com/office/drawing/2014/main" id="{EC521A20-4BDA-4032-A773-269B0E99AE22}"/>
              </a:ext>
            </a:extLst>
          </p:cNvPr>
          <p:cNvSpPr txBox="1"/>
          <p:nvPr/>
        </p:nvSpPr>
        <p:spPr>
          <a:xfrm>
            <a:off x="797560" y="5995743"/>
            <a:ext cx="90498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a:p>
        </p:txBody>
      </p:sp>
      <p:graphicFrame>
        <p:nvGraphicFramePr>
          <p:cNvPr id="10" name="Content Placeholder 2">
            <a:extLst>
              <a:ext uri="{FF2B5EF4-FFF2-40B4-BE49-F238E27FC236}">
                <a16:creationId xmlns:a16="http://schemas.microsoft.com/office/drawing/2014/main" id="{BD879DC3-313A-4CBC-B06F-2BF3F4EC0B4E}"/>
              </a:ext>
            </a:extLst>
          </p:cNvPr>
          <p:cNvGraphicFramePr>
            <a:graphicFrameLocks noGrp="1"/>
          </p:cNvGraphicFramePr>
          <p:nvPr>
            <p:ph idx="1"/>
            <p:extLst>
              <p:ext uri="{D42A27DB-BD31-4B8C-83A1-F6EECF244321}">
                <p14:modId xmlns:p14="http://schemas.microsoft.com/office/powerpoint/2010/main" val="2797877507"/>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TextBox 11">
            <a:extLst>
              <a:ext uri="{FF2B5EF4-FFF2-40B4-BE49-F238E27FC236}">
                <a16:creationId xmlns:a16="http://schemas.microsoft.com/office/drawing/2014/main" id="{03AD5A4B-8639-4DA7-9D59-4BF770607846}"/>
              </a:ext>
            </a:extLst>
          </p:cNvPr>
          <p:cNvSpPr txBox="1"/>
          <p:nvPr/>
        </p:nvSpPr>
        <p:spPr>
          <a:xfrm>
            <a:off x="310551" y="6392174"/>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a:cs typeface="Arial"/>
              </a:rPr>
              <a:t>Peter </a:t>
            </a:r>
            <a:r>
              <a:rPr lang="en-US" sz="1400" err="1">
                <a:latin typeface="Arial"/>
                <a:cs typeface="Arial"/>
              </a:rPr>
              <a:t>Nguty</a:t>
            </a:r>
            <a:r>
              <a:rPr lang="en-US" sz="1400">
                <a:latin typeface="Arial"/>
                <a:cs typeface="Arial"/>
              </a:rPr>
              <a:t> Acha</a:t>
            </a:r>
          </a:p>
        </p:txBody>
      </p:sp>
    </p:spTree>
    <p:extLst>
      <p:ext uri="{BB962C8B-B14F-4D97-AF65-F5344CB8AC3E}">
        <p14:creationId xmlns:p14="http://schemas.microsoft.com/office/powerpoint/2010/main" val="35217969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7DE9C-644B-4B34-A52B-C41D0D3EE00D}"/>
              </a:ext>
            </a:extLst>
          </p:cNvPr>
          <p:cNvSpPr>
            <a:spLocks noGrp="1"/>
          </p:cNvSpPr>
          <p:nvPr>
            <p:ph type="title"/>
          </p:nvPr>
        </p:nvSpPr>
        <p:spPr>
          <a:xfrm>
            <a:off x="650668" y="629266"/>
            <a:ext cx="6249784" cy="1641986"/>
          </a:xfrm>
        </p:spPr>
        <p:txBody>
          <a:bodyPr>
            <a:normAutofit/>
          </a:bodyPr>
          <a:lstStyle/>
          <a:p>
            <a:pPr>
              <a:lnSpc>
                <a:spcPct val="90000"/>
              </a:lnSpc>
            </a:pPr>
            <a:r>
              <a:rPr lang="en-US" sz="3600">
                <a:latin typeface="Arial"/>
                <a:cs typeface="Arial"/>
              </a:rPr>
              <a:t>What is technology?</a:t>
            </a:r>
            <a:br>
              <a:rPr lang="en-US" sz="3600">
                <a:latin typeface="Arial"/>
              </a:rPr>
            </a:br>
            <a:r>
              <a:rPr lang="en-US" sz="3600">
                <a:latin typeface="Arial"/>
                <a:cs typeface="Arial"/>
              </a:rPr>
              <a:t>And what is collaboration?</a:t>
            </a:r>
          </a:p>
        </p:txBody>
      </p:sp>
      <p:pic>
        <p:nvPicPr>
          <p:cNvPr id="4" name="Picture 4" descr="Student seated at table presenting on a tablet to two other students">
            <a:extLst>
              <a:ext uri="{FF2B5EF4-FFF2-40B4-BE49-F238E27FC236}">
                <a16:creationId xmlns:a16="http://schemas.microsoft.com/office/drawing/2014/main" id="{0AD58F5A-A2F8-46AB-BB99-2FAA0454B9DE}"/>
              </a:ext>
            </a:extLst>
          </p:cNvPr>
          <p:cNvPicPr>
            <a:picLocks noChangeAspect="1"/>
          </p:cNvPicPr>
          <p:nvPr/>
        </p:nvPicPr>
        <p:blipFill rotWithShape="1">
          <a:blip r:embed="rId3"/>
          <a:srcRect l="29686" r="25765"/>
          <a:stretch/>
        </p:blipFill>
        <p:spPr>
          <a:xfrm>
            <a:off x="7548152" y="10"/>
            <a:ext cx="4646658" cy="6857990"/>
          </a:xfrm>
          <a:prstGeom prst="rect">
            <a:avLst/>
          </a:prstGeom>
        </p:spPr>
      </p:pic>
      <p:sp>
        <p:nvSpPr>
          <p:cNvPr id="6" name="Rectangle 8">
            <a:extLst>
              <a:ext uri="{FF2B5EF4-FFF2-40B4-BE49-F238E27FC236}">
                <a16:creationId xmlns:a16="http://schemas.microsoft.com/office/drawing/2014/main" id="{0D93D774-E48C-4FFC-816B-0C472273F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23D497EB-F0FB-4906-9316-2BABF17D2E11}"/>
              </a:ext>
            </a:extLst>
          </p:cNvPr>
          <p:cNvSpPr>
            <a:spLocks noGrp="1"/>
          </p:cNvSpPr>
          <p:nvPr>
            <p:ph idx="1"/>
          </p:nvPr>
        </p:nvSpPr>
        <p:spPr>
          <a:xfrm>
            <a:off x="650668" y="2438400"/>
            <a:ext cx="6249784" cy="3809999"/>
          </a:xfrm>
        </p:spPr>
        <p:txBody>
          <a:bodyPr vert="horz" lIns="91440" tIns="45720" rIns="91440" bIns="45720" rtlCol="0" anchor="t">
            <a:normAutofit/>
          </a:bodyPr>
          <a:lstStyle/>
          <a:p>
            <a:r>
              <a:rPr lang="en-US">
                <a:latin typeface="Arial"/>
                <a:cs typeface="Arial"/>
              </a:rPr>
              <a:t>Technology is that technical know-how which enables the transformation of an idea into a concrete form.</a:t>
            </a:r>
            <a:endParaRPr lang="en-US"/>
          </a:p>
          <a:p>
            <a:pPr>
              <a:buClr>
                <a:srgbClr val="EF53A5"/>
              </a:buClr>
            </a:pPr>
            <a:r>
              <a:rPr lang="en-US">
                <a:latin typeface="Arial"/>
                <a:cs typeface="Arial"/>
              </a:rPr>
              <a:t>The situation of two or more people working or doing something together to create or achieve the same result.</a:t>
            </a:r>
          </a:p>
          <a:p>
            <a:pPr>
              <a:buClr>
                <a:srgbClr val="EF53A5"/>
              </a:buClr>
            </a:pPr>
            <a:endParaRPr lang="en-US"/>
          </a:p>
          <a:p>
            <a:pPr>
              <a:buClr>
                <a:srgbClr val="EF53A5"/>
              </a:buClr>
            </a:pPr>
            <a:endParaRPr lang="en-US"/>
          </a:p>
        </p:txBody>
      </p:sp>
      <p:sp>
        <p:nvSpPr>
          <p:cNvPr id="5" name="TextBox 4">
            <a:extLst>
              <a:ext uri="{FF2B5EF4-FFF2-40B4-BE49-F238E27FC236}">
                <a16:creationId xmlns:a16="http://schemas.microsoft.com/office/drawing/2014/main" id="{46453931-5D50-48BC-8FBE-A95D93636498}"/>
              </a:ext>
            </a:extLst>
          </p:cNvPr>
          <p:cNvSpPr txBox="1"/>
          <p:nvPr/>
        </p:nvSpPr>
        <p:spPr>
          <a:xfrm>
            <a:off x="655608" y="6320287"/>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Pete </a:t>
            </a:r>
            <a:r>
              <a:rPr lang="en-US" sz="1200" err="1">
                <a:latin typeface="Arial"/>
                <a:cs typeface="Arial"/>
              </a:rPr>
              <a:t>Nguty</a:t>
            </a:r>
            <a:r>
              <a:rPr lang="en-US" sz="1200">
                <a:latin typeface="Arial"/>
                <a:cs typeface="Arial"/>
              </a:rPr>
              <a:t> Acha</a:t>
            </a:r>
          </a:p>
        </p:txBody>
      </p:sp>
    </p:spTree>
    <p:extLst>
      <p:ext uri="{BB962C8B-B14F-4D97-AF65-F5344CB8AC3E}">
        <p14:creationId xmlns:p14="http://schemas.microsoft.com/office/powerpoint/2010/main" val="3747887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3" name="Rectangle 82">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85" name="Rectangle 84">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7"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89" name="Freeform: Shape 88">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Title 1">
            <a:extLst>
              <a:ext uri="{FF2B5EF4-FFF2-40B4-BE49-F238E27FC236}">
                <a16:creationId xmlns:a16="http://schemas.microsoft.com/office/drawing/2014/main" id="{0E2F743B-A06D-8F47-B0C2-177F9E8C1477}"/>
              </a:ext>
            </a:extLst>
          </p:cNvPr>
          <p:cNvSpPr>
            <a:spLocks noGrp="1"/>
          </p:cNvSpPr>
          <p:nvPr>
            <p:ph type="title"/>
          </p:nvPr>
        </p:nvSpPr>
        <p:spPr>
          <a:xfrm>
            <a:off x="1103312" y="452718"/>
            <a:ext cx="8947522" cy="1400530"/>
          </a:xfrm>
        </p:spPr>
        <p:txBody>
          <a:bodyPr anchor="ctr">
            <a:normAutofit fontScale="90000"/>
          </a:bodyPr>
          <a:lstStyle/>
          <a:p>
            <a:pPr>
              <a:lnSpc>
                <a:spcPct val="90000"/>
              </a:lnSpc>
            </a:pPr>
            <a:r>
              <a:rPr lang="en-US" sz="4900">
                <a:solidFill>
                  <a:srgbClr val="FFFFFF"/>
                </a:solidFill>
                <a:latin typeface="Arial"/>
                <a:cs typeface="Arial"/>
              </a:rPr>
              <a:t>Rationale</a:t>
            </a:r>
            <a:br>
              <a:rPr lang="en-US" sz="3600">
                <a:latin typeface="Arial"/>
                <a:cs typeface="Arial"/>
              </a:rPr>
            </a:br>
            <a:br>
              <a:rPr lang="en-US" sz="2900">
                <a:latin typeface="Arial"/>
              </a:rPr>
            </a:br>
            <a:r>
              <a:rPr lang="en-US" sz="2900">
                <a:solidFill>
                  <a:srgbClr val="FFFFFF"/>
                </a:solidFill>
                <a:latin typeface="Arial"/>
                <a:cs typeface="Arial"/>
              </a:rPr>
              <a:t>Why this research?</a:t>
            </a:r>
            <a:br>
              <a:rPr lang="en-US" sz="2900" u="sng"/>
            </a:br>
            <a:endParaRPr lang="en-US" sz="2900" u="sng">
              <a:solidFill>
                <a:srgbClr val="FFFFFF"/>
              </a:solidFill>
            </a:endParaRPr>
          </a:p>
        </p:txBody>
      </p:sp>
      <p:sp>
        <p:nvSpPr>
          <p:cNvPr id="132" name="Content Placeholder 131">
            <a:extLst>
              <a:ext uri="{FF2B5EF4-FFF2-40B4-BE49-F238E27FC236}">
                <a16:creationId xmlns:a16="http://schemas.microsoft.com/office/drawing/2014/main" id="{A3D451EC-F149-4214-B0EE-9715FADB9D68}"/>
              </a:ext>
            </a:extLst>
          </p:cNvPr>
          <p:cNvSpPr>
            <a:spLocks noGrp="1"/>
          </p:cNvSpPr>
          <p:nvPr>
            <p:ph idx="1"/>
          </p:nvPr>
        </p:nvSpPr>
        <p:spPr>
          <a:xfrm>
            <a:off x="528217" y="3309860"/>
            <a:ext cx="8946541" cy="3484879"/>
          </a:xfrm>
        </p:spPr>
        <p:txBody>
          <a:bodyPr vert="horz" lIns="91440" tIns="45720" rIns="91440" bIns="45720" rtlCol="0" anchor="t">
            <a:normAutofit/>
          </a:bodyPr>
          <a:lstStyle/>
          <a:p>
            <a:pPr marL="0" indent="0">
              <a:lnSpc>
                <a:spcPct val="90000"/>
              </a:lnSpc>
              <a:buClr>
                <a:srgbClr val="EF53A5"/>
              </a:buClr>
              <a:buNone/>
            </a:pPr>
            <a:endParaRPr lang="en-US">
              <a:latin typeface="Arial"/>
              <a:cs typeface="Arial"/>
            </a:endParaRPr>
          </a:p>
          <a:p>
            <a:pPr>
              <a:lnSpc>
                <a:spcPct val="90000"/>
              </a:lnSpc>
              <a:buClr>
                <a:srgbClr val="EF53A5"/>
              </a:buClr>
              <a:buFont typeface="Wingdings" charset="2"/>
              <a:buChar char="Ø"/>
            </a:pPr>
            <a:endParaRPr lang="en-US">
              <a:latin typeface="Arial"/>
              <a:ea typeface="+mj-lt"/>
              <a:cs typeface="+mj-lt"/>
            </a:endParaRPr>
          </a:p>
          <a:p>
            <a:pPr>
              <a:lnSpc>
                <a:spcPct val="90000"/>
              </a:lnSpc>
              <a:buClr>
                <a:srgbClr val="EF53A5"/>
              </a:buClr>
              <a:buFont typeface="Wingdings" charset="2"/>
              <a:buChar char="Ø"/>
            </a:pPr>
            <a:r>
              <a:rPr lang="en-US">
                <a:latin typeface="Arial"/>
                <a:ea typeface="+mj-lt"/>
                <a:cs typeface="+mj-lt"/>
              </a:rPr>
              <a:t>Online learning environments are becoming more frequent in teaching and learning than ever before (Bonk &amp; Zhang, 2006, Er Ozden, &amp; </a:t>
            </a:r>
            <a:r>
              <a:rPr lang="en-US" err="1">
                <a:latin typeface="Arial"/>
                <a:ea typeface="+mj-lt"/>
                <a:cs typeface="+mj-lt"/>
              </a:rPr>
              <a:t>Arifoglu</a:t>
            </a:r>
            <a:r>
              <a:rPr lang="en-US">
                <a:latin typeface="Arial"/>
                <a:ea typeface="+mj-lt"/>
                <a:cs typeface="+mj-lt"/>
              </a:rPr>
              <a:t>, 2009;Skylar, 2009).</a:t>
            </a:r>
            <a:endParaRPr lang="en-US">
              <a:latin typeface="Arial"/>
              <a:cs typeface="Arial"/>
            </a:endParaRPr>
          </a:p>
          <a:p>
            <a:pPr>
              <a:lnSpc>
                <a:spcPct val="90000"/>
              </a:lnSpc>
              <a:buClr>
                <a:srgbClr val="EF53A5"/>
              </a:buClr>
              <a:buFont typeface="Wingdings" charset="2"/>
              <a:buChar char="Ø"/>
            </a:pPr>
            <a:endParaRPr lang="en-US">
              <a:latin typeface="Arial"/>
              <a:cs typeface="Arial"/>
            </a:endParaRPr>
          </a:p>
          <a:p>
            <a:pPr>
              <a:lnSpc>
                <a:spcPct val="90000"/>
              </a:lnSpc>
              <a:spcBef>
                <a:spcPts val="0"/>
              </a:spcBef>
              <a:buClr>
                <a:srgbClr val="EF53A5"/>
              </a:buClr>
              <a:buFont typeface="Wingdings" charset="2"/>
              <a:buChar char="Ø"/>
            </a:pPr>
            <a:r>
              <a:rPr lang="en-US">
                <a:latin typeface="Arial"/>
                <a:ea typeface="+mj-lt"/>
                <a:cs typeface="+mj-lt"/>
              </a:rPr>
              <a:t>The two most common use online types of teaching are synchronous and asynchronous (</a:t>
            </a:r>
            <a:r>
              <a:rPr lang="en-US" err="1">
                <a:latin typeface="Arial"/>
                <a:ea typeface="+mj-lt"/>
                <a:cs typeface="+mj-lt"/>
              </a:rPr>
              <a:t>Hrastinski</a:t>
            </a:r>
            <a:r>
              <a:rPr lang="en-US">
                <a:latin typeface="Arial"/>
                <a:ea typeface="+mj-lt"/>
                <a:cs typeface="+mj-lt"/>
              </a:rPr>
              <a:t>, 2008; Er et al., 2009; Simonson, Smaldino, Albright, &amp; </a:t>
            </a:r>
            <a:r>
              <a:rPr lang="en-US" err="1">
                <a:latin typeface="Arial"/>
                <a:ea typeface="+mj-lt"/>
                <a:cs typeface="+mj-lt"/>
              </a:rPr>
              <a:t>Zvacek</a:t>
            </a:r>
            <a:r>
              <a:rPr lang="en-US">
                <a:latin typeface="Arial"/>
                <a:ea typeface="+mj-lt"/>
                <a:cs typeface="+mj-lt"/>
              </a:rPr>
              <a:t>, 2012).</a:t>
            </a:r>
            <a:endParaRPr lang="en-US">
              <a:latin typeface="Arial"/>
            </a:endParaRPr>
          </a:p>
        </p:txBody>
      </p:sp>
      <p:sp>
        <p:nvSpPr>
          <p:cNvPr id="3" name="TextBox 2">
            <a:extLst>
              <a:ext uri="{FF2B5EF4-FFF2-40B4-BE49-F238E27FC236}">
                <a16:creationId xmlns:a16="http://schemas.microsoft.com/office/drawing/2014/main" id="{DEE89BD9-B393-41E3-A9BD-C7BDAFE57409}"/>
              </a:ext>
            </a:extLst>
          </p:cNvPr>
          <p:cNvSpPr txBox="1"/>
          <p:nvPr/>
        </p:nvSpPr>
        <p:spPr>
          <a:xfrm>
            <a:off x="1015042" y="2610928"/>
            <a:ext cx="4267199"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Asynchronous Learning</a:t>
            </a:r>
          </a:p>
        </p:txBody>
      </p:sp>
      <p:sp>
        <p:nvSpPr>
          <p:cNvPr id="4" name="TextBox 3">
            <a:extLst>
              <a:ext uri="{FF2B5EF4-FFF2-40B4-BE49-F238E27FC236}">
                <a16:creationId xmlns:a16="http://schemas.microsoft.com/office/drawing/2014/main" id="{1C397644-F65F-4DF8-9368-8203053EC87B}"/>
              </a:ext>
            </a:extLst>
          </p:cNvPr>
          <p:cNvSpPr txBox="1"/>
          <p:nvPr/>
        </p:nvSpPr>
        <p:spPr>
          <a:xfrm>
            <a:off x="7023879" y="2566899"/>
            <a:ext cx="3634596" cy="461665"/>
          </a:xfrm>
          <a:prstGeom prst="rect">
            <a:avLst/>
          </a:prstGeom>
        </p:spPr>
        <p:style>
          <a:lnRef idx="2">
            <a:schemeClr val="accent1"/>
          </a:lnRef>
          <a:fillRef idx="1">
            <a:schemeClr val="lt1"/>
          </a:fillRef>
          <a:effectRef idx="0">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Synchronous Learning</a:t>
            </a:r>
          </a:p>
        </p:txBody>
      </p:sp>
      <p:pic>
        <p:nvPicPr>
          <p:cNvPr id="5" name="Picture 5" descr="People in classroom">
            <a:extLst>
              <a:ext uri="{FF2B5EF4-FFF2-40B4-BE49-F238E27FC236}">
                <a16:creationId xmlns:a16="http://schemas.microsoft.com/office/drawing/2014/main" id="{7B070566-DE97-4971-A37B-6EEF86098FC6}"/>
              </a:ext>
            </a:extLst>
          </p:cNvPr>
          <p:cNvPicPr>
            <a:picLocks noChangeAspect="1"/>
          </p:cNvPicPr>
          <p:nvPr/>
        </p:nvPicPr>
        <p:blipFill>
          <a:blip r:embed="rId3"/>
          <a:stretch>
            <a:fillRect/>
          </a:stretch>
        </p:blipFill>
        <p:spPr>
          <a:xfrm>
            <a:off x="9411419" y="3930862"/>
            <a:ext cx="2771953" cy="2087411"/>
          </a:xfrm>
          <a:prstGeom prst="rect">
            <a:avLst/>
          </a:prstGeom>
        </p:spPr>
      </p:pic>
      <p:sp>
        <p:nvSpPr>
          <p:cNvPr id="6" name="TextBox 5">
            <a:extLst>
              <a:ext uri="{FF2B5EF4-FFF2-40B4-BE49-F238E27FC236}">
                <a16:creationId xmlns:a16="http://schemas.microsoft.com/office/drawing/2014/main" id="{8343D5C9-57DC-460E-A6B9-477E6337F64D}"/>
              </a:ext>
            </a:extLst>
          </p:cNvPr>
          <p:cNvSpPr txBox="1"/>
          <p:nvPr/>
        </p:nvSpPr>
        <p:spPr>
          <a:xfrm>
            <a:off x="713117" y="647843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latin typeface="Arial"/>
                <a:cs typeface="Arial"/>
              </a:rPr>
              <a:t>Pete </a:t>
            </a:r>
            <a:r>
              <a:rPr lang="en-US" sz="1200" err="1">
                <a:latin typeface="Arial"/>
                <a:cs typeface="Arial"/>
              </a:rPr>
              <a:t>Nguty</a:t>
            </a:r>
            <a:r>
              <a:rPr lang="en-US" sz="1200">
                <a:latin typeface="Arial"/>
                <a:cs typeface="Arial"/>
              </a:rPr>
              <a:t> Acha</a:t>
            </a:r>
          </a:p>
        </p:txBody>
      </p:sp>
    </p:spTree>
    <p:extLst>
      <p:ext uri="{BB962C8B-B14F-4D97-AF65-F5344CB8AC3E}">
        <p14:creationId xmlns:p14="http://schemas.microsoft.com/office/powerpoint/2010/main" val="4935234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09" name="Picture 108">
            <a:extLst>
              <a:ext uri="{FF2B5EF4-FFF2-40B4-BE49-F238E27FC236}">
                <a16:creationId xmlns:a16="http://schemas.microsoft.com/office/drawing/2014/main" id="{43D1E811-F82C-4FC0-8611-6CFC73FD96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11" name="Picture 110">
            <a:extLst>
              <a:ext uri="{FF2B5EF4-FFF2-40B4-BE49-F238E27FC236}">
                <a16:creationId xmlns:a16="http://schemas.microsoft.com/office/drawing/2014/main" id="{AAC6183A-13DD-465B-9338-4D7F5D52394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13" name="Oval 112">
            <a:extLst>
              <a:ext uri="{FF2B5EF4-FFF2-40B4-BE49-F238E27FC236}">
                <a16:creationId xmlns:a16="http://schemas.microsoft.com/office/drawing/2014/main" id="{15BF20A1-7C3A-4BEC-BE35-8AA3E9F0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15" name="Picture 114">
            <a:extLst>
              <a:ext uri="{FF2B5EF4-FFF2-40B4-BE49-F238E27FC236}">
                <a16:creationId xmlns:a16="http://schemas.microsoft.com/office/drawing/2014/main" id="{46D3BD4A-EBCB-4B8A-BA9C-A6927EB621A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17" name="Picture 116">
            <a:extLst>
              <a:ext uri="{FF2B5EF4-FFF2-40B4-BE49-F238E27FC236}">
                <a16:creationId xmlns:a16="http://schemas.microsoft.com/office/drawing/2014/main" id="{F483E078-4237-4FFA-8437-F7E6C799F7B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19" name="Rectangle 118">
            <a:extLst>
              <a:ext uri="{FF2B5EF4-FFF2-40B4-BE49-F238E27FC236}">
                <a16:creationId xmlns:a16="http://schemas.microsoft.com/office/drawing/2014/main" id="{7FDEDC12-69DE-40B2-9801-E7FFEC7C1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1" name="Rectangle 120">
            <a:extLst>
              <a:ext uri="{FF2B5EF4-FFF2-40B4-BE49-F238E27FC236}">
                <a16:creationId xmlns:a16="http://schemas.microsoft.com/office/drawing/2014/main" id="{3447481A-96D1-4BEB-9703-BFC4C06FDA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 name="Rounded Rectangle 25">
            <a:extLst>
              <a:ext uri="{FF2B5EF4-FFF2-40B4-BE49-F238E27FC236}">
                <a16:creationId xmlns:a16="http://schemas.microsoft.com/office/drawing/2014/main" id="{06F922D1-A1C1-4280-B4BD-849F408DF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591673"/>
            <a:ext cx="4809175" cy="562624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text, application, email&#10;&#10;Description automatically generated">
            <a:extLst>
              <a:ext uri="{FF2B5EF4-FFF2-40B4-BE49-F238E27FC236}">
                <a16:creationId xmlns:a16="http://schemas.microsoft.com/office/drawing/2014/main" id="{408AFAF7-C6CD-4CC3-B127-74D408C6D16F}"/>
              </a:ext>
            </a:extLst>
          </p:cNvPr>
          <p:cNvPicPr>
            <a:picLocks noChangeAspect="1"/>
          </p:cNvPicPr>
          <p:nvPr/>
        </p:nvPicPr>
        <p:blipFill rotWithShape="1">
          <a:blip r:embed="rId7"/>
          <a:srcRect l="2566" r="-3" b="-3"/>
          <a:stretch/>
        </p:blipFill>
        <p:spPr>
          <a:xfrm>
            <a:off x="1118706" y="1078987"/>
            <a:ext cx="3850699" cy="2272469"/>
          </a:xfrm>
          <a:prstGeom prst="rect">
            <a:avLst/>
          </a:prstGeom>
          <a:effectLst/>
        </p:spPr>
      </p:pic>
      <p:pic>
        <p:nvPicPr>
          <p:cNvPr id="3" name="Picture 3" descr="Graphical user interface, text, application, email&#10;&#10;Description automatically generated">
            <a:extLst>
              <a:ext uri="{FF2B5EF4-FFF2-40B4-BE49-F238E27FC236}">
                <a16:creationId xmlns:a16="http://schemas.microsoft.com/office/drawing/2014/main" id="{FE917784-0F50-41D7-82CA-42729BEC156D}"/>
              </a:ext>
            </a:extLst>
          </p:cNvPr>
          <p:cNvPicPr>
            <a:picLocks noChangeAspect="1"/>
          </p:cNvPicPr>
          <p:nvPr/>
        </p:nvPicPr>
        <p:blipFill rotWithShape="1">
          <a:blip r:embed="rId8"/>
          <a:srcRect l="2990" r="-4" b="-4"/>
          <a:stretch/>
        </p:blipFill>
        <p:spPr>
          <a:xfrm>
            <a:off x="1127253" y="3458137"/>
            <a:ext cx="3850699" cy="2272469"/>
          </a:xfrm>
          <a:prstGeom prst="rect">
            <a:avLst/>
          </a:prstGeom>
          <a:effectLst/>
        </p:spPr>
      </p:pic>
      <p:sp>
        <p:nvSpPr>
          <p:cNvPr id="8" name="Title 7">
            <a:extLst>
              <a:ext uri="{FF2B5EF4-FFF2-40B4-BE49-F238E27FC236}">
                <a16:creationId xmlns:a16="http://schemas.microsoft.com/office/drawing/2014/main" id="{8378CF77-5CCE-4A7A-AF73-3EE5581D6969}"/>
              </a:ext>
            </a:extLst>
          </p:cNvPr>
          <p:cNvSpPr>
            <a:spLocks noGrp="1"/>
          </p:cNvSpPr>
          <p:nvPr>
            <p:ph type="title"/>
          </p:nvPr>
        </p:nvSpPr>
        <p:spPr>
          <a:xfrm>
            <a:off x="6425809" y="1257850"/>
            <a:ext cx="9404723" cy="1400530"/>
          </a:xfrm>
        </p:spPr>
        <p:txBody>
          <a:bodyPr/>
          <a:lstStyle/>
          <a:p>
            <a:r>
              <a:rPr lang="en-US">
                <a:latin typeface="Arial"/>
                <a:cs typeface="Arial"/>
              </a:rPr>
              <a:t>Proposed method</a:t>
            </a:r>
            <a:br>
              <a:rPr lang="en-US"/>
            </a:br>
            <a:br>
              <a:rPr lang="en-US"/>
            </a:br>
            <a:endParaRPr lang="en-US"/>
          </a:p>
        </p:txBody>
      </p:sp>
      <p:sp>
        <p:nvSpPr>
          <p:cNvPr id="9" name="TextBox 8">
            <a:extLst>
              <a:ext uri="{FF2B5EF4-FFF2-40B4-BE49-F238E27FC236}">
                <a16:creationId xmlns:a16="http://schemas.microsoft.com/office/drawing/2014/main" id="{9715F563-5E2E-4185-8932-F0E1C31A550B}"/>
              </a:ext>
            </a:extLst>
          </p:cNvPr>
          <p:cNvSpPr txBox="1"/>
          <p:nvPr/>
        </p:nvSpPr>
        <p:spPr>
          <a:xfrm>
            <a:off x="6420929" y="2237117"/>
            <a:ext cx="528799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latin typeface="Arial"/>
                <a:cs typeface="Arial"/>
              </a:rPr>
              <a:t>We have created a questionnaire and asked questions based around students overall experience using technology.</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We will conduct our research in week 7 and gather our data.</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We will ask the students here at UWTSD.</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We will send a link to students via email and for those with limitations we can conduct face to face interviews.</a:t>
            </a:r>
          </a:p>
          <a:p>
            <a:pPr marL="285750" indent="-285750">
              <a:buFont typeface="Arial"/>
              <a:buChar char="•"/>
            </a:pPr>
            <a:endParaRPr lang="en-US">
              <a:latin typeface="Arial"/>
              <a:cs typeface="Arial"/>
            </a:endParaRPr>
          </a:p>
          <a:p>
            <a:pPr marL="285750" indent="-285750">
              <a:buFont typeface="Arial"/>
              <a:buChar char="•"/>
            </a:pPr>
            <a:r>
              <a:rPr lang="en-US">
                <a:latin typeface="Arial"/>
                <a:cs typeface="Arial"/>
              </a:rPr>
              <a:t>No age or gender limitations our questions apply to everyone who attend UWTSD.</a:t>
            </a:r>
          </a:p>
          <a:p>
            <a:pPr marL="285750" indent="-285750">
              <a:buFont typeface="Arial"/>
              <a:buChar char="•"/>
            </a:pPr>
            <a:endParaRPr lang="en-US"/>
          </a:p>
          <a:p>
            <a:pPr marL="285750" indent="-285750">
              <a:buFont typeface="Wingdings"/>
              <a:buChar char="§"/>
            </a:pPr>
            <a:endParaRPr lang="en-US"/>
          </a:p>
        </p:txBody>
      </p:sp>
      <p:sp>
        <p:nvSpPr>
          <p:cNvPr id="2" name="TextBox 1">
            <a:extLst>
              <a:ext uri="{FF2B5EF4-FFF2-40B4-BE49-F238E27FC236}">
                <a16:creationId xmlns:a16="http://schemas.microsoft.com/office/drawing/2014/main" id="{CE3540BD-4329-44F1-B461-4BD16DA862F0}"/>
              </a:ext>
            </a:extLst>
          </p:cNvPr>
          <p:cNvSpPr txBox="1"/>
          <p:nvPr/>
        </p:nvSpPr>
        <p:spPr>
          <a:xfrm>
            <a:off x="713117" y="6478438"/>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rial"/>
                <a:cs typeface="Arial"/>
              </a:rPr>
              <a:t>Yasmeen Begum</a:t>
            </a:r>
          </a:p>
        </p:txBody>
      </p:sp>
    </p:spTree>
    <p:extLst>
      <p:ext uri="{BB962C8B-B14F-4D97-AF65-F5344CB8AC3E}">
        <p14:creationId xmlns:p14="http://schemas.microsoft.com/office/powerpoint/2010/main" val="2743996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9" name="Freeform 7">
            <a:extLst>
              <a:ext uri="{FF2B5EF4-FFF2-40B4-BE49-F238E27FC236}">
                <a16:creationId xmlns:a16="http://schemas.microsoft.com/office/drawing/2014/main" id="{B6C2B692-B8DF-4B9C-9C24-37BC2C74A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57DBE9E1-82B5-4FC9-8370-DAAAFA388664}"/>
              </a:ext>
            </a:extLst>
          </p:cNvPr>
          <p:cNvSpPr>
            <a:spLocks noGrp="1"/>
          </p:cNvSpPr>
          <p:nvPr>
            <p:ph type="title"/>
          </p:nvPr>
        </p:nvSpPr>
        <p:spPr>
          <a:xfrm>
            <a:off x="648930" y="629267"/>
            <a:ext cx="9252154" cy="1016654"/>
          </a:xfrm>
        </p:spPr>
        <p:txBody>
          <a:bodyPr>
            <a:normAutofit/>
          </a:bodyPr>
          <a:lstStyle/>
          <a:p>
            <a:r>
              <a:rPr lang="en-US">
                <a:latin typeface="Arial"/>
                <a:cs typeface="Arial"/>
              </a:rPr>
              <a:t>Ethical Considerations</a:t>
            </a:r>
          </a:p>
        </p:txBody>
      </p:sp>
      <p:sp>
        <p:nvSpPr>
          <p:cNvPr id="31" name="Rectangle 30">
            <a:extLst>
              <a:ext uri="{FF2B5EF4-FFF2-40B4-BE49-F238E27FC236}">
                <a16:creationId xmlns:a16="http://schemas.microsoft.com/office/drawing/2014/main" id="{006EB36C-3364-407B-869F-3092395C3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5">
            <a:extLst>
              <a:ext uri="{FF2B5EF4-FFF2-40B4-BE49-F238E27FC236}">
                <a16:creationId xmlns:a16="http://schemas.microsoft.com/office/drawing/2014/main" id="{B4FCD7CF-9730-42FD-9C42-E33FE14DC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a:extLst>
              <a:ext uri="{FF2B5EF4-FFF2-40B4-BE49-F238E27FC236}">
                <a16:creationId xmlns:a16="http://schemas.microsoft.com/office/drawing/2014/main" id="{EFFFB993-86F6-4BB9-B137-78FA30BC8750}"/>
              </a:ext>
            </a:extLst>
          </p:cNvPr>
          <p:cNvSpPr>
            <a:spLocks noGrp="1"/>
          </p:cNvSpPr>
          <p:nvPr>
            <p:ph idx="1"/>
          </p:nvPr>
        </p:nvSpPr>
        <p:spPr>
          <a:xfrm>
            <a:off x="648931" y="2548281"/>
            <a:ext cx="7153602" cy="3658689"/>
          </a:xfrm>
        </p:spPr>
        <p:txBody>
          <a:bodyPr vert="horz" lIns="91440" tIns="45720" rIns="91440" bIns="45720" rtlCol="0" anchor="t">
            <a:normAutofit/>
          </a:bodyPr>
          <a:lstStyle/>
          <a:p>
            <a:r>
              <a:rPr lang="en-US">
                <a:solidFill>
                  <a:schemeClr val="bg1"/>
                </a:solidFill>
                <a:latin typeface="Arial"/>
                <a:cs typeface="Calibri"/>
              </a:rPr>
              <a:t>What are ethics?</a:t>
            </a:r>
          </a:p>
          <a:p>
            <a:pPr>
              <a:buClr>
                <a:srgbClr val="EF53A5"/>
              </a:buClr>
            </a:pPr>
            <a:endParaRPr lang="en-US">
              <a:solidFill>
                <a:schemeClr val="bg1"/>
              </a:solidFill>
              <a:latin typeface="Arial"/>
              <a:cs typeface="Calibri"/>
            </a:endParaRPr>
          </a:p>
          <a:p>
            <a:pPr lvl="1">
              <a:buClr>
                <a:srgbClr val="EF53A5"/>
              </a:buClr>
            </a:pPr>
            <a:r>
              <a:rPr lang="en-US" sz="2000">
                <a:solidFill>
                  <a:schemeClr val="bg1"/>
                </a:solidFill>
                <a:latin typeface="Arial"/>
                <a:cs typeface="Calibri"/>
              </a:rPr>
              <a:t>In our research we will use ethics by ensuring that everyone is informed of the research</a:t>
            </a:r>
          </a:p>
          <a:p>
            <a:pPr lvl="1">
              <a:buClr>
                <a:srgbClr val="EF53A5"/>
              </a:buClr>
            </a:pPr>
            <a:r>
              <a:rPr lang="en-US" sz="2000">
                <a:solidFill>
                  <a:schemeClr val="bg1"/>
                </a:solidFill>
                <a:latin typeface="Arial"/>
                <a:cs typeface="Calibri"/>
              </a:rPr>
              <a:t>Participants will have the option to opt out from our study </a:t>
            </a:r>
          </a:p>
          <a:p>
            <a:pPr lvl="1">
              <a:buClr>
                <a:srgbClr val="EF53A5"/>
              </a:buClr>
            </a:pPr>
            <a:r>
              <a:rPr lang="en-US" sz="2000">
                <a:solidFill>
                  <a:schemeClr val="bg1"/>
                </a:solidFill>
                <a:latin typeface="Arial"/>
                <a:cs typeface="Calibri"/>
              </a:rPr>
              <a:t>We will ensure that your information will be kept secret and we will not share it.</a:t>
            </a:r>
          </a:p>
          <a:p>
            <a:pPr marL="457200" lvl="1" indent="0">
              <a:buClr>
                <a:srgbClr val="EF53A5"/>
              </a:buClr>
              <a:buNone/>
            </a:pPr>
            <a:endParaRPr lang="en-US">
              <a:solidFill>
                <a:schemeClr val="bg1">
                  <a:lumMod val="95000"/>
                  <a:lumOff val="5000"/>
                </a:schemeClr>
              </a:solidFill>
              <a:cs typeface="Calibri"/>
            </a:endParaRPr>
          </a:p>
        </p:txBody>
      </p:sp>
      <p:sp>
        <p:nvSpPr>
          <p:cNvPr id="4" name="Footer Placeholder 3">
            <a:extLst>
              <a:ext uri="{FF2B5EF4-FFF2-40B4-BE49-F238E27FC236}">
                <a16:creationId xmlns:a16="http://schemas.microsoft.com/office/drawing/2014/main" id="{CD2D4C40-32FD-466E-8CDD-5143990C0152}"/>
              </a:ext>
            </a:extLst>
          </p:cNvPr>
          <p:cNvSpPr>
            <a:spLocks noGrp="1"/>
          </p:cNvSpPr>
          <p:nvPr>
            <p:ph type="ftr" sz="quarter" idx="11"/>
          </p:nvPr>
        </p:nvSpPr>
        <p:spPr>
          <a:xfrm>
            <a:off x="636915" y="6355080"/>
            <a:ext cx="3859795" cy="304801"/>
          </a:xfrm>
        </p:spPr>
        <p:txBody>
          <a:bodyPr>
            <a:normAutofit/>
          </a:bodyPr>
          <a:lstStyle/>
          <a:p>
            <a:pPr>
              <a:spcAft>
                <a:spcPts val="600"/>
              </a:spcAft>
            </a:pPr>
            <a:r>
              <a:rPr lang="en-US" sz="1200">
                <a:solidFill>
                  <a:schemeClr val="accent1"/>
                </a:solidFill>
                <a:latin typeface="Arial"/>
                <a:cs typeface="Arial"/>
              </a:rPr>
              <a:t>Stephanie Whelan</a:t>
            </a:r>
          </a:p>
        </p:txBody>
      </p:sp>
      <p:pic>
        <p:nvPicPr>
          <p:cNvPr id="7" name="Graphic 6" descr="Scales of Justice">
            <a:extLst>
              <a:ext uri="{FF2B5EF4-FFF2-40B4-BE49-F238E27FC236}">
                <a16:creationId xmlns:a16="http://schemas.microsoft.com/office/drawing/2014/main" id="{5271A69D-1118-4A77-A51D-B4A44C69994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9872" y="2672454"/>
            <a:ext cx="3413671" cy="3413671"/>
          </a:xfrm>
          <a:prstGeom prst="rect">
            <a:avLst/>
          </a:prstGeom>
          <a:effectLst/>
        </p:spPr>
      </p:pic>
    </p:spTree>
    <p:extLst>
      <p:ext uri="{BB962C8B-B14F-4D97-AF65-F5344CB8AC3E}">
        <p14:creationId xmlns:p14="http://schemas.microsoft.com/office/powerpoint/2010/main" val="1112002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7" name="Rectangle 100">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8"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9" name="Freeform: Shape 104">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30" name="Rectangle 106">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9" name="Title 38">
            <a:extLst>
              <a:ext uri="{FF2B5EF4-FFF2-40B4-BE49-F238E27FC236}">
                <a16:creationId xmlns:a16="http://schemas.microsoft.com/office/drawing/2014/main" id="{D7270006-4072-4315-9DEA-BB76A12EF53A}"/>
              </a:ext>
            </a:extLst>
          </p:cNvPr>
          <p:cNvSpPr>
            <a:spLocks noGrp="1"/>
          </p:cNvSpPr>
          <p:nvPr>
            <p:ph type="title"/>
          </p:nvPr>
        </p:nvSpPr>
        <p:spPr>
          <a:xfrm>
            <a:off x="653143" y="1645920"/>
            <a:ext cx="3522879" cy="4470821"/>
          </a:xfrm>
        </p:spPr>
        <p:txBody>
          <a:bodyPr>
            <a:normAutofit/>
          </a:bodyPr>
          <a:lstStyle/>
          <a:p>
            <a:pPr algn="r"/>
            <a:br>
              <a:rPr lang="en-US">
                <a:solidFill>
                  <a:srgbClr val="FFFFFF"/>
                </a:solidFill>
              </a:rPr>
            </a:br>
            <a:endParaRPr lang="en-US">
              <a:solidFill>
                <a:srgbClr val="FFFFFF"/>
              </a:solidFill>
            </a:endParaRPr>
          </a:p>
        </p:txBody>
      </p:sp>
      <p:sp>
        <p:nvSpPr>
          <p:cNvPr id="20" name="Footer Placeholder 3">
            <a:extLst>
              <a:ext uri="{FF2B5EF4-FFF2-40B4-BE49-F238E27FC236}">
                <a16:creationId xmlns:a16="http://schemas.microsoft.com/office/drawing/2014/main" id="{F12CCDE5-A828-4F6D-9432-1AA05206B0BC}"/>
              </a:ext>
            </a:extLst>
          </p:cNvPr>
          <p:cNvSpPr>
            <a:spLocks noGrp="1"/>
          </p:cNvSpPr>
          <p:nvPr>
            <p:ph type="ftr" sz="quarter" idx="11"/>
          </p:nvPr>
        </p:nvSpPr>
        <p:spPr>
          <a:xfrm>
            <a:off x="659742" y="6355080"/>
            <a:ext cx="3987136" cy="304801"/>
          </a:xfrm>
        </p:spPr>
        <p:txBody>
          <a:bodyPr anchor="ctr">
            <a:normAutofit/>
          </a:bodyPr>
          <a:lstStyle/>
          <a:p>
            <a:pPr>
              <a:spcAft>
                <a:spcPts val="600"/>
              </a:spcAft>
            </a:pPr>
            <a:r>
              <a:rPr lang="en-US" sz="1200">
                <a:solidFill>
                  <a:schemeClr val="bg1">
                    <a:lumMod val="95000"/>
                  </a:schemeClr>
                </a:solidFill>
                <a:latin typeface="Arial"/>
                <a:cs typeface="Arial"/>
              </a:rPr>
              <a:t>Stephanie Whelan</a:t>
            </a:r>
          </a:p>
        </p:txBody>
      </p:sp>
      <p:graphicFrame>
        <p:nvGraphicFramePr>
          <p:cNvPr id="131" name="Content Placeholder 79">
            <a:extLst>
              <a:ext uri="{FF2B5EF4-FFF2-40B4-BE49-F238E27FC236}">
                <a16:creationId xmlns:a16="http://schemas.microsoft.com/office/drawing/2014/main" id="{401D71FC-954D-4263-935B-C124DDA7CB96}"/>
              </a:ext>
            </a:extLst>
          </p:cNvPr>
          <p:cNvGraphicFramePr>
            <a:graphicFrameLocks noGrp="1"/>
          </p:cNvGraphicFramePr>
          <p:nvPr>
            <p:ph idx="1"/>
            <p:extLst>
              <p:ext uri="{D42A27DB-BD31-4B8C-83A1-F6EECF244321}">
                <p14:modId xmlns:p14="http://schemas.microsoft.com/office/powerpoint/2010/main" val="1474029311"/>
              </p:ext>
            </p:extLst>
          </p:nvPr>
        </p:nvGraphicFramePr>
        <p:xfrm>
          <a:off x="5304750" y="1444637"/>
          <a:ext cx="6379578" cy="54197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30" name="TextBox 329">
            <a:extLst>
              <a:ext uri="{FF2B5EF4-FFF2-40B4-BE49-F238E27FC236}">
                <a16:creationId xmlns:a16="http://schemas.microsoft.com/office/drawing/2014/main" id="{A4C944FF-B04C-4C6C-9D66-3FFEA7A0401E}"/>
              </a:ext>
            </a:extLst>
          </p:cNvPr>
          <p:cNvSpPr txBox="1"/>
          <p:nvPr/>
        </p:nvSpPr>
        <p:spPr>
          <a:xfrm>
            <a:off x="497456" y="439947"/>
            <a:ext cx="297323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3000">
              <a:solidFill>
                <a:schemeClr val="bg1"/>
              </a:solidFill>
              <a:latin typeface="Calibri"/>
              <a:cs typeface="Calibri"/>
            </a:endParaRPr>
          </a:p>
        </p:txBody>
      </p:sp>
      <p:sp>
        <p:nvSpPr>
          <p:cNvPr id="24" name="TextBox 23">
            <a:extLst>
              <a:ext uri="{FF2B5EF4-FFF2-40B4-BE49-F238E27FC236}">
                <a16:creationId xmlns:a16="http://schemas.microsoft.com/office/drawing/2014/main" id="{872AD3CD-9209-46E4-9220-31CC29682BD3}"/>
              </a:ext>
            </a:extLst>
          </p:cNvPr>
          <p:cNvSpPr txBox="1"/>
          <p:nvPr/>
        </p:nvSpPr>
        <p:spPr>
          <a:xfrm>
            <a:off x="181155" y="439947"/>
            <a:ext cx="3605841"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latin typeface="Arial"/>
                <a:cs typeface="Arial"/>
              </a:rPr>
              <a:t>Saunders et al(2019) </a:t>
            </a:r>
            <a:endParaRPr lang="en-US" sz="2400">
              <a:solidFill>
                <a:schemeClr val="bg1"/>
              </a:solidFill>
              <a:latin typeface="Arial"/>
              <a:cs typeface="Arial"/>
            </a:endParaRPr>
          </a:p>
          <a:p>
            <a:r>
              <a:rPr lang="en-US" sz="2400" b="1">
                <a:solidFill>
                  <a:schemeClr val="bg1"/>
                </a:solidFill>
                <a:latin typeface="Arial"/>
                <a:cs typeface="Arial"/>
              </a:rPr>
              <a:t>Ethical </a:t>
            </a:r>
            <a:endParaRPr lang="en-US" sz="2400">
              <a:solidFill>
                <a:schemeClr val="bg1"/>
              </a:solidFill>
              <a:latin typeface="Arial"/>
              <a:cs typeface="Arial"/>
            </a:endParaRPr>
          </a:p>
          <a:p>
            <a:r>
              <a:rPr lang="en-US" sz="2400" b="1">
                <a:solidFill>
                  <a:schemeClr val="bg1"/>
                </a:solidFill>
                <a:latin typeface="Arial"/>
                <a:cs typeface="Arial"/>
              </a:rPr>
              <a:t>considerations in research are a set of principles that guide your research and practices.</a:t>
            </a:r>
            <a:endParaRPr lang="en-US" sz="2400">
              <a:solidFill>
                <a:schemeClr val="bg1"/>
              </a:solidFill>
              <a:latin typeface="Arial"/>
              <a:cs typeface="Arial"/>
            </a:endParaRPr>
          </a:p>
        </p:txBody>
      </p:sp>
      <p:sp>
        <p:nvSpPr>
          <p:cNvPr id="25" name="TextBox 24">
            <a:extLst>
              <a:ext uri="{FF2B5EF4-FFF2-40B4-BE49-F238E27FC236}">
                <a16:creationId xmlns:a16="http://schemas.microsoft.com/office/drawing/2014/main" id="{3BE8CA6A-D3ED-46DF-AA22-D8D03B3CB39F}"/>
              </a:ext>
            </a:extLst>
          </p:cNvPr>
          <p:cNvSpPr txBox="1"/>
          <p:nvPr/>
        </p:nvSpPr>
        <p:spPr>
          <a:xfrm>
            <a:off x="181155" y="3775494"/>
            <a:ext cx="426719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solidFill>
                <a:srgbClr val="EC76B5"/>
              </a:solidFill>
              <a:latin typeface="Arial"/>
              <a:ea typeface="Arial"/>
              <a:cs typeface="Arial"/>
            </a:endParaRPr>
          </a:p>
          <a:p>
            <a:endParaRPr lang="en-US">
              <a:solidFill>
                <a:srgbClr val="EC76B5"/>
              </a:solidFill>
              <a:latin typeface="Arial"/>
              <a:ea typeface="Arial"/>
              <a:cs typeface="Arial"/>
            </a:endParaRPr>
          </a:p>
          <a:p>
            <a:pPr algn="l"/>
            <a:r>
              <a:rPr lang="en-US">
                <a:solidFill>
                  <a:srgbClr val="EC76B5"/>
                </a:solidFill>
                <a:latin typeface="Arial"/>
                <a:ea typeface="Arial"/>
                <a:cs typeface="Arial"/>
                <a:hlinkClick r:id="rId8">
                  <a:extLst>
                    <a:ext uri="{A12FA001-AC4F-418D-AE19-62706E023703}">
                      <ahyp:hlinkClr xmlns:ahyp="http://schemas.microsoft.com/office/drawing/2018/hyperlinkcolor" val="tx"/>
                    </a:ext>
                  </a:extLst>
                </a:hlinkClick>
              </a:rPr>
              <a:t>https://www.uwtsd.ac.uk/media/uwtsd-website/content-assets/documents/research/research-ethics-integrity-code-practice.pdf</a:t>
            </a:r>
            <a:endParaRPr lang="en-US">
              <a:latin typeface="Arial"/>
              <a:cs typeface="Arial"/>
            </a:endParaRPr>
          </a:p>
        </p:txBody>
      </p:sp>
      <p:sp>
        <p:nvSpPr>
          <p:cNvPr id="26" name="TextBox 25">
            <a:extLst>
              <a:ext uri="{FF2B5EF4-FFF2-40B4-BE49-F238E27FC236}">
                <a16:creationId xmlns:a16="http://schemas.microsoft.com/office/drawing/2014/main" id="{23F334B4-23FD-4710-8F10-864F576E2EA6}"/>
              </a:ext>
            </a:extLst>
          </p:cNvPr>
          <p:cNvSpPr txBox="1"/>
          <p:nvPr/>
        </p:nvSpPr>
        <p:spPr>
          <a:xfrm>
            <a:off x="181155" y="4034287"/>
            <a:ext cx="3505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solidFill>
                  <a:schemeClr val="bg1"/>
                </a:solidFill>
                <a:latin typeface="Arial"/>
                <a:cs typeface="Arial"/>
              </a:rPr>
              <a:t>UWTSD Code of Conduct Link:</a:t>
            </a:r>
          </a:p>
        </p:txBody>
      </p:sp>
    </p:spTree>
    <p:extLst>
      <p:ext uri="{BB962C8B-B14F-4D97-AF65-F5344CB8AC3E}">
        <p14:creationId xmlns:p14="http://schemas.microsoft.com/office/powerpoint/2010/main" val="1015970010"/>
      </p:ext>
    </p:extLst>
  </p:cSld>
  <p:clrMapOvr>
    <a:overrideClrMapping bg1="lt1" tx1="dk1" bg2="lt2" tx2="dk2" accent1="accent1" accent2="accent2" accent3="accent3" accent4="accent4" accent5="accent5" accent6="accent6" hlink="hlink" folHlink="folHlink"/>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1"/>
                                        </p:tgtEl>
                                        <p:attrNameLst>
                                          <p:attrName>style.visibility</p:attrName>
                                        </p:attrNameLst>
                                      </p:cBhvr>
                                      <p:to>
                                        <p:strVal val="visible"/>
                                      </p:to>
                                    </p:set>
                                    <p:anim calcmode="lin" valueType="num">
                                      <p:cBhvr additive="base">
                                        <p:cTn id="7" dur="500" fill="hold"/>
                                        <p:tgtEl>
                                          <p:spTgt spid="131"/>
                                        </p:tgtEl>
                                        <p:attrNameLst>
                                          <p:attrName>ppt_x</p:attrName>
                                        </p:attrNameLst>
                                      </p:cBhvr>
                                      <p:tavLst>
                                        <p:tav tm="0">
                                          <p:val>
                                            <p:strVal val="#ppt_x"/>
                                          </p:val>
                                        </p:tav>
                                        <p:tav tm="100000">
                                          <p:val>
                                            <p:strVal val="#ppt_x"/>
                                          </p:val>
                                        </p:tav>
                                      </p:tavLst>
                                    </p:anim>
                                    <p:anim calcmode="lin" valueType="num">
                                      <p:cBhvr additive="base">
                                        <p:cTn id="8" dur="500" fill="hold"/>
                                        <p:tgtEl>
                                          <p:spTgt spid="13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31"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A9D26-65F5-4BA2-A2BA-79A53188ECB5}"/>
              </a:ext>
            </a:extLst>
          </p:cNvPr>
          <p:cNvSpPr>
            <a:spLocks noGrp="1"/>
          </p:cNvSpPr>
          <p:nvPr>
            <p:ph type="title"/>
          </p:nvPr>
        </p:nvSpPr>
        <p:spPr>
          <a:xfrm>
            <a:off x="646111" y="609601"/>
            <a:ext cx="6246093" cy="1675975"/>
          </a:xfrm>
        </p:spPr>
        <p:txBody>
          <a:bodyPr>
            <a:normAutofit/>
          </a:bodyPr>
          <a:lstStyle/>
          <a:p>
            <a:r>
              <a:rPr lang="en-US">
                <a:latin typeface="Arial"/>
                <a:cs typeface="Arial"/>
              </a:rPr>
              <a:t>Research Timeline</a:t>
            </a:r>
          </a:p>
        </p:txBody>
      </p:sp>
      <p:pic>
        <p:nvPicPr>
          <p:cNvPr id="7" name="Picture 7" descr="A pencil on top of a paper with a printed line graph">
            <a:extLst>
              <a:ext uri="{FF2B5EF4-FFF2-40B4-BE49-F238E27FC236}">
                <a16:creationId xmlns:a16="http://schemas.microsoft.com/office/drawing/2014/main" id="{112F5EF6-65B3-40B6-91A4-73CD206FD423}"/>
              </a:ext>
            </a:extLst>
          </p:cNvPr>
          <p:cNvPicPr>
            <a:picLocks noChangeAspect="1"/>
          </p:cNvPicPr>
          <p:nvPr/>
        </p:nvPicPr>
        <p:blipFill rotWithShape="1">
          <a:blip r:embed="rId3"/>
          <a:srcRect r="3722" b="4"/>
          <a:stretch/>
        </p:blipFill>
        <p:spPr>
          <a:xfrm>
            <a:off x="7971081" y="609137"/>
            <a:ext cx="3990161" cy="2766290"/>
          </a:xfrm>
          <a:prstGeom prst="rect">
            <a:avLst/>
          </a:prstGeom>
          <a:effectLst>
            <a:outerShdw blurRad="50800" dist="38100" dir="5400000" algn="t" rotWithShape="0">
              <a:prstClr val="black">
                <a:alpha val="43000"/>
              </a:prstClr>
            </a:outerShdw>
          </a:effectLst>
        </p:spPr>
      </p:pic>
      <p:sp>
        <p:nvSpPr>
          <p:cNvPr id="60" name="Rectangle 59">
            <a:extLst>
              <a:ext uri="{FF2B5EF4-FFF2-40B4-BE49-F238E27FC236}">
                <a16:creationId xmlns:a16="http://schemas.microsoft.com/office/drawing/2014/main" id="{BFBBEF31-49A6-486E-B647-0808BB47F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1" name="Content Placeholder 40">
            <a:extLst>
              <a:ext uri="{FF2B5EF4-FFF2-40B4-BE49-F238E27FC236}">
                <a16:creationId xmlns:a16="http://schemas.microsoft.com/office/drawing/2014/main" id="{EA1021C0-B15F-4F3D-ADB7-656D2A686E05}"/>
              </a:ext>
            </a:extLst>
          </p:cNvPr>
          <p:cNvSpPr>
            <a:spLocks noGrp="1"/>
          </p:cNvSpPr>
          <p:nvPr>
            <p:ph idx="1"/>
          </p:nvPr>
        </p:nvSpPr>
        <p:spPr>
          <a:xfrm>
            <a:off x="138968" y="1650658"/>
            <a:ext cx="7719973" cy="4597741"/>
          </a:xfrm>
        </p:spPr>
        <p:txBody>
          <a:bodyPr vert="horz" lIns="91440" tIns="45720" rIns="91440" bIns="45720" rtlCol="0" anchor="t">
            <a:noAutofit/>
          </a:bodyPr>
          <a:lstStyle/>
          <a:p>
            <a:pPr>
              <a:lnSpc>
                <a:spcPct val="90000"/>
              </a:lnSpc>
            </a:pPr>
            <a:r>
              <a:rPr lang="en-US" sz="2200">
                <a:latin typeface="Arial"/>
                <a:cs typeface="Arial"/>
              </a:rPr>
              <a:t>Week 1 – introduction to module</a:t>
            </a:r>
          </a:p>
          <a:p>
            <a:pPr>
              <a:lnSpc>
                <a:spcPct val="90000"/>
              </a:lnSpc>
              <a:buClr>
                <a:srgbClr val="EF53A5"/>
              </a:buClr>
            </a:pPr>
            <a:r>
              <a:rPr lang="en-US" sz="2200">
                <a:latin typeface="Arial"/>
                <a:cs typeface="Arial"/>
              </a:rPr>
              <a:t>Week 2 – finding and understanding information</a:t>
            </a:r>
          </a:p>
          <a:p>
            <a:pPr>
              <a:lnSpc>
                <a:spcPct val="90000"/>
              </a:lnSpc>
              <a:buClr>
                <a:srgbClr val="EF53A5"/>
              </a:buClr>
            </a:pPr>
            <a:r>
              <a:rPr lang="en-US" sz="2200">
                <a:latin typeface="Arial"/>
                <a:cs typeface="Arial"/>
              </a:rPr>
              <a:t>Week 3 – research design methods</a:t>
            </a:r>
          </a:p>
          <a:p>
            <a:pPr>
              <a:lnSpc>
                <a:spcPct val="90000"/>
              </a:lnSpc>
              <a:buClr>
                <a:srgbClr val="EF53A5"/>
              </a:buClr>
            </a:pPr>
            <a:r>
              <a:rPr lang="en-US" sz="2200">
                <a:latin typeface="Arial"/>
                <a:cs typeface="Arial"/>
              </a:rPr>
              <a:t>Week 4 – research ethics</a:t>
            </a:r>
          </a:p>
          <a:p>
            <a:pPr>
              <a:lnSpc>
                <a:spcPct val="90000"/>
              </a:lnSpc>
              <a:buClr>
                <a:srgbClr val="EF53A5"/>
              </a:buClr>
            </a:pPr>
            <a:r>
              <a:rPr lang="en-US" sz="2200">
                <a:latin typeface="Arial"/>
                <a:cs typeface="Arial"/>
              </a:rPr>
              <a:t>Week 5 – submitting our presentation</a:t>
            </a:r>
          </a:p>
          <a:p>
            <a:pPr>
              <a:lnSpc>
                <a:spcPct val="90000"/>
              </a:lnSpc>
              <a:buClr>
                <a:srgbClr val="EF53A5"/>
              </a:buClr>
            </a:pPr>
            <a:r>
              <a:rPr lang="en-US" sz="2200">
                <a:latin typeface="Arial"/>
                <a:cs typeface="Arial"/>
              </a:rPr>
              <a:t>Week 6 – presenting our presentation</a:t>
            </a:r>
          </a:p>
          <a:p>
            <a:pPr>
              <a:lnSpc>
                <a:spcPct val="90000"/>
              </a:lnSpc>
              <a:buClr>
                <a:srgbClr val="EF53A5"/>
              </a:buClr>
            </a:pPr>
            <a:r>
              <a:rPr lang="en-US" sz="2200">
                <a:latin typeface="Arial"/>
                <a:cs typeface="Arial"/>
              </a:rPr>
              <a:t>Week 7 – conducting research and collecting data</a:t>
            </a:r>
          </a:p>
          <a:p>
            <a:pPr>
              <a:lnSpc>
                <a:spcPct val="90000"/>
              </a:lnSpc>
              <a:buClr>
                <a:srgbClr val="EF53A5"/>
              </a:buClr>
            </a:pPr>
            <a:r>
              <a:rPr lang="en-US" sz="2200">
                <a:latin typeface="Arial"/>
                <a:cs typeface="Arial"/>
              </a:rPr>
              <a:t>Week 8 – data analysis, MS Excel</a:t>
            </a:r>
          </a:p>
          <a:p>
            <a:pPr>
              <a:lnSpc>
                <a:spcPct val="90000"/>
              </a:lnSpc>
              <a:buClr>
                <a:srgbClr val="EF53A5"/>
              </a:buClr>
            </a:pPr>
            <a:r>
              <a:rPr lang="en-US" sz="2200">
                <a:latin typeface="Arial"/>
                <a:cs typeface="Arial"/>
              </a:rPr>
              <a:t>Week 9 – writing report based on research and data analysis</a:t>
            </a:r>
          </a:p>
          <a:p>
            <a:pPr>
              <a:lnSpc>
                <a:spcPct val="90000"/>
              </a:lnSpc>
              <a:buClr>
                <a:srgbClr val="EF53A5"/>
              </a:buClr>
            </a:pPr>
            <a:r>
              <a:rPr lang="en-US" sz="2200">
                <a:latin typeface="Arial"/>
                <a:cs typeface="Arial"/>
              </a:rPr>
              <a:t>Week 10 – submitting final report</a:t>
            </a:r>
          </a:p>
        </p:txBody>
      </p:sp>
      <p:pic>
        <p:nvPicPr>
          <p:cNvPr id="8" name="Picture 8" descr="Different types of clocks">
            <a:extLst>
              <a:ext uri="{FF2B5EF4-FFF2-40B4-BE49-F238E27FC236}">
                <a16:creationId xmlns:a16="http://schemas.microsoft.com/office/drawing/2014/main" id="{9E9E9D37-5795-441D-B9D6-4962E06C68BF}"/>
              </a:ext>
            </a:extLst>
          </p:cNvPr>
          <p:cNvPicPr>
            <a:picLocks noChangeAspect="1"/>
          </p:cNvPicPr>
          <p:nvPr/>
        </p:nvPicPr>
        <p:blipFill rotWithShape="1">
          <a:blip r:embed="rId4"/>
          <a:srcRect l="3878" r="14988" b="3"/>
          <a:stretch/>
        </p:blipFill>
        <p:spPr>
          <a:xfrm>
            <a:off x="7971081" y="3553995"/>
            <a:ext cx="3990161" cy="2766290"/>
          </a:xfrm>
          <a:prstGeom prst="rect">
            <a:avLst/>
          </a:prstGeom>
          <a:effectLst>
            <a:outerShdw blurRad="50800" dist="38100" dir="5400000" algn="t" rotWithShape="0">
              <a:prstClr val="black">
                <a:alpha val="43000"/>
              </a:prstClr>
            </a:outerShdw>
          </a:effectLst>
        </p:spPr>
      </p:pic>
      <p:sp>
        <p:nvSpPr>
          <p:cNvPr id="3" name="TextBox 2">
            <a:extLst>
              <a:ext uri="{FF2B5EF4-FFF2-40B4-BE49-F238E27FC236}">
                <a16:creationId xmlns:a16="http://schemas.microsoft.com/office/drawing/2014/main" id="{CA93B74D-4C49-42EB-BDC6-25478D8DAA41}"/>
              </a:ext>
            </a:extLst>
          </p:cNvPr>
          <p:cNvSpPr txBox="1"/>
          <p:nvPr/>
        </p:nvSpPr>
        <p:spPr>
          <a:xfrm>
            <a:off x="305627" y="6470363"/>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latin typeface="Arial"/>
                <a:cs typeface="Arial"/>
              </a:rPr>
              <a:t>Zlatina</a:t>
            </a:r>
            <a:r>
              <a:rPr lang="en-US" sz="1200">
                <a:latin typeface="Arial"/>
                <a:cs typeface="Arial"/>
              </a:rPr>
              <a:t> </a:t>
            </a:r>
            <a:r>
              <a:rPr lang="en-US" sz="1200" err="1">
                <a:latin typeface="Arial"/>
                <a:cs typeface="Arial"/>
              </a:rPr>
              <a:t>Belcheva</a:t>
            </a:r>
            <a:endParaRPr lang="en-US" sz="1200">
              <a:latin typeface="Arial"/>
              <a:cs typeface="Arial"/>
            </a:endParaRPr>
          </a:p>
        </p:txBody>
      </p:sp>
    </p:spTree>
    <p:extLst>
      <p:ext uri="{BB962C8B-B14F-4D97-AF65-F5344CB8AC3E}">
        <p14:creationId xmlns:p14="http://schemas.microsoft.com/office/powerpoint/2010/main" val="1720853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1"/>
                                        </p:tgtEl>
                                        <p:attrNameLst>
                                          <p:attrName>style.visibility</p:attrName>
                                        </p:attrNameLst>
                                      </p:cBhvr>
                                      <p:to>
                                        <p:strVal val="visible"/>
                                      </p:to>
                                    </p:set>
                                    <p:anim calcmode="lin" valueType="num">
                                      <p:cBhvr additive="base">
                                        <p:cTn id="7" dur="500" fill="hold"/>
                                        <p:tgtEl>
                                          <p:spTgt spid="41"/>
                                        </p:tgtEl>
                                        <p:attrNameLst>
                                          <p:attrName>ppt_x</p:attrName>
                                        </p:attrNameLst>
                                      </p:cBhvr>
                                      <p:tavLst>
                                        <p:tav tm="0">
                                          <p:val>
                                            <p:strVal val="#ppt_x"/>
                                          </p:val>
                                        </p:tav>
                                        <p:tav tm="100000">
                                          <p:val>
                                            <p:strVal val="#ppt_x"/>
                                          </p:val>
                                        </p:tav>
                                      </p:tavLst>
                                    </p:anim>
                                    <p:anim calcmode="lin" valueType="num">
                                      <p:cBhvr additive="base">
                                        <p:cTn id="8"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32" name="Freeform 7">
            <a:extLst>
              <a:ext uri="{FF2B5EF4-FFF2-40B4-BE49-F238E27FC236}">
                <a16:creationId xmlns:a16="http://schemas.microsoft.com/office/drawing/2014/main" id="{B6C2B692-B8DF-4B9C-9C24-37BC2C74A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3BF8C4B-B88A-4DBA-BCDA-D1A2CC13E483}"/>
              </a:ext>
            </a:extLst>
          </p:cNvPr>
          <p:cNvSpPr>
            <a:spLocks noGrp="1"/>
          </p:cNvSpPr>
          <p:nvPr>
            <p:ph type="title"/>
          </p:nvPr>
        </p:nvSpPr>
        <p:spPr>
          <a:xfrm>
            <a:off x="648930" y="629267"/>
            <a:ext cx="9252154" cy="1016654"/>
          </a:xfrm>
        </p:spPr>
        <p:txBody>
          <a:bodyPr>
            <a:normAutofit/>
          </a:bodyPr>
          <a:lstStyle/>
          <a:p>
            <a:r>
              <a:rPr lang="en-US">
                <a:latin typeface="Arial"/>
                <a:cs typeface="Arial"/>
              </a:rPr>
              <a:t>Hypothesis</a:t>
            </a:r>
          </a:p>
        </p:txBody>
      </p:sp>
      <p:sp>
        <p:nvSpPr>
          <p:cNvPr id="33" name="Rectangle 25">
            <a:extLst>
              <a:ext uri="{FF2B5EF4-FFF2-40B4-BE49-F238E27FC236}">
                <a16:creationId xmlns:a16="http://schemas.microsoft.com/office/drawing/2014/main" id="{006EB36C-3364-407B-869F-3092395C3E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5">
            <a:extLst>
              <a:ext uri="{FF2B5EF4-FFF2-40B4-BE49-F238E27FC236}">
                <a16:creationId xmlns:a16="http://schemas.microsoft.com/office/drawing/2014/main" id="{B4FCD7CF-9730-42FD-9C42-E33FE14DC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3" name="Content Placeholder 2">
            <a:extLst>
              <a:ext uri="{FF2B5EF4-FFF2-40B4-BE49-F238E27FC236}">
                <a16:creationId xmlns:a16="http://schemas.microsoft.com/office/drawing/2014/main" id="{170C6847-8E1D-4F82-8521-2B456BF9ADE7}"/>
              </a:ext>
            </a:extLst>
          </p:cNvPr>
          <p:cNvSpPr>
            <a:spLocks noGrp="1"/>
          </p:cNvSpPr>
          <p:nvPr>
            <p:ph idx="1"/>
          </p:nvPr>
        </p:nvSpPr>
        <p:spPr>
          <a:xfrm>
            <a:off x="648931" y="2548281"/>
            <a:ext cx="7153602" cy="3658689"/>
          </a:xfrm>
        </p:spPr>
        <p:txBody>
          <a:bodyPr vert="horz" lIns="91440" tIns="45720" rIns="91440" bIns="45720" rtlCol="0" anchor="t">
            <a:normAutofit/>
          </a:bodyPr>
          <a:lstStyle/>
          <a:p>
            <a:r>
              <a:rPr lang="en-US">
                <a:solidFill>
                  <a:schemeClr val="bg1"/>
                </a:solidFill>
                <a:latin typeface="Arial"/>
                <a:cs typeface="Calibri"/>
              </a:rPr>
              <a:t>Based on current research we believe that students will agree that there is a need to provide training on technology to collaborate here at the UWTSD.</a:t>
            </a:r>
          </a:p>
          <a:p>
            <a:pPr>
              <a:buClr>
                <a:srgbClr val="EF53A5"/>
              </a:buClr>
            </a:pPr>
            <a:r>
              <a:rPr lang="en-US">
                <a:solidFill>
                  <a:schemeClr val="bg1"/>
                </a:solidFill>
                <a:latin typeface="Arial"/>
                <a:cs typeface="Calibri"/>
              </a:rPr>
              <a:t>Technology will enhance students engagement and collaboration abilities.</a:t>
            </a:r>
          </a:p>
          <a:p>
            <a:pPr>
              <a:buClr>
                <a:srgbClr val="EF53A5"/>
              </a:buClr>
            </a:pPr>
            <a:r>
              <a:rPr lang="en-US">
                <a:solidFill>
                  <a:schemeClr val="bg1"/>
                </a:solidFill>
                <a:latin typeface="Arial"/>
                <a:cs typeface="Calibri"/>
              </a:rPr>
              <a:t>A lower level of training on technology has negative impact on student collaboration.</a:t>
            </a:r>
          </a:p>
          <a:p>
            <a:pPr>
              <a:buClr>
                <a:srgbClr val="EF53A5"/>
              </a:buClr>
            </a:pPr>
            <a:r>
              <a:rPr lang="en-US">
                <a:solidFill>
                  <a:schemeClr val="bg1"/>
                </a:solidFill>
                <a:latin typeface="Arial"/>
                <a:cs typeface="Calibri"/>
              </a:rPr>
              <a:t>We </a:t>
            </a:r>
            <a:r>
              <a:rPr lang="en-US" err="1">
                <a:solidFill>
                  <a:schemeClr val="bg1"/>
                </a:solidFill>
                <a:latin typeface="Arial"/>
                <a:cs typeface="Calibri"/>
              </a:rPr>
              <a:t>hypothesise</a:t>
            </a:r>
            <a:r>
              <a:rPr lang="en-US">
                <a:solidFill>
                  <a:schemeClr val="bg1"/>
                </a:solidFill>
                <a:latin typeface="Arial"/>
                <a:cs typeface="Calibri"/>
              </a:rPr>
              <a:t> that how students engage and disengage in learning is connected to their reported level of digital abilities. </a:t>
            </a:r>
          </a:p>
          <a:p>
            <a:pPr>
              <a:buClr>
                <a:srgbClr val="EF53A5"/>
              </a:buClr>
            </a:pPr>
            <a:endParaRPr lang="en-US">
              <a:solidFill>
                <a:schemeClr val="bg1"/>
              </a:solidFill>
              <a:latin typeface="Arial"/>
              <a:cs typeface="Calibri"/>
            </a:endParaRPr>
          </a:p>
          <a:p>
            <a:pPr>
              <a:buClr>
                <a:srgbClr val="EF53A5"/>
              </a:buClr>
            </a:pPr>
            <a:endParaRPr lang="en-US">
              <a:solidFill>
                <a:schemeClr val="bg1"/>
              </a:solidFill>
              <a:cs typeface="Calibri"/>
            </a:endParaRPr>
          </a:p>
          <a:p>
            <a:pPr>
              <a:buClr>
                <a:srgbClr val="EF53A5"/>
              </a:buClr>
            </a:pPr>
            <a:endParaRPr lang="en-US">
              <a:solidFill>
                <a:schemeClr val="bg1"/>
              </a:solidFill>
              <a:cs typeface="Calibri"/>
            </a:endParaRPr>
          </a:p>
          <a:p>
            <a:endParaRPr lang="en-US">
              <a:solidFill>
                <a:schemeClr val="bg1"/>
              </a:solidFill>
              <a:cs typeface="Calibri"/>
            </a:endParaRPr>
          </a:p>
          <a:p>
            <a:endParaRPr lang="en-US">
              <a:solidFill>
                <a:schemeClr val="bg1"/>
              </a:solidFill>
              <a:cs typeface="Calibri"/>
            </a:endParaRPr>
          </a:p>
        </p:txBody>
      </p:sp>
      <p:pic>
        <p:nvPicPr>
          <p:cNvPr id="19" name="Graphic 6" descr="Group Brainstorm">
            <a:extLst>
              <a:ext uri="{FF2B5EF4-FFF2-40B4-BE49-F238E27FC236}">
                <a16:creationId xmlns:a16="http://schemas.microsoft.com/office/drawing/2014/main" id="{68061BB8-7E8E-4F64-8D78-4050ADF6E6A3}"/>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29872" y="2672454"/>
            <a:ext cx="3413671" cy="3413671"/>
          </a:xfrm>
          <a:prstGeom prst="rect">
            <a:avLst/>
          </a:prstGeom>
          <a:effectLst/>
        </p:spPr>
      </p:pic>
      <p:sp>
        <p:nvSpPr>
          <p:cNvPr id="4" name="TextBox 3">
            <a:extLst>
              <a:ext uri="{FF2B5EF4-FFF2-40B4-BE49-F238E27FC236}">
                <a16:creationId xmlns:a16="http://schemas.microsoft.com/office/drawing/2014/main" id="{111692E4-24CB-4CDF-9CBF-65BA0091F2EF}"/>
              </a:ext>
            </a:extLst>
          </p:cNvPr>
          <p:cNvSpPr txBox="1"/>
          <p:nvPr/>
        </p:nvSpPr>
        <p:spPr>
          <a:xfrm>
            <a:off x="655607" y="6392174"/>
            <a:ext cx="27432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solidFill>
                  <a:schemeClr val="bg1">
                    <a:lumMod val="95000"/>
                    <a:lumOff val="5000"/>
                  </a:schemeClr>
                </a:solidFill>
                <a:latin typeface="Arial"/>
                <a:cs typeface="Arial"/>
              </a:rPr>
              <a:t>Zlatina</a:t>
            </a:r>
            <a:r>
              <a:rPr lang="en-US" sz="1200">
                <a:solidFill>
                  <a:schemeClr val="bg1">
                    <a:lumMod val="95000"/>
                    <a:lumOff val="5000"/>
                  </a:schemeClr>
                </a:solidFill>
                <a:latin typeface="Arial"/>
                <a:cs typeface="Arial"/>
              </a:rPr>
              <a:t> </a:t>
            </a:r>
            <a:r>
              <a:rPr lang="en-US" sz="1200" err="1">
                <a:solidFill>
                  <a:schemeClr val="bg1">
                    <a:lumMod val="95000"/>
                    <a:lumOff val="5000"/>
                  </a:schemeClr>
                </a:solidFill>
                <a:latin typeface="Arial"/>
                <a:cs typeface="Arial"/>
              </a:rPr>
              <a:t>Belcheva</a:t>
            </a:r>
            <a:endParaRPr lang="en-US" sz="1200">
              <a:solidFill>
                <a:schemeClr val="bg1">
                  <a:lumMod val="95000"/>
                  <a:lumOff val="5000"/>
                </a:schemeClr>
              </a:solidFill>
              <a:latin typeface="Arial"/>
              <a:cs typeface="Arial"/>
            </a:endParaRPr>
          </a:p>
        </p:txBody>
      </p:sp>
    </p:spTree>
    <p:extLst>
      <p:ext uri="{BB962C8B-B14F-4D97-AF65-F5344CB8AC3E}">
        <p14:creationId xmlns:p14="http://schemas.microsoft.com/office/powerpoint/2010/main" val="3527747282"/>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257F0-9477-47B0-A39A-59D746D13F3A}"/>
              </a:ext>
            </a:extLst>
          </p:cNvPr>
          <p:cNvSpPr>
            <a:spLocks noGrp="1"/>
          </p:cNvSpPr>
          <p:nvPr>
            <p:ph type="title"/>
          </p:nvPr>
        </p:nvSpPr>
        <p:spPr>
          <a:xfrm>
            <a:off x="650668" y="629266"/>
            <a:ext cx="6249784" cy="1641986"/>
          </a:xfrm>
        </p:spPr>
        <p:txBody>
          <a:bodyPr>
            <a:normAutofit/>
          </a:bodyPr>
          <a:lstStyle/>
          <a:p>
            <a:r>
              <a:rPr lang="en-US">
                <a:latin typeface="Arial"/>
                <a:cs typeface="Arial"/>
              </a:rPr>
              <a:t>Reference List</a:t>
            </a:r>
          </a:p>
        </p:txBody>
      </p:sp>
      <p:pic>
        <p:nvPicPr>
          <p:cNvPr id="4" name="Picture 5" descr="Abstract blurred public library with bookshelves">
            <a:extLst>
              <a:ext uri="{FF2B5EF4-FFF2-40B4-BE49-F238E27FC236}">
                <a16:creationId xmlns:a16="http://schemas.microsoft.com/office/drawing/2014/main" id="{8C39DC3B-7F2F-4257-A12B-6BAA9B56A343}"/>
              </a:ext>
            </a:extLst>
          </p:cNvPr>
          <p:cNvPicPr>
            <a:picLocks noChangeAspect="1"/>
          </p:cNvPicPr>
          <p:nvPr/>
        </p:nvPicPr>
        <p:blipFill rotWithShape="1">
          <a:blip r:embed="rId3"/>
          <a:srcRect l="16220" r="38553" b="-1"/>
          <a:stretch/>
        </p:blipFill>
        <p:spPr>
          <a:xfrm>
            <a:off x="7548152" y="10"/>
            <a:ext cx="4646658" cy="6857990"/>
          </a:xfrm>
          <a:prstGeom prst="rect">
            <a:avLst/>
          </a:prstGeom>
        </p:spPr>
      </p:pic>
      <p:sp>
        <p:nvSpPr>
          <p:cNvPr id="11" name="Rectangle 10">
            <a:extLst>
              <a:ext uri="{FF2B5EF4-FFF2-40B4-BE49-F238E27FC236}">
                <a16:creationId xmlns:a16="http://schemas.microsoft.com/office/drawing/2014/main" id="{0D93D774-E48C-4FFC-816B-0C472273F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CB1D8F4-A8DE-481F-AA20-D5BD0B01F40A}"/>
              </a:ext>
            </a:extLst>
          </p:cNvPr>
          <p:cNvSpPr>
            <a:spLocks noGrp="1"/>
          </p:cNvSpPr>
          <p:nvPr>
            <p:ph idx="1"/>
          </p:nvPr>
        </p:nvSpPr>
        <p:spPr>
          <a:xfrm>
            <a:off x="593159" y="1618891"/>
            <a:ext cx="6249784" cy="3809999"/>
          </a:xfrm>
        </p:spPr>
        <p:txBody>
          <a:bodyPr vert="horz" lIns="91440" tIns="45720" rIns="91440" bIns="45720" rtlCol="0" anchor="t">
            <a:normAutofit/>
          </a:bodyPr>
          <a:lstStyle/>
          <a:p>
            <a:pPr>
              <a:buFont typeface="Arial" charset="2"/>
              <a:buChar char="•"/>
            </a:pPr>
            <a:r>
              <a:rPr lang="en-US" sz="2400">
                <a:latin typeface="Arial"/>
                <a:cs typeface="Arial"/>
              </a:rPr>
              <a:t>Saunders et al (2019).</a:t>
            </a:r>
          </a:p>
          <a:p>
            <a:pPr>
              <a:buClr>
                <a:srgbClr val="EF53A5"/>
              </a:buClr>
              <a:buFont typeface="Arial" charset="2"/>
              <a:buChar char="•"/>
            </a:pPr>
            <a:r>
              <a:rPr lang="en-US" sz="2400">
                <a:latin typeface="Arial"/>
                <a:ea typeface="+mj-lt"/>
                <a:cs typeface="+mj-lt"/>
              </a:rPr>
              <a:t>Bonk and Zhang, 2006, Er Ozden and </a:t>
            </a:r>
            <a:r>
              <a:rPr lang="en-US" sz="2400" err="1">
                <a:latin typeface="Arial"/>
                <a:ea typeface="+mj-lt"/>
                <a:cs typeface="+mj-lt"/>
              </a:rPr>
              <a:t>Arifoglu</a:t>
            </a:r>
            <a:r>
              <a:rPr lang="en-US" sz="2400">
                <a:latin typeface="Arial"/>
                <a:ea typeface="+mj-lt"/>
                <a:cs typeface="+mj-lt"/>
              </a:rPr>
              <a:t>, 2009; Skylar, 2009.</a:t>
            </a:r>
            <a:endParaRPr lang="en-US"/>
          </a:p>
          <a:p>
            <a:pPr>
              <a:buClr>
                <a:srgbClr val="EF53A5"/>
              </a:buClr>
              <a:buFont typeface="Arial" charset="2"/>
              <a:buChar char="•"/>
            </a:pPr>
            <a:r>
              <a:rPr lang="en-US" sz="2400" err="1">
                <a:latin typeface="Arial"/>
                <a:ea typeface="+mj-lt"/>
                <a:cs typeface="+mj-lt"/>
              </a:rPr>
              <a:t>Hrastinski</a:t>
            </a:r>
            <a:r>
              <a:rPr lang="en-US" sz="2400">
                <a:latin typeface="Arial"/>
                <a:ea typeface="+mj-lt"/>
                <a:cs typeface="+mj-lt"/>
              </a:rPr>
              <a:t>, 2008; Er et al., 2009; Simonson, Smaldino, Albright, and </a:t>
            </a:r>
            <a:r>
              <a:rPr lang="en-US" sz="2400" err="1">
                <a:latin typeface="Arial"/>
                <a:ea typeface="+mj-lt"/>
                <a:cs typeface="+mj-lt"/>
              </a:rPr>
              <a:t>Zvacek</a:t>
            </a:r>
            <a:r>
              <a:rPr lang="en-US" sz="2400">
                <a:latin typeface="Arial"/>
                <a:ea typeface="+mj-lt"/>
                <a:cs typeface="+mj-lt"/>
              </a:rPr>
              <a:t>, 2012.</a:t>
            </a:r>
          </a:p>
          <a:p>
            <a:pPr>
              <a:buClr>
                <a:srgbClr val="EF53A5"/>
              </a:buClr>
              <a:buFont typeface="Arial" charset="2"/>
              <a:buChar char="•"/>
            </a:pPr>
            <a:endParaRPr lang="en-US"/>
          </a:p>
          <a:p>
            <a:pPr marL="0" indent="0">
              <a:buClr>
                <a:srgbClr val="B31166">
                  <a:lumMod val="60000"/>
                  <a:lumOff val="40000"/>
                </a:srgbClr>
              </a:buClr>
              <a:buNone/>
            </a:pPr>
            <a:endParaRPr lang="en-US"/>
          </a:p>
          <a:p>
            <a:pPr>
              <a:buClr>
                <a:srgbClr val="EF53A5"/>
              </a:buClr>
            </a:pPr>
            <a:endParaRPr lang="en-US"/>
          </a:p>
        </p:txBody>
      </p:sp>
    </p:spTree>
    <p:extLst>
      <p:ext uri="{BB962C8B-B14F-4D97-AF65-F5344CB8AC3E}">
        <p14:creationId xmlns:p14="http://schemas.microsoft.com/office/powerpoint/2010/main" val="2514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3" ma:contentTypeDescription="Create a new document." ma:contentTypeScope="" ma:versionID="300ca3611fa85c24e93d42e4952b591d">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d4a9964decc83c893772ca4ae1175801"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76D549D-2BC9-4332-AE7B-2C3F68AD2F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5BEDF1A-9FBC-42C2-84AA-F17EEAC71B1B}">
  <ds:schemaRefs>
    <ds:schemaRef ds:uri="http://schemas.microsoft.com/sharepoint/v3/contenttype/forms"/>
  </ds:schemaRefs>
</ds:datastoreItem>
</file>

<file path=customXml/itemProps3.xml><?xml version="1.0" encoding="utf-8"?>
<ds:datastoreItem xmlns:ds="http://schemas.openxmlformats.org/officeDocument/2006/customXml" ds:itemID="{124D9E2B-6E8D-4E86-B340-B2B163AFCF9E}">
  <ds:schemaRefs>
    <ds:schemaRef ds:uri="http://purl.org/dc/terms/"/>
    <ds:schemaRef ds:uri="http://schemas.openxmlformats.org/package/2006/metadata/core-properties"/>
    <ds:schemaRef ds:uri="http://purl.org/dc/dcmitype/"/>
    <ds:schemaRef ds:uri="0e7fbce4-8ae7-4085-8b0a-9efa4c7cae6d"/>
    <ds:schemaRef ds:uri="4eb0a523-77d0-454a-93a8-50ca111d3c44"/>
    <ds:schemaRef ds:uri="http://purl.org/dc/elements/1.1/"/>
    <ds:schemaRef ds:uri="http://schemas.microsoft.com/office/2006/metadata/properties"/>
    <ds:schemaRef ds:uri="http://schemas.microsoft.com/office/2006/documentManagement/types"/>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1297</Words>
  <Application>Microsoft Office PowerPoint</Application>
  <PresentationFormat>Widescreen</PresentationFormat>
  <Paragraphs>138</Paragraphs>
  <Slides>11</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Wingdings</vt:lpstr>
      <vt:lpstr>Wingdings 3</vt:lpstr>
      <vt:lpstr>Ion</vt:lpstr>
      <vt:lpstr>Digital Skills and research methods BMSW4003 How do we use technology to collaborate at UWTSD?</vt:lpstr>
      <vt:lpstr>We will discuss the following...</vt:lpstr>
      <vt:lpstr>Introduction  Is there a need to provide training on how to use technology to collaborate at UWTSD?  </vt:lpstr>
      <vt:lpstr>What is technology? And what is collaboration?</vt:lpstr>
      <vt:lpstr>Rationale  Why this research? </vt:lpstr>
      <vt:lpstr>Proposed method  </vt:lpstr>
      <vt:lpstr>Ethical Considerations</vt:lpstr>
      <vt:lpstr> </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Yasmeen</cp:lastModifiedBy>
  <cp:revision>5</cp:revision>
  <dcterms:created xsi:type="dcterms:W3CDTF">2022-02-10T09:45:05Z</dcterms:created>
  <dcterms:modified xsi:type="dcterms:W3CDTF">2022-02-26T22:41:00Z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