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5F7C4D-5B66-E57C-0664-F4B796E6576A}" v="554" dt="2021-04-15T08:57:22.401"/>
    <p1510:client id="{19D35343-E10A-C653-2BDE-18F0440B02DB}" v="300" dt="2021-04-14T21:03:06.695"/>
    <p1510:client id="{1F968EFC-A97A-0CAA-9381-EECEAA9A583C}" v="32" dt="2021-04-14T21:44:22.551"/>
    <p1510:client id="{49453198-A412-C977-1752-7EE3478D7A8C}" v="53" dt="2021-04-14T20:24:02.784"/>
    <p1510:client id="{4F0036E5-B7DD-37E5-BEF8-2E22E460AC5F}" v="3" dt="2021-04-14T21:04:20.589"/>
    <p1510:client id="{D1467391-B543-18E3-2925-A9466F89E558}" v="3" dt="2021-04-14T21:06:10.4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97F9F3-D14B-453C-ADD6-B6A4B5919FD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64BA0B-EB3D-48AF-9728-5F6337CB4F24}">
      <dgm:prSet/>
      <dgm:spPr/>
      <dgm:t>
        <a:bodyPr/>
        <a:lstStyle/>
        <a:p>
          <a:r>
            <a:rPr lang="en-GB"/>
            <a:t>Skills, knowledge and understanding </a:t>
          </a:r>
          <a:endParaRPr lang="en-US"/>
        </a:p>
      </dgm:t>
    </dgm:pt>
    <dgm:pt modelId="{29182CA9-7106-491A-9AD2-D9A577C80E6A}" type="parTrans" cxnId="{D128F30E-DC19-4CA5-AAE1-64F3A50E8189}">
      <dgm:prSet/>
      <dgm:spPr/>
      <dgm:t>
        <a:bodyPr/>
        <a:lstStyle/>
        <a:p>
          <a:endParaRPr lang="en-US"/>
        </a:p>
      </dgm:t>
    </dgm:pt>
    <dgm:pt modelId="{61A0C96C-A6E2-40AB-B804-43F2BC37A733}" type="sibTrans" cxnId="{D128F30E-DC19-4CA5-AAE1-64F3A50E8189}">
      <dgm:prSet/>
      <dgm:spPr/>
      <dgm:t>
        <a:bodyPr/>
        <a:lstStyle/>
        <a:p>
          <a:endParaRPr lang="en-US"/>
        </a:p>
      </dgm:t>
    </dgm:pt>
    <dgm:pt modelId="{81E634C4-A9C8-44D1-AEB9-67B71556264F}">
      <dgm:prSet/>
      <dgm:spPr/>
      <dgm:t>
        <a:bodyPr/>
        <a:lstStyle/>
        <a:p>
          <a:r>
            <a:rPr lang="en-GB"/>
            <a:t>Future activity choices  </a:t>
          </a:r>
          <a:endParaRPr lang="en-US"/>
        </a:p>
      </dgm:t>
    </dgm:pt>
    <dgm:pt modelId="{766ED4F7-CF6E-482C-9BB3-675071A273D9}" type="parTrans" cxnId="{D4171B3A-9D15-49EE-8DA7-D85FEF62BFFC}">
      <dgm:prSet/>
      <dgm:spPr/>
      <dgm:t>
        <a:bodyPr/>
        <a:lstStyle/>
        <a:p>
          <a:endParaRPr lang="en-US"/>
        </a:p>
      </dgm:t>
    </dgm:pt>
    <dgm:pt modelId="{A8A27A55-3A74-4CF5-B3B0-F0EAEE3546D9}" type="sibTrans" cxnId="{D4171B3A-9D15-49EE-8DA7-D85FEF62BFFC}">
      <dgm:prSet/>
      <dgm:spPr/>
      <dgm:t>
        <a:bodyPr/>
        <a:lstStyle/>
        <a:p>
          <a:endParaRPr lang="en-US"/>
        </a:p>
      </dgm:t>
    </dgm:pt>
    <dgm:pt modelId="{A1A2F370-23E9-43C3-AB31-17371D87E5C8}">
      <dgm:prSet/>
      <dgm:spPr/>
      <dgm:t>
        <a:bodyPr/>
        <a:lstStyle/>
        <a:p>
          <a:r>
            <a:rPr lang="en-GB"/>
            <a:t>Confidence + ability </a:t>
          </a:r>
          <a:endParaRPr lang="en-US"/>
        </a:p>
      </dgm:t>
    </dgm:pt>
    <dgm:pt modelId="{CCF796D6-DE88-4360-81D2-A05520165660}" type="parTrans" cxnId="{BFCF5DBC-2EA9-4356-864A-AC6716506584}">
      <dgm:prSet/>
      <dgm:spPr/>
      <dgm:t>
        <a:bodyPr/>
        <a:lstStyle/>
        <a:p>
          <a:endParaRPr lang="en-US"/>
        </a:p>
      </dgm:t>
    </dgm:pt>
    <dgm:pt modelId="{FF1034EB-E795-4BAB-9B78-B5C9117DFE09}" type="sibTrans" cxnId="{BFCF5DBC-2EA9-4356-864A-AC6716506584}">
      <dgm:prSet/>
      <dgm:spPr/>
      <dgm:t>
        <a:bodyPr/>
        <a:lstStyle/>
        <a:p>
          <a:endParaRPr lang="en-US"/>
        </a:p>
      </dgm:t>
    </dgm:pt>
    <dgm:pt modelId="{22AB6FBF-FBCF-4E07-9F3F-29EE4327728D}">
      <dgm:prSet/>
      <dgm:spPr/>
      <dgm:t>
        <a:bodyPr/>
        <a:lstStyle/>
        <a:p>
          <a:r>
            <a:rPr lang="en-GB"/>
            <a:t>Working with others</a:t>
          </a:r>
          <a:endParaRPr lang="en-US"/>
        </a:p>
      </dgm:t>
    </dgm:pt>
    <dgm:pt modelId="{28B28320-0D16-4EBA-8F35-03423FB435B8}" type="parTrans" cxnId="{B0E85E8F-4AD6-4269-8C83-ACA572D22EF3}">
      <dgm:prSet/>
      <dgm:spPr/>
      <dgm:t>
        <a:bodyPr/>
        <a:lstStyle/>
        <a:p>
          <a:endParaRPr lang="en-US"/>
        </a:p>
      </dgm:t>
    </dgm:pt>
    <dgm:pt modelId="{42F871A3-B06F-4335-A05E-6281164F75C4}" type="sibTrans" cxnId="{B0E85E8F-4AD6-4269-8C83-ACA572D22EF3}">
      <dgm:prSet/>
      <dgm:spPr/>
      <dgm:t>
        <a:bodyPr/>
        <a:lstStyle/>
        <a:p>
          <a:endParaRPr lang="en-US"/>
        </a:p>
      </dgm:t>
    </dgm:pt>
    <dgm:pt modelId="{EC44FD1F-08F4-43EA-A401-62EE28B42BBF}">
      <dgm:prSet/>
      <dgm:spPr/>
      <dgm:t>
        <a:bodyPr/>
        <a:lstStyle/>
        <a:p>
          <a:r>
            <a:rPr lang="en-GB"/>
            <a:t>Responsibility for their own well-being.</a:t>
          </a:r>
          <a:endParaRPr lang="en-US"/>
        </a:p>
      </dgm:t>
    </dgm:pt>
    <dgm:pt modelId="{6B692625-6065-4E13-BDD4-0B19576BA673}" type="parTrans" cxnId="{E6852D28-0509-44BC-80E5-6036544B83B8}">
      <dgm:prSet/>
      <dgm:spPr/>
      <dgm:t>
        <a:bodyPr/>
        <a:lstStyle/>
        <a:p>
          <a:endParaRPr lang="en-US"/>
        </a:p>
      </dgm:t>
    </dgm:pt>
    <dgm:pt modelId="{7365B15F-E028-4BA5-9DC4-26F5B53DB429}" type="sibTrans" cxnId="{E6852D28-0509-44BC-80E5-6036544B83B8}">
      <dgm:prSet/>
      <dgm:spPr/>
      <dgm:t>
        <a:bodyPr/>
        <a:lstStyle/>
        <a:p>
          <a:endParaRPr lang="en-US"/>
        </a:p>
      </dgm:t>
    </dgm:pt>
    <dgm:pt modelId="{85D50A49-AAA3-4210-9AD8-9A80076002DF}" type="pres">
      <dgm:prSet presAssocID="{EC97F9F3-D14B-453C-ADD6-B6A4B5919FDB}" presName="linear" presStyleCnt="0">
        <dgm:presLayoutVars>
          <dgm:animLvl val="lvl"/>
          <dgm:resizeHandles val="exact"/>
        </dgm:presLayoutVars>
      </dgm:prSet>
      <dgm:spPr/>
    </dgm:pt>
    <dgm:pt modelId="{BA7BAA9C-F844-474C-A191-E9B3D6E94D6A}" type="pres">
      <dgm:prSet presAssocID="{2A64BA0B-EB3D-48AF-9728-5F6337CB4F2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65B972F-2E03-4453-B58B-88AF4C5E2E02}" type="pres">
      <dgm:prSet presAssocID="{61A0C96C-A6E2-40AB-B804-43F2BC37A733}" presName="spacer" presStyleCnt="0"/>
      <dgm:spPr/>
    </dgm:pt>
    <dgm:pt modelId="{6B4ACF3A-E608-48BB-88E4-DCF9C75ACDFC}" type="pres">
      <dgm:prSet presAssocID="{81E634C4-A9C8-44D1-AEB9-67B71556264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FA4B08A-D399-4D3C-A7AE-57552DD8B640}" type="pres">
      <dgm:prSet presAssocID="{A8A27A55-3A74-4CF5-B3B0-F0EAEE3546D9}" presName="spacer" presStyleCnt="0"/>
      <dgm:spPr/>
    </dgm:pt>
    <dgm:pt modelId="{CCAA465E-8F61-4EE6-B3C7-A92564235CF7}" type="pres">
      <dgm:prSet presAssocID="{A1A2F370-23E9-43C3-AB31-17371D87E5C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CEED178-22BE-46CC-9BC0-1A847249FE62}" type="pres">
      <dgm:prSet presAssocID="{FF1034EB-E795-4BAB-9B78-B5C9117DFE09}" presName="spacer" presStyleCnt="0"/>
      <dgm:spPr/>
    </dgm:pt>
    <dgm:pt modelId="{4B444B2D-4970-4FFD-8973-C48344E9C57E}" type="pres">
      <dgm:prSet presAssocID="{22AB6FBF-FBCF-4E07-9F3F-29EE4327728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EDC5617-3E87-4366-9109-D2ECD8A7EBF5}" type="pres">
      <dgm:prSet presAssocID="{42F871A3-B06F-4335-A05E-6281164F75C4}" presName="spacer" presStyleCnt="0"/>
      <dgm:spPr/>
    </dgm:pt>
    <dgm:pt modelId="{F4F03C1D-ECB8-40B3-82F5-6DE51C16393F}" type="pres">
      <dgm:prSet presAssocID="{EC44FD1F-08F4-43EA-A401-62EE28B42BB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128F30E-DC19-4CA5-AAE1-64F3A50E8189}" srcId="{EC97F9F3-D14B-453C-ADD6-B6A4B5919FDB}" destId="{2A64BA0B-EB3D-48AF-9728-5F6337CB4F24}" srcOrd="0" destOrd="0" parTransId="{29182CA9-7106-491A-9AD2-D9A577C80E6A}" sibTransId="{61A0C96C-A6E2-40AB-B804-43F2BC37A733}"/>
    <dgm:cxn modelId="{E6852D28-0509-44BC-80E5-6036544B83B8}" srcId="{EC97F9F3-D14B-453C-ADD6-B6A4B5919FDB}" destId="{EC44FD1F-08F4-43EA-A401-62EE28B42BBF}" srcOrd="4" destOrd="0" parTransId="{6B692625-6065-4E13-BDD4-0B19576BA673}" sibTransId="{7365B15F-E028-4BA5-9DC4-26F5B53DB429}"/>
    <dgm:cxn modelId="{D4171B3A-9D15-49EE-8DA7-D85FEF62BFFC}" srcId="{EC97F9F3-D14B-453C-ADD6-B6A4B5919FDB}" destId="{81E634C4-A9C8-44D1-AEB9-67B71556264F}" srcOrd="1" destOrd="0" parTransId="{766ED4F7-CF6E-482C-9BB3-675071A273D9}" sibTransId="{A8A27A55-3A74-4CF5-B3B0-F0EAEE3546D9}"/>
    <dgm:cxn modelId="{110B9B64-DBD8-4D0C-9907-3D893B002A43}" type="presOf" srcId="{2A64BA0B-EB3D-48AF-9728-5F6337CB4F24}" destId="{BA7BAA9C-F844-474C-A191-E9B3D6E94D6A}" srcOrd="0" destOrd="0" presId="urn:microsoft.com/office/officeart/2005/8/layout/vList2"/>
    <dgm:cxn modelId="{B1E6F365-AE1D-4B25-8022-B83FA298EB34}" type="presOf" srcId="{EC44FD1F-08F4-43EA-A401-62EE28B42BBF}" destId="{F4F03C1D-ECB8-40B3-82F5-6DE51C16393F}" srcOrd="0" destOrd="0" presId="urn:microsoft.com/office/officeart/2005/8/layout/vList2"/>
    <dgm:cxn modelId="{3B95A559-0C61-478E-AF3F-D82F01ED53A9}" type="presOf" srcId="{EC97F9F3-D14B-453C-ADD6-B6A4B5919FDB}" destId="{85D50A49-AAA3-4210-9AD8-9A80076002DF}" srcOrd="0" destOrd="0" presId="urn:microsoft.com/office/officeart/2005/8/layout/vList2"/>
    <dgm:cxn modelId="{0037D481-D030-4D54-A2B2-74E45479E47F}" type="presOf" srcId="{A1A2F370-23E9-43C3-AB31-17371D87E5C8}" destId="{CCAA465E-8F61-4EE6-B3C7-A92564235CF7}" srcOrd="0" destOrd="0" presId="urn:microsoft.com/office/officeart/2005/8/layout/vList2"/>
    <dgm:cxn modelId="{B0E85E8F-4AD6-4269-8C83-ACA572D22EF3}" srcId="{EC97F9F3-D14B-453C-ADD6-B6A4B5919FDB}" destId="{22AB6FBF-FBCF-4E07-9F3F-29EE4327728D}" srcOrd="3" destOrd="0" parTransId="{28B28320-0D16-4EBA-8F35-03423FB435B8}" sibTransId="{42F871A3-B06F-4335-A05E-6281164F75C4}"/>
    <dgm:cxn modelId="{8F1F9590-BFEE-4E7B-BBEF-D3D1F02C3CDD}" type="presOf" srcId="{81E634C4-A9C8-44D1-AEB9-67B71556264F}" destId="{6B4ACF3A-E608-48BB-88E4-DCF9C75ACDFC}" srcOrd="0" destOrd="0" presId="urn:microsoft.com/office/officeart/2005/8/layout/vList2"/>
    <dgm:cxn modelId="{BFCF5DBC-2EA9-4356-864A-AC6716506584}" srcId="{EC97F9F3-D14B-453C-ADD6-B6A4B5919FDB}" destId="{A1A2F370-23E9-43C3-AB31-17371D87E5C8}" srcOrd="2" destOrd="0" parTransId="{CCF796D6-DE88-4360-81D2-A05520165660}" sibTransId="{FF1034EB-E795-4BAB-9B78-B5C9117DFE09}"/>
    <dgm:cxn modelId="{1280A7E8-57DE-48D1-BAA2-A992A6D835DA}" type="presOf" srcId="{22AB6FBF-FBCF-4E07-9F3F-29EE4327728D}" destId="{4B444B2D-4970-4FFD-8973-C48344E9C57E}" srcOrd="0" destOrd="0" presId="urn:microsoft.com/office/officeart/2005/8/layout/vList2"/>
    <dgm:cxn modelId="{DB92DBA5-1D8E-4574-A4D4-1DDA0E9B16DA}" type="presParOf" srcId="{85D50A49-AAA3-4210-9AD8-9A80076002DF}" destId="{BA7BAA9C-F844-474C-A191-E9B3D6E94D6A}" srcOrd="0" destOrd="0" presId="urn:microsoft.com/office/officeart/2005/8/layout/vList2"/>
    <dgm:cxn modelId="{9F2B2D9E-7A7C-4E65-9F3C-7AE2F5EFFE12}" type="presParOf" srcId="{85D50A49-AAA3-4210-9AD8-9A80076002DF}" destId="{C65B972F-2E03-4453-B58B-88AF4C5E2E02}" srcOrd="1" destOrd="0" presId="urn:microsoft.com/office/officeart/2005/8/layout/vList2"/>
    <dgm:cxn modelId="{9260FCDA-A5E8-4F88-A607-B2CCE208F04E}" type="presParOf" srcId="{85D50A49-AAA3-4210-9AD8-9A80076002DF}" destId="{6B4ACF3A-E608-48BB-88E4-DCF9C75ACDFC}" srcOrd="2" destOrd="0" presId="urn:microsoft.com/office/officeart/2005/8/layout/vList2"/>
    <dgm:cxn modelId="{4401C850-30C3-42B6-A0A7-79A91D1F7A30}" type="presParOf" srcId="{85D50A49-AAA3-4210-9AD8-9A80076002DF}" destId="{7FA4B08A-D399-4D3C-A7AE-57552DD8B640}" srcOrd="3" destOrd="0" presId="urn:microsoft.com/office/officeart/2005/8/layout/vList2"/>
    <dgm:cxn modelId="{6B90103A-959D-4431-AE08-0FF59921EA7E}" type="presParOf" srcId="{85D50A49-AAA3-4210-9AD8-9A80076002DF}" destId="{CCAA465E-8F61-4EE6-B3C7-A92564235CF7}" srcOrd="4" destOrd="0" presId="urn:microsoft.com/office/officeart/2005/8/layout/vList2"/>
    <dgm:cxn modelId="{51FC22FC-006C-4918-BE7B-041D8B62D7DD}" type="presParOf" srcId="{85D50A49-AAA3-4210-9AD8-9A80076002DF}" destId="{0CEED178-22BE-46CC-9BC0-1A847249FE62}" srcOrd="5" destOrd="0" presId="urn:microsoft.com/office/officeart/2005/8/layout/vList2"/>
    <dgm:cxn modelId="{F6782B9B-902A-4E62-938C-4BC3DE3D3656}" type="presParOf" srcId="{85D50A49-AAA3-4210-9AD8-9A80076002DF}" destId="{4B444B2D-4970-4FFD-8973-C48344E9C57E}" srcOrd="6" destOrd="0" presId="urn:microsoft.com/office/officeart/2005/8/layout/vList2"/>
    <dgm:cxn modelId="{51F488BF-C40F-4477-949D-CEF021BAA7FA}" type="presParOf" srcId="{85D50A49-AAA3-4210-9AD8-9A80076002DF}" destId="{2EDC5617-3E87-4366-9109-D2ECD8A7EBF5}" srcOrd="7" destOrd="0" presId="urn:microsoft.com/office/officeart/2005/8/layout/vList2"/>
    <dgm:cxn modelId="{88C71B3A-F219-4D99-B235-8FE054F9E882}" type="presParOf" srcId="{85D50A49-AAA3-4210-9AD8-9A80076002DF}" destId="{F4F03C1D-ECB8-40B3-82F5-6DE51C16393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49B795-E5FC-409E-89B5-E3D54D11905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02D895-248C-4EAE-8E5F-E97F69A87096}">
      <dgm:prSet/>
      <dgm:spPr/>
      <dgm:t>
        <a:bodyPr/>
        <a:lstStyle/>
        <a:p>
          <a:r>
            <a:rPr lang="en-GB"/>
            <a:t>The four areas of experience</a:t>
          </a:r>
          <a:endParaRPr lang="en-US"/>
        </a:p>
      </dgm:t>
    </dgm:pt>
    <dgm:pt modelId="{8E030D4E-7A45-4F0D-A974-2E37CCA8CDED}" type="parTrans" cxnId="{18B181E9-7DF0-4C69-9B8D-92B78186A264}">
      <dgm:prSet/>
      <dgm:spPr/>
      <dgm:t>
        <a:bodyPr/>
        <a:lstStyle/>
        <a:p>
          <a:endParaRPr lang="en-US"/>
        </a:p>
      </dgm:t>
    </dgm:pt>
    <dgm:pt modelId="{F1CD3EDE-D37C-45F8-9627-5C8501FFB3EA}" type="sibTrans" cxnId="{18B181E9-7DF0-4C69-9B8D-92B78186A264}">
      <dgm:prSet/>
      <dgm:spPr/>
      <dgm:t>
        <a:bodyPr/>
        <a:lstStyle/>
        <a:p>
          <a:endParaRPr lang="en-US"/>
        </a:p>
      </dgm:t>
    </dgm:pt>
    <dgm:pt modelId="{D543E819-5F51-47C2-914D-00A70B83F464}">
      <dgm:prSet/>
      <dgm:spPr/>
      <dgm:t>
        <a:bodyPr/>
        <a:lstStyle/>
        <a:p>
          <a:r>
            <a:rPr lang="en-GB"/>
            <a:t>School and pupil selected activities</a:t>
          </a:r>
          <a:endParaRPr lang="en-US"/>
        </a:p>
      </dgm:t>
    </dgm:pt>
    <dgm:pt modelId="{F9C4FAD0-FB1A-4F61-905F-1000BD950F47}" type="parTrans" cxnId="{DF3F140C-8B0F-4A9D-B805-E3DD30C31E12}">
      <dgm:prSet/>
      <dgm:spPr/>
      <dgm:t>
        <a:bodyPr/>
        <a:lstStyle/>
        <a:p>
          <a:endParaRPr lang="en-US"/>
        </a:p>
      </dgm:t>
    </dgm:pt>
    <dgm:pt modelId="{3FDC9CBD-DDB6-437B-BC7B-BFD38DAE3A99}" type="sibTrans" cxnId="{DF3F140C-8B0F-4A9D-B805-E3DD30C31E12}">
      <dgm:prSet/>
      <dgm:spPr/>
      <dgm:t>
        <a:bodyPr/>
        <a:lstStyle/>
        <a:p>
          <a:endParaRPr lang="en-US"/>
        </a:p>
      </dgm:t>
    </dgm:pt>
    <dgm:pt modelId="{862E38B5-A33D-4582-B4D3-2728B6DCFD05}">
      <dgm:prSet/>
      <dgm:spPr/>
      <dgm:t>
        <a:bodyPr/>
        <a:lstStyle/>
        <a:p>
          <a:r>
            <a:rPr lang="en-GB"/>
            <a:t>Judgement</a:t>
          </a:r>
          <a:endParaRPr lang="en-US"/>
        </a:p>
      </dgm:t>
    </dgm:pt>
    <dgm:pt modelId="{DAE2C87B-45D0-46B7-A9C2-ED812C5BC951}" type="parTrans" cxnId="{E608BCA8-F99F-4D7E-8A88-F8548C2ACC98}">
      <dgm:prSet/>
      <dgm:spPr/>
      <dgm:t>
        <a:bodyPr/>
        <a:lstStyle/>
        <a:p>
          <a:endParaRPr lang="en-US"/>
        </a:p>
      </dgm:t>
    </dgm:pt>
    <dgm:pt modelId="{C14612D1-360F-408F-992D-259BB6C9C6E3}" type="sibTrans" cxnId="{E608BCA8-F99F-4D7E-8A88-F8548C2ACC98}">
      <dgm:prSet/>
      <dgm:spPr/>
      <dgm:t>
        <a:bodyPr/>
        <a:lstStyle/>
        <a:p>
          <a:endParaRPr lang="en-US"/>
        </a:p>
      </dgm:t>
    </dgm:pt>
    <dgm:pt modelId="{80A5FD3C-ADFC-409B-841E-36887AB81F4C}">
      <dgm:prSet/>
      <dgm:spPr/>
      <dgm:t>
        <a:bodyPr/>
        <a:lstStyle/>
        <a:p>
          <a:r>
            <a:rPr lang="en-GB"/>
            <a:t>Responsibility of risk</a:t>
          </a:r>
          <a:endParaRPr lang="en-US"/>
        </a:p>
      </dgm:t>
    </dgm:pt>
    <dgm:pt modelId="{23C418A5-3BDB-4904-8E18-5FD7E8626980}" type="parTrans" cxnId="{484C7662-1886-4D11-A74B-3CBB70EB3E80}">
      <dgm:prSet/>
      <dgm:spPr/>
      <dgm:t>
        <a:bodyPr/>
        <a:lstStyle/>
        <a:p>
          <a:endParaRPr lang="en-US"/>
        </a:p>
      </dgm:t>
    </dgm:pt>
    <dgm:pt modelId="{1D8D2F77-4594-455A-A0A5-81AD9E5F0FBB}" type="sibTrans" cxnId="{484C7662-1886-4D11-A74B-3CBB70EB3E80}">
      <dgm:prSet/>
      <dgm:spPr/>
      <dgm:t>
        <a:bodyPr/>
        <a:lstStyle/>
        <a:p>
          <a:endParaRPr lang="en-US"/>
        </a:p>
      </dgm:t>
    </dgm:pt>
    <dgm:pt modelId="{94CBFD24-1A47-4E6B-82D2-31762AD571AB}" type="pres">
      <dgm:prSet presAssocID="{D349B795-E5FC-409E-89B5-E3D54D11905E}" presName="Name0" presStyleCnt="0">
        <dgm:presLayoutVars>
          <dgm:dir/>
          <dgm:resizeHandles val="exact"/>
        </dgm:presLayoutVars>
      </dgm:prSet>
      <dgm:spPr/>
    </dgm:pt>
    <dgm:pt modelId="{CC4CD04D-4884-4FA1-9087-DC2EB36511D9}" type="pres">
      <dgm:prSet presAssocID="{AD02D895-248C-4EAE-8E5F-E97F69A87096}" presName="node" presStyleLbl="node1" presStyleIdx="0" presStyleCnt="4">
        <dgm:presLayoutVars>
          <dgm:bulletEnabled val="1"/>
        </dgm:presLayoutVars>
      </dgm:prSet>
      <dgm:spPr/>
    </dgm:pt>
    <dgm:pt modelId="{709E3071-A756-4E72-93EB-DA7EB91D88AA}" type="pres">
      <dgm:prSet presAssocID="{F1CD3EDE-D37C-45F8-9627-5C8501FFB3EA}" presName="sibTrans" presStyleLbl="sibTrans1D1" presStyleIdx="0" presStyleCnt="3"/>
      <dgm:spPr/>
    </dgm:pt>
    <dgm:pt modelId="{2007FD8E-0E9F-466A-84B8-370785589A67}" type="pres">
      <dgm:prSet presAssocID="{F1CD3EDE-D37C-45F8-9627-5C8501FFB3EA}" presName="connectorText" presStyleLbl="sibTrans1D1" presStyleIdx="0" presStyleCnt="3"/>
      <dgm:spPr/>
    </dgm:pt>
    <dgm:pt modelId="{AFC0FFC6-1362-4BB7-A729-E8C126CE0CA7}" type="pres">
      <dgm:prSet presAssocID="{D543E819-5F51-47C2-914D-00A70B83F464}" presName="node" presStyleLbl="node1" presStyleIdx="1" presStyleCnt="4">
        <dgm:presLayoutVars>
          <dgm:bulletEnabled val="1"/>
        </dgm:presLayoutVars>
      </dgm:prSet>
      <dgm:spPr/>
    </dgm:pt>
    <dgm:pt modelId="{FAE70757-B4AA-4758-BA13-369479D40E0C}" type="pres">
      <dgm:prSet presAssocID="{3FDC9CBD-DDB6-437B-BC7B-BFD38DAE3A99}" presName="sibTrans" presStyleLbl="sibTrans1D1" presStyleIdx="1" presStyleCnt="3"/>
      <dgm:spPr/>
    </dgm:pt>
    <dgm:pt modelId="{2654F72D-CB93-4A8B-9176-F0B4048FF6B7}" type="pres">
      <dgm:prSet presAssocID="{3FDC9CBD-DDB6-437B-BC7B-BFD38DAE3A99}" presName="connectorText" presStyleLbl="sibTrans1D1" presStyleIdx="1" presStyleCnt="3"/>
      <dgm:spPr/>
    </dgm:pt>
    <dgm:pt modelId="{5CAA7A7C-ABE4-41C0-B1A0-4C8A3C7C4F4D}" type="pres">
      <dgm:prSet presAssocID="{862E38B5-A33D-4582-B4D3-2728B6DCFD05}" presName="node" presStyleLbl="node1" presStyleIdx="2" presStyleCnt="4">
        <dgm:presLayoutVars>
          <dgm:bulletEnabled val="1"/>
        </dgm:presLayoutVars>
      </dgm:prSet>
      <dgm:spPr/>
    </dgm:pt>
    <dgm:pt modelId="{3E11F8E6-5364-42C0-98B7-6DE4BF145E7C}" type="pres">
      <dgm:prSet presAssocID="{C14612D1-360F-408F-992D-259BB6C9C6E3}" presName="sibTrans" presStyleLbl="sibTrans1D1" presStyleIdx="2" presStyleCnt="3"/>
      <dgm:spPr/>
    </dgm:pt>
    <dgm:pt modelId="{9DAF89B9-1721-4357-AEB6-C829ACB158A1}" type="pres">
      <dgm:prSet presAssocID="{C14612D1-360F-408F-992D-259BB6C9C6E3}" presName="connectorText" presStyleLbl="sibTrans1D1" presStyleIdx="2" presStyleCnt="3"/>
      <dgm:spPr/>
    </dgm:pt>
    <dgm:pt modelId="{D0D73F7F-A368-4513-83A0-67F190E90E6B}" type="pres">
      <dgm:prSet presAssocID="{80A5FD3C-ADFC-409B-841E-36887AB81F4C}" presName="node" presStyleLbl="node1" presStyleIdx="3" presStyleCnt="4">
        <dgm:presLayoutVars>
          <dgm:bulletEnabled val="1"/>
        </dgm:presLayoutVars>
      </dgm:prSet>
      <dgm:spPr/>
    </dgm:pt>
  </dgm:ptLst>
  <dgm:cxnLst>
    <dgm:cxn modelId="{DF3F140C-8B0F-4A9D-B805-E3DD30C31E12}" srcId="{D349B795-E5FC-409E-89B5-E3D54D11905E}" destId="{D543E819-5F51-47C2-914D-00A70B83F464}" srcOrd="1" destOrd="0" parTransId="{F9C4FAD0-FB1A-4F61-905F-1000BD950F47}" sibTransId="{3FDC9CBD-DDB6-437B-BC7B-BFD38DAE3A99}"/>
    <dgm:cxn modelId="{E2B65123-8256-48F0-8212-53EDA579BA06}" type="presOf" srcId="{F1CD3EDE-D37C-45F8-9627-5C8501FFB3EA}" destId="{2007FD8E-0E9F-466A-84B8-370785589A67}" srcOrd="1" destOrd="0" presId="urn:microsoft.com/office/officeart/2016/7/layout/RepeatingBendingProcessNew"/>
    <dgm:cxn modelId="{2B90A925-E61F-4749-BA76-2A73D059D6BF}" type="presOf" srcId="{862E38B5-A33D-4582-B4D3-2728B6DCFD05}" destId="{5CAA7A7C-ABE4-41C0-B1A0-4C8A3C7C4F4D}" srcOrd="0" destOrd="0" presId="urn:microsoft.com/office/officeart/2016/7/layout/RepeatingBendingProcessNew"/>
    <dgm:cxn modelId="{A70B8728-3905-4EDB-B3DA-E422907DBFF5}" type="presOf" srcId="{AD02D895-248C-4EAE-8E5F-E97F69A87096}" destId="{CC4CD04D-4884-4FA1-9087-DC2EB36511D9}" srcOrd="0" destOrd="0" presId="urn:microsoft.com/office/officeart/2016/7/layout/RepeatingBendingProcessNew"/>
    <dgm:cxn modelId="{56215A3A-4F44-49B9-9767-7CD826B46D0D}" type="presOf" srcId="{80A5FD3C-ADFC-409B-841E-36887AB81F4C}" destId="{D0D73F7F-A368-4513-83A0-67F190E90E6B}" srcOrd="0" destOrd="0" presId="urn:microsoft.com/office/officeart/2016/7/layout/RepeatingBendingProcessNew"/>
    <dgm:cxn modelId="{484C7662-1886-4D11-A74B-3CBB70EB3E80}" srcId="{D349B795-E5FC-409E-89B5-E3D54D11905E}" destId="{80A5FD3C-ADFC-409B-841E-36887AB81F4C}" srcOrd="3" destOrd="0" parTransId="{23C418A5-3BDB-4904-8E18-5FD7E8626980}" sibTransId="{1D8D2F77-4594-455A-A0A5-81AD9E5F0FBB}"/>
    <dgm:cxn modelId="{A0FCDF68-64AF-459E-B85D-7F6EBEE70A96}" type="presOf" srcId="{C14612D1-360F-408F-992D-259BB6C9C6E3}" destId="{9DAF89B9-1721-4357-AEB6-C829ACB158A1}" srcOrd="1" destOrd="0" presId="urn:microsoft.com/office/officeart/2016/7/layout/RepeatingBendingProcessNew"/>
    <dgm:cxn modelId="{CC921556-6C5D-4C81-9E81-DEB92FABDDB0}" type="presOf" srcId="{3FDC9CBD-DDB6-437B-BC7B-BFD38DAE3A99}" destId="{FAE70757-B4AA-4758-BA13-369479D40E0C}" srcOrd="0" destOrd="0" presId="urn:microsoft.com/office/officeart/2016/7/layout/RepeatingBendingProcessNew"/>
    <dgm:cxn modelId="{2A6DAD94-6E1A-4069-92A4-F3854F74BE66}" type="presOf" srcId="{F1CD3EDE-D37C-45F8-9627-5C8501FFB3EA}" destId="{709E3071-A756-4E72-93EB-DA7EB91D88AA}" srcOrd="0" destOrd="0" presId="urn:microsoft.com/office/officeart/2016/7/layout/RepeatingBendingProcessNew"/>
    <dgm:cxn modelId="{2A05C19C-D09B-4372-A277-188B8CD5FB0F}" type="presOf" srcId="{D543E819-5F51-47C2-914D-00A70B83F464}" destId="{AFC0FFC6-1362-4BB7-A729-E8C126CE0CA7}" srcOrd="0" destOrd="0" presId="urn:microsoft.com/office/officeart/2016/7/layout/RepeatingBendingProcessNew"/>
    <dgm:cxn modelId="{E608BCA8-F99F-4D7E-8A88-F8548C2ACC98}" srcId="{D349B795-E5FC-409E-89B5-E3D54D11905E}" destId="{862E38B5-A33D-4582-B4D3-2728B6DCFD05}" srcOrd="2" destOrd="0" parTransId="{DAE2C87B-45D0-46B7-A9C2-ED812C5BC951}" sibTransId="{C14612D1-360F-408F-992D-259BB6C9C6E3}"/>
    <dgm:cxn modelId="{D52AD1B5-0516-4AA0-BCEA-039CF6BA5D1F}" type="presOf" srcId="{D349B795-E5FC-409E-89B5-E3D54D11905E}" destId="{94CBFD24-1A47-4E6B-82D2-31762AD571AB}" srcOrd="0" destOrd="0" presId="urn:microsoft.com/office/officeart/2016/7/layout/RepeatingBendingProcessNew"/>
    <dgm:cxn modelId="{18B181E9-7DF0-4C69-9B8D-92B78186A264}" srcId="{D349B795-E5FC-409E-89B5-E3D54D11905E}" destId="{AD02D895-248C-4EAE-8E5F-E97F69A87096}" srcOrd="0" destOrd="0" parTransId="{8E030D4E-7A45-4F0D-A974-2E37CCA8CDED}" sibTransId="{F1CD3EDE-D37C-45F8-9627-5C8501FFB3EA}"/>
    <dgm:cxn modelId="{8A12ADF4-DE56-41F7-9BB3-65E00D8CCC24}" type="presOf" srcId="{3FDC9CBD-DDB6-437B-BC7B-BFD38DAE3A99}" destId="{2654F72D-CB93-4A8B-9176-F0B4048FF6B7}" srcOrd="1" destOrd="0" presId="urn:microsoft.com/office/officeart/2016/7/layout/RepeatingBendingProcessNew"/>
    <dgm:cxn modelId="{A90E4DFC-FAB5-4DC1-A68A-12B214D473B0}" type="presOf" srcId="{C14612D1-360F-408F-992D-259BB6C9C6E3}" destId="{3E11F8E6-5364-42C0-98B7-6DE4BF145E7C}" srcOrd="0" destOrd="0" presId="urn:microsoft.com/office/officeart/2016/7/layout/RepeatingBendingProcessNew"/>
    <dgm:cxn modelId="{91F45CC2-3F4F-4FDA-B004-7C078F09BB11}" type="presParOf" srcId="{94CBFD24-1A47-4E6B-82D2-31762AD571AB}" destId="{CC4CD04D-4884-4FA1-9087-DC2EB36511D9}" srcOrd="0" destOrd="0" presId="urn:microsoft.com/office/officeart/2016/7/layout/RepeatingBendingProcessNew"/>
    <dgm:cxn modelId="{7CFA1929-3C9D-4451-BF47-697233EBB688}" type="presParOf" srcId="{94CBFD24-1A47-4E6B-82D2-31762AD571AB}" destId="{709E3071-A756-4E72-93EB-DA7EB91D88AA}" srcOrd="1" destOrd="0" presId="urn:microsoft.com/office/officeart/2016/7/layout/RepeatingBendingProcessNew"/>
    <dgm:cxn modelId="{E3AC4AEA-5982-4650-BD41-A4E275B015B3}" type="presParOf" srcId="{709E3071-A756-4E72-93EB-DA7EB91D88AA}" destId="{2007FD8E-0E9F-466A-84B8-370785589A67}" srcOrd="0" destOrd="0" presId="urn:microsoft.com/office/officeart/2016/7/layout/RepeatingBendingProcessNew"/>
    <dgm:cxn modelId="{DEA5939B-B5AF-4B84-BD33-168D48F4DF8E}" type="presParOf" srcId="{94CBFD24-1A47-4E6B-82D2-31762AD571AB}" destId="{AFC0FFC6-1362-4BB7-A729-E8C126CE0CA7}" srcOrd="2" destOrd="0" presId="urn:microsoft.com/office/officeart/2016/7/layout/RepeatingBendingProcessNew"/>
    <dgm:cxn modelId="{6CD057E5-DC01-4540-A932-C13A9B43C783}" type="presParOf" srcId="{94CBFD24-1A47-4E6B-82D2-31762AD571AB}" destId="{FAE70757-B4AA-4758-BA13-369479D40E0C}" srcOrd="3" destOrd="0" presId="urn:microsoft.com/office/officeart/2016/7/layout/RepeatingBendingProcessNew"/>
    <dgm:cxn modelId="{36E29BF7-7F4E-4D45-A272-B47EFF6788F5}" type="presParOf" srcId="{FAE70757-B4AA-4758-BA13-369479D40E0C}" destId="{2654F72D-CB93-4A8B-9176-F0B4048FF6B7}" srcOrd="0" destOrd="0" presId="urn:microsoft.com/office/officeart/2016/7/layout/RepeatingBendingProcessNew"/>
    <dgm:cxn modelId="{05F9207A-8920-49C2-B29C-EFDE6C1E7E6F}" type="presParOf" srcId="{94CBFD24-1A47-4E6B-82D2-31762AD571AB}" destId="{5CAA7A7C-ABE4-41C0-B1A0-4C8A3C7C4F4D}" srcOrd="4" destOrd="0" presId="urn:microsoft.com/office/officeart/2016/7/layout/RepeatingBendingProcessNew"/>
    <dgm:cxn modelId="{62C111FF-809A-4FD8-BF7B-B8D859E924C9}" type="presParOf" srcId="{94CBFD24-1A47-4E6B-82D2-31762AD571AB}" destId="{3E11F8E6-5364-42C0-98B7-6DE4BF145E7C}" srcOrd="5" destOrd="0" presId="urn:microsoft.com/office/officeart/2016/7/layout/RepeatingBendingProcessNew"/>
    <dgm:cxn modelId="{469553AC-4D8D-4CAD-BCFA-04933BDB8543}" type="presParOf" srcId="{3E11F8E6-5364-42C0-98B7-6DE4BF145E7C}" destId="{9DAF89B9-1721-4357-AEB6-C829ACB158A1}" srcOrd="0" destOrd="0" presId="urn:microsoft.com/office/officeart/2016/7/layout/RepeatingBendingProcessNew"/>
    <dgm:cxn modelId="{241D220D-C944-452B-B5A6-BEC3A02A6F69}" type="presParOf" srcId="{94CBFD24-1A47-4E6B-82D2-31762AD571AB}" destId="{D0D73F7F-A368-4513-83A0-67F190E90E6B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AF6905-BB4A-415F-BB0F-0CA831963A2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12A6E0D-BE32-4D67-86DC-64AC60EB2CB7}">
      <dgm:prSet/>
      <dgm:spPr/>
      <dgm:t>
        <a:bodyPr/>
        <a:lstStyle/>
        <a:p>
          <a:r>
            <a:rPr lang="en-GB"/>
            <a:t>First session contributions</a:t>
          </a:r>
          <a:endParaRPr lang="en-US"/>
        </a:p>
      </dgm:t>
    </dgm:pt>
    <dgm:pt modelId="{83FEFE39-EAA6-4703-A7B1-A29963918EFB}" type="parTrans" cxnId="{4E03E058-2821-49D9-8D98-8E25B23BBA1A}">
      <dgm:prSet/>
      <dgm:spPr/>
      <dgm:t>
        <a:bodyPr/>
        <a:lstStyle/>
        <a:p>
          <a:endParaRPr lang="en-US"/>
        </a:p>
      </dgm:t>
    </dgm:pt>
    <dgm:pt modelId="{52FB7011-BA64-43D4-8BFD-0C3C6E8C12FF}" type="sibTrans" cxnId="{4E03E058-2821-49D9-8D98-8E25B23BBA1A}">
      <dgm:prSet/>
      <dgm:spPr/>
      <dgm:t>
        <a:bodyPr/>
        <a:lstStyle/>
        <a:p>
          <a:endParaRPr lang="en-US"/>
        </a:p>
      </dgm:t>
    </dgm:pt>
    <dgm:pt modelId="{36E18DD3-A1E2-4C5D-BC1C-74A6FF3F4681}">
      <dgm:prSet/>
      <dgm:spPr/>
      <dgm:t>
        <a:bodyPr/>
        <a:lstStyle/>
        <a:p>
          <a:r>
            <a:rPr lang="en-GB"/>
            <a:t>All the way through to the final session</a:t>
          </a:r>
          <a:endParaRPr lang="en-US"/>
        </a:p>
      </dgm:t>
    </dgm:pt>
    <dgm:pt modelId="{8146BC47-C5BE-42F4-9396-A32CF95DB7F1}" type="parTrans" cxnId="{1BB11A8B-D599-48FE-93D1-C5600B7F146B}">
      <dgm:prSet/>
      <dgm:spPr/>
      <dgm:t>
        <a:bodyPr/>
        <a:lstStyle/>
        <a:p>
          <a:endParaRPr lang="en-US"/>
        </a:p>
      </dgm:t>
    </dgm:pt>
    <dgm:pt modelId="{0BA1955D-9593-42C1-8004-75459011ADE9}" type="sibTrans" cxnId="{1BB11A8B-D599-48FE-93D1-C5600B7F146B}">
      <dgm:prSet/>
      <dgm:spPr/>
      <dgm:t>
        <a:bodyPr/>
        <a:lstStyle/>
        <a:p>
          <a:endParaRPr lang="en-US"/>
        </a:p>
      </dgm:t>
    </dgm:pt>
    <dgm:pt modelId="{D38CE60B-348D-47C5-8C02-1E82F28F87AE}">
      <dgm:prSet phldr="0"/>
      <dgm:spPr/>
      <dgm:t>
        <a:bodyPr/>
        <a:lstStyle/>
        <a:p>
          <a:pPr rtl="0"/>
          <a:r>
            <a:rPr lang="en-GB"/>
            <a:t>Throughout the unit of work</a:t>
          </a:r>
          <a:endParaRPr lang="en-GB">
            <a:latin typeface="Calibri Light" panose="020F0302020204030204"/>
          </a:endParaRPr>
        </a:p>
      </dgm:t>
    </dgm:pt>
    <dgm:pt modelId="{233784FF-E435-4D70-935E-AB390FC7B541}" type="parTrans" cxnId="{2A101B00-2BCB-4548-ABD2-604B1FBE792E}">
      <dgm:prSet/>
      <dgm:spPr/>
    </dgm:pt>
    <dgm:pt modelId="{4108A581-0C85-4886-96A4-FED68C8D73FE}" type="sibTrans" cxnId="{2A101B00-2BCB-4548-ABD2-604B1FBE792E}">
      <dgm:prSet/>
      <dgm:spPr/>
      <dgm:t>
        <a:bodyPr/>
        <a:lstStyle/>
        <a:p>
          <a:endParaRPr lang="en-GB"/>
        </a:p>
      </dgm:t>
    </dgm:pt>
    <dgm:pt modelId="{C796B392-5432-4E64-AB23-2D1F66813602}" type="pres">
      <dgm:prSet presAssocID="{1FAF6905-BB4A-415F-BB0F-0CA831963A2F}" presName="outerComposite" presStyleCnt="0">
        <dgm:presLayoutVars>
          <dgm:chMax val="5"/>
          <dgm:dir/>
          <dgm:resizeHandles val="exact"/>
        </dgm:presLayoutVars>
      </dgm:prSet>
      <dgm:spPr/>
    </dgm:pt>
    <dgm:pt modelId="{052A732C-CA8E-4091-A72C-55C9D93C7238}" type="pres">
      <dgm:prSet presAssocID="{1FAF6905-BB4A-415F-BB0F-0CA831963A2F}" presName="dummyMaxCanvas" presStyleCnt="0">
        <dgm:presLayoutVars/>
      </dgm:prSet>
      <dgm:spPr/>
    </dgm:pt>
    <dgm:pt modelId="{66F59DEC-6B6D-4294-8558-A6D1903533FB}" type="pres">
      <dgm:prSet presAssocID="{1FAF6905-BB4A-415F-BB0F-0CA831963A2F}" presName="ThreeNodes_1" presStyleLbl="node1" presStyleIdx="0" presStyleCnt="3">
        <dgm:presLayoutVars>
          <dgm:bulletEnabled val="1"/>
        </dgm:presLayoutVars>
      </dgm:prSet>
      <dgm:spPr/>
    </dgm:pt>
    <dgm:pt modelId="{83C5B051-591D-441C-B229-1ACD32BEC129}" type="pres">
      <dgm:prSet presAssocID="{1FAF6905-BB4A-415F-BB0F-0CA831963A2F}" presName="ThreeNodes_2" presStyleLbl="node1" presStyleIdx="1" presStyleCnt="3">
        <dgm:presLayoutVars>
          <dgm:bulletEnabled val="1"/>
        </dgm:presLayoutVars>
      </dgm:prSet>
      <dgm:spPr/>
    </dgm:pt>
    <dgm:pt modelId="{36E405DA-14F0-4584-9E75-58044F7AE528}" type="pres">
      <dgm:prSet presAssocID="{1FAF6905-BB4A-415F-BB0F-0CA831963A2F}" presName="ThreeNodes_3" presStyleLbl="node1" presStyleIdx="2" presStyleCnt="3">
        <dgm:presLayoutVars>
          <dgm:bulletEnabled val="1"/>
        </dgm:presLayoutVars>
      </dgm:prSet>
      <dgm:spPr/>
    </dgm:pt>
    <dgm:pt modelId="{6B2116D1-B173-4E81-8F71-666B08FCFDC0}" type="pres">
      <dgm:prSet presAssocID="{1FAF6905-BB4A-415F-BB0F-0CA831963A2F}" presName="ThreeConn_1-2" presStyleLbl="fgAccFollowNode1" presStyleIdx="0" presStyleCnt="2">
        <dgm:presLayoutVars>
          <dgm:bulletEnabled val="1"/>
        </dgm:presLayoutVars>
      </dgm:prSet>
      <dgm:spPr/>
    </dgm:pt>
    <dgm:pt modelId="{499434A1-703E-4E69-BF50-F0CF9AB93A8C}" type="pres">
      <dgm:prSet presAssocID="{1FAF6905-BB4A-415F-BB0F-0CA831963A2F}" presName="ThreeConn_2-3" presStyleLbl="fgAccFollowNode1" presStyleIdx="1" presStyleCnt="2">
        <dgm:presLayoutVars>
          <dgm:bulletEnabled val="1"/>
        </dgm:presLayoutVars>
      </dgm:prSet>
      <dgm:spPr/>
    </dgm:pt>
    <dgm:pt modelId="{B6EA4798-479B-4602-871A-07EE8A80C6B9}" type="pres">
      <dgm:prSet presAssocID="{1FAF6905-BB4A-415F-BB0F-0CA831963A2F}" presName="ThreeNodes_1_text" presStyleLbl="node1" presStyleIdx="2" presStyleCnt="3">
        <dgm:presLayoutVars>
          <dgm:bulletEnabled val="1"/>
        </dgm:presLayoutVars>
      </dgm:prSet>
      <dgm:spPr/>
    </dgm:pt>
    <dgm:pt modelId="{042539B2-584F-42B7-B036-42FDA69D9278}" type="pres">
      <dgm:prSet presAssocID="{1FAF6905-BB4A-415F-BB0F-0CA831963A2F}" presName="ThreeNodes_2_text" presStyleLbl="node1" presStyleIdx="2" presStyleCnt="3">
        <dgm:presLayoutVars>
          <dgm:bulletEnabled val="1"/>
        </dgm:presLayoutVars>
      </dgm:prSet>
      <dgm:spPr/>
    </dgm:pt>
    <dgm:pt modelId="{422E6AAC-35D1-4E63-B1CB-7658CA3D1465}" type="pres">
      <dgm:prSet presAssocID="{1FAF6905-BB4A-415F-BB0F-0CA831963A2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A101B00-2BCB-4548-ABD2-604B1FBE792E}" srcId="{1FAF6905-BB4A-415F-BB0F-0CA831963A2F}" destId="{D38CE60B-348D-47C5-8C02-1E82F28F87AE}" srcOrd="1" destOrd="0" parTransId="{233784FF-E435-4D70-935E-AB390FC7B541}" sibTransId="{4108A581-0C85-4886-96A4-FED68C8D73FE}"/>
    <dgm:cxn modelId="{D4B10913-A16D-40D3-A2B3-D5E2224EB663}" type="presOf" srcId="{712A6E0D-BE32-4D67-86DC-64AC60EB2CB7}" destId="{66F59DEC-6B6D-4294-8558-A6D1903533FB}" srcOrd="0" destOrd="0" presId="urn:microsoft.com/office/officeart/2005/8/layout/vProcess5"/>
    <dgm:cxn modelId="{841B4319-1E31-4864-ADB2-2B47E972CC72}" type="presOf" srcId="{52FB7011-BA64-43D4-8BFD-0C3C6E8C12FF}" destId="{6B2116D1-B173-4E81-8F71-666B08FCFDC0}" srcOrd="0" destOrd="0" presId="urn:microsoft.com/office/officeart/2005/8/layout/vProcess5"/>
    <dgm:cxn modelId="{C542CA46-9C55-4092-BF46-BE65FFB2EEE7}" type="presOf" srcId="{D38CE60B-348D-47C5-8C02-1E82F28F87AE}" destId="{83C5B051-591D-441C-B229-1ACD32BEC129}" srcOrd="0" destOrd="0" presId="urn:microsoft.com/office/officeart/2005/8/layout/vProcess5"/>
    <dgm:cxn modelId="{47174B76-3FD7-4926-A75A-62FA925FA879}" type="presOf" srcId="{36E18DD3-A1E2-4C5D-BC1C-74A6FF3F4681}" destId="{422E6AAC-35D1-4E63-B1CB-7658CA3D1465}" srcOrd="1" destOrd="0" presId="urn:microsoft.com/office/officeart/2005/8/layout/vProcess5"/>
    <dgm:cxn modelId="{A3E00C57-4EAB-47D6-A725-0BD06E0C9771}" type="presOf" srcId="{4108A581-0C85-4886-96A4-FED68C8D73FE}" destId="{499434A1-703E-4E69-BF50-F0CF9AB93A8C}" srcOrd="0" destOrd="0" presId="urn:microsoft.com/office/officeart/2005/8/layout/vProcess5"/>
    <dgm:cxn modelId="{4E03E058-2821-49D9-8D98-8E25B23BBA1A}" srcId="{1FAF6905-BB4A-415F-BB0F-0CA831963A2F}" destId="{712A6E0D-BE32-4D67-86DC-64AC60EB2CB7}" srcOrd="0" destOrd="0" parTransId="{83FEFE39-EAA6-4703-A7B1-A29963918EFB}" sibTransId="{52FB7011-BA64-43D4-8BFD-0C3C6E8C12FF}"/>
    <dgm:cxn modelId="{1BB11A8B-D599-48FE-93D1-C5600B7F146B}" srcId="{1FAF6905-BB4A-415F-BB0F-0CA831963A2F}" destId="{36E18DD3-A1E2-4C5D-BC1C-74A6FF3F4681}" srcOrd="2" destOrd="0" parTransId="{8146BC47-C5BE-42F4-9396-A32CF95DB7F1}" sibTransId="{0BA1955D-9593-42C1-8004-75459011ADE9}"/>
    <dgm:cxn modelId="{B78F3EB2-8810-480C-9512-3FF2A9409E61}" type="presOf" srcId="{712A6E0D-BE32-4D67-86DC-64AC60EB2CB7}" destId="{B6EA4798-479B-4602-871A-07EE8A80C6B9}" srcOrd="1" destOrd="0" presId="urn:microsoft.com/office/officeart/2005/8/layout/vProcess5"/>
    <dgm:cxn modelId="{ECFBECB5-7D74-41FF-8C16-DBDD999C2402}" type="presOf" srcId="{36E18DD3-A1E2-4C5D-BC1C-74A6FF3F4681}" destId="{36E405DA-14F0-4584-9E75-58044F7AE528}" srcOrd="0" destOrd="0" presId="urn:microsoft.com/office/officeart/2005/8/layout/vProcess5"/>
    <dgm:cxn modelId="{F3E333E7-7C4C-4146-8E6B-DF825CA13699}" type="presOf" srcId="{D38CE60B-348D-47C5-8C02-1E82F28F87AE}" destId="{042539B2-584F-42B7-B036-42FDA69D9278}" srcOrd="1" destOrd="0" presId="urn:microsoft.com/office/officeart/2005/8/layout/vProcess5"/>
    <dgm:cxn modelId="{D5B36CE7-CACE-4414-816D-B08C76F54ADC}" type="presOf" srcId="{1FAF6905-BB4A-415F-BB0F-0CA831963A2F}" destId="{C796B392-5432-4E64-AB23-2D1F66813602}" srcOrd="0" destOrd="0" presId="urn:microsoft.com/office/officeart/2005/8/layout/vProcess5"/>
    <dgm:cxn modelId="{87857062-776B-4E4D-B5DB-000F10FA4DDA}" type="presParOf" srcId="{C796B392-5432-4E64-AB23-2D1F66813602}" destId="{052A732C-CA8E-4091-A72C-55C9D93C7238}" srcOrd="0" destOrd="0" presId="urn:microsoft.com/office/officeart/2005/8/layout/vProcess5"/>
    <dgm:cxn modelId="{7DC645C3-D491-4FC1-BBC5-736B79B2F441}" type="presParOf" srcId="{C796B392-5432-4E64-AB23-2D1F66813602}" destId="{66F59DEC-6B6D-4294-8558-A6D1903533FB}" srcOrd="1" destOrd="0" presId="urn:microsoft.com/office/officeart/2005/8/layout/vProcess5"/>
    <dgm:cxn modelId="{6D058658-46AF-4CD8-AB1B-BCE436835303}" type="presParOf" srcId="{C796B392-5432-4E64-AB23-2D1F66813602}" destId="{83C5B051-591D-441C-B229-1ACD32BEC129}" srcOrd="2" destOrd="0" presId="urn:microsoft.com/office/officeart/2005/8/layout/vProcess5"/>
    <dgm:cxn modelId="{22BABFCF-384D-4272-8872-778B035C437E}" type="presParOf" srcId="{C796B392-5432-4E64-AB23-2D1F66813602}" destId="{36E405DA-14F0-4584-9E75-58044F7AE528}" srcOrd="3" destOrd="0" presId="urn:microsoft.com/office/officeart/2005/8/layout/vProcess5"/>
    <dgm:cxn modelId="{A7AAB092-764E-48E6-9B4C-DADABE2E0BD4}" type="presParOf" srcId="{C796B392-5432-4E64-AB23-2D1F66813602}" destId="{6B2116D1-B173-4E81-8F71-666B08FCFDC0}" srcOrd="4" destOrd="0" presId="urn:microsoft.com/office/officeart/2005/8/layout/vProcess5"/>
    <dgm:cxn modelId="{344323D1-B780-4A7B-A68D-6AE8810CD55B}" type="presParOf" srcId="{C796B392-5432-4E64-AB23-2D1F66813602}" destId="{499434A1-703E-4E69-BF50-F0CF9AB93A8C}" srcOrd="5" destOrd="0" presId="urn:microsoft.com/office/officeart/2005/8/layout/vProcess5"/>
    <dgm:cxn modelId="{BA24BF45-66FF-4082-B3F4-EE90D8DC837E}" type="presParOf" srcId="{C796B392-5432-4E64-AB23-2D1F66813602}" destId="{B6EA4798-479B-4602-871A-07EE8A80C6B9}" srcOrd="6" destOrd="0" presId="urn:microsoft.com/office/officeart/2005/8/layout/vProcess5"/>
    <dgm:cxn modelId="{E3BA5874-02AF-456B-9750-6EAC598A2CA0}" type="presParOf" srcId="{C796B392-5432-4E64-AB23-2D1F66813602}" destId="{042539B2-584F-42B7-B036-42FDA69D9278}" srcOrd="7" destOrd="0" presId="urn:microsoft.com/office/officeart/2005/8/layout/vProcess5"/>
    <dgm:cxn modelId="{AAF84E4D-1510-4769-BC60-F11B92F04AA8}" type="presParOf" srcId="{C796B392-5432-4E64-AB23-2D1F66813602}" destId="{422E6AAC-35D1-4E63-B1CB-7658CA3D146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1CEDD2C-14E8-4FA8-9FE7-01BEADA4EF3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4425F680-A840-4E74-84BD-8529A1A5BC40}">
      <dgm:prSet/>
      <dgm:spPr/>
      <dgm:t>
        <a:bodyPr/>
        <a:lstStyle/>
        <a:p>
          <a:pPr>
            <a:defRPr cap="all"/>
          </a:pPr>
          <a:r>
            <a:rPr lang="en-GB"/>
            <a:t>What are the possible risks</a:t>
          </a:r>
          <a:endParaRPr lang="en-US"/>
        </a:p>
      </dgm:t>
    </dgm:pt>
    <dgm:pt modelId="{09E4AD34-5E12-4341-B5AF-CE16AAAFCDE8}" type="parTrans" cxnId="{86CC5FC4-2E8F-4F9D-924C-A30CF4CC7946}">
      <dgm:prSet/>
      <dgm:spPr/>
      <dgm:t>
        <a:bodyPr/>
        <a:lstStyle/>
        <a:p>
          <a:endParaRPr lang="en-US"/>
        </a:p>
      </dgm:t>
    </dgm:pt>
    <dgm:pt modelId="{D94976AE-3B7D-49CA-BACE-FCA228211050}" type="sibTrans" cxnId="{86CC5FC4-2E8F-4F9D-924C-A30CF4CC7946}">
      <dgm:prSet/>
      <dgm:spPr/>
      <dgm:t>
        <a:bodyPr/>
        <a:lstStyle/>
        <a:p>
          <a:endParaRPr lang="en-US"/>
        </a:p>
      </dgm:t>
    </dgm:pt>
    <dgm:pt modelId="{046210D9-9F4B-4D35-8160-303D357A3E9B}">
      <dgm:prSet/>
      <dgm:spPr/>
      <dgm:t>
        <a:bodyPr/>
        <a:lstStyle/>
        <a:p>
          <a:pPr>
            <a:defRPr cap="all"/>
          </a:pPr>
          <a:r>
            <a:rPr lang="en-GB"/>
            <a:t>Site specific risk assessment</a:t>
          </a:r>
          <a:endParaRPr lang="en-US"/>
        </a:p>
      </dgm:t>
    </dgm:pt>
    <dgm:pt modelId="{BC263E38-CFAC-4593-9EDF-3CF30F073758}" type="parTrans" cxnId="{3E60CBED-8D21-4A87-BED6-9D207EE32BCF}">
      <dgm:prSet/>
      <dgm:spPr/>
      <dgm:t>
        <a:bodyPr/>
        <a:lstStyle/>
        <a:p>
          <a:endParaRPr lang="en-US"/>
        </a:p>
      </dgm:t>
    </dgm:pt>
    <dgm:pt modelId="{8950DB12-79B7-4832-BFCE-52E50FEE6806}" type="sibTrans" cxnId="{3E60CBED-8D21-4A87-BED6-9D207EE32BCF}">
      <dgm:prSet/>
      <dgm:spPr/>
      <dgm:t>
        <a:bodyPr/>
        <a:lstStyle/>
        <a:p>
          <a:endParaRPr lang="en-US"/>
        </a:p>
      </dgm:t>
    </dgm:pt>
    <dgm:pt modelId="{C382408E-4015-432A-9597-D61CDC822913}" type="pres">
      <dgm:prSet presAssocID="{F1CEDD2C-14E8-4FA8-9FE7-01BEADA4EF3E}" presName="root" presStyleCnt="0">
        <dgm:presLayoutVars>
          <dgm:dir/>
          <dgm:resizeHandles val="exact"/>
        </dgm:presLayoutVars>
      </dgm:prSet>
      <dgm:spPr/>
    </dgm:pt>
    <dgm:pt modelId="{9F647CB9-74CD-4A7D-99CD-69B03B679C2E}" type="pres">
      <dgm:prSet presAssocID="{4425F680-A840-4E74-84BD-8529A1A5BC40}" presName="compNode" presStyleCnt="0"/>
      <dgm:spPr/>
    </dgm:pt>
    <dgm:pt modelId="{3F2A5206-88A8-4C4E-A8DF-8C1C3839D097}" type="pres">
      <dgm:prSet presAssocID="{4425F680-A840-4E74-84BD-8529A1A5BC40}" presName="iconBgRect" presStyleLbl="bgShp" presStyleIdx="0" presStyleCnt="2"/>
      <dgm:spPr/>
    </dgm:pt>
    <dgm:pt modelId="{826782CD-5A3B-4111-BB68-AC066E79E35B}" type="pres">
      <dgm:prSet presAssocID="{4425F680-A840-4E74-84BD-8529A1A5BC4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06C46DE-9F8D-49A0-BC17-60C1C639DFA0}" type="pres">
      <dgm:prSet presAssocID="{4425F680-A840-4E74-84BD-8529A1A5BC40}" presName="spaceRect" presStyleCnt="0"/>
      <dgm:spPr/>
    </dgm:pt>
    <dgm:pt modelId="{445E4A4B-8230-4FCA-AB42-159C85327488}" type="pres">
      <dgm:prSet presAssocID="{4425F680-A840-4E74-84BD-8529A1A5BC40}" presName="textRect" presStyleLbl="revTx" presStyleIdx="0" presStyleCnt="2">
        <dgm:presLayoutVars>
          <dgm:chMax val="1"/>
          <dgm:chPref val="1"/>
        </dgm:presLayoutVars>
      </dgm:prSet>
      <dgm:spPr/>
    </dgm:pt>
    <dgm:pt modelId="{BCD39814-6620-4AED-B8A6-0278BC04886C}" type="pres">
      <dgm:prSet presAssocID="{D94976AE-3B7D-49CA-BACE-FCA228211050}" presName="sibTrans" presStyleCnt="0"/>
      <dgm:spPr/>
    </dgm:pt>
    <dgm:pt modelId="{94BEFC53-4A1C-4913-9D89-D34390D60AB8}" type="pres">
      <dgm:prSet presAssocID="{046210D9-9F4B-4D35-8160-303D357A3E9B}" presName="compNode" presStyleCnt="0"/>
      <dgm:spPr/>
    </dgm:pt>
    <dgm:pt modelId="{66EF9ED4-20D3-4035-9C54-62EDCD9866BF}" type="pres">
      <dgm:prSet presAssocID="{046210D9-9F4B-4D35-8160-303D357A3E9B}" presName="iconBgRect" presStyleLbl="bgShp" presStyleIdx="1" presStyleCnt="2"/>
      <dgm:spPr/>
    </dgm:pt>
    <dgm:pt modelId="{3E4FB7BC-99E3-4F61-8BE3-E5C289A8BB22}" type="pres">
      <dgm:prSet presAssocID="{046210D9-9F4B-4D35-8160-303D357A3E9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DCAE149-64CD-44A7-BC19-41F0AFEB06D4}" type="pres">
      <dgm:prSet presAssocID="{046210D9-9F4B-4D35-8160-303D357A3E9B}" presName="spaceRect" presStyleCnt="0"/>
      <dgm:spPr/>
    </dgm:pt>
    <dgm:pt modelId="{2A905132-7EAA-4837-8F22-4C15BCC9C03F}" type="pres">
      <dgm:prSet presAssocID="{046210D9-9F4B-4D35-8160-303D357A3E9B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F39E72C-3504-40E4-BFEF-128D1FE07AD8}" type="presOf" srcId="{4425F680-A840-4E74-84BD-8529A1A5BC40}" destId="{445E4A4B-8230-4FCA-AB42-159C85327488}" srcOrd="0" destOrd="0" presId="urn:microsoft.com/office/officeart/2018/5/layout/IconCircleLabelList"/>
    <dgm:cxn modelId="{878D8189-8674-4D1E-93AB-7946878708C4}" type="presOf" srcId="{F1CEDD2C-14E8-4FA8-9FE7-01BEADA4EF3E}" destId="{C382408E-4015-432A-9597-D61CDC822913}" srcOrd="0" destOrd="0" presId="urn:microsoft.com/office/officeart/2018/5/layout/IconCircleLabelList"/>
    <dgm:cxn modelId="{ADA3E29A-A8B5-47B8-87E8-5A491D026443}" type="presOf" srcId="{046210D9-9F4B-4D35-8160-303D357A3E9B}" destId="{2A905132-7EAA-4837-8F22-4C15BCC9C03F}" srcOrd="0" destOrd="0" presId="urn:microsoft.com/office/officeart/2018/5/layout/IconCircleLabelList"/>
    <dgm:cxn modelId="{86CC5FC4-2E8F-4F9D-924C-A30CF4CC7946}" srcId="{F1CEDD2C-14E8-4FA8-9FE7-01BEADA4EF3E}" destId="{4425F680-A840-4E74-84BD-8529A1A5BC40}" srcOrd="0" destOrd="0" parTransId="{09E4AD34-5E12-4341-B5AF-CE16AAAFCDE8}" sibTransId="{D94976AE-3B7D-49CA-BACE-FCA228211050}"/>
    <dgm:cxn modelId="{3E60CBED-8D21-4A87-BED6-9D207EE32BCF}" srcId="{F1CEDD2C-14E8-4FA8-9FE7-01BEADA4EF3E}" destId="{046210D9-9F4B-4D35-8160-303D357A3E9B}" srcOrd="1" destOrd="0" parTransId="{BC263E38-CFAC-4593-9EDF-3CF30F073758}" sibTransId="{8950DB12-79B7-4832-BFCE-52E50FEE6806}"/>
    <dgm:cxn modelId="{233E6019-382F-4438-93EA-38359C01F5F5}" type="presParOf" srcId="{C382408E-4015-432A-9597-D61CDC822913}" destId="{9F647CB9-74CD-4A7D-99CD-69B03B679C2E}" srcOrd="0" destOrd="0" presId="urn:microsoft.com/office/officeart/2018/5/layout/IconCircleLabelList"/>
    <dgm:cxn modelId="{BF1CA8C3-3385-4EE1-BBFB-1026172EE7D0}" type="presParOf" srcId="{9F647CB9-74CD-4A7D-99CD-69B03B679C2E}" destId="{3F2A5206-88A8-4C4E-A8DF-8C1C3839D097}" srcOrd="0" destOrd="0" presId="urn:microsoft.com/office/officeart/2018/5/layout/IconCircleLabelList"/>
    <dgm:cxn modelId="{79263569-805F-4F36-9A84-C786872E2527}" type="presParOf" srcId="{9F647CB9-74CD-4A7D-99CD-69B03B679C2E}" destId="{826782CD-5A3B-4111-BB68-AC066E79E35B}" srcOrd="1" destOrd="0" presId="urn:microsoft.com/office/officeart/2018/5/layout/IconCircleLabelList"/>
    <dgm:cxn modelId="{CC3278D7-E5B1-4063-BFCE-92EC273B3D29}" type="presParOf" srcId="{9F647CB9-74CD-4A7D-99CD-69B03B679C2E}" destId="{306C46DE-9F8D-49A0-BC17-60C1C639DFA0}" srcOrd="2" destOrd="0" presId="urn:microsoft.com/office/officeart/2018/5/layout/IconCircleLabelList"/>
    <dgm:cxn modelId="{5F88CB66-5C58-4F46-8B47-FD7213A5DEB7}" type="presParOf" srcId="{9F647CB9-74CD-4A7D-99CD-69B03B679C2E}" destId="{445E4A4B-8230-4FCA-AB42-159C85327488}" srcOrd="3" destOrd="0" presId="urn:microsoft.com/office/officeart/2018/5/layout/IconCircleLabelList"/>
    <dgm:cxn modelId="{55262A23-B75D-4C12-A93E-B09F5AFE8A45}" type="presParOf" srcId="{C382408E-4015-432A-9597-D61CDC822913}" destId="{BCD39814-6620-4AED-B8A6-0278BC04886C}" srcOrd="1" destOrd="0" presId="urn:microsoft.com/office/officeart/2018/5/layout/IconCircleLabelList"/>
    <dgm:cxn modelId="{639783C2-24F8-45E5-95AE-8167A3A279F2}" type="presParOf" srcId="{C382408E-4015-432A-9597-D61CDC822913}" destId="{94BEFC53-4A1C-4913-9D89-D34390D60AB8}" srcOrd="2" destOrd="0" presId="urn:microsoft.com/office/officeart/2018/5/layout/IconCircleLabelList"/>
    <dgm:cxn modelId="{D68CDB8F-99D4-4D79-90C8-0B6B033AC92B}" type="presParOf" srcId="{94BEFC53-4A1C-4913-9D89-D34390D60AB8}" destId="{66EF9ED4-20D3-4035-9C54-62EDCD9866BF}" srcOrd="0" destOrd="0" presId="urn:microsoft.com/office/officeart/2018/5/layout/IconCircleLabelList"/>
    <dgm:cxn modelId="{A014150A-81EF-4206-975E-A436AE74AB3B}" type="presParOf" srcId="{94BEFC53-4A1C-4913-9D89-D34390D60AB8}" destId="{3E4FB7BC-99E3-4F61-8BE3-E5C289A8BB22}" srcOrd="1" destOrd="0" presId="urn:microsoft.com/office/officeart/2018/5/layout/IconCircleLabelList"/>
    <dgm:cxn modelId="{65C5A0B5-5CD2-4FAB-BECD-60E331FA20AA}" type="presParOf" srcId="{94BEFC53-4A1C-4913-9D89-D34390D60AB8}" destId="{EDCAE149-64CD-44A7-BC19-41F0AFEB06D4}" srcOrd="2" destOrd="0" presId="urn:microsoft.com/office/officeart/2018/5/layout/IconCircleLabelList"/>
    <dgm:cxn modelId="{A87DEFA1-2E4F-4E18-A45B-424A5D87837A}" type="presParOf" srcId="{94BEFC53-4A1C-4913-9D89-D34390D60AB8}" destId="{2A905132-7EAA-4837-8F22-4C15BCC9C03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4914849-3660-4C49-98C3-578AFEF909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FE810DF-7E87-4473-8606-BD84127F135B}">
      <dgm:prSet/>
      <dgm:spPr/>
      <dgm:t>
        <a:bodyPr/>
        <a:lstStyle/>
        <a:p>
          <a:r>
            <a:rPr lang="en-GB"/>
            <a:t>Splitting up the group into equal competitive working groups</a:t>
          </a:r>
          <a:endParaRPr lang="en-US"/>
        </a:p>
      </dgm:t>
    </dgm:pt>
    <dgm:pt modelId="{36E3F628-043A-4A10-8A20-E6D7DDDC7E35}" type="parTrans" cxnId="{41A56AFE-956E-46C4-B652-83894A575788}">
      <dgm:prSet/>
      <dgm:spPr/>
      <dgm:t>
        <a:bodyPr/>
        <a:lstStyle/>
        <a:p>
          <a:endParaRPr lang="en-US"/>
        </a:p>
      </dgm:t>
    </dgm:pt>
    <dgm:pt modelId="{03AB32D7-07D3-4C31-B4C2-D8AFC4D5220E}" type="sibTrans" cxnId="{41A56AFE-956E-46C4-B652-83894A575788}">
      <dgm:prSet/>
      <dgm:spPr/>
      <dgm:t>
        <a:bodyPr/>
        <a:lstStyle/>
        <a:p>
          <a:endParaRPr lang="en-US"/>
        </a:p>
      </dgm:t>
    </dgm:pt>
    <dgm:pt modelId="{01D73E68-636A-46EB-B80A-AED99D929E64}">
      <dgm:prSet/>
      <dgm:spPr/>
      <dgm:t>
        <a:bodyPr/>
        <a:lstStyle/>
        <a:p>
          <a:r>
            <a:rPr lang="en-GB"/>
            <a:t>A range of team building games</a:t>
          </a:r>
          <a:endParaRPr lang="en-US"/>
        </a:p>
      </dgm:t>
    </dgm:pt>
    <dgm:pt modelId="{48113E26-FC30-4E68-A0AC-7AC4255DCCE9}" type="parTrans" cxnId="{47CAE6D9-F5F0-48A5-88AD-B38DDF7A27B7}">
      <dgm:prSet/>
      <dgm:spPr/>
      <dgm:t>
        <a:bodyPr/>
        <a:lstStyle/>
        <a:p>
          <a:endParaRPr lang="en-US"/>
        </a:p>
      </dgm:t>
    </dgm:pt>
    <dgm:pt modelId="{886A945C-C715-4FE8-BCD8-D7A5561B7F07}" type="sibTrans" cxnId="{47CAE6D9-F5F0-48A5-88AD-B38DDF7A27B7}">
      <dgm:prSet/>
      <dgm:spPr/>
      <dgm:t>
        <a:bodyPr/>
        <a:lstStyle/>
        <a:p>
          <a:endParaRPr lang="en-US"/>
        </a:p>
      </dgm:t>
    </dgm:pt>
    <dgm:pt modelId="{B78C3313-9718-4E95-9350-D8873F295DF0}">
      <dgm:prSet/>
      <dgm:spPr/>
      <dgm:t>
        <a:bodyPr/>
        <a:lstStyle/>
        <a:p>
          <a:r>
            <a:rPr lang="en-GB"/>
            <a:t>Problem solving games</a:t>
          </a:r>
          <a:endParaRPr lang="en-US"/>
        </a:p>
      </dgm:t>
    </dgm:pt>
    <dgm:pt modelId="{AAC9315E-5DC6-421D-A013-C6F0108EE34B}" type="parTrans" cxnId="{BA34A7C4-0EBE-4CE3-BA3F-CE8CD235E9C2}">
      <dgm:prSet/>
      <dgm:spPr/>
      <dgm:t>
        <a:bodyPr/>
        <a:lstStyle/>
        <a:p>
          <a:endParaRPr lang="en-US"/>
        </a:p>
      </dgm:t>
    </dgm:pt>
    <dgm:pt modelId="{504A8962-37A7-47F7-A218-A2079E980A29}" type="sibTrans" cxnId="{BA34A7C4-0EBE-4CE3-BA3F-CE8CD235E9C2}">
      <dgm:prSet/>
      <dgm:spPr/>
      <dgm:t>
        <a:bodyPr/>
        <a:lstStyle/>
        <a:p>
          <a:endParaRPr lang="en-US"/>
        </a:p>
      </dgm:t>
    </dgm:pt>
    <dgm:pt modelId="{97234F81-5AD2-4875-9924-2C0426189CE2}" type="pres">
      <dgm:prSet presAssocID="{A4914849-3660-4C49-98C3-578AFEF9093D}" presName="root" presStyleCnt="0">
        <dgm:presLayoutVars>
          <dgm:dir/>
          <dgm:resizeHandles val="exact"/>
        </dgm:presLayoutVars>
      </dgm:prSet>
      <dgm:spPr/>
    </dgm:pt>
    <dgm:pt modelId="{29812BFF-3496-497B-BC03-63E8BDB6A400}" type="pres">
      <dgm:prSet presAssocID="{CFE810DF-7E87-4473-8606-BD84127F135B}" presName="compNode" presStyleCnt="0"/>
      <dgm:spPr/>
    </dgm:pt>
    <dgm:pt modelId="{C695FBEB-F05E-4C0A-809F-5AAF144BB645}" type="pres">
      <dgm:prSet presAssocID="{CFE810DF-7E87-4473-8606-BD84127F135B}" presName="bgRect" presStyleLbl="bgShp" presStyleIdx="0" presStyleCnt="3"/>
      <dgm:spPr/>
    </dgm:pt>
    <dgm:pt modelId="{D6E72661-0F8E-4578-B1E5-5CA92E643636}" type="pres">
      <dgm:prSet presAssocID="{CFE810DF-7E87-4473-8606-BD84127F135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DFBDE051-B25B-45E8-9AEA-A8B9007B94DF}" type="pres">
      <dgm:prSet presAssocID="{CFE810DF-7E87-4473-8606-BD84127F135B}" presName="spaceRect" presStyleCnt="0"/>
      <dgm:spPr/>
    </dgm:pt>
    <dgm:pt modelId="{FE4F8734-9C50-428E-BD7A-CFBDC738E7C7}" type="pres">
      <dgm:prSet presAssocID="{CFE810DF-7E87-4473-8606-BD84127F135B}" presName="parTx" presStyleLbl="revTx" presStyleIdx="0" presStyleCnt="3">
        <dgm:presLayoutVars>
          <dgm:chMax val="0"/>
          <dgm:chPref val="0"/>
        </dgm:presLayoutVars>
      </dgm:prSet>
      <dgm:spPr/>
    </dgm:pt>
    <dgm:pt modelId="{31C16945-CFED-4A6C-916E-E44C527933FF}" type="pres">
      <dgm:prSet presAssocID="{03AB32D7-07D3-4C31-B4C2-D8AFC4D5220E}" presName="sibTrans" presStyleCnt="0"/>
      <dgm:spPr/>
    </dgm:pt>
    <dgm:pt modelId="{589E2615-E753-42E2-A67A-845061C9F39C}" type="pres">
      <dgm:prSet presAssocID="{01D73E68-636A-46EB-B80A-AED99D929E64}" presName="compNode" presStyleCnt="0"/>
      <dgm:spPr/>
    </dgm:pt>
    <dgm:pt modelId="{068C2DB7-51BD-4B35-9F2F-E76E5F1DD822}" type="pres">
      <dgm:prSet presAssocID="{01D73E68-636A-46EB-B80A-AED99D929E64}" presName="bgRect" presStyleLbl="bgShp" presStyleIdx="1" presStyleCnt="3"/>
      <dgm:spPr/>
    </dgm:pt>
    <dgm:pt modelId="{1E2789E4-94DA-4323-8816-A29D9D47250C}" type="pres">
      <dgm:prSet presAssocID="{01D73E68-636A-46EB-B80A-AED99D929E6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EEA3FA0-0ABF-497D-B26B-98E82C0D4355}" type="pres">
      <dgm:prSet presAssocID="{01D73E68-636A-46EB-B80A-AED99D929E64}" presName="spaceRect" presStyleCnt="0"/>
      <dgm:spPr/>
    </dgm:pt>
    <dgm:pt modelId="{EEC1C4FC-32CB-48A0-81C6-A791FC23F731}" type="pres">
      <dgm:prSet presAssocID="{01D73E68-636A-46EB-B80A-AED99D929E64}" presName="parTx" presStyleLbl="revTx" presStyleIdx="1" presStyleCnt="3">
        <dgm:presLayoutVars>
          <dgm:chMax val="0"/>
          <dgm:chPref val="0"/>
        </dgm:presLayoutVars>
      </dgm:prSet>
      <dgm:spPr/>
    </dgm:pt>
    <dgm:pt modelId="{E0C787CE-6DB7-40EF-9DAC-7FCE11EE12B5}" type="pres">
      <dgm:prSet presAssocID="{886A945C-C715-4FE8-BCD8-D7A5561B7F07}" presName="sibTrans" presStyleCnt="0"/>
      <dgm:spPr/>
    </dgm:pt>
    <dgm:pt modelId="{86AFF3D3-20F3-4A82-AF7C-9AE122EDB51F}" type="pres">
      <dgm:prSet presAssocID="{B78C3313-9718-4E95-9350-D8873F295DF0}" presName="compNode" presStyleCnt="0"/>
      <dgm:spPr/>
    </dgm:pt>
    <dgm:pt modelId="{4565D97C-7308-414B-82CB-AD51535A225B}" type="pres">
      <dgm:prSet presAssocID="{B78C3313-9718-4E95-9350-D8873F295DF0}" presName="bgRect" presStyleLbl="bgShp" presStyleIdx="2" presStyleCnt="3"/>
      <dgm:spPr/>
    </dgm:pt>
    <dgm:pt modelId="{E3EB57B6-C082-4BD2-A014-923BA365077C}" type="pres">
      <dgm:prSet presAssocID="{B78C3313-9718-4E95-9350-D8873F295D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7C4E94C4-D418-4333-92CA-779C12921801}" type="pres">
      <dgm:prSet presAssocID="{B78C3313-9718-4E95-9350-D8873F295DF0}" presName="spaceRect" presStyleCnt="0"/>
      <dgm:spPr/>
    </dgm:pt>
    <dgm:pt modelId="{A0B4BDF7-DD1F-4C6B-9C15-119D80050ACE}" type="pres">
      <dgm:prSet presAssocID="{B78C3313-9718-4E95-9350-D8873F295DF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34DCF3D-EA66-453E-9D74-B1CFED13FF17}" type="presOf" srcId="{B78C3313-9718-4E95-9350-D8873F295DF0}" destId="{A0B4BDF7-DD1F-4C6B-9C15-119D80050ACE}" srcOrd="0" destOrd="0" presId="urn:microsoft.com/office/officeart/2018/2/layout/IconVerticalSolidList"/>
    <dgm:cxn modelId="{804AC040-D7C0-466A-B544-1D63566A5A36}" type="presOf" srcId="{01D73E68-636A-46EB-B80A-AED99D929E64}" destId="{EEC1C4FC-32CB-48A0-81C6-A791FC23F731}" srcOrd="0" destOrd="0" presId="urn:microsoft.com/office/officeart/2018/2/layout/IconVerticalSolidList"/>
    <dgm:cxn modelId="{C494AB8D-E6B0-438D-BE00-C12E1B5EB445}" type="presOf" srcId="{A4914849-3660-4C49-98C3-578AFEF9093D}" destId="{97234F81-5AD2-4875-9924-2C0426189CE2}" srcOrd="0" destOrd="0" presId="urn:microsoft.com/office/officeart/2018/2/layout/IconVerticalSolidList"/>
    <dgm:cxn modelId="{BA34A7C4-0EBE-4CE3-BA3F-CE8CD235E9C2}" srcId="{A4914849-3660-4C49-98C3-578AFEF9093D}" destId="{B78C3313-9718-4E95-9350-D8873F295DF0}" srcOrd="2" destOrd="0" parTransId="{AAC9315E-5DC6-421D-A013-C6F0108EE34B}" sibTransId="{504A8962-37A7-47F7-A218-A2079E980A29}"/>
    <dgm:cxn modelId="{47CAE6D9-F5F0-48A5-88AD-B38DDF7A27B7}" srcId="{A4914849-3660-4C49-98C3-578AFEF9093D}" destId="{01D73E68-636A-46EB-B80A-AED99D929E64}" srcOrd="1" destOrd="0" parTransId="{48113E26-FC30-4E68-A0AC-7AC4255DCCE9}" sibTransId="{886A945C-C715-4FE8-BCD8-D7A5561B7F07}"/>
    <dgm:cxn modelId="{E34374F9-C4F7-404B-A939-A8934A27A787}" type="presOf" srcId="{CFE810DF-7E87-4473-8606-BD84127F135B}" destId="{FE4F8734-9C50-428E-BD7A-CFBDC738E7C7}" srcOrd="0" destOrd="0" presId="urn:microsoft.com/office/officeart/2018/2/layout/IconVerticalSolidList"/>
    <dgm:cxn modelId="{41A56AFE-956E-46C4-B652-83894A575788}" srcId="{A4914849-3660-4C49-98C3-578AFEF9093D}" destId="{CFE810DF-7E87-4473-8606-BD84127F135B}" srcOrd="0" destOrd="0" parTransId="{36E3F628-043A-4A10-8A20-E6D7DDDC7E35}" sibTransId="{03AB32D7-07D3-4C31-B4C2-D8AFC4D5220E}"/>
    <dgm:cxn modelId="{13172695-D991-41D6-80FF-0E7DD6C4A1B6}" type="presParOf" srcId="{97234F81-5AD2-4875-9924-2C0426189CE2}" destId="{29812BFF-3496-497B-BC03-63E8BDB6A400}" srcOrd="0" destOrd="0" presId="urn:microsoft.com/office/officeart/2018/2/layout/IconVerticalSolidList"/>
    <dgm:cxn modelId="{BA5FFFB1-C0A1-4BB8-9F2A-4DA2F3A202B9}" type="presParOf" srcId="{29812BFF-3496-497B-BC03-63E8BDB6A400}" destId="{C695FBEB-F05E-4C0A-809F-5AAF144BB645}" srcOrd="0" destOrd="0" presId="urn:microsoft.com/office/officeart/2018/2/layout/IconVerticalSolidList"/>
    <dgm:cxn modelId="{BA20087A-876A-4B3B-B36B-67A01368B0D1}" type="presParOf" srcId="{29812BFF-3496-497B-BC03-63E8BDB6A400}" destId="{D6E72661-0F8E-4578-B1E5-5CA92E643636}" srcOrd="1" destOrd="0" presId="urn:microsoft.com/office/officeart/2018/2/layout/IconVerticalSolidList"/>
    <dgm:cxn modelId="{E3107AF1-CA7B-4A39-B003-B72BDAF52B7F}" type="presParOf" srcId="{29812BFF-3496-497B-BC03-63E8BDB6A400}" destId="{DFBDE051-B25B-45E8-9AEA-A8B9007B94DF}" srcOrd="2" destOrd="0" presId="urn:microsoft.com/office/officeart/2018/2/layout/IconVerticalSolidList"/>
    <dgm:cxn modelId="{00FFBFDD-7B5A-4D63-90C0-7104F27DE8E5}" type="presParOf" srcId="{29812BFF-3496-497B-BC03-63E8BDB6A400}" destId="{FE4F8734-9C50-428E-BD7A-CFBDC738E7C7}" srcOrd="3" destOrd="0" presId="urn:microsoft.com/office/officeart/2018/2/layout/IconVerticalSolidList"/>
    <dgm:cxn modelId="{BA1A7596-DD95-46C2-9276-CE68ADD45DEF}" type="presParOf" srcId="{97234F81-5AD2-4875-9924-2C0426189CE2}" destId="{31C16945-CFED-4A6C-916E-E44C527933FF}" srcOrd="1" destOrd="0" presId="urn:microsoft.com/office/officeart/2018/2/layout/IconVerticalSolidList"/>
    <dgm:cxn modelId="{F514EF4A-9A40-4AC3-9BCE-090EAD5D0CFC}" type="presParOf" srcId="{97234F81-5AD2-4875-9924-2C0426189CE2}" destId="{589E2615-E753-42E2-A67A-845061C9F39C}" srcOrd="2" destOrd="0" presId="urn:microsoft.com/office/officeart/2018/2/layout/IconVerticalSolidList"/>
    <dgm:cxn modelId="{8187D0F9-F1A0-4FC0-9CC2-DEB0C22D166C}" type="presParOf" srcId="{589E2615-E753-42E2-A67A-845061C9F39C}" destId="{068C2DB7-51BD-4B35-9F2F-E76E5F1DD822}" srcOrd="0" destOrd="0" presId="urn:microsoft.com/office/officeart/2018/2/layout/IconVerticalSolidList"/>
    <dgm:cxn modelId="{1D172F22-578E-42BA-AAA6-EFB0830515E5}" type="presParOf" srcId="{589E2615-E753-42E2-A67A-845061C9F39C}" destId="{1E2789E4-94DA-4323-8816-A29D9D47250C}" srcOrd="1" destOrd="0" presId="urn:microsoft.com/office/officeart/2018/2/layout/IconVerticalSolidList"/>
    <dgm:cxn modelId="{4B0600F5-EFD2-42EA-9168-33F565AC3E0C}" type="presParOf" srcId="{589E2615-E753-42E2-A67A-845061C9F39C}" destId="{6EEA3FA0-0ABF-497D-B26B-98E82C0D4355}" srcOrd="2" destOrd="0" presId="urn:microsoft.com/office/officeart/2018/2/layout/IconVerticalSolidList"/>
    <dgm:cxn modelId="{9BBA95FA-0391-4878-A72A-8261A4876B70}" type="presParOf" srcId="{589E2615-E753-42E2-A67A-845061C9F39C}" destId="{EEC1C4FC-32CB-48A0-81C6-A791FC23F731}" srcOrd="3" destOrd="0" presId="urn:microsoft.com/office/officeart/2018/2/layout/IconVerticalSolidList"/>
    <dgm:cxn modelId="{636F1AFB-C2BF-48C9-BC4F-9EC2E39A60D7}" type="presParOf" srcId="{97234F81-5AD2-4875-9924-2C0426189CE2}" destId="{E0C787CE-6DB7-40EF-9DAC-7FCE11EE12B5}" srcOrd="3" destOrd="0" presId="urn:microsoft.com/office/officeart/2018/2/layout/IconVerticalSolidList"/>
    <dgm:cxn modelId="{A75779BD-F244-46D8-B3D0-804DFA94FC4D}" type="presParOf" srcId="{97234F81-5AD2-4875-9924-2C0426189CE2}" destId="{86AFF3D3-20F3-4A82-AF7C-9AE122EDB51F}" srcOrd="4" destOrd="0" presId="urn:microsoft.com/office/officeart/2018/2/layout/IconVerticalSolidList"/>
    <dgm:cxn modelId="{6E89EB56-B1D4-43CD-A01F-FD8DF687B9FB}" type="presParOf" srcId="{86AFF3D3-20F3-4A82-AF7C-9AE122EDB51F}" destId="{4565D97C-7308-414B-82CB-AD51535A225B}" srcOrd="0" destOrd="0" presId="urn:microsoft.com/office/officeart/2018/2/layout/IconVerticalSolidList"/>
    <dgm:cxn modelId="{95556DE7-13ED-4F5F-AB54-70CAF09B7EDA}" type="presParOf" srcId="{86AFF3D3-20F3-4A82-AF7C-9AE122EDB51F}" destId="{E3EB57B6-C082-4BD2-A014-923BA365077C}" srcOrd="1" destOrd="0" presId="urn:microsoft.com/office/officeart/2018/2/layout/IconVerticalSolidList"/>
    <dgm:cxn modelId="{A70EAAC4-F923-4C72-9396-158E6E6F69B8}" type="presParOf" srcId="{86AFF3D3-20F3-4A82-AF7C-9AE122EDB51F}" destId="{7C4E94C4-D418-4333-92CA-779C12921801}" srcOrd="2" destOrd="0" presId="urn:microsoft.com/office/officeart/2018/2/layout/IconVerticalSolidList"/>
    <dgm:cxn modelId="{4249CCC1-DE4B-4774-BE93-43151486B605}" type="presParOf" srcId="{86AFF3D3-20F3-4A82-AF7C-9AE122EDB51F}" destId="{A0B4BDF7-DD1F-4C6B-9C15-119D80050A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E25E35-2681-4EAB-94FD-70DE6572009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181CB4-DDAF-4C25-AFB2-99E556BE015F}">
      <dgm:prSet/>
      <dgm:spPr/>
      <dgm:t>
        <a:bodyPr/>
        <a:lstStyle/>
        <a:p>
          <a:r>
            <a:rPr lang="en-GB"/>
            <a:t>How to build a shelter</a:t>
          </a:r>
          <a:endParaRPr lang="en-US"/>
        </a:p>
      </dgm:t>
    </dgm:pt>
    <dgm:pt modelId="{56EC65C6-D12D-4343-9607-B30120B58DE9}" type="parTrans" cxnId="{004822B8-8B22-43B7-9BF2-BC685DB92196}">
      <dgm:prSet/>
      <dgm:spPr/>
      <dgm:t>
        <a:bodyPr/>
        <a:lstStyle/>
        <a:p>
          <a:endParaRPr lang="en-US"/>
        </a:p>
      </dgm:t>
    </dgm:pt>
    <dgm:pt modelId="{D119CA63-7E12-4DB4-82C9-D310FE768EBC}" type="sibTrans" cxnId="{004822B8-8B22-43B7-9BF2-BC685DB92196}">
      <dgm:prSet/>
      <dgm:spPr/>
      <dgm:t>
        <a:bodyPr/>
        <a:lstStyle/>
        <a:p>
          <a:endParaRPr lang="en-US"/>
        </a:p>
      </dgm:t>
    </dgm:pt>
    <dgm:pt modelId="{83E096F8-1B2B-404D-9811-9837FAD7903F}">
      <dgm:prSet/>
      <dgm:spPr/>
      <dgm:t>
        <a:bodyPr/>
        <a:lstStyle/>
        <a:p>
          <a:r>
            <a:rPr lang="en-GB"/>
            <a:t>Learning how to make a fire</a:t>
          </a:r>
          <a:endParaRPr lang="en-US"/>
        </a:p>
      </dgm:t>
    </dgm:pt>
    <dgm:pt modelId="{054873B1-1F7F-4540-BD5C-3A1B010BABB7}" type="parTrans" cxnId="{A24F32C1-1C37-48C3-BBC6-C103C88B738B}">
      <dgm:prSet/>
      <dgm:spPr/>
      <dgm:t>
        <a:bodyPr/>
        <a:lstStyle/>
        <a:p>
          <a:endParaRPr lang="en-US"/>
        </a:p>
      </dgm:t>
    </dgm:pt>
    <dgm:pt modelId="{751039D8-4948-48C2-A176-3068B8BA6737}" type="sibTrans" cxnId="{A24F32C1-1C37-48C3-BBC6-C103C88B738B}">
      <dgm:prSet/>
      <dgm:spPr/>
      <dgm:t>
        <a:bodyPr/>
        <a:lstStyle/>
        <a:p>
          <a:endParaRPr lang="en-US"/>
        </a:p>
      </dgm:t>
    </dgm:pt>
    <dgm:pt modelId="{948F592A-B650-4439-BF16-12FF96A61974}" type="pres">
      <dgm:prSet presAssocID="{D8E25E35-2681-4EAB-94FD-70DE6572009F}" presName="linear" presStyleCnt="0">
        <dgm:presLayoutVars>
          <dgm:animLvl val="lvl"/>
          <dgm:resizeHandles val="exact"/>
        </dgm:presLayoutVars>
      </dgm:prSet>
      <dgm:spPr/>
    </dgm:pt>
    <dgm:pt modelId="{1A7F94EF-4837-47CA-928C-D137BDBAD1C1}" type="pres">
      <dgm:prSet presAssocID="{F1181CB4-DDAF-4C25-AFB2-99E556BE015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B7008C1-4BF3-418F-B95B-7EAFFF0ACA78}" type="pres">
      <dgm:prSet presAssocID="{D119CA63-7E12-4DB4-82C9-D310FE768EBC}" presName="spacer" presStyleCnt="0"/>
      <dgm:spPr/>
    </dgm:pt>
    <dgm:pt modelId="{9CBCB224-13BC-43E8-B709-7C77238F2AF7}" type="pres">
      <dgm:prSet presAssocID="{83E096F8-1B2B-404D-9811-9837FAD7903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C405A6E-EA4A-4E70-BD0F-54E3C84D9C5E}" type="presOf" srcId="{83E096F8-1B2B-404D-9811-9837FAD7903F}" destId="{9CBCB224-13BC-43E8-B709-7C77238F2AF7}" srcOrd="0" destOrd="0" presId="urn:microsoft.com/office/officeart/2005/8/layout/vList2"/>
    <dgm:cxn modelId="{1F5896A6-56D0-494A-9086-89176DA4F5ED}" type="presOf" srcId="{F1181CB4-DDAF-4C25-AFB2-99E556BE015F}" destId="{1A7F94EF-4837-47CA-928C-D137BDBAD1C1}" srcOrd="0" destOrd="0" presId="urn:microsoft.com/office/officeart/2005/8/layout/vList2"/>
    <dgm:cxn modelId="{004822B8-8B22-43B7-9BF2-BC685DB92196}" srcId="{D8E25E35-2681-4EAB-94FD-70DE6572009F}" destId="{F1181CB4-DDAF-4C25-AFB2-99E556BE015F}" srcOrd="0" destOrd="0" parTransId="{56EC65C6-D12D-4343-9607-B30120B58DE9}" sibTransId="{D119CA63-7E12-4DB4-82C9-D310FE768EBC}"/>
    <dgm:cxn modelId="{C24827BF-1321-4AD0-8C42-CD92DF93F824}" type="presOf" srcId="{D8E25E35-2681-4EAB-94FD-70DE6572009F}" destId="{948F592A-B650-4439-BF16-12FF96A61974}" srcOrd="0" destOrd="0" presId="urn:microsoft.com/office/officeart/2005/8/layout/vList2"/>
    <dgm:cxn modelId="{A24F32C1-1C37-48C3-BBC6-C103C88B738B}" srcId="{D8E25E35-2681-4EAB-94FD-70DE6572009F}" destId="{83E096F8-1B2B-404D-9811-9837FAD7903F}" srcOrd="1" destOrd="0" parTransId="{054873B1-1F7F-4540-BD5C-3A1B010BABB7}" sibTransId="{751039D8-4948-48C2-A176-3068B8BA6737}"/>
    <dgm:cxn modelId="{84866386-9251-44A5-916B-7E2B3174BD89}" type="presParOf" srcId="{948F592A-B650-4439-BF16-12FF96A61974}" destId="{1A7F94EF-4837-47CA-928C-D137BDBAD1C1}" srcOrd="0" destOrd="0" presId="urn:microsoft.com/office/officeart/2005/8/layout/vList2"/>
    <dgm:cxn modelId="{A6772288-1772-42E0-B494-221879362C55}" type="presParOf" srcId="{948F592A-B650-4439-BF16-12FF96A61974}" destId="{AB7008C1-4BF3-418F-B95B-7EAFFF0ACA78}" srcOrd="1" destOrd="0" presId="urn:microsoft.com/office/officeart/2005/8/layout/vList2"/>
    <dgm:cxn modelId="{35E804BA-5594-4092-9767-0485A0A5343F}" type="presParOf" srcId="{948F592A-B650-4439-BF16-12FF96A61974}" destId="{9CBCB224-13BC-43E8-B709-7C77238F2AF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8845507-2DD4-492C-8D7D-67A37AB5C42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4852CF8-6597-40E2-B5DE-0752A4F26EE7}">
      <dgm:prSet/>
      <dgm:spPr/>
      <dgm:t>
        <a:bodyPr/>
        <a:lstStyle/>
        <a:p>
          <a:r>
            <a:rPr lang="en-GB"/>
            <a:t>Basic map and compass skills</a:t>
          </a:r>
          <a:endParaRPr lang="en-US"/>
        </a:p>
      </dgm:t>
    </dgm:pt>
    <dgm:pt modelId="{265FF181-6D19-42ED-A1E1-AB033AF5D413}" type="parTrans" cxnId="{78160E73-5C91-4283-92F3-A5AF6E17E097}">
      <dgm:prSet/>
      <dgm:spPr/>
      <dgm:t>
        <a:bodyPr/>
        <a:lstStyle/>
        <a:p>
          <a:endParaRPr lang="en-US"/>
        </a:p>
      </dgm:t>
    </dgm:pt>
    <dgm:pt modelId="{2C704F09-F2C7-4560-BA3A-AE63EB9DF0BA}" type="sibTrans" cxnId="{78160E73-5C91-4283-92F3-A5AF6E17E097}">
      <dgm:prSet/>
      <dgm:spPr/>
      <dgm:t>
        <a:bodyPr/>
        <a:lstStyle/>
        <a:p>
          <a:endParaRPr lang="en-US"/>
        </a:p>
      </dgm:t>
    </dgm:pt>
    <dgm:pt modelId="{AD8B25C1-DBBC-41C9-BFE6-6B442FA84B84}">
      <dgm:prSet/>
      <dgm:spPr/>
      <dgm:t>
        <a:bodyPr/>
        <a:lstStyle/>
        <a:p>
          <a:r>
            <a:rPr lang="en-GB"/>
            <a:t>Orienteering session</a:t>
          </a:r>
          <a:endParaRPr lang="en-US"/>
        </a:p>
      </dgm:t>
    </dgm:pt>
    <dgm:pt modelId="{8F56DAA2-2BC0-4743-B326-5A7D2E9A995D}" type="parTrans" cxnId="{1D0622D9-C89E-4FAD-A601-582199EF29CE}">
      <dgm:prSet/>
      <dgm:spPr/>
      <dgm:t>
        <a:bodyPr/>
        <a:lstStyle/>
        <a:p>
          <a:endParaRPr lang="en-US"/>
        </a:p>
      </dgm:t>
    </dgm:pt>
    <dgm:pt modelId="{3FC432E8-36D6-441B-A0E4-1B84496AF070}" type="sibTrans" cxnId="{1D0622D9-C89E-4FAD-A601-582199EF29CE}">
      <dgm:prSet/>
      <dgm:spPr/>
      <dgm:t>
        <a:bodyPr/>
        <a:lstStyle/>
        <a:p>
          <a:endParaRPr lang="en-US"/>
        </a:p>
      </dgm:t>
    </dgm:pt>
    <dgm:pt modelId="{48D804FF-0D86-45AD-AE06-98ADE3BFA76F}" type="pres">
      <dgm:prSet presAssocID="{78845507-2DD4-492C-8D7D-67A37AB5C42E}" presName="root" presStyleCnt="0">
        <dgm:presLayoutVars>
          <dgm:dir/>
          <dgm:resizeHandles val="exact"/>
        </dgm:presLayoutVars>
      </dgm:prSet>
      <dgm:spPr/>
    </dgm:pt>
    <dgm:pt modelId="{2AA32F73-AE77-49B0-9E46-094214D578CB}" type="pres">
      <dgm:prSet presAssocID="{94852CF8-6597-40E2-B5DE-0752A4F26EE7}" presName="compNode" presStyleCnt="0"/>
      <dgm:spPr/>
    </dgm:pt>
    <dgm:pt modelId="{DFB2089A-C9B6-44D2-B148-62DBAD3C22E1}" type="pres">
      <dgm:prSet presAssocID="{94852CF8-6597-40E2-B5DE-0752A4F26EE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compass"/>
        </a:ext>
      </dgm:extLst>
    </dgm:pt>
    <dgm:pt modelId="{3E12AB9D-D58F-4D04-8370-79B1F0711183}" type="pres">
      <dgm:prSet presAssocID="{94852CF8-6597-40E2-B5DE-0752A4F26EE7}" presName="spaceRect" presStyleCnt="0"/>
      <dgm:spPr/>
    </dgm:pt>
    <dgm:pt modelId="{1FC774ED-095F-4546-B977-E150F0DABBA0}" type="pres">
      <dgm:prSet presAssocID="{94852CF8-6597-40E2-B5DE-0752A4F26EE7}" presName="textRect" presStyleLbl="revTx" presStyleIdx="0" presStyleCnt="2">
        <dgm:presLayoutVars>
          <dgm:chMax val="1"/>
          <dgm:chPref val="1"/>
        </dgm:presLayoutVars>
      </dgm:prSet>
      <dgm:spPr/>
    </dgm:pt>
    <dgm:pt modelId="{CFBCD30F-F8F5-4FFA-A21C-52C30B85D857}" type="pres">
      <dgm:prSet presAssocID="{2C704F09-F2C7-4560-BA3A-AE63EB9DF0BA}" presName="sibTrans" presStyleCnt="0"/>
      <dgm:spPr/>
    </dgm:pt>
    <dgm:pt modelId="{E23537CC-DE94-4800-B389-F3914053C280}" type="pres">
      <dgm:prSet presAssocID="{AD8B25C1-DBBC-41C9-BFE6-6B442FA84B84}" presName="compNode" presStyleCnt="0"/>
      <dgm:spPr/>
    </dgm:pt>
    <dgm:pt modelId="{2D8B866C-99FE-497C-85E0-EE1C190F3F95}" type="pres">
      <dgm:prSet presAssocID="{AD8B25C1-DBBC-41C9-BFE6-6B442FA84B8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9DB5C2D8-CC95-4709-BAE3-6D5A5187A566}" type="pres">
      <dgm:prSet presAssocID="{AD8B25C1-DBBC-41C9-BFE6-6B442FA84B84}" presName="spaceRect" presStyleCnt="0"/>
      <dgm:spPr/>
    </dgm:pt>
    <dgm:pt modelId="{A0C9F5D2-AA88-496F-9BAA-EC9769275507}" type="pres">
      <dgm:prSet presAssocID="{AD8B25C1-DBBC-41C9-BFE6-6B442FA84B8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FF79F33-DC6A-4E5A-B28E-4CA23E15B49C}" type="presOf" srcId="{94852CF8-6597-40E2-B5DE-0752A4F26EE7}" destId="{1FC774ED-095F-4546-B977-E150F0DABBA0}" srcOrd="0" destOrd="0" presId="urn:microsoft.com/office/officeart/2018/2/layout/IconLabelList"/>
    <dgm:cxn modelId="{B182DF33-5ECD-4A52-9DEC-7F1ED70E5F06}" type="presOf" srcId="{78845507-2DD4-492C-8D7D-67A37AB5C42E}" destId="{48D804FF-0D86-45AD-AE06-98ADE3BFA76F}" srcOrd="0" destOrd="0" presId="urn:microsoft.com/office/officeart/2018/2/layout/IconLabelList"/>
    <dgm:cxn modelId="{78160E73-5C91-4283-92F3-A5AF6E17E097}" srcId="{78845507-2DD4-492C-8D7D-67A37AB5C42E}" destId="{94852CF8-6597-40E2-B5DE-0752A4F26EE7}" srcOrd="0" destOrd="0" parTransId="{265FF181-6D19-42ED-A1E1-AB033AF5D413}" sibTransId="{2C704F09-F2C7-4560-BA3A-AE63EB9DF0BA}"/>
    <dgm:cxn modelId="{E6C54675-2C2F-4BCB-A1C9-4DDDC5C0F1E8}" type="presOf" srcId="{AD8B25C1-DBBC-41C9-BFE6-6B442FA84B84}" destId="{A0C9F5D2-AA88-496F-9BAA-EC9769275507}" srcOrd="0" destOrd="0" presId="urn:microsoft.com/office/officeart/2018/2/layout/IconLabelList"/>
    <dgm:cxn modelId="{1D0622D9-C89E-4FAD-A601-582199EF29CE}" srcId="{78845507-2DD4-492C-8D7D-67A37AB5C42E}" destId="{AD8B25C1-DBBC-41C9-BFE6-6B442FA84B84}" srcOrd="1" destOrd="0" parTransId="{8F56DAA2-2BC0-4743-B326-5A7D2E9A995D}" sibTransId="{3FC432E8-36D6-441B-A0E4-1B84496AF070}"/>
    <dgm:cxn modelId="{56AA33CC-5344-424A-B36B-478D611D33E8}" type="presParOf" srcId="{48D804FF-0D86-45AD-AE06-98ADE3BFA76F}" destId="{2AA32F73-AE77-49B0-9E46-094214D578CB}" srcOrd="0" destOrd="0" presId="urn:microsoft.com/office/officeart/2018/2/layout/IconLabelList"/>
    <dgm:cxn modelId="{7624F52F-AC05-401E-A5CC-7E5A603D8451}" type="presParOf" srcId="{2AA32F73-AE77-49B0-9E46-094214D578CB}" destId="{DFB2089A-C9B6-44D2-B148-62DBAD3C22E1}" srcOrd="0" destOrd="0" presId="urn:microsoft.com/office/officeart/2018/2/layout/IconLabelList"/>
    <dgm:cxn modelId="{4B64DD04-23F0-420B-B48A-C10E9DA79A70}" type="presParOf" srcId="{2AA32F73-AE77-49B0-9E46-094214D578CB}" destId="{3E12AB9D-D58F-4D04-8370-79B1F0711183}" srcOrd="1" destOrd="0" presId="urn:microsoft.com/office/officeart/2018/2/layout/IconLabelList"/>
    <dgm:cxn modelId="{4F1FDAA8-0B9C-407E-8D90-73D73649D911}" type="presParOf" srcId="{2AA32F73-AE77-49B0-9E46-094214D578CB}" destId="{1FC774ED-095F-4546-B977-E150F0DABBA0}" srcOrd="2" destOrd="0" presId="urn:microsoft.com/office/officeart/2018/2/layout/IconLabelList"/>
    <dgm:cxn modelId="{31034F2A-2405-4B3C-BD0A-DA07048FF7A6}" type="presParOf" srcId="{48D804FF-0D86-45AD-AE06-98ADE3BFA76F}" destId="{CFBCD30F-F8F5-4FFA-A21C-52C30B85D857}" srcOrd="1" destOrd="0" presId="urn:microsoft.com/office/officeart/2018/2/layout/IconLabelList"/>
    <dgm:cxn modelId="{D1EAABF0-21E0-457A-8FA1-C2A843902E3E}" type="presParOf" srcId="{48D804FF-0D86-45AD-AE06-98ADE3BFA76F}" destId="{E23537CC-DE94-4800-B389-F3914053C280}" srcOrd="2" destOrd="0" presId="urn:microsoft.com/office/officeart/2018/2/layout/IconLabelList"/>
    <dgm:cxn modelId="{EEB5D699-E1DB-4597-ADEA-8146D9E035E2}" type="presParOf" srcId="{E23537CC-DE94-4800-B389-F3914053C280}" destId="{2D8B866C-99FE-497C-85E0-EE1C190F3F95}" srcOrd="0" destOrd="0" presId="urn:microsoft.com/office/officeart/2018/2/layout/IconLabelList"/>
    <dgm:cxn modelId="{D6561A84-A2F5-4596-8242-681567223628}" type="presParOf" srcId="{E23537CC-DE94-4800-B389-F3914053C280}" destId="{9DB5C2D8-CC95-4709-BAE3-6D5A5187A566}" srcOrd="1" destOrd="0" presId="urn:microsoft.com/office/officeart/2018/2/layout/IconLabelList"/>
    <dgm:cxn modelId="{CEA4F1F8-1BCB-41EB-84CD-634913F1F2D8}" type="presParOf" srcId="{E23537CC-DE94-4800-B389-F3914053C280}" destId="{A0C9F5D2-AA88-496F-9BAA-EC976927550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4F742AD-6C79-4469-B1C0-713B0DEE09C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2211C9F-AB31-43E1-B0C2-F176B89037F2}">
      <dgm:prSet/>
      <dgm:spPr/>
      <dgm:t>
        <a:bodyPr/>
        <a:lstStyle/>
        <a:p>
          <a:r>
            <a:rPr lang="en-GB"/>
            <a:t>Swimming test </a:t>
          </a:r>
          <a:endParaRPr lang="en-US"/>
        </a:p>
      </dgm:t>
    </dgm:pt>
    <dgm:pt modelId="{60749AAF-E4C3-421C-B87B-43E2F106CD42}" type="parTrans" cxnId="{E7BBC661-99D8-4C83-A22E-6AA0C9557DB4}">
      <dgm:prSet/>
      <dgm:spPr/>
      <dgm:t>
        <a:bodyPr/>
        <a:lstStyle/>
        <a:p>
          <a:endParaRPr lang="en-US"/>
        </a:p>
      </dgm:t>
    </dgm:pt>
    <dgm:pt modelId="{4B2992A4-6674-4C69-A152-4D7BB531C5AB}" type="sibTrans" cxnId="{E7BBC661-99D8-4C83-A22E-6AA0C9557DB4}">
      <dgm:prSet/>
      <dgm:spPr/>
      <dgm:t>
        <a:bodyPr/>
        <a:lstStyle/>
        <a:p>
          <a:endParaRPr lang="en-US"/>
        </a:p>
      </dgm:t>
    </dgm:pt>
    <dgm:pt modelId="{868A318D-AD1F-4EF0-AD26-DD5258209217}">
      <dgm:prSet/>
      <dgm:spPr/>
      <dgm:t>
        <a:bodyPr/>
        <a:lstStyle/>
        <a:p>
          <a:r>
            <a:rPr lang="en-GB"/>
            <a:t>Basic paddling skills</a:t>
          </a:r>
          <a:endParaRPr lang="en-US"/>
        </a:p>
      </dgm:t>
    </dgm:pt>
    <dgm:pt modelId="{2C4EFF2B-1138-4070-A4D7-D33AE100C48B}" type="parTrans" cxnId="{982FC5B8-3EE9-464D-ABC7-21C965AFD871}">
      <dgm:prSet/>
      <dgm:spPr/>
      <dgm:t>
        <a:bodyPr/>
        <a:lstStyle/>
        <a:p>
          <a:endParaRPr lang="en-US"/>
        </a:p>
      </dgm:t>
    </dgm:pt>
    <dgm:pt modelId="{3E7FAA03-63DF-4DD0-9FEF-410000066FA6}" type="sibTrans" cxnId="{982FC5B8-3EE9-464D-ABC7-21C965AFD871}">
      <dgm:prSet/>
      <dgm:spPr/>
      <dgm:t>
        <a:bodyPr/>
        <a:lstStyle/>
        <a:p>
          <a:endParaRPr lang="en-US"/>
        </a:p>
      </dgm:t>
    </dgm:pt>
    <dgm:pt modelId="{A21CDE4F-34C8-45F9-943A-3A19F83CA785}">
      <dgm:prSet/>
      <dgm:spPr/>
      <dgm:t>
        <a:bodyPr/>
        <a:lstStyle/>
        <a:p>
          <a:r>
            <a:rPr lang="en-GB"/>
            <a:t>Paddling team games</a:t>
          </a:r>
          <a:endParaRPr lang="en-US"/>
        </a:p>
      </dgm:t>
    </dgm:pt>
    <dgm:pt modelId="{C72CD25B-B9FB-4777-B871-E441321CEF16}" type="parTrans" cxnId="{F9B8CFDD-2A85-43BE-8372-95A13B052C08}">
      <dgm:prSet/>
      <dgm:spPr/>
      <dgm:t>
        <a:bodyPr/>
        <a:lstStyle/>
        <a:p>
          <a:endParaRPr lang="en-US"/>
        </a:p>
      </dgm:t>
    </dgm:pt>
    <dgm:pt modelId="{8BA0B846-4F15-49A6-A572-EE92719855F3}" type="sibTrans" cxnId="{F9B8CFDD-2A85-43BE-8372-95A13B052C08}">
      <dgm:prSet/>
      <dgm:spPr/>
      <dgm:t>
        <a:bodyPr/>
        <a:lstStyle/>
        <a:p>
          <a:endParaRPr lang="en-US"/>
        </a:p>
      </dgm:t>
    </dgm:pt>
    <dgm:pt modelId="{DCDBEF5C-47DB-4791-9511-34B00D06F603}" type="pres">
      <dgm:prSet presAssocID="{E4F742AD-6C79-4469-B1C0-713B0DEE09CD}" presName="root" presStyleCnt="0">
        <dgm:presLayoutVars>
          <dgm:dir/>
          <dgm:resizeHandles val="exact"/>
        </dgm:presLayoutVars>
      </dgm:prSet>
      <dgm:spPr/>
    </dgm:pt>
    <dgm:pt modelId="{A6BD85E7-BDD0-4DB6-861E-CC4C0482736A}" type="pres">
      <dgm:prSet presAssocID="{32211C9F-AB31-43E1-B0C2-F176B89037F2}" presName="compNode" presStyleCnt="0"/>
      <dgm:spPr/>
    </dgm:pt>
    <dgm:pt modelId="{537B90FA-86E0-4135-8C17-325AD122C558}" type="pres">
      <dgm:prSet presAssocID="{32211C9F-AB31-43E1-B0C2-F176B89037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wimming"/>
        </a:ext>
      </dgm:extLst>
    </dgm:pt>
    <dgm:pt modelId="{80E976C7-2CD0-4D16-AE40-DE9379D11560}" type="pres">
      <dgm:prSet presAssocID="{32211C9F-AB31-43E1-B0C2-F176B89037F2}" presName="spaceRect" presStyleCnt="0"/>
      <dgm:spPr/>
    </dgm:pt>
    <dgm:pt modelId="{DAF2C69F-CB79-45C1-B4FE-BEB152BB72D7}" type="pres">
      <dgm:prSet presAssocID="{32211C9F-AB31-43E1-B0C2-F176B89037F2}" presName="textRect" presStyleLbl="revTx" presStyleIdx="0" presStyleCnt="3">
        <dgm:presLayoutVars>
          <dgm:chMax val="1"/>
          <dgm:chPref val="1"/>
        </dgm:presLayoutVars>
      </dgm:prSet>
      <dgm:spPr/>
    </dgm:pt>
    <dgm:pt modelId="{9CB5A0DE-E085-4D54-B7BD-92C4493598D5}" type="pres">
      <dgm:prSet presAssocID="{4B2992A4-6674-4C69-A152-4D7BB531C5AB}" presName="sibTrans" presStyleCnt="0"/>
      <dgm:spPr/>
    </dgm:pt>
    <dgm:pt modelId="{480D8F14-9BA9-4181-945F-ED856277E744}" type="pres">
      <dgm:prSet presAssocID="{868A318D-AD1F-4EF0-AD26-DD5258209217}" presName="compNode" presStyleCnt="0"/>
      <dgm:spPr/>
    </dgm:pt>
    <dgm:pt modelId="{237CD909-CBE5-41CD-9493-8C56F7AA2766}" type="pres">
      <dgm:prSet presAssocID="{868A318D-AD1F-4EF0-AD26-DD525820921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AAD068B5-820E-4026-8A75-0502CD7059B9}" type="pres">
      <dgm:prSet presAssocID="{868A318D-AD1F-4EF0-AD26-DD5258209217}" presName="spaceRect" presStyleCnt="0"/>
      <dgm:spPr/>
    </dgm:pt>
    <dgm:pt modelId="{DFCFCBC1-CD65-45DE-882A-1BCCB4944780}" type="pres">
      <dgm:prSet presAssocID="{868A318D-AD1F-4EF0-AD26-DD5258209217}" presName="textRect" presStyleLbl="revTx" presStyleIdx="1" presStyleCnt="3">
        <dgm:presLayoutVars>
          <dgm:chMax val="1"/>
          <dgm:chPref val="1"/>
        </dgm:presLayoutVars>
      </dgm:prSet>
      <dgm:spPr/>
    </dgm:pt>
    <dgm:pt modelId="{55FDF819-CE86-4978-9779-FB814CB8E0F2}" type="pres">
      <dgm:prSet presAssocID="{3E7FAA03-63DF-4DD0-9FEF-410000066FA6}" presName="sibTrans" presStyleCnt="0"/>
      <dgm:spPr/>
    </dgm:pt>
    <dgm:pt modelId="{FBEBF8CE-903F-4C6D-904F-306586432365}" type="pres">
      <dgm:prSet presAssocID="{A21CDE4F-34C8-45F9-943A-3A19F83CA785}" presName="compNode" presStyleCnt="0"/>
      <dgm:spPr/>
    </dgm:pt>
    <dgm:pt modelId="{0DE1A06E-A7C5-4063-A14C-D0AC7DAA1351}" type="pres">
      <dgm:prSet presAssocID="{A21CDE4F-34C8-45F9-943A-3A19F83CA78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9349C7F1-4777-4DEE-A446-9716D4C34669}" type="pres">
      <dgm:prSet presAssocID="{A21CDE4F-34C8-45F9-943A-3A19F83CA785}" presName="spaceRect" presStyleCnt="0"/>
      <dgm:spPr/>
    </dgm:pt>
    <dgm:pt modelId="{A298852C-3320-4A34-A458-9091A2CCFC03}" type="pres">
      <dgm:prSet presAssocID="{A21CDE4F-34C8-45F9-943A-3A19F83CA78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7BBC661-99D8-4C83-A22E-6AA0C9557DB4}" srcId="{E4F742AD-6C79-4469-B1C0-713B0DEE09CD}" destId="{32211C9F-AB31-43E1-B0C2-F176B89037F2}" srcOrd="0" destOrd="0" parTransId="{60749AAF-E4C3-421C-B87B-43E2F106CD42}" sibTransId="{4B2992A4-6674-4C69-A152-4D7BB531C5AB}"/>
    <dgm:cxn modelId="{49C4134E-5840-4DBC-85CD-700ADDA35375}" type="presOf" srcId="{868A318D-AD1F-4EF0-AD26-DD5258209217}" destId="{DFCFCBC1-CD65-45DE-882A-1BCCB4944780}" srcOrd="0" destOrd="0" presId="urn:microsoft.com/office/officeart/2018/2/layout/IconLabelList"/>
    <dgm:cxn modelId="{7D865BB5-C62C-405C-8646-20BEEE119CCD}" type="presOf" srcId="{32211C9F-AB31-43E1-B0C2-F176B89037F2}" destId="{DAF2C69F-CB79-45C1-B4FE-BEB152BB72D7}" srcOrd="0" destOrd="0" presId="urn:microsoft.com/office/officeart/2018/2/layout/IconLabelList"/>
    <dgm:cxn modelId="{982FC5B8-3EE9-464D-ABC7-21C965AFD871}" srcId="{E4F742AD-6C79-4469-B1C0-713B0DEE09CD}" destId="{868A318D-AD1F-4EF0-AD26-DD5258209217}" srcOrd="1" destOrd="0" parTransId="{2C4EFF2B-1138-4070-A4D7-D33AE100C48B}" sibTransId="{3E7FAA03-63DF-4DD0-9FEF-410000066FA6}"/>
    <dgm:cxn modelId="{F9B8CFDD-2A85-43BE-8372-95A13B052C08}" srcId="{E4F742AD-6C79-4469-B1C0-713B0DEE09CD}" destId="{A21CDE4F-34C8-45F9-943A-3A19F83CA785}" srcOrd="2" destOrd="0" parTransId="{C72CD25B-B9FB-4777-B871-E441321CEF16}" sibTransId="{8BA0B846-4F15-49A6-A572-EE92719855F3}"/>
    <dgm:cxn modelId="{A5BC23E1-C445-4B18-A265-1C03A6E83BBB}" type="presOf" srcId="{E4F742AD-6C79-4469-B1C0-713B0DEE09CD}" destId="{DCDBEF5C-47DB-4791-9511-34B00D06F603}" srcOrd="0" destOrd="0" presId="urn:microsoft.com/office/officeart/2018/2/layout/IconLabelList"/>
    <dgm:cxn modelId="{7FEED0FA-4212-4E4C-9F73-CA2135C24354}" type="presOf" srcId="{A21CDE4F-34C8-45F9-943A-3A19F83CA785}" destId="{A298852C-3320-4A34-A458-9091A2CCFC03}" srcOrd="0" destOrd="0" presId="urn:microsoft.com/office/officeart/2018/2/layout/IconLabelList"/>
    <dgm:cxn modelId="{6CBE8BA3-600C-4729-A737-2B608D2524C0}" type="presParOf" srcId="{DCDBEF5C-47DB-4791-9511-34B00D06F603}" destId="{A6BD85E7-BDD0-4DB6-861E-CC4C0482736A}" srcOrd="0" destOrd="0" presId="urn:microsoft.com/office/officeart/2018/2/layout/IconLabelList"/>
    <dgm:cxn modelId="{3A0DA025-420C-496C-91CF-D8ACFC36A1D7}" type="presParOf" srcId="{A6BD85E7-BDD0-4DB6-861E-CC4C0482736A}" destId="{537B90FA-86E0-4135-8C17-325AD122C558}" srcOrd="0" destOrd="0" presId="urn:microsoft.com/office/officeart/2018/2/layout/IconLabelList"/>
    <dgm:cxn modelId="{09D8B47A-0CB2-4DC3-94E1-A9EB63F7A9CB}" type="presParOf" srcId="{A6BD85E7-BDD0-4DB6-861E-CC4C0482736A}" destId="{80E976C7-2CD0-4D16-AE40-DE9379D11560}" srcOrd="1" destOrd="0" presId="urn:microsoft.com/office/officeart/2018/2/layout/IconLabelList"/>
    <dgm:cxn modelId="{116ABC09-A053-4EF2-B817-D7B7847EDD65}" type="presParOf" srcId="{A6BD85E7-BDD0-4DB6-861E-CC4C0482736A}" destId="{DAF2C69F-CB79-45C1-B4FE-BEB152BB72D7}" srcOrd="2" destOrd="0" presId="urn:microsoft.com/office/officeart/2018/2/layout/IconLabelList"/>
    <dgm:cxn modelId="{2C310805-957F-4F47-8348-8DC40482763B}" type="presParOf" srcId="{DCDBEF5C-47DB-4791-9511-34B00D06F603}" destId="{9CB5A0DE-E085-4D54-B7BD-92C4493598D5}" srcOrd="1" destOrd="0" presId="urn:microsoft.com/office/officeart/2018/2/layout/IconLabelList"/>
    <dgm:cxn modelId="{8F566B22-5BA2-4556-864D-7F9EF4B1E91D}" type="presParOf" srcId="{DCDBEF5C-47DB-4791-9511-34B00D06F603}" destId="{480D8F14-9BA9-4181-945F-ED856277E744}" srcOrd="2" destOrd="0" presId="urn:microsoft.com/office/officeart/2018/2/layout/IconLabelList"/>
    <dgm:cxn modelId="{1784E3DE-702C-48D1-B362-629BFCF97D52}" type="presParOf" srcId="{480D8F14-9BA9-4181-945F-ED856277E744}" destId="{237CD909-CBE5-41CD-9493-8C56F7AA2766}" srcOrd="0" destOrd="0" presId="urn:microsoft.com/office/officeart/2018/2/layout/IconLabelList"/>
    <dgm:cxn modelId="{87257683-AE9C-430B-85B6-01EE33F05096}" type="presParOf" srcId="{480D8F14-9BA9-4181-945F-ED856277E744}" destId="{AAD068B5-820E-4026-8A75-0502CD7059B9}" srcOrd="1" destOrd="0" presId="urn:microsoft.com/office/officeart/2018/2/layout/IconLabelList"/>
    <dgm:cxn modelId="{5D49B05D-2F55-4EA8-947A-40D508B4B517}" type="presParOf" srcId="{480D8F14-9BA9-4181-945F-ED856277E744}" destId="{DFCFCBC1-CD65-45DE-882A-1BCCB4944780}" srcOrd="2" destOrd="0" presId="urn:microsoft.com/office/officeart/2018/2/layout/IconLabelList"/>
    <dgm:cxn modelId="{E24F6DBC-ECE9-4533-A29B-358A7FA678FA}" type="presParOf" srcId="{DCDBEF5C-47DB-4791-9511-34B00D06F603}" destId="{55FDF819-CE86-4978-9779-FB814CB8E0F2}" srcOrd="3" destOrd="0" presId="urn:microsoft.com/office/officeart/2018/2/layout/IconLabelList"/>
    <dgm:cxn modelId="{35C4BA48-189A-484A-AA74-A406AAB43E0E}" type="presParOf" srcId="{DCDBEF5C-47DB-4791-9511-34B00D06F603}" destId="{FBEBF8CE-903F-4C6D-904F-306586432365}" srcOrd="4" destOrd="0" presId="urn:microsoft.com/office/officeart/2018/2/layout/IconLabelList"/>
    <dgm:cxn modelId="{760E31E2-C97C-4E71-9BA6-91B0F22DBDE4}" type="presParOf" srcId="{FBEBF8CE-903F-4C6D-904F-306586432365}" destId="{0DE1A06E-A7C5-4063-A14C-D0AC7DAA1351}" srcOrd="0" destOrd="0" presId="urn:microsoft.com/office/officeart/2018/2/layout/IconLabelList"/>
    <dgm:cxn modelId="{9E3EF610-21DF-4E61-A294-6C2149675610}" type="presParOf" srcId="{FBEBF8CE-903F-4C6D-904F-306586432365}" destId="{9349C7F1-4777-4DEE-A446-9716D4C34669}" srcOrd="1" destOrd="0" presId="urn:microsoft.com/office/officeart/2018/2/layout/IconLabelList"/>
    <dgm:cxn modelId="{54C684F0-67AF-47BE-8606-F7B4C94645F5}" type="presParOf" srcId="{FBEBF8CE-903F-4C6D-904F-306586432365}" destId="{A298852C-3320-4A34-A458-9091A2CCFC0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DCBE482-DB4D-4DBF-B7B8-85709DEB2B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0EE3260-C771-4ED8-84A8-ED45D722CD4A}">
      <dgm:prSet/>
      <dgm:spPr/>
      <dgm:t>
        <a:bodyPr/>
        <a:lstStyle/>
        <a:p>
          <a:r>
            <a:rPr lang="en-GB"/>
            <a:t>Pulling everything together from the previous sessions</a:t>
          </a:r>
          <a:endParaRPr lang="en-US"/>
        </a:p>
      </dgm:t>
    </dgm:pt>
    <dgm:pt modelId="{8443E626-D5EA-4286-8E56-1541B214E779}" type="parTrans" cxnId="{D716A01F-0F80-43E0-9BA4-84F4C9454F33}">
      <dgm:prSet/>
      <dgm:spPr/>
      <dgm:t>
        <a:bodyPr/>
        <a:lstStyle/>
        <a:p>
          <a:endParaRPr lang="en-US"/>
        </a:p>
      </dgm:t>
    </dgm:pt>
    <dgm:pt modelId="{91730864-ECE6-4F12-AC31-C173E85DD512}" type="sibTrans" cxnId="{D716A01F-0F80-43E0-9BA4-84F4C9454F33}">
      <dgm:prSet/>
      <dgm:spPr/>
      <dgm:t>
        <a:bodyPr/>
        <a:lstStyle/>
        <a:p>
          <a:endParaRPr lang="en-US"/>
        </a:p>
      </dgm:t>
    </dgm:pt>
    <dgm:pt modelId="{9E77EB7D-631B-4E0A-969C-A06CEF573497}">
      <dgm:prSet/>
      <dgm:spPr/>
      <dgm:t>
        <a:bodyPr/>
        <a:lstStyle/>
        <a:p>
          <a:r>
            <a:rPr lang="en-GB"/>
            <a:t>A sense of challenge and competition</a:t>
          </a:r>
          <a:endParaRPr lang="en-US"/>
        </a:p>
      </dgm:t>
    </dgm:pt>
    <dgm:pt modelId="{072F604D-FA85-46A7-A6D7-3EC6DADC1A16}" type="parTrans" cxnId="{9A4A494D-96A6-49C4-8C86-0A28A1890598}">
      <dgm:prSet/>
      <dgm:spPr/>
      <dgm:t>
        <a:bodyPr/>
        <a:lstStyle/>
        <a:p>
          <a:endParaRPr lang="en-US"/>
        </a:p>
      </dgm:t>
    </dgm:pt>
    <dgm:pt modelId="{683B3F0D-B663-4830-8256-0743D9710768}" type="sibTrans" cxnId="{9A4A494D-96A6-49C4-8C86-0A28A1890598}">
      <dgm:prSet/>
      <dgm:spPr/>
      <dgm:t>
        <a:bodyPr/>
        <a:lstStyle/>
        <a:p>
          <a:endParaRPr lang="en-US"/>
        </a:p>
      </dgm:t>
    </dgm:pt>
    <dgm:pt modelId="{03B16BDF-16A3-4CD4-87FD-B0C0856263B4}">
      <dgm:prSet/>
      <dgm:spPr/>
      <dgm:t>
        <a:bodyPr/>
        <a:lstStyle/>
        <a:p>
          <a:r>
            <a:rPr lang="en-GB"/>
            <a:t>Each team must complete the advanced adventure activity  </a:t>
          </a:r>
          <a:endParaRPr lang="en-US"/>
        </a:p>
      </dgm:t>
    </dgm:pt>
    <dgm:pt modelId="{524552C4-CA48-4625-B488-21C502BEBC30}" type="parTrans" cxnId="{51F26DA2-5CA7-49F2-91B3-5E4C85017775}">
      <dgm:prSet/>
      <dgm:spPr/>
      <dgm:t>
        <a:bodyPr/>
        <a:lstStyle/>
        <a:p>
          <a:endParaRPr lang="en-US"/>
        </a:p>
      </dgm:t>
    </dgm:pt>
    <dgm:pt modelId="{DF3D6B06-EC54-4178-86A6-B0067973F2CA}" type="sibTrans" cxnId="{51F26DA2-5CA7-49F2-91B3-5E4C85017775}">
      <dgm:prSet/>
      <dgm:spPr/>
      <dgm:t>
        <a:bodyPr/>
        <a:lstStyle/>
        <a:p>
          <a:endParaRPr lang="en-US"/>
        </a:p>
      </dgm:t>
    </dgm:pt>
    <dgm:pt modelId="{C3348662-2F37-414C-94DE-425950FB1BF1}" type="pres">
      <dgm:prSet presAssocID="{EDCBE482-DB4D-4DBF-B7B8-85709DEB2B3A}" presName="root" presStyleCnt="0">
        <dgm:presLayoutVars>
          <dgm:dir/>
          <dgm:resizeHandles val="exact"/>
        </dgm:presLayoutVars>
      </dgm:prSet>
      <dgm:spPr/>
    </dgm:pt>
    <dgm:pt modelId="{CDCB721A-9469-4378-9677-E130A7E17DE0}" type="pres">
      <dgm:prSet presAssocID="{10EE3260-C771-4ED8-84A8-ED45D722CD4A}" presName="compNode" presStyleCnt="0"/>
      <dgm:spPr/>
    </dgm:pt>
    <dgm:pt modelId="{4116B590-2654-443C-869B-EBDFE362990E}" type="pres">
      <dgm:prSet presAssocID="{10EE3260-C771-4ED8-84A8-ED45D722CD4A}" presName="bgRect" presStyleLbl="bgShp" presStyleIdx="0" presStyleCnt="3"/>
      <dgm:spPr/>
    </dgm:pt>
    <dgm:pt modelId="{79F59D7E-E246-4FFF-9C92-C4E0BF22113C}" type="pres">
      <dgm:prSet presAssocID="{10EE3260-C771-4ED8-84A8-ED45D722CD4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1E66467-ACD0-4A63-A0E1-70E67A0108F5}" type="pres">
      <dgm:prSet presAssocID="{10EE3260-C771-4ED8-84A8-ED45D722CD4A}" presName="spaceRect" presStyleCnt="0"/>
      <dgm:spPr/>
    </dgm:pt>
    <dgm:pt modelId="{5F1ECF33-5BB2-4E4B-8284-B97FE227244B}" type="pres">
      <dgm:prSet presAssocID="{10EE3260-C771-4ED8-84A8-ED45D722CD4A}" presName="parTx" presStyleLbl="revTx" presStyleIdx="0" presStyleCnt="3">
        <dgm:presLayoutVars>
          <dgm:chMax val="0"/>
          <dgm:chPref val="0"/>
        </dgm:presLayoutVars>
      </dgm:prSet>
      <dgm:spPr/>
    </dgm:pt>
    <dgm:pt modelId="{9558F6D1-5CCE-4C2C-A9E8-9E39D723CAE2}" type="pres">
      <dgm:prSet presAssocID="{91730864-ECE6-4F12-AC31-C173E85DD512}" presName="sibTrans" presStyleCnt="0"/>
      <dgm:spPr/>
    </dgm:pt>
    <dgm:pt modelId="{6AF2DB16-959C-49F5-B66D-60E96629B370}" type="pres">
      <dgm:prSet presAssocID="{9E77EB7D-631B-4E0A-969C-A06CEF573497}" presName="compNode" presStyleCnt="0"/>
      <dgm:spPr/>
    </dgm:pt>
    <dgm:pt modelId="{5E0D1A39-CE20-477B-BB20-C35D4EE5C7FE}" type="pres">
      <dgm:prSet presAssocID="{9E77EB7D-631B-4E0A-969C-A06CEF573497}" presName="bgRect" presStyleLbl="bgShp" presStyleIdx="1" presStyleCnt="3"/>
      <dgm:spPr/>
    </dgm:pt>
    <dgm:pt modelId="{CF4F391C-FCB8-4CD3-B8EF-BDD0AC0D10E2}" type="pres">
      <dgm:prSet presAssocID="{9E77EB7D-631B-4E0A-969C-A06CEF57349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9358C108-196B-418F-BD5C-0D9C94AD3CFF}" type="pres">
      <dgm:prSet presAssocID="{9E77EB7D-631B-4E0A-969C-A06CEF573497}" presName="spaceRect" presStyleCnt="0"/>
      <dgm:spPr/>
    </dgm:pt>
    <dgm:pt modelId="{040D1EFC-9089-4C9F-A635-BD634CC632AF}" type="pres">
      <dgm:prSet presAssocID="{9E77EB7D-631B-4E0A-969C-A06CEF573497}" presName="parTx" presStyleLbl="revTx" presStyleIdx="1" presStyleCnt="3">
        <dgm:presLayoutVars>
          <dgm:chMax val="0"/>
          <dgm:chPref val="0"/>
        </dgm:presLayoutVars>
      </dgm:prSet>
      <dgm:spPr/>
    </dgm:pt>
    <dgm:pt modelId="{CD838CDE-B988-4925-ACAC-A9FF11A74D91}" type="pres">
      <dgm:prSet presAssocID="{683B3F0D-B663-4830-8256-0743D9710768}" presName="sibTrans" presStyleCnt="0"/>
      <dgm:spPr/>
    </dgm:pt>
    <dgm:pt modelId="{8F2F47C6-CA31-4FDD-B7CD-2DAB4D356275}" type="pres">
      <dgm:prSet presAssocID="{03B16BDF-16A3-4CD4-87FD-B0C0856263B4}" presName="compNode" presStyleCnt="0"/>
      <dgm:spPr/>
    </dgm:pt>
    <dgm:pt modelId="{379B096E-32CC-4AD7-9456-A9C37D2D7322}" type="pres">
      <dgm:prSet presAssocID="{03B16BDF-16A3-4CD4-87FD-B0C0856263B4}" presName="bgRect" presStyleLbl="bgShp" presStyleIdx="2" presStyleCnt="3"/>
      <dgm:spPr/>
    </dgm:pt>
    <dgm:pt modelId="{4E625CB8-0770-47D4-B0FE-72B916606292}" type="pres">
      <dgm:prSet presAssocID="{03B16BDF-16A3-4CD4-87FD-B0C0856263B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40012178-2724-4479-95FD-140223B9FC3A}" type="pres">
      <dgm:prSet presAssocID="{03B16BDF-16A3-4CD4-87FD-B0C0856263B4}" presName="spaceRect" presStyleCnt="0"/>
      <dgm:spPr/>
    </dgm:pt>
    <dgm:pt modelId="{16F4E30F-CDE8-44D2-8838-A5D99A3DAE31}" type="pres">
      <dgm:prSet presAssocID="{03B16BDF-16A3-4CD4-87FD-B0C0856263B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5D99F0D-7BD7-47B0-891B-FA615E733F67}" type="presOf" srcId="{03B16BDF-16A3-4CD4-87FD-B0C0856263B4}" destId="{16F4E30F-CDE8-44D2-8838-A5D99A3DAE31}" srcOrd="0" destOrd="0" presId="urn:microsoft.com/office/officeart/2018/2/layout/IconVerticalSolidList"/>
    <dgm:cxn modelId="{D716A01F-0F80-43E0-9BA4-84F4C9454F33}" srcId="{EDCBE482-DB4D-4DBF-B7B8-85709DEB2B3A}" destId="{10EE3260-C771-4ED8-84A8-ED45D722CD4A}" srcOrd="0" destOrd="0" parTransId="{8443E626-D5EA-4286-8E56-1541B214E779}" sibTransId="{91730864-ECE6-4F12-AC31-C173E85DD512}"/>
    <dgm:cxn modelId="{370C9C48-3B24-4268-8F3B-B895018350FB}" type="presOf" srcId="{EDCBE482-DB4D-4DBF-B7B8-85709DEB2B3A}" destId="{C3348662-2F37-414C-94DE-425950FB1BF1}" srcOrd="0" destOrd="0" presId="urn:microsoft.com/office/officeart/2018/2/layout/IconVerticalSolidList"/>
    <dgm:cxn modelId="{9A4A494D-96A6-49C4-8C86-0A28A1890598}" srcId="{EDCBE482-DB4D-4DBF-B7B8-85709DEB2B3A}" destId="{9E77EB7D-631B-4E0A-969C-A06CEF573497}" srcOrd="1" destOrd="0" parTransId="{072F604D-FA85-46A7-A6D7-3EC6DADC1A16}" sibTransId="{683B3F0D-B663-4830-8256-0743D9710768}"/>
    <dgm:cxn modelId="{494F7372-6E25-4948-8109-9F57261F58AF}" type="presOf" srcId="{9E77EB7D-631B-4E0A-969C-A06CEF573497}" destId="{040D1EFC-9089-4C9F-A635-BD634CC632AF}" srcOrd="0" destOrd="0" presId="urn:microsoft.com/office/officeart/2018/2/layout/IconVerticalSolidList"/>
    <dgm:cxn modelId="{F2FD3259-B25C-4FD5-9D3B-C58944B3719B}" type="presOf" srcId="{10EE3260-C771-4ED8-84A8-ED45D722CD4A}" destId="{5F1ECF33-5BB2-4E4B-8284-B97FE227244B}" srcOrd="0" destOrd="0" presId="urn:microsoft.com/office/officeart/2018/2/layout/IconVerticalSolidList"/>
    <dgm:cxn modelId="{51F26DA2-5CA7-49F2-91B3-5E4C85017775}" srcId="{EDCBE482-DB4D-4DBF-B7B8-85709DEB2B3A}" destId="{03B16BDF-16A3-4CD4-87FD-B0C0856263B4}" srcOrd="2" destOrd="0" parTransId="{524552C4-CA48-4625-B488-21C502BEBC30}" sibTransId="{DF3D6B06-EC54-4178-86A6-B0067973F2CA}"/>
    <dgm:cxn modelId="{867AA133-1DD6-40D8-86D3-C73A315EE5D7}" type="presParOf" srcId="{C3348662-2F37-414C-94DE-425950FB1BF1}" destId="{CDCB721A-9469-4378-9677-E130A7E17DE0}" srcOrd="0" destOrd="0" presId="urn:microsoft.com/office/officeart/2018/2/layout/IconVerticalSolidList"/>
    <dgm:cxn modelId="{E32E91B8-D52B-4F2C-A053-9B9F3D992A96}" type="presParOf" srcId="{CDCB721A-9469-4378-9677-E130A7E17DE0}" destId="{4116B590-2654-443C-869B-EBDFE362990E}" srcOrd="0" destOrd="0" presId="urn:microsoft.com/office/officeart/2018/2/layout/IconVerticalSolidList"/>
    <dgm:cxn modelId="{D90BB236-4A3B-4397-882B-30C589DE78AC}" type="presParOf" srcId="{CDCB721A-9469-4378-9677-E130A7E17DE0}" destId="{79F59D7E-E246-4FFF-9C92-C4E0BF22113C}" srcOrd="1" destOrd="0" presId="urn:microsoft.com/office/officeart/2018/2/layout/IconVerticalSolidList"/>
    <dgm:cxn modelId="{0B92AA37-A84A-4158-98B1-1CDF8B00079D}" type="presParOf" srcId="{CDCB721A-9469-4378-9677-E130A7E17DE0}" destId="{E1E66467-ACD0-4A63-A0E1-70E67A0108F5}" srcOrd="2" destOrd="0" presId="urn:microsoft.com/office/officeart/2018/2/layout/IconVerticalSolidList"/>
    <dgm:cxn modelId="{8CB710AB-5660-45B0-B91D-3D7F14F8D567}" type="presParOf" srcId="{CDCB721A-9469-4378-9677-E130A7E17DE0}" destId="{5F1ECF33-5BB2-4E4B-8284-B97FE227244B}" srcOrd="3" destOrd="0" presId="urn:microsoft.com/office/officeart/2018/2/layout/IconVerticalSolidList"/>
    <dgm:cxn modelId="{B0BB6E28-EA54-4273-B18F-2C10F166144A}" type="presParOf" srcId="{C3348662-2F37-414C-94DE-425950FB1BF1}" destId="{9558F6D1-5CCE-4C2C-A9E8-9E39D723CAE2}" srcOrd="1" destOrd="0" presId="urn:microsoft.com/office/officeart/2018/2/layout/IconVerticalSolidList"/>
    <dgm:cxn modelId="{5C7C84C8-6F44-4D25-8F65-AF8EB0BBDB53}" type="presParOf" srcId="{C3348662-2F37-414C-94DE-425950FB1BF1}" destId="{6AF2DB16-959C-49F5-B66D-60E96629B370}" srcOrd="2" destOrd="0" presId="urn:microsoft.com/office/officeart/2018/2/layout/IconVerticalSolidList"/>
    <dgm:cxn modelId="{AD2ECAFF-0408-459E-85E7-19EEFD6AAC9E}" type="presParOf" srcId="{6AF2DB16-959C-49F5-B66D-60E96629B370}" destId="{5E0D1A39-CE20-477B-BB20-C35D4EE5C7FE}" srcOrd="0" destOrd="0" presId="urn:microsoft.com/office/officeart/2018/2/layout/IconVerticalSolidList"/>
    <dgm:cxn modelId="{B4AAD08F-0518-458C-B47A-4EA624DED4ED}" type="presParOf" srcId="{6AF2DB16-959C-49F5-B66D-60E96629B370}" destId="{CF4F391C-FCB8-4CD3-B8EF-BDD0AC0D10E2}" srcOrd="1" destOrd="0" presId="urn:microsoft.com/office/officeart/2018/2/layout/IconVerticalSolidList"/>
    <dgm:cxn modelId="{5D62180C-4D86-44D0-9CD0-B371AA9BFC4C}" type="presParOf" srcId="{6AF2DB16-959C-49F5-B66D-60E96629B370}" destId="{9358C108-196B-418F-BD5C-0D9C94AD3CFF}" srcOrd="2" destOrd="0" presId="urn:microsoft.com/office/officeart/2018/2/layout/IconVerticalSolidList"/>
    <dgm:cxn modelId="{1850F001-A7BC-4B9B-83E6-3EE7672F606F}" type="presParOf" srcId="{6AF2DB16-959C-49F5-B66D-60E96629B370}" destId="{040D1EFC-9089-4C9F-A635-BD634CC632AF}" srcOrd="3" destOrd="0" presId="urn:microsoft.com/office/officeart/2018/2/layout/IconVerticalSolidList"/>
    <dgm:cxn modelId="{0B861671-F045-4FF7-A680-D55863D68169}" type="presParOf" srcId="{C3348662-2F37-414C-94DE-425950FB1BF1}" destId="{CD838CDE-B988-4925-ACAC-A9FF11A74D91}" srcOrd="3" destOrd="0" presId="urn:microsoft.com/office/officeart/2018/2/layout/IconVerticalSolidList"/>
    <dgm:cxn modelId="{90BF9F41-F316-4899-A599-19DA299CCC9E}" type="presParOf" srcId="{C3348662-2F37-414C-94DE-425950FB1BF1}" destId="{8F2F47C6-CA31-4FDD-B7CD-2DAB4D356275}" srcOrd="4" destOrd="0" presId="urn:microsoft.com/office/officeart/2018/2/layout/IconVerticalSolidList"/>
    <dgm:cxn modelId="{384135D6-973F-43B9-ADFA-0061CEACB417}" type="presParOf" srcId="{8F2F47C6-CA31-4FDD-B7CD-2DAB4D356275}" destId="{379B096E-32CC-4AD7-9456-A9C37D2D7322}" srcOrd="0" destOrd="0" presId="urn:microsoft.com/office/officeart/2018/2/layout/IconVerticalSolidList"/>
    <dgm:cxn modelId="{CE342884-35C0-4621-B0AF-57D7AE9BB15B}" type="presParOf" srcId="{8F2F47C6-CA31-4FDD-B7CD-2DAB4D356275}" destId="{4E625CB8-0770-47D4-B0FE-72B916606292}" srcOrd="1" destOrd="0" presId="urn:microsoft.com/office/officeart/2018/2/layout/IconVerticalSolidList"/>
    <dgm:cxn modelId="{C1534511-4291-4C91-B202-6DD5E8C57B0C}" type="presParOf" srcId="{8F2F47C6-CA31-4FDD-B7CD-2DAB4D356275}" destId="{40012178-2724-4479-95FD-140223B9FC3A}" srcOrd="2" destOrd="0" presId="urn:microsoft.com/office/officeart/2018/2/layout/IconVerticalSolidList"/>
    <dgm:cxn modelId="{6EE96EED-6465-42FA-AF13-01619C05E77C}" type="presParOf" srcId="{8F2F47C6-CA31-4FDD-B7CD-2DAB4D356275}" destId="{16F4E30F-CDE8-44D2-8838-A5D99A3DAE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4EA8F2B-133C-498A-AA7B-38AAE6D1BBB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CE71AE-5AE3-4F5B-9F31-1EE494B464F7}">
      <dgm:prSet/>
      <dgm:spPr/>
      <dgm:t>
        <a:bodyPr/>
        <a:lstStyle/>
        <a:p>
          <a:r>
            <a:rPr lang="en-GB"/>
            <a:t>Time for reflection</a:t>
          </a:r>
          <a:endParaRPr lang="en-US"/>
        </a:p>
      </dgm:t>
    </dgm:pt>
    <dgm:pt modelId="{A70558FC-C466-4A26-9B21-9C5ACD1B4F61}" type="parTrans" cxnId="{2BD7CB8F-9848-41C8-98CC-2B32AE89FB55}">
      <dgm:prSet/>
      <dgm:spPr/>
      <dgm:t>
        <a:bodyPr/>
        <a:lstStyle/>
        <a:p>
          <a:endParaRPr lang="en-US"/>
        </a:p>
      </dgm:t>
    </dgm:pt>
    <dgm:pt modelId="{4612CA4A-1F1E-403E-8FF8-B7B7976A553F}" type="sibTrans" cxnId="{2BD7CB8F-9848-41C8-98CC-2B32AE89FB55}">
      <dgm:prSet/>
      <dgm:spPr/>
      <dgm:t>
        <a:bodyPr/>
        <a:lstStyle/>
        <a:p>
          <a:endParaRPr lang="en-US"/>
        </a:p>
      </dgm:t>
    </dgm:pt>
    <dgm:pt modelId="{244964BD-32EA-4ABA-A223-F757BA8B5314}">
      <dgm:prSet/>
      <dgm:spPr/>
      <dgm:t>
        <a:bodyPr/>
        <a:lstStyle/>
        <a:p>
          <a:r>
            <a:rPr lang="en-GB"/>
            <a:t>What did the students like or dislike about the unit of work?</a:t>
          </a:r>
          <a:endParaRPr lang="en-US"/>
        </a:p>
      </dgm:t>
    </dgm:pt>
    <dgm:pt modelId="{E20B096B-4E77-4EA8-90F5-9294F37FD894}" type="parTrans" cxnId="{7525C0CF-B630-407B-A98A-BE89DA9AA478}">
      <dgm:prSet/>
      <dgm:spPr/>
      <dgm:t>
        <a:bodyPr/>
        <a:lstStyle/>
        <a:p>
          <a:endParaRPr lang="en-US"/>
        </a:p>
      </dgm:t>
    </dgm:pt>
    <dgm:pt modelId="{52632625-67D4-438F-97C6-3DF1EA0F608D}" type="sibTrans" cxnId="{7525C0CF-B630-407B-A98A-BE89DA9AA478}">
      <dgm:prSet/>
      <dgm:spPr/>
      <dgm:t>
        <a:bodyPr/>
        <a:lstStyle/>
        <a:p>
          <a:endParaRPr lang="en-US"/>
        </a:p>
      </dgm:t>
    </dgm:pt>
    <dgm:pt modelId="{6A444DCD-84CD-45F2-8B02-91C96FFAB71A}">
      <dgm:prSet/>
      <dgm:spPr/>
      <dgm:t>
        <a:bodyPr/>
        <a:lstStyle/>
        <a:p>
          <a:r>
            <a:rPr lang="en-GB"/>
            <a:t>What knowledge did students gain from the unit of work?</a:t>
          </a:r>
          <a:endParaRPr lang="en-US"/>
        </a:p>
      </dgm:t>
    </dgm:pt>
    <dgm:pt modelId="{2D0E5E75-7253-49FE-901C-1632BEEC8299}" type="parTrans" cxnId="{7ED84C6A-8BB2-4B4E-A234-26CB4B98E733}">
      <dgm:prSet/>
      <dgm:spPr/>
      <dgm:t>
        <a:bodyPr/>
        <a:lstStyle/>
        <a:p>
          <a:endParaRPr lang="en-US"/>
        </a:p>
      </dgm:t>
    </dgm:pt>
    <dgm:pt modelId="{9815FD3C-F9FC-4738-9EBA-3C62492D46D0}" type="sibTrans" cxnId="{7ED84C6A-8BB2-4B4E-A234-26CB4B98E733}">
      <dgm:prSet/>
      <dgm:spPr/>
      <dgm:t>
        <a:bodyPr/>
        <a:lstStyle/>
        <a:p>
          <a:endParaRPr lang="en-US"/>
        </a:p>
      </dgm:t>
    </dgm:pt>
    <dgm:pt modelId="{19431652-CF1A-4760-8656-8B6DB7614A2A}">
      <dgm:prSet/>
      <dgm:spPr/>
      <dgm:t>
        <a:bodyPr/>
        <a:lstStyle/>
        <a:p>
          <a:r>
            <a:rPr lang="en-GB"/>
            <a:t>What aspect of the unit of work do student want to develop more in future sessions?</a:t>
          </a:r>
          <a:endParaRPr lang="en-US"/>
        </a:p>
      </dgm:t>
    </dgm:pt>
    <dgm:pt modelId="{3F2EE5A2-9571-42C1-830F-97335E98E964}" type="parTrans" cxnId="{44FFB2DD-CEA7-4F18-8B1F-10DF2723B326}">
      <dgm:prSet/>
      <dgm:spPr/>
      <dgm:t>
        <a:bodyPr/>
        <a:lstStyle/>
        <a:p>
          <a:endParaRPr lang="en-US"/>
        </a:p>
      </dgm:t>
    </dgm:pt>
    <dgm:pt modelId="{B285A092-42BD-44E8-A4B4-019AE34C4783}" type="sibTrans" cxnId="{44FFB2DD-CEA7-4F18-8B1F-10DF2723B326}">
      <dgm:prSet/>
      <dgm:spPr/>
      <dgm:t>
        <a:bodyPr/>
        <a:lstStyle/>
        <a:p>
          <a:endParaRPr lang="en-US"/>
        </a:p>
      </dgm:t>
    </dgm:pt>
    <dgm:pt modelId="{51E3F522-C369-423A-82E2-4E07AE9A710A}" type="pres">
      <dgm:prSet presAssocID="{94EA8F2B-133C-498A-AA7B-38AAE6D1BBBB}" presName="root" presStyleCnt="0">
        <dgm:presLayoutVars>
          <dgm:dir/>
          <dgm:resizeHandles val="exact"/>
        </dgm:presLayoutVars>
      </dgm:prSet>
      <dgm:spPr/>
    </dgm:pt>
    <dgm:pt modelId="{36EDB4EF-88DD-43F1-A1B9-6F050666C1CE}" type="pres">
      <dgm:prSet presAssocID="{17CE71AE-5AE3-4F5B-9F31-1EE494B464F7}" presName="compNode" presStyleCnt="0"/>
      <dgm:spPr/>
    </dgm:pt>
    <dgm:pt modelId="{A794BFEE-C4A7-4170-B7EC-9377D847C52F}" type="pres">
      <dgm:prSet presAssocID="{17CE71AE-5AE3-4F5B-9F31-1EE494B464F7}" presName="bgRect" presStyleLbl="bgShp" presStyleIdx="0" presStyleCnt="4"/>
      <dgm:spPr/>
    </dgm:pt>
    <dgm:pt modelId="{4A70974C-9B57-4E3A-B326-C85787FCFCB8}" type="pres">
      <dgm:prSet presAssocID="{17CE71AE-5AE3-4F5B-9F31-1EE494B464F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F539620-3884-4B8B-AAC1-6FA67F97B9E0}" type="pres">
      <dgm:prSet presAssocID="{17CE71AE-5AE3-4F5B-9F31-1EE494B464F7}" presName="spaceRect" presStyleCnt="0"/>
      <dgm:spPr/>
    </dgm:pt>
    <dgm:pt modelId="{BE7BD765-5DAA-41B1-8F17-211C52485312}" type="pres">
      <dgm:prSet presAssocID="{17CE71AE-5AE3-4F5B-9F31-1EE494B464F7}" presName="parTx" presStyleLbl="revTx" presStyleIdx="0" presStyleCnt="4">
        <dgm:presLayoutVars>
          <dgm:chMax val="0"/>
          <dgm:chPref val="0"/>
        </dgm:presLayoutVars>
      </dgm:prSet>
      <dgm:spPr/>
    </dgm:pt>
    <dgm:pt modelId="{AD5F7CED-7103-4448-93E5-F3AE5A47C4BE}" type="pres">
      <dgm:prSet presAssocID="{4612CA4A-1F1E-403E-8FF8-B7B7976A553F}" presName="sibTrans" presStyleCnt="0"/>
      <dgm:spPr/>
    </dgm:pt>
    <dgm:pt modelId="{2C3C5FA0-C19C-4737-B507-A43C47B22B7B}" type="pres">
      <dgm:prSet presAssocID="{244964BD-32EA-4ABA-A223-F757BA8B5314}" presName="compNode" presStyleCnt="0"/>
      <dgm:spPr/>
    </dgm:pt>
    <dgm:pt modelId="{B2D4C81B-E1F1-41FA-B686-95D04CAE7C8F}" type="pres">
      <dgm:prSet presAssocID="{244964BD-32EA-4ABA-A223-F757BA8B5314}" presName="bgRect" presStyleLbl="bgShp" presStyleIdx="1" presStyleCnt="4"/>
      <dgm:spPr/>
    </dgm:pt>
    <dgm:pt modelId="{D012185F-2AEE-477C-BE95-27442DEC4AD5}" type="pres">
      <dgm:prSet presAssocID="{244964BD-32EA-4ABA-A223-F757BA8B531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69B4E92-D304-4E4F-B790-95BA9136FC37}" type="pres">
      <dgm:prSet presAssocID="{244964BD-32EA-4ABA-A223-F757BA8B5314}" presName="spaceRect" presStyleCnt="0"/>
      <dgm:spPr/>
    </dgm:pt>
    <dgm:pt modelId="{89AA2FA5-D0E0-48B0-B2EB-4D3CA9A8A108}" type="pres">
      <dgm:prSet presAssocID="{244964BD-32EA-4ABA-A223-F757BA8B5314}" presName="parTx" presStyleLbl="revTx" presStyleIdx="1" presStyleCnt="4">
        <dgm:presLayoutVars>
          <dgm:chMax val="0"/>
          <dgm:chPref val="0"/>
        </dgm:presLayoutVars>
      </dgm:prSet>
      <dgm:spPr/>
    </dgm:pt>
    <dgm:pt modelId="{394E9DE7-57F0-49CE-B3C8-4C610C88D1A9}" type="pres">
      <dgm:prSet presAssocID="{52632625-67D4-438F-97C6-3DF1EA0F608D}" presName="sibTrans" presStyleCnt="0"/>
      <dgm:spPr/>
    </dgm:pt>
    <dgm:pt modelId="{DC61EF1E-0727-4271-9958-41EC4547D07E}" type="pres">
      <dgm:prSet presAssocID="{6A444DCD-84CD-45F2-8B02-91C96FFAB71A}" presName="compNode" presStyleCnt="0"/>
      <dgm:spPr/>
    </dgm:pt>
    <dgm:pt modelId="{47626C19-B43D-40A7-8FBD-C09781DFCD3E}" type="pres">
      <dgm:prSet presAssocID="{6A444DCD-84CD-45F2-8B02-91C96FFAB71A}" presName="bgRect" presStyleLbl="bgShp" presStyleIdx="2" presStyleCnt="4"/>
      <dgm:spPr/>
    </dgm:pt>
    <dgm:pt modelId="{2B344178-A523-4682-8071-A65ADDABB4F6}" type="pres">
      <dgm:prSet presAssocID="{6A444DCD-84CD-45F2-8B02-91C96FFAB71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64FC188-8EB4-446B-B151-7E95E63FAD48}" type="pres">
      <dgm:prSet presAssocID="{6A444DCD-84CD-45F2-8B02-91C96FFAB71A}" presName="spaceRect" presStyleCnt="0"/>
      <dgm:spPr/>
    </dgm:pt>
    <dgm:pt modelId="{4393C17A-97F4-4650-AB7A-E426FF43FD97}" type="pres">
      <dgm:prSet presAssocID="{6A444DCD-84CD-45F2-8B02-91C96FFAB71A}" presName="parTx" presStyleLbl="revTx" presStyleIdx="2" presStyleCnt="4">
        <dgm:presLayoutVars>
          <dgm:chMax val="0"/>
          <dgm:chPref val="0"/>
        </dgm:presLayoutVars>
      </dgm:prSet>
      <dgm:spPr/>
    </dgm:pt>
    <dgm:pt modelId="{05C368D1-3FDA-4BAE-8032-547C13D698AA}" type="pres">
      <dgm:prSet presAssocID="{9815FD3C-F9FC-4738-9EBA-3C62492D46D0}" presName="sibTrans" presStyleCnt="0"/>
      <dgm:spPr/>
    </dgm:pt>
    <dgm:pt modelId="{F5FBCDE1-5EA3-4AC9-8D42-7D5956C42C0C}" type="pres">
      <dgm:prSet presAssocID="{19431652-CF1A-4760-8656-8B6DB7614A2A}" presName="compNode" presStyleCnt="0"/>
      <dgm:spPr/>
    </dgm:pt>
    <dgm:pt modelId="{A3E6B87F-54C7-4044-B762-41A852F05C45}" type="pres">
      <dgm:prSet presAssocID="{19431652-CF1A-4760-8656-8B6DB7614A2A}" presName="bgRect" presStyleLbl="bgShp" presStyleIdx="3" presStyleCnt="4"/>
      <dgm:spPr/>
    </dgm:pt>
    <dgm:pt modelId="{E8CC8490-4CC7-4D90-B598-40505A4FAE32}" type="pres">
      <dgm:prSet presAssocID="{19431652-CF1A-4760-8656-8B6DB7614A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C5F681E-23A8-492B-9E07-D7078B9B02B7}" type="pres">
      <dgm:prSet presAssocID="{19431652-CF1A-4760-8656-8B6DB7614A2A}" presName="spaceRect" presStyleCnt="0"/>
      <dgm:spPr/>
    </dgm:pt>
    <dgm:pt modelId="{211B11E7-2588-421C-B63A-49A83A2A1B24}" type="pres">
      <dgm:prSet presAssocID="{19431652-CF1A-4760-8656-8B6DB7614A2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B8A6046-5ED2-4C01-8887-E7C5D842D711}" type="presOf" srcId="{17CE71AE-5AE3-4F5B-9F31-1EE494B464F7}" destId="{BE7BD765-5DAA-41B1-8F17-211C52485312}" srcOrd="0" destOrd="0" presId="urn:microsoft.com/office/officeart/2018/2/layout/IconVerticalSolidList"/>
    <dgm:cxn modelId="{8D0F9849-8A04-4017-B628-C71A5104DD73}" type="presOf" srcId="{94EA8F2B-133C-498A-AA7B-38AAE6D1BBBB}" destId="{51E3F522-C369-423A-82E2-4E07AE9A710A}" srcOrd="0" destOrd="0" presId="urn:microsoft.com/office/officeart/2018/2/layout/IconVerticalSolidList"/>
    <dgm:cxn modelId="{7ED84C6A-8BB2-4B4E-A234-26CB4B98E733}" srcId="{94EA8F2B-133C-498A-AA7B-38AAE6D1BBBB}" destId="{6A444DCD-84CD-45F2-8B02-91C96FFAB71A}" srcOrd="2" destOrd="0" parTransId="{2D0E5E75-7253-49FE-901C-1632BEEC8299}" sibTransId="{9815FD3C-F9FC-4738-9EBA-3C62492D46D0}"/>
    <dgm:cxn modelId="{0EFA726E-5B7F-43F1-8CF2-E38B6A1D5050}" type="presOf" srcId="{244964BD-32EA-4ABA-A223-F757BA8B5314}" destId="{89AA2FA5-D0E0-48B0-B2EB-4D3CA9A8A108}" srcOrd="0" destOrd="0" presId="urn:microsoft.com/office/officeart/2018/2/layout/IconVerticalSolidList"/>
    <dgm:cxn modelId="{1D70BC73-60F2-4447-8277-887A5C334E55}" type="presOf" srcId="{6A444DCD-84CD-45F2-8B02-91C96FFAB71A}" destId="{4393C17A-97F4-4650-AB7A-E426FF43FD97}" srcOrd="0" destOrd="0" presId="urn:microsoft.com/office/officeart/2018/2/layout/IconVerticalSolidList"/>
    <dgm:cxn modelId="{2BD7CB8F-9848-41C8-98CC-2B32AE89FB55}" srcId="{94EA8F2B-133C-498A-AA7B-38AAE6D1BBBB}" destId="{17CE71AE-5AE3-4F5B-9F31-1EE494B464F7}" srcOrd="0" destOrd="0" parTransId="{A70558FC-C466-4A26-9B21-9C5ACD1B4F61}" sibTransId="{4612CA4A-1F1E-403E-8FF8-B7B7976A553F}"/>
    <dgm:cxn modelId="{4B32A3AB-6955-4D55-AED5-FE52910640C4}" type="presOf" srcId="{19431652-CF1A-4760-8656-8B6DB7614A2A}" destId="{211B11E7-2588-421C-B63A-49A83A2A1B24}" srcOrd="0" destOrd="0" presId="urn:microsoft.com/office/officeart/2018/2/layout/IconVerticalSolidList"/>
    <dgm:cxn modelId="{7525C0CF-B630-407B-A98A-BE89DA9AA478}" srcId="{94EA8F2B-133C-498A-AA7B-38AAE6D1BBBB}" destId="{244964BD-32EA-4ABA-A223-F757BA8B5314}" srcOrd="1" destOrd="0" parTransId="{E20B096B-4E77-4EA8-90F5-9294F37FD894}" sibTransId="{52632625-67D4-438F-97C6-3DF1EA0F608D}"/>
    <dgm:cxn modelId="{44FFB2DD-CEA7-4F18-8B1F-10DF2723B326}" srcId="{94EA8F2B-133C-498A-AA7B-38AAE6D1BBBB}" destId="{19431652-CF1A-4760-8656-8B6DB7614A2A}" srcOrd="3" destOrd="0" parTransId="{3F2EE5A2-9571-42C1-830F-97335E98E964}" sibTransId="{B285A092-42BD-44E8-A4B4-019AE34C4783}"/>
    <dgm:cxn modelId="{52B9C76B-956A-494A-B546-7A74E0EB0212}" type="presParOf" srcId="{51E3F522-C369-423A-82E2-4E07AE9A710A}" destId="{36EDB4EF-88DD-43F1-A1B9-6F050666C1CE}" srcOrd="0" destOrd="0" presId="urn:microsoft.com/office/officeart/2018/2/layout/IconVerticalSolidList"/>
    <dgm:cxn modelId="{EFC53E95-6F36-418F-BFAD-A37F80825619}" type="presParOf" srcId="{36EDB4EF-88DD-43F1-A1B9-6F050666C1CE}" destId="{A794BFEE-C4A7-4170-B7EC-9377D847C52F}" srcOrd="0" destOrd="0" presId="urn:microsoft.com/office/officeart/2018/2/layout/IconVerticalSolidList"/>
    <dgm:cxn modelId="{30182FF9-EB5C-4569-B73D-A8247FFBD81C}" type="presParOf" srcId="{36EDB4EF-88DD-43F1-A1B9-6F050666C1CE}" destId="{4A70974C-9B57-4E3A-B326-C85787FCFCB8}" srcOrd="1" destOrd="0" presId="urn:microsoft.com/office/officeart/2018/2/layout/IconVerticalSolidList"/>
    <dgm:cxn modelId="{18CFE036-65CB-46A1-8654-73A90A12BBA7}" type="presParOf" srcId="{36EDB4EF-88DD-43F1-A1B9-6F050666C1CE}" destId="{1F539620-3884-4B8B-AAC1-6FA67F97B9E0}" srcOrd="2" destOrd="0" presId="urn:microsoft.com/office/officeart/2018/2/layout/IconVerticalSolidList"/>
    <dgm:cxn modelId="{519C38D0-C669-4034-A8C5-4831E1399A29}" type="presParOf" srcId="{36EDB4EF-88DD-43F1-A1B9-6F050666C1CE}" destId="{BE7BD765-5DAA-41B1-8F17-211C52485312}" srcOrd="3" destOrd="0" presId="urn:microsoft.com/office/officeart/2018/2/layout/IconVerticalSolidList"/>
    <dgm:cxn modelId="{2F75B3B9-96A3-448E-83A9-D1C3A97DE70B}" type="presParOf" srcId="{51E3F522-C369-423A-82E2-4E07AE9A710A}" destId="{AD5F7CED-7103-4448-93E5-F3AE5A47C4BE}" srcOrd="1" destOrd="0" presId="urn:microsoft.com/office/officeart/2018/2/layout/IconVerticalSolidList"/>
    <dgm:cxn modelId="{6B2C636E-B8D7-41C8-AF56-06EC40732089}" type="presParOf" srcId="{51E3F522-C369-423A-82E2-4E07AE9A710A}" destId="{2C3C5FA0-C19C-4737-B507-A43C47B22B7B}" srcOrd="2" destOrd="0" presId="urn:microsoft.com/office/officeart/2018/2/layout/IconVerticalSolidList"/>
    <dgm:cxn modelId="{E13BBAC5-1891-45D2-AD4A-CB916E8C2B6D}" type="presParOf" srcId="{2C3C5FA0-C19C-4737-B507-A43C47B22B7B}" destId="{B2D4C81B-E1F1-41FA-B686-95D04CAE7C8F}" srcOrd="0" destOrd="0" presId="urn:microsoft.com/office/officeart/2018/2/layout/IconVerticalSolidList"/>
    <dgm:cxn modelId="{D69DD2F5-A84C-4B52-A414-B6FC74CE5288}" type="presParOf" srcId="{2C3C5FA0-C19C-4737-B507-A43C47B22B7B}" destId="{D012185F-2AEE-477C-BE95-27442DEC4AD5}" srcOrd="1" destOrd="0" presId="urn:microsoft.com/office/officeart/2018/2/layout/IconVerticalSolidList"/>
    <dgm:cxn modelId="{3A023419-DA68-4CB1-AA15-41B384B7B886}" type="presParOf" srcId="{2C3C5FA0-C19C-4737-B507-A43C47B22B7B}" destId="{F69B4E92-D304-4E4F-B790-95BA9136FC37}" srcOrd="2" destOrd="0" presId="urn:microsoft.com/office/officeart/2018/2/layout/IconVerticalSolidList"/>
    <dgm:cxn modelId="{4BA7A002-7406-401A-B98F-828EE0AAD7DA}" type="presParOf" srcId="{2C3C5FA0-C19C-4737-B507-A43C47B22B7B}" destId="{89AA2FA5-D0E0-48B0-B2EB-4D3CA9A8A108}" srcOrd="3" destOrd="0" presId="urn:microsoft.com/office/officeart/2018/2/layout/IconVerticalSolidList"/>
    <dgm:cxn modelId="{6A444217-7704-4088-B7A2-E9ABB4A2F657}" type="presParOf" srcId="{51E3F522-C369-423A-82E2-4E07AE9A710A}" destId="{394E9DE7-57F0-49CE-B3C8-4C610C88D1A9}" srcOrd="3" destOrd="0" presId="urn:microsoft.com/office/officeart/2018/2/layout/IconVerticalSolidList"/>
    <dgm:cxn modelId="{C6BD6FF1-89BD-4EF8-9FCD-96D1B7A39423}" type="presParOf" srcId="{51E3F522-C369-423A-82E2-4E07AE9A710A}" destId="{DC61EF1E-0727-4271-9958-41EC4547D07E}" srcOrd="4" destOrd="0" presId="urn:microsoft.com/office/officeart/2018/2/layout/IconVerticalSolidList"/>
    <dgm:cxn modelId="{DFB77229-6D3B-4077-A5F1-1EB8896802D4}" type="presParOf" srcId="{DC61EF1E-0727-4271-9958-41EC4547D07E}" destId="{47626C19-B43D-40A7-8FBD-C09781DFCD3E}" srcOrd="0" destOrd="0" presId="urn:microsoft.com/office/officeart/2018/2/layout/IconVerticalSolidList"/>
    <dgm:cxn modelId="{513C7F53-8447-4DBF-8F92-9C91F9BDFA82}" type="presParOf" srcId="{DC61EF1E-0727-4271-9958-41EC4547D07E}" destId="{2B344178-A523-4682-8071-A65ADDABB4F6}" srcOrd="1" destOrd="0" presId="urn:microsoft.com/office/officeart/2018/2/layout/IconVerticalSolidList"/>
    <dgm:cxn modelId="{075E224D-38D7-4F6F-A789-069E132E6609}" type="presParOf" srcId="{DC61EF1E-0727-4271-9958-41EC4547D07E}" destId="{664FC188-8EB4-446B-B151-7E95E63FAD48}" srcOrd="2" destOrd="0" presId="urn:microsoft.com/office/officeart/2018/2/layout/IconVerticalSolidList"/>
    <dgm:cxn modelId="{58B468AD-BE82-4AB4-B040-34891FEE4AA2}" type="presParOf" srcId="{DC61EF1E-0727-4271-9958-41EC4547D07E}" destId="{4393C17A-97F4-4650-AB7A-E426FF43FD97}" srcOrd="3" destOrd="0" presId="urn:microsoft.com/office/officeart/2018/2/layout/IconVerticalSolidList"/>
    <dgm:cxn modelId="{4BE5DFB1-06A5-4AB5-9430-DC3B69A5E620}" type="presParOf" srcId="{51E3F522-C369-423A-82E2-4E07AE9A710A}" destId="{05C368D1-3FDA-4BAE-8032-547C13D698AA}" srcOrd="5" destOrd="0" presId="urn:microsoft.com/office/officeart/2018/2/layout/IconVerticalSolidList"/>
    <dgm:cxn modelId="{82D22349-0098-4EC1-99FA-9650E85A9B96}" type="presParOf" srcId="{51E3F522-C369-423A-82E2-4E07AE9A710A}" destId="{F5FBCDE1-5EA3-4AC9-8D42-7D5956C42C0C}" srcOrd="6" destOrd="0" presId="urn:microsoft.com/office/officeart/2018/2/layout/IconVerticalSolidList"/>
    <dgm:cxn modelId="{72CE2EE0-8AED-4404-9F44-0CB80C8168D5}" type="presParOf" srcId="{F5FBCDE1-5EA3-4AC9-8D42-7D5956C42C0C}" destId="{A3E6B87F-54C7-4044-B762-41A852F05C45}" srcOrd="0" destOrd="0" presId="urn:microsoft.com/office/officeart/2018/2/layout/IconVerticalSolidList"/>
    <dgm:cxn modelId="{45C0DD76-991F-4231-B920-D1B4EE233038}" type="presParOf" srcId="{F5FBCDE1-5EA3-4AC9-8D42-7D5956C42C0C}" destId="{E8CC8490-4CC7-4D90-B598-40505A4FAE32}" srcOrd="1" destOrd="0" presId="urn:microsoft.com/office/officeart/2018/2/layout/IconVerticalSolidList"/>
    <dgm:cxn modelId="{F2D07C56-D023-418B-B02A-FD47BC2EC605}" type="presParOf" srcId="{F5FBCDE1-5EA3-4AC9-8D42-7D5956C42C0C}" destId="{7C5F681E-23A8-492B-9E07-D7078B9B02B7}" srcOrd="2" destOrd="0" presId="urn:microsoft.com/office/officeart/2018/2/layout/IconVerticalSolidList"/>
    <dgm:cxn modelId="{554EE7B4-2D92-4673-B80D-CF2826E8C2BA}" type="presParOf" srcId="{F5FBCDE1-5EA3-4AC9-8D42-7D5956C42C0C}" destId="{211B11E7-2588-421C-B63A-49A83A2A1B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7BAA9C-F844-474C-A191-E9B3D6E94D6A}">
      <dsp:nvSpPr>
        <dsp:cNvPr id="0" name=""/>
        <dsp:cNvSpPr/>
      </dsp:nvSpPr>
      <dsp:spPr>
        <a:xfrm>
          <a:off x="0" y="880109"/>
          <a:ext cx="6269038" cy="69556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Skills, knowledge and understanding </a:t>
          </a:r>
          <a:endParaRPr lang="en-US" sz="2900" kern="1200"/>
        </a:p>
      </dsp:txBody>
      <dsp:txXfrm>
        <a:off x="33955" y="914064"/>
        <a:ext cx="6201128" cy="627655"/>
      </dsp:txXfrm>
    </dsp:sp>
    <dsp:sp modelId="{6B4ACF3A-E608-48BB-88E4-DCF9C75ACDFC}">
      <dsp:nvSpPr>
        <dsp:cNvPr id="0" name=""/>
        <dsp:cNvSpPr/>
      </dsp:nvSpPr>
      <dsp:spPr>
        <a:xfrm>
          <a:off x="0" y="1659194"/>
          <a:ext cx="6269038" cy="695565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Future activity choices  </a:t>
          </a:r>
          <a:endParaRPr lang="en-US" sz="2900" kern="1200"/>
        </a:p>
      </dsp:txBody>
      <dsp:txXfrm>
        <a:off x="33955" y="1693149"/>
        <a:ext cx="6201128" cy="627655"/>
      </dsp:txXfrm>
    </dsp:sp>
    <dsp:sp modelId="{CCAA465E-8F61-4EE6-B3C7-A92564235CF7}">
      <dsp:nvSpPr>
        <dsp:cNvPr id="0" name=""/>
        <dsp:cNvSpPr/>
      </dsp:nvSpPr>
      <dsp:spPr>
        <a:xfrm>
          <a:off x="0" y="2438279"/>
          <a:ext cx="6269038" cy="695565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Confidence + ability </a:t>
          </a:r>
          <a:endParaRPr lang="en-US" sz="2900" kern="1200"/>
        </a:p>
      </dsp:txBody>
      <dsp:txXfrm>
        <a:off x="33955" y="2472234"/>
        <a:ext cx="6201128" cy="627655"/>
      </dsp:txXfrm>
    </dsp:sp>
    <dsp:sp modelId="{4B444B2D-4970-4FFD-8973-C48344E9C57E}">
      <dsp:nvSpPr>
        <dsp:cNvPr id="0" name=""/>
        <dsp:cNvSpPr/>
      </dsp:nvSpPr>
      <dsp:spPr>
        <a:xfrm>
          <a:off x="0" y="3217365"/>
          <a:ext cx="6269038" cy="695565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Working with others</a:t>
          </a:r>
          <a:endParaRPr lang="en-US" sz="2900" kern="1200"/>
        </a:p>
      </dsp:txBody>
      <dsp:txXfrm>
        <a:off x="33955" y="3251320"/>
        <a:ext cx="6201128" cy="627655"/>
      </dsp:txXfrm>
    </dsp:sp>
    <dsp:sp modelId="{F4F03C1D-ECB8-40B3-82F5-6DE51C16393F}">
      <dsp:nvSpPr>
        <dsp:cNvPr id="0" name=""/>
        <dsp:cNvSpPr/>
      </dsp:nvSpPr>
      <dsp:spPr>
        <a:xfrm>
          <a:off x="0" y="3996450"/>
          <a:ext cx="6269038" cy="69556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Responsibility for their own well-being.</a:t>
          </a:r>
          <a:endParaRPr lang="en-US" sz="2900" kern="1200"/>
        </a:p>
      </dsp:txBody>
      <dsp:txXfrm>
        <a:off x="33955" y="4030405"/>
        <a:ext cx="6201128" cy="627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9E3071-A756-4E72-93EB-DA7EB91D88AA}">
      <dsp:nvSpPr>
        <dsp:cNvPr id="0" name=""/>
        <dsp:cNvSpPr/>
      </dsp:nvSpPr>
      <dsp:spPr>
        <a:xfrm>
          <a:off x="2809563" y="1574172"/>
          <a:ext cx="6157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5710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261" y="1616661"/>
        <a:ext cx="32315" cy="6463"/>
      </dsp:txXfrm>
    </dsp:sp>
    <dsp:sp modelId="{CC4CD04D-4884-4FA1-9087-DC2EB36511D9}">
      <dsp:nvSpPr>
        <dsp:cNvPr id="0" name=""/>
        <dsp:cNvSpPr/>
      </dsp:nvSpPr>
      <dsp:spPr>
        <a:xfrm>
          <a:off x="1316" y="776878"/>
          <a:ext cx="2810047" cy="16860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695" tIns="144535" rIns="137695" bIns="14453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four areas of experience</a:t>
          </a:r>
          <a:endParaRPr lang="en-US" sz="3300" kern="1200"/>
        </a:p>
      </dsp:txBody>
      <dsp:txXfrm>
        <a:off x="1316" y="776878"/>
        <a:ext cx="2810047" cy="1686028"/>
      </dsp:txXfrm>
    </dsp:sp>
    <dsp:sp modelId="{FAE70757-B4AA-4758-BA13-369479D40E0C}">
      <dsp:nvSpPr>
        <dsp:cNvPr id="0" name=""/>
        <dsp:cNvSpPr/>
      </dsp:nvSpPr>
      <dsp:spPr>
        <a:xfrm>
          <a:off x="1406339" y="2461107"/>
          <a:ext cx="3456358" cy="615710"/>
        </a:xfrm>
        <a:custGeom>
          <a:avLst/>
          <a:gdLst/>
          <a:ahLst/>
          <a:cxnLst/>
          <a:rect l="0" t="0" r="0" b="0"/>
          <a:pathLst>
            <a:path>
              <a:moveTo>
                <a:pt x="3456358" y="0"/>
              </a:moveTo>
              <a:lnTo>
                <a:pt x="3456358" y="324955"/>
              </a:lnTo>
              <a:lnTo>
                <a:pt x="0" y="324955"/>
              </a:lnTo>
              <a:lnTo>
                <a:pt x="0" y="615710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46612" y="2765730"/>
        <a:ext cx="175813" cy="6463"/>
      </dsp:txXfrm>
    </dsp:sp>
    <dsp:sp modelId="{AFC0FFC6-1362-4BB7-A729-E8C126CE0CA7}">
      <dsp:nvSpPr>
        <dsp:cNvPr id="0" name=""/>
        <dsp:cNvSpPr/>
      </dsp:nvSpPr>
      <dsp:spPr>
        <a:xfrm>
          <a:off x="3457674" y="776878"/>
          <a:ext cx="2810047" cy="1686028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695" tIns="144535" rIns="137695" bIns="14453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School and pupil selected activities</a:t>
          </a:r>
          <a:endParaRPr lang="en-US" sz="3300" kern="1200"/>
        </a:p>
      </dsp:txBody>
      <dsp:txXfrm>
        <a:off x="3457674" y="776878"/>
        <a:ext cx="2810047" cy="1686028"/>
      </dsp:txXfrm>
    </dsp:sp>
    <dsp:sp modelId="{3E11F8E6-5364-42C0-98B7-6DE4BF145E7C}">
      <dsp:nvSpPr>
        <dsp:cNvPr id="0" name=""/>
        <dsp:cNvSpPr/>
      </dsp:nvSpPr>
      <dsp:spPr>
        <a:xfrm>
          <a:off x="2809563" y="3906512"/>
          <a:ext cx="61571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5710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1261" y="3949000"/>
        <a:ext cx="32315" cy="6463"/>
      </dsp:txXfrm>
    </dsp:sp>
    <dsp:sp modelId="{5CAA7A7C-ABE4-41C0-B1A0-4C8A3C7C4F4D}">
      <dsp:nvSpPr>
        <dsp:cNvPr id="0" name=""/>
        <dsp:cNvSpPr/>
      </dsp:nvSpPr>
      <dsp:spPr>
        <a:xfrm>
          <a:off x="1316" y="3109217"/>
          <a:ext cx="2810047" cy="1686028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695" tIns="144535" rIns="137695" bIns="14453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Judgement</a:t>
          </a:r>
          <a:endParaRPr lang="en-US" sz="3300" kern="1200"/>
        </a:p>
      </dsp:txBody>
      <dsp:txXfrm>
        <a:off x="1316" y="3109217"/>
        <a:ext cx="2810047" cy="1686028"/>
      </dsp:txXfrm>
    </dsp:sp>
    <dsp:sp modelId="{D0D73F7F-A368-4513-83A0-67F190E90E6B}">
      <dsp:nvSpPr>
        <dsp:cNvPr id="0" name=""/>
        <dsp:cNvSpPr/>
      </dsp:nvSpPr>
      <dsp:spPr>
        <a:xfrm>
          <a:off x="3457674" y="3109217"/>
          <a:ext cx="2810047" cy="1686028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695" tIns="144535" rIns="137695" bIns="14453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Responsibility of risk</a:t>
          </a:r>
          <a:endParaRPr lang="en-US" sz="3300" kern="1200"/>
        </a:p>
      </dsp:txBody>
      <dsp:txXfrm>
        <a:off x="3457674" y="3109217"/>
        <a:ext cx="2810047" cy="16860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F59DEC-6B6D-4294-8558-A6D1903533FB}">
      <dsp:nvSpPr>
        <dsp:cNvPr id="0" name=""/>
        <dsp:cNvSpPr/>
      </dsp:nvSpPr>
      <dsp:spPr>
        <a:xfrm>
          <a:off x="0" y="0"/>
          <a:ext cx="5311140" cy="16968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First session contributions</a:t>
          </a:r>
          <a:endParaRPr lang="en-US" sz="2900" kern="1200"/>
        </a:p>
      </dsp:txBody>
      <dsp:txXfrm>
        <a:off x="49700" y="49700"/>
        <a:ext cx="3480075" cy="1597478"/>
      </dsp:txXfrm>
    </dsp:sp>
    <dsp:sp modelId="{83C5B051-591D-441C-B229-1ACD32BEC129}">
      <dsp:nvSpPr>
        <dsp:cNvPr id="0" name=""/>
        <dsp:cNvSpPr/>
      </dsp:nvSpPr>
      <dsp:spPr>
        <a:xfrm>
          <a:off x="468629" y="1979692"/>
          <a:ext cx="5311140" cy="16968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Throughout the unit of work</a:t>
          </a:r>
          <a:endParaRPr lang="en-GB" sz="2900" kern="1200">
            <a:latin typeface="Calibri Light" panose="020F0302020204030204"/>
          </a:endParaRPr>
        </a:p>
      </dsp:txBody>
      <dsp:txXfrm>
        <a:off x="518329" y="2029392"/>
        <a:ext cx="3640138" cy="1597478"/>
      </dsp:txXfrm>
    </dsp:sp>
    <dsp:sp modelId="{36E405DA-14F0-4584-9E75-58044F7AE528}">
      <dsp:nvSpPr>
        <dsp:cNvPr id="0" name=""/>
        <dsp:cNvSpPr/>
      </dsp:nvSpPr>
      <dsp:spPr>
        <a:xfrm>
          <a:off x="937259" y="3959384"/>
          <a:ext cx="5311140" cy="16968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All the way through to the final session</a:t>
          </a:r>
          <a:endParaRPr lang="en-US" sz="2900" kern="1200"/>
        </a:p>
      </dsp:txBody>
      <dsp:txXfrm>
        <a:off x="986959" y="4009084"/>
        <a:ext cx="3640138" cy="1597478"/>
      </dsp:txXfrm>
    </dsp:sp>
    <dsp:sp modelId="{6B2116D1-B173-4E81-8F71-666B08FCFDC0}">
      <dsp:nvSpPr>
        <dsp:cNvPr id="0" name=""/>
        <dsp:cNvSpPr/>
      </dsp:nvSpPr>
      <dsp:spPr>
        <a:xfrm>
          <a:off x="4208168" y="1286799"/>
          <a:ext cx="1102971" cy="11029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456336" y="1286799"/>
        <a:ext cx="606635" cy="829986"/>
      </dsp:txXfrm>
    </dsp:sp>
    <dsp:sp modelId="{499434A1-703E-4E69-BF50-F0CF9AB93A8C}">
      <dsp:nvSpPr>
        <dsp:cNvPr id="0" name=""/>
        <dsp:cNvSpPr/>
      </dsp:nvSpPr>
      <dsp:spPr>
        <a:xfrm>
          <a:off x="4676798" y="3255179"/>
          <a:ext cx="1102971" cy="110297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4924966" y="3255179"/>
        <a:ext cx="606635" cy="8299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2A5206-88A8-4C4E-A8DF-8C1C3839D097}">
      <dsp:nvSpPr>
        <dsp:cNvPr id="0" name=""/>
        <dsp:cNvSpPr/>
      </dsp:nvSpPr>
      <dsp:spPr>
        <a:xfrm>
          <a:off x="2040228" y="467711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782CD-5A3B-4111-BB68-AC066E79E35B}">
      <dsp:nvSpPr>
        <dsp:cNvPr id="0" name=""/>
        <dsp:cNvSpPr/>
      </dsp:nvSpPr>
      <dsp:spPr>
        <a:xfrm>
          <a:off x="2508228" y="93571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E4A4B-8230-4FCA-AB42-159C85327488}">
      <dsp:nvSpPr>
        <dsp:cNvPr id="0" name=""/>
        <dsp:cNvSpPr/>
      </dsp:nvSpPr>
      <dsp:spPr>
        <a:xfrm>
          <a:off x="1338228" y="334771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What are the possible risks</a:t>
          </a:r>
          <a:endParaRPr lang="en-US" sz="2500" kern="1200"/>
        </a:p>
      </dsp:txBody>
      <dsp:txXfrm>
        <a:off x="1338228" y="3347712"/>
        <a:ext cx="3600000" cy="720000"/>
      </dsp:txXfrm>
    </dsp:sp>
    <dsp:sp modelId="{66EF9ED4-20D3-4035-9C54-62EDCD9866BF}">
      <dsp:nvSpPr>
        <dsp:cNvPr id="0" name=""/>
        <dsp:cNvSpPr/>
      </dsp:nvSpPr>
      <dsp:spPr>
        <a:xfrm>
          <a:off x="6270228" y="467711"/>
          <a:ext cx="2196000" cy="2196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4FB7BC-99E3-4F61-8BE3-E5C289A8BB22}">
      <dsp:nvSpPr>
        <dsp:cNvPr id="0" name=""/>
        <dsp:cNvSpPr/>
      </dsp:nvSpPr>
      <dsp:spPr>
        <a:xfrm>
          <a:off x="6738228" y="93571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05132-7EAA-4837-8F22-4C15BCC9C03F}">
      <dsp:nvSpPr>
        <dsp:cNvPr id="0" name=""/>
        <dsp:cNvSpPr/>
      </dsp:nvSpPr>
      <dsp:spPr>
        <a:xfrm>
          <a:off x="5568228" y="334771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Site specific risk assessment</a:t>
          </a:r>
          <a:endParaRPr lang="en-US" sz="2500" kern="1200"/>
        </a:p>
      </dsp:txBody>
      <dsp:txXfrm>
        <a:off x="5568228" y="3347712"/>
        <a:ext cx="36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95FBEB-F05E-4C0A-809F-5AAF144BB645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E72661-0F8E-4578-B1E5-5CA92E643636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F8734-9C50-428E-BD7A-CFBDC738E7C7}">
      <dsp:nvSpPr>
        <dsp:cNvPr id="0" name=""/>
        <dsp:cNvSpPr/>
      </dsp:nvSpPr>
      <dsp:spPr>
        <a:xfrm>
          <a:off x="1838352" y="680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Splitting up the group into equal competitive working groups</a:t>
          </a:r>
          <a:endParaRPr lang="en-US" sz="2500" kern="1200"/>
        </a:p>
      </dsp:txBody>
      <dsp:txXfrm>
        <a:off x="1838352" y="680"/>
        <a:ext cx="4430685" cy="1591647"/>
      </dsp:txXfrm>
    </dsp:sp>
    <dsp:sp modelId="{068C2DB7-51BD-4B35-9F2F-E76E5F1DD822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789E4-94DA-4323-8816-A29D9D47250C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C1C4FC-32CB-48A0-81C6-A791FC23F731}">
      <dsp:nvSpPr>
        <dsp:cNvPr id="0" name=""/>
        <dsp:cNvSpPr/>
      </dsp:nvSpPr>
      <dsp:spPr>
        <a:xfrm>
          <a:off x="1838352" y="1990238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range of team building games</a:t>
          </a:r>
          <a:endParaRPr lang="en-US" sz="2500" kern="1200"/>
        </a:p>
      </dsp:txBody>
      <dsp:txXfrm>
        <a:off x="1838352" y="1990238"/>
        <a:ext cx="4430685" cy="1591647"/>
      </dsp:txXfrm>
    </dsp:sp>
    <dsp:sp modelId="{4565D97C-7308-414B-82CB-AD51535A225B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EB57B6-C082-4BD2-A014-923BA365077C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4BDF7-DD1F-4C6B-9C15-119D80050ACE}">
      <dsp:nvSpPr>
        <dsp:cNvPr id="0" name=""/>
        <dsp:cNvSpPr/>
      </dsp:nvSpPr>
      <dsp:spPr>
        <a:xfrm>
          <a:off x="1838352" y="3979797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Problem solving games</a:t>
          </a:r>
          <a:endParaRPr lang="en-US" sz="2500" kern="1200"/>
        </a:p>
      </dsp:txBody>
      <dsp:txXfrm>
        <a:off x="1838352" y="3979797"/>
        <a:ext cx="4430685" cy="15916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F94EF-4837-47CA-928C-D137BDBAD1C1}">
      <dsp:nvSpPr>
        <dsp:cNvPr id="0" name=""/>
        <dsp:cNvSpPr/>
      </dsp:nvSpPr>
      <dsp:spPr>
        <a:xfrm>
          <a:off x="0" y="88770"/>
          <a:ext cx="6900512" cy="25857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How to build a shelter</a:t>
          </a:r>
          <a:endParaRPr lang="en-US" sz="6500" kern="1200"/>
        </a:p>
      </dsp:txBody>
      <dsp:txXfrm>
        <a:off x="126223" y="214993"/>
        <a:ext cx="6648066" cy="2333254"/>
      </dsp:txXfrm>
    </dsp:sp>
    <dsp:sp modelId="{9CBCB224-13BC-43E8-B709-7C77238F2AF7}">
      <dsp:nvSpPr>
        <dsp:cNvPr id="0" name=""/>
        <dsp:cNvSpPr/>
      </dsp:nvSpPr>
      <dsp:spPr>
        <a:xfrm>
          <a:off x="0" y="2861670"/>
          <a:ext cx="6900512" cy="25857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Learning how to make a fire</a:t>
          </a:r>
          <a:endParaRPr lang="en-US" sz="6500" kern="1200"/>
        </a:p>
      </dsp:txBody>
      <dsp:txXfrm>
        <a:off x="126223" y="2987893"/>
        <a:ext cx="6648066" cy="23332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B2089A-C9B6-44D2-B148-62DBAD3C22E1}">
      <dsp:nvSpPr>
        <dsp:cNvPr id="0" name=""/>
        <dsp:cNvSpPr/>
      </dsp:nvSpPr>
      <dsp:spPr>
        <a:xfrm>
          <a:off x="1743228" y="700525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C774ED-095F-4546-B977-E150F0DABBA0}">
      <dsp:nvSpPr>
        <dsp:cNvPr id="0" name=""/>
        <dsp:cNvSpPr/>
      </dsp:nvSpPr>
      <dsp:spPr>
        <a:xfrm>
          <a:off x="555228" y="311489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Basic map and compass skills</a:t>
          </a:r>
          <a:endParaRPr lang="en-US" sz="2800" kern="1200"/>
        </a:p>
      </dsp:txBody>
      <dsp:txXfrm>
        <a:off x="555228" y="3114898"/>
        <a:ext cx="4320000" cy="720000"/>
      </dsp:txXfrm>
    </dsp:sp>
    <dsp:sp modelId="{2D8B866C-99FE-497C-85E0-EE1C190F3F95}">
      <dsp:nvSpPr>
        <dsp:cNvPr id="0" name=""/>
        <dsp:cNvSpPr/>
      </dsp:nvSpPr>
      <dsp:spPr>
        <a:xfrm>
          <a:off x="6819228" y="70052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9F5D2-AA88-496F-9BAA-EC9769275507}">
      <dsp:nvSpPr>
        <dsp:cNvPr id="0" name=""/>
        <dsp:cNvSpPr/>
      </dsp:nvSpPr>
      <dsp:spPr>
        <a:xfrm>
          <a:off x="5631228" y="311489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Orienteering session</a:t>
          </a:r>
          <a:endParaRPr lang="en-US" sz="2800" kern="1200"/>
        </a:p>
      </dsp:txBody>
      <dsp:txXfrm>
        <a:off x="5631228" y="3114898"/>
        <a:ext cx="432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7B90FA-86E0-4135-8C17-325AD122C558}">
      <dsp:nvSpPr>
        <dsp:cNvPr id="0" name=""/>
        <dsp:cNvSpPr/>
      </dsp:nvSpPr>
      <dsp:spPr>
        <a:xfrm>
          <a:off x="1209598" y="1079526"/>
          <a:ext cx="1299738" cy="1299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2C69F-CB79-45C1-B4FE-BEB152BB72D7}">
      <dsp:nvSpPr>
        <dsp:cNvPr id="0" name=""/>
        <dsp:cNvSpPr/>
      </dsp:nvSpPr>
      <dsp:spPr>
        <a:xfrm>
          <a:off x="415313" y="2735897"/>
          <a:ext cx="28883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Swimming test </a:t>
          </a:r>
          <a:endParaRPr lang="en-US" sz="2600" kern="1200"/>
        </a:p>
      </dsp:txBody>
      <dsp:txXfrm>
        <a:off x="415313" y="2735897"/>
        <a:ext cx="2888307" cy="720000"/>
      </dsp:txXfrm>
    </dsp:sp>
    <dsp:sp modelId="{237CD909-CBE5-41CD-9493-8C56F7AA2766}">
      <dsp:nvSpPr>
        <dsp:cNvPr id="0" name=""/>
        <dsp:cNvSpPr/>
      </dsp:nvSpPr>
      <dsp:spPr>
        <a:xfrm>
          <a:off x="4603358" y="1079526"/>
          <a:ext cx="1299738" cy="1299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FCBC1-CD65-45DE-882A-1BCCB4944780}">
      <dsp:nvSpPr>
        <dsp:cNvPr id="0" name=""/>
        <dsp:cNvSpPr/>
      </dsp:nvSpPr>
      <dsp:spPr>
        <a:xfrm>
          <a:off x="3809074" y="2735897"/>
          <a:ext cx="28883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Basic paddling skills</a:t>
          </a:r>
          <a:endParaRPr lang="en-US" sz="2600" kern="1200"/>
        </a:p>
      </dsp:txBody>
      <dsp:txXfrm>
        <a:off x="3809074" y="2735897"/>
        <a:ext cx="2888307" cy="720000"/>
      </dsp:txXfrm>
    </dsp:sp>
    <dsp:sp modelId="{0DE1A06E-A7C5-4063-A14C-D0AC7DAA1351}">
      <dsp:nvSpPr>
        <dsp:cNvPr id="0" name=""/>
        <dsp:cNvSpPr/>
      </dsp:nvSpPr>
      <dsp:spPr>
        <a:xfrm>
          <a:off x="7997119" y="1079526"/>
          <a:ext cx="1299738" cy="1299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8852C-3320-4A34-A458-9091A2CCFC03}">
      <dsp:nvSpPr>
        <dsp:cNvPr id="0" name=""/>
        <dsp:cNvSpPr/>
      </dsp:nvSpPr>
      <dsp:spPr>
        <a:xfrm>
          <a:off x="7202835" y="2735897"/>
          <a:ext cx="28883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Paddling team games</a:t>
          </a:r>
          <a:endParaRPr lang="en-US" sz="2600" kern="1200"/>
        </a:p>
      </dsp:txBody>
      <dsp:txXfrm>
        <a:off x="7202835" y="2735897"/>
        <a:ext cx="2888307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16B590-2654-443C-869B-EBDFE362990E}">
      <dsp:nvSpPr>
        <dsp:cNvPr id="0" name=""/>
        <dsp:cNvSpPr/>
      </dsp:nvSpPr>
      <dsp:spPr>
        <a:xfrm>
          <a:off x="0" y="690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F59D7E-E246-4FFF-9C92-C4E0BF22113C}">
      <dsp:nvSpPr>
        <dsp:cNvPr id="0" name=""/>
        <dsp:cNvSpPr/>
      </dsp:nvSpPr>
      <dsp:spPr>
        <a:xfrm>
          <a:off x="488743" y="364218"/>
          <a:ext cx="888624" cy="8886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1ECF33-5BB2-4E4B-8284-B97FE227244B}">
      <dsp:nvSpPr>
        <dsp:cNvPr id="0" name=""/>
        <dsp:cNvSpPr/>
      </dsp:nvSpPr>
      <dsp:spPr>
        <a:xfrm>
          <a:off x="1866111" y="690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Pulling everything together from the previous sessions</a:t>
          </a:r>
          <a:endParaRPr lang="en-US" sz="2500" kern="1200"/>
        </a:p>
      </dsp:txBody>
      <dsp:txXfrm>
        <a:off x="1866111" y="690"/>
        <a:ext cx="4382288" cy="1615680"/>
      </dsp:txXfrm>
    </dsp:sp>
    <dsp:sp modelId="{5E0D1A39-CE20-477B-BB20-C35D4EE5C7FE}">
      <dsp:nvSpPr>
        <dsp:cNvPr id="0" name=""/>
        <dsp:cNvSpPr/>
      </dsp:nvSpPr>
      <dsp:spPr>
        <a:xfrm>
          <a:off x="0" y="2020291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F391C-FCB8-4CD3-B8EF-BDD0AC0D10E2}">
      <dsp:nvSpPr>
        <dsp:cNvPr id="0" name=""/>
        <dsp:cNvSpPr/>
      </dsp:nvSpPr>
      <dsp:spPr>
        <a:xfrm>
          <a:off x="488743" y="2383819"/>
          <a:ext cx="888624" cy="8886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0D1EFC-9089-4C9F-A635-BD634CC632AF}">
      <dsp:nvSpPr>
        <dsp:cNvPr id="0" name=""/>
        <dsp:cNvSpPr/>
      </dsp:nvSpPr>
      <dsp:spPr>
        <a:xfrm>
          <a:off x="1866111" y="20202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sense of challenge and competition</a:t>
          </a:r>
          <a:endParaRPr lang="en-US" sz="2500" kern="1200"/>
        </a:p>
      </dsp:txBody>
      <dsp:txXfrm>
        <a:off x="1866111" y="2020291"/>
        <a:ext cx="4382288" cy="1615680"/>
      </dsp:txXfrm>
    </dsp:sp>
    <dsp:sp modelId="{379B096E-32CC-4AD7-9456-A9C37D2D7322}">
      <dsp:nvSpPr>
        <dsp:cNvPr id="0" name=""/>
        <dsp:cNvSpPr/>
      </dsp:nvSpPr>
      <dsp:spPr>
        <a:xfrm>
          <a:off x="0" y="4039891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25CB8-0770-47D4-B0FE-72B916606292}">
      <dsp:nvSpPr>
        <dsp:cNvPr id="0" name=""/>
        <dsp:cNvSpPr/>
      </dsp:nvSpPr>
      <dsp:spPr>
        <a:xfrm>
          <a:off x="488743" y="4403420"/>
          <a:ext cx="888624" cy="8886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4E30F-CDE8-44D2-8838-A5D99A3DAE31}">
      <dsp:nvSpPr>
        <dsp:cNvPr id="0" name=""/>
        <dsp:cNvSpPr/>
      </dsp:nvSpPr>
      <dsp:spPr>
        <a:xfrm>
          <a:off x="1866111" y="40398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Each team must complete the advanced adventure activity  </a:t>
          </a:r>
          <a:endParaRPr lang="en-US" sz="2500" kern="1200"/>
        </a:p>
      </dsp:txBody>
      <dsp:txXfrm>
        <a:off x="1866111" y="4039891"/>
        <a:ext cx="4382288" cy="16156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94BFEE-C4A7-4170-B7EC-9377D847C52F}">
      <dsp:nvSpPr>
        <dsp:cNvPr id="0" name=""/>
        <dsp:cNvSpPr/>
      </dsp:nvSpPr>
      <dsp:spPr>
        <a:xfrm>
          <a:off x="0" y="2312"/>
          <a:ext cx="6269038" cy="11721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70974C-9B57-4E3A-B326-C85787FCFCB8}">
      <dsp:nvSpPr>
        <dsp:cNvPr id="0" name=""/>
        <dsp:cNvSpPr/>
      </dsp:nvSpPr>
      <dsp:spPr>
        <a:xfrm>
          <a:off x="354561" y="266036"/>
          <a:ext cx="644657" cy="64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BD765-5DAA-41B1-8F17-211C52485312}">
      <dsp:nvSpPr>
        <dsp:cNvPr id="0" name=""/>
        <dsp:cNvSpPr/>
      </dsp:nvSpPr>
      <dsp:spPr>
        <a:xfrm>
          <a:off x="1353781" y="2312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Time for reflection</a:t>
          </a:r>
          <a:endParaRPr lang="en-US" sz="2200" kern="1200"/>
        </a:p>
      </dsp:txBody>
      <dsp:txXfrm>
        <a:off x="1353781" y="2312"/>
        <a:ext cx="4915256" cy="1172105"/>
      </dsp:txXfrm>
    </dsp:sp>
    <dsp:sp modelId="{B2D4C81B-E1F1-41FA-B686-95D04CAE7C8F}">
      <dsp:nvSpPr>
        <dsp:cNvPr id="0" name=""/>
        <dsp:cNvSpPr/>
      </dsp:nvSpPr>
      <dsp:spPr>
        <a:xfrm>
          <a:off x="0" y="1467444"/>
          <a:ext cx="6269038" cy="117210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2185F-2AEE-477C-BE95-27442DEC4AD5}">
      <dsp:nvSpPr>
        <dsp:cNvPr id="0" name=""/>
        <dsp:cNvSpPr/>
      </dsp:nvSpPr>
      <dsp:spPr>
        <a:xfrm>
          <a:off x="354561" y="1731167"/>
          <a:ext cx="644657" cy="64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A2FA5-D0E0-48B0-B2EB-4D3CA9A8A108}">
      <dsp:nvSpPr>
        <dsp:cNvPr id="0" name=""/>
        <dsp:cNvSpPr/>
      </dsp:nvSpPr>
      <dsp:spPr>
        <a:xfrm>
          <a:off x="1353781" y="1467444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did the students like or dislike about the unit of work?</a:t>
          </a:r>
          <a:endParaRPr lang="en-US" sz="2200" kern="1200"/>
        </a:p>
      </dsp:txBody>
      <dsp:txXfrm>
        <a:off x="1353781" y="1467444"/>
        <a:ext cx="4915256" cy="1172105"/>
      </dsp:txXfrm>
    </dsp:sp>
    <dsp:sp modelId="{47626C19-B43D-40A7-8FBD-C09781DFCD3E}">
      <dsp:nvSpPr>
        <dsp:cNvPr id="0" name=""/>
        <dsp:cNvSpPr/>
      </dsp:nvSpPr>
      <dsp:spPr>
        <a:xfrm>
          <a:off x="0" y="2932575"/>
          <a:ext cx="6269038" cy="117210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44178-A523-4682-8071-A65ADDABB4F6}">
      <dsp:nvSpPr>
        <dsp:cNvPr id="0" name=""/>
        <dsp:cNvSpPr/>
      </dsp:nvSpPr>
      <dsp:spPr>
        <a:xfrm>
          <a:off x="354561" y="3196299"/>
          <a:ext cx="644657" cy="64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3C17A-97F4-4650-AB7A-E426FF43FD97}">
      <dsp:nvSpPr>
        <dsp:cNvPr id="0" name=""/>
        <dsp:cNvSpPr/>
      </dsp:nvSpPr>
      <dsp:spPr>
        <a:xfrm>
          <a:off x="1353781" y="2932575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knowledge did students gain from the unit of work?</a:t>
          </a:r>
          <a:endParaRPr lang="en-US" sz="2200" kern="1200"/>
        </a:p>
      </dsp:txBody>
      <dsp:txXfrm>
        <a:off x="1353781" y="2932575"/>
        <a:ext cx="4915256" cy="1172105"/>
      </dsp:txXfrm>
    </dsp:sp>
    <dsp:sp modelId="{A3E6B87F-54C7-4044-B762-41A852F05C45}">
      <dsp:nvSpPr>
        <dsp:cNvPr id="0" name=""/>
        <dsp:cNvSpPr/>
      </dsp:nvSpPr>
      <dsp:spPr>
        <a:xfrm>
          <a:off x="0" y="4397707"/>
          <a:ext cx="6269038" cy="11721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C8490-4CC7-4D90-B598-40505A4FAE32}">
      <dsp:nvSpPr>
        <dsp:cNvPr id="0" name=""/>
        <dsp:cNvSpPr/>
      </dsp:nvSpPr>
      <dsp:spPr>
        <a:xfrm>
          <a:off x="354561" y="4661430"/>
          <a:ext cx="644657" cy="6446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1B11E7-2588-421C-B63A-49A83A2A1B24}">
      <dsp:nvSpPr>
        <dsp:cNvPr id="0" name=""/>
        <dsp:cNvSpPr/>
      </dsp:nvSpPr>
      <dsp:spPr>
        <a:xfrm>
          <a:off x="1353781" y="4397707"/>
          <a:ext cx="4915256" cy="11721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48" tIns="124048" rIns="124048" bIns="12404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aspect of the unit of work do student want to develop more in future sessions?</a:t>
          </a:r>
          <a:endParaRPr lang="en-US" sz="2200" kern="1200"/>
        </a:p>
      </dsp:txBody>
      <dsp:txXfrm>
        <a:off x="1353781" y="4397707"/>
        <a:ext cx="4915256" cy="11721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ED7B53-1E89-4A40-ABB0-FC90791C0E7D}" type="datetimeFigureOut">
              <a:rPr lang="en-GB"/>
              <a:t>15/04/2021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A1B81C-07EE-4C88-AF5C-ADFA8D00F97F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699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Adventurous activities: activities that are underpinned by problem solving and often have an outdoor living and learning focus.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A1B81C-07EE-4C88-AF5C-ADFA8D00F97F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8695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1 Health, fitness and well-being</a:t>
            </a:r>
          </a:p>
          <a:p>
            <a:r>
              <a:rPr lang="en-US">
                <a:cs typeface="Calibri"/>
              </a:rPr>
              <a:t>2 Creative activities</a:t>
            </a:r>
          </a:p>
          <a:p>
            <a:r>
              <a:rPr lang="en-US">
                <a:cs typeface="Calibri"/>
              </a:rPr>
              <a:t>3 Adventurous Activities</a:t>
            </a:r>
          </a:p>
          <a:p>
            <a:r>
              <a:rPr lang="en-US">
                <a:cs typeface="Calibri"/>
              </a:rPr>
              <a:t>4 Competitive Activities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A1B81C-07EE-4C88-AF5C-ADFA8D00F97F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853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State how and when you will assess whether or not they have achieved what you wanted them to.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Each session they will be required to fill out a reflective account based on Kolb's (1984) experiential cycle.</a:t>
            </a:r>
          </a:p>
          <a:p>
            <a:endParaRPr lang="en-US">
              <a:cs typeface="Calibri"/>
            </a:endParaRPr>
          </a:p>
          <a:p>
            <a:r>
              <a:rPr lang="en-US" b="1"/>
              <a:t>1.</a:t>
            </a:r>
            <a:r>
              <a:rPr lang="en-US"/>
              <a:t> </a:t>
            </a:r>
            <a:r>
              <a:rPr lang="en-US" b="1"/>
              <a:t>Concrete Experience</a:t>
            </a:r>
            <a:r>
              <a:rPr lang="en-US"/>
              <a:t> - a new experience or situation is encountered, or a reinterpretation of existing experience.</a:t>
            </a:r>
            <a:endParaRPr lang="en-US">
              <a:cs typeface="Calibri"/>
            </a:endParaRPr>
          </a:p>
          <a:p>
            <a:r>
              <a:rPr lang="en-US" b="1"/>
              <a:t>2.</a:t>
            </a:r>
            <a:r>
              <a:rPr lang="en-US"/>
              <a:t> </a:t>
            </a:r>
            <a:r>
              <a:rPr lang="en-US" b="1"/>
              <a:t>Reflective Observation of the New Experience</a:t>
            </a:r>
            <a:r>
              <a:rPr lang="en-US"/>
              <a:t> - of particular importance are any inconsistencies between experience and understanding.</a:t>
            </a:r>
            <a:endParaRPr lang="en-US">
              <a:cs typeface="Calibri"/>
            </a:endParaRPr>
          </a:p>
          <a:p>
            <a:r>
              <a:rPr lang="en-US" b="1"/>
              <a:t>3.</a:t>
            </a:r>
            <a:r>
              <a:rPr lang="en-US"/>
              <a:t> </a:t>
            </a:r>
            <a:r>
              <a:rPr lang="en-US" b="1"/>
              <a:t>Abstract Conceptualization</a:t>
            </a:r>
            <a:r>
              <a:rPr lang="en-US"/>
              <a:t> reflection gives rise to a new idea, or a modification of an existing abstract concept (the person has learned from their experience).</a:t>
            </a:r>
            <a:endParaRPr lang="en-US">
              <a:cs typeface="Calibri"/>
            </a:endParaRPr>
          </a:p>
          <a:p>
            <a:r>
              <a:rPr lang="en-US" b="1"/>
              <a:t>4.</a:t>
            </a:r>
            <a:r>
              <a:rPr lang="en-US"/>
              <a:t> </a:t>
            </a:r>
            <a:r>
              <a:rPr lang="en-US" b="1"/>
              <a:t>Active Experimentation</a:t>
            </a:r>
            <a:r>
              <a:rPr lang="en-US"/>
              <a:t> - the learner applies their idea(s) to the world around them to see what happens.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Therefore, they will have 7 reflective accounts by the end of the 8 sessions. 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CF8F6-E7D3-46B4-B345-5238588687A2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1490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A unit of work spilt up across 8 sessions, each session has a purpose and by the end of the sessions students will have experienced a range of activities.</a:t>
            </a:r>
            <a:endParaRPr lang="en-GB"/>
          </a:p>
          <a:p>
            <a:r>
              <a:rPr lang="en-GB"/>
              <a:t>End goal - to prepare the children for a residential trip.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CF8F6-E7D3-46B4-B345-5238588687A2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6341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listen carefully to the contribution of others, make individual and group decisions to identify problems and suggest alternative approaches.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A1B81C-07EE-4C88-AF5C-ADFA8D00F97F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246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develop a range of skills and techniques in at least one of the following three types of adventurous activities: • outdoor and adventurous activities, e.g. climbing, canoeing, orienteering 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A1B81C-07EE-4C88-AF5C-ADFA8D00F97F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2153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plan, undertake and evaluate activities, using what they find out to plan how to improve their next attempts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A1B81C-07EE-4C88-AF5C-ADFA8D00F97F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486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gl.co.uk/en-gb/school-trips/secondary-schools" TargetMode="External"/><Relationship Id="rId2" Type="http://schemas.openxmlformats.org/officeDocument/2006/relationships/hyperlink" Target="https://www.futuregenerations.wales/about-us/future-generations-ac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5B0058-AF13-4859-B429-4EDDE2A26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9234" y="2073715"/>
            <a:ext cx="6935759" cy="2993042"/>
          </a:xfrm>
        </p:spPr>
        <p:txBody>
          <a:bodyPr anchor="ctr">
            <a:normAutofit/>
          </a:bodyPr>
          <a:lstStyle/>
          <a:p>
            <a:r>
              <a:rPr lang="en-GB" sz="6800">
                <a:solidFill>
                  <a:schemeClr val="bg1"/>
                </a:solidFill>
                <a:cs typeface="Calibri Light"/>
              </a:rPr>
              <a:t>Curriculum adventure assignment 2</a:t>
            </a:r>
            <a:endParaRPr lang="en-GB" sz="68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9234" y="1369077"/>
            <a:ext cx="6935759" cy="2201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chemeClr val="bg1"/>
                </a:solidFill>
                <a:cs typeface="Calibri"/>
              </a:rPr>
              <a:t>1702615 – Sam Hamer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D432D-FAB3-4B5D-BF27-4DA7C75B3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6D6B450-4278-45B8-88C7-C061710E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1883640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4234A4C-A256-4139-A5F4-27078F0D6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399233" y="5066757"/>
            <a:ext cx="69357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166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5B69D-D0EA-4F97-98FE-F9778265C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1800">
                <a:ea typeface="+mj-lt"/>
                <a:cs typeface="+mj-lt"/>
              </a:rPr>
              <a:t>Outdoor Adventurous Activities</a:t>
            </a:r>
            <a:endParaRPr lang="en-US" sz="18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51C1FD-1386-472E-9519-9A9EBF59A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>
                <a:cs typeface="Calibri"/>
              </a:rPr>
              <a:t>"</a:t>
            </a:r>
            <a:r>
              <a:rPr lang="en-GB" sz="2200">
                <a:ea typeface="+mn-lt"/>
                <a:cs typeface="+mn-lt"/>
              </a:rPr>
              <a:t>Activities that are underpinned by problem solving, communication, leadership and teamwork and often have an outdoor living and learning focus"</a:t>
            </a:r>
            <a:r>
              <a:rPr lang="en-GB" sz="2200">
                <a:cs typeface="Calibri"/>
              </a:rPr>
              <a:t> (WAG, 2008)</a:t>
            </a:r>
          </a:p>
          <a:p>
            <a:r>
              <a:rPr lang="en-GB" sz="2200">
                <a:cs typeface="Calibri"/>
              </a:rPr>
              <a:t>Personal development – Mortlock's (1984) adventure model</a:t>
            </a:r>
          </a:p>
          <a:p>
            <a:r>
              <a:rPr lang="en-GB" sz="2200">
                <a:cs typeface="Calibri"/>
              </a:rPr>
              <a:t>Physical literacy – Whitehead (2013) PL and PE</a:t>
            </a:r>
          </a:p>
          <a:p>
            <a:r>
              <a:rPr lang="en-GB" sz="2200">
                <a:cs typeface="Calibri"/>
              </a:rPr>
              <a:t>Risk management – Barton (2007)</a:t>
            </a:r>
          </a:p>
        </p:txBody>
      </p:sp>
    </p:spTree>
    <p:extLst>
      <p:ext uri="{BB962C8B-B14F-4D97-AF65-F5344CB8AC3E}">
        <p14:creationId xmlns:p14="http://schemas.microsoft.com/office/powerpoint/2010/main" val="2339032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524736-1CBD-4928-A845-5B5376DB9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Progression in PE at key stage 3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C15C128-8E68-44BD-BF94-FBA9CA4B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304" y="2395983"/>
            <a:ext cx="0" cy="2228850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21E2F4-786D-46D0-B466-7E6970B3E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68412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67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B5C6DE-10A2-4675-8422-6E2C98A00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PE Programme of Study</a:t>
            </a:r>
            <a:endParaRPr lang="en-GB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C15C128-8E68-44BD-BF94-FBA9CA4B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304" y="2395983"/>
            <a:ext cx="0" cy="2228850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63838F-C09C-4C10-AB79-FF5DE4272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1740150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612056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DC2A92-F9C8-4224-AD70-B6AE85507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What are residentials?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23C20-BC22-419C-A0ED-94B8C1D6A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"Unforgettable learning experiences" (PGL, 2021)</a:t>
            </a:r>
          </a:p>
          <a:p>
            <a:endParaRPr lang="en-GB" sz="2200">
              <a:cs typeface="Calibri"/>
            </a:endParaRPr>
          </a:p>
          <a:p>
            <a:r>
              <a:rPr lang="en-GB" sz="2200">
                <a:cs typeface="Calibri"/>
              </a:rPr>
              <a:t>Range of activities</a:t>
            </a:r>
          </a:p>
          <a:p>
            <a:endParaRPr lang="en-GB" sz="2200">
              <a:cs typeface="Calibri"/>
            </a:endParaRPr>
          </a:p>
          <a:p>
            <a:r>
              <a:rPr lang="en-GB" sz="2200">
                <a:cs typeface="Calibri"/>
              </a:rPr>
              <a:t>Staying away from home</a:t>
            </a:r>
          </a:p>
          <a:p>
            <a:endParaRPr lang="en-GB" sz="2200">
              <a:cs typeface="Calibri"/>
            </a:endParaRPr>
          </a:p>
          <a:p>
            <a:r>
              <a:rPr lang="en-GB" sz="2200">
                <a:cs typeface="Calibri"/>
              </a:rPr>
              <a:t>Physical literacy </a:t>
            </a:r>
          </a:p>
        </p:txBody>
      </p:sp>
    </p:spTree>
    <p:extLst>
      <p:ext uri="{BB962C8B-B14F-4D97-AF65-F5344CB8AC3E}">
        <p14:creationId xmlns:p14="http://schemas.microsoft.com/office/powerpoint/2010/main" val="2007388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1622A-11F0-4156-AA9C-6C1F21666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 Light"/>
              </a:rPr>
              <a:t>Assessment</a:t>
            </a:r>
            <a:endParaRPr lang="en-GB">
              <a:solidFill>
                <a:schemeClr val="bg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6A17CC-CC24-436C-A825-F9EA76780D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618558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30538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kydivers make a formation above the clouds">
            <a:extLst>
              <a:ext uri="{FF2B5EF4-FFF2-40B4-BE49-F238E27FC236}">
                <a16:creationId xmlns:a16="http://schemas.microsoft.com/office/drawing/2014/main" id="{D320E8E4-49A6-47F8-9434-CE90DD09CC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149" r="-2" b="1445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A94C8-A2BF-4A51-823C-79CDDA72E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The aims of the unit of work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3253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6E2578-E207-4D70-8920-F7FBD9486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  <a:cs typeface="Calibri Light"/>
              </a:rPr>
              <a:t>Session 1: Induction Day </a:t>
            </a:r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Diagram, map&#10;&#10;Description automatically generated">
            <a:extLst>
              <a:ext uri="{FF2B5EF4-FFF2-40B4-BE49-F238E27FC236}">
                <a16:creationId xmlns:a16="http://schemas.microsoft.com/office/drawing/2014/main" id="{4C9A9992-D4AD-490B-9C6C-931D0413CC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6576" r="5827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DD882-5746-4489-8926-BD1926A16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0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000">
                <a:solidFill>
                  <a:srgbClr val="000000"/>
                </a:solidFill>
                <a:ea typeface="+mn-lt"/>
                <a:cs typeface="+mn-lt"/>
              </a:rPr>
              <a:t>Getting the students motivated</a:t>
            </a:r>
            <a:endParaRPr lang="en-GB" sz="2000">
              <a:solidFill>
                <a:srgbClr val="000000"/>
              </a:solidFill>
              <a:cs typeface="Calibri"/>
            </a:endParaRPr>
          </a:p>
          <a:p>
            <a:endParaRPr lang="en-GB" sz="2000">
              <a:solidFill>
                <a:srgbClr val="000000"/>
              </a:solidFill>
              <a:cs typeface="Calibri"/>
            </a:endParaRPr>
          </a:p>
          <a:p>
            <a:r>
              <a:rPr lang="en-GB" sz="2000">
                <a:solidFill>
                  <a:srgbClr val="000000"/>
                </a:solidFill>
                <a:cs typeface="Calibri"/>
              </a:rPr>
              <a:t>Introduction to the unit of work</a:t>
            </a:r>
            <a:endParaRPr lang="en-GB"/>
          </a:p>
          <a:p>
            <a:endParaRPr lang="en-GB" sz="2000">
              <a:solidFill>
                <a:srgbClr val="000000"/>
              </a:solidFill>
              <a:cs typeface="Calibri"/>
            </a:endParaRPr>
          </a:p>
          <a:p>
            <a:r>
              <a:rPr lang="en-GB" sz="2000">
                <a:solidFill>
                  <a:srgbClr val="000000"/>
                </a:solidFill>
                <a:cs typeface="Calibri"/>
              </a:rPr>
              <a:t>Discussion on individual's experience / inclusion</a:t>
            </a:r>
          </a:p>
          <a:p>
            <a:endParaRPr lang="en-GB" sz="2000">
              <a:solidFill>
                <a:srgbClr val="000000"/>
              </a:solidFill>
              <a:cs typeface="Calibri"/>
            </a:endParaRPr>
          </a:p>
          <a:p>
            <a:endParaRPr lang="en-GB" sz="200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88664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381E9-5736-443D-AF13-43B433AC7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Session 2: Safety/ Risk Management</a:t>
            </a:r>
            <a:endParaRPr lang="en-GB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4F637A-5596-472F-8D0F-2DD2EB8B23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9142433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00155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95620-52EE-4FDB-BAEA-BE51E590E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Session 3: Team building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C15C128-8E68-44BD-BF94-FBA9CA4B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304" y="2395983"/>
            <a:ext cx="0" cy="2228850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EE3AC1-4CB2-4F96-8108-51DC6D7E27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827648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4591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17204-F599-40DF-B4D7-3EF62721B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>
                <a:cs typeface="Calibri Light"/>
              </a:rPr>
              <a:t>Session 4: Bush craft essentials</a:t>
            </a: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5C7129-4AD2-4ED2-9749-C1756F210A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63342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1785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674F7E-5F88-48C8-BB37-8AE5E12BD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Session 5: Map reading madness</a:t>
            </a:r>
            <a:endParaRPr lang="en-GB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AFB6DC-3921-4112-8E7B-264F91856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8981710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57947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BBE83E-37DC-458C-83C6-D15C0E0A1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Session 6: Kayaking session</a:t>
            </a:r>
            <a:endParaRPr lang="en-GB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19B216-B295-4E39-8C34-B3D42F9A79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0608264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07984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8AF99-4C91-45BF-A499-A4379BE26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 Light"/>
              </a:rPr>
              <a:t>Session 7: The Advanced Adventure Activity </a:t>
            </a:r>
            <a:endParaRPr lang="en-GB">
              <a:solidFill>
                <a:schemeClr val="bg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0A3AE4-6E2D-45FE-8C66-5B010FC415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4728139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9246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9FD172-BE1F-4E4E-9081-60AF5AF45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Session 8: Reflection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C15C128-8E68-44BD-BF94-FBA9CA4B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5304" y="2395983"/>
            <a:ext cx="0" cy="2228850"/>
          </a:xfrm>
          <a:prstGeom prst="line">
            <a:avLst/>
          </a:prstGeom>
          <a:ln w="1905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653981-60A4-4B45-AAE9-2CEF287190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828229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161800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DA312-78A8-428B-8F9D-828A445B1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References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CE45F-94DC-455E-B94F-055563A2C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 dirty="0">
              <a:ea typeface="+mn-lt"/>
              <a:cs typeface="+mn-lt"/>
            </a:endParaRPr>
          </a:p>
          <a:p>
            <a:r>
              <a:rPr lang="en-GB" sz="2200">
                <a:ea typeface="+mn-lt"/>
                <a:cs typeface="+mn-lt"/>
              </a:rPr>
              <a:t>Mortlock, C. (1984) </a:t>
            </a:r>
            <a:r>
              <a:rPr lang="en-GB" sz="2200" i="1">
                <a:ea typeface="+mn-lt"/>
                <a:cs typeface="+mn-lt"/>
              </a:rPr>
              <a:t>The Adventure Alternative</a:t>
            </a:r>
            <a:r>
              <a:rPr lang="en-GB" sz="2200">
                <a:ea typeface="+mn-lt"/>
                <a:cs typeface="+mn-lt"/>
              </a:rPr>
              <a:t>. Cumbria: Cicerone Press.</a:t>
            </a:r>
            <a:endParaRPr lang="en-GB" sz="2200">
              <a:cs typeface="Calibri" panose="020F0502020204030204"/>
            </a:endParaRPr>
          </a:p>
          <a:p>
            <a:r>
              <a:rPr lang="en-GB" sz="2200">
                <a:ea typeface="+mn-lt"/>
                <a:cs typeface="+mn-lt"/>
              </a:rPr>
              <a:t>Barton, B. (2007) </a:t>
            </a:r>
            <a:r>
              <a:rPr lang="en-GB" sz="2200" i="1">
                <a:ea typeface="+mn-lt"/>
                <a:cs typeface="+mn-lt"/>
              </a:rPr>
              <a:t>safety, risk &amp; adventure in outdoor activities. </a:t>
            </a:r>
            <a:r>
              <a:rPr lang="en-GB" sz="2200">
                <a:ea typeface="+mn-lt"/>
                <a:cs typeface="+mn-lt"/>
              </a:rPr>
              <a:t>London: Sage Publications.</a:t>
            </a:r>
            <a:endParaRPr lang="en-GB" sz="2200" dirty="0">
              <a:ea typeface="+mn-lt"/>
              <a:cs typeface="+mn-lt"/>
            </a:endParaRPr>
          </a:p>
          <a:p>
            <a:r>
              <a:rPr lang="en" sz="2200">
                <a:ea typeface="+mn-lt"/>
                <a:cs typeface="+mn-lt"/>
              </a:rPr>
              <a:t>Commissioner for Wales (2021) ‘</a:t>
            </a:r>
            <a:r>
              <a:rPr lang="en" sz="2200" i="1">
                <a:ea typeface="+mn-lt"/>
                <a:cs typeface="+mn-lt"/>
              </a:rPr>
              <a:t>Wellb-being of future generations (Wales) Act 2015</a:t>
            </a:r>
            <a:r>
              <a:rPr lang="en" sz="2200">
                <a:ea typeface="+mn-lt"/>
                <a:cs typeface="+mn-lt"/>
              </a:rPr>
              <a:t>’.  Available at: </a:t>
            </a:r>
            <a:r>
              <a:rPr lang="en" sz="2200" u="sng" dirty="0">
                <a:ea typeface="+mn-lt"/>
                <a:cs typeface="+mn-lt"/>
                <a:hlinkClick r:id="rId2"/>
              </a:rPr>
              <a:t>https://www.futuregenerations.wales/about-us/future-generations-act/</a:t>
            </a:r>
            <a:r>
              <a:rPr lang="en" sz="2200">
                <a:ea typeface="+mn-lt"/>
                <a:cs typeface="+mn-lt"/>
              </a:rPr>
              <a:t> (Accessed: 18 December 2020).</a:t>
            </a:r>
            <a:r>
              <a:rPr lang="en-GB" sz="2200" dirty="0">
                <a:ea typeface="+mn-lt"/>
                <a:cs typeface="+mn-lt"/>
              </a:rPr>
              <a:t> </a:t>
            </a:r>
          </a:p>
          <a:p>
            <a:r>
              <a:rPr lang="en-GB" sz="2200">
                <a:ea typeface="+mn-lt"/>
                <a:cs typeface="+mn-lt"/>
              </a:rPr>
              <a:t>PGL (2021) </a:t>
            </a:r>
            <a:r>
              <a:rPr lang="en-GB" sz="2200" i="1">
                <a:ea typeface="+mn-lt"/>
                <a:cs typeface="+mn-lt"/>
              </a:rPr>
              <a:t>Unforgettable Learning experiences. </a:t>
            </a:r>
            <a:r>
              <a:rPr lang="en-GB" sz="2200">
                <a:ea typeface="+mn-lt"/>
                <a:cs typeface="+mn-lt"/>
              </a:rPr>
              <a:t>Avaliable at: </a:t>
            </a:r>
            <a:r>
              <a:rPr lang="en-GB" sz="2200" dirty="0">
                <a:ea typeface="+mn-lt"/>
                <a:cs typeface="+mn-lt"/>
                <a:hlinkClick r:id="rId3"/>
              </a:rPr>
              <a:t>https://www.pgl.co.uk/en-gb/school-trips/secondary-schools</a:t>
            </a:r>
            <a:r>
              <a:rPr lang="en-GB" sz="2200">
                <a:ea typeface="+mn-lt"/>
                <a:cs typeface="+mn-lt"/>
              </a:rPr>
              <a:t> (Accessed: 10.04.2021).</a:t>
            </a:r>
            <a:endParaRPr lang="en-GB" sz="2200" dirty="0">
              <a:ea typeface="+mn-lt"/>
              <a:cs typeface="+mn-lt"/>
            </a:endParaRPr>
          </a:p>
          <a:p>
            <a:r>
              <a:rPr lang="en-GB" sz="2200">
                <a:ea typeface="+mn-lt"/>
                <a:cs typeface="+mn-lt"/>
              </a:rPr>
              <a:t>Welsh Assembly Government (2008) </a:t>
            </a:r>
            <a:r>
              <a:rPr lang="en-GB" sz="2200" i="1">
                <a:ea typeface="+mn-lt"/>
                <a:cs typeface="+mn-lt"/>
              </a:rPr>
              <a:t>Physical education in the national curriculum for Wales. </a:t>
            </a:r>
            <a:r>
              <a:rPr lang="en-GB" sz="2200">
                <a:ea typeface="+mn-lt"/>
                <a:cs typeface="+mn-lt"/>
              </a:rPr>
              <a:t>Cardiff: Welsh Assembly Government. </a:t>
            </a:r>
          </a:p>
          <a:p>
            <a:r>
              <a:rPr lang="en-GB" sz="2200">
                <a:ea typeface="+mn-lt"/>
                <a:cs typeface="+mn-lt"/>
              </a:rPr>
              <a:t>Whitehead, M. (2013) Physical literacy and physical education</a:t>
            </a:r>
            <a:endParaRPr lang="en-GB" sz="2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862860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Curriculum adventure assignment 2</vt:lpstr>
      <vt:lpstr>Outdoor Adventurous Activities</vt:lpstr>
      <vt:lpstr>Progression in PE at key stage 3</vt:lpstr>
      <vt:lpstr>PE Programme of Study</vt:lpstr>
      <vt:lpstr>What are residentials?</vt:lpstr>
      <vt:lpstr>Assessment</vt:lpstr>
      <vt:lpstr>The aims of the unit of work </vt:lpstr>
      <vt:lpstr>Session 1: Induction Day </vt:lpstr>
      <vt:lpstr>Session 2: Safety/ Risk Management</vt:lpstr>
      <vt:lpstr>Session 3: Team building </vt:lpstr>
      <vt:lpstr>Session 4: Bush craft essentials</vt:lpstr>
      <vt:lpstr>Session 5: Map reading madness</vt:lpstr>
      <vt:lpstr>Session 6: Kayaking session</vt:lpstr>
      <vt:lpstr>Session 7: The Advanced Adventure Activity </vt:lpstr>
      <vt:lpstr>Session 8: Reflection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2021-04-14T19:27:02Z</dcterms:created>
  <dcterms:modified xsi:type="dcterms:W3CDTF">2021-04-15T09:44:10Z</dcterms:modified>
</cp:coreProperties>
</file>