
<file path=[Content_Types].xml><?xml version="1.0" encoding="utf-8"?>
<Types xmlns="http://schemas.openxmlformats.org/package/2006/content-types">
  <Default Extension="png" ContentType="image/png"/>
  <Default Extension="bmp" ContentType="image/bmp"/>
  <Default Extension="jpeg" ContentType="image/jpeg"/>
  <Default Extension="wma" ContentType="audio/x-ms-wma"/>
  <Default Extension="m4a" ContentType="audio/unknown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sldIdLst>
    <p:sldId id="1267" r:id="rId2"/>
    <p:sldId id="278" r:id="rId3"/>
    <p:sldId id="284" r:id="rId4"/>
    <p:sldId id="1396" r:id="rId5"/>
    <p:sldId id="1269" r:id="rId6"/>
    <p:sldId id="1397" r:id="rId7"/>
    <p:sldId id="1270" r:id="rId8"/>
    <p:sldId id="1398" r:id="rId9"/>
    <p:sldId id="1272" r:id="rId10"/>
    <p:sldId id="1274" r:id="rId11"/>
    <p:sldId id="1400" r:id="rId12"/>
    <p:sldId id="1275" r:id="rId13"/>
    <p:sldId id="1401" r:id="rId14"/>
    <p:sldId id="1402" r:id="rId15"/>
    <p:sldId id="287" r:id="rId16"/>
    <p:sldId id="302" r:id="rId17"/>
    <p:sldId id="1403" r:id="rId18"/>
    <p:sldId id="1276" r:id="rId19"/>
    <p:sldId id="1405" r:id="rId20"/>
    <p:sldId id="1406" r:id="rId21"/>
    <p:sldId id="1277" r:id="rId22"/>
    <p:sldId id="1407" r:id="rId23"/>
    <p:sldId id="1278" r:id="rId24"/>
    <p:sldId id="1408" r:id="rId25"/>
    <p:sldId id="1279" r:id="rId26"/>
    <p:sldId id="1409" r:id="rId27"/>
    <p:sldId id="1281" r:id="rId28"/>
    <p:sldId id="1280" r:id="rId29"/>
    <p:sldId id="1410" r:id="rId30"/>
    <p:sldId id="1282" r:id="rId31"/>
    <p:sldId id="1411" r:id="rId32"/>
    <p:sldId id="1284" r:id="rId33"/>
    <p:sldId id="1412" r:id="rId34"/>
    <p:sldId id="1285" r:id="rId35"/>
    <p:sldId id="1286" r:id="rId36"/>
    <p:sldId id="1287" r:id="rId37"/>
    <p:sldId id="1288" r:id="rId38"/>
    <p:sldId id="1289" r:id="rId39"/>
    <p:sldId id="1290" r:id="rId40"/>
    <p:sldId id="1291" r:id="rId41"/>
    <p:sldId id="1292" r:id="rId42"/>
    <p:sldId id="1414" r:id="rId43"/>
    <p:sldId id="1413" r:id="rId44"/>
    <p:sldId id="1293" r:id="rId45"/>
    <p:sldId id="1294" r:id="rId46"/>
    <p:sldId id="1320" r:id="rId47"/>
    <p:sldId id="1295" r:id="rId48"/>
    <p:sldId id="1296" r:id="rId49"/>
    <p:sldId id="1415" r:id="rId50"/>
    <p:sldId id="1418" r:id="rId51"/>
    <p:sldId id="1297" r:id="rId52"/>
    <p:sldId id="1395" r:id="rId53"/>
    <p:sldId id="1416" r:id="rId54"/>
    <p:sldId id="1298" r:id="rId55"/>
    <p:sldId id="1417" r:id="rId56"/>
    <p:sldId id="1299" r:id="rId57"/>
    <p:sldId id="1421" r:id="rId58"/>
    <p:sldId id="1422" r:id="rId59"/>
    <p:sldId id="1423" r:id="rId60"/>
    <p:sldId id="1393" r:id="rId6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AF74"/>
    <a:srgbClr val="F8F1E1"/>
    <a:srgbClr val="B186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E23B16-7824-4BC4-8559-A9378C69BC88}" v="3329" dt="2024-09-13T08:46:01.5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51" autoAdjust="0"/>
    <p:restoredTop sz="94660"/>
  </p:normalViewPr>
  <p:slideViewPr>
    <p:cSldViewPr snapToGrid="0" showGuides="1">
      <p:cViewPr varScale="1">
        <p:scale>
          <a:sx n="94" d="100"/>
          <a:sy n="94" d="100"/>
        </p:scale>
        <p:origin x="-132" y="-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徐樹師. Isabelle" userId="4ea79ff5a3b752b2" providerId="LiveId" clId="{79BBB094-05CF-431D-BD5B-18776BA720A2}"/>
    <pc:docChg chg="undo redo custSel addSld delSld modSld sldOrd">
      <pc:chgData name="徐樹師. Isabelle" userId="4ea79ff5a3b752b2" providerId="LiveId" clId="{79BBB094-05CF-431D-BD5B-18776BA720A2}" dt="2024-09-11T17:58:46.339" v="10675"/>
      <pc:docMkLst>
        <pc:docMk/>
      </pc:docMkLst>
      <pc:sldChg chg="addSp delSp modSp del mod delAnim modAnim">
        <pc:chgData name="徐樹師. Isabelle" userId="4ea79ff5a3b752b2" providerId="LiveId" clId="{79BBB094-05CF-431D-BD5B-18776BA720A2}" dt="2024-09-09T22:03:02.658" v="4918" actId="47"/>
        <pc:sldMkLst>
          <pc:docMk/>
          <pc:sldMk cId="4051927027" sldId="259"/>
        </pc:sldMkLst>
        <pc:spChg chg="add mod">
          <ac:chgData name="徐樹師. Isabelle" userId="4ea79ff5a3b752b2" providerId="LiveId" clId="{79BBB094-05CF-431D-BD5B-18776BA720A2}" dt="2024-09-08T05:30:03.573" v="108" actId="1076"/>
          <ac:spMkLst>
            <pc:docMk/>
            <pc:sldMk cId="4051927027" sldId="259"/>
            <ac:spMk id="2" creationId="{F98FCEA9-72E0-F72E-A78F-491C42BDFD29}"/>
          </ac:spMkLst>
        </pc:spChg>
        <pc:spChg chg="mod">
          <ac:chgData name="徐樹師. Isabelle" userId="4ea79ff5a3b752b2" providerId="LiveId" clId="{79BBB094-05CF-431D-BD5B-18776BA720A2}" dt="2024-09-08T05:30:54.831" v="118" actId="20577"/>
          <ac:spMkLst>
            <pc:docMk/>
            <pc:sldMk cId="4051927027" sldId="259"/>
            <ac:spMk id="3" creationId="{9FB4A84A-0B64-7E08-8EF1-7C913C4A46DD}"/>
          </ac:spMkLst>
        </pc:spChg>
        <pc:spChg chg="mod">
          <ac:chgData name="徐樹師. Isabelle" userId="4ea79ff5a3b752b2" providerId="LiveId" clId="{79BBB094-05CF-431D-BD5B-18776BA720A2}" dt="2024-09-08T05:51:21.996" v="245" actId="1076"/>
          <ac:spMkLst>
            <pc:docMk/>
            <pc:sldMk cId="4051927027" sldId="259"/>
            <ac:spMk id="4" creationId="{3A97E9F7-CBDD-15ED-7646-7621E054DBF2}"/>
          </ac:spMkLst>
        </pc:spChg>
        <pc:spChg chg="mod">
          <ac:chgData name="徐樹師. Isabelle" userId="4ea79ff5a3b752b2" providerId="LiveId" clId="{79BBB094-05CF-431D-BD5B-18776BA720A2}" dt="2024-09-08T05:55:34.756" v="340" actId="1076"/>
          <ac:spMkLst>
            <pc:docMk/>
            <pc:sldMk cId="4051927027" sldId="259"/>
            <ac:spMk id="5" creationId="{00000000-0000-0000-0000-000000000000}"/>
          </ac:spMkLst>
        </pc:spChg>
        <pc:spChg chg="mod">
          <ac:chgData name="徐樹師. Isabelle" userId="4ea79ff5a3b752b2" providerId="LiveId" clId="{79BBB094-05CF-431D-BD5B-18776BA720A2}" dt="2024-09-08T05:52:09.230" v="256"/>
          <ac:spMkLst>
            <pc:docMk/>
            <pc:sldMk cId="4051927027" sldId="259"/>
            <ac:spMk id="8" creationId="{FF9F659F-AB3F-C204-990D-59E2C95AB3B2}"/>
          </ac:spMkLst>
        </pc:spChg>
        <pc:spChg chg="mod">
          <ac:chgData name="徐樹師. Isabelle" userId="4ea79ff5a3b752b2" providerId="LiveId" clId="{79BBB094-05CF-431D-BD5B-18776BA720A2}" dt="2024-09-08T05:52:09.230" v="256"/>
          <ac:spMkLst>
            <pc:docMk/>
            <pc:sldMk cId="4051927027" sldId="259"/>
            <ac:spMk id="9" creationId="{313C3259-66C1-4081-DF0B-D571395CDBBD}"/>
          </ac:spMkLst>
        </pc:spChg>
        <pc:spChg chg="mod ord">
          <ac:chgData name="徐樹師. Isabelle" userId="4ea79ff5a3b752b2" providerId="LiveId" clId="{79BBB094-05CF-431D-BD5B-18776BA720A2}" dt="2024-09-08T05:55:45.606" v="342" actId="166"/>
          <ac:spMkLst>
            <pc:docMk/>
            <pc:sldMk cId="4051927027" sldId="259"/>
            <ac:spMk id="13" creationId="{00000000-0000-0000-0000-000000000000}"/>
          </ac:spMkLst>
        </pc:spChg>
        <pc:spChg chg="del">
          <ac:chgData name="徐樹師. Isabelle" userId="4ea79ff5a3b752b2" providerId="LiveId" clId="{79BBB094-05CF-431D-BD5B-18776BA720A2}" dt="2024-09-08T05:53:39.711" v="287" actId="478"/>
          <ac:spMkLst>
            <pc:docMk/>
            <pc:sldMk cId="4051927027" sldId="259"/>
            <ac:spMk id="17" creationId="{00000000-0000-0000-0000-000000000000}"/>
          </ac:spMkLst>
        </pc:spChg>
        <pc:spChg chg="add mod">
          <ac:chgData name="徐樹師. Isabelle" userId="4ea79ff5a3b752b2" providerId="LiveId" clId="{79BBB094-05CF-431D-BD5B-18776BA720A2}" dt="2024-09-08T05:55:16.899" v="337" actId="1076"/>
          <ac:spMkLst>
            <pc:docMk/>
            <pc:sldMk cId="4051927027" sldId="259"/>
            <ac:spMk id="21" creationId="{F7A1CAFE-DDC4-CF1A-37E8-31CB7C20F753}"/>
          </ac:spMkLst>
        </pc:spChg>
        <pc:spChg chg="add del mod">
          <ac:chgData name="徐樹師. Isabelle" userId="4ea79ff5a3b752b2" providerId="LiveId" clId="{79BBB094-05CF-431D-BD5B-18776BA720A2}" dt="2024-09-08T05:53:03.850" v="273" actId="478"/>
          <ac:spMkLst>
            <pc:docMk/>
            <pc:sldMk cId="4051927027" sldId="259"/>
            <ac:spMk id="22" creationId="{C896C265-3E18-5C13-C9BA-A4D5D72E6D81}"/>
          </ac:spMkLst>
        </pc:spChg>
        <pc:spChg chg="add mod">
          <ac:chgData name="徐樹師. Isabelle" userId="4ea79ff5a3b752b2" providerId="LiveId" clId="{79BBB094-05CF-431D-BD5B-18776BA720A2}" dt="2024-09-08T05:55:57.613" v="343" actId="1076"/>
          <ac:spMkLst>
            <pc:docMk/>
            <pc:sldMk cId="4051927027" sldId="259"/>
            <ac:spMk id="24" creationId="{76181F3C-6BB8-55C3-6870-C10D9E8B22FB}"/>
          </ac:spMkLst>
        </pc:spChg>
        <pc:spChg chg="add mod">
          <ac:chgData name="徐樹師. Isabelle" userId="4ea79ff5a3b752b2" providerId="LiveId" clId="{79BBB094-05CF-431D-BD5B-18776BA720A2}" dt="2024-09-08T05:55:06.018" v="335" actId="1076"/>
          <ac:spMkLst>
            <pc:docMk/>
            <pc:sldMk cId="4051927027" sldId="259"/>
            <ac:spMk id="25" creationId="{AA85B92E-A580-91C9-E40E-1783DAC2E042}"/>
          </ac:spMkLst>
        </pc:spChg>
        <pc:spChg chg="add mod">
          <ac:chgData name="徐樹師. Isabelle" userId="4ea79ff5a3b752b2" providerId="LiveId" clId="{79BBB094-05CF-431D-BD5B-18776BA720A2}" dt="2024-09-08T05:56:04.895" v="344" actId="1076"/>
          <ac:spMkLst>
            <pc:docMk/>
            <pc:sldMk cId="4051927027" sldId="259"/>
            <ac:spMk id="26" creationId="{95CFF38D-FA15-2637-9859-FD1825918CAC}"/>
          </ac:spMkLst>
        </pc:spChg>
        <pc:spChg chg="add mod">
          <ac:chgData name="徐樹師. Isabelle" userId="4ea79ff5a3b752b2" providerId="LiveId" clId="{79BBB094-05CF-431D-BD5B-18776BA720A2}" dt="2024-09-08T05:56:14.769" v="345" actId="1076"/>
          <ac:spMkLst>
            <pc:docMk/>
            <pc:sldMk cId="4051927027" sldId="259"/>
            <ac:spMk id="27" creationId="{3653BB8D-542C-C440-F04E-A0B5C52FC39B}"/>
          </ac:spMkLst>
        </pc:spChg>
        <pc:spChg chg="add mod">
          <ac:chgData name="徐樹師. Isabelle" userId="4ea79ff5a3b752b2" providerId="LiveId" clId="{79BBB094-05CF-431D-BD5B-18776BA720A2}" dt="2024-09-08T05:55:28.350" v="339" actId="1076"/>
          <ac:spMkLst>
            <pc:docMk/>
            <pc:sldMk cId="4051927027" sldId="259"/>
            <ac:spMk id="28" creationId="{573D928A-A758-101F-269B-24F11EDA0055}"/>
          </ac:spMkLst>
        </pc:spChg>
        <pc:grpChg chg="add mod">
          <ac:chgData name="徐樹師. Isabelle" userId="4ea79ff5a3b752b2" providerId="LiveId" clId="{79BBB094-05CF-431D-BD5B-18776BA720A2}" dt="2024-09-08T05:55:21.243" v="338" actId="1076"/>
          <ac:grpSpMkLst>
            <pc:docMk/>
            <pc:sldMk cId="4051927027" sldId="259"/>
            <ac:grpSpMk id="7" creationId="{E8A9588B-7F1C-7BEB-0628-907B6A3BC676}"/>
          </ac:grpSpMkLst>
        </pc:grpChg>
        <pc:grpChg chg="del mod">
          <ac:chgData name="徐樹師. Isabelle" userId="4ea79ff5a3b752b2" providerId="LiveId" clId="{79BBB094-05CF-431D-BD5B-18776BA720A2}" dt="2024-09-08T05:52:03.054" v="255" actId="478"/>
          <ac:grpSpMkLst>
            <pc:docMk/>
            <pc:sldMk cId="4051927027" sldId="259"/>
            <ac:grpSpMk id="10" creationId="{AC41BF47-F40A-4DE8-AAB7-E3DBA0CF605E}"/>
          </ac:grpSpMkLst>
        </pc:grpChg>
        <pc:grpChg chg="del">
          <ac:chgData name="徐樹師. Isabelle" userId="4ea79ff5a3b752b2" providerId="LiveId" clId="{79BBB094-05CF-431D-BD5B-18776BA720A2}" dt="2024-09-08T05:53:36.993" v="286" actId="478"/>
          <ac:grpSpMkLst>
            <pc:docMk/>
            <pc:sldMk cId="4051927027" sldId="259"/>
            <ac:grpSpMk id="14" creationId="{AC41BF47-F40A-4DE8-AAB7-E3DBA0CF605E}"/>
          </ac:grpSpMkLst>
        </pc:grpChg>
        <pc:grpChg chg="mod">
          <ac:chgData name="徐樹師. Isabelle" userId="4ea79ff5a3b752b2" providerId="LiveId" clId="{79BBB094-05CF-431D-BD5B-18776BA720A2}" dt="2024-09-08T05:55:10.206" v="336" actId="1076"/>
          <ac:grpSpMkLst>
            <pc:docMk/>
            <pc:sldMk cId="4051927027" sldId="259"/>
            <ac:grpSpMk id="18" creationId="{AC41BF47-F40A-4DE8-AAB7-E3DBA0CF605E}"/>
          </ac:grpSpMkLst>
        </pc:grpChg>
        <pc:picChg chg="mod">
          <ac:chgData name="徐樹師. Isabelle" userId="4ea79ff5a3b752b2" providerId="LiveId" clId="{79BBB094-05CF-431D-BD5B-18776BA720A2}" dt="2024-09-08T05:51:25.250" v="246" actId="14100"/>
          <ac:picMkLst>
            <pc:docMk/>
            <pc:sldMk cId="4051927027" sldId="259"/>
            <ac:picMk id="6" creationId="{E326FEC0-0B14-48B3-B704-FD91AB3520D4}"/>
          </ac:picMkLst>
        </pc:picChg>
        <pc:picChg chg="mod">
          <ac:chgData name="徐樹師. Isabelle" userId="4ea79ff5a3b752b2" providerId="LiveId" clId="{79BBB094-05CF-431D-BD5B-18776BA720A2}" dt="2024-09-08T05:51:29.459" v="247" actId="14100"/>
          <ac:picMkLst>
            <pc:docMk/>
            <pc:sldMk cId="4051927027" sldId="259"/>
            <ac:picMk id="23" creationId="{2942A8DB-6356-7EC0-3DF0-A2AB4402A500}"/>
          </ac:picMkLst>
        </pc:picChg>
      </pc:sldChg>
      <pc:sldChg chg="addSp delSp modSp del mod delAnim modAnim">
        <pc:chgData name="徐樹師. Isabelle" userId="4ea79ff5a3b752b2" providerId="LiveId" clId="{79BBB094-05CF-431D-BD5B-18776BA720A2}" dt="2024-09-09T22:03:07.108" v="4919" actId="47"/>
        <pc:sldMkLst>
          <pc:docMk/>
          <pc:sldMk cId="3347492108" sldId="265"/>
        </pc:sldMkLst>
        <pc:spChg chg="add mod">
          <ac:chgData name="徐樹師. Isabelle" userId="4ea79ff5a3b752b2" providerId="LiveId" clId="{79BBB094-05CF-431D-BD5B-18776BA720A2}" dt="2024-09-08T13:18:18.250" v="1492" actId="20577"/>
          <ac:spMkLst>
            <pc:docMk/>
            <pc:sldMk cId="3347492108" sldId="265"/>
            <ac:spMk id="3" creationId="{040955E0-B5DF-9506-1937-4A32C5E2EEC8}"/>
          </ac:spMkLst>
        </pc:spChg>
        <pc:spChg chg="add mod">
          <ac:chgData name="徐樹師. Isabelle" userId="4ea79ff5a3b752b2" providerId="LiveId" clId="{79BBB094-05CF-431D-BD5B-18776BA720A2}" dt="2024-09-08T09:08:51.621" v="679" actId="1076"/>
          <ac:spMkLst>
            <pc:docMk/>
            <pc:sldMk cId="3347492108" sldId="265"/>
            <ac:spMk id="4" creationId="{7088835B-31D9-A516-62E1-EDC2D7A7CF4A}"/>
          </ac:spMkLst>
        </pc:spChg>
        <pc:spChg chg="add mod">
          <ac:chgData name="徐樹師. Isabelle" userId="4ea79ff5a3b752b2" providerId="LiveId" clId="{79BBB094-05CF-431D-BD5B-18776BA720A2}" dt="2024-09-08T09:14:07.025" v="730" actId="1076"/>
          <ac:spMkLst>
            <pc:docMk/>
            <pc:sldMk cId="3347492108" sldId="265"/>
            <ac:spMk id="9" creationId="{2A45DAAD-C04B-FF03-39CD-21AD4872C926}"/>
          </ac:spMkLst>
        </pc:spChg>
        <pc:spChg chg="add mod">
          <ac:chgData name="徐樹師. Isabelle" userId="4ea79ff5a3b752b2" providerId="LiveId" clId="{79BBB094-05CF-431D-BD5B-18776BA720A2}" dt="2024-09-08T09:14:29.485" v="736" actId="1076"/>
          <ac:spMkLst>
            <pc:docMk/>
            <pc:sldMk cId="3347492108" sldId="265"/>
            <ac:spMk id="10" creationId="{81349398-EABE-EC80-C615-B467A10951BD}"/>
          </ac:spMkLst>
        </pc:spChg>
        <pc:spChg chg="add mod">
          <ac:chgData name="徐樹師. Isabelle" userId="4ea79ff5a3b752b2" providerId="LiveId" clId="{79BBB094-05CF-431D-BD5B-18776BA720A2}" dt="2024-09-08T09:15:16.390" v="743" actId="20577"/>
          <ac:spMkLst>
            <pc:docMk/>
            <pc:sldMk cId="3347492108" sldId="265"/>
            <ac:spMk id="13" creationId="{5D841D5F-A60A-3EE1-7F9F-BF7E1368249D}"/>
          </ac:spMkLst>
        </pc:spChg>
        <pc:spChg chg="del">
          <ac:chgData name="徐樹師. Isabelle" userId="4ea79ff5a3b752b2" providerId="LiveId" clId="{79BBB094-05CF-431D-BD5B-18776BA720A2}" dt="2024-09-08T09:03:15.667" v="648" actId="478"/>
          <ac:spMkLst>
            <pc:docMk/>
            <pc:sldMk cId="3347492108" sldId="265"/>
            <ac:spMk id="27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02:58.279" v="643" actId="478"/>
          <ac:spMkLst>
            <pc:docMk/>
            <pc:sldMk cId="3347492108" sldId="265"/>
            <ac:spMk id="29" creationId="{CF7E034B-F895-4655-81AB-1FB100FC8F20}"/>
          </ac:spMkLst>
        </pc:spChg>
        <pc:spChg chg="del">
          <ac:chgData name="徐樹師. Isabelle" userId="4ea79ff5a3b752b2" providerId="LiveId" clId="{79BBB094-05CF-431D-BD5B-18776BA720A2}" dt="2024-09-08T09:03:17.708" v="649" actId="478"/>
          <ac:spMkLst>
            <pc:docMk/>
            <pc:sldMk cId="3347492108" sldId="265"/>
            <ac:spMk id="30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03:08.745" v="644" actId="478"/>
          <ac:spMkLst>
            <pc:docMk/>
            <pc:sldMk cId="3347492108" sldId="265"/>
            <ac:spMk id="32" creationId="{CF7E034B-F895-4655-81AB-1FB100FC8F20}"/>
          </ac:spMkLst>
        </pc:spChg>
        <pc:spChg chg="del">
          <ac:chgData name="徐樹師. Isabelle" userId="4ea79ff5a3b752b2" providerId="LiveId" clId="{79BBB094-05CF-431D-BD5B-18776BA720A2}" dt="2024-09-08T09:02:53.420" v="642" actId="478"/>
          <ac:spMkLst>
            <pc:docMk/>
            <pc:sldMk cId="3347492108" sldId="265"/>
            <ac:spMk id="35" creationId="{CF7E034B-F895-4655-81AB-1FB100FC8F20}"/>
          </ac:spMkLst>
        </pc:spChg>
        <pc:spChg chg="del">
          <ac:chgData name="徐樹師. Isabelle" userId="4ea79ff5a3b752b2" providerId="LiveId" clId="{79BBB094-05CF-431D-BD5B-18776BA720A2}" dt="2024-09-08T09:03:19.470" v="650" actId="478"/>
          <ac:spMkLst>
            <pc:docMk/>
            <pc:sldMk cId="3347492108" sldId="265"/>
            <ac:spMk id="40" creationId="{33F6CA70-F3D9-4650-0D87-943CB4F83C7D}"/>
          </ac:spMkLst>
        </pc:spChg>
        <pc:picChg chg="add mod">
          <ac:chgData name="徐樹師. Isabelle" userId="4ea79ff5a3b752b2" providerId="LiveId" clId="{79BBB094-05CF-431D-BD5B-18776BA720A2}" dt="2024-09-08T09:08:54.113" v="680" actId="1076"/>
          <ac:picMkLst>
            <pc:docMk/>
            <pc:sldMk cId="3347492108" sldId="265"/>
            <ac:picMk id="2" creationId="{AA5E45EF-BADA-7C75-8B51-8AEA48BC1B18}"/>
          </ac:picMkLst>
        </pc:picChg>
        <pc:picChg chg="add mod">
          <ac:chgData name="徐樹師. Isabelle" userId="4ea79ff5a3b752b2" providerId="LiveId" clId="{79BBB094-05CF-431D-BD5B-18776BA720A2}" dt="2024-09-08T09:08:56.980" v="681" actId="1076"/>
          <ac:picMkLst>
            <pc:docMk/>
            <pc:sldMk cId="3347492108" sldId="265"/>
            <ac:picMk id="5" creationId="{5D1AB9BB-017A-C12E-F010-606483FA7BF3}"/>
          </ac:picMkLst>
        </pc:picChg>
        <pc:picChg chg="add mod">
          <ac:chgData name="徐樹師. Isabelle" userId="4ea79ff5a3b752b2" providerId="LiveId" clId="{79BBB094-05CF-431D-BD5B-18776BA720A2}" dt="2024-09-08T09:14:56.318" v="739" actId="1076"/>
          <ac:picMkLst>
            <pc:docMk/>
            <pc:sldMk cId="3347492108" sldId="265"/>
            <ac:picMk id="6" creationId="{19769877-8746-D855-DA17-9C4CD837A9E6}"/>
          </ac:picMkLst>
        </pc:picChg>
        <pc:picChg chg="add mod">
          <ac:chgData name="徐樹師. Isabelle" userId="4ea79ff5a3b752b2" providerId="LiveId" clId="{79BBB094-05CF-431D-BD5B-18776BA720A2}" dt="2024-09-08T09:14:02.484" v="729" actId="1076"/>
          <ac:picMkLst>
            <pc:docMk/>
            <pc:sldMk cId="3347492108" sldId="265"/>
            <ac:picMk id="7" creationId="{2E5A02C7-7198-5D13-3034-87BE8AE926E3}"/>
          </ac:picMkLst>
        </pc:picChg>
        <pc:picChg chg="add del mod">
          <ac:chgData name="徐樹師. Isabelle" userId="4ea79ff5a3b752b2" providerId="LiveId" clId="{79BBB094-05CF-431D-BD5B-18776BA720A2}" dt="2024-09-08T09:09:31.043" v="686" actId="478"/>
          <ac:picMkLst>
            <pc:docMk/>
            <pc:sldMk cId="3347492108" sldId="265"/>
            <ac:picMk id="8" creationId="{9C1EB47A-1CBA-AB19-D959-11614DD204A8}"/>
          </ac:picMkLst>
        </pc:picChg>
        <pc:picChg chg="add mod">
          <ac:chgData name="徐樹師. Isabelle" userId="4ea79ff5a3b752b2" providerId="LiveId" clId="{79BBB094-05CF-431D-BD5B-18776BA720A2}" dt="2024-09-08T09:14:45.181" v="738"/>
          <ac:picMkLst>
            <pc:docMk/>
            <pc:sldMk cId="3347492108" sldId="265"/>
            <ac:picMk id="12" creationId="{7B96112E-658D-1198-8F56-056C59992B6F}"/>
          </ac:picMkLst>
        </pc:picChg>
        <pc:picChg chg="del">
          <ac:chgData name="徐樹師. Isabelle" userId="4ea79ff5a3b752b2" providerId="LiveId" clId="{79BBB094-05CF-431D-BD5B-18776BA720A2}" dt="2024-09-08T09:03:11.477" v="645" actId="478"/>
          <ac:picMkLst>
            <pc:docMk/>
            <pc:sldMk cId="3347492108" sldId="265"/>
            <ac:picMk id="28" creationId="{C2E4AB47-A16D-EF45-8A11-6877E933E48A}"/>
          </ac:picMkLst>
        </pc:picChg>
        <pc:picChg chg="del">
          <ac:chgData name="徐樹師. Isabelle" userId="4ea79ff5a3b752b2" providerId="LiveId" clId="{79BBB094-05CF-431D-BD5B-18776BA720A2}" dt="2024-09-08T09:03:12.417" v="646" actId="478"/>
          <ac:picMkLst>
            <pc:docMk/>
            <pc:sldMk cId="3347492108" sldId="265"/>
            <ac:picMk id="31" creationId="{91C9C694-2E04-3232-B3ED-7047F270417A}"/>
          </ac:picMkLst>
        </pc:picChg>
        <pc:picChg chg="del">
          <ac:chgData name="徐樹師. Isabelle" userId="4ea79ff5a3b752b2" providerId="LiveId" clId="{79BBB094-05CF-431D-BD5B-18776BA720A2}" dt="2024-09-08T09:03:13.314" v="647" actId="478"/>
          <ac:picMkLst>
            <pc:docMk/>
            <pc:sldMk cId="3347492108" sldId="265"/>
            <ac:picMk id="33" creationId="{B18458C5-D556-9982-FC17-110934FBDB91}"/>
          </ac:picMkLst>
        </pc:picChg>
      </pc:sldChg>
      <pc:sldChg chg="addSp delSp modSp del mod modAnim">
        <pc:chgData name="徐樹師. Isabelle" userId="4ea79ff5a3b752b2" providerId="LiveId" clId="{79BBB094-05CF-431D-BD5B-18776BA720A2}" dt="2024-09-09T22:03:50.392" v="4928" actId="47"/>
        <pc:sldMkLst>
          <pc:docMk/>
          <pc:sldMk cId="3485550222" sldId="277"/>
        </pc:sldMkLst>
        <pc:spChg chg="add mod">
          <ac:chgData name="徐樹師. Isabelle" userId="4ea79ff5a3b752b2" providerId="LiveId" clId="{79BBB094-05CF-431D-BD5B-18776BA720A2}" dt="2024-09-09T19:57:14.109" v="4098" actId="20577"/>
          <ac:spMkLst>
            <pc:docMk/>
            <pc:sldMk cId="3485550222" sldId="277"/>
            <ac:spMk id="5" creationId="{D5B29384-437F-41A1-6B5D-6E2FD2FE625A}"/>
          </ac:spMkLst>
        </pc:spChg>
        <pc:spChg chg="mod">
          <ac:chgData name="徐樹師. Isabelle" userId="4ea79ff5a3b752b2" providerId="LiveId" clId="{79BBB094-05CF-431D-BD5B-18776BA720A2}" dt="2024-09-09T20:00:39.738" v="4136" actId="1076"/>
          <ac:spMkLst>
            <pc:docMk/>
            <pc:sldMk cId="3485550222" sldId="277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09T19:59:45.300" v="4121"/>
          <ac:spMkLst>
            <pc:docMk/>
            <pc:sldMk cId="3485550222" sldId="277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09T20:03:33.730" v="4167" actId="1076"/>
          <ac:spMkLst>
            <pc:docMk/>
            <pc:sldMk cId="3485550222" sldId="277"/>
            <ac:spMk id="15" creationId="{918EAA60-5C51-3E17-5BB8-FE945233EFC1}"/>
          </ac:spMkLst>
        </pc:spChg>
        <pc:picChg chg="add">
          <ac:chgData name="徐樹師. Isabelle" userId="4ea79ff5a3b752b2" providerId="LiveId" clId="{79BBB094-05CF-431D-BD5B-18776BA720A2}" dt="2024-09-09T19:57:04.578" v="4095"/>
          <ac:picMkLst>
            <pc:docMk/>
            <pc:sldMk cId="3485550222" sldId="277"/>
            <ac:picMk id="2" creationId="{9EAF74AB-9D52-EEE5-329D-73B1BC59E256}"/>
          </ac:picMkLst>
        </pc:picChg>
        <pc:picChg chg="mod">
          <ac:chgData name="徐樹師. Isabelle" userId="4ea79ff5a3b752b2" providerId="LiveId" clId="{79BBB094-05CF-431D-BD5B-18776BA720A2}" dt="2024-09-09T20:00:47.655" v="4138" actId="1076"/>
          <ac:picMkLst>
            <pc:docMk/>
            <pc:sldMk cId="3485550222" sldId="277"/>
            <ac:picMk id="3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9T20:02:28.978" v="4152" actId="1076"/>
          <ac:picMkLst>
            <pc:docMk/>
            <pc:sldMk cId="3485550222" sldId="277"/>
            <ac:picMk id="4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09T20:01:01.262" v="4142" actId="1076"/>
          <ac:picMkLst>
            <pc:docMk/>
            <pc:sldMk cId="3485550222" sldId="277"/>
            <ac:picMk id="8" creationId="{B5A7F71B-DD3E-00A4-A4D5-7B29DC718DB9}"/>
          </ac:picMkLst>
        </pc:picChg>
        <pc:picChg chg="mod">
          <ac:chgData name="徐樹師. Isabelle" userId="4ea79ff5a3b752b2" providerId="LiveId" clId="{79BBB094-05CF-431D-BD5B-18776BA720A2}" dt="2024-09-09T20:03:31.204" v="4166" actId="1076"/>
          <ac:picMkLst>
            <pc:docMk/>
            <pc:sldMk cId="3485550222" sldId="277"/>
            <ac:picMk id="10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0:00:25.308" v="4131" actId="478"/>
          <ac:picMkLst>
            <pc:docMk/>
            <pc:sldMk cId="3485550222" sldId="277"/>
            <ac:picMk id="12" creationId="{53E26C9C-80A4-4D4F-BFEC-1901CEBEEFF4}"/>
          </ac:picMkLst>
        </pc:picChg>
        <pc:picChg chg="add mod">
          <ac:chgData name="徐樹師. Isabelle" userId="4ea79ff5a3b752b2" providerId="LiveId" clId="{79BBB094-05CF-431D-BD5B-18776BA720A2}" dt="2024-09-09T20:03:25.487" v="4164" actId="1076"/>
          <ac:picMkLst>
            <pc:docMk/>
            <pc:sldMk cId="3485550222" sldId="277"/>
            <ac:picMk id="16" creationId="{007B7F26-6291-0FA9-DAE8-919078CD9B70}"/>
          </ac:picMkLst>
        </pc:picChg>
        <pc:picChg chg="add mod">
          <ac:chgData name="徐樹師. Isabelle" userId="4ea79ff5a3b752b2" providerId="LiveId" clId="{79BBB094-05CF-431D-BD5B-18776BA720A2}" dt="2024-09-09T20:01:46.876" v="4149" actId="1076"/>
          <ac:picMkLst>
            <pc:docMk/>
            <pc:sldMk cId="3485550222" sldId="277"/>
            <ac:picMk id="17" creationId="{D693C510-89B3-ED5A-6280-DABB1DB9EC12}"/>
          </ac:picMkLst>
        </pc:picChg>
      </pc:sldChg>
      <pc:sldChg chg="addSp delSp modSp del mod delAnim modAnim">
        <pc:chgData name="徐樹師. Isabelle" userId="4ea79ff5a3b752b2" providerId="LiveId" clId="{79BBB094-05CF-431D-BD5B-18776BA720A2}" dt="2024-09-11T13:01:13.485" v="9788" actId="20577"/>
        <pc:sldMkLst>
          <pc:docMk/>
          <pc:sldMk cId="4136343302" sldId="278"/>
        </pc:sldMkLst>
        <pc:spChg chg="add mod">
          <ac:chgData name="徐樹師. Isabelle" userId="4ea79ff5a3b752b2" providerId="LiveId" clId="{79BBB094-05CF-431D-BD5B-18776BA720A2}" dt="2024-09-11T13:01:13.485" v="9788" actId="20577"/>
          <ac:spMkLst>
            <pc:docMk/>
            <pc:sldMk cId="4136343302" sldId="278"/>
            <ac:spMk id="2" creationId="{CB5B17C3-F0B6-6980-3717-4D0655454AB3}"/>
          </ac:spMkLst>
        </pc:spChg>
        <pc:spChg chg="add del mod">
          <ac:chgData name="徐樹師. Isabelle" userId="4ea79ff5a3b752b2" providerId="LiveId" clId="{79BBB094-05CF-431D-BD5B-18776BA720A2}" dt="2024-09-08T17:46:47.146" v="1687" actId="478"/>
          <ac:spMkLst>
            <pc:docMk/>
            <pc:sldMk cId="4136343302" sldId="278"/>
            <ac:spMk id="3" creationId="{DD08C478-CCCE-455F-BED0-EF262E19FC6D}"/>
          </ac:spMkLst>
        </pc:spChg>
        <pc:spChg chg="add mod">
          <ac:chgData name="徐樹師. Isabelle" userId="4ea79ff5a3b752b2" providerId="LiveId" clId="{79BBB094-05CF-431D-BD5B-18776BA720A2}" dt="2024-09-11T13:00:57.409" v="9767" actId="20577"/>
          <ac:spMkLst>
            <pc:docMk/>
            <pc:sldMk cId="4136343302" sldId="278"/>
            <ac:spMk id="4" creationId="{98F96697-F371-E34F-99ED-F3C648D475F5}"/>
          </ac:spMkLst>
        </pc:spChg>
        <pc:spChg chg="add mod">
          <ac:chgData name="徐樹師. Isabelle" userId="4ea79ff5a3b752b2" providerId="LiveId" clId="{79BBB094-05CF-431D-BD5B-18776BA720A2}" dt="2024-09-10T04:55:31.248" v="4951" actId="20577"/>
          <ac:spMkLst>
            <pc:docMk/>
            <pc:sldMk cId="4136343302" sldId="278"/>
            <ac:spMk id="8" creationId="{8A952C59-2799-24EF-3363-5BC1BFCB5219}"/>
          </ac:spMkLst>
        </pc:spChg>
        <pc:spChg chg="del">
          <ac:chgData name="徐樹師. Isabelle" userId="4ea79ff5a3b752b2" providerId="LiveId" clId="{79BBB094-05CF-431D-BD5B-18776BA720A2}" dt="2024-09-08T17:45:37.880" v="1680" actId="478"/>
          <ac:spMkLst>
            <pc:docMk/>
            <pc:sldMk cId="4136343302" sldId="278"/>
            <ac:spMk id="9" creationId="{918EAA60-5C51-3E17-5BB8-FE945233EFC1}"/>
          </ac:spMkLst>
        </pc:spChg>
        <pc:spChg chg="del mod topLvl">
          <ac:chgData name="徐樹師. Isabelle" userId="4ea79ff5a3b752b2" providerId="LiveId" clId="{79BBB094-05CF-431D-BD5B-18776BA720A2}" dt="2024-09-08T17:46:09.587" v="1685" actId="21"/>
          <ac:spMkLst>
            <pc:docMk/>
            <pc:sldMk cId="4136343302" sldId="278"/>
            <ac:spMk id="13" creationId="{DD08C478-CCCE-455F-BED0-EF262E19FC6D}"/>
          </ac:spMkLst>
        </pc:spChg>
        <pc:grpChg chg="del">
          <ac:chgData name="徐樹師. Isabelle" userId="4ea79ff5a3b752b2" providerId="LiveId" clId="{79BBB094-05CF-431D-BD5B-18776BA720A2}" dt="2024-09-08T17:46:09.587" v="1685" actId="21"/>
          <ac:grpSpMkLst>
            <pc:docMk/>
            <pc:sldMk cId="4136343302" sldId="278"/>
            <ac:grpSpMk id="7" creationId="{EC508C4F-EB12-4B04-B838-D9740F67BB1C}"/>
          </ac:grpSpMkLst>
        </pc:grpChg>
        <pc:picChg chg="del">
          <ac:chgData name="徐樹師. Isabelle" userId="4ea79ff5a3b752b2" providerId="LiveId" clId="{79BBB094-05CF-431D-BD5B-18776BA720A2}" dt="2024-09-08T17:45:25.779" v="1678" actId="478"/>
          <ac:picMkLst>
            <pc:docMk/>
            <pc:sldMk cId="4136343302" sldId="278"/>
            <ac:picMk id="2" creationId="{00000000-0000-0000-0000-000000000000}"/>
          </ac:picMkLst>
        </pc:picChg>
        <pc:picChg chg="add mod modCrop">
          <ac:chgData name="徐樹師. Isabelle" userId="4ea79ff5a3b752b2" providerId="LiveId" clId="{79BBB094-05CF-431D-BD5B-18776BA720A2}" dt="2024-09-10T04:55:20.899" v="4949" actId="1076"/>
          <ac:picMkLst>
            <pc:docMk/>
            <pc:sldMk cId="4136343302" sldId="278"/>
            <ac:picMk id="3" creationId="{7109632F-27C3-3AAD-C484-D517C8853A41}"/>
          </ac:picMkLst>
        </pc:picChg>
        <pc:picChg chg="add del mod modCrop">
          <ac:chgData name="徐樹師. Isabelle" userId="4ea79ff5a3b752b2" providerId="LiveId" clId="{79BBB094-05CF-431D-BD5B-18776BA720A2}" dt="2024-09-08T17:53:10.119" v="1708" actId="478"/>
          <ac:picMkLst>
            <pc:docMk/>
            <pc:sldMk cId="4136343302" sldId="278"/>
            <ac:picMk id="5" creationId="{0DE8DE9F-BFA4-F72D-D3D7-B955871C9673}"/>
          </ac:picMkLst>
        </pc:picChg>
        <pc:picChg chg="add del mod modCrop">
          <ac:chgData name="徐樹師. Isabelle" userId="4ea79ff5a3b752b2" providerId="LiveId" clId="{79BBB094-05CF-431D-BD5B-18776BA720A2}" dt="2024-09-10T04:54:50.627" v="4945" actId="478"/>
          <ac:picMkLst>
            <pc:docMk/>
            <pc:sldMk cId="4136343302" sldId="278"/>
            <ac:picMk id="6" creationId="{268E78BA-5A6F-A872-DF65-633F8047E0C6}"/>
          </ac:picMkLst>
        </pc:picChg>
        <pc:picChg chg="topLvl">
          <ac:chgData name="徐樹師. Isabelle" userId="4ea79ff5a3b752b2" providerId="LiveId" clId="{79BBB094-05CF-431D-BD5B-18776BA720A2}" dt="2024-09-08T17:46:09.587" v="1685" actId="21"/>
          <ac:picMkLst>
            <pc:docMk/>
            <pc:sldMk cId="4136343302" sldId="278"/>
            <ac:picMk id="11" creationId="{B3BDBB00-EE21-4610-A65A-425EDA408CC6}"/>
          </ac:picMkLst>
        </pc:picChg>
        <pc:picChg chg="mod">
          <ac:chgData name="徐樹師. Isabelle" userId="4ea79ff5a3b752b2" providerId="LiveId" clId="{79BBB094-05CF-431D-BD5B-18776BA720A2}" dt="2024-09-08T17:54:13.561" v="1714" actId="1076"/>
          <ac:picMkLst>
            <pc:docMk/>
            <pc:sldMk cId="4136343302" sldId="278"/>
            <ac:picMk id="12" creationId="{5425586F-4917-4A00-9473-C3349B8D04F5}"/>
          </ac:picMkLst>
        </pc:picChg>
        <pc:picChg chg="del">
          <ac:chgData name="徐樹師. Isabelle" userId="4ea79ff5a3b752b2" providerId="LiveId" clId="{79BBB094-05CF-431D-BD5B-18776BA720A2}" dt="2024-09-08T17:45:29.449" v="1679" actId="478"/>
          <ac:picMkLst>
            <pc:docMk/>
            <pc:sldMk cId="4136343302" sldId="278"/>
            <ac:picMk id="1026" creationId="{00000000-0000-0000-0000-000000000000}"/>
          </ac:picMkLst>
        </pc:picChg>
      </pc:sldChg>
      <pc:sldChg chg="addSp modSp del mod ord modAnim">
        <pc:chgData name="徐樹師. Isabelle" userId="4ea79ff5a3b752b2" providerId="LiveId" clId="{79BBB094-05CF-431D-BD5B-18776BA720A2}" dt="2024-09-09T22:03:50.392" v="4928" actId="47"/>
        <pc:sldMkLst>
          <pc:docMk/>
          <pc:sldMk cId="4159698028" sldId="279"/>
        </pc:sldMkLst>
        <pc:spChg chg="add mod">
          <ac:chgData name="徐樹師. Isabelle" userId="4ea79ff5a3b752b2" providerId="LiveId" clId="{79BBB094-05CF-431D-BD5B-18776BA720A2}" dt="2024-09-09T18:31:10.096" v="3668" actId="20577"/>
          <ac:spMkLst>
            <pc:docMk/>
            <pc:sldMk cId="4159698028" sldId="279"/>
            <ac:spMk id="3" creationId="{53940A14-D37C-1D0D-E974-59B1159B1039}"/>
          </ac:spMkLst>
        </pc:spChg>
        <pc:spChg chg="mod">
          <ac:chgData name="徐樹師. Isabelle" userId="4ea79ff5a3b752b2" providerId="LiveId" clId="{79BBB094-05CF-431D-BD5B-18776BA720A2}" dt="2024-09-09T19:16:57.528" v="3692"/>
          <ac:spMkLst>
            <pc:docMk/>
            <pc:sldMk cId="4159698028" sldId="279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09T18:31:50.407" v="3671"/>
          <ac:spMkLst>
            <pc:docMk/>
            <pc:sldMk cId="4159698028" sldId="279"/>
            <ac:spMk id="13" creationId="{DD08C478-CCCE-455F-BED0-EF262E19FC6D}"/>
          </ac:spMkLst>
        </pc:spChg>
        <pc:picChg chg="mod">
          <ac:chgData name="徐樹師. Isabelle" userId="4ea79ff5a3b752b2" providerId="LiveId" clId="{79BBB094-05CF-431D-BD5B-18776BA720A2}" dt="2024-09-09T18:32:40.231" v="3674" actId="1076"/>
          <ac:picMkLst>
            <pc:docMk/>
            <pc:sldMk cId="4159698028" sldId="279"/>
            <ac:picMk id="2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09T18:32:59.664" v="3681" actId="1076"/>
          <ac:picMkLst>
            <pc:docMk/>
            <pc:sldMk cId="4159698028" sldId="279"/>
            <ac:picMk id="5" creationId="{1B67B96B-C5ED-7E35-43D2-E009F4232DB3}"/>
          </ac:picMkLst>
        </pc:picChg>
        <pc:picChg chg="mod">
          <ac:chgData name="徐樹師. Isabelle" userId="4ea79ff5a3b752b2" providerId="LiveId" clId="{79BBB094-05CF-431D-BD5B-18776BA720A2}" dt="2024-09-09T18:32:42.429" v="3675" actId="1076"/>
          <ac:picMkLst>
            <pc:docMk/>
            <pc:sldMk cId="4159698028" sldId="279"/>
            <ac:picMk id="14" creationId="{B42BA804-8BF2-4410-8012-C6078D276652}"/>
          </ac:picMkLst>
        </pc:picChg>
      </pc:sldChg>
      <pc:sldChg chg="delSp modSp del mod ord delAnim modAnim">
        <pc:chgData name="徐樹師. Isabelle" userId="4ea79ff5a3b752b2" providerId="LiveId" clId="{79BBB094-05CF-431D-BD5B-18776BA720A2}" dt="2024-09-09T20:15:42.692" v="4281" actId="47"/>
        <pc:sldMkLst>
          <pc:docMk/>
          <pc:sldMk cId="4105298422" sldId="280"/>
        </pc:sldMkLst>
        <pc:spChg chg="mod">
          <ac:chgData name="徐樹師. Isabelle" userId="4ea79ff5a3b752b2" providerId="LiveId" clId="{79BBB094-05CF-431D-BD5B-18776BA720A2}" dt="2024-09-09T20:08:34.080" v="4211" actId="1076"/>
          <ac:spMkLst>
            <pc:docMk/>
            <pc:sldMk cId="4105298422" sldId="280"/>
            <ac:spMk id="9" creationId="{918EAA60-5C51-3E17-5BB8-FE945233EFC1}"/>
          </ac:spMkLst>
        </pc:spChg>
        <pc:spChg chg="del">
          <ac:chgData name="徐樹師. Isabelle" userId="4ea79ff5a3b752b2" providerId="LiveId" clId="{79BBB094-05CF-431D-BD5B-18776BA720A2}" dt="2024-09-09T20:08:36.425" v="4212" actId="478"/>
          <ac:spMkLst>
            <pc:docMk/>
            <pc:sldMk cId="4105298422" sldId="280"/>
            <ac:spMk id="15" creationId="{918EAA60-5C51-3E17-5BB8-FE945233EFC1}"/>
          </ac:spMkLst>
        </pc:spChg>
        <pc:spChg chg="del mod">
          <ac:chgData name="徐樹師. Isabelle" userId="4ea79ff5a3b752b2" providerId="LiveId" clId="{79BBB094-05CF-431D-BD5B-18776BA720A2}" dt="2024-09-09T20:08:40.532" v="4214" actId="478"/>
          <ac:spMkLst>
            <pc:docMk/>
            <pc:sldMk cId="4105298422" sldId="280"/>
            <ac:spMk id="16" creationId="{C4399F5F-473B-570A-AAFA-2CE66C8C8844}"/>
          </ac:spMkLst>
        </pc:spChg>
        <pc:picChg chg="del">
          <ac:chgData name="徐樹師. Isabelle" userId="4ea79ff5a3b752b2" providerId="LiveId" clId="{79BBB094-05CF-431D-BD5B-18776BA720A2}" dt="2024-09-09T20:08:37.585" v="4213" actId="478"/>
          <ac:picMkLst>
            <pc:docMk/>
            <pc:sldMk cId="4105298422" sldId="280"/>
            <ac:picMk id="2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0:08:43.162" v="4215" actId="478"/>
          <ac:picMkLst>
            <pc:docMk/>
            <pc:sldMk cId="4105298422" sldId="280"/>
            <ac:picMk id="6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0:10:39.362" v="4237" actId="478"/>
          <ac:picMkLst>
            <pc:docMk/>
            <pc:sldMk cId="4105298422" sldId="280"/>
            <ac:picMk id="14" creationId="{00000000-0000-0000-0000-000000000000}"/>
          </ac:picMkLst>
        </pc:picChg>
        <pc:picChg chg="del mod">
          <ac:chgData name="徐樹師. Isabelle" userId="4ea79ff5a3b752b2" providerId="LiveId" clId="{79BBB094-05CF-431D-BD5B-18776BA720A2}" dt="2024-09-09T20:10:38.076" v="4236" actId="478"/>
          <ac:picMkLst>
            <pc:docMk/>
            <pc:sldMk cId="4105298422" sldId="280"/>
            <ac:picMk id="1027" creationId="{00000000-0000-0000-0000-000000000000}"/>
          </ac:picMkLst>
        </pc:picChg>
      </pc:sldChg>
      <pc:sldChg chg="del ord">
        <pc:chgData name="徐樹師. Isabelle" userId="4ea79ff5a3b752b2" providerId="LiveId" clId="{79BBB094-05CF-431D-BD5B-18776BA720A2}" dt="2024-09-10T18:33:34.342" v="7019" actId="47"/>
        <pc:sldMkLst>
          <pc:docMk/>
          <pc:sldMk cId="4115950018" sldId="281"/>
        </pc:sldMkLst>
      </pc:sldChg>
      <pc:sldChg chg="addSp modSp del ord">
        <pc:chgData name="徐樹師. Isabelle" userId="4ea79ff5a3b752b2" providerId="LiveId" clId="{79BBB094-05CF-431D-BD5B-18776BA720A2}" dt="2024-09-10T21:12:38.504" v="8303" actId="47"/>
        <pc:sldMkLst>
          <pc:docMk/>
          <pc:sldMk cId="666299764" sldId="282"/>
        </pc:sldMkLst>
        <pc:picChg chg="add mod">
          <ac:chgData name="徐樹師. Isabelle" userId="4ea79ff5a3b752b2" providerId="LiveId" clId="{79BBB094-05CF-431D-BD5B-18776BA720A2}" dt="2024-09-10T19:01:44.187" v="7268"/>
          <ac:picMkLst>
            <pc:docMk/>
            <pc:sldMk cId="666299764" sldId="282"/>
            <ac:picMk id="2" creationId="{0D048234-9F45-C11D-BB04-AC8008384375}"/>
          </ac:picMkLst>
        </pc:picChg>
      </pc:sldChg>
      <pc:sldChg chg="delSp del ord modAnim">
        <pc:chgData name="徐樹師. Isabelle" userId="4ea79ff5a3b752b2" providerId="LiveId" clId="{79BBB094-05CF-431D-BD5B-18776BA720A2}" dt="2024-09-10T18:10:18.678" v="6817" actId="47"/>
        <pc:sldMkLst>
          <pc:docMk/>
          <pc:sldMk cId="1807170219" sldId="283"/>
        </pc:sldMkLst>
        <pc:picChg chg="del">
          <ac:chgData name="徐樹師. Isabelle" userId="4ea79ff5a3b752b2" providerId="LiveId" clId="{79BBB094-05CF-431D-BD5B-18776BA720A2}" dt="2024-09-10T18:09:15.920" v="6806" actId="478"/>
          <ac:picMkLst>
            <pc:docMk/>
            <pc:sldMk cId="1807170219" sldId="283"/>
            <ac:picMk id="1029" creationId="{00000000-0000-0000-0000-000000000000}"/>
          </ac:picMkLst>
        </pc:picChg>
      </pc:sldChg>
      <pc:sldChg chg="modSp ord">
        <pc:chgData name="徐樹師. Isabelle" userId="4ea79ff5a3b752b2" providerId="LiveId" clId="{79BBB094-05CF-431D-BD5B-18776BA720A2}" dt="2024-09-09T21:42:21.559" v="4773"/>
        <pc:sldMkLst>
          <pc:docMk/>
          <pc:sldMk cId="368788990" sldId="291"/>
        </pc:sldMkLst>
        <pc:picChg chg="mod">
          <ac:chgData name="徐樹師. Isabelle" userId="4ea79ff5a3b752b2" providerId="LiveId" clId="{79BBB094-05CF-431D-BD5B-18776BA720A2}" dt="2024-09-09T21:36:42.507" v="4699" actId="1076"/>
          <ac:picMkLst>
            <pc:docMk/>
            <pc:sldMk cId="368788990" sldId="291"/>
            <ac:picMk id="1026" creationId="{00000000-0000-0000-0000-000000000000}"/>
          </ac:picMkLst>
        </pc:picChg>
      </pc:sldChg>
      <pc:sldChg chg="del ord">
        <pc:chgData name="徐樹師. Isabelle" userId="4ea79ff5a3b752b2" providerId="LiveId" clId="{79BBB094-05CF-431D-BD5B-18776BA720A2}" dt="2024-09-10T14:22:57.879" v="5645" actId="47"/>
        <pc:sldMkLst>
          <pc:docMk/>
          <pc:sldMk cId="4062253828" sldId="292"/>
        </pc:sldMkLst>
      </pc:sldChg>
      <pc:sldChg chg="del ord">
        <pc:chgData name="徐樹師. Isabelle" userId="4ea79ff5a3b752b2" providerId="LiveId" clId="{79BBB094-05CF-431D-BD5B-18776BA720A2}" dt="2024-09-09T21:29:57.692" v="4634" actId="47"/>
        <pc:sldMkLst>
          <pc:docMk/>
          <pc:sldMk cId="720897818" sldId="294"/>
        </pc:sldMkLst>
      </pc:sldChg>
      <pc:sldChg chg="addSp del mod ord">
        <pc:chgData name="徐樹師. Isabelle" userId="4ea79ff5a3b752b2" providerId="LiveId" clId="{79BBB094-05CF-431D-BD5B-18776BA720A2}" dt="2024-09-10T19:01:46.227" v="7269" actId="47"/>
        <pc:sldMkLst>
          <pc:docMk/>
          <pc:sldMk cId="4096369579" sldId="299"/>
        </pc:sldMkLst>
        <pc:picChg chg="add">
          <ac:chgData name="徐樹師. Isabelle" userId="4ea79ff5a3b752b2" providerId="LiveId" clId="{79BBB094-05CF-431D-BD5B-18776BA720A2}" dt="2024-09-10T18:52:58.631" v="7126" actId="22"/>
          <ac:picMkLst>
            <pc:docMk/>
            <pc:sldMk cId="4096369579" sldId="299"/>
            <ac:picMk id="5" creationId="{7C6618DC-2D6E-22F2-E298-73AEE1FF4842}"/>
          </ac:picMkLst>
        </pc:picChg>
      </pc:sldChg>
      <pc:sldChg chg="addSp modSp mod ord modAnim">
        <pc:chgData name="徐樹師. Isabelle" userId="4ea79ff5a3b752b2" providerId="LiveId" clId="{79BBB094-05CF-431D-BD5B-18776BA720A2}" dt="2024-09-11T13:16:49.044" v="9933" actId="20577"/>
        <pc:sldMkLst>
          <pc:docMk/>
          <pc:sldMk cId="3344866428" sldId="300"/>
        </pc:sldMkLst>
        <pc:spChg chg="add mod">
          <ac:chgData name="徐樹師. Isabelle" userId="4ea79ff5a3b752b2" providerId="LiveId" clId="{79BBB094-05CF-431D-BD5B-18776BA720A2}" dt="2024-09-10T14:45:15.130" v="5774" actId="20577"/>
          <ac:spMkLst>
            <pc:docMk/>
            <pc:sldMk cId="3344866428" sldId="300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0T14:33:08.055" v="5659"/>
          <ac:spMkLst>
            <pc:docMk/>
            <pc:sldMk cId="3344866428" sldId="300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1T13:16:49.044" v="9933" actId="20577"/>
          <ac:spMkLst>
            <pc:docMk/>
            <pc:sldMk cId="3344866428" sldId="300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4:36:41.554" v="5695" actId="20577"/>
          <ac:spMkLst>
            <pc:docMk/>
            <pc:sldMk cId="3344866428" sldId="300"/>
            <ac:spMk id="15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0T14:36:29.388" v="5682" actId="20577"/>
          <ac:spMkLst>
            <pc:docMk/>
            <pc:sldMk cId="3344866428" sldId="300"/>
            <ac:spMk id="20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10T14:22:55.508" v="5644"/>
          <ac:picMkLst>
            <pc:docMk/>
            <pc:sldMk cId="3344866428" sldId="300"/>
            <ac:picMk id="2" creationId="{A2F93CD1-E869-BBDF-93C5-4A4974EF1B5B}"/>
          </ac:picMkLst>
        </pc:picChg>
      </pc:sldChg>
      <pc:sldChg chg="addSp delSp modSp add del mod ord delAnim modAnim">
        <pc:chgData name="徐樹師. Isabelle" userId="4ea79ff5a3b752b2" providerId="LiveId" clId="{79BBB094-05CF-431D-BD5B-18776BA720A2}" dt="2024-09-09T22:04:10.753" v="4933" actId="47"/>
        <pc:sldMkLst>
          <pc:docMk/>
          <pc:sldMk cId="3689745112" sldId="301"/>
        </pc:sldMkLst>
        <pc:spChg chg="add mod">
          <ac:chgData name="徐樹師. Isabelle" userId="4ea79ff5a3b752b2" providerId="LiveId" clId="{79BBB094-05CF-431D-BD5B-18776BA720A2}" dt="2024-09-09T21:43:19.126" v="4786" actId="20577"/>
          <ac:spMkLst>
            <pc:docMk/>
            <pc:sldMk cId="3689745112" sldId="301"/>
            <ac:spMk id="2" creationId="{3BA89559-DC77-8428-33FB-935DCFD9500B}"/>
          </ac:spMkLst>
        </pc:spChg>
        <pc:spChg chg="mod">
          <ac:chgData name="徐樹師. Isabelle" userId="4ea79ff5a3b752b2" providerId="LiveId" clId="{79BBB094-05CF-431D-BD5B-18776BA720A2}" dt="2024-09-09T21:48:17.382" v="4816" actId="1076"/>
          <ac:spMkLst>
            <pc:docMk/>
            <pc:sldMk cId="3689745112" sldId="301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09T21:56:47.761" v="4852"/>
          <ac:spMkLst>
            <pc:docMk/>
            <pc:sldMk cId="3689745112" sldId="301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09T21:48:23.812" v="4819" actId="1076"/>
          <ac:spMkLst>
            <pc:docMk/>
            <pc:sldMk cId="3689745112" sldId="301"/>
            <ac:spMk id="15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09T21:48:36.966" v="4825" actId="1076"/>
          <ac:picMkLst>
            <pc:docMk/>
            <pc:sldMk cId="3689745112" sldId="301"/>
            <ac:picMk id="4" creationId="{1E3EC55A-A601-5F1E-2BDE-E98C0BB2ABD4}"/>
          </ac:picMkLst>
        </pc:picChg>
        <pc:picChg chg="mod">
          <ac:chgData name="徐樹師. Isabelle" userId="4ea79ff5a3b752b2" providerId="LiveId" clId="{79BBB094-05CF-431D-BD5B-18776BA720A2}" dt="2024-09-09T21:50:13.284" v="4826" actId="1076"/>
          <ac:picMkLst>
            <pc:docMk/>
            <pc:sldMk cId="3689745112" sldId="301"/>
            <ac:picMk id="6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9T21:48:28.085" v="4821" actId="1076"/>
          <ac:picMkLst>
            <pc:docMk/>
            <pc:sldMk cId="3689745112" sldId="301"/>
            <ac:picMk id="8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1:46:11.219" v="4805" actId="478"/>
          <ac:picMkLst>
            <pc:docMk/>
            <pc:sldMk cId="3689745112" sldId="301"/>
            <ac:picMk id="12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9T21:48:33.809" v="4824" actId="1076"/>
          <ac:picMkLst>
            <pc:docMk/>
            <pc:sldMk cId="3689745112" sldId="301"/>
            <ac:picMk id="24" creationId="{41C838B8-3EF1-4434-8572-8576B7A912C8}"/>
          </ac:picMkLst>
        </pc:picChg>
        <pc:picChg chg="mod">
          <ac:chgData name="徐樹師. Isabelle" userId="4ea79ff5a3b752b2" providerId="LiveId" clId="{79BBB094-05CF-431D-BD5B-18776BA720A2}" dt="2024-09-09T21:53:01.185" v="4846" actId="1076"/>
          <ac:picMkLst>
            <pc:docMk/>
            <pc:sldMk cId="3689745112" sldId="301"/>
            <ac:picMk id="27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9T21:48:18.789" v="4817" actId="1076"/>
          <ac:picMkLst>
            <pc:docMk/>
            <pc:sldMk cId="3689745112" sldId="301"/>
            <ac:picMk id="2051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9T21:48:32.165" v="4823" actId="1076"/>
          <ac:picMkLst>
            <pc:docMk/>
            <pc:sldMk cId="3689745112" sldId="301"/>
            <ac:picMk id="2052" creationId="{00000000-0000-0000-0000-000000000000}"/>
          </ac:picMkLst>
        </pc:picChg>
      </pc:sldChg>
      <pc:sldChg chg="del ord">
        <pc:chgData name="徐樹師. Isabelle" userId="4ea79ff5a3b752b2" providerId="LiveId" clId="{79BBB094-05CF-431D-BD5B-18776BA720A2}" dt="2024-09-11T12:58:37.841" v="9729" actId="47"/>
        <pc:sldMkLst>
          <pc:docMk/>
          <pc:sldMk cId="2591225588" sldId="305"/>
        </pc:sldMkLst>
      </pc:sldChg>
      <pc:sldChg chg="del ord">
        <pc:chgData name="徐樹師. Isabelle" userId="4ea79ff5a3b752b2" providerId="LiveId" clId="{79BBB094-05CF-431D-BD5B-18776BA720A2}" dt="2024-09-11T10:20:28.114" v="9012" actId="47"/>
        <pc:sldMkLst>
          <pc:docMk/>
          <pc:sldMk cId="1738703217" sldId="308"/>
        </pc:sldMkLst>
      </pc:sldChg>
      <pc:sldChg chg="delSp modSp add del mod ord delAnim">
        <pc:chgData name="徐樹師. Isabelle" userId="4ea79ff5a3b752b2" providerId="LiveId" clId="{79BBB094-05CF-431D-BD5B-18776BA720A2}" dt="2024-09-08T05:29:09.384" v="98" actId="47"/>
        <pc:sldMkLst>
          <pc:docMk/>
          <pc:sldMk cId="2826149780" sldId="309"/>
        </pc:sldMkLst>
        <pc:spChg chg="mod">
          <ac:chgData name="徐樹師. Isabelle" userId="4ea79ff5a3b752b2" providerId="LiveId" clId="{79BBB094-05CF-431D-BD5B-18776BA720A2}" dt="2024-09-08T05:17:33.813" v="56" actId="1076"/>
          <ac:spMkLst>
            <pc:docMk/>
            <pc:sldMk cId="2826149780" sldId="309"/>
            <ac:spMk id="3" creationId="{9FB4A84A-0B64-7E08-8EF1-7C913C4A46DD}"/>
          </ac:spMkLst>
        </pc:spChg>
        <pc:spChg chg="del mod">
          <ac:chgData name="徐樹師. Isabelle" userId="4ea79ff5a3b752b2" providerId="LiveId" clId="{79BBB094-05CF-431D-BD5B-18776BA720A2}" dt="2024-09-08T05:17:18.726" v="55"/>
          <ac:spMkLst>
            <pc:docMk/>
            <pc:sldMk cId="2826149780" sldId="309"/>
            <ac:spMk id="4" creationId="{3A97E9F7-CBDD-15ED-7646-7621E054DBF2}"/>
          </ac:spMkLst>
        </pc:spChg>
        <pc:spChg chg="mod">
          <ac:chgData name="徐樹師. Isabelle" userId="4ea79ff5a3b752b2" providerId="LiveId" clId="{79BBB094-05CF-431D-BD5B-18776BA720A2}" dt="2024-09-08T05:23:04.428" v="84" actId="14100"/>
          <ac:spMkLst>
            <pc:docMk/>
            <pc:sldMk cId="2826149780" sldId="309"/>
            <ac:spMk id="5" creationId="{00000000-0000-0000-0000-000000000000}"/>
          </ac:spMkLst>
        </pc:spChg>
        <pc:spChg chg="del mod">
          <ac:chgData name="徐樹師. Isabelle" userId="4ea79ff5a3b752b2" providerId="LiveId" clId="{79BBB094-05CF-431D-BD5B-18776BA720A2}" dt="2024-09-08T05:21:12.943" v="62" actId="478"/>
          <ac:spMkLst>
            <pc:docMk/>
            <pc:sldMk cId="2826149780" sldId="309"/>
            <ac:spMk id="13" creationId="{00000000-0000-0000-0000-000000000000}"/>
          </ac:spMkLst>
        </pc:spChg>
        <pc:spChg chg="del">
          <ac:chgData name="徐樹師. Isabelle" userId="4ea79ff5a3b752b2" providerId="LiveId" clId="{79BBB094-05CF-431D-BD5B-18776BA720A2}" dt="2024-09-08T05:20:36.707" v="60" actId="478"/>
          <ac:spMkLst>
            <pc:docMk/>
            <pc:sldMk cId="2826149780" sldId="309"/>
            <ac:spMk id="17" creationId="{00000000-0000-0000-0000-000000000000}"/>
          </ac:spMkLst>
        </pc:spChg>
        <pc:grpChg chg="del">
          <ac:chgData name="徐樹師. Isabelle" userId="4ea79ff5a3b752b2" providerId="LiveId" clId="{79BBB094-05CF-431D-BD5B-18776BA720A2}" dt="2024-09-08T05:20:29.471" v="58" actId="478"/>
          <ac:grpSpMkLst>
            <pc:docMk/>
            <pc:sldMk cId="2826149780" sldId="309"/>
            <ac:grpSpMk id="10" creationId="{AC41BF47-F40A-4DE8-AAB7-E3DBA0CF605E}"/>
          </ac:grpSpMkLst>
        </pc:grpChg>
        <pc:grpChg chg="del">
          <ac:chgData name="徐樹師. Isabelle" userId="4ea79ff5a3b752b2" providerId="LiveId" clId="{79BBB094-05CF-431D-BD5B-18776BA720A2}" dt="2024-09-08T05:20:32.680" v="59" actId="478"/>
          <ac:grpSpMkLst>
            <pc:docMk/>
            <pc:sldMk cId="2826149780" sldId="309"/>
            <ac:grpSpMk id="14" creationId="{AC41BF47-F40A-4DE8-AAB7-E3DBA0CF605E}"/>
          </ac:grpSpMkLst>
        </pc:grpChg>
        <pc:grpChg chg="del">
          <ac:chgData name="徐樹師. Isabelle" userId="4ea79ff5a3b752b2" providerId="LiveId" clId="{79BBB094-05CF-431D-BD5B-18776BA720A2}" dt="2024-09-08T05:20:25.557" v="57" actId="478"/>
          <ac:grpSpMkLst>
            <pc:docMk/>
            <pc:sldMk cId="2826149780" sldId="309"/>
            <ac:grpSpMk id="18" creationId="{AC41BF47-F40A-4DE8-AAB7-E3DBA0CF605E}"/>
          </ac:grpSpMkLst>
        </pc:grpChg>
      </pc:sldChg>
      <pc:sldChg chg="addSp delSp modSp del mod">
        <pc:chgData name="徐樹師. Isabelle" userId="4ea79ff5a3b752b2" providerId="LiveId" clId="{79BBB094-05CF-431D-BD5B-18776BA720A2}" dt="2024-09-10T04:55:37.737" v="4952" actId="47"/>
        <pc:sldMkLst>
          <pc:docMk/>
          <pc:sldMk cId="2283824488" sldId="310"/>
        </pc:sldMkLst>
        <pc:spChg chg="mod">
          <ac:chgData name="徐樹師. Isabelle" userId="4ea79ff5a3b752b2" providerId="LiveId" clId="{79BBB094-05CF-431D-BD5B-18776BA720A2}" dt="2024-09-08T05:29:02.253" v="96" actId="1076"/>
          <ac:spMkLst>
            <pc:docMk/>
            <pc:sldMk cId="2283824488" sldId="310"/>
            <ac:spMk id="2" creationId="{5136E8A2-6233-D251-EAB1-73854FCD8C54}"/>
          </ac:spMkLst>
        </pc:spChg>
        <pc:spChg chg="mod">
          <ac:chgData name="徐樹師. Isabelle" userId="4ea79ff5a3b752b2" providerId="LiveId" clId="{79BBB094-05CF-431D-BD5B-18776BA720A2}" dt="2024-09-08T05:28:57.849" v="95" actId="1076"/>
          <ac:spMkLst>
            <pc:docMk/>
            <pc:sldMk cId="2283824488" sldId="310"/>
            <ac:spMk id="3" creationId="{9FB4A84A-0B64-7E08-8EF1-7C913C4A46DD}"/>
          </ac:spMkLst>
        </pc:spChg>
        <pc:picChg chg="add mod">
          <ac:chgData name="徐樹師. Isabelle" userId="4ea79ff5a3b752b2" providerId="LiveId" clId="{79BBB094-05CF-431D-BD5B-18776BA720A2}" dt="2024-09-08T05:29:05.742" v="97" actId="1076"/>
          <ac:picMkLst>
            <pc:docMk/>
            <pc:sldMk cId="2283824488" sldId="310"/>
            <ac:picMk id="4" creationId="{ECA3A45A-7748-2B43-160F-EC13771AF814}"/>
          </ac:picMkLst>
        </pc:picChg>
        <pc:picChg chg="del">
          <ac:chgData name="徐樹師. Isabelle" userId="4ea79ff5a3b752b2" providerId="LiveId" clId="{79BBB094-05CF-431D-BD5B-18776BA720A2}" dt="2024-09-08T05:28:49.887" v="93" actId="478"/>
          <ac:picMkLst>
            <pc:docMk/>
            <pc:sldMk cId="2283824488" sldId="310"/>
            <ac:picMk id="1026" creationId="{F59832D4-D5FE-A0DE-9E31-C3953D53B906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02.658" v="4918" actId="47"/>
        <pc:sldMkLst>
          <pc:docMk/>
          <pc:sldMk cId="682009565" sldId="311"/>
        </pc:sldMkLst>
        <pc:spChg chg="mod">
          <ac:chgData name="徐樹師. Isabelle" userId="4ea79ff5a3b752b2" providerId="LiveId" clId="{79BBB094-05CF-431D-BD5B-18776BA720A2}" dt="2024-09-08T06:19:51.663" v="437" actId="20577"/>
          <ac:spMkLst>
            <pc:docMk/>
            <pc:sldMk cId="682009565" sldId="311"/>
            <ac:spMk id="2" creationId="{F98FCEA9-72E0-F72E-A78F-491C42BDFD29}"/>
          </ac:spMkLst>
        </pc:spChg>
        <pc:spChg chg="del">
          <ac:chgData name="徐樹師. Isabelle" userId="4ea79ff5a3b752b2" providerId="LiveId" clId="{79BBB094-05CF-431D-BD5B-18776BA720A2}" dt="2024-09-08T05:59:19.317" v="348" actId="478"/>
          <ac:spMkLst>
            <pc:docMk/>
            <pc:sldMk cId="682009565" sldId="311"/>
            <ac:spMk id="3" creationId="{9FB4A84A-0B64-7E08-8EF1-7C913C4A46DD}"/>
          </ac:spMkLst>
        </pc:spChg>
        <pc:spChg chg="del">
          <ac:chgData name="徐樹師. Isabelle" userId="4ea79ff5a3b752b2" providerId="LiveId" clId="{79BBB094-05CF-431D-BD5B-18776BA720A2}" dt="2024-09-08T05:59:22.208" v="349" actId="478"/>
          <ac:spMkLst>
            <pc:docMk/>
            <pc:sldMk cId="682009565" sldId="311"/>
            <ac:spMk id="4" creationId="{3A97E9F7-CBDD-15ED-7646-7621E054DBF2}"/>
          </ac:spMkLst>
        </pc:spChg>
        <pc:spChg chg="mod">
          <ac:chgData name="徐樹師. Isabelle" userId="4ea79ff5a3b752b2" providerId="LiveId" clId="{79BBB094-05CF-431D-BD5B-18776BA720A2}" dt="2024-09-08T06:19:21.968" v="433" actId="14100"/>
          <ac:spMkLst>
            <pc:docMk/>
            <pc:sldMk cId="682009565" sldId="311"/>
            <ac:spMk id="5" creationId="{00000000-0000-0000-0000-000000000000}"/>
          </ac:spMkLst>
        </pc:spChg>
        <pc:spChg chg="add mod">
          <ac:chgData name="徐樹師. Isabelle" userId="4ea79ff5a3b752b2" providerId="LiveId" clId="{79BBB094-05CF-431D-BD5B-18776BA720A2}" dt="2024-09-08T06:19:38.291" v="435" actId="1076"/>
          <ac:spMkLst>
            <pc:docMk/>
            <pc:sldMk cId="682009565" sldId="311"/>
            <ac:spMk id="11" creationId="{8DA944C8-3A56-1C9E-A05F-269B3CDBE09F}"/>
          </ac:spMkLst>
        </pc:spChg>
        <pc:spChg chg="del">
          <ac:chgData name="徐樹師. Isabelle" userId="4ea79ff5a3b752b2" providerId="LiveId" clId="{79BBB094-05CF-431D-BD5B-18776BA720A2}" dt="2024-09-08T05:59:32.695" v="353" actId="478"/>
          <ac:spMkLst>
            <pc:docMk/>
            <pc:sldMk cId="682009565" sldId="311"/>
            <ac:spMk id="13" creationId="{00000000-0000-0000-0000-000000000000}"/>
          </ac:spMkLst>
        </pc:spChg>
        <pc:spChg chg="del">
          <ac:chgData name="徐樹師. Isabelle" userId="4ea79ff5a3b752b2" providerId="LiveId" clId="{79BBB094-05CF-431D-BD5B-18776BA720A2}" dt="2024-09-08T05:59:23.489" v="350" actId="478"/>
          <ac:spMkLst>
            <pc:docMk/>
            <pc:sldMk cId="682009565" sldId="311"/>
            <ac:spMk id="21" creationId="{F7A1CAFE-DDC4-CF1A-37E8-31CB7C20F753}"/>
          </ac:spMkLst>
        </pc:spChg>
        <pc:spChg chg="del">
          <ac:chgData name="徐樹師. Isabelle" userId="4ea79ff5a3b752b2" providerId="LiveId" clId="{79BBB094-05CF-431D-BD5B-18776BA720A2}" dt="2024-09-08T05:59:28.661" v="352" actId="478"/>
          <ac:spMkLst>
            <pc:docMk/>
            <pc:sldMk cId="682009565" sldId="311"/>
            <ac:spMk id="24" creationId="{76181F3C-6BB8-55C3-6870-C10D9E8B22FB}"/>
          </ac:spMkLst>
        </pc:spChg>
        <pc:spChg chg="del">
          <ac:chgData name="徐樹師. Isabelle" userId="4ea79ff5a3b752b2" providerId="LiveId" clId="{79BBB094-05CF-431D-BD5B-18776BA720A2}" dt="2024-09-08T05:59:25.791" v="351" actId="478"/>
          <ac:spMkLst>
            <pc:docMk/>
            <pc:sldMk cId="682009565" sldId="311"/>
            <ac:spMk id="25" creationId="{AA85B92E-A580-91C9-E40E-1783DAC2E042}"/>
          </ac:spMkLst>
        </pc:spChg>
        <pc:spChg chg="del">
          <ac:chgData name="徐樹師. Isabelle" userId="4ea79ff5a3b752b2" providerId="LiveId" clId="{79BBB094-05CF-431D-BD5B-18776BA720A2}" dt="2024-09-08T05:59:36.110" v="355" actId="478"/>
          <ac:spMkLst>
            <pc:docMk/>
            <pc:sldMk cId="682009565" sldId="311"/>
            <ac:spMk id="26" creationId="{95CFF38D-FA15-2637-9859-FD1825918CAC}"/>
          </ac:spMkLst>
        </pc:spChg>
        <pc:spChg chg="del">
          <ac:chgData name="徐樹師. Isabelle" userId="4ea79ff5a3b752b2" providerId="LiveId" clId="{79BBB094-05CF-431D-BD5B-18776BA720A2}" dt="2024-09-08T05:59:40.346" v="357" actId="478"/>
          <ac:spMkLst>
            <pc:docMk/>
            <pc:sldMk cId="682009565" sldId="311"/>
            <ac:spMk id="27" creationId="{3653BB8D-542C-C440-F04E-A0B5C52FC39B}"/>
          </ac:spMkLst>
        </pc:spChg>
        <pc:spChg chg="del">
          <ac:chgData name="徐樹師. Isabelle" userId="4ea79ff5a3b752b2" providerId="LiveId" clId="{79BBB094-05CF-431D-BD5B-18776BA720A2}" dt="2024-09-08T05:59:37.909" v="356" actId="478"/>
          <ac:spMkLst>
            <pc:docMk/>
            <pc:sldMk cId="682009565" sldId="311"/>
            <ac:spMk id="28" creationId="{573D928A-A758-101F-269B-24F11EDA0055}"/>
          </ac:spMkLst>
        </pc:spChg>
        <pc:grpChg chg="del">
          <ac:chgData name="徐樹師. Isabelle" userId="4ea79ff5a3b752b2" providerId="LiveId" clId="{79BBB094-05CF-431D-BD5B-18776BA720A2}" dt="2024-09-08T05:59:34.169" v="354" actId="478"/>
          <ac:grpSpMkLst>
            <pc:docMk/>
            <pc:sldMk cId="682009565" sldId="311"/>
            <ac:grpSpMk id="7" creationId="{E8A9588B-7F1C-7BEB-0628-907B6A3BC676}"/>
          </ac:grpSpMkLst>
        </pc:grpChg>
        <pc:grpChg chg="del">
          <ac:chgData name="徐樹師. Isabelle" userId="4ea79ff5a3b752b2" providerId="LiveId" clId="{79BBB094-05CF-431D-BD5B-18776BA720A2}" dt="2024-09-08T05:59:13.902" v="347" actId="478"/>
          <ac:grpSpMkLst>
            <pc:docMk/>
            <pc:sldMk cId="682009565" sldId="311"/>
            <ac:grpSpMk id="18" creationId="{AC41BF47-F40A-4DE8-AAB7-E3DBA0CF605E}"/>
          </ac:grpSpMkLst>
        </pc:grpChg>
        <pc:picChg chg="mod">
          <ac:chgData name="徐樹師. Isabelle" userId="4ea79ff5a3b752b2" providerId="LiveId" clId="{79BBB094-05CF-431D-BD5B-18776BA720A2}" dt="2024-09-08T06:08:34.020" v="380" actId="14100"/>
          <ac:picMkLst>
            <pc:docMk/>
            <pc:sldMk cId="682009565" sldId="311"/>
            <ac:picMk id="6" creationId="{E326FEC0-0B14-48B3-B704-FD91AB3520D4}"/>
          </ac:picMkLst>
        </pc:picChg>
        <pc:picChg chg="add mod">
          <ac:chgData name="徐樹師. Isabelle" userId="4ea79ff5a3b752b2" providerId="LiveId" clId="{79BBB094-05CF-431D-BD5B-18776BA720A2}" dt="2024-09-08T06:18:34.310" v="427" actId="1076"/>
          <ac:picMkLst>
            <pc:docMk/>
            <pc:sldMk cId="682009565" sldId="311"/>
            <ac:picMk id="10" creationId="{FBF2B19F-9AA3-0AEA-63D7-4E70C986E259}"/>
          </ac:picMkLst>
        </pc:picChg>
        <pc:picChg chg="del mod">
          <ac:chgData name="徐樹師. Isabelle" userId="4ea79ff5a3b752b2" providerId="LiveId" clId="{79BBB094-05CF-431D-BD5B-18776BA720A2}" dt="2024-09-08T06:18:44.209" v="428" actId="478"/>
          <ac:picMkLst>
            <pc:docMk/>
            <pc:sldMk cId="682009565" sldId="311"/>
            <ac:picMk id="23" creationId="{2942A8DB-6356-7EC0-3DF0-A2AB4402A500}"/>
          </ac:picMkLst>
        </pc:picChg>
      </pc:sldChg>
      <pc:sldChg chg="addSp delSp modSp add del mod delAnim">
        <pc:chgData name="徐樹師. Isabelle" userId="4ea79ff5a3b752b2" providerId="LiveId" clId="{79BBB094-05CF-431D-BD5B-18776BA720A2}" dt="2024-09-09T22:03:02.658" v="4918" actId="47"/>
        <pc:sldMkLst>
          <pc:docMk/>
          <pc:sldMk cId="1112285682" sldId="312"/>
        </pc:sldMkLst>
        <pc:spChg chg="mod">
          <ac:chgData name="徐樹師. Isabelle" userId="4ea79ff5a3b752b2" providerId="LiveId" clId="{79BBB094-05CF-431D-BD5B-18776BA720A2}" dt="2024-09-08T06:21:15.864" v="441" actId="20577"/>
          <ac:spMkLst>
            <pc:docMk/>
            <pc:sldMk cId="1112285682" sldId="312"/>
            <ac:spMk id="2" creationId="{F98FCEA9-72E0-F72E-A78F-491C42BDFD29}"/>
          </ac:spMkLst>
        </pc:spChg>
        <pc:spChg chg="mod">
          <ac:chgData name="徐樹師. Isabelle" userId="4ea79ff5a3b752b2" providerId="LiveId" clId="{79BBB094-05CF-431D-BD5B-18776BA720A2}" dt="2024-09-08T06:23:29.625" v="476"/>
          <ac:spMkLst>
            <pc:docMk/>
            <pc:sldMk cId="1112285682" sldId="312"/>
            <ac:spMk id="5" creationId="{00000000-0000-0000-0000-000000000000}"/>
          </ac:spMkLst>
        </pc:spChg>
        <pc:spChg chg="del">
          <ac:chgData name="徐樹師. Isabelle" userId="4ea79ff5a3b752b2" providerId="LiveId" clId="{79BBB094-05CF-431D-BD5B-18776BA720A2}" dt="2024-09-08T06:21:19.028" v="442" actId="478"/>
          <ac:spMkLst>
            <pc:docMk/>
            <pc:sldMk cId="1112285682" sldId="312"/>
            <ac:spMk id="11" creationId="{8DA944C8-3A56-1C9E-A05F-269B3CDBE09F}"/>
          </ac:spMkLst>
        </pc:spChg>
        <pc:picChg chg="add mod">
          <ac:chgData name="徐樹師. Isabelle" userId="4ea79ff5a3b752b2" providerId="LiveId" clId="{79BBB094-05CF-431D-BD5B-18776BA720A2}" dt="2024-09-08T06:23:57.060" v="478"/>
          <ac:picMkLst>
            <pc:docMk/>
            <pc:sldMk cId="1112285682" sldId="312"/>
            <ac:picMk id="3" creationId="{2B0E1617-5216-72EE-123D-3898DAE7BCFB}"/>
          </ac:picMkLst>
        </pc:picChg>
        <pc:picChg chg="add mod">
          <ac:chgData name="徐樹師. Isabelle" userId="4ea79ff5a3b752b2" providerId="LiveId" clId="{79BBB094-05CF-431D-BD5B-18776BA720A2}" dt="2024-09-08T06:24:24.177" v="480" actId="1076"/>
          <ac:picMkLst>
            <pc:docMk/>
            <pc:sldMk cId="1112285682" sldId="312"/>
            <ac:picMk id="4" creationId="{9439B412-3A81-AE49-3655-0E1E4864571B}"/>
          </ac:picMkLst>
        </pc:picChg>
        <pc:picChg chg="del mod">
          <ac:chgData name="徐樹師. Isabelle" userId="4ea79ff5a3b752b2" providerId="LiveId" clId="{79BBB094-05CF-431D-BD5B-18776BA720A2}" dt="2024-09-08T06:23:38.231" v="477" actId="478"/>
          <ac:picMkLst>
            <pc:docMk/>
            <pc:sldMk cId="1112285682" sldId="312"/>
            <ac:picMk id="6" creationId="{E326FEC0-0B14-48B3-B704-FD91AB3520D4}"/>
          </ac:picMkLst>
        </pc:picChg>
        <pc:picChg chg="del">
          <ac:chgData name="徐樹師. Isabelle" userId="4ea79ff5a3b752b2" providerId="LiveId" clId="{79BBB094-05CF-431D-BD5B-18776BA720A2}" dt="2024-09-08T06:21:12.586" v="439" actId="478"/>
          <ac:picMkLst>
            <pc:docMk/>
            <pc:sldMk cId="1112285682" sldId="312"/>
            <ac:picMk id="10" creationId="{FBF2B19F-9AA3-0AEA-63D7-4E70C986E259}"/>
          </ac:picMkLst>
        </pc:picChg>
        <pc:picChg chg="add mod">
          <ac:chgData name="徐樹師. Isabelle" userId="4ea79ff5a3b752b2" providerId="LiveId" clId="{79BBB094-05CF-431D-BD5B-18776BA720A2}" dt="2024-09-08T06:21:27.777" v="444" actId="1076"/>
          <ac:picMkLst>
            <pc:docMk/>
            <pc:sldMk cId="1112285682" sldId="312"/>
            <ac:picMk id="1026" creationId="{E87F5473-9134-1B8F-1AC1-28F0E31B427F}"/>
          </ac:picMkLst>
        </pc:picChg>
      </pc:sldChg>
      <pc:sldChg chg="addSp delSp modSp add del mod ord delAnim">
        <pc:chgData name="徐樹師. Isabelle" userId="4ea79ff5a3b752b2" providerId="LiveId" clId="{79BBB094-05CF-431D-BD5B-18776BA720A2}" dt="2024-09-09T22:03:02.658" v="4918" actId="47"/>
        <pc:sldMkLst>
          <pc:docMk/>
          <pc:sldMk cId="2509457702" sldId="313"/>
        </pc:sldMkLst>
        <pc:spChg chg="mod">
          <ac:chgData name="徐樹師. Isabelle" userId="4ea79ff5a3b752b2" providerId="LiveId" clId="{79BBB094-05CF-431D-BD5B-18776BA720A2}" dt="2024-09-08T06:26:06.108" v="499" actId="20577"/>
          <ac:spMkLst>
            <pc:docMk/>
            <pc:sldMk cId="2509457702" sldId="313"/>
            <ac:spMk id="2" creationId="{F98FCEA9-72E0-F72E-A78F-491C42BDFD29}"/>
          </ac:spMkLst>
        </pc:spChg>
        <pc:spChg chg="mod">
          <ac:chgData name="徐樹師. Isabelle" userId="4ea79ff5a3b752b2" providerId="LiveId" clId="{79BBB094-05CF-431D-BD5B-18776BA720A2}" dt="2024-09-08T06:25:29.756" v="491" actId="1076"/>
          <ac:spMkLst>
            <pc:docMk/>
            <pc:sldMk cId="2509457702" sldId="313"/>
            <ac:spMk id="3" creationId="{9FB4A84A-0B64-7E08-8EF1-7C913C4A46DD}"/>
          </ac:spMkLst>
        </pc:spChg>
        <pc:spChg chg="del">
          <ac:chgData name="徐樹師. Isabelle" userId="4ea79ff5a3b752b2" providerId="LiveId" clId="{79BBB094-05CF-431D-BD5B-18776BA720A2}" dt="2024-09-08T06:25:32.170" v="492" actId="478"/>
          <ac:spMkLst>
            <pc:docMk/>
            <pc:sldMk cId="2509457702" sldId="313"/>
            <ac:spMk id="4" creationId="{3A97E9F7-CBDD-15ED-7646-7621E054DBF2}"/>
          </ac:spMkLst>
        </pc:spChg>
        <pc:spChg chg="mod">
          <ac:chgData name="徐樹師. Isabelle" userId="4ea79ff5a3b752b2" providerId="LiveId" clId="{79BBB094-05CF-431D-BD5B-18776BA720A2}" dt="2024-09-08T08:59:16.301" v="637" actId="1076"/>
          <ac:spMkLst>
            <pc:docMk/>
            <pc:sldMk cId="2509457702" sldId="313"/>
            <ac:spMk id="5" creationId="{00000000-0000-0000-0000-000000000000}"/>
          </ac:spMkLst>
        </pc:spChg>
        <pc:spChg chg="del">
          <ac:chgData name="徐樹師. Isabelle" userId="4ea79ff5a3b752b2" providerId="LiveId" clId="{79BBB094-05CF-431D-BD5B-18776BA720A2}" dt="2024-09-08T06:26:08.693" v="500" actId="478"/>
          <ac:spMkLst>
            <pc:docMk/>
            <pc:sldMk cId="2509457702" sldId="313"/>
            <ac:spMk id="13" creationId="{00000000-0000-0000-0000-000000000000}"/>
          </ac:spMkLst>
        </pc:spChg>
        <pc:spChg chg="del">
          <ac:chgData name="徐樹師. Isabelle" userId="4ea79ff5a3b752b2" providerId="LiveId" clId="{79BBB094-05CF-431D-BD5B-18776BA720A2}" dt="2024-09-08T06:25:55.095" v="494" actId="478"/>
          <ac:spMkLst>
            <pc:docMk/>
            <pc:sldMk cId="2509457702" sldId="313"/>
            <ac:spMk id="21" creationId="{F7A1CAFE-DDC4-CF1A-37E8-31CB7C20F753}"/>
          </ac:spMkLst>
        </pc:spChg>
        <pc:spChg chg="del">
          <ac:chgData name="徐樹師. Isabelle" userId="4ea79ff5a3b752b2" providerId="LiveId" clId="{79BBB094-05CF-431D-BD5B-18776BA720A2}" dt="2024-09-08T06:26:13.857" v="502" actId="478"/>
          <ac:spMkLst>
            <pc:docMk/>
            <pc:sldMk cId="2509457702" sldId="313"/>
            <ac:spMk id="24" creationId="{76181F3C-6BB8-55C3-6870-C10D9E8B22FB}"/>
          </ac:spMkLst>
        </pc:spChg>
        <pc:spChg chg="del">
          <ac:chgData name="徐樹師. Isabelle" userId="4ea79ff5a3b752b2" providerId="LiveId" clId="{79BBB094-05CF-431D-BD5B-18776BA720A2}" dt="2024-09-08T06:25:57.948" v="495" actId="478"/>
          <ac:spMkLst>
            <pc:docMk/>
            <pc:sldMk cId="2509457702" sldId="313"/>
            <ac:spMk id="25" creationId="{AA85B92E-A580-91C9-E40E-1783DAC2E042}"/>
          </ac:spMkLst>
        </pc:spChg>
        <pc:spChg chg="del">
          <ac:chgData name="徐樹師. Isabelle" userId="4ea79ff5a3b752b2" providerId="LiveId" clId="{79BBB094-05CF-431D-BD5B-18776BA720A2}" dt="2024-09-08T06:26:10.752" v="501" actId="478"/>
          <ac:spMkLst>
            <pc:docMk/>
            <pc:sldMk cId="2509457702" sldId="313"/>
            <ac:spMk id="26" creationId="{95CFF38D-FA15-2637-9859-FD1825918CAC}"/>
          </ac:spMkLst>
        </pc:spChg>
        <pc:spChg chg="del">
          <ac:chgData name="徐樹師. Isabelle" userId="4ea79ff5a3b752b2" providerId="LiveId" clId="{79BBB094-05CF-431D-BD5B-18776BA720A2}" dt="2024-09-08T06:26:15.522" v="503" actId="478"/>
          <ac:spMkLst>
            <pc:docMk/>
            <pc:sldMk cId="2509457702" sldId="313"/>
            <ac:spMk id="27" creationId="{3653BB8D-542C-C440-F04E-A0B5C52FC39B}"/>
          </ac:spMkLst>
        </pc:spChg>
        <pc:spChg chg="del">
          <ac:chgData name="徐樹師. Isabelle" userId="4ea79ff5a3b752b2" providerId="LiveId" clId="{79BBB094-05CF-431D-BD5B-18776BA720A2}" dt="2024-09-08T06:25:59.404" v="496" actId="478"/>
          <ac:spMkLst>
            <pc:docMk/>
            <pc:sldMk cId="2509457702" sldId="313"/>
            <ac:spMk id="28" creationId="{573D928A-A758-101F-269B-24F11EDA0055}"/>
          </ac:spMkLst>
        </pc:spChg>
        <pc:grpChg chg="del">
          <ac:chgData name="徐樹師. Isabelle" userId="4ea79ff5a3b752b2" providerId="LiveId" clId="{79BBB094-05CF-431D-BD5B-18776BA720A2}" dt="2024-09-08T06:26:00.991" v="497" actId="478"/>
          <ac:grpSpMkLst>
            <pc:docMk/>
            <pc:sldMk cId="2509457702" sldId="313"/>
            <ac:grpSpMk id="7" creationId="{E8A9588B-7F1C-7BEB-0628-907B6A3BC676}"/>
          </ac:grpSpMkLst>
        </pc:grpChg>
        <pc:grpChg chg="del">
          <ac:chgData name="徐樹師. Isabelle" userId="4ea79ff5a3b752b2" providerId="LiveId" clId="{79BBB094-05CF-431D-BD5B-18776BA720A2}" dt="2024-09-08T06:25:54.071" v="493" actId="478"/>
          <ac:grpSpMkLst>
            <pc:docMk/>
            <pc:sldMk cId="2509457702" sldId="313"/>
            <ac:grpSpMk id="18" creationId="{AC41BF47-F40A-4DE8-AAB7-E3DBA0CF605E}"/>
          </ac:grpSpMkLst>
        </pc:grpChg>
        <pc:picChg chg="add del mod">
          <ac:chgData name="徐樹師. Isabelle" userId="4ea79ff5a3b752b2" providerId="LiveId" clId="{79BBB094-05CF-431D-BD5B-18776BA720A2}" dt="2024-09-08T08:59:01.012" v="632" actId="478"/>
          <ac:picMkLst>
            <pc:docMk/>
            <pc:sldMk cId="2509457702" sldId="313"/>
            <ac:picMk id="10" creationId="{C7F150C5-5752-8A62-6116-CFD310F8E77E}"/>
          </ac:picMkLst>
        </pc:picChg>
        <pc:picChg chg="add mod">
          <ac:chgData name="徐樹師. Isabelle" userId="4ea79ff5a3b752b2" providerId="LiveId" clId="{79BBB094-05CF-431D-BD5B-18776BA720A2}" dt="2024-09-08T08:59:12.598" v="636" actId="1076"/>
          <ac:picMkLst>
            <pc:docMk/>
            <pc:sldMk cId="2509457702" sldId="313"/>
            <ac:picMk id="11" creationId="{7EBD327E-9667-B542-4B3A-E566FA0DF563}"/>
          </ac:picMkLst>
        </pc:picChg>
      </pc:sldChg>
      <pc:sldChg chg="addSp delSp modSp del mod">
        <pc:chgData name="徐樹師. Isabelle" userId="4ea79ff5a3b752b2" providerId="LiveId" clId="{79BBB094-05CF-431D-BD5B-18776BA720A2}" dt="2024-09-09T22:03:02.658" v="4918" actId="47"/>
        <pc:sldMkLst>
          <pc:docMk/>
          <pc:sldMk cId="1345924710" sldId="314"/>
        </pc:sldMkLst>
        <pc:spChg chg="add mod">
          <ac:chgData name="徐樹師. Isabelle" userId="4ea79ff5a3b752b2" providerId="LiveId" clId="{79BBB094-05CF-431D-BD5B-18776BA720A2}" dt="2024-09-08T08:59:37.970" v="640" actId="20577"/>
          <ac:spMkLst>
            <pc:docMk/>
            <pc:sldMk cId="1345924710" sldId="314"/>
            <ac:spMk id="2" creationId="{E270EFCF-AF0C-AE25-17FC-F867E24434DD}"/>
          </ac:spMkLst>
        </pc:spChg>
        <pc:spChg chg="del">
          <ac:chgData name="徐樹師. Isabelle" userId="4ea79ff5a3b752b2" providerId="LiveId" clId="{79BBB094-05CF-431D-BD5B-18776BA720A2}" dt="2024-09-08T08:53:37.485" v="612" actId="478"/>
          <ac:spMkLst>
            <pc:docMk/>
            <pc:sldMk cId="1345924710" sldId="314"/>
            <ac:spMk id="3" creationId="{9FB4A84A-0B64-7E08-8EF1-7C913C4A46DD}"/>
          </ac:spMkLst>
        </pc:spChg>
        <pc:spChg chg="mod">
          <ac:chgData name="徐樹師. Isabelle" userId="4ea79ff5a3b752b2" providerId="LiveId" clId="{79BBB094-05CF-431D-BD5B-18776BA720A2}" dt="2024-09-08T08:55:10.602" v="622" actId="1076"/>
          <ac:spMkLst>
            <pc:docMk/>
            <pc:sldMk cId="1345924710" sldId="314"/>
            <ac:spMk id="4" creationId="{3A97E9F7-CBDD-15ED-7646-7621E054DBF2}"/>
          </ac:spMkLst>
        </pc:spChg>
        <pc:spChg chg="mod">
          <ac:chgData name="徐樹師. Isabelle" userId="4ea79ff5a3b752b2" providerId="LiveId" clId="{79BBB094-05CF-431D-BD5B-18776BA720A2}" dt="2024-09-08T08:52:56.779" v="611" actId="313"/>
          <ac:spMkLst>
            <pc:docMk/>
            <pc:sldMk cId="1345924710" sldId="314"/>
            <ac:spMk id="13" creationId="{00000000-0000-0000-0000-000000000000}"/>
          </ac:spMkLst>
        </pc:spChg>
        <pc:picChg chg="mod">
          <ac:chgData name="徐樹師. Isabelle" userId="4ea79ff5a3b752b2" providerId="LiveId" clId="{79BBB094-05CF-431D-BD5B-18776BA720A2}" dt="2024-09-08T08:55:14.788" v="623" actId="14100"/>
          <ac:picMkLst>
            <pc:docMk/>
            <pc:sldMk cId="1345924710" sldId="314"/>
            <ac:picMk id="6" creationId="{E326FEC0-0B14-48B3-B704-FD91AB3520D4}"/>
          </ac:picMkLst>
        </pc:picChg>
        <pc:picChg chg="mod">
          <ac:chgData name="徐樹師. Isabelle" userId="4ea79ff5a3b752b2" providerId="LiveId" clId="{79BBB094-05CF-431D-BD5B-18776BA720A2}" dt="2024-09-08T08:54:07.191" v="617" actId="14100"/>
          <ac:picMkLst>
            <pc:docMk/>
            <pc:sldMk cId="1345924710" sldId="314"/>
            <ac:picMk id="23" creationId="{2942A8DB-6356-7EC0-3DF0-A2AB4402A500}"/>
          </ac:picMkLst>
        </pc:picChg>
      </pc:sldChg>
      <pc:sldChg chg="addSp delSp modSp add del mod delAnim">
        <pc:chgData name="徐樹師. Isabelle" userId="4ea79ff5a3b752b2" providerId="LiveId" clId="{79BBB094-05CF-431D-BD5B-18776BA720A2}" dt="2024-09-09T22:03:15.345" v="4921" actId="47"/>
        <pc:sldMkLst>
          <pc:docMk/>
          <pc:sldMk cId="633124863" sldId="1073"/>
        </pc:sldMkLst>
        <pc:spChg chg="mod">
          <ac:chgData name="徐樹師. Isabelle" userId="4ea79ff5a3b752b2" providerId="LiveId" clId="{79BBB094-05CF-431D-BD5B-18776BA720A2}" dt="2024-09-08T13:20:33.968" v="1514" actId="20577"/>
          <ac:spMkLst>
            <pc:docMk/>
            <pc:sldMk cId="633124863" sldId="1073"/>
            <ac:spMk id="4" creationId="{00000000-0000-0000-0000-000000000000}"/>
          </ac:spMkLst>
        </pc:spChg>
        <pc:spChg chg="mod">
          <ac:chgData name="徐樹師. Isabelle" userId="4ea79ff5a3b752b2" providerId="LiveId" clId="{79BBB094-05CF-431D-BD5B-18776BA720A2}" dt="2024-09-08T15:33:10.195" v="1528" actId="1076"/>
          <ac:spMkLst>
            <pc:docMk/>
            <pc:sldMk cId="633124863" sldId="1073"/>
            <ac:spMk id="6" creationId="{C1D39657-DAF9-6F7C-E065-51B1C9231106}"/>
          </ac:spMkLst>
        </pc:spChg>
        <pc:spChg chg="add mod">
          <ac:chgData name="徐樹師. Isabelle" userId="4ea79ff5a3b752b2" providerId="LiveId" clId="{79BBB094-05CF-431D-BD5B-18776BA720A2}" dt="2024-09-08T15:34:32.358" v="1532" actId="20577"/>
          <ac:spMkLst>
            <pc:docMk/>
            <pc:sldMk cId="633124863" sldId="1073"/>
            <ac:spMk id="9" creationId="{0F8BE397-BBBD-ADCF-FB84-3C47C37824AC}"/>
          </ac:spMkLst>
        </pc:spChg>
        <pc:picChg chg="add del mod">
          <ac:chgData name="徐樹師. Isabelle" userId="4ea79ff5a3b752b2" providerId="LiveId" clId="{79BBB094-05CF-431D-BD5B-18776BA720A2}" dt="2024-09-08T15:32:57.631" v="1524" actId="478"/>
          <ac:picMkLst>
            <pc:docMk/>
            <pc:sldMk cId="633124863" sldId="1073"/>
            <ac:picMk id="2" creationId="{02A22A11-A80F-E5DC-9A76-3493ABA0937D}"/>
          </ac:picMkLst>
        </pc:picChg>
        <pc:picChg chg="add mod modCrop">
          <ac:chgData name="徐樹師. Isabelle" userId="4ea79ff5a3b752b2" providerId="LiveId" clId="{79BBB094-05CF-431D-BD5B-18776BA720A2}" dt="2024-09-08T15:31:22.644" v="1522" actId="1076"/>
          <ac:picMkLst>
            <pc:docMk/>
            <pc:sldMk cId="633124863" sldId="1073"/>
            <ac:picMk id="3" creationId="{4F1C1498-6535-703B-0796-79F424835D10}"/>
          </ac:picMkLst>
        </pc:picChg>
        <pc:picChg chg="del">
          <ac:chgData name="徐樹師. Isabelle" userId="4ea79ff5a3b752b2" providerId="LiveId" clId="{79BBB094-05CF-431D-BD5B-18776BA720A2}" dt="2024-09-08T13:16:08.318" v="1471" actId="478"/>
          <ac:picMkLst>
            <pc:docMk/>
            <pc:sldMk cId="633124863" sldId="1073"/>
            <ac:picMk id="7" creationId="{5240ACD1-97EA-0450-A66E-B6DC5D298A79}"/>
          </ac:picMkLst>
        </pc:picChg>
        <pc:picChg chg="add mod">
          <ac:chgData name="徐樹師. Isabelle" userId="4ea79ff5a3b752b2" providerId="LiveId" clId="{79BBB094-05CF-431D-BD5B-18776BA720A2}" dt="2024-09-08T15:34:35.188" v="1533" actId="1076"/>
          <ac:picMkLst>
            <pc:docMk/>
            <pc:sldMk cId="633124863" sldId="1073"/>
            <ac:picMk id="8" creationId="{007C2264-967F-049A-02D6-C12E381C84FD}"/>
          </ac:picMkLst>
        </pc:picChg>
        <pc:picChg chg="del">
          <ac:chgData name="徐樹師. Isabelle" userId="4ea79ff5a3b752b2" providerId="LiveId" clId="{79BBB094-05CF-431D-BD5B-18776BA720A2}" dt="2024-09-08T13:14:24.572" v="1451" actId="478"/>
          <ac:picMkLst>
            <pc:docMk/>
            <pc:sldMk cId="633124863" sldId="1073"/>
            <ac:picMk id="20" creationId="{99B83A87-EA33-4EAF-BB1A-D74F3DFECA00}"/>
          </ac:picMkLst>
        </pc:picChg>
        <pc:picChg chg="del">
          <ac:chgData name="徐樹師. Isabelle" userId="4ea79ff5a3b752b2" providerId="LiveId" clId="{79BBB094-05CF-431D-BD5B-18776BA720A2}" dt="2024-09-08T13:16:11.957" v="1472" actId="478"/>
          <ac:picMkLst>
            <pc:docMk/>
            <pc:sldMk cId="633124863" sldId="1073"/>
            <ac:picMk id="21" creationId="{C7C6998E-A482-408A-88DB-6C7FA8404878}"/>
          </ac:picMkLst>
        </pc:picChg>
      </pc:sldChg>
      <pc:sldChg chg="addSp delSp modSp add del mod">
        <pc:chgData name="徐樹師. Isabelle" userId="4ea79ff5a3b752b2" providerId="LiveId" clId="{79BBB094-05CF-431D-BD5B-18776BA720A2}" dt="2024-09-09T22:03:15.345" v="4921" actId="47"/>
        <pc:sldMkLst>
          <pc:docMk/>
          <pc:sldMk cId="348305510" sldId="1075"/>
        </pc:sldMkLst>
        <pc:spChg chg="add mod">
          <ac:chgData name="徐樹師. Isabelle" userId="4ea79ff5a3b752b2" providerId="LiveId" clId="{79BBB094-05CF-431D-BD5B-18776BA720A2}" dt="2024-09-08T15:41:14.360" v="1557" actId="1076"/>
          <ac:spMkLst>
            <pc:docMk/>
            <pc:sldMk cId="348305510" sldId="1075"/>
            <ac:spMk id="2" creationId="{7C0F2BE1-411C-EDC5-5193-B70D4C554C9F}"/>
          </ac:spMkLst>
        </pc:spChg>
        <pc:spChg chg="mod">
          <ac:chgData name="徐樹師. Isabelle" userId="4ea79ff5a3b752b2" providerId="LiveId" clId="{79BBB094-05CF-431D-BD5B-18776BA720A2}" dt="2024-09-08T15:43:00.536" v="1564" actId="207"/>
          <ac:spMkLst>
            <pc:docMk/>
            <pc:sldMk cId="348305510" sldId="1075"/>
            <ac:spMk id="7" creationId="{00000000-0000-0000-0000-000000000000}"/>
          </ac:spMkLst>
        </pc:spChg>
        <pc:picChg chg="del">
          <ac:chgData name="徐樹師. Isabelle" userId="4ea79ff5a3b752b2" providerId="LiveId" clId="{79BBB094-05CF-431D-BD5B-18776BA720A2}" dt="2024-09-08T13:14:32.444" v="1452" actId="478"/>
          <ac:picMkLst>
            <pc:docMk/>
            <pc:sldMk cId="348305510" sldId="1075"/>
            <ac:picMk id="11" creationId="{99B83A87-EA33-4EAF-BB1A-D74F3DFECA00}"/>
          </ac:picMkLst>
        </pc:picChg>
      </pc:sldChg>
      <pc:sldChg chg="addSp delSp modSp add del mod modAnim">
        <pc:chgData name="徐樹師. Isabelle" userId="4ea79ff5a3b752b2" providerId="LiveId" clId="{79BBB094-05CF-431D-BD5B-18776BA720A2}" dt="2024-09-09T22:03:15.345" v="4921" actId="47"/>
        <pc:sldMkLst>
          <pc:docMk/>
          <pc:sldMk cId="335304156" sldId="1186"/>
        </pc:sldMkLst>
        <pc:spChg chg="add mod">
          <ac:chgData name="徐樹師. Isabelle" userId="4ea79ff5a3b752b2" providerId="LiveId" clId="{79BBB094-05CF-431D-BD5B-18776BA720A2}" dt="2024-09-08T15:43:31.786" v="1570" actId="1076"/>
          <ac:spMkLst>
            <pc:docMk/>
            <pc:sldMk cId="335304156" sldId="1186"/>
            <ac:spMk id="4" creationId="{140A291B-6BEA-CFB4-7037-5260CBFD4838}"/>
          </ac:spMkLst>
        </pc:spChg>
        <pc:spChg chg="add mod">
          <ac:chgData name="徐樹師. Isabelle" userId="4ea79ff5a3b752b2" providerId="LiveId" clId="{79BBB094-05CF-431D-BD5B-18776BA720A2}" dt="2024-09-08T15:41:25.777" v="1560" actId="20577"/>
          <ac:spMkLst>
            <pc:docMk/>
            <pc:sldMk cId="335304156" sldId="1186"/>
            <ac:spMk id="6" creationId="{C24637D8-18D0-AED6-2D00-4CB5B1A39C34}"/>
          </ac:spMkLst>
        </pc:spChg>
        <pc:spChg chg="mod">
          <ac:chgData name="徐樹師. Isabelle" userId="4ea79ff5a3b752b2" providerId="LiveId" clId="{79BBB094-05CF-431D-BD5B-18776BA720A2}" dt="2024-09-08T15:43:26.471" v="1569" actId="1076"/>
          <ac:spMkLst>
            <pc:docMk/>
            <pc:sldMk cId="335304156" sldId="1186"/>
            <ac:spMk id="8" creationId="{C2565DA6-378D-4837-9F8B-F62CCF82470B}"/>
          </ac:spMkLst>
        </pc:spChg>
        <pc:spChg chg="mod">
          <ac:chgData name="徐樹師. Isabelle" userId="4ea79ff5a3b752b2" providerId="LiveId" clId="{79BBB094-05CF-431D-BD5B-18776BA720A2}" dt="2024-09-08T15:43:24.260" v="1568" actId="207"/>
          <ac:spMkLst>
            <pc:docMk/>
            <pc:sldMk cId="335304156" sldId="1186"/>
            <ac:spMk id="11" creationId="{00000000-0000-0000-0000-000000000000}"/>
          </ac:spMkLst>
        </pc:spChg>
        <pc:picChg chg="add del">
          <ac:chgData name="徐樹師. Isabelle" userId="4ea79ff5a3b752b2" providerId="LiveId" clId="{79BBB094-05CF-431D-BD5B-18776BA720A2}" dt="2024-09-08T13:14:54.809" v="1461" actId="478"/>
          <ac:picMkLst>
            <pc:docMk/>
            <pc:sldMk cId="335304156" sldId="1186"/>
            <ac:picMk id="5" creationId="{99B83A87-EA33-4EAF-BB1A-D74F3DFECA00}"/>
          </ac:picMkLst>
        </pc:picChg>
      </pc:sldChg>
      <pc:sldChg chg="addSp delSp modSp del mod delAnim modAnim">
        <pc:chgData name="徐樹師. Isabelle" userId="4ea79ff5a3b752b2" providerId="LiveId" clId="{79BBB094-05CF-431D-BD5B-18776BA720A2}" dt="2024-09-09T22:03:11.207" v="4920" actId="47"/>
        <pc:sldMkLst>
          <pc:docMk/>
          <pc:sldMk cId="438958190" sldId="1199"/>
        </pc:sldMkLst>
        <pc:spChg chg="add del mod">
          <ac:chgData name="徐樹師. Isabelle" userId="4ea79ff5a3b752b2" providerId="LiveId" clId="{79BBB094-05CF-431D-BD5B-18776BA720A2}" dt="2024-09-08T10:58:24.252" v="1273" actId="478"/>
          <ac:spMkLst>
            <pc:docMk/>
            <pc:sldMk cId="438958190" sldId="1199"/>
            <ac:spMk id="3" creationId="{ECA051BE-79DB-8303-BAEF-E20171977CB2}"/>
          </ac:spMkLst>
        </pc:spChg>
        <pc:spChg chg="mod">
          <ac:chgData name="徐樹師. Isabelle" userId="4ea79ff5a3b752b2" providerId="LiveId" clId="{79BBB094-05CF-431D-BD5B-18776BA720A2}" dt="2024-09-08T11:00:10.361" v="1289" actId="207"/>
          <ac:spMkLst>
            <pc:docMk/>
            <pc:sldMk cId="438958190" sldId="1199"/>
            <ac:spMk id="5" creationId="{B27EA93D-4F08-3136-1D6A-C74E3390FF00}"/>
          </ac:spMkLst>
        </pc:spChg>
        <pc:spChg chg="mod">
          <ac:chgData name="徐樹師. Isabelle" userId="4ea79ff5a3b752b2" providerId="LiveId" clId="{79BBB094-05CF-431D-BD5B-18776BA720A2}" dt="2024-09-08T13:17:20.047" v="1479" actId="1076"/>
          <ac:spMkLst>
            <pc:docMk/>
            <pc:sldMk cId="438958190" sldId="1199"/>
            <ac:spMk id="6" creationId="{CF853F26-2D5F-43D1-9D92-1482505D9224}"/>
          </ac:spMkLst>
        </pc:spChg>
        <pc:spChg chg="add mod">
          <ac:chgData name="徐樹師. Isabelle" userId="4ea79ff5a3b752b2" providerId="LiveId" clId="{79BBB094-05CF-431D-BD5B-18776BA720A2}" dt="2024-09-08T11:00:38.954" v="1292" actId="20577"/>
          <ac:spMkLst>
            <pc:docMk/>
            <pc:sldMk cId="438958190" sldId="1199"/>
            <ac:spMk id="7" creationId="{AEE2C140-C827-8948-E62F-037ACB60B168}"/>
          </ac:spMkLst>
        </pc:spChg>
        <pc:spChg chg="add mod">
          <ac:chgData name="徐樹師. Isabelle" userId="4ea79ff5a3b752b2" providerId="LiveId" clId="{79BBB094-05CF-431D-BD5B-18776BA720A2}" dt="2024-09-08T13:19:04.322" v="1500" actId="1076"/>
          <ac:spMkLst>
            <pc:docMk/>
            <pc:sldMk cId="438958190" sldId="1199"/>
            <ac:spMk id="8" creationId="{9D5300FD-DEFB-BCB5-CB4C-60B1D23958CF}"/>
          </ac:spMkLst>
        </pc:spChg>
        <pc:picChg chg="add mod">
          <ac:chgData name="徐樹師. Isabelle" userId="4ea79ff5a3b752b2" providerId="LiveId" clId="{79BBB094-05CF-431D-BD5B-18776BA720A2}" dt="2024-09-08T13:19:13.552" v="1501" actId="1076"/>
          <ac:picMkLst>
            <pc:docMk/>
            <pc:sldMk cId="438958190" sldId="1199"/>
            <ac:picMk id="2" creationId="{4B7FF35D-4DF3-4FED-2BD2-A47C25E49F7B}"/>
          </ac:picMkLst>
        </pc:picChg>
        <pc:picChg chg="mod ord">
          <ac:chgData name="徐樹師. Isabelle" userId="4ea79ff5a3b752b2" providerId="LiveId" clId="{79BBB094-05CF-431D-BD5B-18776BA720A2}" dt="2024-09-08T10:57:40.195" v="1268" actId="14100"/>
          <ac:picMkLst>
            <pc:docMk/>
            <pc:sldMk cId="438958190" sldId="1199"/>
            <ac:picMk id="4" creationId="{528B4919-77B6-F95C-E3D2-0BCEEFD75D95}"/>
          </ac:picMkLst>
        </pc:picChg>
        <pc:picChg chg="del">
          <ac:chgData name="徐樹師. Isabelle" userId="4ea79ff5a3b752b2" providerId="LiveId" clId="{79BBB094-05CF-431D-BD5B-18776BA720A2}" dt="2024-09-08T10:46:57.438" v="1210" actId="478"/>
          <ac:picMkLst>
            <pc:docMk/>
            <pc:sldMk cId="438958190" sldId="1199"/>
            <ac:picMk id="21" creationId="{00000000-0000-0000-0000-000000000000}"/>
          </ac:picMkLst>
        </pc:picChg>
      </pc:sldChg>
      <pc:sldChg chg="addSp modSp del mod ord">
        <pc:chgData name="徐樹師. Isabelle" userId="4ea79ff5a3b752b2" providerId="LiveId" clId="{79BBB094-05CF-431D-BD5B-18776BA720A2}" dt="2024-09-09T22:03:11.207" v="4920" actId="47"/>
        <pc:sldMkLst>
          <pc:docMk/>
          <pc:sldMk cId="1480396730" sldId="1215"/>
        </pc:sldMkLst>
        <pc:spChg chg="mod">
          <ac:chgData name="徐樹師. Isabelle" userId="4ea79ff5a3b752b2" providerId="LiveId" clId="{79BBB094-05CF-431D-BD5B-18776BA720A2}" dt="2024-09-08T11:05:58.145" v="1333"/>
          <ac:spMkLst>
            <pc:docMk/>
            <pc:sldMk cId="1480396730" sldId="1215"/>
            <ac:spMk id="2" creationId="{8A2CEF27-7335-6879-83A4-C7540912853D}"/>
          </ac:spMkLst>
        </pc:spChg>
        <pc:spChg chg="add mod">
          <ac:chgData name="徐樹師. Isabelle" userId="4ea79ff5a3b752b2" providerId="LiveId" clId="{79BBB094-05CF-431D-BD5B-18776BA720A2}" dt="2024-09-08T11:18:54.626" v="1422" actId="1076"/>
          <ac:spMkLst>
            <pc:docMk/>
            <pc:sldMk cId="1480396730" sldId="1215"/>
            <ac:spMk id="5" creationId="{9719E353-631E-13A6-ED4F-E43CAFA981BD}"/>
          </ac:spMkLst>
        </pc:spChg>
        <pc:spChg chg="add mod">
          <ac:chgData name="徐樹師. Isabelle" userId="4ea79ff5a3b752b2" providerId="LiveId" clId="{79BBB094-05CF-431D-BD5B-18776BA720A2}" dt="2024-09-08T11:19:39.904" v="1435" actId="20577"/>
          <ac:spMkLst>
            <pc:docMk/>
            <pc:sldMk cId="1480396730" sldId="1215"/>
            <ac:spMk id="6" creationId="{27038397-1161-2D70-2D86-C166E94F74D5}"/>
          </ac:spMkLst>
        </pc:spChg>
      </pc:sldChg>
      <pc:sldChg chg="del">
        <pc:chgData name="徐樹師. Isabelle" userId="4ea79ff5a3b752b2" providerId="LiveId" clId="{79BBB094-05CF-431D-BD5B-18776BA720A2}" dt="2024-09-08T09:15:00.169" v="740" actId="47"/>
        <pc:sldMkLst>
          <pc:docMk/>
          <pc:sldMk cId="3901654918" sldId="1221"/>
        </pc:sldMkLst>
      </pc:sldChg>
      <pc:sldChg chg="addSp delSp modSp add del mod delAnim">
        <pc:chgData name="徐樹師. Isabelle" userId="4ea79ff5a3b752b2" providerId="LiveId" clId="{79BBB094-05CF-431D-BD5B-18776BA720A2}" dt="2024-09-09T22:03:07.108" v="4919" actId="47"/>
        <pc:sldMkLst>
          <pc:docMk/>
          <pc:sldMk cId="3175334178" sldId="1222"/>
        </pc:sldMkLst>
        <pc:spChg chg="add mod">
          <ac:chgData name="徐樹師. Isabelle" userId="4ea79ff5a3b752b2" providerId="LiveId" clId="{79BBB094-05CF-431D-BD5B-18776BA720A2}" dt="2024-09-08T09:20:20.215" v="750" actId="767"/>
          <ac:spMkLst>
            <pc:docMk/>
            <pc:sldMk cId="3175334178" sldId="1222"/>
            <ac:spMk id="2" creationId="{723C9919-7934-6B5B-1F9F-7420258F1332}"/>
          </ac:spMkLst>
        </pc:spChg>
        <pc:spChg chg="add mod">
          <ac:chgData name="徐樹師. Isabelle" userId="4ea79ff5a3b752b2" providerId="LiveId" clId="{79BBB094-05CF-431D-BD5B-18776BA720A2}" dt="2024-09-08T09:28:17.265" v="838" actId="1076"/>
          <ac:spMkLst>
            <pc:docMk/>
            <pc:sldMk cId="3175334178" sldId="1222"/>
            <ac:spMk id="3" creationId="{0753D785-4F8D-0A8A-C02F-3E7471088D62}"/>
          </ac:spMkLst>
        </pc:spChg>
        <pc:spChg chg="add del">
          <ac:chgData name="徐樹師. Isabelle" userId="4ea79ff5a3b752b2" providerId="LiveId" clId="{79BBB094-05CF-431D-BD5B-18776BA720A2}" dt="2024-09-08T09:16:16.643" v="745" actId="22"/>
          <ac:spMkLst>
            <pc:docMk/>
            <pc:sldMk cId="3175334178" sldId="1222"/>
            <ac:spMk id="3" creationId="{2969A5D6-53AB-0F1C-4122-BF6F7F5EF475}"/>
          </ac:spMkLst>
        </pc:spChg>
        <pc:spChg chg="add mod">
          <ac:chgData name="徐樹師. Isabelle" userId="4ea79ff5a3b752b2" providerId="LiveId" clId="{79BBB094-05CF-431D-BD5B-18776BA720A2}" dt="2024-09-08T09:28:26.601" v="839" actId="1076"/>
          <ac:spMkLst>
            <pc:docMk/>
            <pc:sldMk cId="3175334178" sldId="1222"/>
            <ac:spMk id="4" creationId="{58E43DB6-08F7-654E-3DEF-586F84488E94}"/>
          </ac:spMkLst>
        </pc:spChg>
        <pc:spChg chg="add mod">
          <ac:chgData name="徐樹師. Isabelle" userId="4ea79ff5a3b752b2" providerId="LiveId" clId="{79BBB094-05CF-431D-BD5B-18776BA720A2}" dt="2024-09-08T09:28:36.265" v="840" actId="1076"/>
          <ac:spMkLst>
            <pc:docMk/>
            <pc:sldMk cId="3175334178" sldId="1222"/>
            <ac:spMk id="5" creationId="{9C34F48C-80A4-85C5-8854-7CA8DED218F5}"/>
          </ac:spMkLst>
        </pc:spChg>
        <pc:spChg chg="add mod">
          <ac:chgData name="徐樹師. Isabelle" userId="4ea79ff5a3b752b2" providerId="LiveId" clId="{79BBB094-05CF-431D-BD5B-18776BA720A2}" dt="2024-09-08T13:16:55.328" v="1476" actId="403"/>
          <ac:spMkLst>
            <pc:docMk/>
            <pc:sldMk cId="3175334178" sldId="1222"/>
            <ac:spMk id="6" creationId="{D9F62D9F-AD30-F57D-9D35-269F0FC1C0BD}"/>
          </ac:spMkLst>
        </pc:spChg>
        <pc:spChg chg="add mod">
          <ac:chgData name="徐樹師. Isabelle" userId="4ea79ff5a3b752b2" providerId="LiveId" clId="{79BBB094-05CF-431D-BD5B-18776BA720A2}" dt="2024-09-08T09:28:57.850" v="844" actId="20577"/>
          <ac:spMkLst>
            <pc:docMk/>
            <pc:sldMk cId="3175334178" sldId="1222"/>
            <ac:spMk id="7" creationId="{35A21427-DB40-584B-9643-4328409F44EC}"/>
          </ac:spMkLst>
        </pc:spChg>
        <pc:spChg chg="mod">
          <ac:chgData name="徐樹師. Isabelle" userId="4ea79ff5a3b752b2" providerId="LiveId" clId="{79BBB094-05CF-431D-BD5B-18776BA720A2}" dt="2024-09-08T09:28:10.491" v="837" actId="1076"/>
          <ac:spMkLst>
            <pc:docMk/>
            <pc:sldMk cId="3175334178" sldId="1222"/>
            <ac:spMk id="27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22:46.958" v="771" actId="478"/>
          <ac:spMkLst>
            <pc:docMk/>
            <pc:sldMk cId="3175334178" sldId="1222"/>
            <ac:spMk id="29" creationId="{CF7E034B-F895-4655-81AB-1FB100FC8F20}"/>
          </ac:spMkLst>
        </pc:spChg>
        <pc:spChg chg="mod">
          <ac:chgData name="徐樹師. Isabelle" userId="4ea79ff5a3b752b2" providerId="LiveId" clId="{79BBB094-05CF-431D-BD5B-18776BA720A2}" dt="2024-09-08T09:27:28.352" v="827" actId="20577"/>
          <ac:spMkLst>
            <pc:docMk/>
            <pc:sldMk cId="3175334178" sldId="1222"/>
            <ac:spMk id="30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23:45.380" v="798" actId="478"/>
          <ac:spMkLst>
            <pc:docMk/>
            <pc:sldMk cId="3175334178" sldId="1222"/>
            <ac:spMk id="32" creationId="{CF7E034B-F895-4655-81AB-1FB100FC8F20}"/>
          </ac:spMkLst>
        </pc:spChg>
        <pc:spChg chg="del mod">
          <ac:chgData name="徐樹師. Isabelle" userId="4ea79ff5a3b752b2" providerId="LiveId" clId="{79BBB094-05CF-431D-BD5B-18776BA720A2}" dt="2024-09-08T09:22:22.401" v="767" actId="478"/>
          <ac:spMkLst>
            <pc:docMk/>
            <pc:sldMk cId="3175334178" sldId="1222"/>
            <ac:spMk id="35" creationId="{CF7E034B-F895-4655-81AB-1FB100FC8F20}"/>
          </ac:spMkLst>
        </pc:spChg>
        <pc:spChg chg="mod">
          <ac:chgData name="徐樹師. Isabelle" userId="4ea79ff5a3b752b2" providerId="LiveId" clId="{79BBB094-05CF-431D-BD5B-18776BA720A2}" dt="2024-09-08T09:27:56.958" v="835" actId="1076"/>
          <ac:spMkLst>
            <pc:docMk/>
            <pc:sldMk cId="3175334178" sldId="1222"/>
            <ac:spMk id="40" creationId="{33F6CA70-F3D9-4650-0D87-943CB4F83C7D}"/>
          </ac:spMkLst>
        </pc:spChg>
        <pc:picChg chg="mod">
          <ac:chgData name="徐樹師. Isabelle" userId="4ea79ff5a3b752b2" providerId="LiveId" clId="{79BBB094-05CF-431D-BD5B-18776BA720A2}" dt="2024-09-08T09:24:00.123" v="802" actId="1076"/>
          <ac:picMkLst>
            <pc:docMk/>
            <pc:sldMk cId="3175334178" sldId="1222"/>
            <ac:picMk id="28" creationId="{C2E4AB47-A16D-EF45-8A11-6877E933E48A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07.108" v="4919" actId="47"/>
        <pc:sldMkLst>
          <pc:docMk/>
          <pc:sldMk cId="1983726001" sldId="1223"/>
        </pc:sldMkLst>
        <pc:spChg chg="mod">
          <ac:chgData name="徐樹師. Isabelle" userId="4ea79ff5a3b752b2" providerId="LiveId" clId="{79BBB094-05CF-431D-BD5B-18776BA720A2}" dt="2024-09-08T09:38:44.006" v="865" actId="1076"/>
          <ac:spMkLst>
            <pc:docMk/>
            <pc:sldMk cId="1983726001" sldId="1223"/>
            <ac:spMk id="3" creationId="{0753D785-4F8D-0A8A-C02F-3E7471088D62}"/>
          </ac:spMkLst>
        </pc:spChg>
        <pc:spChg chg="del">
          <ac:chgData name="徐樹師. Isabelle" userId="4ea79ff5a3b752b2" providerId="LiveId" clId="{79BBB094-05CF-431D-BD5B-18776BA720A2}" dt="2024-09-08T09:36:55.248" v="847" actId="478"/>
          <ac:spMkLst>
            <pc:docMk/>
            <pc:sldMk cId="1983726001" sldId="1223"/>
            <ac:spMk id="4" creationId="{58E43DB6-08F7-654E-3DEF-586F84488E94}"/>
          </ac:spMkLst>
        </pc:spChg>
        <pc:spChg chg="del">
          <ac:chgData name="徐樹師. Isabelle" userId="4ea79ff5a3b752b2" providerId="LiveId" clId="{79BBB094-05CF-431D-BD5B-18776BA720A2}" dt="2024-09-08T09:37:00.779" v="849" actId="478"/>
          <ac:spMkLst>
            <pc:docMk/>
            <pc:sldMk cId="1983726001" sldId="1223"/>
            <ac:spMk id="5" creationId="{9C34F48C-80A4-85C5-8854-7CA8DED218F5}"/>
          </ac:spMkLst>
        </pc:spChg>
        <pc:spChg chg="del">
          <ac:chgData name="徐樹師. Isabelle" userId="4ea79ff5a3b752b2" providerId="LiveId" clId="{79BBB094-05CF-431D-BD5B-18776BA720A2}" dt="2024-09-08T09:36:50.257" v="846" actId="478"/>
          <ac:spMkLst>
            <pc:docMk/>
            <pc:sldMk cId="1983726001" sldId="1223"/>
            <ac:spMk id="6" creationId="{D9F62D9F-AD30-F57D-9D35-269F0FC1C0BD}"/>
          </ac:spMkLst>
        </pc:spChg>
        <pc:spChg chg="add mod">
          <ac:chgData name="徐樹師. Isabelle" userId="4ea79ff5a3b752b2" providerId="LiveId" clId="{79BBB094-05CF-431D-BD5B-18776BA720A2}" dt="2024-09-08T09:47:32.259" v="938" actId="1076"/>
          <ac:spMkLst>
            <pc:docMk/>
            <pc:sldMk cId="1983726001" sldId="1223"/>
            <ac:spMk id="7" creationId="{CDE29A71-90EB-A715-8C66-88C7FAE245A2}"/>
          </ac:spMkLst>
        </pc:spChg>
        <pc:spChg chg="add mod">
          <ac:chgData name="徐樹師. Isabelle" userId="4ea79ff5a3b752b2" providerId="LiveId" clId="{79BBB094-05CF-431D-BD5B-18776BA720A2}" dt="2024-09-08T09:49:19.404" v="971" actId="1076"/>
          <ac:spMkLst>
            <pc:docMk/>
            <pc:sldMk cId="1983726001" sldId="1223"/>
            <ac:spMk id="10" creationId="{83D6BA51-B7B0-0B99-5593-DA603D56E768}"/>
          </ac:spMkLst>
        </pc:spChg>
        <pc:spChg chg="add mod">
          <ac:chgData name="徐樹師. Isabelle" userId="4ea79ff5a3b752b2" providerId="LiveId" clId="{79BBB094-05CF-431D-BD5B-18776BA720A2}" dt="2024-09-08T09:46:17.639" v="925" actId="20577"/>
          <ac:spMkLst>
            <pc:docMk/>
            <pc:sldMk cId="1983726001" sldId="1223"/>
            <ac:spMk id="12" creationId="{0BF90F1E-6BEC-BEC2-9BC5-B48530543AD5}"/>
          </ac:spMkLst>
        </pc:spChg>
        <pc:spChg chg="add mod">
          <ac:chgData name="徐樹師. Isabelle" userId="4ea79ff5a3b752b2" providerId="LiveId" clId="{79BBB094-05CF-431D-BD5B-18776BA720A2}" dt="2024-09-08T09:48:42.143" v="964" actId="1076"/>
          <ac:spMkLst>
            <pc:docMk/>
            <pc:sldMk cId="1983726001" sldId="1223"/>
            <ac:spMk id="14" creationId="{B56AD9D1-0255-9C4B-6D94-CEC0328606AC}"/>
          </ac:spMkLst>
        </pc:spChg>
        <pc:spChg chg="mod">
          <ac:chgData name="徐樹師. Isabelle" userId="4ea79ff5a3b752b2" providerId="LiveId" clId="{79BBB094-05CF-431D-BD5B-18776BA720A2}" dt="2024-09-08T09:42:46.413" v="901" actId="207"/>
          <ac:spMkLst>
            <pc:docMk/>
            <pc:sldMk cId="1983726001" sldId="1223"/>
            <ac:spMk id="27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36:58.323" v="848" actId="478"/>
          <ac:spMkLst>
            <pc:docMk/>
            <pc:sldMk cId="1983726001" sldId="1223"/>
            <ac:spMk id="30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37:02.877" v="850" actId="478"/>
          <ac:spMkLst>
            <pc:docMk/>
            <pc:sldMk cId="1983726001" sldId="1223"/>
            <ac:spMk id="40" creationId="{33F6CA70-F3D9-4650-0D87-943CB4F83C7D}"/>
          </ac:spMkLst>
        </pc:spChg>
        <pc:picChg chg="add mod">
          <ac:chgData name="徐樹師. Isabelle" userId="4ea79ff5a3b752b2" providerId="LiveId" clId="{79BBB094-05CF-431D-BD5B-18776BA720A2}" dt="2024-09-08T09:48:53.452" v="966" actId="1076"/>
          <ac:picMkLst>
            <pc:docMk/>
            <pc:sldMk cId="1983726001" sldId="1223"/>
            <ac:picMk id="2" creationId="{186505E6-66EE-210E-C93C-0D5329B003E7}"/>
          </ac:picMkLst>
        </pc:picChg>
        <pc:picChg chg="add mod">
          <ac:chgData name="徐樹師. Isabelle" userId="4ea79ff5a3b752b2" providerId="LiveId" clId="{79BBB094-05CF-431D-BD5B-18776BA720A2}" dt="2024-09-08T09:47:27.697" v="936" actId="1076"/>
          <ac:picMkLst>
            <pc:docMk/>
            <pc:sldMk cId="1983726001" sldId="1223"/>
            <ac:picMk id="8" creationId="{49372188-7D62-EE86-B566-03930D07CAB6}"/>
          </ac:picMkLst>
        </pc:picChg>
        <pc:picChg chg="add mod">
          <ac:chgData name="徐樹師. Isabelle" userId="4ea79ff5a3b752b2" providerId="LiveId" clId="{79BBB094-05CF-431D-BD5B-18776BA720A2}" dt="2024-09-08T09:47:29.139" v="937" actId="1076"/>
          <ac:picMkLst>
            <pc:docMk/>
            <pc:sldMk cId="1983726001" sldId="1223"/>
            <ac:picMk id="9" creationId="{DA070CF8-96F6-EBA1-A497-296A1A44752A}"/>
          </ac:picMkLst>
        </pc:picChg>
        <pc:picChg chg="add mod">
          <ac:chgData name="徐樹師. Isabelle" userId="4ea79ff5a3b752b2" providerId="LiveId" clId="{79BBB094-05CF-431D-BD5B-18776BA720A2}" dt="2024-09-08T09:48:46.888" v="965" actId="1076"/>
          <ac:picMkLst>
            <pc:docMk/>
            <pc:sldMk cId="1983726001" sldId="1223"/>
            <ac:picMk id="13" creationId="{64D308BF-2B7D-32E8-1922-B3A636EC4548}"/>
          </ac:picMkLst>
        </pc:picChg>
        <pc:picChg chg="del mod">
          <ac:chgData name="徐樹師. Isabelle" userId="4ea79ff5a3b752b2" providerId="LiveId" clId="{79BBB094-05CF-431D-BD5B-18776BA720A2}" dt="2024-09-08T09:46:50.383" v="927" actId="478"/>
          <ac:picMkLst>
            <pc:docMk/>
            <pc:sldMk cId="1983726001" sldId="1223"/>
            <ac:picMk id="28" creationId="{C2E4AB47-A16D-EF45-8A11-6877E933E48A}"/>
          </ac:picMkLst>
        </pc:picChg>
        <pc:picChg chg="del">
          <ac:chgData name="徐樹師. Isabelle" userId="4ea79ff5a3b752b2" providerId="LiveId" clId="{79BBB094-05CF-431D-BD5B-18776BA720A2}" dt="2024-09-08T09:37:05.005" v="852" actId="478"/>
          <ac:picMkLst>
            <pc:docMk/>
            <pc:sldMk cId="1983726001" sldId="1223"/>
            <ac:picMk id="31" creationId="{91C9C694-2E04-3232-B3ED-7047F270417A}"/>
          </ac:picMkLst>
        </pc:picChg>
        <pc:picChg chg="del">
          <ac:chgData name="徐樹師. Isabelle" userId="4ea79ff5a3b752b2" providerId="LiveId" clId="{79BBB094-05CF-431D-BD5B-18776BA720A2}" dt="2024-09-08T09:37:03.889" v="851" actId="478"/>
          <ac:picMkLst>
            <pc:docMk/>
            <pc:sldMk cId="1983726001" sldId="1223"/>
            <ac:picMk id="33" creationId="{B18458C5-D556-9982-FC17-110934FBDB91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07.108" v="4919" actId="47"/>
        <pc:sldMkLst>
          <pc:docMk/>
          <pc:sldMk cId="1350031863" sldId="1224"/>
        </pc:sldMkLst>
        <pc:spChg chg="del">
          <ac:chgData name="徐樹師. Isabelle" userId="4ea79ff5a3b752b2" providerId="LiveId" clId="{79BBB094-05CF-431D-BD5B-18776BA720A2}" dt="2024-09-08T09:49:34.321" v="972" actId="478"/>
          <ac:spMkLst>
            <pc:docMk/>
            <pc:sldMk cId="1350031863" sldId="1224"/>
            <ac:spMk id="3" creationId="{0753D785-4F8D-0A8A-C02F-3E7471088D62}"/>
          </ac:spMkLst>
        </pc:spChg>
        <pc:spChg chg="mod">
          <ac:chgData name="徐樹師. Isabelle" userId="4ea79ff5a3b752b2" providerId="LiveId" clId="{79BBB094-05CF-431D-BD5B-18776BA720A2}" dt="2024-09-08T09:53:11.446" v="996" actId="1076"/>
          <ac:spMkLst>
            <pc:docMk/>
            <pc:sldMk cId="1350031863" sldId="1224"/>
            <ac:spMk id="4" creationId="{58E43DB6-08F7-654E-3DEF-586F84488E94}"/>
          </ac:spMkLst>
        </pc:spChg>
        <pc:spChg chg="del">
          <ac:chgData name="徐樹師. Isabelle" userId="4ea79ff5a3b752b2" providerId="LiveId" clId="{79BBB094-05CF-431D-BD5B-18776BA720A2}" dt="2024-09-08T09:50:52.699" v="983" actId="478"/>
          <ac:spMkLst>
            <pc:docMk/>
            <pc:sldMk cId="1350031863" sldId="1224"/>
            <ac:spMk id="5" creationId="{9C34F48C-80A4-85C5-8854-7CA8DED218F5}"/>
          </ac:spMkLst>
        </pc:spChg>
        <pc:spChg chg="del">
          <ac:chgData name="徐樹師. Isabelle" userId="4ea79ff5a3b752b2" providerId="LiveId" clId="{79BBB094-05CF-431D-BD5B-18776BA720A2}" dt="2024-09-08T09:49:36.495" v="973" actId="478"/>
          <ac:spMkLst>
            <pc:docMk/>
            <pc:sldMk cId="1350031863" sldId="1224"/>
            <ac:spMk id="6" creationId="{D9F62D9F-AD30-F57D-9D35-269F0FC1C0BD}"/>
          </ac:spMkLst>
        </pc:spChg>
        <pc:spChg chg="add mod">
          <ac:chgData name="徐樹師. Isabelle" userId="4ea79ff5a3b752b2" providerId="LiveId" clId="{79BBB094-05CF-431D-BD5B-18776BA720A2}" dt="2024-09-08T09:54:00.022" v="1000" actId="20577"/>
          <ac:spMkLst>
            <pc:docMk/>
            <pc:sldMk cId="1350031863" sldId="1224"/>
            <ac:spMk id="7" creationId="{33EAE744-6BD8-D124-1C25-967B231D285C}"/>
          </ac:spMkLst>
        </pc:spChg>
        <pc:spChg chg="add mod">
          <ac:chgData name="徐樹師. Isabelle" userId="4ea79ff5a3b752b2" providerId="LiveId" clId="{79BBB094-05CF-431D-BD5B-18776BA720A2}" dt="2024-09-08T09:54:14.621" v="1003" actId="20577"/>
          <ac:spMkLst>
            <pc:docMk/>
            <pc:sldMk cId="1350031863" sldId="1224"/>
            <ac:spMk id="8" creationId="{0B40771F-7C64-A69D-9308-8ABB9528D3C6}"/>
          </ac:spMkLst>
        </pc:spChg>
        <pc:spChg chg="del">
          <ac:chgData name="徐樹師. Isabelle" userId="4ea79ff5a3b752b2" providerId="LiveId" clId="{79BBB094-05CF-431D-BD5B-18776BA720A2}" dt="2024-09-08T09:49:38.178" v="974" actId="478"/>
          <ac:spMkLst>
            <pc:docMk/>
            <pc:sldMk cId="1350031863" sldId="1224"/>
            <ac:spMk id="27" creationId="{33F6CA70-F3D9-4650-0D87-943CB4F83C7D}"/>
          </ac:spMkLst>
        </pc:spChg>
        <pc:spChg chg="mod">
          <ac:chgData name="徐樹師. Isabelle" userId="4ea79ff5a3b752b2" providerId="LiveId" clId="{79BBB094-05CF-431D-BD5B-18776BA720A2}" dt="2024-09-08T09:53:03.326" v="995" actId="1076"/>
          <ac:spMkLst>
            <pc:docMk/>
            <pc:sldMk cId="1350031863" sldId="1224"/>
            <ac:spMk id="30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50:47.291" v="981" actId="478"/>
          <ac:spMkLst>
            <pc:docMk/>
            <pc:sldMk cId="1350031863" sldId="1224"/>
            <ac:spMk id="40" creationId="{33F6CA70-F3D9-4650-0D87-943CB4F83C7D}"/>
          </ac:spMkLst>
        </pc:spChg>
        <pc:picChg chg="add mod">
          <ac:chgData name="徐樹師. Isabelle" userId="4ea79ff5a3b752b2" providerId="LiveId" clId="{79BBB094-05CF-431D-BD5B-18776BA720A2}" dt="2024-09-08T09:53:24.111" v="999" actId="14100"/>
          <ac:picMkLst>
            <pc:docMk/>
            <pc:sldMk cId="1350031863" sldId="1224"/>
            <ac:picMk id="2" creationId="{1E38D676-F021-3A52-EB4F-383AEDB23186}"/>
          </ac:picMkLst>
        </pc:picChg>
        <pc:picChg chg="del">
          <ac:chgData name="徐樹師. Isabelle" userId="4ea79ff5a3b752b2" providerId="LiveId" clId="{79BBB094-05CF-431D-BD5B-18776BA720A2}" dt="2024-09-08T09:49:40.171" v="975" actId="478"/>
          <ac:picMkLst>
            <pc:docMk/>
            <pc:sldMk cId="1350031863" sldId="1224"/>
            <ac:picMk id="28" creationId="{C2E4AB47-A16D-EF45-8A11-6877E933E48A}"/>
          </ac:picMkLst>
        </pc:picChg>
        <pc:picChg chg="del">
          <ac:chgData name="徐樹師. Isabelle" userId="4ea79ff5a3b752b2" providerId="LiveId" clId="{79BBB094-05CF-431D-BD5B-18776BA720A2}" dt="2024-09-08T09:51:55.668" v="984" actId="478"/>
          <ac:picMkLst>
            <pc:docMk/>
            <pc:sldMk cId="1350031863" sldId="1224"/>
            <ac:picMk id="31" creationId="{91C9C694-2E04-3232-B3ED-7047F270417A}"/>
          </ac:picMkLst>
        </pc:picChg>
        <pc:picChg chg="del">
          <ac:chgData name="徐樹師. Isabelle" userId="4ea79ff5a3b752b2" providerId="LiveId" clId="{79BBB094-05CF-431D-BD5B-18776BA720A2}" dt="2024-09-08T09:50:49.565" v="982" actId="478"/>
          <ac:picMkLst>
            <pc:docMk/>
            <pc:sldMk cId="1350031863" sldId="1224"/>
            <ac:picMk id="33" creationId="{B18458C5-D556-9982-FC17-110934FBDB91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07.108" v="4919" actId="47"/>
        <pc:sldMkLst>
          <pc:docMk/>
          <pc:sldMk cId="1942083967" sldId="1225"/>
        </pc:sldMkLst>
        <pc:spChg chg="add mod">
          <ac:chgData name="徐樹師. Isabelle" userId="4ea79ff5a3b752b2" providerId="LiveId" clId="{79BBB094-05CF-431D-BD5B-18776BA720A2}" dt="2024-09-08T09:54:29.366" v="1007" actId="20577"/>
          <ac:spMkLst>
            <pc:docMk/>
            <pc:sldMk cId="1942083967" sldId="1225"/>
            <ac:spMk id="2" creationId="{A8C352A8-6DBA-EFB6-CBE2-00A8F0C4E05C}"/>
          </ac:spMkLst>
        </pc:spChg>
        <pc:spChg chg="del">
          <ac:chgData name="徐樹師. Isabelle" userId="4ea79ff5a3b752b2" providerId="LiveId" clId="{79BBB094-05CF-431D-BD5B-18776BA720A2}" dt="2024-09-08T09:54:36.929" v="1011" actId="478"/>
          <ac:spMkLst>
            <pc:docMk/>
            <pc:sldMk cId="1942083967" sldId="1225"/>
            <ac:spMk id="3" creationId="{0753D785-4F8D-0A8A-C02F-3E7471088D62}"/>
          </ac:spMkLst>
        </pc:spChg>
        <pc:spChg chg="del">
          <ac:chgData name="徐樹師. Isabelle" userId="4ea79ff5a3b752b2" providerId="LiveId" clId="{79BBB094-05CF-431D-BD5B-18776BA720A2}" dt="2024-09-08T09:54:41.402" v="1013" actId="478"/>
          <ac:spMkLst>
            <pc:docMk/>
            <pc:sldMk cId="1942083967" sldId="1225"/>
            <ac:spMk id="4" creationId="{58E43DB6-08F7-654E-3DEF-586F84488E94}"/>
          </ac:spMkLst>
        </pc:spChg>
        <pc:spChg chg="mod">
          <ac:chgData name="徐樹師. Isabelle" userId="4ea79ff5a3b752b2" providerId="LiveId" clId="{79BBB094-05CF-431D-BD5B-18776BA720A2}" dt="2024-09-08T10:25:59.499" v="1045" actId="1076"/>
          <ac:spMkLst>
            <pc:docMk/>
            <pc:sldMk cId="1942083967" sldId="1225"/>
            <ac:spMk id="5" creationId="{9C34F48C-80A4-85C5-8854-7CA8DED218F5}"/>
          </ac:spMkLst>
        </pc:spChg>
        <pc:spChg chg="del">
          <ac:chgData name="徐樹師. Isabelle" userId="4ea79ff5a3b752b2" providerId="LiveId" clId="{79BBB094-05CF-431D-BD5B-18776BA720A2}" dt="2024-09-08T09:54:39.713" v="1012" actId="478"/>
          <ac:spMkLst>
            <pc:docMk/>
            <pc:sldMk cId="1942083967" sldId="1225"/>
            <ac:spMk id="6" creationId="{D9F62D9F-AD30-F57D-9D35-269F0FC1C0BD}"/>
          </ac:spMkLst>
        </pc:spChg>
        <pc:spChg chg="add mod">
          <ac:chgData name="徐樹師. Isabelle" userId="4ea79ff5a3b752b2" providerId="LiveId" clId="{79BBB094-05CF-431D-BD5B-18776BA720A2}" dt="2024-09-08T10:40:38.416" v="1180" actId="14100"/>
          <ac:spMkLst>
            <pc:docMk/>
            <pc:sldMk cId="1942083967" sldId="1225"/>
            <ac:spMk id="7" creationId="{49175247-5F5F-3F2B-66AB-481A2ABE4990}"/>
          </ac:spMkLst>
        </pc:spChg>
        <pc:spChg chg="del">
          <ac:chgData name="徐樹師. Isabelle" userId="4ea79ff5a3b752b2" providerId="LiveId" clId="{79BBB094-05CF-431D-BD5B-18776BA720A2}" dt="2024-09-08T09:54:35.099" v="1010" actId="478"/>
          <ac:spMkLst>
            <pc:docMk/>
            <pc:sldMk cId="1942083967" sldId="1225"/>
            <ac:spMk id="27" creationId="{33F6CA70-F3D9-4650-0D87-943CB4F83C7D}"/>
          </ac:spMkLst>
        </pc:spChg>
        <pc:spChg chg="del">
          <ac:chgData name="徐樹師. Isabelle" userId="4ea79ff5a3b752b2" providerId="LiveId" clId="{79BBB094-05CF-431D-BD5B-18776BA720A2}" dt="2024-09-08T09:54:43.397" v="1014" actId="478"/>
          <ac:spMkLst>
            <pc:docMk/>
            <pc:sldMk cId="1942083967" sldId="1225"/>
            <ac:spMk id="30" creationId="{33F6CA70-F3D9-4650-0D87-943CB4F83C7D}"/>
          </ac:spMkLst>
        </pc:spChg>
        <pc:spChg chg="mod">
          <ac:chgData name="徐樹師. Isabelle" userId="4ea79ff5a3b752b2" providerId="LiveId" clId="{79BBB094-05CF-431D-BD5B-18776BA720A2}" dt="2024-09-08T10:27:13.607" v="1055" actId="207"/>
          <ac:spMkLst>
            <pc:docMk/>
            <pc:sldMk cId="1942083967" sldId="1225"/>
            <ac:spMk id="40" creationId="{33F6CA70-F3D9-4650-0D87-943CB4F83C7D}"/>
          </ac:spMkLst>
        </pc:spChg>
        <pc:picChg chg="add mod">
          <ac:chgData name="徐樹師. Isabelle" userId="4ea79ff5a3b752b2" providerId="LiveId" clId="{79BBB094-05CF-431D-BD5B-18776BA720A2}" dt="2024-09-08T10:28:45.165" v="1066" actId="1076"/>
          <ac:picMkLst>
            <pc:docMk/>
            <pc:sldMk cId="1942083967" sldId="1225"/>
            <ac:picMk id="8" creationId="{4F6744B6-64FA-9A04-1B40-5FD2FA61FA14}"/>
          </ac:picMkLst>
        </pc:picChg>
        <pc:picChg chg="add mod">
          <ac:chgData name="徐樹師. Isabelle" userId="4ea79ff5a3b752b2" providerId="LiveId" clId="{79BBB094-05CF-431D-BD5B-18776BA720A2}" dt="2024-09-08T10:28:40.428" v="1064" actId="1076"/>
          <ac:picMkLst>
            <pc:docMk/>
            <pc:sldMk cId="1942083967" sldId="1225"/>
            <ac:picMk id="9" creationId="{3659E487-88B8-5243-2B2D-6CA48462D136}"/>
          </ac:picMkLst>
        </pc:picChg>
        <pc:picChg chg="ord">
          <ac:chgData name="徐樹師. Isabelle" userId="4ea79ff5a3b752b2" providerId="LiveId" clId="{79BBB094-05CF-431D-BD5B-18776BA720A2}" dt="2024-09-08T15:45:24.265" v="1574" actId="166"/>
          <ac:picMkLst>
            <pc:docMk/>
            <pc:sldMk cId="1942083967" sldId="1225"/>
            <ac:picMk id="11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09:54:32.543" v="1009" actId="478"/>
          <ac:picMkLst>
            <pc:docMk/>
            <pc:sldMk cId="1942083967" sldId="1225"/>
            <ac:picMk id="28" creationId="{C2E4AB47-A16D-EF45-8A11-6877E933E48A}"/>
          </ac:picMkLst>
        </pc:picChg>
        <pc:picChg chg="del">
          <ac:chgData name="徐樹師. Isabelle" userId="4ea79ff5a3b752b2" providerId="LiveId" clId="{79BBB094-05CF-431D-BD5B-18776BA720A2}" dt="2024-09-08T09:54:31.519" v="1008" actId="478"/>
          <ac:picMkLst>
            <pc:docMk/>
            <pc:sldMk cId="1942083967" sldId="1225"/>
            <ac:picMk id="31" creationId="{91C9C694-2E04-3232-B3ED-7047F270417A}"/>
          </ac:picMkLst>
        </pc:picChg>
        <pc:picChg chg="del mod">
          <ac:chgData name="徐樹師. Isabelle" userId="4ea79ff5a3b752b2" providerId="LiveId" clId="{79BBB094-05CF-431D-BD5B-18776BA720A2}" dt="2024-09-08T10:22:20.242" v="1034" actId="478"/>
          <ac:picMkLst>
            <pc:docMk/>
            <pc:sldMk cId="1942083967" sldId="1225"/>
            <ac:picMk id="33" creationId="{B18458C5-D556-9982-FC17-110934FBDB91}"/>
          </ac:picMkLst>
        </pc:picChg>
      </pc:sldChg>
      <pc:sldChg chg="addSp delSp modSp del mod delAnim modAnim">
        <pc:chgData name="徐樹師. Isabelle" userId="4ea79ff5a3b752b2" providerId="LiveId" clId="{79BBB094-05CF-431D-BD5B-18776BA720A2}" dt="2024-09-09T22:03:11.207" v="4920" actId="47"/>
        <pc:sldMkLst>
          <pc:docMk/>
          <pc:sldMk cId="1369238220" sldId="1226"/>
        </pc:sldMkLst>
        <pc:spChg chg="del">
          <ac:chgData name="徐樹師. Isabelle" userId="4ea79ff5a3b752b2" providerId="LiveId" clId="{79BBB094-05CF-431D-BD5B-18776BA720A2}" dt="2024-09-08T10:32:23.989" v="1082" actId="478"/>
          <ac:spMkLst>
            <pc:docMk/>
            <pc:sldMk cId="1369238220" sldId="1226"/>
            <ac:spMk id="2" creationId="{2A2B01B8-B507-3B2C-A2C9-B16DFD39E480}"/>
          </ac:spMkLst>
        </pc:spChg>
        <pc:spChg chg="del">
          <ac:chgData name="徐樹師. Isabelle" userId="4ea79ff5a3b752b2" providerId="LiveId" clId="{79BBB094-05CF-431D-BD5B-18776BA720A2}" dt="2024-09-08T10:32:26.353" v="1083" actId="478"/>
          <ac:spMkLst>
            <pc:docMk/>
            <pc:sldMk cId="1369238220" sldId="1226"/>
            <ac:spMk id="3" creationId="{53945393-58D3-816D-68F6-7A59109D4E0F}"/>
          </ac:spMkLst>
        </pc:spChg>
        <pc:spChg chg="add mod">
          <ac:chgData name="徐樹師. Isabelle" userId="4ea79ff5a3b752b2" providerId="LiveId" clId="{79BBB094-05CF-431D-BD5B-18776BA720A2}" dt="2024-09-08T10:31:05.645" v="1073"/>
          <ac:spMkLst>
            <pc:docMk/>
            <pc:sldMk cId="1369238220" sldId="1226"/>
            <ac:spMk id="5" creationId="{36D00861-AF38-4F18-D435-2C19B8BAE90A}"/>
          </ac:spMkLst>
        </pc:spChg>
        <pc:spChg chg="add mod">
          <ac:chgData name="徐樹師. Isabelle" userId="4ea79ff5a3b752b2" providerId="LiveId" clId="{79BBB094-05CF-431D-BD5B-18776BA720A2}" dt="2024-09-08T10:36:41.996" v="1125" actId="1076"/>
          <ac:spMkLst>
            <pc:docMk/>
            <pc:sldMk cId="1369238220" sldId="1226"/>
            <ac:spMk id="7" creationId="{7140ECBC-C183-0B64-FEF5-739E6A875D15}"/>
          </ac:spMkLst>
        </pc:spChg>
        <pc:spChg chg="mod">
          <ac:chgData name="徐樹師. Isabelle" userId="4ea79ff5a3b752b2" providerId="LiveId" clId="{79BBB094-05CF-431D-BD5B-18776BA720A2}" dt="2024-09-08T10:43:01.553" v="1193" actId="1076"/>
          <ac:spMkLst>
            <pc:docMk/>
            <pc:sldMk cId="1369238220" sldId="1226"/>
            <ac:spMk id="9" creationId="{33F6CA70-F3D9-4650-0D87-943CB4F83C7D}"/>
          </ac:spMkLst>
        </pc:spChg>
        <pc:spChg chg="add mod">
          <ac:chgData name="徐樹師. Isabelle" userId="4ea79ff5a3b752b2" providerId="LiveId" clId="{79BBB094-05CF-431D-BD5B-18776BA720A2}" dt="2024-09-08T10:37:54.848" v="1149" actId="1076"/>
          <ac:spMkLst>
            <pc:docMk/>
            <pc:sldMk cId="1369238220" sldId="1226"/>
            <ac:spMk id="10" creationId="{BC6996BD-C765-33D4-2410-AA801B8D5AC3}"/>
          </ac:spMkLst>
        </pc:spChg>
        <pc:spChg chg="mod">
          <ac:chgData name="徐樹師. Isabelle" userId="4ea79ff5a3b752b2" providerId="LiveId" clId="{79BBB094-05CF-431D-BD5B-18776BA720A2}" dt="2024-09-08T10:43:28.833" v="1197" actId="1076"/>
          <ac:spMkLst>
            <pc:docMk/>
            <pc:sldMk cId="1369238220" sldId="1226"/>
            <ac:spMk id="11" creationId="{07ADDDFE-79AA-1314-ADA1-7060073B8B8B}"/>
          </ac:spMkLst>
        </pc:spChg>
        <pc:spChg chg="add mod">
          <ac:chgData name="徐樹師. Isabelle" userId="4ea79ff5a3b752b2" providerId="LiveId" clId="{79BBB094-05CF-431D-BD5B-18776BA720A2}" dt="2024-09-08T10:44:09.129" v="1206" actId="1076"/>
          <ac:spMkLst>
            <pc:docMk/>
            <pc:sldMk cId="1369238220" sldId="1226"/>
            <ac:spMk id="12" creationId="{E5D1C27B-52E8-4584-DDE5-215E72F9C6F3}"/>
          </ac:spMkLst>
        </pc:spChg>
        <pc:spChg chg="mod">
          <ac:chgData name="徐樹師. Isabelle" userId="4ea79ff5a3b752b2" providerId="LiveId" clId="{79BBB094-05CF-431D-BD5B-18776BA720A2}" dt="2024-09-08T10:44:25.630" v="1209" actId="1076"/>
          <ac:spMkLst>
            <pc:docMk/>
            <pc:sldMk cId="1369238220" sldId="1226"/>
            <ac:spMk id="13" creationId="{3B8F62B2-7ED4-B42A-30AE-83FC093AA4A7}"/>
          </ac:spMkLst>
        </pc:spChg>
        <pc:spChg chg="mod">
          <ac:chgData name="徐樹師. Isabelle" userId="4ea79ff5a3b752b2" providerId="LiveId" clId="{79BBB094-05CF-431D-BD5B-18776BA720A2}" dt="2024-09-08T10:42:58.122" v="1192" actId="1076"/>
          <ac:spMkLst>
            <pc:docMk/>
            <pc:sldMk cId="1369238220" sldId="1226"/>
            <ac:spMk id="14" creationId="{C4E2EE0D-D495-BBA6-3C47-5977C21AF63F}"/>
          </ac:spMkLst>
        </pc:spChg>
        <pc:spChg chg="mod">
          <ac:chgData name="徐樹師. Isabelle" userId="4ea79ff5a3b752b2" providerId="LiveId" clId="{79BBB094-05CF-431D-BD5B-18776BA720A2}" dt="2024-09-08T10:43:21.387" v="1196" actId="14100"/>
          <ac:spMkLst>
            <pc:docMk/>
            <pc:sldMk cId="1369238220" sldId="1226"/>
            <ac:spMk id="15" creationId="{48E67B71-E092-0FB8-F439-EC3A398523BA}"/>
          </ac:spMkLst>
        </pc:spChg>
        <pc:spChg chg="mod">
          <ac:chgData name="徐樹師. Isabelle" userId="4ea79ff5a3b752b2" providerId="LiveId" clId="{79BBB094-05CF-431D-BD5B-18776BA720A2}" dt="2024-09-08T10:44:17.975" v="1208" actId="1076"/>
          <ac:spMkLst>
            <pc:docMk/>
            <pc:sldMk cId="1369238220" sldId="1226"/>
            <ac:spMk id="16" creationId="{05166B67-621C-83CD-35C2-7F12F15E26CF}"/>
          </ac:spMkLst>
        </pc:spChg>
        <pc:spChg chg="del mod">
          <ac:chgData name="徐樹師. Isabelle" userId="4ea79ff5a3b752b2" providerId="LiveId" clId="{79BBB094-05CF-431D-BD5B-18776BA720A2}" dt="2024-09-08T10:31:09.192" v="1074" actId="478"/>
          <ac:spMkLst>
            <pc:docMk/>
            <pc:sldMk cId="1369238220" sldId="1226"/>
            <ac:spMk id="17" creationId="{706BF312-8DAC-5DE9-4297-EFDA151603D7}"/>
          </ac:spMkLst>
        </pc:spChg>
        <pc:spChg chg="add mod">
          <ac:chgData name="徐樹師. Isabelle" userId="4ea79ff5a3b752b2" providerId="LiveId" clId="{79BBB094-05CF-431D-BD5B-18776BA720A2}" dt="2024-09-08T10:43:50.640" v="1201" actId="1076"/>
          <ac:spMkLst>
            <pc:docMk/>
            <pc:sldMk cId="1369238220" sldId="1226"/>
            <ac:spMk id="18" creationId="{F7557D55-4048-4157-C07C-9DBEEEA2BBF2}"/>
          </ac:spMkLst>
        </pc:spChg>
        <pc:spChg chg="add mod">
          <ac:chgData name="徐樹師. Isabelle" userId="4ea79ff5a3b752b2" providerId="LiveId" clId="{79BBB094-05CF-431D-BD5B-18776BA720A2}" dt="2024-09-08T10:40:50.892" v="1185" actId="20577"/>
          <ac:spMkLst>
            <pc:docMk/>
            <pc:sldMk cId="1369238220" sldId="1226"/>
            <ac:spMk id="19" creationId="{E523004E-9434-5D10-FFB7-7D61873B9CF5}"/>
          </ac:spMkLst>
        </pc:spChg>
        <pc:spChg chg="mod">
          <ac:chgData name="徐樹師. Isabelle" userId="4ea79ff5a3b752b2" providerId="LiveId" clId="{79BBB094-05CF-431D-BD5B-18776BA720A2}" dt="2024-09-08T10:44:05.068" v="1205" actId="1076"/>
          <ac:spMkLst>
            <pc:docMk/>
            <pc:sldMk cId="1369238220" sldId="1226"/>
            <ac:spMk id="22" creationId="{A14CA707-6867-49D1-71A8-EEC6F1AF11C8}"/>
          </ac:spMkLst>
        </pc:spChg>
        <pc:spChg chg="mod">
          <ac:chgData name="徐樹師. Isabelle" userId="4ea79ff5a3b752b2" providerId="LiveId" clId="{79BBB094-05CF-431D-BD5B-18776BA720A2}" dt="2024-09-08T10:44:13.287" v="1207" actId="1076"/>
          <ac:spMkLst>
            <pc:docMk/>
            <pc:sldMk cId="1369238220" sldId="1226"/>
            <ac:spMk id="23" creationId="{A047253C-6E16-AADB-8C15-1039BA100039}"/>
          </ac:spMkLst>
        </pc:spChg>
        <pc:spChg chg="mod">
          <ac:chgData name="徐樹師. Isabelle" userId="4ea79ff5a3b752b2" providerId="LiveId" clId="{79BBB094-05CF-431D-BD5B-18776BA720A2}" dt="2024-09-08T10:43:44.377" v="1200" actId="1076"/>
          <ac:spMkLst>
            <pc:docMk/>
            <pc:sldMk cId="1369238220" sldId="1226"/>
            <ac:spMk id="25" creationId="{435F235D-9144-C879-7B13-0DD380C59749}"/>
          </ac:spMkLst>
        </pc:spChg>
        <pc:spChg chg="mod">
          <ac:chgData name="徐樹師. Isabelle" userId="4ea79ff5a3b752b2" providerId="LiveId" clId="{79BBB094-05CF-431D-BD5B-18776BA720A2}" dt="2024-09-08T10:43:53.917" v="1202" actId="1076"/>
          <ac:spMkLst>
            <pc:docMk/>
            <pc:sldMk cId="1369238220" sldId="1226"/>
            <ac:spMk id="26" creationId="{A1263CF1-9769-70BB-2F14-558629AE9C93}"/>
          </ac:spMkLst>
        </pc:spChg>
        <pc:picChg chg="mod">
          <ac:chgData name="徐樹師. Isabelle" userId="4ea79ff5a3b752b2" providerId="LiveId" clId="{79BBB094-05CF-431D-BD5B-18776BA720A2}" dt="2024-09-08T10:42:53.136" v="1191" actId="1076"/>
          <ac:picMkLst>
            <pc:docMk/>
            <pc:sldMk cId="1369238220" sldId="1226"/>
            <ac:picMk id="4" creationId="{ED681B2D-93F7-87A3-2314-9B2DF52D4D21}"/>
          </ac:picMkLst>
        </pc:picChg>
        <pc:picChg chg="del">
          <ac:chgData name="徐樹師. Isabelle" userId="4ea79ff5a3b752b2" providerId="LiveId" clId="{79BBB094-05CF-431D-BD5B-18776BA720A2}" dt="2024-09-08T10:29:59.318" v="1069" actId="478"/>
          <ac:picMkLst>
            <pc:docMk/>
            <pc:sldMk cId="1369238220" sldId="1226"/>
            <ac:picMk id="6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8T10:43:10.466" v="1194" actId="1076"/>
          <ac:picMkLst>
            <pc:docMk/>
            <pc:sldMk cId="1369238220" sldId="1226"/>
            <ac:picMk id="8" creationId="{E0E8C96D-BFFE-489D-16E9-FA0FCA451773}"/>
          </ac:picMkLst>
        </pc:picChg>
        <pc:picChg chg="del">
          <ac:chgData name="徐樹師. Isabelle" userId="4ea79ff5a3b752b2" providerId="LiveId" clId="{79BBB094-05CF-431D-BD5B-18776BA720A2}" dt="2024-09-08T10:39:12.224" v="1162" actId="478"/>
          <ac:picMkLst>
            <pc:docMk/>
            <pc:sldMk cId="1369238220" sldId="1226"/>
            <ac:picMk id="21" creationId="{94A8B217-58DF-EB64-4020-EE45DE3DAC26}"/>
          </ac:picMkLst>
        </pc:picChg>
      </pc:sldChg>
      <pc:sldChg chg="modSp add del mod">
        <pc:chgData name="徐樹師. Isabelle" userId="4ea79ff5a3b752b2" providerId="LiveId" clId="{79BBB094-05CF-431D-BD5B-18776BA720A2}" dt="2024-09-08T11:05:14.899" v="1328" actId="47"/>
        <pc:sldMkLst>
          <pc:docMk/>
          <pc:sldMk cId="512655980" sldId="1227"/>
        </pc:sldMkLst>
        <pc:spChg chg="mod">
          <ac:chgData name="徐樹師. Isabelle" userId="4ea79ff5a3b752b2" providerId="LiveId" clId="{79BBB094-05CF-431D-BD5B-18776BA720A2}" dt="2024-09-08T11:03:27.095" v="1321" actId="20577"/>
          <ac:spMkLst>
            <pc:docMk/>
            <pc:sldMk cId="512655980" sldId="1227"/>
            <ac:spMk id="5" creationId="{B27EA93D-4F08-3136-1D6A-C74E3390FF00}"/>
          </ac:spMkLst>
        </pc:spChg>
        <pc:spChg chg="mod">
          <ac:chgData name="徐樹師. Isabelle" userId="4ea79ff5a3b752b2" providerId="LiveId" clId="{79BBB094-05CF-431D-BD5B-18776BA720A2}" dt="2024-09-08T11:03:47.536" v="1325"/>
          <ac:spMkLst>
            <pc:docMk/>
            <pc:sldMk cId="512655980" sldId="1227"/>
            <ac:spMk id="8" creationId="{9D5300FD-DEFB-BCB5-CB4C-60B1D23958CF}"/>
          </ac:spMkLst>
        </pc:spChg>
      </pc:sldChg>
      <pc:sldChg chg="add del">
        <pc:chgData name="徐樹師. Isabelle" userId="4ea79ff5a3b752b2" providerId="LiveId" clId="{79BBB094-05CF-431D-BD5B-18776BA720A2}" dt="2024-09-08T10:55:41.210" v="1257" actId="47"/>
        <pc:sldMkLst>
          <pc:docMk/>
          <pc:sldMk cId="1127044371" sldId="1227"/>
        </pc:sldMkLst>
      </pc:sldChg>
      <pc:sldChg chg="addSp delSp modSp add del mod modAnim">
        <pc:chgData name="徐樹師. Isabelle" userId="4ea79ff5a3b752b2" providerId="LiveId" clId="{79BBB094-05CF-431D-BD5B-18776BA720A2}" dt="2024-09-09T22:03:11.207" v="4920" actId="47"/>
        <pc:sldMkLst>
          <pc:docMk/>
          <pc:sldMk cId="3838241123" sldId="1227"/>
        </pc:sldMkLst>
        <pc:spChg chg="add mod">
          <ac:chgData name="徐樹師. Isabelle" userId="4ea79ff5a3b752b2" providerId="LiveId" clId="{79BBB094-05CF-431D-BD5B-18776BA720A2}" dt="2024-09-08T11:16:06.051" v="1417" actId="1076"/>
          <ac:spMkLst>
            <pc:docMk/>
            <pc:sldMk cId="3838241123" sldId="1227"/>
            <ac:spMk id="6" creationId="{04248A5E-4042-9B3D-4459-34D8B448924E}"/>
          </ac:spMkLst>
        </pc:spChg>
        <pc:spChg chg="add">
          <ac:chgData name="徐樹師. Isabelle" userId="4ea79ff5a3b752b2" providerId="LiveId" clId="{79BBB094-05CF-431D-BD5B-18776BA720A2}" dt="2024-09-08T11:12:13.183" v="1360"/>
          <ac:spMkLst>
            <pc:docMk/>
            <pc:sldMk cId="3838241123" sldId="1227"/>
            <ac:spMk id="9" creationId="{1FEA9349-59A9-8FB4-A378-D183684A53C4}"/>
          </ac:spMkLst>
        </pc:spChg>
        <pc:spChg chg="add">
          <ac:chgData name="徐樹師. Isabelle" userId="4ea79ff5a3b752b2" providerId="LiveId" clId="{79BBB094-05CF-431D-BD5B-18776BA720A2}" dt="2024-09-08T11:12:13.183" v="1360"/>
          <ac:spMkLst>
            <pc:docMk/>
            <pc:sldMk cId="3838241123" sldId="1227"/>
            <ac:spMk id="10" creationId="{EA1E6615-D781-22A9-5450-709F1B7517E8}"/>
          </ac:spMkLst>
        </pc:spChg>
        <pc:spChg chg="add">
          <ac:chgData name="徐樹師. Isabelle" userId="4ea79ff5a3b752b2" providerId="LiveId" clId="{79BBB094-05CF-431D-BD5B-18776BA720A2}" dt="2024-09-08T11:12:13.183" v="1360"/>
          <ac:spMkLst>
            <pc:docMk/>
            <pc:sldMk cId="3838241123" sldId="1227"/>
            <ac:spMk id="11" creationId="{7958D52E-0174-CD86-1EF4-01340A8776F5}"/>
          </ac:spMkLst>
        </pc:spChg>
        <pc:spChg chg="add mod">
          <ac:chgData name="徐樹師. Isabelle" userId="4ea79ff5a3b752b2" providerId="LiveId" clId="{79BBB094-05CF-431D-BD5B-18776BA720A2}" dt="2024-09-08T11:15:38.187" v="1412" actId="1076"/>
          <ac:spMkLst>
            <pc:docMk/>
            <pc:sldMk cId="3838241123" sldId="1227"/>
            <ac:spMk id="13" creationId="{780F2DB2-4E27-FD5B-D4F1-15DEF5687D50}"/>
          </ac:spMkLst>
        </pc:spChg>
        <pc:spChg chg="add mod">
          <ac:chgData name="徐樹師. Isabelle" userId="4ea79ff5a3b752b2" providerId="LiveId" clId="{79BBB094-05CF-431D-BD5B-18776BA720A2}" dt="2024-09-08T13:17:41.759" v="1483" actId="403"/>
          <ac:spMkLst>
            <pc:docMk/>
            <pc:sldMk cId="3838241123" sldId="1227"/>
            <ac:spMk id="14" creationId="{5264600E-36A4-198B-9A97-42D60FDB3E58}"/>
          </ac:spMkLst>
        </pc:spChg>
        <pc:spChg chg="add mod">
          <ac:chgData name="徐樹師. Isabelle" userId="4ea79ff5a3b752b2" providerId="LiveId" clId="{79BBB094-05CF-431D-BD5B-18776BA720A2}" dt="2024-09-08T11:19:34.475" v="1433" actId="20577"/>
          <ac:spMkLst>
            <pc:docMk/>
            <pc:sldMk cId="3838241123" sldId="1227"/>
            <ac:spMk id="17" creationId="{D6790066-3A43-C477-6A1E-33F4C6C11629}"/>
          </ac:spMkLst>
        </pc:spChg>
        <pc:spChg chg="mod">
          <ac:chgData name="徐樹師. Isabelle" userId="4ea79ff5a3b752b2" providerId="LiveId" clId="{79BBB094-05CF-431D-BD5B-18776BA720A2}" dt="2024-09-08T11:16:00.388" v="1416" actId="1076"/>
          <ac:spMkLst>
            <pc:docMk/>
            <pc:sldMk cId="3838241123" sldId="1227"/>
            <ac:spMk id="21" creationId="{2904A07F-7EBF-C450-0628-00A315437C63}"/>
          </ac:spMkLst>
        </pc:spChg>
        <pc:spChg chg="mod">
          <ac:chgData name="徐樹師. Isabelle" userId="4ea79ff5a3b752b2" providerId="LiveId" clId="{79BBB094-05CF-431D-BD5B-18776BA720A2}" dt="2024-09-08T11:15:55.702" v="1414" actId="1076"/>
          <ac:spMkLst>
            <pc:docMk/>
            <pc:sldMk cId="3838241123" sldId="1227"/>
            <ac:spMk id="23" creationId="{0E74FF26-BFA2-56B1-911A-9D21EEBD4E9F}"/>
          </ac:spMkLst>
        </pc:spChg>
        <pc:grpChg chg="del">
          <ac:chgData name="徐樹師. Isabelle" userId="4ea79ff5a3b752b2" providerId="LiveId" clId="{79BBB094-05CF-431D-BD5B-18776BA720A2}" dt="2024-09-08T11:08:15.369" v="1339" actId="478"/>
          <ac:grpSpMkLst>
            <pc:docMk/>
            <pc:sldMk cId="3838241123" sldId="1227"/>
            <ac:grpSpMk id="2" creationId="{00000000-0000-0000-0000-000000000000}"/>
          </ac:grpSpMkLst>
        </pc:grpChg>
        <pc:picChg chg="mod">
          <ac:chgData name="徐樹師. Isabelle" userId="4ea79ff5a3b752b2" providerId="LiveId" clId="{79BBB094-05CF-431D-BD5B-18776BA720A2}" dt="2024-09-08T11:16:08.450" v="1418" actId="1076"/>
          <ac:picMkLst>
            <pc:docMk/>
            <pc:sldMk cId="3838241123" sldId="1227"/>
            <ac:picMk id="3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08:11.843" v="1336" actId="478"/>
          <ac:picMkLst>
            <pc:docMk/>
            <pc:sldMk cId="3838241123" sldId="1227"/>
            <ac:picMk id="4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8T11:16:10.697" v="1419" actId="1076"/>
          <ac:picMkLst>
            <pc:docMk/>
            <pc:sldMk cId="3838241123" sldId="1227"/>
            <ac:picMk id="5" creationId="{00000000-0000-0000-0000-000000000000}"/>
          </ac:picMkLst>
        </pc:picChg>
        <pc:picChg chg="mod">
          <ac:chgData name="徐樹師. Isabelle" userId="4ea79ff5a3b752b2" providerId="LiveId" clId="{79BBB094-05CF-431D-BD5B-18776BA720A2}" dt="2024-09-08T11:15:57.791" v="1415" actId="1076"/>
          <ac:picMkLst>
            <pc:docMk/>
            <pc:sldMk cId="3838241123" sldId="1227"/>
            <ac:picMk id="8" creationId="{80B651C7-D3F3-028E-5C47-BA42F1E9D244}"/>
          </ac:picMkLst>
        </pc:picChg>
        <pc:picChg chg="del">
          <ac:chgData name="徐樹師. Isabelle" userId="4ea79ff5a3b752b2" providerId="LiveId" clId="{79BBB094-05CF-431D-BD5B-18776BA720A2}" dt="2024-09-08T11:08:09.009" v="1335" actId="478"/>
          <ac:picMkLst>
            <pc:docMk/>
            <pc:sldMk cId="3838241123" sldId="1227"/>
            <ac:picMk id="12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08:16.374" v="1340" actId="478"/>
          <ac:picMkLst>
            <pc:docMk/>
            <pc:sldMk cId="3838241123" sldId="1227"/>
            <ac:picMk id="20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08:17.374" v="1341" actId="478"/>
          <ac:picMkLst>
            <pc:docMk/>
            <pc:sldMk cId="3838241123" sldId="1227"/>
            <ac:picMk id="22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08:14.403" v="1338" actId="478"/>
          <ac:picMkLst>
            <pc:docMk/>
            <pc:sldMk cId="3838241123" sldId="1227"/>
            <ac:picMk id="28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08:13.091" v="1337" actId="478"/>
          <ac:picMkLst>
            <pc:docMk/>
            <pc:sldMk cId="3838241123" sldId="1227"/>
            <ac:picMk id="29" creationId="{00000000-0000-0000-0000-000000000000}"/>
          </ac:picMkLst>
        </pc:picChg>
        <pc:picChg chg="add">
          <ac:chgData name="徐樹師. Isabelle" userId="4ea79ff5a3b752b2" providerId="LiveId" clId="{79BBB094-05CF-431D-BD5B-18776BA720A2}" dt="2024-09-08T11:12:13.183" v="1360"/>
          <ac:picMkLst>
            <pc:docMk/>
            <pc:sldMk cId="3838241123" sldId="1227"/>
            <ac:picMk id="1025" creationId="{C6AE64EE-1910-BD65-E973-1947FFF44B88}"/>
          </ac:picMkLst>
        </pc:picChg>
        <pc:picChg chg="add">
          <ac:chgData name="徐樹師. Isabelle" userId="4ea79ff5a3b752b2" providerId="LiveId" clId="{79BBB094-05CF-431D-BD5B-18776BA720A2}" dt="2024-09-08T11:12:13.183" v="1360"/>
          <ac:picMkLst>
            <pc:docMk/>
            <pc:sldMk cId="3838241123" sldId="1227"/>
            <ac:picMk id="1026" creationId="{7C5FFD1E-A293-109B-D1A8-354CD73EA0A0}"/>
          </ac:picMkLst>
        </pc:picChg>
      </pc:sldChg>
      <pc:sldChg chg="addSp delSp modSp add del mod">
        <pc:chgData name="徐樹師. Isabelle" userId="4ea79ff5a3b752b2" providerId="LiveId" clId="{79BBB094-05CF-431D-BD5B-18776BA720A2}" dt="2024-09-09T22:03:11.207" v="4920" actId="47"/>
        <pc:sldMkLst>
          <pc:docMk/>
          <pc:sldMk cId="1395340069" sldId="1228"/>
        </pc:sldMkLst>
        <pc:spChg chg="add mod">
          <ac:chgData name="徐樹師. Isabelle" userId="4ea79ff5a3b752b2" providerId="LiveId" clId="{79BBB094-05CF-431D-BD5B-18776BA720A2}" dt="2024-09-08T11:19:48.456" v="1438" actId="20577"/>
          <ac:spMkLst>
            <pc:docMk/>
            <pc:sldMk cId="1395340069" sldId="1228"/>
            <ac:spMk id="3" creationId="{72E53C16-DC82-D15E-454F-3F54F757B87C}"/>
          </ac:spMkLst>
        </pc:spChg>
        <pc:spChg chg="mod">
          <ac:chgData name="徐樹師. Isabelle" userId="4ea79ff5a3b752b2" providerId="LiveId" clId="{79BBB094-05CF-431D-BD5B-18776BA720A2}" dt="2024-09-08T11:22:27.364" v="1449" actId="1076"/>
          <ac:spMkLst>
            <pc:docMk/>
            <pc:sldMk cId="1395340069" sldId="1228"/>
            <ac:spMk id="24" creationId="{10FE7AFC-9F8F-B306-8E51-50ED7F9E87BA}"/>
          </ac:spMkLst>
        </pc:spChg>
        <pc:spChg chg="mod">
          <ac:chgData name="徐樹師. Isabelle" userId="4ea79ff5a3b752b2" providerId="LiveId" clId="{79BBB094-05CF-431D-BD5B-18776BA720A2}" dt="2024-09-08T11:20:58.301" v="1442"/>
          <ac:spMkLst>
            <pc:docMk/>
            <pc:sldMk cId="1395340069" sldId="1228"/>
            <ac:spMk id="25" creationId="{D6081CA3-C409-46FF-9698-4E4E42645403}"/>
          </ac:spMkLst>
        </pc:spChg>
        <pc:spChg chg="mod">
          <ac:chgData name="徐樹師. Isabelle" userId="4ea79ff5a3b752b2" providerId="LiveId" clId="{79BBB094-05CF-431D-BD5B-18776BA720A2}" dt="2024-09-08T11:21:04.895" v="1443"/>
          <ac:spMkLst>
            <pc:docMk/>
            <pc:sldMk cId="1395340069" sldId="1228"/>
            <ac:spMk id="26" creationId="{0D6727C8-0539-4C9A-8D2C-FFFC5F21BBA1}"/>
          </ac:spMkLst>
        </pc:spChg>
        <pc:spChg chg="mod">
          <ac:chgData name="徐樹師. Isabelle" userId="4ea79ff5a3b752b2" providerId="LiveId" clId="{79BBB094-05CF-431D-BD5B-18776BA720A2}" dt="2024-09-08T11:21:11.029" v="1444"/>
          <ac:spMkLst>
            <pc:docMk/>
            <pc:sldMk cId="1395340069" sldId="1228"/>
            <ac:spMk id="27" creationId="{0A581AC9-0919-981F-7437-C48B2E9DF884}"/>
          </ac:spMkLst>
        </pc:spChg>
        <pc:grpChg chg="del">
          <ac:chgData name="徐樹師. Isabelle" userId="4ea79ff5a3b752b2" providerId="LiveId" clId="{79BBB094-05CF-431D-BD5B-18776BA720A2}" dt="2024-09-08T11:19:12.624" v="1425" actId="478"/>
          <ac:grpSpMkLst>
            <pc:docMk/>
            <pc:sldMk cId="1395340069" sldId="1228"/>
            <ac:grpSpMk id="2" creationId="{00000000-0000-0000-0000-000000000000}"/>
          </ac:grpSpMkLst>
        </pc:grpChg>
        <pc:picChg chg="del">
          <ac:chgData name="徐樹師. Isabelle" userId="4ea79ff5a3b752b2" providerId="LiveId" clId="{79BBB094-05CF-431D-BD5B-18776BA720A2}" dt="2024-09-08T11:19:18.916" v="1430" actId="478"/>
          <ac:picMkLst>
            <pc:docMk/>
            <pc:sldMk cId="1395340069" sldId="1228"/>
            <ac:picMk id="12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19:15.427" v="1427" actId="478"/>
          <ac:picMkLst>
            <pc:docMk/>
            <pc:sldMk cId="1395340069" sldId="1228"/>
            <ac:picMk id="20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19:14.561" v="1426" actId="478"/>
          <ac:picMkLst>
            <pc:docMk/>
            <pc:sldMk cId="1395340069" sldId="1228"/>
            <ac:picMk id="22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19:16.547" v="1428" actId="478"/>
          <ac:picMkLst>
            <pc:docMk/>
            <pc:sldMk cId="1395340069" sldId="1228"/>
            <ac:picMk id="28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8T11:19:17.490" v="1429" actId="478"/>
          <ac:picMkLst>
            <pc:docMk/>
            <pc:sldMk cId="1395340069" sldId="1228"/>
            <ac:picMk id="29" creationId="{00000000-0000-0000-0000-000000000000}"/>
          </ac:picMkLst>
        </pc:picChg>
      </pc:sldChg>
      <pc:sldChg chg="addSp delSp modSp add del mod addAnim delAnim">
        <pc:chgData name="徐樹師. Isabelle" userId="4ea79ff5a3b752b2" providerId="LiveId" clId="{79BBB094-05CF-431D-BD5B-18776BA720A2}" dt="2024-09-09T22:03:15.345" v="4921" actId="47"/>
        <pc:sldMkLst>
          <pc:docMk/>
          <pc:sldMk cId="3398992230" sldId="1229"/>
        </pc:sldMkLst>
        <pc:spChg chg="add mod">
          <ac:chgData name="徐樹師. Isabelle" userId="4ea79ff5a3b752b2" providerId="LiveId" clId="{79BBB094-05CF-431D-BD5B-18776BA720A2}" dt="2024-09-08T15:43:55.377" v="1573" actId="20577"/>
          <ac:spMkLst>
            <pc:docMk/>
            <pc:sldMk cId="3398992230" sldId="1229"/>
            <ac:spMk id="3" creationId="{54077390-81C2-4EAD-1C1B-81440210FCD7}"/>
          </ac:spMkLst>
        </pc:spChg>
        <pc:spChg chg="add del">
          <ac:chgData name="徐樹師. Isabelle" userId="4ea79ff5a3b752b2" providerId="LiveId" clId="{79BBB094-05CF-431D-BD5B-18776BA720A2}" dt="2024-09-08T13:14:56.346" v="1462" actId="478"/>
          <ac:spMkLst>
            <pc:docMk/>
            <pc:sldMk cId="3398992230" sldId="1229"/>
            <ac:spMk id="8" creationId="{C2565DA6-378D-4837-9F8B-F62CCF82470B}"/>
          </ac:spMkLst>
        </pc:spChg>
        <pc:spChg chg="mod">
          <ac:chgData name="徐樹師. Isabelle" userId="4ea79ff5a3b752b2" providerId="LiveId" clId="{79BBB094-05CF-431D-BD5B-18776BA720A2}" dt="2024-09-08T17:55:05.636" v="1719" actId="1076"/>
          <ac:spMkLst>
            <pc:docMk/>
            <pc:sldMk cId="3398992230" sldId="1229"/>
            <ac:spMk id="11" creationId="{00000000-0000-0000-0000-000000000000}"/>
          </ac:spMkLst>
        </pc:spChg>
        <pc:picChg chg="mod">
          <ac:chgData name="徐樹師. Isabelle" userId="4ea79ff5a3b752b2" providerId="LiveId" clId="{79BBB094-05CF-431D-BD5B-18776BA720A2}" dt="2024-09-08T17:57:14.176" v="1721" actId="1076"/>
          <ac:picMkLst>
            <pc:docMk/>
            <pc:sldMk cId="3398992230" sldId="1229"/>
            <ac:picMk id="2" creationId="{8496BABB-0E25-3340-B296-85F2F7AC0710}"/>
          </ac:picMkLst>
        </pc:picChg>
        <pc:picChg chg="add mod">
          <ac:chgData name="徐樹師. Isabelle" userId="4ea79ff5a3b752b2" providerId="LiveId" clId="{79BBB094-05CF-431D-BD5B-18776BA720A2}" dt="2024-09-08T15:45:45.288" v="1577" actId="1076"/>
          <ac:picMkLst>
            <pc:docMk/>
            <pc:sldMk cId="3398992230" sldId="1229"/>
            <ac:picMk id="4" creationId="{6CFF5F43-4376-B1BD-4549-B706DC518933}"/>
          </ac:picMkLst>
        </pc:picChg>
        <pc:picChg chg="add del">
          <ac:chgData name="徐樹師. Isabelle" userId="4ea79ff5a3b752b2" providerId="LiveId" clId="{79BBB094-05CF-431D-BD5B-18776BA720A2}" dt="2024-09-08T13:14:57.029" v="1463" actId="478"/>
          <ac:picMkLst>
            <pc:docMk/>
            <pc:sldMk cId="3398992230" sldId="1229"/>
            <ac:picMk id="5" creationId="{99B83A87-EA33-4EAF-BB1A-D74F3DFECA00}"/>
          </ac:picMkLst>
        </pc:picChg>
      </pc:sldChg>
      <pc:sldChg chg="addSp delSp modSp del mod">
        <pc:chgData name="徐樹師. Isabelle" userId="4ea79ff5a3b752b2" providerId="LiveId" clId="{79BBB094-05CF-431D-BD5B-18776BA720A2}" dt="2024-09-10T04:55:27.028" v="4950" actId="47"/>
        <pc:sldMkLst>
          <pc:docMk/>
          <pc:sldMk cId="4119716449" sldId="1230"/>
        </pc:sldMkLst>
        <pc:spChg chg="mod">
          <ac:chgData name="徐樹師. Isabelle" userId="4ea79ff5a3b752b2" providerId="LiveId" clId="{79BBB094-05CF-431D-BD5B-18776BA720A2}" dt="2024-09-08T15:59:27.908" v="1673" actId="20577"/>
          <ac:spMkLst>
            <pc:docMk/>
            <pc:sldMk cId="4119716449" sldId="1230"/>
            <ac:spMk id="2" creationId="{F98FCEA9-72E0-F72E-A78F-491C42BDFD29}"/>
          </ac:spMkLst>
        </pc:spChg>
        <pc:spChg chg="mod">
          <ac:chgData name="徐樹師. Isabelle" userId="4ea79ff5a3b752b2" providerId="LiveId" clId="{79BBB094-05CF-431D-BD5B-18776BA720A2}" dt="2024-09-08T17:41:42.987" v="1674" actId="1076"/>
          <ac:spMkLst>
            <pc:docMk/>
            <pc:sldMk cId="4119716449" sldId="1230"/>
            <ac:spMk id="3" creationId="{9FB4A84A-0B64-7E08-8EF1-7C913C4A46DD}"/>
          </ac:spMkLst>
        </pc:spChg>
        <pc:spChg chg="mod">
          <ac:chgData name="徐樹師. Isabelle" userId="4ea79ff5a3b752b2" providerId="LiveId" clId="{79BBB094-05CF-431D-BD5B-18776BA720A2}" dt="2024-09-08T15:59:02.493" v="1671" actId="20577"/>
          <ac:spMkLst>
            <pc:docMk/>
            <pc:sldMk cId="4119716449" sldId="1230"/>
            <ac:spMk id="5" creationId="{00000000-0000-0000-0000-000000000000}"/>
          </ac:spMkLst>
        </pc:spChg>
        <pc:spChg chg="add del">
          <ac:chgData name="徐樹師. Isabelle" userId="4ea79ff5a3b752b2" providerId="LiveId" clId="{79BBB094-05CF-431D-BD5B-18776BA720A2}" dt="2024-09-08T15:57:43.948" v="1658" actId="22"/>
          <ac:spMkLst>
            <pc:docMk/>
            <pc:sldMk cId="4119716449" sldId="1230"/>
            <ac:spMk id="7" creationId="{3E172C68-BA5F-C7A3-7498-B1423798733A}"/>
          </ac:spMkLst>
        </pc:spChg>
        <pc:picChg chg="add mod">
          <ac:chgData name="徐樹師. Isabelle" userId="4ea79ff5a3b752b2" providerId="LiveId" clId="{79BBB094-05CF-431D-BD5B-18776BA720A2}" dt="2024-09-08T15:58:53.500" v="1666" actId="1076"/>
          <ac:picMkLst>
            <pc:docMk/>
            <pc:sldMk cId="4119716449" sldId="1230"/>
            <ac:picMk id="9" creationId="{A5704EAA-E0F2-85D8-9FE8-2E8AF56A1DA7}"/>
          </ac:picMkLst>
        </pc:picChg>
        <pc:picChg chg="del">
          <ac:chgData name="徐樹師. Isabelle" userId="4ea79ff5a3b752b2" providerId="LiveId" clId="{79BBB094-05CF-431D-BD5B-18776BA720A2}" dt="2024-09-08T15:48:17.671" v="1615" actId="478"/>
          <ac:picMkLst>
            <pc:docMk/>
            <pc:sldMk cId="4119716449" sldId="1230"/>
            <ac:picMk id="11" creationId="{7EBD327E-9667-B542-4B3A-E566FA0DF563}"/>
          </ac:picMkLst>
        </pc:picChg>
        <pc:picChg chg="mod">
          <ac:chgData name="徐樹師. Isabelle" userId="4ea79ff5a3b752b2" providerId="LiveId" clId="{79BBB094-05CF-431D-BD5B-18776BA720A2}" dt="2024-09-08T17:41:51.162" v="1676" actId="1076"/>
          <ac:picMkLst>
            <pc:docMk/>
            <pc:sldMk cId="4119716449" sldId="1230"/>
            <ac:picMk id="23" creationId="{2942A8DB-6356-7EC0-3DF0-A2AB4402A500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11T13:16:27.223" v="9928" actId="20577"/>
        <pc:sldMkLst>
          <pc:docMk/>
          <pc:sldMk cId="4234810048" sldId="1231"/>
        </pc:sldMkLst>
        <pc:spChg chg="add mod">
          <ac:chgData name="徐樹師. Isabelle" userId="4ea79ff5a3b752b2" providerId="LiveId" clId="{79BBB094-05CF-431D-BD5B-18776BA720A2}" dt="2024-09-10T05:06:55.254" v="5006" actId="1076"/>
          <ac:spMkLst>
            <pc:docMk/>
            <pc:sldMk cId="4234810048" sldId="1231"/>
            <ac:spMk id="3" creationId="{250A7E56-5BB4-98FF-72A9-72C592F23132}"/>
          </ac:spMkLst>
        </pc:spChg>
        <pc:spChg chg="add mod">
          <ac:chgData name="徐樹師. Isabelle" userId="4ea79ff5a3b752b2" providerId="LiveId" clId="{79BBB094-05CF-431D-BD5B-18776BA720A2}" dt="2024-09-10T04:56:09.950" v="4959" actId="20577"/>
          <ac:spMkLst>
            <pc:docMk/>
            <pc:sldMk cId="4234810048" sldId="1231"/>
            <ac:spMk id="4" creationId="{5CA44C29-0285-A5DA-232C-57436C243D08}"/>
          </ac:spMkLst>
        </pc:spChg>
        <pc:spChg chg="del mod">
          <ac:chgData name="徐樹師. Isabelle" userId="4ea79ff5a3b752b2" providerId="LiveId" clId="{79BBB094-05CF-431D-BD5B-18776BA720A2}" dt="2024-09-10T04:58:01.830" v="4978" actId="478"/>
          <ac:spMkLst>
            <pc:docMk/>
            <pc:sldMk cId="4234810048" sldId="1231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1T13:16:27.223" v="9928" actId="20577"/>
          <ac:spMkLst>
            <pc:docMk/>
            <pc:sldMk cId="4234810048" sldId="1231"/>
            <ac:spMk id="13" creationId="{DD08C478-CCCE-455F-BED0-EF262E19FC6D}"/>
          </ac:spMkLst>
        </pc:spChg>
        <pc:spChg chg="add mod">
          <ac:chgData name="徐樹師. Isabelle" userId="4ea79ff5a3b752b2" providerId="LiveId" clId="{79BBB094-05CF-431D-BD5B-18776BA720A2}" dt="2024-09-10T05:08:42.056" v="5029"/>
          <ac:spMkLst>
            <pc:docMk/>
            <pc:sldMk cId="4234810048" sldId="1231"/>
            <ac:spMk id="18" creationId="{3159BF91-06BF-DE9A-D526-8DF7A9B3D445}"/>
          </ac:spMkLst>
        </pc:spChg>
        <pc:spChg chg="add mod">
          <ac:chgData name="徐樹師. Isabelle" userId="4ea79ff5a3b752b2" providerId="LiveId" clId="{79BBB094-05CF-431D-BD5B-18776BA720A2}" dt="2024-09-10T05:15:16.908" v="5072" actId="1076"/>
          <ac:spMkLst>
            <pc:docMk/>
            <pc:sldMk cId="4234810048" sldId="1231"/>
            <ac:spMk id="20" creationId="{9B3812FC-A6BA-F0F0-37B8-68839D001E7A}"/>
          </ac:spMkLst>
        </pc:spChg>
        <pc:spChg chg="add mod">
          <ac:chgData name="徐樹師. Isabelle" userId="4ea79ff5a3b752b2" providerId="LiveId" clId="{79BBB094-05CF-431D-BD5B-18776BA720A2}" dt="2024-09-10T05:15:59.250" v="5078" actId="1076"/>
          <ac:spMkLst>
            <pc:docMk/>
            <pc:sldMk cId="4234810048" sldId="1231"/>
            <ac:spMk id="24" creationId="{AA2B3952-CBC3-1306-FFC9-2C24D48DC1DA}"/>
          </ac:spMkLst>
        </pc:spChg>
        <pc:grpChg chg="mod">
          <ac:chgData name="徐樹師. Isabelle" userId="4ea79ff5a3b752b2" providerId="LiveId" clId="{79BBB094-05CF-431D-BD5B-18776BA720A2}" dt="2024-09-10T05:16:05.855" v="5079" actId="1076"/>
          <ac:grpSpMkLst>
            <pc:docMk/>
            <pc:sldMk cId="4234810048" sldId="1231"/>
            <ac:grpSpMk id="7" creationId="{EC508C4F-EB12-4B04-B838-D9740F67BB1C}"/>
          </ac:grpSpMkLst>
        </pc:grpChg>
        <pc:picChg chg="del mod">
          <ac:chgData name="徐樹師. Isabelle" userId="4ea79ff5a3b752b2" providerId="LiveId" clId="{79BBB094-05CF-431D-BD5B-18776BA720A2}" dt="2024-09-10T04:57:48.823" v="4973" actId="478"/>
          <ac:picMkLst>
            <pc:docMk/>
            <pc:sldMk cId="4234810048" sldId="1231"/>
            <ac:picMk id="2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10T05:07:05.452" v="5009" actId="1076"/>
          <ac:picMkLst>
            <pc:docMk/>
            <pc:sldMk cId="4234810048" sldId="1231"/>
            <ac:picMk id="5" creationId="{F7B285AE-C7E9-6754-6A65-CFC7CED7E3ED}"/>
          </ac:picMkLst>
        </pc:picChg>
        <pc:picChg chg="add del mod">
          <ac:chgData name="徐樹師. Isabelle" userId="4ea79ff5a3b752b2" providerId="LiveId" clId="{79BBB094-05CF-431D-BD5B-18776BA720A2}" dt="2024-09-10T05:01:13.220" v="4983" actId="478"/>
          <ac:picMkLst>
            <pc:docMk/>
            <pc:sldMk cId="4234810048" sldId="1231"/>
            <ac:picMk id="6" creationId="{92488487-B38E-17D9-205D-F961F836506F}"/>
          </ac:picMkLst>
        </pc:picChg>
        <pc:picChg chg="add mod">
          <ac:chgData name="徐樹師. Isabelle" userId="4ea79ff5a3b752b2" providerId="LiveId" clId="{79BBB094-05CF-431D-BD5B-18776BA720A2}" dt="2024-09-10T05:07:12.709" v="5011" actId="1076"/>
          <ac:picMkLst>
            <pc:docMk/>
            <pc:sldMk cId="4234810048" sldId="1231"/>
            <ac:picMk id="8" creationId="{44C9FD2E-3107-34A8-5B24-80627D1FC364}"/>
          </ac:picMkLst>
        </pc:picChg>
        <pc:picChg chg="del mod">
          <ac:chgData name="徐樹師. Isabelle" userId="4ea79ff5a3b752b2" providerId="LiveId" clId="{79BBB094-05CF-431D-BD5B-18776BA720A2}" dt="2024-09-10T05:02:57.366" v="4996" actId="478"/>
          <ac:picMkLst>
            <pc:docMk/>
            <pc:sldMk cId="4234810048" sldId="1231"/>
            <ac:picMk id="12" creationId="{5425586F-4917-4A00-9473-C3349B8D04F5}"/>
          </ac:picMkLst>
        </pc:picChg>
        <pc:picChg chg="del">
          <ac:chgData name="徐樹師. Isabelle" userId="4ea79ff5a3b752b2" providerId="LiveId" clId="{79BBB094-05CF-431D-BD5B-18776BA720A2}" dt="2024-09-10T05:03:32.383" v="4997" actId="478"/>
          <ac:picMkLst>
            <pc:docMk/>
            <pc:sldMk cId="4234810048" sldId="1231"/>
            <ac:picMk id="14" creationId="{00000000-0000-0000-0000-000000000000}"/>
          </ac:picMkLst>
        </pc:picChg>
        <pc:picChg chg="add mod modCrop">
          <ac:chgData name="徐樹師. Isabelle" userId="4ea79ff5a3b752b2" providerId="LiveId" clId="{79BBB094-05CF-431D-BD5B-18776BA720A2}" dt="2024-09-10T14:30:31.800" v="5647" actId="1076"/>
          <ac:picMkLst>
            <pc:docMk/>
            <pc:sldMk cId="4234810048" sldId="1231"/>
            <ac:picMk id="15" creationId="{D194FA5C-4347-1ACC-6D8E-BEC0A30DAF51}"/>
          </ac:picMkLst>
        </pc:picChg>
        <pc:picChg chg="add mod">
          <ac:chgData name="徐樹師. Isabelle" userId="4ea79ff5a3b752b2" providerId="LiveId" clId="{79BBB094-05CF-431D-BD5B-18776BA720A2}" dt="2024-09-10T05:07:31.300" v="5016" actId="14100"/>
          <ac:picMkLst>
            <pc:docMk/>
            <pc:sldMk cId="4234810048" sldId="1231"/>
            <ac:picMk id="16" creationId="{7096A999-8E12-6BF5-484F-271753E6C057}"/>
          </ac:picMkLst>
        </pc:picChg>
        <pc:picChg chg="add mod modCrop">
          <ac:chgData name="徐樹師. Isabelle" userId="4ea79ff5a3b752b2" providerId="LiveId" clId="{79BBB094-05CF-431D-BD5B-18776BA720A2}" dt="2024-09-10T05:12:07.330" v="5052" actId="1076"/>
          <ac:picMkLst>
            <pc:docMk/>
            <pc:sldMk cId="4234810048" sldId="1231"/>
            <ac:picMk id="17" creationId="{8E523490-CC27-E9AA-ED55-1CE0A2129E45}"/>
          </ac:picMkLst>
        </pc:picChg>
        <pc:picChg chg="add mod">
          <ac:chgData name="徐樹師. Isabelle" userId="4ea79ff5a3b752b2" providerId="LiveId" clId="{79BBB094-05CF-431D-BD5B-18776BA720A2}" dt="2024-09-10T05:09:11.266" v="5033" actId="1076"/>
          <ac:picMkLst>
            <pc:docMk/>
            <pc:sldMk cId="4234810048" sldId="1231"/>
            <ac:picMk id="19" creationId="{55FF24B5-D25C-DC7C-B6A2-21F414E24C45}"/>
          </ac:picMkLst>
        </pc:picChg>
        <pc:picChg chg="add mod modCrop">
          <ac:chgData name="徐樹師. Isabelle" userId="4ea79ff5a3b752b2" providerId="LiveId" clId="{79BBB094-05CF-431D-BD5B-18776BA720A2}" dt="2024-09-10T14:30:43.301" v="5649" actId="1076"/>
          <ac:picMkLst>
            <pc:docMk/>
            <pc:sldMk cId="4234810048" sldId="1231"/>
            <ac:picMk id="22" creationId="{E5A2F6CB-49FB-F299-A0F5-0D20A1736067}"/>
          </ac:picMkLst>
        </pc:picChg>
        <pc:picChg chg="add mod">
          <ac:chgData name="徐樹師. Isabelle" userId="4ea79ff5a3b752b2" providerId="LiveId" clId="{79BBB094-05CF-431D-BD5B-18776BA720A2}" dt="2024-09-10T05:13:42.106" v="5059" actId="1076"/>
          <ac:picMkLst>
            <pc:docMk/>
            <pc:sldMk cId="4234810048" sldId="1231"/>
            <ac:picMk id="23" creationId="{4B23885A-9862-6A83-E39F-849297003D25}"/>
          </ac:picMkLst>
        </pc:picChg>
        <pc:picChg chg="del mod">
          <ac:chgData name="徐樹師. Isabelle" userId="4ea79ff5a3b752b2" providerId="LiveId" clId="{79BBB094-05CF-431D-BD5B-18776BA720A2}" dt="2024-09-10T05:01:25.933" v="4987" actId="478"/>
          <ac:picMkLst>
            <pc:docMk/>
            <pc:sldMk cId="4234810048" sldId="1231"/>
            <ac:picMk id="1026" creationId="{00000000-0000-0000-0000-000000000000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19.580" v="4922" actId="47"/>
        <pc:sldMkLst>
          <pc:docMk/>
          <pc:sldMk cId="1929278119" sldId="1232"/>
        </pc:sldMkLst>
        <pc:spChg chg="mod">
          <ac:chgData name="徐樹師. Isabelle" userId="4ea79ff5a3b752b2" providerId="LiveId" clId="{79BBB094-05CF-431D-BD5B-18776BA720A2}" dt="2024-09-08T18:30:40.961" v="1846" actId="1076"/>
          <ac:spMkLst>
            <pc:docMk/>
            <pc:sldMk cId="1929278119" sldId="1232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18:16:03.096" v="1758" actId="20577"/>
          <ac:spMkLst>
            <pc:docMk/>
            <pc:sldMk cId="1929278119" sldId="1232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08T18:24:18.816" v="1805" actId="14100"/>
          <ac:spMkLst>
            <pc:docMk/>
            <pc:sldMk cId="1929278119" sldId="1232"/>
            <ac:spMk id="9" creationId="{918EAA60-5C51-3E17-5BB8-FE945233EFC1}"/>
          </ac:spMkLst>
        </pc:spChg>
        <pc:picChg chg="del">
          <ac:chgData name="徐樹師. Isabelle" userId="4ea79ff5a3b752b2" providerId="LiveId" clId="{79BBB094-05CF-431D-BD5B-18776BA720A2}" dt="2024-09-08T18:21:44.153" v="1793" actId="478"/>
          <ac:picMkLst>
            <pc:docMk/>
            <pc:sldMk cId="1929278119" sldId="1232"/>
            <ac:picMk id="2" creationId="{00000000-0000-0000-0000-000000000000}"/>
          </ac:picMkLst>
        </pc:picChg>
        <pc:picChg chg="add del mod modCrop">
          <ac:chgData name="徐樹師. Isabelle" userId="4ea79ff5a3b752b2" providerId="LiveId" clId="{79BBB094-05CF-431D-BD5B-18776BA720A2}" dt="2024-09-08T18:21:22.304" v="1789" actId="478"/>
          <ac:picMkLst>
            <pc:docMk/>
            <pc:sldMk cId="1929278119" sldId="1232"/>
            <ac:picMk id="5" creationId="{5FF9FA45-F187-B633-9F9B-A1CF3325CDCF}"/>
          </ac:picMkLst>
        </pc:picChg>
        <pc:picChg chg="add mod modCrop">
          <ac:chgData name="徐樹師. Isabelle" userId="4ea79ff5a3b752b2" providerId="LiveId" clId="{79BBB094-05CF-431D-BD5B-18776BA720A2}" dt="2024-09-08T18:25:17.472" v="1810" actId="1076"/>
          <ac:picMkLst>
            <pc:docMk/>
            <pc:sldMk cId="1929278119" sldId="1232"/>
            <ac:picMk id="6" creationId="{9CF025DD-4902-2AE9-2A34-46700A657359}"/>
          </ac:picMkLst>
        </pc:picChg>
        <pc:picChg chg="add mod">
          <ac:chgData name="徐樹師. Isabelle" userId="4ea79ff5a3b752b2" providerId="LiveId" clId="{79BBB094-05CF-431D-BD5B-18776BA720A2}" dt="2024-09-08T18:25:11.202" v="1808" actId="1076"/>
          <ac:picMkLst>
            <pc:docMk/>
            <pc:sldMk cId="1929278119" sldId="1232"/>
            <ac:picMk id="8" creationId="{08074AFA-D390-D906-717E-8CC5250B0D80}"/>
          </ac:picMkLst>
        </pc:picChg>
        <pc:picChg chg="add mod">
          <ac:chgData name="徐樹師. Isabelle" userId="4ea79ff5a3b752b2" providerId="LiveId" clId="{79BBB094-05CF-431D-BD5B-18776BA720A2}" dt="2024-09-08T18:25:08.900" v="1807" actId="1076"/>
          <ac:picMkLst>
            <pc:docMk/>
            <pc:sldMk cId="1929278119" sldId="1232"/>
            <ac:picMk id="10" creationId="{D754478B-3B02-675B-1BE4-057EF212D8A1}"/>
          </ac:picMkLst>
        </pc:picChg>
        <pc:picChg chg="del">
          <ac:chgData name="徐樹師. Isabelle" userId="4ea79ff5a3b752b2" providerId="LiveId" clId="{79BBB094-05CF-431D-BD5B-18776BA720A2}" dt="2024-09-08T18:20:12.324" v="1785" actId="478"/>
          <ac:picMkLst>
            <pc:docMk/>
            <pc:sldMk cId="1929278119" sldId="1232"/>
            <ac:picMk id="1026" creationId="{00000000-0000-0000-0000-000000000000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19.580" v="4922" actId="47"/>
        <pc:sldMkLst>
          <pc:docMk/>
          <pc:sldMk cId="2387744829" sldId="1233"/>
        </pc:sldMkLst>
        <pc:spChg chg="mod">
          <ac:chgData name="徐樹師. Isabelle" userId="4ea79ff5a3b752b2" providerId="LiveId" clId="{79BBB094-05CF-431D-BD5B-18776BA720A2}" dt="2024-09-09T19:27:41.151" v="3774" actId="1076"/>
          <ac:spMkLst>
            <pc:docMk/>
            <pc:sldMk cId="2387744829" sldId="1233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18:25:47.850" v="1813" actId="20577"/>
          <ac:spMkLst>
            <pc:docMk/>
            <pc:sldMk cId="2387744829" sldId="1233"/>
            <ac:spMk id="4" creationId="{5CA44C29-0285-A5DA-232C-57436C243D08}"/>
          </ac:spMkLst>
        </pc:spChg>
        <pc:spChg chg="del">
          <ac:chgData name="徐樹師. Isabelle" userId="4ea79ff5a3b752b2" providerId="LiveId" clId="{79BBB094-05CF-431D-BD5B-18776BA720A2}" dt="2024-09-08T18:27:46.033" v="1835" actId="478"/>
          <ac:spMkLst>
            <pc:docMk/>
            <pc:sldMk cId="2387744829" sldId="1233"/>
            <ac:spMk id="9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09T19:27:37.374" v="3773" actId="1076"/>
          <ac:picMkLst>
            <pc:docMk/>
            <pc:sldMk cId="2387744829" sldId="1233"/>
            <ac:picMk id="2" creationId="{9FC5A712-2A8B-6B89-3B17-E2CD2B0B1BDB}"/>
          </ac:picMkLst>
        </pc:picChg>
        <pc:picChg chg="add mod modCrop">
          <ac:chgData name="徐樹師. Isabelle" userId="4ea79ff5a3b752b2" providerId="LiveId" clId="{79BBB094-05CF-431D-BD5B-18776BA720A2}" dt="2024-09-09T17:18:12.165" v="2994" actId="1076"/>
          <ac:picMkLst>
            <pc:docMk/>
            <pc:sldMk cId="2387744829" sldId="1233"/>
            <ac:picMk id="5" creationId="{C4B1A454-DC2D-229C-7F2A-3AFE9BD1EFF2}"/>
          </ac:picMkLst>
        </pc:picChg>
        <pc:picChg chg="del">
          <ac:chgData name="徐樹師. Isabelle" userId="4ea79ff5a3b752b2" providerId="LiveId" clId="{79BBB094-05CF-431D-BD5B-18776BA720A2}" dt="2024-09-08T18:27:10.691" v="1828" actId="478"/>
          <ac:picMkLst>
            <pc:docMk/>
            <pc:sldMk cId="2387744829" sldId="1233"/>
            <ac:picMk id="6" creationId="{9CF025DD-4902-2AE9-2A34-46700A657359}"/>
          </ac:picMkLst>
        </pc:picChg>
        <pc:picChg chg="del">
          <ac:chgData name="徐樹師. Isabelle" userId="4ea79ff5a3b752b2" providerId="LiveId" clId="{79BBB094-05CF-431D-BD5B-18776BA720A2}" dt="2024-09-08T18:26:33.760" v="1822" actId="478"/>
          <ac:picMkLst>
            <pc:docMk/>
            <pc:sldMk cId="2387744829" sldId="1233"/>
            <ac:picMk id="8" creationId="{08074AFA-D390-D906-717E-8CC5250B0D80}"/>
          </ac:picMkLst>
        </pc:picChg>
        <pc:picChg chg="add mod">
          <ac:chgData name="徐樹師. Isabelle" userId="4ea79ff5a3b752b2" providerId="LiveId" clId="{79BBB094-05CF-431D-BD5B-18776BA720A2}" dt="2024-09-09T17:18:16.894" v="2996" actId="1076"/>
          <ac:picMkLst>
            <pc:docMk/>
            <pc:sldMk cId="2387744829" sldId="1233"/>
            <ac:picMk id="8" creationId="{2500217A-EC4E-781C-B9E2-E8FCFC6937E0}"/>
          </ac:picMkLst>
        </pc:picChg>
        <pc:picChg chg="del">
          <ac:chgData name="徐樹師. Isabelle" userId="4ea79ff5a3b752b2" providerId="LiveId" clId="{79BBB094-05CF-431D-BD5B-18776BA720A2}" dt="2024-09-08T18:26:34.718" v="1823" actId="478"/>
          <ac:picMkLst>
            <pc:docMk/>
            <pc:sldMk cId="2387744829" sldId="1233"/>
            <ac:picMk id="10" creationId="{D754478B-3B02-675B-1BE4-057EF212D8A1}"/>
          </ac:picMkLst>
        </pc:picChg>
      </pc:sldChg>
      <pc:sldChg chg="addSp delSp modSp add del mod addAnim delAnim modAnim">
        <pc:chgData name="徐樹師. Isabelle" userId="4ea79ff5a3b752b2" providerId="LiveId" clId="{79BBB094-05CF-431D-BD5B-18776BA720A2}" dt="2024-09-09T22:03:19.580" v="4922" actId="47"/>
        <pc:sldMkLst>
          <pc:docMk/>
          <pc:sldMk cId="1933470186" sldId="1234"/>
        </pc:sldMkLst>
        <pc:spChg chg="add del mod">
          <ac:chgData name="徐樹師. Isabelle" userId="4ea79ff5a3b752b2" providerId="LiveId" clId="{79BBB094-05CF-431D-BD5B-18776BA720A2}" dt="2024-09-09T19:27:59.642" v="3776" actId="1076"/>
          <ac:spMkLst>
            <pc:docMk/>
            <pc:sldMk cId="1933470186" sldId="1234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18:38:38.865" v="1887" actId="20577"/>
          <ac:spMkLst>
            <pc:docMk/>
            <pc:sldMk cId="1933470186" sldId="1234"/>
            <ac:spMk id="4" creationId="{5CA44C29-0285-A5DA-232C-57436C243D08}"/>
          </ac:spMkLst>
        </pc:spChg>
        <pc:picChg chg="add del mod">
          <ac:chgData name="徐樹師. Isabelle" userId="4ea79ff5a3b752b2" providerId="LiveId" clId="{79BBB094-05CF-431D-BD5B-18776BA720A2}" dt="2024-09-08T18:35:45.799" v="1871" actId="478"/>
          <ac:picMkLst>
            <pc:docMk/>
            <pc:sldMk cId="1933470186" sldId="1234"/>
            <ac:picMk id="2" creationId="{9FC5A712-2A8B-6B89-3B17-E2CD2B0B1BDB}"/>
          </ac:picMkLst>
        </pc:picChg>
        <pc:picChg chg="del">
          <ac:chgData name="徐樹師. Isabelle" userId="4ea79ff5a3b752b2" providerId="LiveId" clId="{79BBB094-05CF-431D-BD5B-18776BA720A2}" dt="2024-09-08T18:37:11.190" v="1879" actId="478"/>
          <ac:picMkLst>
            <pc:docMk/>
            <pc:sldMk cId="1933470186" sldId="1234"/>
            <ac:picMk id="5" creationId="{C4B1A454-DC2D-229C-7F2A-3AFE9BD1EFF2}"/>
          </ac:picMkLst>
        </pc:picChg>
        <pc:picChg chg="add mod">
          <ac:chgData name="徐樹師. Isabelle" userId="4ea79ff5a3b752b2" providerId="LiveId" clId="{79BBB094-05CF-431D-BD5B-18776BA720A2}" dt="2024-09-09T17:19:42.308" v="3001" actId="14100"/>
          <ac:picMkLst>
            <pc:docMk/>
            <pc:sldMk cId="1933470186" sldId="1234"/>
            <ac:picMk id="5" creationId="{D0FF035F-BF64-EE70-4774-C299BE17F226}"/>
          </ac:picMkLst>
        </pc:picChg>
        <pc:picChg chg="add mod">
          <ac:chgData name="徐樹師. Isabelle" userId="4ea79ff5a3b752b2" providerId="LiveId" clId="{79BBB094-05CF-431D-BD5B-18776BA720A2}" dt="2024-09-09T19:27:56.322" v="3775" actId="1076"/>
          <ac:picMkLst>
            <pc:docMk/>
            <pc:sldMk cId="1933470186" sldId="1234"/>
            <ac:picMk id="6" creationId="{DCF719B7-6551-94D7-74CE-C6F1178B3F9C}"/>
          </ac:picMkLst>
        </pc:picChg>
        <pc:picChg chg="add mod modCrop">
          <ac:chgData name="徐樹師. Isabelle" userId="4ea79ff5a3b752b2" providerId="LiveId" clId="{79BBB094-05CF-431D-BD5B-18776BA720A2}" dt="2024-09-08T18:39:01.030" v="1888" actId="732"/>
          <ac:picMkLst>
            <pc:docMk/>
            <pc:sldMk cId="1933470186" sldId="1234"/>
            <ac:picMk id="8" creationId="{67D295AC-E425-1AFE-BEF3-6B15AB1119E5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29.406" v="4924" actId="47"/>
        <pc:sldMkLst>
          <pc:docMk/>
          <pc:sldMk cId="699934661" sldId="1235"/>
        </pc:sldMkLst>
        <pc:spChg chg="mod">
          <ac:chgData name="徐樹師. Isabelle" userId="4ea79ff5a3b752b2" providerId="LiveId" clId="{79BBB094-05CF-431D-BD5B-18776BA720A2}" dt="2024-09-09T19:28:09.939" v="3778" actId="1076"/>
          <ac:spMkLst>
            <pc:docMk/>
            <pc:sldMk cId="699934661" sldId="1235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19:06:25.415" v="1899" actId="20577"/>
          <ac:spMkLst>
            <pc:docMk/>
            <pc:sldMk cId="699934661" sldId="1235"/>
            <ac:spMk id="4" creationId="{5CA44C29-0285-A5DA-232C-57436C243D08}"/>
          </ac:spMkLst>
        </pc:spChg>
        <pc:picChg chg="add mod modCrop">
          <ac:chgData name="徐樹師. Isabelle" userId="4ea79ff5a3b752b2" providerId="LiveId" clId="{79BBB094-05CF-431D-BD5B-18776BA720A2}" dt="2024-09-09T17:20:52" v="3010" actId="1076"/>
          <ac:picMkLst>
            <pc:docMk/>
            <pc:sldMk cId="699934661" sldId="1235"/>
            <ac:picMk id="2" creationId="{0B4DB70C-4804-F91F-1B1E-60B1954179EF}"/>
          </ac:picMkLst>
        </pc:picChg>
        <pc:picChg chg="add mod">
          <ac:chgData name="徐樹師. Isabelle" userId="4ea79ff5a3b752b2" providerId="LiveId" clId="{79BBB094-05CF-431D-BD5B-18776BA720A2}" dt="2024-09-09T19:28:12.667" v="3779" actId="1076"/>
          <ac:picMkLst>
            <pc:docMk/>
            <pc:sldMk cId="699934661" sldId="1235"/>
            <ac:picMk id="5" creationId="{AFDEED1F-C393-04F3-E39C-2A1DBD0E4A8B}"/>
          </ac:picMkLst>
        </pc:picChg>
        <pc:picChg chg="del">
          <ac:chgData name="徐樹師. Isabelle" userId="4ea79ff5a3b752b2" providerId="LiveId" clId="{79BBB094-05CF-431D-BD5B-18776BA720A2}" dt="2024-09-08T19:08:01.713" v="1907" actId="478"/>
          <ac:picMkLst>
            <pc:docMk/>
            <pc:sldMk cId="699934661" sldId="1235"/>
            <ac:picMk id="6" creationId="{DCF719B7-6551-94D7-74CE-C6F1178B3F9C}"/>
          </ac:picMkLst>
        </pc:picChg>
        <pc:picChg chg="del">
          <ac:chgData name="徐樹師. Isabelle" userId="4ea79ff5a3b752b2" providerId="LiveId" clId="{79BBB094-05CF-431D-BD5B-18776BA720A2}" dt="2024-09-08T19:07:24.787" v="1900" actId="478"/>
          <ac:picMkLst>
            <pc:docMk/>
            <pc:sldMk cId="699934661" sldId="1235"/>
            <ac:picMk id="8" creationId="{67D295AC-E425-1AFE-BEF3-6B15AB1119E5}"/>
          </ac:picMkLst>
        </pc:picChg>
        <pc:picChg chg="add mod">
          <ac:chgData name="徐樹師. Isabelle" userId="4ea79ff5a3b752b2" providerId="LiveId" clId="{79BBB094-05CF-431D-BD5B-18776BA720A2}" dt="2024-09-09T17:20:59.084" v="3012" actId="14100"/>
          <ac:picMkLst>
            <pc:docMk/>
            <pc:sldMk cId="699934661" sldId="1235"/>
            <ac:picMk id="8" creationId="{C61128D4-0C2D-51A6-94CE-388B96A51979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24.094" v="4923" actId="47"/>
        <pc:sldMkLst>
          <pc:docMk/>
          <pc:sldMk cId="2606720942" sldId="1236"/>
        </pc:sldMkLst>
        <pc:spChg chg="mod">
          <ac:chgData name="徐樹師. Isabelle" userId="4ea79ff5a3b752b2" providerId="LiveId" clId="{79BBB094-05CF-431D-BD5B-18776BA720A2}" dt="2024-09-08T19:18:31.832" v="2001" actId="404"/>
          <ac:spMkLst>
            <pc:docMk/>
            <pc:sldMk cId="2606720942" sldId="1236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19:13:18.641" v="1953" actId="20577"/>
          <ac:spMkLst>
            <pc:docMk/>
            <pc:sldMk cId="2606720942" sldId="1236"/>
            <ac:spMk id="4" creationId="{5CA44C29-0285-A5DA-232C-57436C243D08}"/>
          </ac:spMkLst>
        </pc:spChg>
        <pc:spChg chg="add mod">
          <ac:chgData name="徐樹師. Isabelle" userId="4ea79ff5a3b752b2" providerId="LiveId" clId="{79BBB094-05CF-431D-BD5B-18776BA720A2}" dt="2024-09-09T17:24:20.911" v="3032" actId="1076"/>
          <ac:spMkLst>
            <pc:docMk/>
            <pc:sldMk cId="2606720942" sldId="1236"/>
            <ac:spMk id="19" creationId="{6A69D29D-2776-C8DA-B3DF-9AFB950F002A}"/>
          </ac:spMkLst>
        </pc:spChg>
        <pc:spChg chg="add mod">
          <ac:chgData name="徐樹師. Isabelle" userId="4ea79ff5a3b752b2" providerId="LiveId" clId="{79BBB094-05CF-431D-BD5B-18776BA720A2}" dt="2024-09-09T17:24:58.583" v="3042" actId="1076"/>
          <ac:spMkLst>
            <pc:docMk/>
            <pc:sldMk cId="2606720942" sldId="1236"/>
            <ac:spMk id="20" creationId="{348EF385-8DE8-C70A-10E6-23C7093D8102}"/>
          </ac:spMkLst>
        </pc:spChg>
        <pc:picChg chg="del">
          <ac:chgData name="徐樹師. Isabelle" userId="4ea79ff5a3b752b2" providerId="LiveId" clId="{79BBB094-05CF-431D-BD5B-18776BA720A2}" dt="2024-09-08T19:14:16.453" v="1954" actId="478"/>
          <ac:picMkLst>
            <pc:docMk/>
            <pc:sldMk cId="2606720942" sldId="1236"/>
            <ac:picMk id="2" creationId="{0B4DB70C-4804-F91F-1B1E-60B1954179EF}"/>
          </ac:picMkLst>
        </pc:picChg>
        <pc:picChg chg="add mod">
          <ac:chgData name="徐樹師. Isabelle" userId="4ea79ff5a3b752b2" providerId="LiveId" clId="{79BBB094-05CF-431D-BD5B-18776BA720A2}" dt="2024-09-09T17:25:01.928" v="3043" actId="1076"/>
          <ac:picMkLst>
            <pc:docMk/>
            <pc:sldMk cId="2606720942" sldId="1236"/>
            <ac:picMk id="5" creationId="{1146FA22-2194-66B1-41E5-D7223A7071A1}"/>
          </ac:picMkLst>
        </pc:picChg>
        <pc:picChg chg="del">
          <ac:chgData name="徐樹師. Isabelle" userId="4ea79ff5a3b752b2" providerId="LiveId" clId="{79BBB094-05CF-431D-BD5B-18776BA720A2}" dt="2024-09-08T19:14:37.584" v="1957" actId="478"/>
          <ac:picMkLst>
            <pc:docMk/>
            <pc:sldMk cId="2606720942" sldId="1236"/>
            <ac:picMk id="5" creationId="{AFDEED1F-C393-04F3-E39C-2A1DBD0E4A8B}"/>
          </ac:picMkLst>
        </pc:picChg>
        <pc:picChg chg="add mod modCrop">
          <ac:chgData name="徐樹師. Isabelle" userId="4ea79ff5a3b752b2" providerId="LiveId" clId="{79BBB094-05CF-431D-BD5B-18776BA720A2}" dt="2024-09-08T19:15:45.934" v="1981" actId="1076"/>
          <ac:picMkLst>
            <pc:docMk/>
            <pc:sldMk cId="2606720942" sldId="1236"/>
            <ac:picMk id="6" creationId="{D4F738AC-F202-444D-A6A0-0EE5EE9F15E2}"/>
          </ac:picMkLst>
        </pc:picChg>
        <pc:picChg chg="add mod">
          <ac:chgData name="徐樹師. Isabelle" userId="4ea79ff5a3b752b2" providerId="LiveId" clId="{79BBB094-05CF-431D-BD5B-18776BA720A2}" dt="2024-09-08T19:20:55.184" v="2031" actId="1076"/>
          <ac:picMkLst>
            <pc:docMk/>
            <pc:sldMk cId="2606720942" sldId="1236"/>
            <ac:picMk id="8" creationId="{50977737-3794-93F8-118D-E8FE78E70443}"/>
          </ac:picMkLst>
        </pc:picChg>
        <pc:picChg chg="add mod">
          <ac:chgData name="徐樹師. Isabelle" userId="4ea79ff5a3b752b2" providerId="LiveId" clId="{79BBB094-05CF-431D-BD5B-18776BA720A2}" dt="2024-09-08T19:20:58.022" v="2032" actId="14100"/>
          <ac:picMkLst>
            <pc:docMk/>
            <pc:sldMk cId="2606720942" sldId="1236"/>
            <ac:picMk id="9" creationId="{AD376B8C-7EE5-328E-CB72-C3CF9005D7E3}"/>
          </ac:picMkLst>
        </pc:picChg>
        <pc:picChg chg="add mod modCrop">
          <ac:chgData name="徐樹師. Isabelle" userId="4ea79ff5a3b752b2" providerId="LiveId" clId="{79BBB094-05CF-431D-BD5B-18776BA720A2}" dt="2024-09-08T19:20:32.951" v="2029" actId="1076"/>
          <ac:picMkLst>
            <pc:docMk/>
            <pc:sldMk cId="2606720942" sldId="1236"/>
            <ac:picMk id="10" creationId="{A55B93D4-4B7A-A58E-8C07-14CFAB158121}"/>
          </ac:picMkLst>
        </pc:picChg>
        <pc:picChg chg="mod">
          <ac:chgData name="徐樹師. Isabelle" userId="4ea79ff5a3b752b2" providerId="LiveId" clId="{79BBB094-05CF-431D-BD5B-18776BA720A2}" dt="2024-09-09T17:24:47.850" v="3039" actId="14100"/>
          <ac:picMkLst>
            <pc:docMk/>
            <pc:sldMk cId="2606720942" sldId="1236"/>
            <ac:picMk id="12" creationId="{5425586F-4917-4A00-9473-C3349B8D04F5}"/>
          </ac:picMkLst>
        </pc:picChg>
        <pc:picChg chg="add mod">
          <ac:chgData name="徐樹師. Isabelle" userId="4ea79ff5a3b752b2" providerId="LiveId" clId="{79BBB094-05CF-431D-BD5B-18776BA720A2}" dt="2024-09-09T17:24:54.282" v="3041" actId="1076"/>
          <ac:picMkLst>
            <pc:docMk/>
            <pc:sldMk cId="2606720942" sldId="1236"/>
            <ac:picMk id="21" creationId="{1D5DD8E8-8377-D471-45EE-FA1D47598F45}"/>
          </ac:picMkLst>
        </pc:picChg>
        <pc:cxnChg chg="add mod">
          <ac:chgData name="徐樹師. Isabelle" userId="4ea79ff5a3b752b2" providerId="LiveId" clId="{79BBB094-05CF-431D-BD5B-18776BA720A2}" dt="2024-09-09T17:24:17.557" v="3031" actId="14100"/>
          <ac:cxnSpMkLst>
            <pc:docMk/>
            <pc:sldMk cId="2606720942" sldId="1236"/>
            <ac:cxnSpMk id="16" creationId="{9EB5D860-736D-C827-3B98-63DCCCFDBC60}"/>
          </ac:cxnSpMkLst>
        </pc:cxnChg>
        <pc:cxnChg chg="add mod">
          <ac:chgData name="徐樹師. Isabelle" userId="4ea79ff5a3b752b2" providerId="LiveId" clId="{79BBB094-05CF-431D-BD5B-18776BA720A2}" dt="2024-09-09T17:24:26.814" v="3033" actId="14100"/>
          <ac:cxnSpMkLst>
            <pc:docMk/>
            <pc:sldMk cId="2606720942" sldId="1236"/>
            <ac:cxnSpMk id="17" creationId="{11CAC397-433C-5767-FB30-F8417FDAC8B8}"/>
          </ac:cxnSpMkLst>
        </pc:cxnChg>
      </pc:sldChg>
      <pc:sldChg chg="addSp delSp modSp add del mod ord delAnim modAnim">
        <pc:chgData name="徐樹師. Isabelle" userId="4ea79ff5a3b752b2" providerId="LiveId" clId="{79BBB094-05CF-431D-BD5B-18776BA720A2}" dt="2024-09-09T22:03:24.094" v="4923" actId="47"/>
        <pc:sldMkLst>
          <pc:docMk/>
          <pc:sldMk cId="840298815" sldId="1237"/>
        </pc:sldMkLst>
        <pc:spChg chg="mod">
          <ac:chgData name="徐樹師. Isabelle" userId="4ea79ff5a3b752b2" providerId="LiveId" clId="{79BBB094-05CF-431D-BD5B-18776BA720A2}" dt="2024-09-09T19:28:21.670" v="3781" actId="1076"/>
          <ac:spMkLst>
            <pc:docMk/>
            <pc:sldMk cId="840298815" sldId="1237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0:10:01.849" v="2064" actId="20577"/>
          <ac:spMkLst>
            <pc:docMk/>
            <pc:sldMk cId="840298815" sldId="1237"/>
            <ac:spMk id="4" creationId="{5CA44C29-0285-A5DA-232C-57436C243D08}"/>
          </ac:spMkLst>
        </pc:spChg>
        <pc:picChg chg="del">
          <ac:chgData name="徐樹師. Isabelle" userId="4ea79ff5a3b752b2" providerId="LiveId" clId="{79BBB094-05CF-431D-BD5B-18776BA720A2}" dt="2024-09-08T20:18:21.147" v="2078" actId="478"/>
          <ac:picMkLst>
            <pc:docMk/>
            <pc:sldMk cId="840298815" sldId="1237"/>
            <ac:picMk id="2" creationId="{0B4DB70C-4804-F91F-1B1E-60B1954179EF}"/>
          </ac:picMkLst>
        </pc:picChg>
        <pc:picChg chg="add mod">
          <ac:chgData name="徐樹師. Isabelle" userId="4ea79ff5a3b752b2" providerId="LiveId" clId="{79BBB094-05CF-431D-BD5B-18776BA720A2}" dt="2024-09-09T17:26:37.569" v="3056" actId="1076"/>
          <ac:picMkLst>
            <pc:docMk/>
            <pc:sldMk cId="840298815" sldId="1237"/>
            <ac:picMk id="5" creationId="{8452C7B1-AF60-E33D-9432-4ACAB21D2BE7}"/>
          </ac:picMkLst>
        </pc:picChg>
        <pc:picChg chg="del">
          <ac:chgData name="徐樹師. Isabelle" userId="4ea79ff5a3b752b2" providerId="LiveId" clId="{79BBB094-05CF-431D-BD5B-18776BA720A2}" dt="2024-09-08T20:10:22.098" v="2065" actId="478"/>
          <ac:picMkLst>
            <pc:docMk/>
            <pc:sldMk cId="840298815" sldId="1237"/>
            <ac:picMk id="5" creationId="{AFDEED1F-C393-04F3-E39C-2A1DBD0E4A8B}"/>
          </ac:picMkLst>
        </pc:picChg>
        <pc:picChg chg="add mod">
          <ac:chgData name="徐樹師. Isabelle" userId="4ea79ff5a3b752b2" providerId="LiveId" clId="{79BBB094-05CF-431D-BD5B-18776BA720A2}" dt="2024-09-09T19:28:17.947" v="3780" actId="1076"/>
          <ac:picMkLst>
            <pc:docMk/>
            <pc:sldMk cId="840298815" sldId="1237"/>
            <ac:picMk id="6" creationId="{9EDC52AB-AE1F-780D-33BB-28290881FCFA}"/>
          </ac:picMkLst>
        </pc:picChg>
        <pc:picChg chg="add del mod modCrop">
          <ac:chgData name="徐樹師. Isabelle" userId="4ea79ff5a3b752b2" providerId="LiveId" clId="{79BBB094-05CF-431D-BD5B-18776BA720A2}" dt="2024-09-08T20:22:59.583" v="2086" actId="478"/>
          <ac:picMkLst>
            <pc:docMk/>
            <pc:sldMk cId="840298815" sldId="1237"/>
            <ac:picMk id="8" creationId="{EE106B68-DF1A-742A-CA74-F9C464FA2B5A}"/>
          </ac:picMkLst>
        </pc:picChg>
        <pc:picChg chg="add mod modCrop">
          <ac:chgData name="徐樹師. Isabelle" userId="4ea79ff5a3b752b2" providerId="LiveId" clId="{79BBB094-05CF-431D-BD5B-18776BA720A2}" dt="2024-09-09T17:26:27.650" v="3052" actId="1076"/>
          <ac:picMkLst>
            <pc:docMk/>
            <pc:sldMk cId="840298815" sldId="1237"/>
            <ac:picMk id="9" creationId="{CA066D41-0144-7D15-4D95-02217F8B6FAD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24.094" v="4923" actId="47"/>
        <pc:sldMkLst>
          <pc:docMk/>
          <pc:sldMk cId="2435842603" sldId="1238"/>
        </pc:sldMkLst>
        <pc:spChg chg="mod">
          <ac:chgData name="徐樹師. Isabelle" userId="4ea79ff5a3b752b2" providerId="LiveId" clId="{79BBB094-05CF-431D-BD5B-18776BA720A2}" dt="2024-09-09T19:28:28.285" v="3783" actId="1076"/>
          <ac:spMkLst>
            <pc:docMk/>
            <pc:sldMk cId="2435842603" sldId="1238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0:30:07.351" v="2104" actId="20577"/>
          <ac:spMkLst>
            <pc:docMk/>
            <pc:sldMk cId="2435842603" sldId="1238"/>
            <ac:spMk id="4" creationId="{5CA44C29-0285-A5DA-232C-57436C243D08}"/>
          </ac:spMkLst>
        </pc:spChg>
        <pc:picChg chg="add del mod">
          <ac:chgData name="徐樹師. Isabelle" userId="4ea79ff5a3b752b2" providerId="LiveId" clId="{79BBB094-05CF-431D-BD5B-18776BA720A2}" dt="2024-09-08T20:31:05.421" v="2107" actId="478"/>
          <ac:picMkLst>
            <pc:docMk/>
            <pc:sldMk cId="2435842603" sldId="1238"/>
            <ac:picMk id="2" creationId="{67178B3F-813B-58C8-7B1F-7253D9CF508B}"/>
          </ac:picMkLst>
        </pc:picChg>
        <pc:picChg chg="add mod">
          <ac:chgData name="徐樹師. Isabelle" userId="4ea79ff5a3b752b2" providerId="LiveId" clId="{79BBB094-05CF-431D-BD5B-18776BA720A2}" dt="2024-09-09T17:27:38.403" v="3066" actId="1076"/>
          <ac:picMkLst>
            <pc:docMk/>
            <pc:sldMk cId="2435842603" sldId="1238"/>
            <ac:picMk id="5" creationId="{2A1BAAFA-6FCA-E750-4CEA-473C89FEE21E}"/>
          </ac:picMkLst>
        </pc:picChg>
        <pc:picChg chg="add del mod modCrop">
          <ac:chgData name="徐樹師. Isabelle" userId="4ea79ff5a3b752b2" providerId="LiveId" clId="{79BBB094-05CF-431D-BD5B-18776BA720A2}" dt="2024-09-08T20:34:20.431" v="2121" actId="478"/>
          <ac:picMkLst>
            <pc:docMk/>
            <pc:sldMk cId="2435842603" sldId="1238"/>
            <ac:picMk id="5" creationId="{C53F4EDD-518E-FD69-A9FF-9F0051153ADF}"/>
          </ac:picMkLst>
        </pc:picChg>
        <pc:picChg chg="del">
          <ac:chgData name="徐樹師. Isabelle" userId="4ea79ff5a3b752b2" providerId="LiveId" clId="{79BBB094-05CF-431D-BD5B-18776BA720A2}" dt="2024-09-08T20:36:26.551" v="2138" actId="478"/>
          <ac:picMkLst>
            <pc:docMk/>
            <pc:sldMk cId="2435842603" sldId="1238"/>
            <ac:picMk id="6" creationId="{9EDC52AB-AE1F-780D-33BB-28290881FCFA}"/>
          </ac:picMkLst>
        </pc:picChg>
        <pc:picChg chg="add mod modCrop">
          <ac:chgData name="徐樹師. Isabelle" userId="4ea79ff5a3b752b2" providerId="LiveId" clId="{79BBB094-05CF-431D-BD5B-18776BA720A2}" dt="2024-09-09T17:27:18.026" v="3060" actId="1076"/>
          <ac:picMkLst>
            <pc:docMk/>
            <pc:sldMk cId="2435842603" sldId="1238"/>
            <ac:picMk id="8" creationId="{B4E50A1D-1B49-4496-DA41-94614836E54A}"/>
          </ac:picMkLst>
        </pc:picChg>
        <pc:picChg chg="del">
          <ac:chgData name="徐樹師. Isabelle" userId="4ea79ff5a3b752b2" providerId="LiveId" clId="{79BBB094-05CF-431D-BD5B-18776BA720A2}" dt="2024-09-08T20:31:40.452" v="2108" actId="478"/>
          <ac:picMkLst>
            <pc:docMk/>
            <pc:sldMk cId="2435842603" sldId="1238"/>
            <ac:picMk id="9" creationId="{CA066D41-0144-7D15-4D95-02217F8B6FAD}"/>
          </ac:picMkLst>
        </pc:picChg>
        <pc:picChg chg="add del mod">
          <ac:chgData name="徐樹師. Isabelle" userId="4ea79ff5a3b752b2" providerId="LiveId" clId="{79BBB094-05CF-431D-BD5B-18776BA720A2}" dt="2024-09-08T20:34:43.074" v="2128" actId="21"/>
          <ac:picMkLst>
            <pc:docMk/>
            <pc:sldMk cId="2435842603" sldId="1238"/>
            <ac:picMk id="10" creationId="{2DC72B10-5ED7-82EB-2B55-0B6A7938F970}"/>
          </ac:picMkLst>
        </pc:picChg>
        <pc:picChg chg="add mod">
          <ac:chgData name="徐樹師. Isabelle" userId="4ea79ff5a3b752b2" providerId="LiveId" clId="{79BBB094-05CF-431D-BD5B-18776BA720A2}" dt="2024-09-09T19:28:24.394" v="3782" actId="1076"/>
          <ac:picMkLst>
            <pc:docMk/>
            <pc:sldMk cId="2435842603" sldId="1238"/>
            <ac:picMk id="15" creationId="{CF80A97F-86FD-EA0D-7669-2BDA697F7A3A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24.094" v="4923" actId="47"/>
        <pc:sldMkLst>
          <pc:docMk/>
          <pc:sldMk cId="2170648760" sldId="1239"/>
        </pc:sldMkLst>
        <pc:spChg chg="mod">
          <ac:chgData name="徐樹師. Isabelle" userId="4ea79ff5a3b752b2" providerId="LiveId" clId="{79BBB094-05CF-431D-BD5B-18776BA720A2}" dt="2024-09-09T19:28:35.884" v="3786" actId="1076"/>
          <ac:spMkLst>
            <pc:docMk/>
            <pc:sldMk cId="2170648760" sldId="1239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0:39:51.046" v="2151" actId="20577"/>
          <ac:spMkLst>
            <pc:docMk/>
            <pc:sldMk cId="2170648760" sldId="1239"/>
            <ac:spMk id="4" creationId="{5CA44C29-0285-A5DA-232C-57436C243D08}"/>
          </ac:spMkLst>
        </pc:spChg>
        <pc:picChg chg="add del mod modCrop">
          <ac:chgData name="徐樹師. Isabelle" userId="4ea79ff5a3b752b2" providerId="LiveId" clId="{79BBB094-05CF-431D-BD5B-18776BA720A2}" dt="2024-09-09T17:28:35.209" v="3074" actId="1076"/>
          <ac:picMkLst>
            <pc:docMk/>
            <pc:sldMk cId="2170648760" sldId="1239"/>
            <ac:picMk id="2" creationId="{611C7141-E291-97C9-0919-893F842AF0A0}"/>
          </ac:picMkLst>
        </pc:picChg>
        <pc:picChg chg="add mod">
          <ac:chgData name="徐樹師. Isabelle" userId="4ea79ff5a3b752b2" providerId="LiveId" clId="{79BBB094-05CF-431D-BD5B-18776BA720A2}" dt="2024-09-09T19:28:31.606" v="3784" actId="1076"/>
          <ac:picMkLst>
            <pc:docMk/>
            <pc:sldMk cId="2170648760" sldId="1239"/>
            <ac:picMk id="5" creationId="{B5BBB657-3AE7-2625-71EA-ECB4CC0F3637}"/>
          </ac:picMkLst>
        </pc:picChg>
        <pc:picChg chg="add mod">
          <ac:chgData name="徐樹師. Isabelle" userId="4ea79ff5a3b752b2" providerId="LiveId" clId="{79BBB094-05CF-431D-BD5B-18776BA720A2}" dt="2024-09-09T19:28:33.200" v="3785" actId="1076"/>
          <ac:picMkLst>
            <pc:docMk/>
            <pc:sldMk cId="2170648760" sldId="1239"/>
            <ac:picMk id="6" creationId="{09252EE0-52DF-9EFD-5712-7EFE7FA4E90D}"/>
          </ac:picMkLst>
        </pc:picChg>
        <pc:picChg chg="del">
          <ac:chgData name="徐樹師. Isabelle" userId="4ea79ff5a3b752b2" providerId="LiveId" clId="{79BBB094-05CF-431D-BD5B-18776BA720A2}" dt="2024-09-08T20:44:08.565" v="2152" actId="478"/>
          <ac:picMkLst>
            <pc:docMk/>
            <pc:sldMk cId="2170648760" sldId="1239"/>
            <ac:picMk id="8" creationId="{B4E50A1D-1B49-4496-DA41-94614836E54A}"/>
          </ac:picMkLst>
        </pc:picChg>
        <pc:picChg chg="add mod">
          <ac:chgData name="徐樹師. Isabelle" userId="4ea79ff5a3b752b2" providerId="LiveId" clId="{79BBB094-05CF-431D-BD5B-18776BA720A2}" dt="2024-09-09T19:28:39.857" v="3787" actId="1076"/>
          <ac:picMkLst>
            <pc:docMk/>
            <pc:sldMk cId="2170648760" sldId="1239"/>
            <ac:picMk id="9" creationId="{44B9E536-E955-894C-7F8A-A96756829CF1}"/>
          </ac:picMkLst>
        </pc:picChg>
        <pc:picChg chg="add del mod">
          <ac:chgData name="徐樹師. Isabelle" userId="4ea79ff5a3b752b2" providerId="LiveId" clId="{79BBB094-05CF-431D-BD5B-18776BA720A2}" dt="2024-09-08T20:45:01.910" v="2166" actId="478"/>
          <ac:picMkLst>
            <pc:docMk/>
            <pc:sldMk cId="2170648760" sldId="1239"/>
            <ac:picMk id="15" creationId="{CF80A97F-86FD-EA0D-7669-2BDA697F7A3A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33.525" v="4925" actId="47"/>
        <pc:sldMkLst>
          <pc:docMk/>
          <pc:sldMk cId="4179957984" sldId="1240"/>
        </pc:sldMkLst>
        <pc:spChg chg="mod">
          <ac:chgData name="徐樹師. Isabelle" userId="4ea79ff5a3b752b2" providerId="LiveId" clId="{79BBB094-05CF-431D-BD5B-18776BA720A2}" dt="2024-09-09T19:28:45.586" v="3789" actId="1076"/>
          <ac:spMkLst>
            <pc:docMk/>
            <pc:sldMk cId="4179957984" sldId="1240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0:47:47.083" v="2202" actId="20577"/>
          <ac:spMkLst>
            <pc:docMk/>
            <pc:sldMk cId="4179957984" sldId="1240"/>
            <ac:spMk id="4" creationId="{5CA44C29-0285-A5DA-232C-57436C243D08}"/>
          </ac:spMkLst>
        </pc:spChg>
        <pc:picChg chg="del">
          <ac:chgData name="徐樹師. Isabelle" userId="4ea79ff5a3b752b2" providerId="LiveId" clId="{79BBB094-05CF-431D-BD5B-18776BA720A2}" dt="2024-09-08T20:57:10.398" v="2223" actId="478"/>
          <ac:picMkLst>
            <pc:docMk/>
            <pc:sldMk cId="4179957984" sldId="1240"/>
            <ac:picMk id="2" creationId="{611C7141-E291-97C9-0919-893F842AF0A0}"/>
          </ac:picMkLst>
        </pc:picChg>
        <pc:picChg chg="add mod">
          <ac:chgData name="徐樹師. Isabelle" userId="4ea79ff5a3b752b2" providerId="LiveId" clId="{79BBB094-05CF-431D-BD5B-18776BA720A2}" dt="2024-09-09T17:29:41.090" v="3087" actId="1076"/>
          <ac:picMkLst>
            <pc:docMk/>
            <pc:sldMk cId="4179957984" sldId="1240"/>
            <ac:picMk id="5" creationId="{A23E07F3-4D2F-1F42-ADF3-48124DB60C4C}"/>
          </ac:picMkLst>
        </pc:picChg>
        <pc:picChg chg="del">
          <ac:chgData name="徐樹師. Isabelle" userId="4ea79ff5a3b752b2" providerId="LiveId" clId="{79BBB094-05CF-431D-BD5B-18776BA720A2}" dt="2024-09-08T20:48:18.534" v="2216" actId="478"/>
          <ac:picMkLst>
            <pc:docMk/>
            <pc:sldMk cId="4179957984" sldId="1240"/>
            <ac:picMk id="5" creationId="{B5BBB657-3AE7-2625-71EA-ECB4CC0F3637}"/>
          </ac:picMkLst>
        </pc:picChg>
        <pc:picChg chg="del">
          <ac:chgData name="徐樹師. Isabelle" userId="4ea79ff5a3b752b2" providerId="LiveId" clId="{79BBB094-05CF-431D-BD5B-18776BA720A2}" dt="2024-09-08T20:48:19.608" v="2217" actId="478"/>
          <ac:picMkLst>
            <pc:docMk/>
            <pc:sldMk cId="4179957984" sldId="1240"/>
            <ac:picMk id="6" creationId="{09252EE0-52DF-9EFD-5712-7EFE7FA4E90D}"/>
          </ac:picMkLst>
        </pc:picChg>
        <pc:picChg chg="add mod">
          <ac:chgData name="徐樹師. Isabelle" userId="4ea79ff5a3b752b2" providerId="LiveId" clId="{79BBB094-05CF-431D-BD5B-18776BA720A2}" dt="2024-09-09T19:28:42.966" v="3788" actId="1076"/>
          <ac:picMkLst>
            <pc:docMk/>
            <pc:sldMk cId="4179957984" sldId="1240"/>
            <ac:picMk id="8" creationId="{93D48F39-CF31-D1F6-3D77-920EA8BF4C00}"/>
          </ac:picMkLst>
        </pc:picChg>
        <pc:picChg chg="add mod modCrop">
          <ac:chgData name="徐樹師. Isabelle" userId="4ea79ff5a3b752b2" providerId="LiveId" clId="{79BBB094-05CF-431D-BD5B-18776BA720A2}" dt="2024-09-09T17:29:33.866" v="3085" actId="1076"/>
          <ac:picMkLst>
            <pc:docMk/>
            <pc:sldMk cId="4179957984" sldId="1240"/>
            <ac:picMk id="9" creationId="{735F87B5-9377-2C3B-5AB6-34FB595590BC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29.406" v="4924" actId="47"/>
        <pc:sldMkLst>
          <pc:docMk/>
          <pc:sldMk cId="3807643077" sldId="1241"/>
        </pc:sldMkLst>
        <pc:spChg chg="mod">
          <ac:chgData name="徐樹師. Isabelle" userId="4ea79ff5a3b752b2" providerId="LiveId" clId="{79BBB094-05CF-431D-BD5B-18776BA720A2}" dt="2024-09-09T19:28:52.683" v="3791" actId="1076"/>
          <ac:spMkLst>
            <pc:docMk/>
            <pc:sldMk cId="3807643077" sldId="1241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0:58:49.510" v="2234" actId="20577"/>
          <ac:spMkLst>
            <pc:docMk/>
            <pc:sldMk cId="3807643077" sldId="1241"/>
            <ac:spMk id="4" creationId="{5CA44C29-0285-A5DA-232C-57436C243D08}"/>
          </ac:spMkLst>
        </pc:spChg>
        <pc:picChg chg="add del mod modCrop">
          <ac:chgData name="徐樹師. Isabelle" userId="4ea79ff5a3b752b2" providerId="LiveId" clId="{79BBB094-05CF-431D-BD5B-18776BA720A2}" dt="2024-09-09T17:31:02.571" v="3094" actId="1076"/>
          <ac:picMkLst>
            <pc:docMk/>
            <pc:sldMk cId="3807643077" sldId="1241"/>
            <ac:picMk id="2" creationId="{33966326-334B-7620-0FBA-FC46CA30F13D}"/>
          </ac:picMkLst>
        </pc:picChg>
        <pc:picChg chg="add mod">
          <ac:chgData name="徐樹師. Isabelle" userId="4ea79ff5a3b752b2" providerId="LiveId" clId="{79BBB094-05CF-431D-BD5B-18776BA720A2}" dt="2024-09-09T19:28:48.706" v="3790" actId="1076"/>
          <ac:picMkLst>
            <pc:docMk/>
            <pc:sldMk cId="3807643077" sldId="1241"/>
            <ac:picMk id="5" creationId="{7702DF36-F4D7-A935-E2CC-9783E6193050}"/>
          </ac:picMkLst>
        </pc:picChg>
        <pc:picChg chg="add mod">
          <ac:chgData name="徐樹師. Isabelle" userId="4ea79ff5a3b752b2" providerId="LiveId" clId="{79BBB094-05CF-431D-BD5B-18776BA720A2}" dt="2024-09-09T17:31:06.579" v="3095" actId="1076"/>
          <ac:picMkLst>
            <pc:docMk/>
            <pc:sldMk cId="3807643077" sldId="1241"/>
            <ac:picMk id="8" creationId="{5D8B5676-3A57-8C58-734A-68756CB648B4}"/>
          </ac:picMkLst>
        </pc:picChg>
        <pc:picChg chg="add del">
          <ac:chgData name="徐樹師. Isabelle" userId="4ea79ff5a3b752b2" providerId="LiveId" clId="{79BBB094-05CF-431D-BD5B-18776BA720A2}" dt="2024-09-08T21:06:38.489" v="2260" actId="478"/>
          <ac:picMkLst>
            <pc:docMk/>
            <pc:sldMk cId="3807643077" sldId="1241"/>
            <ac:picMk id="8" creationId="{93D48F39-CF31-D1F6-3D77-920EA8BF4C00}"/>
          </ac:picMkLst>
        </pc:picChg>
        <pc:picChg chg="del">
          <ac:chgData name="徐樹師. Isabelle" userId="4ea79ff5a3b752b2" providerId="LiveId" clId="{79BBB094-05CF-431D-BD5B-18776BA720A2}" dt="2024-09-08T21:06:08.113" v="2251" actId="478"/>
          <ac:picMkLst>
            <pc:docMk/>
            <pc:sldMk cId="3807643077" sldId="1241"/>
            <ac:picMk id="9" creationId="{735F87B5-9377-2C3B-5AB6-34FB595590BC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29.406" v="4924" actId="47"/>
        <pc:sldMkLst>
          <pc:docMk/>
          <pc:sldMk cId="1608497285" sldId="1242"/>
        </pc:sldMkLst>
        <pc:spChg chg="mod">
          <ac:chgData name="徐樹師. Isabelle" userId="4ea79ff5a3b752b2" providerId="LiveId" clId="{79BBB094-05CF-431D-BD5B-18776BA720A2}" dt="2024-09-09T19:29:01.722" v="3794" actId="1076"/>
          <ac:spMkLst>
            <pc:docMk/>
            <pc:sldMk cId="1608497285" sldId="1242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1:12:28.035" v="2312" actId="20577"/>
          <ac:spMkLst>
            <pc:docMk/>
            <pc:sldMk cId="1608497285" sldId="1242"/>
            <ac:spMk id="4" creationId="{5CA44C29-0285-A5DA-232C-57436C243D08}"/>
          </ac:spMkLst>
        </pc:spChg>
        <pc:picChg chg="del">
          <ac:chgData name="徐樹師. Isabelle" userId="4ea79ff5a3b752b2" providerId="LiveId" clId="{79BBB094-05CF-431D-BD5B-18776BA720A2}" dt="2024-09-08T21:09:49.643" v="2296" actId="478"/>
          <ac:picMkLst>
            <pc:docMk/>
            <pc:sldMk cId="1608497285" sldId="1242"/>
            <ac:picMk id="2" creationId="{33966326-334B-7620-0FBA-FC46CA30F13D}"/>
          </ac:picMkLst>
        </pc:picChg>
        <pc:picChg chg="add mod">
          <ac:chgData name="徐樹師. Isabelle" userId="4ea79ff5a3b752b2" providerId="LiveId" clId="{79BBB094-05CF-431D-BD5B-18776BA720A2}" dt="2024-09-09T17:32:06.148" v="3101" actId="1076"/>
          <ac:picMkLst>
            <pc:docMk/>
            <pc:sldMk cId="1608497285" sldId="1242"/>
            <ac:picMk id="5" creationId="{04B338A4-3513-68E7-ECCD-0A8C13FE5253}"/>
          </ac:picMkLst>
        </pc:picChg>
        <pc:picChg chg="del">
          <ac:chgData name="徐樹師. Isabelle" userId="4ea79ff5a3b752b2" providerId="LiveId" clId="{79BBB094-05CF-431D-BD5B-18776BA720A2}" dt="2024-09-08T21:08:49.095" v="2284" actId="478"/>
          <ac:picMkLst>
            <pc:docMk/>
            <pc:sldMk cId="1608497285" sldId="1242"/>
            <ac:picMk id="5" creationId="{7702DF36-F4D7-A935-E2CC-9783E6193050}"/>
          </ac:picMkLst>
        </pc:picChg>
        <pc:picChg chg="add mod">
          <ac:chgData name="徐樹師. Isabelle" userId="4ea79ff5a3b752b2" providerId="LiveId" clId="{79BBB094-05CF-431D-BD5B-18776BA720A2}" dt="2024-09-09T19:28:57.593" v="3792" actId="1076"/>
          <ac:picMkLst>
            <pc:docMk/>
            <pc:sldMk cId="1608497285" sldId="1242"/>
            <ac:picMk id="6" creationId="{7E510CD2-2468-DDC6-64DB-65D7171D7F2C}"/>
          </ac:picMkLst>
        </pc:picChg>
        <pc:picChg chg="add mod">
          <ac:chgData name="徐樹師. Isabelle" userId="4ea79ff5a3b752b2" providerId="LiveId" clId="{79BBB094-05CF-431D-BD5B-18776BA720A2}" dt="2024-09-09T19:28:59.225" v="3793" actId="1076"/>
          <ac:picMkLst>
            <pc:docMk/>
            <pc:sldMk cId="1608497285" sldId="1242"/>
            <ac:picMk id="8" creationId="{E8484134-85E9-4AF0-F526-4012D1E435AC}"/>
          </ac:picMkLst>
        </pc:picChg>
        <pc:picChg chg="add del mod modCrop">
          <ac:chgData name="徐樹師. Isabelle" userId="4ea79ff5a3b752b2" providerId="LiveId" clId="{79BBB094-05CF-431D-BD5B-18776BA720A2}" dt="2024-09-08T21:11:01.485" v="2300" actId="478"/>
          <ac:picMkLst>
            <pc:docMk/>
            <pc:sldMk cId="1608497285" sldId="1242"/>
            <ac:picMk id="9" creationId="{1F157F8A-E5CF-3114-0807-730C22C3BC6E}"/>
          </ac:picMkLst>
        </pc:picChg>
        <pc:picChg chg="add mod modCrop">
          <ac:chgData name="徐樹師. Isabelle" userId="4ea79ff5a3b752b2" providerId="LiveId" clId="{79BBB094-05CF-431D-BD5B-18776BA720A2}" dt="2024-09-09T17:32:12.135" v="3102" actId="1076"/>
          <ac:picMkLst>
            <pc:docMk/>
            <pc:sldMk cId="1608497285" sldId="1242"/>
            <ac:picMk id="10" creationId="{7C0F80F1-703C-C37E-7FB0-2D76C991FB09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29.406" v="4924" actId="47"/>
        <pc:sldMkLst>
          <pc:docMk/>
          <pc:sldMk cId="3970016069" sldId="1243"/>
        </pc:sldMkLst>
        <pc:spChg chg="mod">
          <ac:chgData name="徐樹師. Isabelle" userId="4ea79ff5a3b752b2" providerId="LiveId" clId="{79BBB094-05CF-431D-BD5B-18776BA720A2}" dt="2024-09-09T19:29:08.286" v="3796" actId="1076"/>
          <ac:spMkLst>
            <pc:docMk/>
            <pc:sldMk cId="3970016069" sldId="1243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1:12:44.483" v="2315" actId="20577"/>
          <ac:spMkLst>
            <pc:docMk/>
            <pc:sldMk cId="3970016069" sldId="1243"/>
            <ac:spMk id="4" creationId="{5CA44C29-0285-A5DA-232C-57436C243D08}"/>
          </ac:spMkLst>
        </pc:spChg>
        <pc:picChg chg="add mod">
          <ac:chgData name="徐樹師. Isabelle" userId="4ea79ff5a3b752b2" providerId="LiveId" clId="{79BBB094-05CF-431D-BD5B-18776BA720A2}" dt="2024-09-09T17:33:06.255" v="3111" actId="1076"/>
          <ac:picMkLst>
            <pc:docMk/>
            <pc:sldMk cId="3970016069" sldId="1243"/>
            <ac:picMk id="2" creationId="{00DCC74E-5AD7-D9C6-E17F-79A253C20C5A}"/>
          </ac:picMkLst>
        </pc:picChg>
        <pc:picChg chg="add mod">
          <ac:chgData name="徐樹師. Isabelle" userId="4ea79ff5a3b752b2" providerId="LiveId" clId="{79BBB094-05CF-431D-BD5B-18776BA720A2}" dt="2024-09-09T19:29:04.566" v="3795" actId="1076"/>
          <ac:picMkLst>
            <pc:docMk/>
            <pc:sldMk cId="3970016069" sldId="1243"/>
            <ac:picMk id="5" creationId="{BE003D62-2B03-118A-F4BB-5C64E48DBCF4}"/>
          </ac:picMkLst>
        </pc:picChg>
        <pc:picChg chg="del">
          <ac:chgData name="徐樹師. Isabelle" userId="4ea79ff5a3b752b2" providerId="LiveId" clId="{79BBB094-05CF-431D-BD5B-18776BA720A2}" dt="2024-09-08T21:17:09.289" v="2332" actId="478"/>
          <ac:picMkLst>
            <pc:docMk/>
            <pc:sldMk cId="3970016069" sldId="1243"/>
            <ac:picMk id="6" creationId="{7E510CD2-2468-DDC6-64DB-65D7171D7F2C}"/>
          </ac:picMkLst>
        </pc:picChg>
        <pc:picChg chg="add mod">
          <ac:chgData name="徐樹師. Isabelle" userId="4ea79ff5a3b752b2" providerId="LiveId" clId="{79BBB094-05CF-431D-BD5B-18776BA720A2}" dt="2024-09-09T17:33:25.162" v="3117" actId="1076"/>
          <ac:picMkLst>
            <pc:docMk/>
            <pc:sldMk cId="3970016069" sldId="1243"/>
            <ac:picMk id="8" creationId="{0ABA180B-7A15-78DE-CA7E-B1D21A55AFC9}"/>
          </ac:picMkLst>
        </pc:picChg>
        <pc:picChg chg="del">
          <ac:chgData name="徐樹師. Isabelle" userId="4ea79ff5a3b752b2" providerId="LiveId" clId="{79BBB094-05CF-431D-BD5B-18776BA720A2}" dt="2024-09-08T21:17:10.064" v="2333" actId="478"/>
          <ac:picMkLst>
            <pc:docMk/>
            <pc:sldMk cId="3970016069" sldId="1243"/>
            <ac:picMk id="8" creationId="{E8484134-85E9-4AF0-F526-4012D1E435AC}"/>
          </ac:picMkLst>
        </pc:picChg>
        <pc:picChg chg="del">
          <ac:chgData name="徐樹師. Isabelle" userId="4ea79ff5a3b752b2" providerId="LiveId" clId="{79BBB094-05CF-431D-BD5B-18776BA720A2}" dt="2024-09-08T21:16:41.994" v="2324" actId="478"/>
          <ac:picMkLst>
            <pc:docMk/>
            <pc:sldMk cId="3970016069" sldId="1243"/>
            <ac:picMk id="10" creationId="{7C0F80F1-703C-C37E-7FB0-2D76C991FB09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33.525" v="4925" actId="47"/>
        <pc:sldMkLst>
          <pc:docMk/>
          <pc:sldMk cId="2210966050" sldId="1244"/>
        </pc:sldMkLst>
        <pc:spChg chg="mod">
          <ac:chgData name="徐樹師. Isabelle" userId="4ea79ff5a3b752b2" providerId="LiveId" clId="{79BBB094-05CF-431D-BD5B-18776BA720A2}" dt="2024-09-09T19:29:14.645" v="3798" actId="1076"/>
          <ac:spMkLst>
            <pc:docMk/>
            <pc:sldMk cId="2210966050" sldId="1244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1:18:06.325" v="2343" actId="20577"/>
          <ac:spMkLst>
            <pc:docMk/>
            <pc:sldMk cId="2210966050" sldId="1244"/>
            <ac:spMk id="4" creationId="{5CA44C29-0285-A5DA-232C-57436C243D08}"/>
          </ac:spMkLst>
        </pc:spChg>
        <pc:picChg chg="del">
          <ac:chgData name="徐樹師. Isabelle" userId="4ea79ff5a3b752b2" providerId="LiveId" clId="{79BBB094-05CF-431D-BD5B-18776BA720A2}" dt="2024-09-08T21:19:36.756" v="2364" actId="478"/>
          <ac:picMkLst>
            <pc:docMk/>
            <pc:sldMk cId="2210966050" sldId="1244"/>
            <ac:picMk id="2" creationId="{00DCC74E-5AD7-D9C6-E17F-79A253C20C5A}"/>
          </ac:picMkLst>
        </pc:picChg>
        <pc:picChg chg="add mod">
          <ac:chgData name="徐樹師. Isabelle" userId="4ea79ff5a3b752b2" providerId="LiveId" clId="{79BBB094-05CF-431D-BD5B-18776BA720A2}" dt="2024-09-09T17:34:09.170" v="3127" actId="1076"/>
          <ac:picMkLst>
            <pc:docMk/>
            <pc:sldMk cId="2210966050" sldId="1244"/>
            <ac:picMk id="5" creationId="{13AA0541-E084-61D4-48B0-920FC4821053}"/>
          </ac:picMkLst>
        </pc:picChg>
        <pc:picChg chg="del">
          <ac:chgData name="徐樹師. Isabelle" userId="4ea79ff5a3b752b2" providerId="LiveId" clId="{79BBB094-05CF-431D-BD5B-18776BA720A2}" dt="2024-09-08T21:18:20.205" v="2347" actId="478"/>
          <ac:picMkLst>
            <pc:docMk/>
            <pc:sldMk cId="2210966050" sldId="1244"/>
            <ac:picMk id="5" creationId="{BE003D62-2B03-118A-F4BB-5C64E48DBCF4}"/>
          </ac:picMkLst>
        </pc:picChg>
        <pc:picChg chg="add mod">
          <ac:chgData name="徐樹師. Isabelle" userId="4ea79ff5a3b752b2" providerId="LiveId" clId="{79BBB094-05CF-431D-BD5B-18776BA720A2}" dt="2024-09-09T19:29:16.748" v="3799" actId="1076"/>
          <ac:picMkLst>
            <pc:docMk/>
            <pc:sldMk cId="2210966050" sldId="1244"/>
            <ac:picMk id="6" creationId="{F1242193-E482-FF61-E84A-E94C55D14DF9}"/>
          </ac:picMkLst>
        </pc:picChg>
        <pc:picChg chg="add mod modCrop">
          <ac:chgData name="徐樹師. Isabelle" userId="4ea79ff5a3b752b2" providerId="LiveId" clId="{79BBB094-05CF-431D-BD5B-18776BA720A2}" dt="2024-09-09T17:33:54.274" v="3120" actId="14100"/>
          <ac:picMkLst>
            <pc:docMk/>
            <pc:sldMk cId="2210966050" sldId="1244"/>
            <ac:picMk id="8" creationId="{76FFB319-B782-E85A-6868-800F6341EFF1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33.525" v="4925" actId="47"/>
        <pc:sldMkLst>
          <pc:docMk/>
          <pc:sldMk cId="3178791578" sldId="1245"/>
        </pc:sldMkLst>
        <pc:spChg chg="mod">
          <ac:chgData name="徐樹師. Isabelle" userId="4ea79ff5a3b752b2" providerId="LiveId" clId="{79BBB094-05CF-431D-BD5B-18776BA720A2}" dt="2024-09-09T19:30:26.509" v="3812" actId="1076"/>
          <ac:spMkLst>
            <pc:docMk/>
            <pc:sldMk cId="3178791578" sldId="1245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8T21:22:45.716" v="2376" actId="20577"/>
          <ac:spMkLst>
            <pc:docMk/>
            <pc:sldMk cId="3178791578" sldId="1245"/>
            <ac:spMk id="4" creationId="{5CA44C29-0285-A5DA-232C-57436C243D08}"/>
          </ac:spMkLst>
        </pc:spChg>
        <pc:spChg chg="add mod">
          <ac:chgData name="徐樹師. Isabelle" userId="4ea79ff5a3b752b2" providerId="LiveId" clId="{79BBB094-05CF-431D-BD5B-18776BA720A2}" dt="2024-09-09T17:39:42.139" v="3146" actId="14100"/>
          <ac:spMkLst>
            <pc:docMk/>
            <pc:sldMk cId="3178791578" sldId="1245"/>
            <ac:spMk id="8" creationId="{9943744B-97DE-7D7F-2F1C-1398546EC097}"/>
          </ac:spMkLst>
        </pc:spChg>
        <pc:spChg chg="add mod">
          <ac:chgData name="徐樹師. Isabelle" userId="4ea79ff5a3b752b2" providerId="LiveId" clId="{79BBB094-05CF-431D-BD5B-18776BA720A2}" dt="2024-09-09T04:07:51.765" v="2454" actId="1076"/>
          <ac:spMkLst>
            <pc:docMk/>
            <pc:sldMk cId="3178791578" sldId="1245"/>
            <ac:spMk id="10" creationId="{F0CBB0F5-6B06-6E58-C2E4-5F91B2E3BC11}"/>
          </ac:spMkLst>
        </pc:spChg>
        <pc:grpChg chg="mod">
          <ac:chgData name="徐樹師. Isabelle" userId="4ea79ff5a3b752b2" providerId="LiveId" clId="{79BBB094-05CF-431D-BD5B-18776BA720A2}" dt="2024-09-09T19:30:29.616" v="3813" actId="1076"/>
          <ac:grpSpMkLst>
            <pc:docMk/>
            <pc:sldMk cId="3178791578" sldId="1245"/>
            <ac:grpSpMk id="7" creationId="{EC508C4F-EB12-4B04-B838-D9740F67BB1C}"/>
          </ac:grpSpMkLst>
        </pc:grpChg>
        <pc:picChg chg="add mod">
          <ac:chgData name="徐樹師. Isabelle" userId="4ea79ff5a3b752b2" providerId="LiveId" clId="{79BBB094-05CF-431D-BD5B-18776BA720A2}" dt="2024-09-09T19:30:02.772" v="3809" actId="1076"/>
          <ac:picMkLst>
            <pc:docMk/>
            <pc:sldMk cId="3178791578" sldId="1245"/>
            <ac:picMk id="2" creationId="{836A11CB-7A33-1C9C-F27F-ACC400DEFA06}"/>
          </ac:picMkLst>
        </pc:picChg>
        <pc:picChg chg="add mod">
          <ac:chgData name="徐樹師. Isabelle" userId="4ea79ff5a3b752b2" providerId="LiveId" clId="{79BBB094-05CF-431D-BD5B-18776BA720A2}" dt="2024-09-09T19:30:04.633" v="3810" actId="1076"/>
          <ac:picMkLst>
            <pc:docMk/>
            <pc:sldMk cId="3178791578" sldId="1245"/>
            <ac:picMk id="5" creationId="{36A77E45-AA3F-9B4E-9A23-A9968D4A4A21}"/>
          </ac:picMkLst>
        </pc:picChg>
        <pc:picChg chg="add mod">
          <ac:chgData name="徐樹師. Isabelle" userId="4ea79ff5a3b752b2" providerId="LiveId" clId="{79BBB094-05CF-431D-BD5B-18776BA720A2}" dt="2024-09-09T04:03:47.470" v="2424" actId="1076"/>
          <ac:picMkLst>
            <pc:docMk/>
            <pc:sldMk cId="3178791578" sldId="1245"/>
            <ac:picMk id="6" creationId="{06DFA78D-91ED-F990-8769-825DA9D0A2D1}"/>
          </ac:picMkLst>
        </pc:picChg>
        <pc:picChg chg="del">
          <ac:chgData name="徐樹師. Isabelle" userId="4ea79ff5a3b752b2" providerId="LiveId" clId="{79BBB094-05CF-431D-BD5B-18776BA720A2}" dt="2024-09-08T21:23:21.722" v="2385" actId="478"/>
          <ac:picMkLst>
            <pc:docMk/>
            <pc:sldMk cId="3178791578" sldId="1245"/>
            <ac:picMk id="6" creationId="{F1242193-E482-FF61-E84A-E94C55D14DF9}"/>
          </ac:picMkLst>
        </pc:picChg>
        <pc:picChg chg="del">
          <ac:chgData name="徐樹師. Isabelle" userId="4ea79ff5a3b752b2" providerId="LiveId" clId="{79BBB094-05CF-431D-BD5B-18776BA720A2}" dt="2024-09-08T21:23:12.991" v="2384" actId="478"/>
          <ac:picMkLst>
            <pc:docMk/>
            <pc:sldMk cId="3178791578" sldId="1245"/>
            <ac:picMk id="8" creationId="{76FFB319-B782-E85A-6868-800F6341EFF1}"/>
          </ac:picMkLst>
        </pc:picChg>
        <pc:picChg chg="add mod modCrop">
          <ac:chgData name="徐樹師. Isabelle" userId="4ea79ff5a3b752b2" providerId="LiveId" clId="{79BBB094-05CF-431D-BD5B-18776BA720A2}" dt="2024-09-09T19:30:09.624" v="3811" actId="1076"/>
          <ac:picMkLst>
            <pc:docMk/>
            <pc:sldMk cId="3178791578" sldId="1245"/>
            <ac:picMk id="9" creationId="{70B235F3-0864-B0EB-21F7-F3488B320861}"/>
          </ac:picMkLst>
        </pc:picChg>
        <pc:picChg chg="del">
          <ac:chgData name="徐樹師. Isabelle" userId="4ea79ff5a3b752b2" providerId="LiveId" clId="{79BBB094-05CF-431D-BD5B-18776BA720A2}" dt="2024-09-09T17:37:53.500" v="3131" actId="478"/>
          <ac:picMkLst>
            <pc:docMk/>
            <pc:sldMk cId="3178791578" sldId="1245"/>
            <ac:picMk id="12" creationId="{5425586F-4917-4A00-9473-C3349B8D04F5}"/>
          </ac:picMkLst>
        </pc:picChg>
        <pc:picChg chg="add mod">
          <ac:chgData name="徐樹師. Isabelle" userId="4ea79ff5a3b752b2" providerId="LiveId" clId="{79BBB094-05CF-431D-BD5B-18776BA720A2}" dt="2024-09-09T19:29:54.507" v="3805" actId="1076"/>
          <ac:picMkLst>
            <pc:docMk/>
            <pc:sldMk cId="3178791578" sldId="1245"/>
            <ac:picMk id="16" creationId="{F5237621-D465-788F-7109-8715F2E24AEF}"/>
          </ac:picMkLst>
        </pc:picChg>
        <pc:picChg chg="add mod">
          <ac:chgData name="徐樹師. Isabelle" userId="4ea79ff5a3b752b2" providerId="LiveId" clId="{79BBB094-05CF-431D-BD5B-18776BA720A2}" dt="2024-09-09T17:40:05.102" v="3149" actId="1076"/>
          <ac:picMkLst>
            <pc:docMk/>
            <pc:sldMk cId="3178791578" sldId="1245"/>
            <ac:picMk id="18" creationId="{6E02D42B-6F50-E108-EB9B-3BEC73967480}"/>
          </ac:picMkLst>
        </pc:picChg>
      </pc:sldChg>
      <pc:sldChg chg="addSp delSp modSp add del mod addAnim delAnim modAnim">
        <pc:chgData name="徐樹師. Isabelle" userId="4ea79ff5a3b752b2" providerId="LiveId" clId="{79BBB094-05CF-431D-BD5B-18776BA720A2}" dt="2024-09-09T22:03:33.525" v="4925" actId="47"/>
        <pc:sldMkLst>
          <pc:docMk/>
          <pc:sldMk cId="3376272495" sldId="1246"/>
        </pc:sldMkLst>
        <pc:spChg chg="add del mod">
          <ac:chgData name="徐樹師. Isabelle" userId="4ea79ff5a3b752b2" providerId="LiveId" clId="{79BBB094-05CF-431D-BD5B-18776BA720A2}" dt="2024-09-09T19:30:43.089" v="3815" actId="1076"/>
          <ac:spMkLst>
            <pc:docMk/>
            <pc:sldMk cId="3376272495" sldId="1246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9T04:09:03.079" v="2462" actId="20577"/>
          <ac:spMkLst>
            <pc:docMk/>
            <pc:sldMk cId="3376272495" sldId="1246"/>
            <ac:spMk id="4" creationId="{5CA44C29-0285-A5DA-232C-57436C243D08}"/>
          </ac:spMkLst>
        </pc:spChg>
        <pc:spChg chg="del">
          <ac:chgData name="徐樹師. Isabelle" userId="4ea79ff5a3b752b2" providerId="LiveId" clId="{79BBB094-05CF-431D-BD5B-18776BA720A2}" dt="2024-09-09T04:27:29.947" v="2490" actId="478"/>
          <ac:spMkLst>
            <pc:docMk/>
            <pc:sldMk cId="3376272495" sldId="1246"/>
            <ac:spMk id="8" creationId="{9943744B-97DE-7D7F-2F1C-1398546EC097}"/>
          </ac:spMkLst>
        </pc:spChg>
        <pc:spChg chg="del">
          <ac:chgData name="徐樹師. Isabelle" userId="4ea79ff5a3b752b2" providerId="LiveId" clId="{79BBB094-05CF-431D-BD5B-18776BA720A2}" dt="2024-09-09T04:27:22.317" v="2488" actId="478"/>
          <ac:spMkLst>
            <pc:docMk/>
            <pc:sldMk cId="3376272495" sldId="1246"/>
            <ac:spMk id="10" creationId="{F0CBB0F5-6B06-6E58-C2E4-5F91B2E3BC11}"/>
          </ac:spMkLst>
        </pc:spChg>
        <pc:picChg chg="add del mod">
          <ac:chgData name="徐樹師. Isabelle" userId="4ea79ff5a3b752b2" providerId="LiveId" clId="{79BBB094-05CF-431D-BD5B-18776BA720A2}" dt="2024-09-09T04:27:09.493" v="2483" actId="478"/>
          <ac:picMkLst>
            <pc:docMk/>
            <pc:sldMk cId="3376272495" sldId="1246"/>
            <ac:picMk id="2" creationId="{836A11CB-7A33-1C9C-F27F-ACC400DEFA06}"/>
          </ac:picMkLst>
        </pc:picChg>
        <pc:picChg chg="del">
          <ac:chgData name="徐樹師. Isabelle" userId="4ea79ff5a3b752b2" providerId="LiveId" clId="{79BBB094-05CF-431D-BD5B-18776BA720A2}" dt="2024-09-09T04:09:43.673" v="2463" actId="478"/>
          <ac:picMkLst>
            <pc:docMk/>
            <pc:sldMk cId="3376272495" sldId="1246"/>
            <ac:picMk id="5" creationId="{36A77E45-AA3F-9B4E-9A23-A9968D4A4A21}"/>
          </ac:picMkLst>
        </pc:picChg>
        <pc:picChg chg="add mod">
          <ac:chgData name="徐樹師. Isabelle" userId="4ea79ff5a3b752b2" providerId="LiveId" clId="{79BBB094-05CF-431D-BD5B-18776BA720A2}" dt="2024-09-09T17:41:31.759" v="3163" actId="1076"/>
          <ac:picMkLst>
            <pc:docMk/>
            <pc:sldMk cId="3376272495" sldId="1246"/>
            <ac:picMk id="5" creationId="{D5EFD92A-7138-F242-2967-605B54BCF61B}"/>
          </ac:picMkLst>
        </pc:picChg>
        <pc:picChg chg="del">
          <ac:chgData name="徐樹師. Isabelle" userId="4ea79ff5a3b752b2" providerId="LiveId" clId="{79BBB094-05CF-431D-BD5B-18776BA720A2}" dt="2024-09-09T04:27:24.806" v="2489" actId="478"/>
          <ac:picMkLst>
            <pc:docMk/>
            <pc:sldMk cId="3376272495" sldId="1246"/>
            <ac:picMk id="6" creationId="{06DFA78D-91ED-F990-8769-825DA9D0A2D1}"/>
          </ac:picMkLst>
        </pc:picChg>
        <pc:picChg chg="del">
          <ac:chgData name="徐樹師. Isabelle" userId="4ea79ff5a3b752b2" providerId="LiveId" clId="{79BBB094-05CF-431D-BD5B-18776BA720A2}" dt="2024-09-09T04:30:05.930" v="2491" actId="478"/>
          <ac:picMkLst>
            <pc:docMk/>
            <pc:sldMk cId="3376272495" sldId="1246"/>
            <ac:picMk id="9" creationId="{70B235F3-0864-B0EB-21F7-F3488B320861}"/>
          </ac:picMkLst>
        </pc:picChg>
        <pc:picChg chg="add mod">
          <ac:chgData name="徐樹師. Isabelle" userId="4ea79ff5a3b752b2" providerId="LiveId" clId="{79BBB094-05CF-431D-BD5B-18776BA720A2}" dt="2024-09-09T19:30:39.400" v="3814" actId="1076"/>
          <ac:picMkLst>
            <pc:docMk/>
            <pc:sldMk cId="3376272495" sldId="1246"/>
            <ac:picMk id="15" creationId="{3EC1BCA1-9AE0-4CC5-9662-86BAC39FF57C}"/>
          </ac:picMkLst>
        </pc:picChg>
        <pc:picChg chg="add mod modCrop">
          <ac:chgData name="徐樹師. Isabelle" userId="4ea79ff5a3b752b2" providerId="LiveId" clId="{79BBB094-05CF-431D-BD5B-18776BA720A2}" dt="2024-09-09T17:41:26.334" v="3161" actId="14100"/>
          <ac:picMkLst>
            <pc:docMk/>
            <pc:sldMk cId="3376272495" sldId="1246"/>
            <ac:picMk id="16" creationId="{474BD9DF-02A9-09E9-69C7-17C7BAB355CC}"/>
          </ac:picMkLst>
        </pc:picChg>
      </pc:sldChg>
      <pc:sldChg chg="add del">
        <pc:chgData name="徐樹師. Isabelle" userId="4ea79ff5a3b752b2" providerId="LiveId" clId="{79BBB094-05CF-431D-BD5B-18776BA720A2}" dt="2024-09-09T04:35:31.837" v="2508" actId="47"/>
        <pc:sldMkLst>
          <pc:docMk/>
          <pc:sldMk cId="521968944" sldId="1247"/>
        </pc:sldMkLst>
      </pc:sldChg>
      <pc:sldChg chg="addSp delSp modSp add del mod ord delAnim modAnim">
        <pc:chgData name="徐樹師. Isabelle" userId="4ea79ff5a3b752b2" providerId="LiveId" clId="{79BBB094-05CF-431D-BD5B-18776BA720A2}" dt="2024-09-09T22:03:33.525" v="4925" actId="47"/>
        <pc:sldMkLst>
          <pc:docMk/>
          <pc:sldMk cId="2661843660" sldId="1247"/>
        </pc:sldMkLst>
        <pc:spChg chg="mod">
          <ac:chgData name="徐樹師. Isabelle" userId="4ea79ff5a3b752b2" providerId="LiveId" clId="{79BBB094-05CF-431D-BD5B-18776BA720A2}" dt="2024-09-09T19:32:04.029" v="3832" actId="1076"/>
          <ac:spMkLst>
            <pc:docMk/>
            <pc:sldMk cId="2661843660" sldId="1247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9T04:35:43.871" v="2513" actId="20577"/>
          <ac:spMkLst>
            <pc:docMk/>
            <pc:sldMk cId="2661843660" sldId="1247"/>
            <ac:spMk id="4" creationId="{5CA44C29-0285-A5DA-232C-57436C243D08}"/>
          </ac:spMkLst>
        </pc:spChg>
        <pc:spChg chg="del">
          <ac:chgData name="徐樹師. Isabelle" userId="4ea79ff5a3b752b2" providerId="LiveId" clId="{79BBB094-05CF-431D-BD5B-18776BA720A2}" dt="2024-09-09T04:39:44.063" v="2543" actId="478"/>
          <ac:spMkLst>
            <pc:docMk/>
            <pc:sldMk cId="2661843660" sldId="1247"/>
            <ac:spMk id="8" creationId="{9943744B-97DE-7D7F-2F1C-1398546EC097}"/>
          </ac:spMkLst>
        </pc:spChg>
        <pc:spChg chg="del">
          <ac:chgData name="徐樹師. Isabelle" userId="4ea79ff5a3b752b2" providerId="LiveId" clId="{79BBB094-05CF-431D-BD5B-18776BA720A2}" dt="2024-09-09T04:39:36.548" v="2541" actId="478"/>
          <ac:spMkLst>
            <pc:docMk/>
            <pc:sldMk cId="2661843660" sldId="1247"/>
            <ac:spMk id="10" creationId="{F0CBB0F5-6B06-6E58-C2E4-5F91B2E3BC11}"/>
          </ac:spMkLst>
        </pc:spChg>
        <pc:spChg chg="add mod">
          <ac:chgData name="徐樹師. Isabelle" userId="4ea79ff5a3b752b2" providerId="LiveId" clId="{79BBB094-05CF-431D-BD5B-18776BA720A2}" dt="2024-09-09T19:32:12.835" v="3835" actId="1076"/>
          <ac:spMkLst>
            <pc:docMk/>
            <pc:sldMk cId="2661843660" sldId="1247"/>
            <ac:spMk id="21" creationId="{43BD900A-3AFF-AB73-3AE3-119FB2E71849}"/>
          </ac:spMkLst>
        </pc:spChg>
        <pc:picChg chg="del">
          <ac:chgData name="徐樹師. Isabelle" userId="4ea79ff5a3b752b2" providerId="LiveId" clId="{79BBB094-05CF-431D-BD5B-18776BA720A2}" dt="2024-09-09T04:39:20.376" v="2536" actId="478"/>
          <ac:picMkLst>
            <pc:docMk/>
            <pc:sldMk cId="2661843660" sldId="1247"/>
            <ac:picMk id="2" creationId="{836A11CB-7A33-1C9C-F27F-ACC400DEFA06}"/>
          </ac:picMkLst>
        </pc:picChg>
        <pc:picChg chg="del">
          <ac:chgData name="徐樹師. Isabelle" userId="4ea79ff5a3b752b2" providerId="LiveId" clId="{79BBB094-05CF-431D-BD5B-18776BA720A2}" dt="2024-09-09T04:39:21.281" v="2537" actId="478"/>
          <ac:picMkLst>
            <pc:docMk/>
            <pc:sldMk cId="2661843660" sldId="1247"/>
            <ac:picMk id="5" creationId="{36A77E45-AA3F-9B4E-9A23-A9968D4A4A21}"/>
          </ac:picMkLst>
        </pc:picChg>
        <pc:picChg chg="add mod">
          <ac:chgData name="徐樹師. Isabelle" userId="4ea79ff5a3b752b2" providerId="LiveId" clId="{79BBB094-05CF-431D-BD5B-18776BA720A2}" dt="2024-09-09T19:30:58.052" v="3816" actId="1076"/>
          <ac:picMkLst>
            <pc:docMk/>
            <pc:sldMk cId="2661843660" sldId="1247"/>
            <ac:picMk id="5" creationId="{A0BED050-29D0-1383-517E-AC5DD1ECF5CA}"/>
          </ac:picMkLst>
        </pc:picChg>
        <pc:picChg chg="del">
          <ac:chgData name="徐樹師. Isabelle" userId="4ea79ff5a3b752b2" providerId="LiveId" clId="{79BBB094-05CF-431D-BD5B-18776BA720A2}" dt="2024-09-09T04:39:40.095" v="2542" actId="478"/>
          <ac:picMkLst>
            <pc:docMk/>
            <pc:sldMk cId="2661843660" sldId="1247"/>
            <ac:picMk id="6" creationId="{06DFA78D-91ED-F990-8769-825DA9D0A2D1}"/>
          </ac:picMkLst>
        </pc:picChg>
        <pc:picChg chg="add mod">
          <ac:chgData name="徐樹師. Isabelle" userId="4ea79ff5a3b752b2" providerId="LiveId" clId="{79BBB094-05CF-431D-BD5B-18776BA720A2}" dt="2024-09-09T19:31:47.940" v="3829" actId="1076"/>
          <ac:picMkLst>
            <pc:docMk/>
            <pc:sldMk cId="2661843660" sldId="1247"/>
            <ac:picMk id="8" creationId="{B6D1D4E2-42C9-C293-882E-19464AFCA8D8}"/>
          </ac:picMkLst>
        </pc:picChg>
        <pc:picChg chg="del">
          <ac:chgData name="徐樹師. Isabelle" userId="4ea79ff5a3b752b2" providerId="LiveId" clId="{79BBB094-05CF-431D-BD5B-18776BA720A2}" dt="2024-09-09T04:36:41.595" v="2528" actId="478"/>
          <ac:picMkLst>
            <pc:docMk/>
            <pc:sldMk cId="2661843660" sldId="1247"/>
            <ac:picMk id="9" creationId="{70B235F3-0864-B0EB-21F7-F3488B320861}"/>
          </ac:picMkLst>
        </pc:picChg>
        <pc:picChg chg="del mod">
          <ac:chgData name="徐樹師. Isabelle" userId="4ea79ff5a3b752b2" providerId="LiveId" clId="{79BBB094-05CF-431D-BD5B-18776BA720A2}" dt="2024-09-09T19:32:23.931" v="3838" actId="478"/>
          <ac:picMkLst>
            <pc:docMk/>
            <pc:sldMk cId="2661843660" sldId="1247"/>
            <ac:picMk id="12" creationId="{5425586F-4917-4A00-9473-C3349B8D04F5}"/>
          </ac:picMkLst>
        </pc:picChg>
        <pc:picChg chg="add mod">
          <ac:chgData name="徐樹師. Isabelle" userId="4ea79ff5a3b752b2" providerId="LiveId" clId="{79BBB094-05CF-431D-BD5B-18776BA720A2}" dt="2024-09-09T04:38:40.595" v="2531" actId="1076"/>
          <ac:picMkLst>
            <pc:docMk/>
            <pc:sldMk cId="2661843660" sldId="1247"/>
            <ac:picMk id="15" creationId="{CFA60FC3-8F11-65B0-5117-D784A8091717}"/>
          </ac:picMkLst>
        </pc:picChg>
        <pc:picChg chg="add mod modCrop">
          <ac:chgData name="徐樹師. Isabelle" userId="4ea79ff5a3b752b2" providerId="LiveId" clId="{79BBB094-05CF-431D-BD5B-18776BA720A2}" dt="2024-09-09T19:31:07.792" v="3818" actId="1076"/>
          <ac:picMkLst>
            <pc:docMk/>
            <pc:sldMk cId="2661843660" sldId="1247"/>
            <ac:picMk id="16" creationId="{9CAF9636-61D1-7F6A-A01C-A1B5398B94F5}"/>
          </ac:picMkLst>
        </pc:picChg>
        <pc:picChg chg="add mod">
          <ac:chgData name="徐樹師. Isabelle" userId="4ea79ff5a3b752b2" providerId="LiveId" clId="{79BBB094-05CF-431D-BD5B-18776BA720A2}" dt="2024-09-09T19:32:17.537" v="3837" actId="1076"/>
          <ac:picMkLst>
            <pc:docMk/>
            <pc:sldMk cId="2661843660" sldId="1247"/>
            <ac:picMk id="17" creationId="{2AAF580F-A42D-03ED-33DB-D73345D34567}"/>
          </ac:picMkLst>
        </pc:picChg>
        <pc:picChg chg="add del mod modCrop">
          <ac:chgData name="徐樹師. Isabelle" userId="4ea79ff5a3b752b2" providerId="LiveId" clId="{79BBB094-05CF-431D-BD5B-18776BA720A2}" dt="2024-09-09T04:44:03.298" v="2553" actId="478"/>
          <ac:picMkLst>
            <pc:docMk/>
            <pc:sldMk cId="2661843660" sldId="1247"/>
            <ac:picMk id="18" creationId="{CB34F26E-A90E-25FF-A910-AB09644A4913}"/>
          </ac:picMkLst>
        </pc:picChg>
        <pc:picChg chg="add mod modCrop">
          <ac:chgData name="徐樹師. Isabelle" userId="4ea79ff5a3b752b2" providerId="LiveId" clId="{79BBB094-05CF-431D-BD5B-18776BA720A2}" dt="2024-09-09T19:31:24.404" v="3823" actId="1076"/>
          <ac:picMkLst>
            <pc:docMk/>
            <pc:sldMk cId="2661843660" sldId="1247"/>
            <ac:picMk id="19" creationId="{94BC064A-93CC-05E9-C461-8376FD776D6E}"/>
          </ac:picMkLst>
        </pc:picChg>
        <pc:picChg chg="add mod">
          <ac:chgData name="徐樹師. Isabelle" userId="4ea79ff5a3b752b2" providerId="LiveId" clId="{79BBB094-05CF-431D-BD5B-18776BA720A2}" dt="2024-09-09T19:32:09.486" v="3834" actId="14100"/>
          <ac:picMkLst>
            <pc:docMk/>
            <pc:sldMk cId="2661843660" sldId="1247"/>
            <ac:picMk id="20" creationId="{C2485B97-F6BC-D162-65C9-F84AE08943E3}"/>
          </ac:picMkLst>
        </pc:picChg>
      </pc:sldChg>
      <pc:sldChg chg="addSp delSp modSp add del mod modAnim">
        <pc:chgData name="徐樹師. Isabelle" userId="4ea79ff5a3b752b2" providerId="LiveId" clId="{79BBB094-05CF-431D-BD5B-18776BA720A2}" dt="2024-09-09T22:03:44.265" v="4927" actId="47"/>
        <pc:sldMkLst>
          <pc:docMk/>
          <pc:sldMk cId="3345102893" sldId="1248"/>
        </pc:sldMkLst>
        <pc:spChg chg="mod">
          <ac:chgData name="徐樹師. Isabelle" userId="4ea79ff5a3b752b2" providerId="LiveId" clId="{79BBB094-05CF-431D-BD5B-18776BA720A2}" dt="2024-09-09T19:32:52.015" v="3844" actId="1076"/>
          <ac:spMkLst>
            <pc:docMk/>
            <pc:sldMk cId="3345102893" sldId="1248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9T04:50:07.382" v="2611" actId="20577"/>
          <ac:spMkLst>
            <pc:docMk/>
            <pc:sldMk cId="3345102893" sldId="1248"/>
            <ac:spMk id="4" creationId="{5CA44C29-0285-A5DA-232C-57436C243D08}"/>
          </ac:spMkLst>
        </pc:spChg>
        <pc:spChg chg="add mod">
          <ac:chgData name="徐樹師. Isabelle" userId="4ea79ff5a3b752b2" providerId="LiveId" clId="{79BBB094-05CF-431D-BD5B-18776BA720A2}" dt="2024-09-09T04:52:16.720" v="2665" actId="1076"/>
          <ac:spMkLst>
            <pc:docMk/>
            <pc:sldMk cId="3345102893" sldId="1248"/>
            <ac:spMk id="6" creationId="{00AE22FB-11A0-E5A3-1FE2-41A6926C9CD9}"/>
          </ac:spMkLst>
        </pc:spChg>
        <pc:picChg chg="add mod modCrop">
          <ac:chgData name="徐樹師. Isabelle" userId="4ea79ff5a3b752b2" providerId="LiveId" clId="{79BBB094-05CF-431D-BD5B-18776BA720A2}" dt="2024-09-09T19:32:42.327" v="3841" actId="1076"/>
          <ac:picMkLst>
            <pc:docMk/>
            <pc:sldMk cId="3345102893" sldId="1248"/>
            <ac:picMk id="2" creationId="{12DBF65D-70F2-5AC9-B1EC-71A90F36A309}"/>
          </ac:picMkLst>
        </pc:picChg>
        <pc:picChg chg="add mod modCrop">
          <ac:chgData name="徐樹師. Isabelle" userId="4ea79ff5a3b752b2" providerId="LiveId" clId="{79BBB094-05CF-431D-BD5B-18776BA720A2}" dt="2024-09-09T19:32:48.753" v="3843" actId="1076"/>
          <ac:picMkLst>
            <pc:docMk/>
            <pc:sldMk cId="3345102893" sldId="1248"/>
            <ac:picMk id="5" creationId="{4C9B4BA4-36AB-D6D4-5F61-787DC718C9EA}"/>
          </ac:picMkLst>
        </pc:picChg>
        <pc:picChg chg="add mod">
          <ac:chgData name="徐樹師. Isabelle" userId="4ea79ff5a3b752b2" providerId="LiveId" clId="{79BBB094-05CF-431D-BD5B-18776BA720A2}" dt="2024-09-09T19:32:53.512" v="3845" actId="1076"/>
          <ac:picMkLst>
            <pc:docMk/>
            <pc:sldMk cId="3345102893" sldId="1248"/>
            <ac:picMk id="8" creationId="{A1D88272-BA3E-8197-DE76-F0324262352A}"/>
          </ac:picMkLst>
        </pc:picChg>
        <pc:picChg chg="add mod">
          <ac:chgData name="徐樹師. Isabelle" userId="4ea79ff5a3b752b2" providerId="LiveId" clId="{79BBB094-05CF-431D-BD5B-18776BA720A2}" dt="2024-09-09T04:53:11.764" v="2675" actId="1076"/>
          <ac:picMkLst>
            <pc:docMk/>
            <pc:sldMk cId="3345102893" sldId="1248"/>
            <ac:picMk id="9" creationId="{C3129121-A44F-A21D-0AD7-99B08FC120BE}"/>
          </ac:picMkLst>
        </pc:picChg>
        <pc:picChg chg="del">
          <ac:chgData name="徐樹師. Isabelle" userId="4ea79ff5a3b752b2" providerId="LiveId" clId="{79BBB094-05CF-431D-BD5B-18776BA720A2}" dt="2024-09-09T17:45:00.549" v="3192" actId="478"/>
          <ac:picMkLst>
            <pc:docMk/>
            <pc:sldMk cId="3345102893" sldId="1248"/>
            <ac:picMk id="12" creationId="{5425586F-4917-4A00-9473-C3349B8D04F5}"/>
          </ac:picMkLst>
        </pc:picChg>
        <pc:picChg chg="add mod">
          <ac:chgData name="徐樹師. Isabelle" userId="4ea79ff5a3b752b2" providerId="LiveId" clId="{79BBB094-05CF-431D-BD5B-18776BA720A2}" dt="2024-09-09T19:32:59.603" v="3846" actId="1076"/>
          <ac:picMkLst>
            <pc:docMk/>
            <pc:sldMk cId="3345102893" sldId="1248"/>
            <ac:picMk id="15" creationId="{543D5599-572F-79E1-F175-18F165F259A5}"/>
          </ac:picMkLst>
        </pc:picChg>
        <pc:picChg chg="del">
          <ac:chgData name="徐樹師. Isabelle" userId="4ea79ff5a3b752b2" providerId="LiveId" clId="{79BBB094-05CF-431D-BD5B-18776BA720A2}" dt="2024-09-09T04:44:25.172" v="2558" actId="478"/>
          <ac:picMkLst>
            <pc:docMk/>
            <pc:sldMk cId="3345102893" sldId="1248"/>
            <ac:picMk id="16" creationId="{9CAF9636-61D1-7F6A-A01C-A1B5398B94F5}"/>
          </ac:picMkLst>
        </pc:picChg>
        <pc:picChg chg="del mod">
          <ac:chgData name="徐樹師. Isabelle" userId="4ea79ff5a3b752b2" providerId="LiveId" clId="{79BBB094-05CF-431D-BD5B-18776BA720A2}" dt="2024-09-09T04:52:54.335" v="2672" actId="478"/>
          <ac:picMkLst>
            <pc:docMk/>
            <pc:sldMk cId="3345102893" sldId="1248"/>
            <ac:picMk id="17" creationId="{2AAF580F-A42D-03ED-33DB-D73345D34567}"/>
          </ac:picMkLst>
        </pc:picChg>
        <pc:picChg chg="del">
          <ac:chgData name="徐樹師. Isabelle" userId="4ea79ff5a3b752b2" providerId="LiveId" clId="{79BBB094-05CF-431D-BD5B-18776BA720A2}" dt="2024-09-09T04:44:08.997" v="2554" actId="478"/>
          <ac:picMkLst>
            <pc:docMk/>
            <pc:sldMk cId="3345102893" sldId="1248"/>
            <ac:picMk id="18" creationId="{CB34F26E-A90E-25FF-A910-AB09644A4913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38.217" v="4926" actId="47"/>
        <pc:sldMkLst>
          <pc:docMk/>
          <pc:sldMk cId="4027118466" sldId="1249"/>
        </pc:sldMkLst>
        <pc:spChg chg="del">
          <ac:chgData name="徐樹師. Isabelle" userId="4ea79ff5a3b752b2" providerId="LiveId" clId="{79BBB094-05CF-431D-BD5B-18776BA720A2}" dt="2024-09-09T05:09:08.324" v="2701" actId="478"/>
          <ac:spMkLst>
            <pc:docMk/>
            <pc:sldMk cId="4027118466" sldId="1249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09T05:09:02.601" v="2698" actId="20577"/>
          <ac:spMkLst>
            <pc:docMk/>
            <pc:sldMk cId="4027118466" sldId="1249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09T19:33:12.389" v="3849" actId="1076"/>
          <ac:spMkLst>
            <pc:docMk/>
            <pc:sldMk cId="4027118466" sldId="1249"/>
            <ac:spMk id="6" creationId="{00AE22FB-11A0-E5A3-1FE2-41A6926C9CD9}"/>
          </ac:spMkLst>
        </pc:spChg>
        <pc:spChg chg="add mod">
          <ac:chgData name="徐樹師. Isabelle" userId="4ea79ff5a3b752b2" providerId="LiveId" clId="{79BBB094-05CF-431D-BD5B-18776BA720A2}" dt="2024-09-09T19:33:40.110" v="3858" actId="1076"/>
          <ac:spMkLst>
            <pc:docMk/>
            <pc:sldMk cId="4027118466" sldId="1249"/>
            <ac:spMk id="20" creationId="{10CC95B8-01C6-8706-70E8-9D66773D0F5F}"/>
          </ac:spMkLst>
        </pc:spChg>
        <pc:grpChg chg="mod">
          <ac:chgData name="徐樹師. Isabelle" userId="4ea79ff5a3b752b2" providerId="LiveId" clId="{79BBB094-05CF-431D-BD5B-18776BA720A2}" dt="2024-09-09T19:33:14.799" v="3850" actId="1076"/>
          <ac:grpSpMkLst>
            <pc:docMk/>
            <pc:sldMk cId="4027118466" sldId="1249"/>
            <ac:grpSpMk id="7" creationId="{EC508C4F-EB12-4B04-B838-D9740F67BB1C}"/>
          </ac:grpSpMkLst>
        </pc:grpChg>
        <pc:picChg chg="del">
          <ac:chgData name="徐樹師. Isabelle" userId="4ea79ff5a3b752b2" providerId="LiveId" clId="{79BBB094-05CF-431D-BD5B-18776BA720A2}" dt="2024-09-09T06:07:17.657" v="2723" actId="478"/>
          <ac:picMkLst>
            <pc:docMk/>
            <pc:sldMk cId="4027118466" sldId="1249"/>
            <ac:picMk id="2" creationId="{12DBF65D-70F2-5AC9-B1EC-71A90F36A309}"/>
          </ac:picMkLst>
        </pc:picChg>
        <pc:picChg chg="add mod">
          <ac:chgData name="徐樹師. Isabelle" userId="4ea79ff5a3b752b2" providerId="LiveId" clId="{79BBB094-05CF-431D-BD5B-18776BA720A2}" dt="2024-09-09T19:33:26.908" v="3854" actId="1076"/>
          <ac:picMkLst>
            <pc:docMk/>
            <pc:sldMk cId="4027118466" sldId="1249"/>
            <ac:picMk id="3" creationId="{2538676F-D948-5A5D-999B-083EB8230245}"/>
          </ac:picMkLst>
        </pc:picChg>
        <pc:picChg chg="del">
          <ac:chgData name="徐樹師. Isabelle" userId="4ea79ff5a3b752b2" providerId="LiveId" clId="{79BBB094-05CF-431D-BD5B-18776BA720A2}" dt="2024-09-09T05:09:05.491" v="2699" actId="478"/>
          <ac:picMkLst>
            <pc:docMk/>
            <pc:sldMk cId="4027118466" sldId="1249"/>
            <ac:picMk id="5" creationId="{4C9B4BA4-36AB-D6D4-5F61-787DC718C9EA}"/>
          </ac:picMkLst>
        </pc:picChg>
        <pc:picChg chg="del">
          <ac:chgData name="徐樹師. Isabelle" userId="4ea79ff5a3b752b2" providerId="LiveId" clId="{79BBB094-05CF-431D-BD5B-18776BA720A2}" dt="2024-09-09T05:09:06.643" v="2700" actId="478"/>
          <ac:picMkLst>
            <pc:docMk/>
            <pc:sldMk cId="4027118466" sldId="1249"/>
            <ac:picMk id="8" creationId="{A1D88272-BA3E-8197-DE76-F0324262352A}"/>
          </ac:picMkLst>
        </pc:picChg>
        <pc:picChg chg="add mod">
          <ac:chgData name="徐樹師. Isabelle" userId="4ea79ff5a3b752b2" providerId="LiveId" clId="{79BBB094-05CF-431D-BD5B-18776BA720A2}" dt="2024-09-09T19:33:45.005" v="3859" actId="1076"/>
          <ac:picMkLst>
            <pc:docMk/>
            <pc:sldMk cId="4027118466" sldId="1249"/>
            <ac:picMk id="8" creationId="{A95BF1D3-1A80-140A-68AE-A8C3271FFC3F}"/>
          </ac:picMkLst>
        </pc:picChg>
        <pc:picChg chg="del mod">
          <ac:chgData name="徐樹師. Isabelle" userId="4ea79ff5a3b752b2" providerId="LiveId" clId="{79BBB094-05CF-431D-BD5B-18776BA720A2}" dt="2024-09-09T05:59:45.594" v="2715" actId="478"/>
          <ac:picMkLst>
            <pc:docMk/>
            <pc:sldMk cId="4027118466" sldId="1249"/>
            <ac:picMk id="9" creationId="{C3129121-A44F-A21D-0AD7-99B08FC120BE}"/>
          </ac:picMkLst>
        </pc:picChg>
        <pc:picChg chg="add mod">
          <ac:chgData name="徐樹師. Isabelle" userId="4ea79ff5a3b752b2" providerId="LiveId" clId="{79BBB094-05CF-431D-BD5B-18776BA720A2}" dt="2024-09-09T04:57:30.808" v="2691" actId="1076"/>
          <ac:picMkLst>
            <pc:docMk/>
            <pc:sldMk cId="4027118466" sldId="1249"/>
            <ac:picMk id="10" creationId="{B0CF1105-3E95-6B80-46CD-D0255082D03C}"/>
          </ac:picMkLst>
        </pc:picChg>
        <pc:picChg chg="del">
          <ac:chgData name="徐樹師. Isabelle" userId="4ea79ff5a3b752b2" providerId="LiveId" clId="{79BBB094-05CF-431D-BD5B-18776BA720A2}" dt="2024-09-09T04:57:33.976" v="2692" actId="478"/>
          <ac:picMkLst>
            <pc:docMk/>
            <pc:sldMk cId="4027118466" sldId="1249"/>
            <ac:picMk id="12" creationId="{5425586F-4917-4A00-9473-C3349B8D04F5}"/>
          </ac:picMkLst>
        </pc:picChg>
        <pc:picChg chg="del">
          <ac:chgData name="徐樹師. Isabelle" userId="4ea79ff5a3b752b2" providerId="LiveId" clId="{79BBB094-05CF-431D-BD5B-18776BA720A2}" dt="2024-09-09T04:57:22.800" v="2689" actId="478"/>
          <ac:picMkLst>
            <pc:docMk/>
            <pc:sldMk cId="4027118466" sldId="1249"/>
            <ac:picMk id="14" creationId="{00000000-0000-0000-0000-000000000000}"/>
          </ac:picMkLst>
        </pc:picChg>
        <pc:picChg chg="add del mod">
          <ac:chgData name="徐樹師. Isabelle" userId="4ea79ff5a3b752b2" providerId="LiveId" clId="{79BBB094-05CF-431D-BD5B-18776BA720A2}" dt="2024-09-09T17:47:14.523" v="3222" actId="478"/>
          <ac:picMkLst>
            <pc:docMk/>
            <pc:sldMk cId="4027118466" sldId="1249"/>
            <ac:picMk id="15" creationId="{09324B2B-FE56-2FE8-4FE3-625894070E52}"/>
          </ac:picMkLst>
        </pc:picChg>
        <pc:picChg chg="add">
          <ac:chgData name="徐樹師. Isabelle" userId="4ea79ff5a3b752b2" providerId="LiveId" clId="{79BBB094-05CF-431D-BD5B-18776BA720A2}" dt="2024-09-09T05:59:54.087" v="2716"/>
          <ac:picMkLst>
            <pc:docMk/>
            <pc:sldMk cId="4027118466" sldId="1249"/>
            <ac:picMk id="16" creationId="{D47C43DD-006B-A817-4604-7A3682CEB4AE}"/>
          </ac:picMkLst>
        </pc:picChg>
        <pc:picChg chg="add mod">
          <ac:chgData name="徐樹師. Isabelle" userId="4ea79ff5a3b752b2" providerId="LiveId" clId="{79BBB094-05CF-431D-BD5B-18776BA720A2}" dt="2024-09-09T19:33:24.320" v="3853" actId="1076"/>
          <ac:picMkLst>
            <pc:docMk/>
            <pc:sldMk cId="4027118466" sldId="1249"/>
            <ac:picMk id="17" creationId="{E69B862E-9E35-63C4-DA36-F315950BE850}"/>
          </ac:picMkLst>
        </pc:picChg>
        <pc:picChg chg="add mod modCrop">
          <ac:chgData name="徐樹師. Isabelle" userId="4ea79ff5a3b752b2" providerId="LiveId" clId="{79BBB094-05CF-431D-BD5B-18776BA720A2}" dt="2024-09-09T19:33:22.750" v="3852" actId="1076"/>
          <ac:picMkLst>
            <pc:docMk/>
            <pc:sldMk cId="4027118466" sldId="1249"/>
            <ac:picMk id="18" creationId="{666DC3E8-98CE-7581-DA3A-83D284637FB6}"/>
          </ac:picMkLst>
        </pc:picChg>
        <pc:picChg chg="add mod modCrop">
          <ac:chgData name="徐樹師. Isabelle" userId="4ea79ff5a3b752b2" providerId="LiveId" clId="{79BBB094-05CF-431D-BD5B-18776BA720A2}" dt="2024-09-09T19:33:47.748" v="3860" actId="1076"/>
          <ac:picMkLst>
            <pc:docMk/>
            <pc:sldMk cId="4027118466" sldId="1249"/>
            <ac:picMk id="19" creationId="{96327164-E956-E139-4A94-46089EDD4E60}"/>
          </ac:picMkLst>
        </pc:picChg>
        <pc:picChg chg="add mod">
          <ac:chgData name="徐樹師. Isabelle" userId="4ea79ff5a3b752b2" providerId="LiveId" clId="{79BBB094-05CF-431D-BD5B-18776BA720A2}" dt="2024-09-09T19:33:34.482" v="3857" actId="1076"/>
          <ac:picMkLst>
            <pc:docMk/>
            <pc:sldMk cId="4027118466" sldId="1249"/>
            <ac:picMk id="21" creationId="{A10FBE20-880D-0E58-0F1A-432BFBF73E50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38.217" v="4926" actId="47"/>
        <pc:sldMkLst>
          <pc:docMk/>
          <pc:sldMk cId="1318224350" sldId="1250"/>
        </pc:sldMkLst>
        <pc:spChg chg="mod">
          <ac:chgData name="徐樹師. Isabelle" userId="4ea79ff5a3b752b2" providerId="LiveId" clId="{79BBB094-05CF-431D-BD5B-18776BA720A2}" dt="2024-09-09T06:16:00.145" v="2782" actId="20577"/>
          <ac:spMkLst>
            <pc:docMk/>
            <pc:sldMk cId="1318224350" sldId="1250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09T19:38:29.386" v="3912" actId="1076"/>
          <ac:spMkLst>
            <pc:docMk/>
            <pc:sldMk cId="1318224350" sldId="1250"/>
            <ac:spMk id="6" creationId="{00AE22FB-11A0-E5A3-1FE2-41A6926C9CD9}"/>
          </ac:spMkLst>
        </pc:spChg>
        <pc:spChg chg="add mod">
          <ac:chgData name="徐樹師. Isabelle" userId="4ea79ff5a3b752b2" providerId="LiveId" clId="{79BBB094-05CF-431D-BD5B-18776BA720A2}" dt="2024-09-09T19:39:36.243" v="3925" actId="1076"/>
          <ac:spMkLst>
            <pc:docMk/>
            <pc:sldMk cId="1318224350" sldId="1250"/>
            <ac:spMk id="12" creationId="{0BFC5058-7D69-82EF-E65F-9E9318B0F1AA}"/>
          </ac:spMkLst>
        </pc:spChg>
        <pc:spChg chg="mod">
          <ac:chgData name="徐樹師. Isabelle" userId="4ea79ff5a3b752b2" providerId="LiveId" clId="{79BBB094-05CF-431D-BD5B-18776BA720A2}" dt="2024-09-09T19:39:17.576" v="3922" actId="1076"/>
          <ac:spMkLst>
            <pc:docMk/>
            <pc:sldMk cId="1318224350" sldId="1250"/>
            <ac:spMk id="20" creationId="{10CC95B8-01C6-8706-70E8-9D66773D0F5F}"/>
          </ac:spMkLst>
        </pc:spChg>
        <pc:picChg chg="add mod">
          <ac:chgData name="徐樹師. Isabelle" userId="4ea79ff5a3b752b2" providerId="LiveId" clId="{79BBB094-05CF-431D-BD5B-18776BA720A2}" dt="2024-09-09T19:38:21.913" v="3911" actId="1076"/>
          <ac:picMkLst>
            <pc:docMk/>
            <pc:sldMk cId="1318224350" sldId="1250"/>
            <ac:picMk id="2" creationId="{7E00C6D8-4A55-1178-8FB3-9FBF4CA5DEEA}"/>
          </ac:picMkLst>
        </pc:picChg>
        <pc:picChg chg="add mod modCrop">
          <ac:chgData name="徐樹師. Isabelle" userId="4ea79ff5a3b752b2" providerId="LiveId" clId="{79BBB094-05CF-431D-BD5B-18776BA720A2}" dt="2024-09-09T19:38:20.266" v="3910" actId="1076"/>
          <ac:picMkLst>
            <pc:docMk/>
            <pc:sldMk cId="1318224350" sldId="1250"/>
            <ac:picMk id="3" creationId="{9690629D-14BF-3484-0E93-6CDC48CB6168}"/>
          </ac:picMkLst>
        </pc:picChg>
        <pc:picChg chg="add mod">
          <ac:chgData name="徐樹師. Isabelle" userId="4ea79ff5a3b752b2" providerId="LiveId" clId="{79BBB094-05CF-431D-BD5B-18776BA720A2}" dt="2024-09-09T19:39:59.225" v="3928" actId="14100"/>
          <ac:picMkLst>
            <pc:docMk/>
            <pc:sldMk cId="1318224350" sldId="1250"/>
            <ac:picMk id="5" creationId="{B19D5A51-8533-4846-EA9B-8E6926EED3B9}"/>
          </ac:picMkLst>
        </pc:picChg>
        <pc:picChg chg="add mod modCrop">
          <ac:chgData name="徐樹師. Isabelle" userId="4ea79ff5a3b752b2" providerId="LiveId" clId="{79BBB094-05CF-431D-BD5B-18776BA720A2}" dt="2024-09-09T19:39:21.609" v="3923" actId="1076"/>
          <ac:picMkLst>
            <pc:docMk/>
            <pc:sldMk cId="1318224350" sldId="1250"/>
            <ac:picMk id="8" creationId="{8B743D2F-3169-6DE8-9D22-F9C4E187D0EE}"/>
          </ac:picMkLst>
        </pc:picChg>
        <pc:picChg chg="add mod">
          <ac:chgData name="徐樹師. Isabelle" userId="4ea79ff5a3b752b2" providerId="LiveId" clId="{79BBB094-05CF-431D-BD5B-18776BA720A2}" dt="2024-09-09T19:37:09.948" v="3904" actId="1076"/>
          <ac:picMkLst>
            <pc:docMk/>
            <pc:sldMk cId="1318224350" sldId="1250"/>
            <ac:picMk id="9" creationId="{70918927-B7B9-97E4-6F7C-A35A846E31B0}"/>
          </ac:picMkLst>
        </pc:picChg>
        <pc:picChg chg="mod">
          <ac:chgData name="徐樹師. Isabelle" userId="4ea79ff5a3b752b2" providerId="LiveId" clId="{79BBB094-05CF-431D-BD5B-18776BA720A2}" dt="2024-09-09T17:48:20.786" v="3228" actId="14100"/>
          <ac:picMkLst>
            <pc:docMk/>
            <pc:sldMk cId="1318224350" sldId="1250"/>
            <ac:picMk id="10" creationId="{B0CF1105-3E95-6B80-46CD-D0255082D03C}"/>
          </ac:picMkLst>
        </pc:picChg>
        <pc:picChg chg="del">
          <ac:chgData name="徐樹師. Isabelle" userId="4ea79ff5a3b752b2" providerId="LiveId" clId="{79BBB094-05CF-431D-BD5B-18776BA720A2}" dt="2024-09-09T17:49:39.965" v="3245" actId="478"/>
          <ac:picMkLst>
            <pc:docMk/>
            <pc:sldMk cId="1318224350" sldId="1250"/>
            <ac:picMk id="15" creationId="{09324B2B-FE56-2FE8-4FE3-625894070E52}"/>
          </ac:picMkLst>
        </pc:picChg>
        <pc:picChg chg="add mod">
          <ac:chgData name="徐樹師. Isabelle" userId="4ea79ff5a3b752b2" providerId="LiveId" clId="{79BBB094-05CF-431D-BD5B-18776BA720A2}" dt="2024-09-09T19:38:49.553" v="3916" actId="1076"/>
          <ac:picMkLst>
            <pc:docMk/>
            <pc:sldMk cId="1318224350" sldId="1250"/>
            <ac:picMk id="16" creationId="{9633B47A-B4A6-D8BB-45D6-39E4EF85401A}"/>
          </ac:picMkLst>
        </pc:picChg>
        <pc:picChg chg="del">
          <ac:chgData name="徐樹師. Isabelle" userId="4ea79ff5a3b752b2" providerId="LiveId" clId="{79BBB094-05CF-431D-BD5B-18776BA720A2}" dt="2024-09-09T06:16:46.829" v="2794" actId="478"/>
          <ac:picMkLst>
            <pc:docMk/>
            <pc:sldMk cId="1318224350" sldId="1250"/>
            <ac:picMk id="17" creationId="{E69B862E-9E35-63C4-DA36-F315950BE850}"/>
          </ac:picMkLst>
        </pc:picChg>
        <pc:picChg chg="del">
          <ac:chgData name="徐樹師. Isabelle" userId="4ea79ff5a3b752b2" providerId="LiveId" clId="{79BBB094-05CF-431D-BD5B-18776BA720A2}" dt="2024-09-09T06:17:42.501" v="2799" actId="478"/>
          <ac:picMkLst>
            <pc:docMk/>
            <pc:sldMk cId="1318224350" sldId="1250"/>
            <ac:picMk id="18" creationId="{666DC3E8-98CE-7581-DA3A-83D284637FB6}"/>
          </ac:picMkLst>
        </pc:picChg>
        <pc:picChg chg="add mod">
          <ac:chgData name="徐樹師. Isabelle" userId="4ea79ff5a3b752b2" providerId="LiveId" clId="{79BBB094-05CF-431D-BD5B-18776BA720A2}" dt="2024-09-09T19:39:24.178" v="3924" actId="1076"/>
          <ac:picMkLst>
            <pc:docMk/>
            <pc:sldMk cId="1318224350" sldId="1250"/>
            <ac:picMk id="18" creationId="{F9133D2D-86EF-8C01-C1B6-C71A6A8A81E4}"/>
          </ac:picMkLst>
        </pc:picChg>
        <pc:picChg chg="add mod">
          <ac:chgData name="徐樹師. Isabelle" userId="4ea79ff5a3b752b2" providerId="LiveId" clId="{79BBB094-05CF-431D-BD5B-18776BA720A2}" dt="2024-09-09T19:39:48.735" v="3927" actId="1076"/>
          <ac:picMkLst>
            <pc:docMk/>
            <pc:sldMk cId="1318224350" sldId="1250"/>
            <ac:picMk id="19" creationId="{1424BE06-8C80-2DFF-BF07-4731BAB30BEB}"/>
          </ac:picMkLst>
        </pc:picChg>
        <pc:picChg chg="del">
          <ac:chgData name="徐樹師. Isabelle" userId="4ea79ff5a3b752b2" providerId="LiveId" clId="{79BBB094-05CF-431D-BD5B-18776BA720A2}" dt="2024-09-09T06:19:40.915" v="2820" actId="478"/>
          <ac:picMkLst>
            <pc:docMk/>
            <pc:sldMk cId="1318224350" sldId="1250"/>
            <ac:picMk id="19" creationId="{96327164-E956-E139-4A94-46089EDD4E60}"/>
          </ac:picMkLst>
        </pc:picChg>
        <pc:picChg chg="del">
          <ac:chgData name="徐樹師. Isabelle" userId="4ea79ff5a3b752b2" providerId="LiveId" clId="{79BBB094-05CF-431D-BD5B-18776BA720A2}" dt="2024-09-09T06:18:46.500" v="2816" actId="478"/>
          <ac:picMkLst>
            <pc:docMk/>
            <pc:sldMk cId="1318224350" sldId="1250"/>
            <ac:picMk id="21" creationId="{A10FBE20-880D-0E58-0F1A-432BFBF73E50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38.217" v="4926" actId="47"/>
        <pc:sldMkLst>
          <pc:docMk/>
          <pc:sldMk cId="2135594599" sldId="1251"/>
        </pc:sldMkLst>
        <pc:spChg chg="mod">
          <ac:chgData name="徐樹師. Isabelle" userId="4ea79ff5a3b752b2" providerId="LiveId" clId="{79BBB094-05CF-431D-BD5B-18776BA720A2}" dt="2024-09-09T06:26:06.988" v="2881" actId="20577"/>
          <ac:spMkLst>
            <pc:docMk/>
            <pc:sldMk cId="2135594599" sldId="1251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09T19:40:13.420" v="3932" actId="1076"/>
          <ac:spMkLst>
            <pc:docMk/>
            <pc:sldMk cId="2135594599" sldId="1251"/>
            <ac:spMk id="6" creationId="{00AE22FB-11A0-E5A3-1FE2-41A6926C9CD9}"/>
          </ac:spMkLst>
        </pc:spChg>
        <pc:spChg chg="del">
          <ac:chgData name="徐樹師. Isabelle" userId="4ea79ff5a3b752b2" providerId="LiveId" clId="{79BBB094-05CF-431D-BD5B-18776BA720A2}" dt="2024-09-09T06:26:17.257" v="2886" actId="478"/>
          <ac:spMkLst>
            <pc:docMk/>
            <pc:sldMk cId="2135594599" sldId="1251"/>
            <ac:spMk id="12" creationId="{0BFC5058-7D69-82EF-E65F-9E9318B0F1AA}"/>
          </ac:spMkLst>
        </pc:spChg>
        <pc:spChg chg="del">
          <ac:chgData name="徐樹師. Isabelle" userId="4ea79ff5a3b752b2" providerId="LiveId" clId="{79BBB094-05CF-431D-BD5B-18776BA720A2}" dt="2024-09-09T06:26:14.276" v="2884" actId="478"/>
          <ac:spMkLst>
            <pc:docMk/>
            <pc:sldMk cId="2135594599" sldId="1251"/>
            <ac:spMk id="20" creationId="{10CC95B8-01C6-8706-70E8-9D66773D0F5F}"/>
          </ac:spMkLst>
        </pc:spChg>
        <pc:picChg chg="del">
          <ac:chgData name="徐樹師. Isabelle" userId="4ea79ff5a3b752b2" providerId="LiveId" clId="{79BBB094-05CF-431D-BD5B-18776BA720A2}" dt="2024-09-09T06:26:54.865" v="2904" actId="478"/>
          <ac:picMkLst>
            <pc:docMk/>
            <pc:sldMk cId="2135594599" sldId="1251"/>
            <ac:picMk id="2" creationId="{7E00C6D8-4A55-1178-8FB3-9FBF4CA5DEEA}"/>
          </ac:picMkLst>
        </pc:picChg>
        <pc:picChg chg="del">
          <ac:chgData name="徐樹師. Isabelle" userId="4ea79ff5a3b752b2" providerId="LiveId" clId="{79BBB094-05CF-431D-BD5B-18776BA720A2}" dt="2024-09-09T06:26:47.415" v="2903" actId="478"/>
          <ac:picMkLst>
            <pc:docMk/>
            <pc:sldMk cId="2135594599" sldId="1251"/>
            <ac:picMk id="3" creationId="{9690629D-14BF-3484-0E93-6CDC48CB6168}"/>
          </ac:picMkLst>
        </pc:picChg>
        <pc:picChg chg="add mod">
          <ac:chgData name="徐樹師. Isabelle" userId="4ea79ff5a3b752b2" providerId="LiveId" clId="{79BBB094-05CF-431D-BD5B-18776BA720A2}" dt="2024-09-09T17:51:21.811" v="3264" actId="1076"/>
          <ac:picMkLst>
            <pc:docMk/>
            <pc:sldMk cId="2135594599" sldId="1251"/>
            <ac:picMk id="3" creationId="{C3D0B896-F3C6-76DA-ADDA-D982D8EB9E4F}"/>
          </ac:picMkLst>
        </pc:picChg>
        <pc:picChg chg="del">
          <ac:chgData name="徐樹師. Isabelle" userId="4ea79ff5a3b752b2" providerId="LiveId" clId="{79BBB094-05CF-431D-BD5B-18776BA720A2}" dt="2024-09-09T06:26:11.811" v="2883" actId="478"/>
          <ac:picMkLst>
            <pc:docMk/>
            <pc:sldMk cId="2135594599" sldId="1251"/>
            <ac:picMk id="5" creationId="{B19D5A51-8533-4846-EA9B-8E6926EED3B9}"/>
          </ac:picMkLst>
        </pc:picChg>
        <pc:picChg chg="del">
          <ac:chgData name="徐樹師. Isabelle" userId="4ea79ff5a3b752b2" providerId="LiveId" clId="{79BBB094-05CF-431D-BD5B-18776BA720A2}" dt="2024-09-09T06:26:10.677" v="2882" actId="478"/>
          <ac:picMkLst>
            <pc:docMk/>
            <pc:sldMk cId="2135594599" sldId="1251"/>
            <ac:picMk id="8" creationId="{8B743D2F-3169-6DE8-9D22-F9C4E187D0EE}"/>
          </ac:picMkLst>
        </pc:picChg>
        <pc:picChg chg="del">
          <ac:chgData name="徐樹師. Isabelle" userId="4ea79ff5a3b752b2" providerId="LiveId" clId="{79BBB094-05CF-431D-BD5B-18776BA720A2}" dt="2024-09-09T06:26:15.210" v="2885" actId="478"/>
          <ac:picMkLst>
            <pc:docMk/>
            <pc:sldMk cId="2135594599" sldId="1251"/>
            <ac:picMk id="9" creationId="{70918927-B7B9-97E4-6F7C-A35A846E31B0}"/>
          </ac:picMkLst>
        </pc:picChg>
        <pc:picChg chg="add mod">
          <ac:chgData name="徐樹師. Isabelle" userId="4ea79ff5a3b752b2" providerId="LiveId" clId="{79BBB094-05CF-431D-BD5B-18776BA720A2}" dt="2024-09-09T19:40:09.933" v="3930" actId="1076"/>
          <ac:picMkLst>
            <pc:docMk/>
            <pc:sldMk cId="2135594599" sldId="1251"/>
            <ac:picMk id="14" creationId="{E0454872-C5B7-1F52-9F81-8697D1126A6B}"/>
          </ac:picMkLst>
        </pc:picChg>
        <pc:picChg chg="add mod modCrop">
          <ac:chgData name="徐樹師. Isabelle" userId="4ea79ff5a3b752b2" providerId="LiveId" clId="{79BBB094-05CF-431D-BD5B-18776BA720A2}" dt="2024-09-09T19:40:08.581" v="3929" actId="1076"/>
          <ac:picMkLst>
            <pc:docMk/>
            <pc:sldMk cId="2135594599" sldId="1251"/>
            <ac:picMk id="16" creationId="{2CFD911C-5B48-C161-CECD-280F8656C106}"/>
          </ac:picMkLst>
        </pc:picChg>
        <pc:picChg chg="add mod modCrop">
          <ac:chgData name="徐樹師. Isabelle" userId="4ea79ff5a3b752b2" providerId="LiveId" clId="{79BBB094-05CF-431D-BD5B-18776BA720A2}" dt="2024-09-09T19:40:11.193" v="3931" actId="1076"/>
          <ac:picMkLst>
            <pc:docMk/>
            <pc:sldMk cId="2135594599" sldId="1251"/>
            <ac:picMk id="17" creationId="{2A72F3F0-54CA-09A9-B0C2-8A81F4A14CCC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38.217" v="4926" actId="47"/>
        <pc:sldMkLst>
          <pc:docMk/>
          <pc:sldMk cId="1429987988" sldId="1252"/>
        </pc:sldMkLst>
        <pc:spChg chg="mod">
          <ac:chgData name="徐樹師. Isabelle" userId="4ea79ff5a3b752b2" providerId="LiveId" clId="{79BBB094-05CF-431D-BD5B-18776BA720A2}" dt="2024-09-09T07:08:48.695" v="2958" actId="20577"/>
          <ac:spMkLst>
            <pc:docMk/>
            <pc:sldMk cId="1429987988" sldId="1252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09T17:53:08.020" v="3283"/>
          <ac:spMkLst>
            <pc:docMk/>
            <pc:sldMk cId="1429987988" sldId="1252"/>
            <ac:spMk id="6" creationId="{00AE22FB-11A0-E5A3-1FE2-41A6926C9CD9}"/>
          </ac:spMkLst>
        </pc:spChg>
        <pc:spChg chg="add del">
          <ac:chgData name="徐樹師. Isabelle" userId="4ea79ff5a3b752b2" providerId="LiveId" clId="{79BBB094-05CF-431D-BD5B-18776BA720A2}" dt="2024-09-09T17:54:26.947" v="3298" actId="22"/>
          <ac:spMkLst>
            <pc:docMk/>
            <pc:sldMk cId="1429987988" sldId="1252"/>
            <ac:spMk id="9" creationId="{13723767-8587-6398-D359-21D726DD8672}"/>
          </ac:spMkLst>
        </pc:spChg>
        <pc:spChg chg="add mod">
          <ac:chgData name="徐樹師. Isabelle" userId="4ea79ff5a3b752b2" providerId="LiveId" clId="{79BBB094-05CF-431D-BD5B-18776BA720A2}" dt="2024-09-09T17:55:14.153" v="3313" actId="1076"/>
          <ac:spMkLst>
            <pc:docMk/>
            <pc:sldMk cId="1429987988" sldId="1252"/>
            <ac:spMk id="12" creationId="{0B5B5E28-3D87-C615-6B96-BC3931F38C55}"/>
          </ac:spMkLst>
        </pc:spChg>
        <pc:picChg chg="add mod">
          <ac:chgData name="徐樹師. Isabelle" userId="4ea79ff5a3b752b2" providerId="LiveId" clId="{79BBB094-05CF-431D-BD5B-18776BA720A2}" dt="2024-09-09T17:53:57.537" v="3293" actId="1076"/>
          <ac:picMkLst>
            <pc:docMk/>
            <pc:sldMk cId="1429987988" sldId="1252"/>
            <ac:picMk id="2" creationId="{EE854B77-F238-9D3D-3B5B-C06EA0CED048}"/>
          </ac:picMkLst>
        </pc:picChg>
        <pc:picChg chg="add mod">
          <ac:chgData name="徐樹師. Isabelle" userId="4ea79ff5a3b752b2" providerId="LiveId" clId="{79BBB094-05CF-431D-BD5B-18776BA720A2}" dt="2024-09-09T17:53:55.596" v="3292" actId="1076"/>
          <ac:picMkLst>
            <pc:docMk/>
            <pc:sldMk cId="1429987988" sldId="1252"/>
            <ac:picMk id="3" creationId="{86DF93C8-A993-04D4-55BC-ACE79E22CFD7}"/>
          </ac:picMkLst>
        </pc:picChg>
        <pc:picChg chg="add mod">
          <ac:chgData name="徐樹師. Isabelle" userId="4ea79ff5a3b752b2" providerId="LiveId" clId="{79BBB094-05CF-431D-BD5B-18776BA720A2}" dt="2024-09-09T17:54:16.499" v="3296" actId="1076"/>
          <ac:picMkLst>
            <pc:docMk/>
            <pc:sldMk cId="1429987988" sldId="1252"/>
            <ac:picMk id="5" creationId="{1D6210DA-A236-2C92-ECB7-50C7692C296B}"/>
          </ac:picMkLst>
        </pc:picChg>
        <pc:picChg chg="del">
          <ac:chgData name="徐樹師. Isabelle" userId="4ea79ff5a3b752b2" providerId="LiveId" clId="{79BBB094-05CF-431D-BD5B-18776BA720A2}" dt="2024-09-09T17:53:29.778" v="3284" actId="478"/>
          <ac:picMkLst>
            <pc:docMk/>
            <pc:sldMk cId="1429987988" sldId="1252"/>
            <ac:picMk id="14" creationId="{E0454872-C5B7-1F52-9F81-8697D1126A6B}"/>
          </ac:picMkLst>
        </pc:picChg>
        <pc:picChg chg="del">
          <ac:chgData name="徐樹師. Isabelle" userId="4ea79ff5a3b752b2" providerId="LiveId" clId="{79BBB094-05CF-431D-BD5B-18776BA720A2}" dt="2024-09-09T07:08:37.833" v="2955" actId="478"/>
          <ac:picMkLst>
            <pc:docMk/>
            <pc:sldMk cId="1429987988" sldId="1252"/>
            <ac:picMk id="16" creationId="{2CFD911C-5B48-C161-CECD-280F8656C106}"/>
          </ac:picMkLst>
        </pc:picChg>
        <pc:picChg chg="add mod modCrop">
          <ac:chgData name="徐樹師. Isabelle" userId="4ea79ff5a3b752b2" providerId="LiveId" clId="{79BBB094-05CF-431D-BD5B-18776BA720A2}" dt="2024-09-09T17:56:14.575" v="3320" actId="1076"/>
          <ac:picMkLst>
            <pc:docMk/>
            <pc:sldMk cId="1429987988" sldId="1252"/>
            <ac:picMk id="16" creationId="{7E760B68-C216-513E-0CA5-99F0A869C5B8}"/>
          </ac:picMkLst>
        </pc:picChg>
        <pc:picChg chg="del">
          <ac:chgData name="徐樹師. Isabelle" userId="4ea79ff5a3b752b2" providerId="LiveId" clId="{79BBB094-05CF-431D-BD5B-18776BA720A2}" dt="2024-09-09T07:08:41.250" v="2956" actId="478"/>
          <ac:picMkLst>
            <pc:docMk/>
            <pc:sldMk cId="1429987988" sldId="1252"/>
            <ac:picMk id="17" creationId="{2A72F3F0-54CA-09A9-B0C2-8A81F4A14CCC}"/>
          </ac:picMkLst>
        </pc:picChg>
        <pc:picChg chg="add mod">
          <ac:chgData name="徐樹師. Isabelle" userId="4ea79ff5a3b752b2" providerId="LiveId" clId="{79BBB094-05CF-431D-BD5B-18776BA720A2}" dt="2024-09-09T17:56:46.185" v="3323" actId="1076"/>
          <ac:picMkLst>
            <pc:docMk/>
            <pc:sldMk cId="1429987988" sldId="1252"/>
            <ac:picMk id="18" creationId="{91BD8760-9A41-A85D-17BD-97AE64490914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44.265" v="4927" actId="47"/>
        <pc:sldMkLst>
          <pc:docMk/>
          <pc:sldMk cId="3990782263" sldId="1253"/>
        </pc:sldMkLst>
        <pc:spChg chg="mod">
          <ac:chgData name="徐樹師. Isabelle" userId="4ea79ff5a3b752b2" providerId="LiveId" clId="{79BBB094-05CF-431D-BD5B-18776BA720A2}" dt="2024-09-09T17:57:44.878" v="3332" actId="20577"/>
          <ac:spMkLst>
            <pc:docMk/>
            <pc:sldMk cId="3990782263" sldId="1253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09T19:40:34.529" v="3938" actId="14100"/>
          <ac:spMkLst>
            <pc:docMk/>
            <pc:sldMk cId="3990782263" sldId="1253"/>
            <ac:spMk id="6" creationId="{00AE22FB-11A0-E5A3-1FE2-41A6926C9CD9}"/>
          </ac:spMkLst>
        </pc:spChg>
        <pc:spChg chg="del">
          <ac:chgData name="徐樹師. Isabelle" userId="4ea79ff5a3b752b2" providerId="LiveId" clId="{79BBB094-05CF-431D-BD5B-18776BA720A2}" dt="2024-09-09T17:58:52.462" v="3345" actId="478"/>
          <ac:spMkLst>
            <pc:docMk/>
            <pc:sldMk cId="3990782263" sldId="1253"/>
            <ac:spMk id="12" creationId="{0B5B5E28-3D87-C615-6B96-BC3931F38C55}"/>
          </ac:spMkLst>
        </pc:spChg>
        <pc:spChg chg="add mod">
          <ac:chgData name="徐樹師. Isabelle" userId="4ea79ff5a3b752b2" providerId="LiveId" clId="{79BBB094-05CF-431D-BD5B-18776BA720A2}" dt="2024-09-09T19:41:07" v="3947" actId="1076"/>
          <ac:spMkLst>
            <pc:docMk/>
            <pc:sldMk cId="3990782263" sldId="1253"/>
            <ac:spMk id="14" creationId="{47F81E72-056F-B229-8AD2-1DAE7940C43B}"/>
          </ac:spMkLst>
        </pc:spChg>
        <pc:picChg chg="del">
          <ac:chgData name="徐樹師. Isabelle" userId="4ea79ff5a3b752b2" providerId="LiveId" clId="{79BBB094-05CF-431D-BD5B-18776BA720A2}" dt="2024-09-09T17:58:44.321" v="3342" actId="478"/>
          <ac:picMkLst>
            <pc:docMk/>
            <pc:sldMk cId="3990782263" sldId="1253"/>
            <ac:picMk id="2" creationId="{EE854B77-F238-9D3D-3B5B-C06EA0CED048}"/>
          </ac:picMkLst>
        </pc:picChg>
        <pc:picChg chg="del">
          <ac:chgData name="徐樹師. Isabelle" userId="4ea79ff5a3b752b2" providerId="LiveId" clId="{79BBB094-05CF-431D-BD5B-18776BA720A2}" dt="2024-09-09T17:58:43.235" v="3341" actId="478"/>
          <ac:picMkLst>
            <pc:docMk/>
            <pc:sldMk cId="3990782263" sldId="1253"/>
            <ac:picMk id="3" creationId="{86DF93C8-A993-04D4-55BC-ACE79E22CFD7}"/>
          </ac:picMkLst>
        </pc:picChg>
        <pc:picChg chg="add mod">
          <ac:chgData name="徐樹師. Isabelle" userId="4ea79ff5a3b752b2" providerId="LiveId" clId="{79BBB094-05CF-431D-BD5B-18776BA720A2}" dt="2024-09-09T19:40:38.219" v="3939" actId="1076"/>
          <ac:picMkLst>
            <pc:docMk/>
            <pc:sldMk cId="3990782263" sldId="1253"/>
            <ac:picMk id="5" creationId="{705EB770-BDF1-BA4A-AFDF-5AA51E2C44B7}"/>
          </ac:picMkLst>
        </pc:picChg>
        <pc:picChg chg="add mod">
          <ac:chgData name="徐樹師. Isabelle" userId="4ea79ff5a3b752b2" providerId="LiveId" clId="{79BBB094-05CF-431D-BD5B-18776BA720A2}" dt="2024-09-09T19:40:53.724" v="3943" actId="1076"/>
          <ac:picMkLst>
            <pc:docMk/>
            <pc:sldMk cId="3990782263" sldId="1253"/>
            <ac:picMk id="9" creationId="{04E6A1F9-2C0C-0E9B-D390-FA1F68C74754}"/>
          </ac:picMkLst>
        </pc:picChg>
        <pc:picChg chg="mod">
          <ac:chgData name="徐樹師. Isabelle" userId="4ea79ff5a3b752b2" providerId="LiveId" clId="{79BBB094-05CF-431D-BD5B-18776BA720A2}" dt="2024-09-09T19:40:47.570" v="3941" actId="14100"/>
          <ac:picMkLst>
            <pc:docMk/>
            <pc:sldMk cId="3990782263" sldId="1253"/>
            <ac:picMk id="10" creationId="{B0CF1105-3E95-6B80-46CD-D0255082D03C}"/>
          </ac:picMkLst>
        </pc:picChg>
        <pc:picChg chg="del">
          <ac:chgData name="徐樹師. Isabelle" userId="4ea79ff5a3b752b2" providerId="LiveId" clId="{79BBB094-05CF-431D-BD5B-18776BA720A2}" dt="2024-09-09T18:02:02.606" v="3378" actId="478"/>
          <ac:picMkLst>
            <pc:docMk/>
            <pc:sldMk cId="3990782263" sldId="1253"/>
            <ac:picMk id="15" creationId="{09324B2B-FE56-2FE8-4FE3-625894070E52}"/>
          </ac:picMkLst>
        </pc:picChg>
        <pc:picChg chg="del">
          <ac:chgData name="徐樹師. Isabelle" userId="4ea79ff5a3b752b2" providerId="LiveId" clId="{79BBB094-05CF-431D-BD5B-18776BA720A2}" dt="2024-09-09T18:00:19.785" v="3347" actId="478"/>
          <ac:picMkLst>
            <pc:docMk/>
            <pc:sldMk cId="3990782263" sldId="1253"/>
            <ac:picMk id="16" creationId="{7E760B68-C216-513E-0CA5-99F0A869C5B8}"/>
          </ac:picMkLst>
        </pc:picChg>
        <pc:picChg chg="add mod">
          <ac:chgData name="徐樹師. Isabelle" userId="4ea79ff5a3b752b2" providerId="LiveId" clId="{79BBB094-05CF-431D-BD5B-18776BA720A2}" dt="2024-09-09T19:41:14.838" v="3950" actId="1076"/>
          <ac:picMkLst>
            <pc:docMk/>
            <pc:sldMk cId="3990782263" sldId="1253"/>
            <ac:picMk id="17" creationId="{D5C9CEF5-0E69-78DE-CFD2-67704436D59F}"/>
          </ac:picMkLst>
        </pc:picChg>
        <pc:picChg chg="del">
          <ac:chgData name="徐樹師. Isabelle" userId="4ea79ff5a3b752b2" providerId="LiveId" clId="{79BBB094-05CF-431D-BD5B-18776BA720A2}" dt="2024-09-09T18:00:17.065" v="3346" actId="478"/>
          <ac:picMkLst>
            <pc:docMk/>
            <pc:sldMk cId="3990782263" sldId="1253"/>
            <ac:picMk id="18" creationId="{91BD8760-9A41-A85D-17BD-97AE64490914}"/>
          </ac:picMkLst>
        </pc:picChg>
        <pc:picChg chg="add mod">
          <ac:chgData name="徐樹師. Isabelle" userId="4ea79ff5a3b752b2" providerId="LiveId" clId="{79BBB094-05CF-431D-BD5B-18776BA720A2}" dt="2024-09-09T19:41:12.964" v="3949" actId="1076"/>
          <ac:picMkLst>
            <pc:docMk/>
            <pc:sldMk cId="3990782263" sldId="1253"/>
            <ac:picMk id="20" creationId="{0B70CA17-8E9A-078C-A3F8-9B2668CCDD6B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44.265" v="4927" actId="47"/>
        <pc:sldMkLst>
          <pc:docMk/>
          <pc:sldMk cId="3900835885" sldId="1254"/>
        </pc:sldMkLst>
        <pc:spChg chg="del mod">
          <ac:chgData name="徐樹師. Isabelle" userId="4ea79ff5a3b752b2" providerId="LiveId" clId="{79BBB094-05CF-431D-BD5B-18776BA720A2}" dt="2024-09-09T18:04:50.538" v="3397" actId="478"/>
          <ac:spMkLst>
            <pc:docMk/>
            <pc:sldMk cId="3900835885" sldId="1254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09T19:41:30.552" v="3953" actId="1076"/>
          <ac:spMkLst>
            <pc:docMk/>
            <pc:sldMk cId="3900835885" sldId="1254"/>
            <ac:spMk id="6" creationId="{00AE22FB-11A0-E5A3-1FE2-41A6926C9CD9}"/>
          </ac:spMkLst>
        </pc:spChg>
        <pc:spChg chg="add mod">
          <ac:chgData name="徐樹師. Isabelle" userId="4ea79ff5a3b752b2" providerId="LiveId" clId="{79BBB094-05CF-431D-BD5B-18776BA720A2}" dt="2024-09-09T19:42:16.062" v="3964" actId="1076"/>
          <ac:spMkLst>
            <pc:docMk/>
            <pc:sldMk cId="3900835885" sldId="1254"/>
            <ac:spMk id="8" creationId="{672E0692-2398-750F-59E5-99E6606BD65A}"/>
          </ac:spMkLst>
        </pc:spChg>
        <pc:spChg chg="add mod">
          <ac:chgData name="徐樹師. Isabelle" userId="4ea79ff5a3b752b2" providerId="LiveId" clId="{79BBB094-05CF-431D-BD5B-18776BA720A2}" dt="2024-09-09T18:09:11.216" v="3468" actId="20577"/>
          <ac:spMkLst>
            <pc:docMk/>
            <pc:sldMk cId="3900835885" sldId="1254"/>
            <ac:spMk id="12" creationId="{1CE7FFE6-3BA4-1A78-0EDC-BAAA951A5A80}"/>
          </ac:spMkLst>
        </pc:spChg>
        <pc:spChg chg="mod">
          <ac:chgData name="徐樹師. Isabelle" userId="4ea79ff5a3b752b2" providerId="LiveId" clId="{79BBB094-05CF-431D-BD5B-18776BA720A2}" dt="2024-09-09T19:42:21.248" v="3966" actId="1076"/>
          <ac:spMkLst>
            <pc:docMk/>
            <pc:sldMk cId="3900835885" sldId="1254"/>
            <ac:spMk id="14" creationId="{47F81E72-056F-B229-8AD2-1DAE7940C43B}"/>
          </ac:spMkLst>
        </pc:spChg>
        <pc:picChg chg="add mod">
          <ac:chgData name="徐樹師. Isabelle" userId="4ea79ff5a3b752b2" providerId="LiveId" clId="{79BBB094-05CF-431D-BD5B-18776BA720A2}" dt="2024-09-09T19:41:26.987" v="3952" actId="1076"/>
          <ac:picMkLst>
            <pc:docMk/>
            <pc:sldMk cId="3900835885" sldId="1254"/>
            <ac:picMk id="2" creationId="{5F6186C4-0E70-2536-2E68-CDCB6D60BE93}"/>
          </ac:picMkLst>
        </pc:picChg>
        <pc:picChg chg="add mod">
          <ac:chgData name="徐樹師. Isabelle" userId="4ea79ff5a3b752b2" providerId="LiveId" clId="{79BBB094-05CF-431D-BD5B-18776BA720A2}" dt="2024-09-09T19:42:17.913" v="3965" actId="1076"/>
          <ac:picMkLst>
            <pc:docMk/>
            <pc:sldMk cId="3900835885" sldId="1254"/>
            <ac:picMk id="3" creationId="{C800503D-568B-C618-748A-1A025E7AEEA3}"/>
          </ac:picMkLst>
        </pc:picChg>
        <pc:picChg chg="del">
          <ac:chgData name="徐樹師. Isabelle" userId="4ea79ff5a3b752b2" providerId="LiveId" clId="{79BBB094-05CF-431D-BD5B-18776BA720A2}" dt="2024-09-09T18:06:13.938" v="3428" actId="478"/>
          <ac:picMkLst>
            <pc:docMk/>
            <pc:sldMk cId="3900835885" sldId="1254"/>
            <ac:picMk id="5" creationId="{705EB770-BDF1-BA4A-AFDF-5AA51E2C44B7}"/>
          </ac:picMkLst>
        </pc:picChg>
        <pc:picChg chg="del">
          <ac:chgData name="徐樹師. Isabelle" userId="4ea79ff5a3b752b2" providerId="LiveId" clId="{79BBB094-05CF-431D-BD5B-18776BA720A2}" dt="2024-09-09T18:04:50.538" v="3397" actId="478"/>
          <ac:picMkLst>
            <pc:docMk/>
            <pc:sldMk cId="3900835885" sldId="1254"/>
            <ac:picMk id="9" creationId="{04E6A1F9-2C0C-0E9B-D390-FA1F68C74754}"/>
          </ac:picMkLst>
        </pc:picChg>
        <pc:picChg chg="add mod">
          <ac:chgData name="徐樹師. Isabelle" userId="4ea79ff5a3b752b2" providerId="LiveId" clId="{79BBB094-05CF-431D-BD5B-18776BA720A2}" dt="2024-09-09T19:41:33.970" v="3954" actId="1076"/>
          <ac:picMkLst>
            <pc:docMk/>
            <pc:sldMk cId="3900835885" sldId="1254"/>
            <ac:picMk id="16" creationId="{A52C020B-DD83-90B7-E020-B963F9E3FAB3}"/>
          </ac:picMkLst>
        </pc:picChg>
        <pc:picChg chg="del">
          <ac:chgData name="徐樹師. Isabelle" userId="4ea79ff5a3b752b2" providerId="LiveId" clId="{79BBB094-05CF-431D-BD5B-18776BA720A2}" dt="2024-09-09T18:06:39.146" v="3433" actId="478"/>
          <ac:picMkLst>
            <pc:docMk/>
            <pc:sldMk cId="3900835885" sldId="1254"/>
            <ac:picMk id="17" creationId="{D5C9CEF5-0E69-78DE-CFD2-67704436D59F}"/>
          </ac:picMkLst>
        </pc:picChg>
        <pc:picChg chg="add mod modCrop">
          <ac:chgData name="徐樹師. Isabelle" userId="4ea79ff5a3b752b2" providerId="LiveId" clId="{79BBB094-05CF-431D-BD5B-18776BA720A2}" dt="2024-09-09T19:41:24.527" v="3951" actId="1076"/>
          <ac:picMkLst>
            <pc:docMk/>
            <pc:sldMk cId="3900835885" sldId="1254"/>
            <ac:picMk id="18" creationId="{490DFE6E-1507-D49B-0D05-3AA5AE9EF759}"/>
          </ac:picMkLst>
        </pc:picChg>
        <pc:picChg chg="add mod">
          <ac:chgData name="徐樹師. Isabelle" userId="4ea79ff5a3b752b2" providerId="LiveId" clId="{79BBB094-05CF-431D-BD5B-18776BA720A2}" dt="2024-09-09T19:42:37.631" v="3968" actId="1076"/>
          <ac:picMkLst>
            <pc:docMk/>
            <pc:sldMk cId="3900835885" sldId="1254"/>
            <ac:picMk id="19" creationId="{501E3F0D-F589-60E0-4D50-2223AC4BBB07}"/>
          </ac:picMkLst>
        </pc:picChg>
        <pc:picChg chg="del">
          <ac:chgData name="徐樹師. Isabelle" userId="4ea79ff5a3b752b2" providerId="LiveId" clId="{79BBB094-05CF-431D-BD5B-18776BA720A2}" dt="2024-09-09T18:04:51.620" v="3398" actId="478"/>
          <ac:picMkLst>
            <pc:docMk/>
            <pc:sldMk cId="3900835885" sldId="1254"/>
            <ac:picMk id="20" creationId="{0B70CA17-8E9A-078C-A3F8-9B2668CCDD6B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44.265" v="4927" actId="47"/>
        <pc:sldMkLst>
          <pc:docMk/>
          <pc:sldMk cId="1591675504" sldId="1255"/>
        </pc:sldMkLst>
        <pc:spChg chg="add mod">
          <ac:chgData name="徐樹師. Isabelle" userId="4ea79ff5a3b752b2" providerId="LiveId" clId="{79BBB094-05CF-431D-BD5B-18776BA720A2}" dt="2024-09-09T19:43:22.553" v="3978" actId="1076"/>
          <ac:spMkLst>
            <pc:docMk/>
            <pc:sldMk cId="1591675504" sldId="1255"/>
            <ac:spMk id="4" creationId="{879EC4A8-8AE4-7185-4823-F3BB96B3EEFE}"/>
          </ac:spMkLst>
        </pc:spChg>
        <pc:spChg chg="mod">
          <ac:chgData name="徐樹師. Isabelle" userId="4ea79ff5a3b752b2" providerId="LiveId" clId="{79BBB094-05CF-431D-BD5B-18776BA720A2}" dt="2024-09-09T19:43:12.535" v="3974" actId="1076"/>
          <ac:spMkLst>
            <pc:docMk/>
            <pc:sldMk cId="1591675504" sldId="1255"/>
            <ac:spMk id="6" creationId="{00AE22FB-11A0-E5A3-1FE2-41A6926C9CD9}"/>
          </ac:spMkLst>
        </pc:spChg>
        <pc:spChg chg="del mod">
          <ac:chgData name="徐樹師. Isabelle" userId="4ea79ff5a3b752b2" providerId="LiveId" clId="{79BBB094-05CF-431D-BD5B-18776BA720A2}" dt="2024-09-09T18:20:41.334" v="3559" actId="478"/>
          <ac:spMkLst>
            <pc:docMk/>
            <pc:sldMk cId="1591675504" sldId="1255"/>
            <ac:spMk id="8" creationId="{672E0692-2398-750F-59E5-99E6606BD65A}"/>
          </ac:spMkLst>
        </pc:spChg>
        <pc:spChg chg="mod">
          <ac:chgData name="徐樹師. Isabelle" userId="4ea79ff5a3b752b2" providerId="LiveId" clId="{79BBB094-05CF-431D-BD5B-18776BA720A2}" dt="2024-09-09T18:15:05.270" v="3502" actId="20577"/>
          <ac:spMkLst>
            <pc:docMk/>
            <pc:sldMk cId="1591675504" sldId="1255"/>
            <ac:spMk id="12" creationId="{1CE7FFE6-3BA4-1A78-0EDC-BAAA951A5A80}"/>
          </ac:spMkLst>
        </pc:spChg>
        <pc:spChg chg="del mod">
          <ac:chgData name="徐樹師. Isabelle" userId="4ea79ff5a3b752b2" providerId="LiveId" clId="{79BBB094-05CF-431D-BD5B-18776BA720A2}" dt="2024-09-09T18:20:05.627" v="3546" actId="478"/>
          <ac:spMkLst>
            <pc:docMk/>
            <pc:sldMk cId="1591675504" sldId="1255"/>
            <ac:spMk id="14" creationId="{47F81E72-056F-B229-8AD2-1DAE7940C43B}"/>
          </ac:spMkLst>
        </pc:spChg>
        <pc:picChg chg="del mod">
          <ac:chgData name="徐樹師. Isabelle" userId="4ea79ff5a3b752b2" providerId="LiveId" clId="{79BBB094-05CF-431D-BD5B-18776BA720A2}" dt="2024-09-09T18:18:21.692" v="3538" actId="478"/>
          <ac:picMkLst>
            <pc:docMk/>
            <pc:sldMk cId="1591675504" sldId="1255"/>
            <ac:picMk id="2" creationId="{5F6186C4-0E70-2536-2E68-CDCB6D60BE93}"/>
          </ac:picMkLst>
        </pc:picChg>
        <pc:picChg chg="del mod">
          <ac:chgData name="徐樹師. Isabelle" userId="4ea79ff5a3b752b2" providerId="LiveId" clId="{79BBB094-05CF-431D-BD5B-18776BA720A2}" dt="2024-09-09T18:20:08.144" v="3547" actId="478"/>
          <ac:picMkLst>
            <pc:docMk/>
            <pc:sldMk cId="1591675504" sldId="1255"/>
            <ac:picMk id="3" creationId="{C800503D-568B-C618-748A-1A025E7AEEA3}"/>
          </ac:picMkLst>
        </pc:picChg>
        <pc:picChg chg="add mod">
          <ac:chgData name="徐樹師. Isabelle" userId="4ea79ff5a3b752b2" providerId="LiveId" clId="{79BBB094-05CF-431D-BD5B-18776BA720A2}" dt="2024-09-09T19:43:13.994" v="3975" actId="1076"/>
          <ac:picMkLst>
            <pc:docMk/>
            <pc:sldMk cId="1591675504" sldId="1255"/>
            <ac:picMk id="5" creationId="{13EED2E5-95D0-3267-A8F7-58C3FCBC2C78}"/>
          </ac:picMkLst>
        </pc:picChg>
        <pc:picChg chg="add mod modCrop">
          <ac:chgData name="徐樹師. Isabelle" userId="4ea79ff5a3b752b2" providerId="LiveId" clId="{79BBB094-05CF-431D-BD5B-18776BA720A2}" dt="2024-09-09T19:43:16.366" v="3976" actId="1076"/>
          <ac:picMkLst>
            <pc:docMk/>
            <pc:sldMk cId="1591675504" sldId="1255"/>
            <ac:picMk id="9" creationId="{07DB12DB-F4E9-91BB-99F7-D33760485FA9}"/>
          </ac:picMkLst>
        </pc:picChg>
        <pc:picChg chg="add mod">
          <ac:chgData name="徐樹師. Isabelle" userId="4ea79ff5a3b752b2" providerId="LiveId" clId="{79BBB094-05CF-431D-BD5B-18776BA720A2}" dt="2024-09-09T19:43:25.127" v="3979" actId="1076"/>
          <ac:picMkLst>
            <pc:docMk/>
            <pc:sldMk cId="1591675504" sldId="1255"/>
            <ac:picMk id="15" creationId="{611AB751-A112-5055-90BE-CF8A984572AB}"/>
          </ac:picMkLst>
        </pc:picChg>
        <pc:picChg chg="del mod">
          <ac:chgData name="徐樹師. Isabelle" userId="4ea79ff5a3b752b2" providerId="LiveId" clId="{79BBB094-05CF-431D-BD5B-18776BA720A2}" dt="2024-09-09T18:17:42.070" v="3526" actId="478"/>
          <ac:picMkLst>
            <pc:docMk/>
            <pc:sldMk cId="1591675504" sldId="1255"/>
            <ac:picMk id="16" creationId="{A52C020B-DD83-90B7-E020-B963F9E3FAB3}"/>
          </ac:picMkLst>
        </pc:picChg>
        <pc:picChg chg="del mod">
          <ac:chgData name="徐樹師. Isabelle" userId="4ea79ff5a3b752b2" providerId="LiveId" clId="{79BBB094-05CF-431D-BD5B-18776BA720A2}" dt="2024-09-09T18:17:44.241" v="3527" actId="478"/>
          <ac:picMkLst>
            <pc:docMk/>
            <pc:sldMk cId="1591675504" sldId="1255"/>
            <ac:picMk id="18" creationId="{490DFE6E-1507-D49B-0D05-3AA5AE9EF759}"/>
          </ac:picMkLst>
        </pc:picChg>
        <pc:picChg chg="add mod">
          <ac:chgData name="徐樹師. Isabelle" userId="4ea79ff5a3b752b2" providerId="LiveId" clId="{79BBB094-05CF-431D-BD5B-18776BA720A2}" dt="2024-09-09T19:43:38.918" v="3983" actId="1076"/>
          <ac:picMkLst>
            <pc:docMk/>
            <pc:sldMk cId="1591675504" sldId="1255"/>
            <ac:picMk id="19" creationId="{D1127BCA-9084-DA3C-9505-4657E550BDCF}"/>
          </ac:picMkLst>
        </pc:picChg>
        <pc:picChg chg="add mod">
          <ac:chgData name="徐樹師. Isabelle" userId="4ea79ff5a3b752b2" providerId="LiveId" clId="{79BBB094-05CF-431D-BD5B-18776BA720A2}" dt="2024-09-09T19:43:35.646" v="3982" actId="1076"/>
          <ac:picMkLst>
            <pc:docMk/>
            <pc:sldMk cId="1591675504" sldId="1255"/>
            <ac:picMk id="20" creationId="{3FF33305-0950-653A-199D-FDF8D26259ED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44.265" v="4927" actId="47"/>
        <pc:sldMkLst>
          <pc:docMk/>
          <pc:sldMk cId="3368326652" sldId="1256"/>
        </pc:sldMkLst>
        <pc:spChg chg="mod">
          <ac:chgData name="徐樹師. Isabelle" userId="4ea79ff5a3b752b2" providerId="LiveId" clId="{79BBB094-05CF-431D-BD5B-18776BA720A2}" dt="2024-09-09T19:44:10.509" v="3992" actId="1076"/>
          <ac:spMkLst>
            <pc:docMk/>
            <pc:sldMk cId="3368326652" sldId="1256"/>
            <ac:spMk id="4" creationId="{879EC4A8-8AE4-7185-4823-F3BB96B3EEFE}"/>
          </ac:spMkLst>
        </pc:spChg>
        <pc:spChg chg="mod">
          <ac:chgData name="徐樹師. Isabelle" userId="4ea79ff5a3b752b2" providerId="LiveId" clId="{79BBB094-05CF-431D-BD5B-18776BA720A2}" dt="2024-09-09T19:44:20.576" v="3996" actId="1076"/>
          <ac:spMkLst>
            <pc:docMk/>
            <pc:sldMk cId="3368326652" sldId="1256"/>
            <ac:spMk id="6" creationId="{00AE22FB-11A0-E5A3-1FE2-41A6926C9CD9}"/>
          </ac:spMkLst>
        </pc:spChg>
        <pc:spChg chg="del mod">
          <ac:chgData name="徐樹師. Isabelle" userId="4ea79ff5a3b752b2" providerId="LiveId" clId="{79BBB094-05CF-431D-BD5B-18776BA720A2}" dt="2024-09-09T18:22:50.117" v="3576" actId="478"/>
          <ac:spMkLst>
            <pc:docMk/>
            <pc:sldMk cId="3368326652" sldId="1256"/>
            <ac:spMk id="12" creationId="{1CE7FFE6-3BA4-1A78-0EDC-BAAA951A5A80}"/>
          </ac:spMkLst>
        </pc:spChg>
        <pc:spChg chg="add mod">
          <ac:chgData name="徐樹師. Isabelle" userId="4ea79ff5a3b752b2" providerId="LiveId" clId="{79BBB094-05CF-431D-BD5B-18776BA720A2}" dt="2024-09-09T18:30:24.271" v="3663" actId="20577"/>
          <ac:spMkLst>
            <pc:docMk/>
            <pc:sldMk cId="3368326652" sldId="1256"/>
            <ac:spMk id="18" creationId="{F3FFDA0D-0BE3-993C-E733-7C51DFAFC616}"/>
          </ac:spMkLst>
        </pc:spChg>
        <pc:picChg chg="add mod">
          <ac:chgData name="徐樹師. Isabelle" userId="4ea79ff5a3b752b2" providerId="LiveId" clId="{79BBB094-05CF-431D-BD5B-18776BA720A2}" dt="2024-09-09T19:44:17.654" v="3995" actId="1076"/>
          <ac:picMkLst>
            <pc:docMk/>
            <pc:sldMk cId="3368326652" sldId="1256"/>
            <ac:picMk id="2" creationId="{93886789-ED1F-EBE2-965E-F4CB37027CD7}"/>
          </ac:picMkLst>
        </pc:picChg>
        <pc:picChg chg="add mod">
          <ac:chgData name="徐樹師. Isabelle" userId="4ea79ff5a3b752b2" providerId="LiveId" clId="{79BBB094-05CF-431D-BD5B-18776BA720A2}" dt="2024-09-09T19:44:12.301" v="3993" actId="1076"/>
          <ac:picMkLst>
            <pc:docMk/>
            <pc:sldMk cId="3368326652" sldId="1256"/>
            <ac:picMk id="3" creationId="{893F8041-B715-EC6D-A91C-EE6A4DD8A318}"/>
          </ac:picMkLst>
        </pc:picChg>
        <pc:picChg chg="del">
          <ac:chgData name="徐樹師. Isabelle" userId="4ea79ff5a3b752b2" providerId="LiveId" clId="{79BBB094-05CF-431D-BD5B-18776BA720A2}" dt="2024-09-09T18:23:30.056" v="3598" actId="478"/>
          <ac:picMkLst>
            <pc:docMk/>
            <pc:sldMk cId="3368326652" sldId="1256"/>
            <ac:picMk id="5" creationId="{13EED2E5-95D0-3267-A8F7-58C3FCBC2C78}"/>
          </ac:picMkLst>
        </pc:picChg>
        <pc:picChg chg="del">
          <ac:chgData name="徐樹師. Isabelle" userId="4ea79ff5a3b752b2" providerId="LiveId" clId="{79BBB094-05CF-431D-BD5B-18776BA720A2}" dt="2024-09-09T18:22:50.117" v="3576" actId="478"/>
          <ac:picMkLst>
            <pc:docMk/>
            <pc:sldMk cId="3368326652" sldId="1256"/>
            <ac:picMk id="9" creationId="{07DB12DB-F4E9-91BB-99F7-D33760485FA9}"/>
          </ac:picMkLst>
        </pc:picChg>
        <pc:picChg chg="add mod ord">
          <ac:chgData name="徐樹師. Isabelle" userId="4ea79ff5a3b752b2" providerId="LiveId" clId="{79BBB094-05CF-431D-BD5B-18776BA720A2}" dt="2024-09-09T19:44:26.886" v="3997" actId="1076"/>
          <ac:picMkLst>
            <pc:docMk/>
            <pc:sldMk cId="3368326652" sldId="1256"/>
            <ac:picMk id="14" creationId="{CA94D8D5-7367-99F2-F7B5-17F20C649AE9}"/>
          </ac:picMkLst>
        </pc:picChg>
        <pc:picChg chg="del">
          <ac:chgData name="徐樹師. Isabelle" userId="4ea79ff5a3b752b2" providerId="LiveId" clId="{79BBB094-05CF-431D-BD5B-18776BA720A2}" dt="2024-09-09T18:25:24.173" v="3632" actId="478"/>
          <ac:picMkLst>
            <pc:docMk/>
            <pc:sldMk cId="3368326652" sldId="1256"/>
            <ac:picMk id="15" creationId="{611AB751-A112-5055-90BE-CF8A984572AB}"/>
          </ac:picMkLst>
        </pc:picChg>
        <pc:picChg chg="add mod modCrop">
          <ac:chgData name="徐樹師. Isabelle" userId="4ea79ff5a3b752b2" providerId="LiveId" clId="{79BBB094-05CF-431D-BD5B-18776BA720A2}" dt="2024-09-09T19:44:32.048" v="3998" actId="1076"/>
          <ac:picMkLst>
            <pc:docMk/>
            <pc:sldMk cId="3368326652" sldId="1256"/>
            <ac:picMk id="16" creationId="{54F1C937-48F9-C9A4-D072-7BB48506CF18}"/>
          </ac:picMkLst>
        </pc:picChg>
        <pc:picChg chg="add mod">
          <ac:chgData name="徐樹師. Isabelle" userId="4ea79ff5a3b752b2" providerId="LiveId" clId="{79BBB094-05CF-431D-BD5B-18776BA720A2}" dt="2024-09-09T18:28:53.736" v="3650" actId="1076"/>
          <ac:picMkLst>
            <pc:docMk/>
            <pc:sldMk cId="3368326652" sldId="1256"/>
            <ac:picMk id="17" creationId="{BE67FA7C-C2FF-F835-7F70-27F50091E70D}"/>
          </ac:picMkLst>
        </pc:picChg>
        <pc:picChg chg="del">
          <ac:chgData name="徐樹師. Isabelle" userId="4ea79ff5a3b752b2" providerId="LiveId" clId="{79BBB094-05CF-431D-BD5B-18776BA720A2}" dt="2024-09-09T18:25:33.171" v="3635" actId="478"/>
          <ac:picMkLst>
            <pc:docMk/>
            <pc:sldMk cId="3368326652" sldId="1256"/>
            <ac:picMk id="19" creationId="{D1127BCA-9084-DA3C-9505-4657E550BDCF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50.392" v="4928" actId="47"/>
        <pc:sldMkLst>
          <pc:docMk/>
          <pc:sldMk cId="2262787501" sldId="1257"/>
        </pc:sldMkLst>
        <pc:spChg chg="mod">
          <ac:chgData name="徐樹師. Isabelle" userId="4ea79ff5a3b752b2" providerId="LiveId" clId="{79BBB094-05CF-431D-BD5B-18776BA720A2}" dt="2024-09-09T18:33:41.505" v="3688" actId="20577"/>
          <ac:spMkLst>
            <pc:docMk/>
            <pc:sldMk cId="2262787501" sldId="1257"/>
            <ac:spMk id="3" creationId="{53940A14-D37C-1D0D-E974-59B1159B1039}"/>
          </ac:spMkLst>
        </pc:spChg>
        <pc:spChg chg="mod">
          <ac:chgData name="徐樹師. Isabelle" userId="4ea79ff5a3b752b2" providerId="LiveId" clId="{79BBB094-05CF-431D-BD5B-18776BA720A2}" dt="2024-09-09T19:44:52.179" v="4001" actId="1076"/>
          <ac:spMkLst>
            <pc:docMk/>
            <pc:sldMk cId="2262787501" sldId="1257"/>
            <ac:spMk id="9" creationId="{918EAA60-5C51-3E17-5BB8-FE945233EFC1}"/>
          </ac:spMkLst>
        </pc:spChg>
        <pc:spChg chg="add mod">
          <ac:chgData name="徐樹師. Isabelle" userId="4ea79ff5a3b752b2" providerId="LiveId" clId="{79BBB094-05CF-431D-BD5B-18776BA720A2}" dt="2024-09-09T19:45:20.195" v="4006" actId="1076"/>
          <ac:spMkLst>
            <pc:docMk/>
            <pc:sldMk cId="2262787501" sldId="1257"/>
            <ac:spMk id="10" creationId="{77EFF849-01A6-C7C2-206D-09D417FCC4EB}"/>
          </ac:spMkLst>
        </pc:spChg>
        <pc:grpChg chg="del">
          <ac:chgData name="徐樹師. Isabelle" userId="4ea79ff5a3b752b2" providerId="LiveId" clId="{79BBB094-05CF-431D-BD5B-18776BA720A2}" dt="2024-09-09T18:33:37.091" v="3686" actId="478"/>
          <ac:grpSpMkLst>
            <pc:docMk/>
            <pc:sldMk cId="2262787501" sldId="1257"/>
            <ac:grpSpMk id="22" creationId="{00000000-0000-0000-0000-000000000000}"/>
          </ac:grpSpMkLst>
        </pc:grpChg>
        <pc:picChg chg="del">
          <ac:chgData name="徐樹師. Isabelle" userId="4ea79ff5a3b752b2" providerId="LiveId" clId="{79BBB094-05CF-431D-BD5B-18776BA720A2}" dt="2024-09-09T19:17:47.862" v="3717" actId="478"/>
          <ac:picMkLst>
            <pc:docMk/>
            <pc:sldMk cId="2262787501" sldId="1257"/>
            <ac:picMk id="2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09T19:44:53.580" v="4002" actId="1076"/>
          <ac:picMkLst>
            <pc:docMk/>
            <pc:sldMk cId="2262787501" sldId="1257"/>
            <ac:picMk id="4" creationId="{F488B675-7D1F-CD48-19ED-E5189584B90A}"/>
          </ac:picMkLst>
        </pc:picChg>
        <pc:picChg chg="del">
          <ac:chgData name="徐樹師. Isabelle" userId="4ea79ff5a3b752b2" providerId="LiveId" clId="{79BBB094-05CF-431D-BD5B-18776BA720A2}" dt="2024-09-09T18:33:43.556" v="3689" actId="478"/>
          <ac:picMkLst>
            <pc:docMk/>
            <pc:sldMk cId="2262787501" sldId="1257"/>
            <ac:picMk id="5" creationId="{1B67B96B-C5ED-7E35-43D2-E009F4232DB3}"/>
          </ac:picMkLst>
        </pc:picChg>
        <pc:picChg chg="add mod modCrop">
          <ac:chgData name="徐樹師. Isabelle" userId="4ea79ff5a3b752b2" providerId="LiveId" clId="{79BBB094-05CF-431D-BD5B-18776BA720A2}" dt="2024-09-09T19:45:29.108" v="4009" actId="1076"/>
          <ac:picMkLst>
            <pc:docMk/>
            <pc:sldMk cId="2262787501" sldId="1257"/>
            <ac:picMk id="6" creationId="{C7887585-BA44-C0D1-D822-58B99E238298}"/>
          </ac:picMkLst>
        </pc:picChg>
        <pc:picChg chg="add mod modCrop">
          <ac:chgData name="徐樹師. Isabelle" userId="4ea79ff5a3b752b2" providerId="LiveId" clId="{79BBB094-05CF-431D-BD5B-18776BA720A2}" dt="2024-09-09T19:44:55.871" v="4003" actId="1076"/>
          <ac:picMkLst>
            <pc:docMk/>
            <pc:sldMk cId="2262787501" sldId="1257"/>
            <ac:picMk id="8" creationId="{6C4E8121-ACEA-5EE5-D80A-7C0E5926D884}"/>
          </ac:picMkLst>
        </pc:picChg>
        <pc:picChg chg="add mod">
          <ac:chgData name="徐樹師. Isabelle" userId="4ea79ff5a3b752b2" providerId="LiveId" clId="{79BBB094-05CF-431D-BD5B-18776BA720A2}" dt="2024-09-09T19:45:22.503" v="4007" actId="1076"/>
          <ac:picMkLst>
            <pc:docMk/>
            <pc:sldMk cId="2262787501" sldId="1257"/>
            <ac:picMk id="12" creationId="{03346C57-B919-FEB5-33A7-7456EFF9CBA6}"/>
          </ac:picMkLst>
        </pc:picChg>
        <pc:picChg chg="del">
          <ac:chgData name="徐樹師. Isabelle" userId="4ea79ff5a3b752b2" providerId="LiveId" clId="{79BBB094-05CF-431D-BD5B-18776BA720A2}" dt="2024-09-09T18:33:45.930" v="3690" actId="478"/>
          <ac:picMkLst>
            <pc:docMk/>
            <pc:sldMk cId="2262787501" sldId="1257"/>
            <ac:picMk id="14" creationId="{B42BA804-8BF2-4410-8012-C6078D276652}"/>
          </ac:picMkLst>
        </pc:picChg>
        <pc:picChg chg="del mod">
          <ac:chgData name="徐樹師. Isabelle" userId="4ea79ff5a3b752b2" providerId="LiveId" clId="{79BBB094-05CF-431D-BD5B-18776BA720A2}" dt="2024-09-09T19:26:37.314" v="3768" actId="478"/>
          <ac:picMkLst>
            <pc:docMk/>
            <pc:sldMk cId="2262787501" sldId="1257"/>
            <ac:picMk id="15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09T19:45:34.384" v="4010" actId="1076"/>
          <ac:picMkLst>
            <pc:docMk/>
            <pc:sldMk cId="2262787501" sldId="1257"/>
            <ac:picMk id="17" creationId="{A991684C-E4F3-C2D8-2170-DFC8144AD771}"/>
          </ac:picMkLst>
        </pc:picChg>
        <pc:picChg chg="add mod">
          <ac:chgData name="徐樹師. Isabelle" userId="4ea79ff5a3b752b2" providerId="LiveId" clId="{79BBB094-05CF-431D-BD5B-18776BA720A2}" dt="2024-09-09T19:45:13.363" v="4004" actId="1076"/>
          <ac:picMkLst>
            <pc:docMk/>
            <pc:sldMk cId="2262787501" sldId="1257"/>
            <ac:picMk id="19" creationId="{2D251EFB-8D15-6631-5883-2065175E09B1}"/>
          </ac:picMkLst>
        </pc:picChg>
      </pc:sldChg>
      <pc:sldChg chg="addSp delSp modSp add del mod ord delAnim modAnim">
        <pc:chgData name="徐樹師. Isabelle" userId="4ea79ff5a3b752b2" providerId="LiveId" clId="{79BBB094-05CF-431D-BD5B-18776BA720A2}" dt="2024-09-09T22:03:54.882" v="4929" actId="47"/>
        <pc:sldMkLst>
          <pc:docMk/>
          <pc:sldMk cId="2169142317" sldId="1258"/>
        </pc:sldMkLst>
        <pc:spChg chg="mod">
          <ac:chgData name="徐樹師. Isabelle" userId="4ea79ff5a3b752b2" providerId="LiveId" clId="{79BBB094-05CF-431D-BD5B-18776BA720A2}" dt="2024-09-09T20:12:30.357" v="4244" actId="20577"/>
          <ac:spMkLst>
            <pc:docMk/>
            <pc:sldMk cId="2169142317" sldId="1258"/>
            <ac:spMk id="3" creationId="{53940A14-D37C-1D0D-E974-59B1159B1039}"/>
          </ac:spMkLst>
        </pc:spChg>
        <pc:spChg chg="del mod">
          <ac:chgData name="徐樹師. Isabelle" userId="4ea79ff5a3b752b2" providerId="LiveId" clId="{79BBB094-05CF-431D-BD5B-18776BA720A2}" dt="2024-09-09T20:13:10.762" v="4253" actId="478"/>
          <ac:spMkLst>
            <pc:docMk/>
            <pc:sldMk cId="2169142317" sldId="1258"/>
            <ac:spMk id="9" creationId="{918EAA60-5C51-3E17-5BB8-FE945233EFC1}"/>
          </ac:spMkLst>
        </pc:spChg>
        <pc:spChg chg="del">
          <ac:chgData name="徐樹師. Isabelle" userId="4ea79ff5a3b752b2" providerId="LiveId" clId="{79BBB094-05CF-431D-BD5B-18776BA720A2}" dt="2024-09-09T19:48:39.616" v="4030" actId="478"/>
          <ac:spMkLst>
            <pc:docMk/>
            <pc:sldMk cId="2169142317" sldId="1258"/>
            <ac:spMk id="10" creationId="{77EFF849-01A6-C7C2-206D-09D417FCC4EB}"/>
          </ac:spMkLst>
        </pc:spChg>
        <pc:spChg chg="add mod">
          <ac:chgData name="徐樹師. Isabelle" userId="4ea79ff5a3b752b2" providerId="LiveId" clId="{79BBB094-05CF-431D-BD5B-18776BA720A2}" dt="2024-09-09T20:14:09.361" v="4270" actId="20577"/>
          <ac:spMkLst>
            <pc:docMk/>
            <pc:sldMk cId="2169142317" sldId="1258"/>
            <ac:spMk id="29" creationId="{0087E5E6-8078-5452-C745-906BBB5CEEFC}"/>
          </ac:spMkLst>
        </pc:spChg>
        <pc:picChg chg="add del mod">
          <ac:chgData name="徐樹師. Isabelle" userId="4ea79ff5a3b752b2" providerId="LiveId" clId="{79BBB094-05CF-431D-BD5B-18776BA720A2}" dt="2024-09-09T19:52:29.864" v="4058" actId="478"/>
          <ac:picMkLst>
            <pc:docMk/>
            <pc:sldMk cId="2169142317" sldId="1258"/>
            <ac:picMk id="2" creationId="{79460A0F-CD57-5608-9156-E3731FB8C6BD}"/>
          </ac:picMkLst>
        </pc:picChg>
        <pc:picChg chg="del">
          <ac:chgData name="徐樹師. Isabelle" userId="4ea79ff5a3b752b2" providerId="LiveId" clId="{79BBB094-05CF-431D-BD5B-18776BA720A2}" dt="2024-09-09T19:46:16.656" v="4018" actId="478"/>
          <ac:picMkLst>
            <pc:docMk/>
            <pc:sldMk cId="2169142317" sldId="1258"/>
            <ac:picMk id="4" creationId="{F488B675-7D1F-CD48-19ED-E5189584B90A}"/>
          </ac:picMkLst>
        </pc:picChg>
        <pc:picChg chg="del">
          <ac:chgData name="徐樹師. Isabelle" userId="4ea79ff5a3b752b2" providerId="LiveId" clId="{79BBB094-05CF-431D-BD5B-18776BA720A2}" dt="2024-09-09T19:48:36.383" v="4028" actId="478"/>
          <ac:picMkLst>
            <pc:docMk/>
            <pc:sldMk cId="2169142317" sldId="1258"/>
            <ac:picMk id="6" creationId="{C7887585-BA44-C0D1-D822-58B99E238298}"/>
          </ac:picMkLst>
        </pc:picChg>
        <pc:picChg chg="del">
          <ac:chgData name="徐樹師. Isabelle" userId="4ea79ff5a3b752b2" providerId="LiveId" clId="{79BBB094-05CF-431D-BD5B-18776BA720A2}" dt="2024-09-09T19:48:48.810" v="4034" actId="478"/>
          <ac:picMkLst>
            <pc:docMk/>
            <pc:sldMk cId="2169142317" sldId="1258"/>
            <ac:picMk id="8" creationId="{6C4E8121-ACEA-5EE5-D80A-7C0E5926D884}"/>
          </ac:picMkLst>
        </pc:picChg>
        <pc:picChg chg="del">
          <ac:chgData name="徐樹師. Isabelle" userId="4ea79ff5a3b752b2" providerId="LiveId" clId="{79BBB094-05CF-431D-BD5B-18776BA720A2}" dt="2024-09-09T19:48:37.223" v="4029" actId="478"/>
          <ac:picMkLst>
            <pc:docMk/>
            <pc:sldMk cId="2169142317" sldId="1258"/>
            <ac:picMk id="12" creationId="{03346C57-B919-FEB5-33A7-7456EFF9CBA6}"/>
          </ac:picMkLst>
        </pc:picChg>
        <pc:picChg chg="add del mod">
          <ac:chgData name="徐樹師. Isabelle" userId="4ea79ff5a3b752b2" providerId="LiveId" clId="{79BBB094-05CF-431D-BD5B-18776BA720A2}" dt="2024-09-09T19:53:29.266" v="4064" actId="478"/>
          <ac:picMkLst>
            <pc:docMk/>
            <pc:sldMk cId="2169142317" sldId="1258"/>
            <ac:picMk id="14" creationId="{AE552B5A-79A8-ED34-1CD2-5F13E4B8BE45}"/>
          </ac:picMkLst>
        </pc:picChg>
        <pc:picChg chg="add mod">
          <ac:chgData name="徐樹師. Isabelle" userId="4ea79ff5a3b752b2" providerId="LiveId" clId="{79BBB094-05CF-431D-BD5B-18776BA720A2}" dt="2024-09-09T19:49:25.827" v="4040" actId="1076"/>
          <ac:picMkLst>
            <pc:docMk/>
            <pc:sldMk cId="2169142317" sldId="1258"/>
            <ac:picMk id="15" creationId="{BA1D7727-5590-19FA-59B3-C806B0F9697B}"/>
          </ac:picMkLst>
        </pc:picChg>
        <pc:picChg chg="add del mod">
          <ac:chgData name="徐樹師. Isabelle" userId="4ea79ff5a3b752b2" providerId="LiveId" clId="{79BBB094-05CF-431D-BD5B-18776BA720A2}" dt="2024-09-09T20:12:37.443" v="4245" actId="478"/>
          <ac:picMkLst>
            <pc:docMk/>
            <pc:sldMk cId="2169142317" sldId="1258"/>
            <ac:picMk id="16" creationId="{BFF2BEF8-E372-57DB-5B91-F43C4673503C}"/>
          </ac:picMkLst>
        </pc:picChg>
        <pc:picChg chg="del">
          <ac:chgData name="徐樹師. Isabelle" userId="4ea79ff5a3b752b2" providerId="LiveId" clId="{79BBB094-05CF-431D-BD5B-18776BA720A2}" dt="2024-09-09T19:48:35.693" v="4027" actId="478"/>
          <ac:picMkLst>
            <pc:docMk/>
            <pc:sldMk cId="2169142317" sldId="1258"/>
            <ac:picMk id="17" creationId="{A991684C-E4F3-C2D8-2170-DFC8144AD771}"/>
          </ac:picMkLst>
        </pc:picChg>
        <pc:picChg chg="add del mod">
          <ac:chgData name="徐樹師. Isabelle" userId="4ea79ff5a3b752b2" providerId="LiveId" clId="{79BBB094-05CF-431D-BD5B-18776BA720A2}" dt="2024-09-09T20:12:39.458" v="4246" actId="478"/>
          <ac:picMkLst>
            <pc:docMk/>
            <pc:sldMk cId="2169142317" sldId="1258"/>
            <ac:picMk id="18" creationId="{E51F8DBA-4B32-CA57-BD4C-850B7800EF8C}"/>
          </ac:picMkLst>
        </pc:picChg>
        <pc:picChg chg="del">
          <ac:chgData name="徐樹師. Isabelle" userId="4ea79ff5a3b752b2" providerId="LiveId" clId="{79BBB094-05CF-431D-BD5B-18776BA720A2}" dt="2024-09-09T19:48:34.427" v="4026" actId="478"/>
          <ac:picMkLst>
            <pc:docMk/>
            <pc:sldMk cId="2169142317" sldId="1258"/>
            <ac:picMk id="19" creationId="{2D251EFB-8D15-6631-5883-2065175E09B1}"/>
          </ac:picMkLst>
        </pc:picChg>
        <pc:picChg chg="add del mod">
          <ac:chgData name="徐樹師. Isabelle" userId="4ea79ff5a3b752b2" providerId="LiveId" clId="{79BBB094-05CF-431D-BD5B-18776BA720A2}" dt="2024-09-09T20:14:12.308" v="4271" actId="478"/>
          <ac:picMkLst>
            <pc:docMk/>
            <pc:sldMk cId="2169142317" sldId="1258"/>
            <ac:picMk id="21" creationId="{88510229-D983-2843-FF57-F3F80B1A3587}"/>
          </ac:picMkLst>
        </pc:picChg>
        <pc:picChg chg="add del mod modCrop">
          <ac:chgData name="徐樹師. Isabelle" userId="4ea79ff5a3b752b2" providerId="LiveId" clId="{79BBB094-05CF-431D-BD5B-18776BA720A2}" dt="2024-09-09T20:09:08.580" v="4219" actId="478"/>
          <ac:picMkLst>
            <pc:docMk/>
            <pc:sldMk cId="2169142317" sldId="1258"/>
            <ac:picMk id="22" creationId="{F69A9833-2979-C79A-186B-E0C879BBC7CD}"/>
          </ac:picMkLst>
        </pc:picChg>
        <pc:picChg chg="add del mod modCrop">
          <ac:chgData name="徐樹師. Isabelle" userId="4ea79ff5a3b752b2" providerId="LiveId" clId="{79BBB094-05CF-431D-BD5B-18776BA720A2}" dt="2024-09-09T20:09:56.415" v="4226" actId="478"/>
          <ac:picMkLst>
            <pc:docMk/>
            <pc:sldMk cId="2169142317" sldId="1258"/>
            <ac:picMk id="23" creationId="{7142DEB7-BD04-E27D-EFD8-55B3081406DD}"/>
          </ac:picMkLst>
        </pc:picChg>
        <pc:picChg chg="add del mod">
          <ac:chgData name="徐樹師. Isabelle" userId="4ea79ff5a3b752b2" providerId="LiveId" clId="{79BBB094-05CF-431D-BD5B-18776BA720A2}" dt="2024-09-09T20:12:44.448" v="4250" actId="478"/>
          <ac:picMkLst>
            <pc:docMk/>
            <pc:sldMk cId="2169142317" sldId="1258"/>
            <ac:picMk id="24" creationId="{ABA11220-BE43-FFD0-B4A0-359BB374904F}"/>
          </ac:picMkLst>
        </pc:picChg>
        <pc:picChg chg="add del mod">
          <ac:chgData name="徐樹師. Isabelle" userId="4ea79ff5a3b752b2" providerId="LiveId" clId="{79BBB094-05CF-431D-BD5B-18776BA720A2}" dt="2024-09-09T20:12:43.611" v="4249" actId="478"/>
          <ac:picMkLst>
            <pc:docMk/>
            <pc:sldMk cId="2169142317" sldId="1258"/>
            <ac:picMk id="25" creationId="{F0410262-D70D-C13A-7C8D-FAD728E75105}"/>
          </ac:picMkLst>
        </pc:picChg>
        <pc:picChg chg="add mod">
          <ac:chgData name="徐樹師. Isabelle" userId="4ea79ff5a3b752b2" providerId="LiveId" clId="{79BBB094-05CF-431D-BD5B-18776BA720A2}" dt="2024-09-09T20:12:42.238" v="4248" actId="1076"/>
          <ac:picMkLst>
            <pc:docMk/>
            <pc:sldMk cId="2169142317" sldId="1258"/>
            <ac:picMk id="26" creationId="{C1383332-D0AD-A0BD-61DD-9C10FD788FEB}"/>
          </ac:picMkLst>
        </pc:picChg>
        <pc:picChg chg="add mod">
          <ac:chgData name="徐樹師. Isabelle" userId="4ea79ff5a3b752b2" providerId="LiveId" clId="{79BBB094-05CF-431D-BD5B-18776BA720A2}" dt="2024-09-09T20:12:55.287" v="4252" actId="1076"/>
          <ac:picMkLst>
            <pc:docMk/>
            <pc:sldMk cId="2169142317" sldId="1258"/>
            <ac:picMk id="27" creationId="{02265CD0-F447-84DF-0124-6E82A257E4E1}"/>
          </ac:picMkLst>
        </pc:picChg>
        <pc:picChg chg="add mod">
          <ac:chgData name="徐樹師. Isabelle" userId="4ea79ff5a3b752b2" providerId="LiveId" clId="{79BBB094-05CF-431D-BD5B-18776BA720A2}" dt="2024-09-09T20:13:21.362" v="4256" actId="1076"/>
          <ac:picMkLst>
            <pc:docMk/>
            <pc:sldMk cId="2169142317" sldId="1258"/>
            <ac:picMk id="28" creationId="{B6ADD962-246D-5A74-2A83-B9FA0EF24AAD}"/>
          </ac:picMkLst>
        </pc:picChg>
        <pc:picChg chg="add mod">
          <ac:chgData name="徐樹師. Isabelle" userId="4ea79ff5a3b752b2" providerId="LiveId" clId="{79BBB094-05CF-431D-BD5B-18776BA720A2}" dt="2024-09-09T20:14:45.863" v="4274" actId="1076"/>
          <ac:picMkLst>
            <pc:docMk/>
            <pc:sldMk cId="2169142317" sldId="1258"/>
            <ac:picMk id="31" creationId="{F97C8317-ABF9-2A79-5C8F-3FDDE3C8C526}"/>
          </ac:picMkLst>
        </pc:picChg>
      </pc:sldChg>
      <pc:sldChg chg="modSp add del mod">
        <pc:chgData name="徐樹師. Isabelle" userId="4ea79ff5a3b752b2" providerId="LiveId" clId="{79BBB094-05CF-431D-BD5B-18776BA720A2}" dt="2024-09-09T22:03:50.392" v="4928" actId="47"/>
        <pc:sldMkLst>
          <pc:docMk/>
          <pc:sldMk cId="2150513352" sldId="1259"/>
        </pc:sldMkLst>
        <pc:spChg chg="mod">
          <ac:chgData name="徐樹師. Isabelle" userId="4ea79ff5a3b752b2" providerId="LiveId" clId="{79BBB094-05CF-431D-BD5B-18776BA720A2}" dt="2024-09-09T19:56:44.983" v="4094" actId="20577"/>
          <ac:spMkLst>
            <pc:docMk/>
            <pc:sldMk cId="2150513352" sldId="1259"/>
            <ac:spMk id="3" creationId="{53940A14-D37C-1D0D-E974-59B1159B1039}"/>
          </ac:spMkLst>
        </pc:spChg>
      </pc:sldChg>
      <pc:sldChg chg="addSp delSp modSp add del mod delAnim modAnim">
        <pc:chgData name="徐樹師. Isabelle" userId="4ea79ff5a3b752b2" providerId="LiveId" clId="{79BBB094-05CF-431D-BD5B-18776BA720A2}" dt="2024-09-09T22:03:54.882" v="4929" actId="47"/>
        <pc:sldMkLst>
          <pc:docMk/>
          <pc:sldMk cId="3711687909" sldId="1260"/>
        </pc:sldMkLst>
        <pc:spChg chg="mod">
          <ac:chgData name="徐樹師. Isabelle" userId="4ea79ff5a3b752b2" providerId="LiveId" clId="{79BBB094-05CF-431D-BD5B-18776BA720A2}" dt="2024-09-09T20:15:51.130" v="4283" actId="20577"/>
          <ac:spMkLst>
            <pc:docMk/>
            <pc:sldMk cId="3711687909" sldId="1260"/>
            <ac:spMk id="5" creationId="{D5B29384-437F-41A1-6B5D-6E2FD2FE625A}"/>
          </ac:spMkLst>
        </pc:spChg>
        <pc:spChg chg="mod">
          <ac:chgData name="徐樹師. Isabelle" userId="4ea79ff5a3b752b2" providerId="LiveId" clId="{79BBB094-05CF-431D-BD5B-18776BA720A2}" dt="2024-09-09T20:04:37.988" v="4182" actId="20577"/>
          <ac:spMkLst>
            <pc:docMk/>
            <pc:sldMk cId="3711687909" sldId="1260"/>
            <ac:spMk id="9" creationId="{918EAA60-5C51-3E17-5BB8-FE945233EFC1}"/>
          </ac:spMkLst>
        </pc:spChg>
        <pc:spChg chg="del">
          <ac:chgData name="徐樹師. Isabelle" userId="4ea79ff5a3b752b2" providerId="LiveId" clId="{79BBB094-05CF-431D-BD5B-18776BA720A2}" dt="2024-09-09T20:04:54.659" v="4187" actId="478"/>
          <ac:spMkLst>
            <pc:docMk/>
            <pc:sldMk cId="3711687909" sldId="1260"/>
            <ac:spMk id="15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09T20:04:51.785" v="4186" actId="1076"/>
          <ac:picMkLst>
            <pc:docMk/>
            <pc:sldMk cId="3711687909" sldId="1260"/>
            <ac:picMk id="2" creationId="{E69A8BE8-37AB-AD89-6E05-B346B38D86F0}"/>
          </ac:picMkLst>
        </pc:picChg>
        <pc:picChg chg="del">
          <ac:chgData name="徐樹師. Isabelle" userId="4ea79ff5a3b752b2" providerId="LiveId" clId="{79BBB094-05CF-431D-BD5B-18776BA720A2}" dt="2024-09-09T20:04:59.344" v="4191" actId="478"/>
          <ac:picMkLst>
            <pc:docMk/>
            <pc:sldMk cId="3711687909" sldId="1260"/>
            <ac:picMk id="3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0:04:46.879" v="4183" actId="478"/>
          <ac:picMkLst>
            <pc:docMk/>
            <pc:sldMk cId="3711687909" sldId="1260"/>
            <ac:picMk id="4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0:04:56.830" v="4189" actId="478"/>
          <ac:picMkLst>
            <pc:docMk/>
            <pc:sldMk cId="3711687909" sldId="1260"/>
            <ac:picMk id="8" creationId="{B5A7F71B-DD3E-00A4-A4D5-7B29DC718DB9}"/>
          </ac:picMkLst>
        </pc:picChg>
        <pc:picChg chg="del">
          <ac:chgData name="徐樹師. Isabelle" userId="4ea79ff5a3b752b2" providerId="LiveId" clId="{79BBB094-05CF-431D-BD5B-18776BA720A2}" dt="2024-09-09T20:04:55.766" v="4188" actId="478"/>
          <ac:picMkLst>
            <pc:docMk/>
            <pc:sldMk cId="3711687909" sldId="1260"/>
            <ac:picMk id="10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09T20:05:33.267" v="4194" actId="1076"/>
          <ac:picMkLst>
            <pc:docMk/>
            <pc:sldMk cId="3711687909" sldId="1260"/>
            <ac:picMk id="12" creationId="{30EE64EE-FDC2-5870-7B3E-09E10662D842}"/>
          </ac:picMkLst>
        </pc:picChg>
        <pc:picChg chg="add mod modCrop">
          <ac:chgData name="徐樹師. Isabelle" userId="4ea79ff5a3b752b2" providerId="LiveId" clId="{79BBB094-05CF-431D-BD5B-18776BA720A2}" dt="2024-09-09T20:07:02.571" v="4204" actId="1076"/>
          <ac:picMkLst>
            <pc:docMk/>
            <pc:sldMk cId="3711687909" sldId="1260"/>
            <ac:picMk id="14" creationId="{F7043FBA-F809-AC23-5891-A26A69BF1F29}"/>
          </ac:picMkLst>
        </pc:picChg>
        <pc:picChg chg="del">
          <ac:chgData name="徐樹師. Isabelle" userId="4ea79ff5a3b752b2" providerId="LiveId" clId="{79BBB094-05CF-431D-BD5B-18776BA720A2}" dt="2024-09-09T20:04:57.632" v="4190" actId="478"/>
          <ac:picMkLst>
            <pc:docMk/>
            <pc:sldMk cId="3711687909" sldId="1260"/>
            <ac:picMk id="16" creationId="{007B7F26-6291-0FA9-DAE8-919078CD9B70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54.882" v="4929" actId="47"/>
        <pc:sldMkLst>
          <pc:docMk/>
          <pc:sldMk cId="2975653954" sldId="1261"/>
        </pc:sldMkLst>
        <pc:spChg chg="mod">
          <ac:chgData name="徐樹師. Isabelle" userId="4ea79ff5a3b752b2" providerId="LiveId" clId="{79BBB094-05CF-431D-BD5B-18776BA720A2}" dt="2024-09-09T20:15:56.439" v="4285" actId="20577"/>
          <ac:spMkLst>
            <pc:docMk/>
            <pc:sldMk cId="2975653954" sldId="1261"/>
            <ac:spMk id="5" creationId="{D5B29384-437F-41A1-6B5D-6E2FD2FE625A}"/>
          </ac:spMkLst>
        </pc:spChg>
        <pc:spChg chg="mod">
          <ac:chgData name="徐樹師. Isabelle" userId="4ea79ff5a3b752b2" providerId="LiveId" clId="{79BBB094-05CF-431D-BD5B-18776BA720A2}" dt="2024-09-09T20:46:23.514" v="4315" actId="1076"/>
          <ac:spMkLst>
            <pc:docMk/>
            <pc:sldMk cId="2975653954" sldId="1261"/>
            <ac:spMk id="9" creationId="{918EAA60-5C51-3E17-5BB8-FE945233EFC1}"/>
          </ac:spMkLst>
        </pc:spChg>
        <pc:picChg chg="del">
          <ac:chgData name="徐樹師. Isabelle" userId="4ea79ff5a3b752b2" providerId="LiveId" clId="{79BBB094-05CF-431D-BD5B-18776BA720A2}" dt="2024-09-09T20:43:09.760" v="4301" actId="478"/>
          <ac:picMkLst>
            <pc:docMk/>
            <pc:sldMk cId="2975653954" sldId="1261"/>
            <ac:picMk id="2" creationId="{E69A8BE8-37AB-AD89-6E05-B346B38D86F0}"/>
          </ac:picMkLst>
        </pc:picChg>
        <pc:picChg chg="add mod">
          <ac:chgData name="徐樹師. Isabelle" userId="4ea79ff5a3b752b2" providerId="LiveId" clId="{79BBB094-05CF-431D-BD5B-18776BA720A2}" dt="2024-09-09T20:46:13.654" v="4314" actId="1076"/>
          <ac:picMkLst>
            <pc:docMk/>
            <pc:sldMk cId="2975653954" sldId="1261"/>
            <ac:picMk id="3" creationId="{166B0C0D-DECA-D22B-C156-F6FD5526864E}"/>
          </ac:picMkLst>
        </pc:picChg>
        <pc:picChg chg="add mod modCrop">
          <ac:chgData name="徐樹師. Isabelle" userId="4ea79ff5a3b752b2" providerId="LiveId" clId="{79BBB094-05CF-431D-BD5B-18776BA720A2}" dt="2024-09-09T20:44:46.416" v="4309" actId="1076"/>
          <ac:picMkLst>
            <pc:docMk/>
            <pc:sldMk cId="2975653954" sldId="1261"/>
            <ac:picMk id="4" creationId="{D04B17FA-11BD-B5F4-48E3-3CD017DD116D}"/>
          </ac:picMkLst>
        </pc:picChg>
        <pc:picChg chg="add mod">
          <ac:chgData name="徐樹師. Isabelle" userId="4ea79ff5a3b752b2" providerId="LiveId" clId="{79BBB094-05CF-431D-BD5B-18776BA720A2}" dt="2024-09-09T20:46:11.680" v="4313" actId="1076"/>
          <ac:picMkLst>
            <pc:docMk/>
            <pc:sldMk cId="2975653954" sldId="1261"/>
            <ac:picMk id="8" creationId="{4E5B1511-BDC1-3E0E-C29D-506CDBFFA754}"/>
          </ac:picMkLst>
        </pc:picChg>
        <pc:picChg chg="del">
          <ac:chgData name="徐樹師. Isabelle" userId="4ea79ff5a3b752b2" providerId="LiveId" clId="{79BBB094-05CF-431D-BD5B-18776BA720A2}" dt="2024-09-09T20:45:53.533" v="4310" actId="478"/>
          <ac:picMkLst>
            <pc:docMk/>
            <pc:sldMk cId="2975653954" sldId="1261"/>
            <ac:picMk id="12" creationId="{30EE64EE-FDC2-5870-7B3E-09E10662D842}"/>
          </ac:picMkLst>
        </pc:picChg>
        <pc:picChg chg="del">
          <ac:chgData name="徐樹師. Isabelle" userId="4ea79ff5a3b752b2" providerId="LiveId" clId="{79BBB094-05CF-431D-BD5B-18776BA720A2}" dt="2024-09-09T20:44:25.496" v="4305" actId="478"/>
          <ac:picMkLst>
            <pc:docMk/>
            <pc:sldMk cId="2975653954" sldId="1261"/>
            <ac:picMk id="14" creationId="{F7043FBA-F809-AC23-5891-A26A69BF1F29}"/>
          </ac:picMkLst>
        </pc:picChg>
      </pc:sldChg>
      <pc:sldChg chg="add del">
        <pc:chgData name="徐樹師. Isabelle" userId="4ea79ff5a3b752b2" providerId="LiveId" clId="{79BBB094-05CF-431D-BD5B-18776BA720A2}" dt="2024-09-09T22:03:50.392" v="4928" actId="47"/>
        <pc:sldMkLst>
          <pc:docMk/>
          <pc:sldMk cId="3965247928" sldId="1262"/>
        </pc:sldMkLst>
      </pc:sldChg>
      <pc:sldChg chg="addSp delSp modSp add del mod addAnim delAnim modAnim">
        <pc:chgData name="徐樹師. Isabelle" userId="4ea79ff5a3b752b2" providerId="LiveId" clId="{79BBB094-05CF-431D-BD5B-18776BA720A2}" dt="2024-09-09T22:03:54.882" v="4929" actId="47"/>
        <pc:sldMkLst>
          <pc:docMk/>
          <pc:sldMk cId="4064670244" sldId="1263"/>
        </pc:sldMkLst>
        <pc:spChg chg="del mod">
          <ac:chgData name="徐樹師. Isabelle" userId="4ea79ff5a3b752b2" providerId="LiveId" clId="{79BBB094-05CF-431D-BD5B-18776BA720A2}" dt="2024-09-09T20:48:08.310" v="4324" actId="478"/>
          <ac:spMkLst>
            <pc:docMk/>
            <pc:sldMk cId="4064670244" sldId="1263"/>
            <ac:spMk id="5" creationId="{D5B29384-437F-41A1-6B5D-6E2FD2FE625A}"/>
          </ac:spMkLst>
        </pc:spChg>
        <pc:spChg chg="mod">
          <ac:chgData name="徐樹師. Isabelle" userId="4ea79ff5a3b752b2" providerId="LiveId" clId="{79BBB094-05CF-431D-BD5B-18776BA720A2}" dt="2024-09-09T20:56:19.999" v="4402" actId="1076"/>
          <ac:spMkLst>
            <pc:docMk/>
            <pc:sldMk cId="4064670244" sldId="1263"/>
            <ac:spMk id="9" creationId="{918EAA60-5C51-3E17-5BB8-FE945233EFC1}"/>
          </ac:spMkLst>
        </pc:spChg>
        <pc:spChg chg="add del mod">
          <ac:chgData name="徐樹師. Isabelle" userId="4ea79ff5a3b752b2" providerId="LiveId" clId="{79BBB094-05CF-431D-BD5B-18776BA720A2}" dt="2024-09-09T20:58:28.706" v="4409" actId="478"/>
          <ac:spMkLst>
            <pc:docMk/>
            <pc:sldMk cId="4064670244" sldId="1263"/>
            <ac:spMk id="14" creationId="{967DACBF-2D4A-8C93-DEDE-DAB1D013C2FE}"/>
          </ac:spMkLst>
        </pc:spChg>
        <pc:spChg chg="add mod">
          <ac:chgData name="徐樹師. Isabelle" userId="4ea79ff5a3b752b2" providerId="LiveId" clId="{79BBB094-05CF-431D-BD5B-18776BA720A2}" dt="2024-09-09T20:56:09.622" v="4397" actId="14100"/>
          <ac:spMkLst>
            <pc:docMk/>
            <pc:sldMk cId="4064670244" sldId="1263"/>
            <ac:spMk id="18" creationId="{743EB9B9-C1F9-9DF7-9241-90EC73C8C733}"/>
          </ac:spMkLst>
        </pc:spChg>
        <pc:spChg chg="add mod">
          <ac:chgData name="徐樹師. Isabelle" userId="4ea79ff5a3b752b2" providerId="LiveId" clId="{79BBB094-05CF-431D-BD5B-18776BA720A2}" dt="2024-09-09T20:56:48.374" v="4405" actId="20577"/>
          <ac:spMkLst>
            <pc:docMk/>
            <pc:sldMk cId="4064670244" sldId="1263"/>
            <ac:spMk id="20" creationId="{2902527C-9752-0EA8-5C67-BF43BFBE878B}"/>
          </ac:spMkLst>
        </pc:spChg>
        <pc:picChg chg="add del mod">
          <ac:chgData name="徐樹師. Isabelle" userId="4ea79ff5a3b752b2" providerId="LiveId" clId="{79BBB094-05CF-431D-BD5B-18776BA720A2}" dt="2024-09-09T20:58:29.118" v="4410" actId="478"/>
          <ac:picMkLst>
            <pc:docMk/>
            <pc:sldMk cId="4064670244" sldId="1263"/>
            <ac:picMk id="2" creationId="{E3E12644-4615-ACB4-EB9B-6B95AEF629FD}"/>
          </ac:picMkLst>
        </pc:picChg>
        <pc:picChg chg="del">
          <ac:chgData name="徐樹師. Isabelle" userId="4ea79ff5a3b752b2" providerId="LiveId" clId="{79BBB094-05CF-431D-BD5B-18776BA720A2}" dt="2024-09-09T20:48:08.310" v="4324" actId="478"/>
          <ac:picMkLst>
            <pc:docMk/>
            <pc:sldMk cId="4064670244" sldId="1263"/>
            <ac:picMk id="3" creationId="{166B0C0D-DECA-D22B-C156-F6FD5526864E}"/>
          </ac:picMkLst>
        </pc:picChg>
        <pc:picChg chg="del">
          <ac:chgData name="徐樹師. Isabelle" userId="4ea79ff5a3b752b2" providerId="LiveId" clId="{79BBB094-05CF-431D-BD5B-18776BA720A2}" dt="2024-09-09T20:49:18.842" v="4328" actId="478"/>
          <ac:picMkLst>
            <pc:docMk/>
            <pc:sldMk cId="4064670244" sldId="1263"/>
            <ac:picMk id="4" creationId="{D04B17FA-11BD-B5F4-48E3-3CD017DD116D}"/>
          </ac:picMkLst>
        </pc:picChg>
        <pc:picChg chg="del">
          <ac:chgData name="徐樹師. Isabelle" userId="4ea79ff5a3b752b2" providerId="LiveId" clId="{79BBB094-05CF-431D-BD5B-18776BA720A2}" dt="2024-09-09T20:50:11.803" v="4341" actId="478"/>
          <ac:picMkLst>
            <pc:docMk/>
            <pc:sldMk cId="4064670244" sldId="1263"/>
            <ac:picMk id="8" creationId="{4E5B1511-BDC1-3E0E-C29D-506CDBFFA754}"/>
          </ac:picMkLst>
        </pc:picChg>
        <pc:picChg chg="add del mod">
          <ac:chgData name="徐樹師. Isabelle" userId="4ea79ff5a3b752b2" providerId="LiveId" clId="{79BBB094-05CF-431D-BD5B-18776BA720A2}" dt="2024-09-09T20:58:29.724" v="4411" actId="478"/>
          <ac:picMkLst>
            <pc:docMk/>
            <pc:sldMk cId="4064670244" sldId="1263"/>
            <ac:picMk id="10" creationId="{27AF9FAE-7735-3600-8AB6-7F1C05F8E65C}"/>
          </ac:picMkLst>
        </pc:picChg>
        <pc:picChg chg="add mod">
          <ac:chgData name="徐樹師. Isabelle" userId="4ea79ff5a3b752b2" providerId="LiveId" clId="{79BBB094-05CF-431D-BD5B-18776BA720A2}" dt="2024-09-09T20:51:48.833" v="4358" actId="1076"/>
          <ac:picMkLst>
            <pc:docMk/>
            <pc:sldMk cId="4064670244" sldId="1263"/>
            <ac:picMk id="12" creationId="{7D174182-D02C-759B-5899-D3FAF7600C54}"/>
          </ac:picMkLst>
        </pc:picChg>
        <pc:picChg chg="add mod">
          <ac:chgData name="徐樹師. Isabelle" userId="4ea79ff5a3b752b2" providerId="LiveId" clId="{79BBB094-05CF-431D-BD5B-18776BA720A2}" dt="2024-09-09T20:56:16.678" v="4401" actId="1076"/>
          <ac:picMkLst>
            <pc:docMk/>
            <pc:sldMk cId="4064670244" sldId="1263"/>
            <ac:picMk id="15" creationId="{5C173FBC-560A-895E-0AC7-385298DEC1C9}"/>
          </ac:picMkLst>
        </pc:picChg>
        <pc:picChg chg="add mod">
          <ac:chgData name="徐樹師. Isabelle" userId="4ea79ff5a3b752b2" providerId="LiveId" clId="{79BBB094-05CF-431D-BD5B-18776BA720A2}" dt="2024-09-09T20:52:49.515" v="4386" actId="1076"/>
          <ac:picMkLst>
            <pc:docMk/>
            <pc:sldMk cId="4064670244" sldId="1263"/>
            <ac:picMk id="16" creationId="{9A60E38A-4DCA-F45B-DC87-56E88223C85B}"/>
          </ac:picMkLst>
        </pc:picChg>
        <pc:picChg chg="mod">
          <ac:chgData name="徐樹師. Isabelle" userId="4ea79ff5a3b752b2" providerId="LiveId" clId="{79BBB094-05CF-431D-BD5B-18776BA720A2}" dt="2024-09-09T20:50:27.865" v="4346" actId="14100"/>
          <ac:picMkLst>
            <pc:docMk/>
            <pc:sldMk cId="4064670244" sldId="1263"/>
            <ac:picMk id="17" creationId="{D693C510-89B3-ED5A-6280-DABB1DB9EC12}"/>
          </ac:picMkLst>
        </pc:picChg>
        <pc:picChg chg="add mod modCrop">
          <ac:chgData name="徐樹師. Isabelle" userId="4ea79ff5a3b752b2" providerId="LiveId" clId="{79BBB094-05CF-431D-BD5B-18776BA720A2}" dt="2024-09-09T20:56:14.779" v="4400" actId="1076"/>
          <ac:picMkLst>
            <pc:docMk/>
            <pc:sldMk cId="4064670244" sldId="1263"/>
            <ac:picMk id="19" creationId="{063028AC-98EF-EB46-4706-CB355A770BF1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3:54.882" v="4929" actId="47"/>
        <pc:sldMkLst>
          <pc:docMk/>
          <pc:sldMk cId="750400384" sldId="1264"/>
        </pc:sldMkLst>
        <pc:spChg chg="add mod">
          <ac:chgData name="徐樹師. Isabelle" userId="4ea79ff5a3b752b2" providerId="LiveId" clId="{79BBB094-05CF-431D-BD5B-18776BA720A2}" dt="2024-09-09T21:03:10.822" v="4485" actId="20577"/>
          <ac:spMkLst>
            <pc:docMk/>
            <pc:sldMk cId="750400384" sldId="1264"/>
            <ac:spMk id="5" creationId="{8C398B8B-8EB0-E150-EF1E-D4ACA790A063}"/>
          </ac:spMkLst>
        </pc:spChg>
        <pc:spChg chg="mod">
          <ac:chgData name="徐樹師. Isabelle" userId="4ea79ff5a3b752b2" providerId="LiveId" clId="{79BBB094-05CF-431D-BD5B-18776BA720A2}" dt="2024-09-09T21:10:32.850" v="4504" actId="1076"/>
          <ac:spMkLst>
            <pc:docMk/>
            <pc:sldMk cId="750400384" sldId="1264"/>
            <ac:spMk id="9" creationId="{918EAA60-5C51-3E17-5BB8-FE945233EFC1}"/>
          </ac:spMkLst>
        </pc:spChg>
        <pc:spChg chg="del">
          <ac:chgData name="徐樹師. Isabelle" userId="4ea79ff5a3b752b2" providerId="LiveId" clId="{79BBB094-05CF-431D-BD5B-18776BA720A2}" dt="2024-09-09T21:01:03.913" v="4424" actId="478"/>
          <ac:spMkLst>
            <pc:docMk/>
            <pc:sldMk cId="750400384" sldId="1264"/>
            <ac:spMk id="14" creationId="{967DACBF-2D4A-8C93-DEDE-DAB1D013C2FE}"/>
          </ac:spMkLst>
        </pc:spChg>
        <pc:spChg chg="mod">
          <ac:chgData name="徐樹師. Isabelle" userId="4ea79ff5a3b752b2" providerId="LiveId" clId="{79BBB094-05CF-431D-BD5B-18776BA720A2}" dt="2024-09-09T21:13:01.300" v="4515" actId="1076"/>
          <ac:spMkLst>
            <pc:docMk/>
            <pc:sldMk cId="750400384" sldId="1264"/>
            <ac:spMk id="18" creationId="{743EB9B9-C1F9-9DF7-9241-90EC73C8C733}"/>
          </ac:spMkLst>
        </pc:spChg>
        <pc:spChg chg="mod">
          <ac:chgData name="徐樹師. Isabelle" userId="4ea79ff5a3b752b2" providerId="LiveId" clId="{79BBB094-05CF-431D-BD5B-18776BA720A2}" dt="2024-09-09T21:11:40.230" v="4514" actId="20577"/>
          <ac:spMkLst>
            <pc:docMk/>
            <pc:sldMk cId="750400384" sldId="1264"/>
            <ac:spMk id="20" creationId="{2902527C-9752-0EA8-5C67-BF43BFBE878B}"/>
          </ac:spMkLst>
        </pc:spChg>
        <pc:picChg chg="del">
          <ac:chgData name="徐樹師. Isabelle" userId="4ea79ff5a3b752b2" providerId="LiveId" clId="{79BBB094-05CF-431D-BD5B-18776BA720A2}" dt="2024-09-09T21:00:58.146" v="4423" actId="478"/>
          <ac:picMkLst>
            <pc:docMk/>
            <pc:sldMk cId="750400384" sldId="1264"/>
            <ac:picMk id="2" creationId="{E3E12644-4615-ACB4-EB9B-6B95AEF629FD}"/>
          </ac:picMkLst>
        </pc:picChg>
        <pc:picChg chg="add mod">
          <ac:chgData name="徐樹師. Isabelle" userId="4ea79ff5a3b752b2" providerId="LiveId" clId="{79BBB094-05CF-431D-BD5B-18776BA720A2}" dt="2024-09-09T21:02:22.627" v="4462" actId="1076"/>
          <ac:picMkLst>
            <pc:docMk/>
            <pc:sldMk cId="750400384" sldId="1264"/>
            <ac:picMk id="3" creationId="{84D6967A-B99A-7F34-07BD-EEE723513DF4}"/>
          </ac:picMkLst>
        </pc:picChg>
        <pc:picChg chg="add mod">
          <ac:chgData name="徐樹師. Isabelle" userId="4ea79ff5a3b752b2" providerId="LiveId" clId="{79BBB094-05CF-431D-BD5B-18776BA720A2}" dt="2024-09-09T21:02:43.834" v="4465" actId="1076"/>
          <ac:picMkLst>
            <pc:docMk/>
            <pc:sldMk cId="750400384" sldId="1264"/>
            <ac:picMk id="4" creationId="{3FABD82B-ECCF-5B5B-76ED-3EFD13EEC673}"/>
          </ac:picMkLst>
        </pc:picChg>
        <pc:picChg chg="add mod">
          <ac:chgData name="徐樹師. Isabelle" userId="4ea79ff5a3b752b2" providerId="LiveId" clId="{79BBB094-05CF-431D-BD5B-18776BA720A2}" dt="2024-09-09T21:03:27.185" v="4488" actId="1076"/>
          <ac:picMkLst>
            <pc:docMk/>
            <pc:sldMk cId="750400384" sldId="1264"/>
            <ac:picMk id="6" creationId="{8D3773FA-E8FD-C195-998B-6C881215BC57}"/>
          </ac:picMkLst>
        </pc:picChg>
        <pc:picChg chg="add mod">
          <ac:chgData name="徐樹師. Isabelle" userId="4ea79ff5a3b752b2" providerId="LiveId" clId="{79BBB094-05CF-431D-BD5B-18776BA720A2}" dt="2024-09-09T21:10:39.315" v="4506" actId="1076"/>
          <ac:picMkLst>
            <pc:docMk/>
            <pc:sldMk cId="750400384" sldId="1264"/>
            <ac:picMk id="8" creationId="{7C66CED3-FBF5-A53A-C81D-6ECC4DF7FE0A}"/>
          </ac:picMkLst>
        </pc:picChg>
        <pc:picChg chg="del">
          <ac:chgData name="徐樹師. Isabelle" userId="4ea79ff5a3b752b2" providerId="LiveId" clId="{79BBB094-05CF-431D-BD5B-18776BA720A2}" dt="2024-09-09T21:01:04.766" v="4425" actId="478"/>
          <ac:picMkLst>
            <pc:docMk/>
            <pc:sldMk cId="750400384" sldId="1264"/>
            <ac:picMk id="10" creationId="{27AF9FAE-7735-3600-8AB6-7F1C05F8E65C}"/>
          </ac:picMkLst>
        </pc:picChg>
        <pc:picChg chg="add mod">
          <ac:chgData name="徐樹師. Isabelle" userId="4ea79ff5a3b752b2" providerId="LiveId" clId="{79BBB094-05CF-431D-BD5B-18776BA720A2}" dt="2024-09-09T21:13:04.443" v="4516" actId="1076"/>
          <ac:picMkLst>
            <pc:docMk/>
            <pc:sldMk cId="750400384" sldId="1264"/>
            <ac:picMk id="12" creationId="{B77654E2-2F4E-29A4-9A85-C73086E6F386}"/>
          </ac:picMkLst>
        </pc:picChg>
        <pc:picChg chg="del">
          <ac:chgData name="徐樹師. Isabelle" userId="4ea79ff5a3b752b2" providerId="LiveId" clId="{79BBB094-05CF-431D-BD5B-18776BA720A2}" dt="2024-09-09T21:01:06.846" v="4427" actId="478"/>
          <ac:picMkLst>
            <pc:docMk/>
            <pc:sldMk cId="750400384" sldId="1264"/>
            <ac:picMk id="15" creationId="{5C173FBC-560A-895E-0AC7-385298DEC1C9}"/>
          </ac:picMkLst>
        </pc:picChg>
        <pc:picChg chg="del">
          <ac:chgData name="徐樹師. Isabelle" userId="4ea79ff5a3b752b2" providerId="LiveId" clId="{79BBB094-05CF-431D-BD5B-18776BA720A2}" dt="2024-09-09T21:01:05.744" v="4426" actId="478"/>
          <ac:picMkLst>
            <pc:docMk/>
            <pc:sldMk cId="750400384" sldId="1264"/>
            <ac:picMk id="19" creationId="{063028AC-98EF-EB46-4706-CB355A770BF1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4:08.731" v="4932" actId="47"/>
        <pc:sldMkLst>
          <pc:docMk/>
          <pc:sldMk cId="52516130" sldId="1265"/>
        </pc:sldMkLst>
        <pc:spChg chg="mod">
          <ac:chgData name="徐樹師. Isabelle" userId="4ea79ff5a3b752b2" providerId="LiveId" clId="{79BBB094-05CF-431D-BD5B-18776BA720A2}" dt="2024-09-09T21:20:29.628" v="4611" actId="1076"/>
          <ac:spMkLst>
            <pc:docMk/>
            <pc:sldMk cId="52516130" sldId="1265"/>
            <ac:spMk id="5" creationId="{8C398B8B-8EB0-E150-EF1E-D4ACA790A063}"/>
          </ac:spMkLst>
        </pc:spChg>
        <pc:spChg chg="mod">
          <ac:chgData name="徐樹師. Isabelle" userId="4ea79ff5a3b752b2" providerId="LiveId" clId="{79BBB094-05CF-431D-BD5B-18776BA720A2}" dt="2024-09-09T21:40:15.865" v="4761" actId="1076"/>
          <ac:spMkLst>
            <pc:docMk/>
            <pc:sldMk cId="52516130" sldId="1265"/>
            <ac:spMk id="9" creationId="{918EAA60-5C51-3E17-5BB8-FE945233EFC1}"/>
          </ac:spMkLst>
        </pc:spChg>
        <pc:spChg chg="del mod">
          <ac:chgData name="徐樹師. Isabelle" userId="4ea79ff5a3b752b2" providerId="LiveId" clId="{79BBB094-05CF-431D-BD5B-18776BA720A2}" dt="2024-09-09T21:19:01.372" v="4584" actId="478"/>
          <ac:spMkLst>
            <pc:docMk/>
            <pc:sldMk cId="52516130" sldId="1265"/>
            <ac:spMk id="18" creationId="{743EB9B9-C1F9-9DF7-9241-90EC73C8C733}"/>
          </ac:spMkLst>
        </pc:spChg>
        <pc:spChg chg="mod">
          <ac:chgData name="徐樹師. Isabelle" userId="4ea79ff5a3b752b2" providerId="LiveId" clId="{79BBB094-05CF-431D-BD5B-18776BA720A2}" dt="2024-09-09T21:14:31.812" v="4526" actId="20577"/>
          <ac:spMkLst>
            <pc:docMk/>
            <pc:sldMk cId="52516130" sldId="1265"/>
            <ac:spMk id="20" creationId="{2902527C-9752-0EA8-5C67-BF43BFBE878B}"/>
          </ac:spMkLst>
        </pc:spChg>
        <pc:picChg chg="add mod">
          <ac:chgData name="徐樹師. Isabelle" userId="4ea79ff5a3b752b2" providerId="LiveId" clId="{79BBB094-05CF-431D-BD5B-18776BA720A2}" dt="2024-09-09T21:40:18.108" v="4762" actId="1076"/>
          <ac:picMkLst>
            <pc:docMk/>
            <pc:sldMk cId="52516130" sldId="1265"/>
            <ac:picMk id="2" creationId="{A34A4350-2E3C-A56C-1A69-1BEB89FCF7CD}"/>
          </ac:picMkLst>
        </pc:picChg>
        <pc:picChg chg="del">
          <ac:chgData name="徐樹師. Isabelle" userId="4ea79ff5a3b752b2" providerId="LiveId" clId="{79BBB094-05CF-431D-BD5B-18776BA720A2}" dt="2024-09-09T21:15:19.151" v="4545" actId="478"/>
          <ac:picMkLst>
            <pc:docMk/>
            <pc:sldMk cId="52516130" sldId="1265"/>
            <ac:picMk id="3" creationId="{84D6967A-B99A-7F34-07BD-EEE723513DF4}"/>
          </ac:picMkLst>
        </pc:picChg>
        <pc:picChg chg="add mod">
          <ac:chgData name="徐樹師. Isabelle" userId="4ea79ff5a3b752b2" providerId="LiveId" clId="{79BBB094-05CF-431D-BD5B-18776BA720A2}" dt="2024-09-09T21:20:26.160" v="4610" actId="1076"/>
          <ac:picMkLst>
            <pc:docMk/>
            <pc:sldMk cId="52516130" sldId="1265"/>
            <ac:picMk id="4" creationId="{56360A91-265D-9EB7-8673-57C3CEDB5F1E}"/>
          </ac:picMkLst>
        </pc:picChg>
        <pc:picChg chg="del">
          <ac:chgData name="徐樹師. Isabelle" userId="4ea79ff5a3b752b2" providerId="LiveId" clId="{79BBB094-05CF-431D-BD5B-18776BA720A2}" dt="2024-09-09T21:16:20.108" v="4567" actId="478"/>
          <ac:picMkLst>
            <pc:docMk/>
            <pc:sldMk cId="52516130" sldId="1265"/>
            <ac:picMk id="6" creationId="{8D3773FA-E8FD-C195-998B-6C881215BC57}"/>
          </ac:picMkLst>
        </pc:picChg>
        <pc:picChg chg="del">
          <ac:chgData name="徐樹師. Isabelle" userId="4ea79ff5a3b752b2" providerId="LiveId" clId="{79BBB094-05CF-431D-BD5B-18776BA720A2}" dt="2024-09-09T21:18:17" v="4576" actId="478"/>
          <ac:picMkLst>
            <pc:docMk/>
            <pc:sldMk cId="52516130" sldId="1265"/>
            <ac:picMk id="8" creationId="{7C66CED3-FBF5-A53A-C81D-6ECC4DF7FE0A}"/>
          </ac:picMkLst>
        </pc:picChg>
        <pc:picChg chg="add mod">
          <ac:chgData name="徐樹師. Isabelle" userId="4ea79ff5a3b752b2" providerId="LiveId" clId="{79BBB094-05CF-431D-BD5B-18776BA720A2}" dt="2024-09-09T21:20:50.771" v="4614" actId="1076"/>
          <ac:picMkLst>
            <pc:docMk/>
            <pc:sldMk cId="52516130" sldId="1265"/>
            <ac:picMk id="10" creationId="{A6F0BA07-DA5F-ECC7-C20B-FDC188C34E5C}"/>
          </ac:picMkLst>
        </pc:picChg>
        <pc:picChg chg="del">
          <ac:chgData name="徐樹師. Isabelle" userId="4ea79ff5a3b752b2" providerId="LiveId" clId="{79BBB094-05CF-431D-BD5B-18776BA720A2}" dt="2024-09-09T21:18:49.788" v="4581" actId="478"/>
          <ac:picMkLst>
            <pc:docMk/>
            <pc:sldMk cId="52516130" sldId="1265"/>
            <ac:picMk id="12" creationId="{B77654E2-2F4E-29A4-9A85-C73086E6F386}"/>
          </ac:picMkLst>
        </pc:picChg>
        <pc:picChg chg="add mod">
          <ac:chgData name="徐樹師. Isabelle" userId="4ea79ff5a3b752b2" providerId="LiveId" clId="{79BBB094-05CF-431D-BD5B-18776BA720A2}" dt="2024-09-09T21:19:30.694" v="4598" actId="1076"/>
          <ac:picMkLst>
            <pc:docMk/>
            <pc:sldMk cId="52516130" sldId="1265"/>
            <ac:picMk id="15" creationId="{E71180C1-DC06-AF5A-8F0B-59FBADE681EC}"/>
          </ac:picMkLst>
        </pc:picChg>
        <pc:picChg chg="add mod">
          <ac:chgData name="徐樹師. Isabelle" userId="4ea79ff5a3b752b2" providerId="LiveId" clId="{79BBB094-05CF-431D-BD5B-18776BA720A2}" dt="2024-09-09T21:20:23.544" v="4609" actId="1076"/>
          <ac:picMkLst>
            <pc:docMk/>
            <pc:sldMk cId="52516130" sldId="1265"/>
            <ac:picMk id="16" creationId="{73303C8A-7D1A-64F2-61AD-C4CA24581DFF}"/>
          </ac:picMkLst>
        </pc:picChg>
        <pc:picChg chg="add mod">
          <ac:chgData name="徐樹師. Isabelle" userId="4ea79ff5a3b752b2" providerId="LiveId" clId="{79BBB094-05CF-431D-BD5B-18776BA720A2}" dt="2024-09-09T21:20:35.229" v="4613" actId="1076"/>
          <ac:picMkLst>
            <pc:docMk/>
            <pc:sldMk cId="52516130" sldId="1265"/>
            <ac:picMk id="19" creationId="{EFAD454F-A5E9-F0CF-5132-3DC26850B663}"/>
          </ac:picMkLst>
        </pc:picChg>
      </pc:sldChg>
      <pc:sldChg chg="addSp delSp modSp add del mod ord delAnim modAnim">
        <pc:chgData name="徐樹師. Isabelle" userId="4ea79ff5a3b752b2" providerId="LiveId" clId="{79BBB094-05CF-431D-BD5B-18776BA720A2}" dt="2024-09-10T07:15:22.122" v="5438" actId="47"/>
        <pc:sldMkLst>
          <pc:docMk/>
          <pc:sldMk cId="236238161" sldId="1266"/>
        </pc:sldMkLst>
        <pc:spChg chg="mod">
          <ac:chgData name="徐樹師. Isabelle" userId="4ea79ff5a3b752b2" providerId="LiveId" clId="{79BBB094-05CF-431D-BD5B-18776BA720A2}" dt="2024-09-09T21:45:31.884" v="4802" actId="1076"/>
          <ac:spMkLst>
            <pc:docMk/>
            <pc:sldMk cId="236238161" sldId="1266"/>
            <ac:spMk id="5" creationId="{8C398B8B-8EB0-E150-EF1E-D4ACA790A063}"/>
          </ac:spMkLst>
        </pc:spChg>
        <pc:spChg chg="mod">
          <ac:chgData name="徐樹師. Isabelle" userId="4ea79ff5a3b752b2" providerId="LiveId" clId="{79BBB094-05CF-431D-BD5B-18776BA720A2}" dt="2024-09-09T21:45:23.284" v="4799" actId="1076"/>
          <ac:spMkLst>
            <pc:docMk/>
            <pc:sldMk cId="236238161" sldId="1266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09T21:30:06.129" v="4636" actId="20577"/>
          <ac:spMkLst>
            <pc:docMk/>
            <pc:sldMk cId="236238161" sldId="1266"/>
            <ac:spMk id="20" creationId="{2902527C-9752-0EA8-5C67-BF43BFBE878B}"/>
          </ac:spMkLst>
        </pc:spChg>
        <pc:spChg chg="add mod">
          <ac:chgData name="徐樹師. Isabelle" userId="4ea79ff5a3b752b2" providerId="LiveId" clId="{79BBB094-05CF-431D-BD5B-18776BA720A2}" dt="2024-09-09T21:45:41.480" v="4804" actId="1076"/>
          <ac:spMkLst>
            <pc:docMk/>
            <pc:sldMk cId="236238161" sldId="1266"/>
            <ac:spMk id="25" creationId="{83B52474-B81D-1BF6-E743-F27AB0B062DA}"/>
          </ac:spMkLst>
        </pc:spChg>
        <pc:picChg chg="del">
          <ac:chgData name="徐樹師. Isabelle" userId="4ea79ff5a3b752b2" providerId="LiveId" clId="{79BBB094-05CF-431D-BD5B-18776BA720A2}" dt="2024-09-09T21:35:52.444" v="4693" actId="478"/>
          <ac:picMkLst>
            <pc:docMk/>
            <pc:sldMk cId="236238161" sldId="1266"/>
            <ac:picMk id="2" creationId="{A34A4350-2E3C-A56C-1A69-1BEB89FCF7CD}"/>
          </ac:picMkLst>
        </pc:picChg>
        <pc:picChg chg="add mod">
          <ac:chgData name="徐樹師. Isabelle" userId="4ea79ff5a3b752b2" providerId="LiveId" clId="{79BBB094-05CF-431D-BD5B-18776BA720A2}" dt="2024-09-09T21:29:55.485" v="4633" actId="1076"/>
          <ac:picMkLst>
            <pc:docMk/>
            <pc:sldMk cId="236238161" sldId="1266"/>
            <ac:picMk id="3" creationId="{256EB51F-CC3F-31E0-64D3-CF38FAA67D48}"/>
          </ac:picMkLst>
        </pc:picChg>
        <pc:picChg chg="del">
          <ac:chgData name="徐樹師. Isabelle" userId="4ea79ff5a3b752b2" providerId="LiveId" clId="{79BBB094-05CF-431D-BD5B-18776BA720A2}" dt="2024-09-09T21:38:44.644" v="4747" actId="478"/>
          <ac:picMkLst>
            <pc:docMk/>
            <pc:sldMk cId="236238161" sldId="1266"/>
            <ac:picMk id="4" creationId="{56360A91-265D-9EB7-8673-57C3CEDB5F1E}"/>
          </ac:picMkLst>
        </pc:picChg>
        <pc:picChg chg="add mod">
          <ac:chgData name="徐樹師. Isabelle" userId="4ea79ff5a3b752b2" providerId="LiveId" clId="{79BBB094-05CF-431D-BD5B-18776BA720A2}" dt="2024-09-09T21:45:11.798" v="4796" actId="1076"/>
          <ac:picMkLst>
            <pc:docMk/>
            <pc:sldMk cId="236238161" sldId="1266"/>
            <ac:picMk id="6" creationId="{56004C04-7335-1D87-9663-B1EFFF9AFDDD}"/>
          </ac:picMkLst>
        </pc:picChg>
        <pc:picChg chg="add mod">
          <ac:chgData name="徐樹師. Isabelle" userId="4ea79ff5a3b752b2" providerId="LiveId" clId="{79BBB094-05CF-431D-BD5B-18776BA720A2}" dt="2024-09-09T21:45:09.414" v="4795" actId="1076"/>
          <ac:picMkLst>
            <pc:docMk/>
            <pc:sldMk cId="236238161" sldId="1266"/>
            <ac:picMk id="8" creationId="{23840375-1EE6-5E4F-B6F1-917D0890E356}"/>
          </ac:picMkLst>
        </pc:picChg>
        <pc:picChg chg="del">
          <ac:chgData name="徐樹師. Isabelle" userId="4ea79ff5a3b752b2" providerId="LiveId" clId="{79BBB094-05CF-431D-BD5B-18776BA720A2}" dt="2024-09-09T21:36:49.037" v="4700" actId="478"/>
          <ac:picMkLst>
            <pc:docMk/>
            <pc:sldMk cId="236238161" sldId="1266"/>
            <ac:picMk id="10" creationId="{A6F0BA07-DA5F-ECC7-C20B-FDC188C34E5C}"/>
          </ac:picMkLst>
        </pc:picChg>
        <pc:picChg chg="add del mod">
          <ac:chgData name="徐樹師. Isabelle" userId="4ea79ff5a3b752b2" providerId="LiveId" clId="{79BBB094-05CF-431D-BD5B-18776BA720A2}" dt="2024-09-09T21:37:49.911" v="4711" actId="478"/>
          <ac:picMkLst>
            <pc:docMk/>
            <pc:sldMk cId="236238161" sldId="1266"/>
            <ac:picMk id="14" creationId="{D960C8FC-39CB-A38B-0A42-C7C9901061EA}"/>
          </ac:picMkLst>
        </pc:picChg>
        <pc:picChg chg="del">
          <ac:chgData name="徐樹師. Isabelle" userId="4ea79ff5a3b752b2" providerId="LiveId" clId="{79BBB094-05CF-431D-BD5B-18776BA720A2}" dt="2024-09-09T21:37:17.004" v="4705" actId="478"/>
          <ac:picMkLst>
            <pc:docMk/>
            <pc:sldMk cId="236238161" sldId="1266"/>
            <ac:picMk id="15" creationId="{E71180C1-DC06-AF5A-8F0B-59FBADE681EC}"/>
          </ac:picMkLst>
        </pc:picChg>
        <pc:picChg chg="del">
          <ac:chgData name="徐樹師. Isabelle" userId="4ea79ff5a3b752b2" providerId="LiveId" clId="{79BBB094-05CF-431D-BD5B-18776BA720A2}" dt="2024-09-09T21:37:52.663" v="4712" actId="478"/>
          <ac:picMkLst>
            <pc:docMk/>
            <pc:sldMk cId="236238161" sldId="1266"/>
            <ac:picMk id="16" creationId="{73303C8A-7D1A-64F2-61AD-C4CA24581DFF}"/>
          </ac:picMkLst>
        </pc:picChg>
        <pc:picChg chg="del">
          <ac:chgData name="徐樹師. Isabelle" userId="4ea79ff5a3b752b2" providerId="LiveId" clId="{79BBB094-05CF-431D-BD5B-18776BA720A2}" dt="2024-09-09T21:29:48.317" v="4631" actId="478"/>
          <ac:picMkLst>
            <pc:docMk/>
            <pc:sldMk cId="236238161" sldId="1266"/>
            <ac:picMk id="19" creationId="{EFAD454F-A5E9-F0CF-5132-3DC26850B663}"/>
          </ac:picMkLst>
        </pc:picChg>
        <pc:picChg chg="add mod">
          <ac:chgData name="徐樹師. Isabelle" userId="4ea79ff5a3b752b2" providerId="LiveId" clId="{79BBB094-05CF-431D-BD5B-18776BA720A2}" dt="2024-09-09T21:38:51.599" v="4750" actId="1076"/>
          <ac:picMkLst>
            <pc:docMk/>
            <pc:sldMk cId="236238161" sldId="1266"/>
            <ac:picMk id="21" creationId="{761381D1-0421-6AB0-C97F-CAC0AAB807E5}"/>
          </ac:picMkLst>
        </pc:picChg>
        <pc:picChg chg="add mod">
          <ac:chgData name="徐樹師. Isabelle" userId="4ea79ff5a3b752b2" providerId="LiveId" clId="{79BBB094-05CF-431D-BD5B-18776BA720A2}" dt="2024-09-09T21:45:29.001" v="4801" actId="14100"/>
          <ac:picMkLst>
            <pc:docMk/>
            <pc:sldMk cId="236238161" sldId="1266"/>
            <ac:picMk id="22" creationId="{266A5D4A-4FE2-5BF8-FC89-424D5BB9EBB8}"/>
          </ac:picMkLst>
        </pc:picChg>
        <pc:picChg chg="add del mod">
          <ac:chgData name="徐樹師. Isabelle" userId="4ea79ff5a3b752b2" providerId="LiveId" clId="{79BBB094-05CF-431D-BD5B-18776BA720A2}" dt="2024-09-09T21:44:10.751" v="4787" actId="478"/>
          <ac:picMkLst>
            <pc:docMk/>
            <pc:sldMk cId="236238161" sldId="1266"/>
            <ac:picMk id="23" creationId="{C27F3F1E-1271-7C2C-32BC-43573C6BE291}"/>
          </ac:picMkLst>
        </pc:picChg>
        <pc:picChg chg="add">
          <ac:chgData name="徐樹師. Isabelle" userId="4ea79ff5a3b752b2" providerId="LiveId" clId="{79BBB094-05CF-431D-BD5B-18776BA720A2}" dt="2024-09-09T21:44:21.695" v="4788"/>
          <ac:picMkLst>
            <pc:docMk/>
            <pc:sldMk cId="236238161" sldId="1266"/>
            <ac:picMk id="24" creationId="{C97F7346-A78E-FA97-7269-D17A597A9414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09T22:04:13.870" v="4934" actId="47"/>
        <pc:sldMkLst>
          <pc:docMk/>
          <pc:sldMk cId="1424110499" sldId="1267"/>
        </pc:sldMkLst>
        <pc:spChg chg="del">
          <ac:chgData name="徐樹師. Isabelle" userId="4ea79ff5a3b752b2" providerId="LiveId" clId="{79BBB094-05CF-431D-BD5B-18776BA720A2}" dt="2024-09-09T21:56:30.582" v="4849" actId="478"/>
          <ac:spMkLst>
            <pc:docMk/>
            <pc:sldMk cId="1424110499" sldId="1267"/>
            <ac:spMk id="9" creationId="{918EAA60-5C51-3E17-5BB8-FE945233EFC1}"/>
          </ac:spMkLst>
        </pc:spChg>
        <pc:spChg chg="del topLvl">
          <ac:chgData name="徐樹師. Isabelle" userId="4ea79ff5a3b752b2" providerId="LiveId" clId="{79BBB094-05CF-431D-BD5B-18776BA720A2}" dt="2024-09-09T21:56:57.020" v="4853" actId="478"/>
          <ac:spMkLst>
            <pc:docMk/>
            <pc:sldMk cId="1424110499" sldId="1267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09T21:59:42.211" v="4908" actId="20577"/>
          <ac:spMkLst>
            <pc:docMk/>
            <pc:sldMk cId="1424110499" sldId="1267"/>
            <ac:spMk id="15" creationId="{918EAA60-5C51-3E17-5BB8-FE945233EFC1}"/>
          </ac:spMkLst>
        </pc:spChg>
        <pc:grpChg chg="del">
          <ac:chgData name="徐樹師. Isabelle" userId="4ea79ff5a3b752b2" providerId="LiveId" clId="{79BBB094-05CF-431D-BD5B-18776BA720A2}" dt="2024-09-09T21:56:57.020" v="4853" actId="478"/>
          <ac:grpSpMkLst>
            <pc:docMk/>
            <pc:sldMk cId="1424110499" sldId="1267"/>
            <ac:grpSpMk id="7" creationId="{EC508C4F-EB12-4B04-B838-D9740F67BB1C}"/>
          </ac:grpSpMkLst>
        </pc:grpChg>
        <pc:picChg chg="add mod">
          <ac:chgData name="徐樹師. Isabelle" userId="4ea79ff5a3b752b2" providerId="LiveId" clId="{79BBB094-05CF-431D-BD5B-18776BA720A2}" dt="2024-09-09T21:59:50.700" v="4910" actId="1076"/>
          <ac:picMkLst>
            <pc:docMk/>
            <pc:sldMk cId="1424110499" sldId="1267"/>
            <ac:picMk id="3" creationId="{A23A30C8-6B83-532F-205B-534957883B28}"/>
          </ac:picMkLst>
        </pc:picChg>
        <pc:picChg chg="del">
          <ac:chgData name="徐樹師. Isabelle" userId="4ea79ff5a3b752b2" providerId="LiveId" clId="{79BBB094-05CF-431D-BD5B-18776BA720A2}" dt="2024-09-09T21:56:33.182" v="4851" actId="478"/>
          <ac:picMkLst>
            <pc:docMk/>
            <pc:sldMk cId="1424110499" sldId="1267"/>
            <ac:picMk id="4" creationId="{1E3EC55A-A601-5F1E-2BDE-E98C0BB2ABD4}"/>
          </ac:picMkLst>
        </pc:picChg>
        <pc:picChg chg="add mod">
          <ac:chgData name="徐樹師. Isabelle" userId="4ea79ff5a3b752b2" providerId="LiveId" clId="{79BBB094-05CF-431D-BD5B-18776BA720A2}" dt="2024-09-09T21:59:48.667" v="4909" actId="1076"/>
          <ac:picMkLst>
            <pc:docMk/>
            <pc:sldMk cId="1424110499" sldId="1267"/>
            <ac:picMk id="5" creationId="{31C2A6C6-C166-1A39-A8F6-5D00E3684E35}"/>
          </ac:picMkLst>
        </pc:picChg>
        <pc:picChg chg="del">
          <ac:chgData name="徐樹師. Isabelle" userId="4ea79ff5a3b752b2" providerId="LiveId" clId="{79BBB094-05CF-431D-BD5B-18776BA720A2}" dt="2024-09-09T21:56:31.945" v="4850" actId="478"/>
          <ac:picMkLst>
            <pc:docMk/>
            <pc:sldMk cId="1424110499" sldId="1267"/>
            <ac:picMk id="6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1:57:01.535" v="4854" actId="478"/>
          <ac:picMkLst>
            <pc:docMk/>
            <pc:sldMk cId="1424110499" sldId="1267"/>
            <ac:picMk id="8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09T22:00:22.317" v="4915" actId="1076"/>
          <ac:picMkLst>
            <pc:docMk/>
            <pc:sldMk cId="1424110499" sldId="1267"/>
            <ac:picMk id="10" creationId="{D33876AD-9EAA-8628-E445-B2D7842C68D7}"/>
          </ac:picMkLst>
        </pc:picChg>
        <pc:picChg chg="topLvl">
          <ac:chgData name="徐樹師. Isabelle" userId="4ea79ff5a3b752b2" providerId="LiveId" clId="{79BBB094-05CF-431D-BD5B-18776BA720A2}" dt="2024-09-09T21:56:57.020" v="4853" actId="478"/>
          <ac:picMkLst>
            <pc:docMk/>
            <pc:sldMk cId="1424110499" sldId="1267"/>
            <ac:picMk id="11" creationId="{B3BDBB00-EE21-4610-A65A-425EDA408CC6}"/>
          </ac:picMkLst>
        </pc:picChg>
        <pc:picChg chg="del">
          <ac:chgData name="徐樹師. Isabelle" userId="4ea79ff5a3b752b2" providerId="LiveId" clId="{79BBB094-05CF-431D-BD5B-18776BA720A2}" dt="2024-09-09T21:57:03.359" v="4856" actId="478"/>
          <ac:picMkLst>
            <pc:docMk/>
            <pc:sldMk cId="1424110499" sldId="1267"/>
            <ac:picMk id="24" creationId="{41C838B8-3EF1-4434-8572-8576B7A912C8}"/>
          </ac:picMkLst>
        </pc:picChg>
        <pc:picChg chg="mod">
          <ac:chgData name="徐樹師. Isabelle" userId="4ea79ff5a3b752b2" providerId="LiveId" clId="{79BBB094-05CF-431D-BD5B-18776BA720A2}" dt="2024-09-09T21:57:15.550" v="4860" actId="1076"/>
          <ac:picMkLst>
            <pc:docMk/>
            <pc:sldMk cId="1424110499" sldId="1267"/>
            <ac:picMk id="27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1:56:28.626" v="4848" actId="478"/>
          <ac:picMkLst>
            <pc:docMk/>
            <pc:sldMk cId="1424110499" sldId="1267"/>
            <ac:picMk id="2051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09T21:57:02.393" v="4855" actId="478"/>
          <ac:picMkLst>
            <pc:docMk/>
            <pc:sldMk cId="1424110499" sldId="1267"/>
            <ac:picMk id="2052" creationId="{00000000-0000-0000-0000-000000000000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6:30.689" v="9929" actId="20577"/>
        <pc:sldMkLst>
          <pc:docMk/>
          <pc:sldMk cId="3324605549" sldId="1268"/>
        </pc:sldMkLst>
        <pc:spChg chg="mod">
          <ac:chgData name="徐樹師. Isabelle" userId="4ea79ff5a3b752b2" providerId="LiveId" clId="{79BBB094-05CF-431D-BD5B-18776BA720A2}" dt="2024-09-10T05:21:44.585" v="5110" actId="20577"/>
          <ac:spMkLst>
            <pc:docMk/>
            <pc:sldMk cId="3324605549" sldId="1268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10T05:29:40.450" v="5190" actId="1076"/>
          <ac:spMkLst>
            <pc:docMk/>
            <pc:sldMk cId="3324605549" sldId="1268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11T13:16:30.689" v="9929" actId="20577"/>
          <ac:spMkLst>
            <pc:docMk/>
            <pc:sldMk cId="3324605549" sldId="1268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05:30:08.309" v="5196" actId="1076"/>
          <ac:spMkLst>
            <pc:docMk/>
            <pc:sldMk cId="3324605549" sldId="1268"/>
            <ac:spMk id="18" creationId="{3159BF91-06BF-DE9A-D526-8DF7A9B3D445}"/>
          </ac:spMkLst>
        </pc:spChg>
        <pc:spChg chg="del">
          <ac:chgData name="徐樹師. Isabelle" userId="4ea79ff5a3b752b2" providerId="LiveId" clId="{79BBB094-05CF-431D-BD5B-18776BA720A2}" dt="2024-09-10T05:20:23.429" v="5083" actId="478"/>
          <ac:spMkLst>
            <pc:docMk/>
            <pc:sldMk cId="3324605549" sldId="1268"/>
            <ac:spMk id="20" creationId="{9B3812FC-A6BA-F0F0-37B8-68839D001E7A}"/>
          </ac:spMkLst>
        </pc:spChg>
        <pc:spChg chg="del">
          <ac:chgData name="徐樹師. Isabelle" userId="4ea79ff5a3b752b2" providerId="LiveId" clId="{79BBB094-05CF-431D-BD5B-18776BA720A2}" dt="2024-09-10T05:20:26.333" v="5084" actId="478"/>
          <ac:spMkLst>
            <pc:docMk/>
            <pc:sldMk cId="3324605549" sldId="1268"/>
            <ac:spMk id="24" creationId="{AA2B3952-CBC3-1306-FFC9-2C24D48DC1DA}"/>
          </ac:spMkLst>
        </pc:spChg>
        <pc:spChg chg="add mod">
          <ac:chgData name="徐樹師. Isabelle" userId="4ea79ff5a3b752b2" providerId="LiveId" clId="{79BBB094-05CF-431D-BD5B-18776BA720A2}" dt="2024-09-10T05:30:15.419" v="5197" actId="1076"/>
          <ac:spMkLst>
            <pc:docMk/>
            <pc:sldMk cId="3324605549" sldId="1268"/>
            <ac:spMk id="25" creationId="{2B09E75C-2A67-878A-32B6-3C94334E94E3}"/>
          </ac:spMkLst>
        </pc:spChg>
        <pc:picChg chg="add mod">
          <ac:chgData name="徐樹師. Isabelle" userId="4ea79ff5a3b752b2" providerId="LiveId" clId="{79BBB094-05CF-431D-BD5B-18776BA720A2}" dt="2024-09-10T05:29:48.697" v="5192" actId="1076"/>
          <ac:picMkLst>
            <pc:docMk/>
            <pc:sldMk cId="3324605549" sldId="1268"/>
            <ac:picMk id="2" creationId="{444CCAE8-8C54-D435-5CF6-4DAE2CDE521E}"/>
          </ac:picMkLst>
        </pc:picChg>
        <pc:picChg chg="del">
          <ac:chgData name="徐樹師. Isabelle" userId="4ea79ff5a3b752b2" providerId="LiveId" clId="{79BBB094-05CF-431D-BD5B-18776BA720A2}" dt="2024-09-10T05:21:54.264" v="5111" actId="478"/>
          <ac:picMkLst>
            <pc:docMk/>
            <pc:sldMk cId="3324605549" sldId="1268"/>
            <ac:picMk id="5" creationId="{F7B285AE-C7E9-6754-6A65-CFC7CED7E3ED}"/>
          </ac:picMkLst>
        </pc:picChg>
        <pc:picChg chg="del">
          <ac:chgData name="徐樹師. Isabelle" userId="4ea79ff5a3b752b2" providerId="LiveId" clId="{79BBB094-05CF-431D-BD5B-18776BA720A2}" dt="2024-09-10T05:21:56.706" v="5112" actId="478"/>
          <ac:picMkLst>
            <pc:docMk/>
            <pc:sldMk cId="3324605549" sldId="1268"/>
            <ac:picMk id="8" creationId="{44C9FD2E-3107-34A8-5B24-80627D1FC364}"/>
          </ac:picMkLst>
        </pc:picChg>
        <pc:picChg chg="add mod">
          <ac:chgData name="徐樹師. Isabelle" userId="4ea79ff5a3b752b2" providerId="LiveId" clId="{79BBB094-05CF-431D-BD5B-18776BA720A2}" dt="2024-09-10T05:23:37.050" v="5121" actId="1076"/>
          <ac:picMkLst>
            <pc:docMk/>
            <pc:sldMk cId="3324605549" sldId="1268"/>
            <ac:picMk id="9" creationId="{E53BC975-EBF7-C6B1-8CA6-B1092C319A04}"/>
          </ac:picMkLst>
        </pc:picChg>
        <pc:picChg chg="add del mod modCrop">
          <ac:chgData name="徐樹師. Isabelle" userId="4ea79ff5a3b752b2" providerId="LiveId" clId="{79BBB094-05CF-431D-BD5B-18776BA720A2}" dt="2024-09-10T05:25:26.266" v="5150" actId="478"/>
          <ac:picMkLst>
            <pc:docMk/>
            <pc:sldMk cId="3324605549" sldId="1268"/>
            <ac:picMk id="10" creationId="{B058A6A9-123C-C44E-B5C2-FF5BFD98F816}"/>
          </ac:picMkLst>
        </pc:picChg>
        <pc:picChg chg="add mod">
          <ac:chgData name="徐樹師. Isabelle" userId="4ea79ff5a3b752b2" providerId="LiveId" clId="{79BBB094-05CF-431D-BD5B-18776BA720A2}" dt="2024-09-10T05:30:02.489" v="5194" actId="1076"/>
          <ac:picMkLst>
            <pc:docMk/>
            <pc:sldMk cId="3324605549" sldId="1268"/>
            <ac:picMk id="12" creationId="{BAB23587-1E9F-2AEA-59F5-19B5C615ED05}"/>
          </ac:picMkLst>
        </pc:picChg>
        <pc:picChg chg="del">
          <ac:chgData name="徐樹師. Isabelle" userId="4ea79ff5a3b752b2" providerId="LiveId" clId="{79BBB094-05CF-431D-BD5B-18776BA720A2}" dt="2024-09-10T05:23:11.489" v="5116" actId="478"/>
          <ac:picMkLst>
            <pc:docMk/>
            <pc:sldMk cId="3324605549" sldId="1268"/>
            <ac:picMk id="15" creationId="{D194FA5C-4347-1ACC-6D8E-BEC0A30DAF51}"/>
          </ac:picMkLst>
        </pc:picChg>
        <pc:picChg chg="del">
          <ac:chgData name="徐樹師. Isabelle" userId="4ea79ff5a3b752b2" providerId="LiveId" clId="{79BBB094-05CF-431D-BD5B-18776BA720A2}" dt="2024-09-10T05:24:46.813" v="5140" actId="478"/>
          <ac:picMkLst>
            <pc:docMk/>
            <pc:sldMk cId="3324605549" sldId="1268"/>
            <ac:picMk id="17" creationId="{8E523490-CC27-E9AA-ED55-1CE0A2129E45}"/>
          </ac:picMkLst>
        </pc:picChg>
        <pc:picChg chg="del">
          <ac:chgData name="徐樹師. Isabelle" userId="4ea79ff5a3b752b2" providerId="LiveId" clId="{79BBB094-05CF-431D-BD5B-18776BA720A2}" dt="2024-09-10T05:25:16.206" v="5146" actId="478"/>
          <ac:picMkLst>
            <pc:docMk/>
            <pc:sldMk cId="3324605549" sldId="1268"/>
            <ac:picMk id="19" creationId="{55FF24B5-D25C-DC7C-B6A2-21F414E24C45}"/>
          </ac:picMkLst>
        </pc:picChg>
        <pc:picChg chg="add mod modCrop">
          <ac:chgData name="徐樹師. Isabelle" userId="4ea79ff5a3b752b2" providerId="LiveId" clId="{79BBB094-05CF-431D-BD5B-18776BA720A2}" dt="2024-09-10T14:30:56.523" v="5651" actId="1076"/>
          <ac:picMkLst>
            <pc:docMk/>
            <pc:sldMk cId="3324605549" sldId="1268"/>
            <ac:picMk id="21" creationId="{67BCCB6D-34D3-909F-32FF-3276C77C0B85}"/>
          </ac:picMkLst>
        </pc:picChg>
        <pc:picChg chg="del">
          <ac:chgData name="徐樹師. Isabelle" userId="4ea79ff5a3b752b2" providerId="LiveId" clId="{79BBB094-05CF-431D-BD5B-18776BA720A2}" dt="2024-09-10T05:26:18.835" v="5154" actId="478"/>
          <ac:picMkLst>
            <pc:docMk/>
            <pc:sldMk cId="3324605549" sldId="1268"/>
            <ac:picMk id="22" creationId="{E5A2F6CB-49FB-F299-A0F5-0D20A1736067}"/>
          </ac:picMkLst>
        </pc:picChg>
        <pc:picChg chg="add del mod modCrop">
          <ac:chgData name="徐樹師. Isabelle" userId="4ea79ff5a3b752b2" providerId="LiveId" clId="{79BBB094-05CF-431D-BD5B-18776BA720A2}" dt="2024-09-10T05:28:46.579" v="5184" actId="478"/>
          <ac:picMkLst>
            <pc:docMk/>
            <pc:sldMk cId="3324605549" sldId="1268"/>
            <ac:picMk id="23" creationId="{75FFB43C-B3F8-2809-A0EE-4971648A288C}"/>
          </ac:picMkLst>
        </pc:picChg>
        <pc:picChg chg="add mod">
          <ac:chgData name="徐樹師. Isabelle" userId="4ea79ff5a3b752b2" providerId="LiveId" clId="{79BBB094-05CF-431D-BD5B-18776BA720A2}" dt="2024-09-10T05:30:05.408" v="5195" actId="1076"/>
          <ac:picMkLst>
            <pc:docMk/>
            <pc:sldMk cId="3324605549" sldId="1268"/>
            <ac:picMk id="26" creationId="{3BAA4F37-FB7B-BAF7-9F64-4CE0BE7DDAA0}"/>
          </ac:picMkLst>
        </pc:picChg>
        <pc:picChg chg="add mod">
          <ac:chgData name="徐樹師. Isabelle" userId="4ea79ff5a3b752b2" providerId="LiveId" clId="{79BBB094-05CF-431D-BD5B-18776BA720A2}" dt="2024-09-10T05:29:34.100" v="5189" actId="1076"/>
          <ac:picMkLst>
            <pc:docMk/>
            <pc:sldMk cId="3324605549" sldId="1268"/>
            <ac:picMk id="28" creationId="{CD775FC0-CA27-DAE1-4B09-F10E241C9F30}"/>
          </ac:picMkLst>
        </pc:picChg>
      </pc:sldChg>
      <pc:sldChg chg="addSp delSp modSp add mod addAnim delAnim modAnim">
        <pc:chgData name="徐樹師. Isabelle" userId="4ea79ff5a3b752b2" providerId="LiveId" clId="{79BBB094-05CF-431D-BD5B-18776BA720A2}" dt="2024-09-11T13:16:34.408" v="9930" actId="20577"/>
        <pc:sldMkLst>
          <pc:docMk/>
          <pc:sldMk cId="453515266" sldId="1269"/>
        </pc:sldMkLst>
        <pc:spChg chg="mod">
          <ac:chgData name="徐樹師. Isabelle" userId="4ea79ff5a3b752b2" providerId="LiveId" clId="{79BBB094-05CF-431D-BD5B-18776BA720A2}" dt="2024-09-10T06:15:57.835" v="5354" actId="1076"/>
          <ac:spMkLst>
            <pc:docMk/>
            <pc:sldMk cId="453515266" sldId="1269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10T05:32:24.987" v="5210" actId="20577"/>
          <ac:spMkLst>
            <pc:docMk/>
            <pc:sldMk cId="453515266" sldId="1269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11T13:16:34.408" v="9930" actId="20577"/>
          <ac:spMkLst>
            <pc:docMk/>
            <pc:sldMk cId="453515266" sldId="1269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06:16:03.089" v="5356" actId="1076"/>
          <ac:spMkLst>
            <pc:docMk/>
            <pc:sldMk cId="453515266" sldId="1269"/>
            <ac:spMk id="18" creationId="{3159BF91-06BF-DE9A-D526-8DF7A9B3D445}"/>
          </ac:spMkLst>
        </pc:spChg>
        <pc:spChg chg="add del mod">
          <ac:chgData name="徐樹師. Isabelle" userId="4ea79ff5a3b752b2" providerId="LiveId" clId="{79BBB094-05CF-431D-BD5B-18776BA720A2}" dt="2024-09-10T06:16:52.750" v="5369" actId="1076"/>
          <ac:spMkLst>
            <pc:docMk/>
            <pc:sldMk cId="453515266" sldId="1269"/>
            <ac:spMk id="25" creationId="{2B09E75C-2A67-878A-32B6-3C94334E94E3}"/>
          </ac:spMkLst>
        </pc:spChg>
        <pc:picChg chg="del">
          <ac:chgData name="徐樹師. Isabelle" userId="4ea79ff5a3b752b2" providerId="LiveId" clId="{79BBB094-05CF-431D-BD5B-18776BA720A2}" dt="2024-09-10T06:07:44.961" v="5238" actId="478"/>
          <ac:picMkLst>
            <pc:docMk/>
            <pc:sldMk cId="453515266" sldId="1269"/>
            <ac:picMk id="2" creationId="{444CCAE8-8C54-D435-5CF6-4DAE2CDE521E}"/>
          </ac:picMkLst>
        </pc:picChg>
        <pc:picChg chg="add del mod">
          <ac:chgData name="徐樹師. Isabelle" userId="4ea79ff5a3b752b2" providerId="LiveId" clId="{79BBB094-05CF-431D-BD5B-18776BA720A2}" dt="2024-09-10T06:09:21.598" v="5249" actId="478"/>
          <ac:picMkLst>
            <pc:docMk/>
            <pc:sldMk cId="453515266" sldId="1269"/>
            <ac:picMk id="5" creationId="{792C03AA-B396-DBD1-58B1-27DCC035D0F5}"/>
          </ac:picMkLst>
        </pc:picChg>
        <pc:picChg chg="add mod">
          <ac:chgData name="徐樹師. Isabelle" userId="4ea79ff5a3b752b2" providerId="LiveId" clId="{79BBB094-05CF-431D-BD5B-18776BA720A2}" dt="2024-09-10T06:16:12.203" v="5359" actId="1076"/>
          <ac:picMkLst>
            <pc:docMk/>
            <pc:sldMk cId="453515266" sldId="1269"/>
            <ac:picMk id="8" creationId="{8F4B7E6A-2318-B11E-A50D-053EBB148772}"/>
          </ac:picMkLst>
        </pc:picChg>
        <pc:picChg chg="del">
          <ac:chgData name="徐樹師. Isabelle" userId="4ea79ff5a3b752b2" providerId="LiveId" clId="{79BBB094-05CF-431D-BD5B-18776BA720A2}" dt="2024-09-10T06:07:34.391" v="5237" actId="478"/>
          <ac:picMkLst>
            <pc:docMk/>
            <pc:sldMk cId="453515266" sldId="1269"/>
            <ac:picMk id="9" creationId="{E53BC975-EBF7-C6B1-8CA6-B1092C319A04}"/>
          </ac:picMkLst>
        </pc:picChg>
        <pc:picChg chg="add mod">
          <ac:chgData name="徐樹師. Isabelle" userId="4ea79ff5a3b752b2" providerId="LiveId" clId="{79BBB094-05CF-431D-BD5B-18776BA720A2}" dt="2024-09-10T06:15:59.904" v="5355" actId="1076"/>
          <ac:picMkLst>
            <pc:docMk/>
            <pc:sldMk cId="453515266" sldId="1269"/>
            <ac:picMk id="10" creationId="{B6068633-E15F-F0D7-03E7-6D094B671D7C}"/>
          </ac:picMkLst>
        </pc:picChg>
        <pc:picChg chg="del">
          <ac:chgData name="徐樹師. Isabelle" userId="4ea79ff5a3b752b2" providerId="LiveId" clId="{79BBB094-05CF-431D-BD5B-18776BA720A2}" dt="2024-09-10T06:10:55.032" v="5286" actId="478"/>
          <ac:picMkLst>
            <pc:docMk/>
            <pc:sldMk cId="453515266" sldId="1269"/>
            <ac:picMk id="12" creationId="{BAB23587-1E9F-2AEA-59F5-19B5C615ED05}"/>
          </ac:picMkLst>
        </pc:picChg>
        <pc:picChg chg="add mod">
          <ac:chgData name="徐樹師. Isabelle" userId="4ea79ff5a3b752b2" providerId="LiveId" clId="{79BBB094-05CF-431D-BD5B-18776BA720A2}" dt="2024-09-10T06:16:04.702" v="5357" actId="1076"/>
          <ac:picMkLst>
            <pc:docMk/>
            <pc:sldMk cId="453515266" sldId="1269"/>
            <ac:picMk id="14" creationId="{52B6080C-4F5F-F1BE-15C9-E4CF2723B2CE}"/>
          </ac:picMkLst>
        </pc:picChg>
        <pc:picChg chg="add mod">
          <ac:chgData name="徐樹師. Isabelle" userId="4ea79ff5a3b752b2" providerId="LiveId" clId="{79BBB094-05CF-431D-BD5B-18776BA720A2}" dt="2024-09-10T06:17:10.028" v="5373" actId="1076"/>
          <ac:picMkLst>
            <pc:docMk/>
            <pc:sldMk cId="453515266" sldId="1269"/>
            <ac:picMk id="15" creationId="{55430D37-1CB0-AEB8-71F1-8B36DF8FB0FA}"/>
          </ac:picMkLst>
        </pc:picChg>
        <pc:picChg chg="mod">
          <ac:chgData name="徐樹師. Isabelle" userId="4ea79ff5a3b752b2" providerId="LiveId" clId="{79BBB094-05CF-431D-BD5B-18776BA720A2}" dt="2024-09-10T06:17:46.115" v="5375" actId="14100"/>
          <ac:picMkLst>
            <pc:docMk/>
            <pc:sldMk cId="453515266" sldId="1269"/>
            <ac:picMk id="16" creationId="{7096A999-8E12-6BF5-484F-271753E6C057}"/>
          </ac:picMkLst>
        </pc:picChg>
        <pc:picChg chg="add mod modCrop">
          <ac:chgData name="徐樹師. Isabelle" userId="4ea79ff5a3b752b2" providerId="LiveId" clId="{79BBB094-05CF-431D-BD5B-18776BA720A2}" dt="2024-09-10T06:17:03.178" v="5372" actId="1076"/>
          <ac:picMkLst>
            <pc:docMk/>
            <pc:sldMk cId="453515266" sldId="1269"/>
            <ac:picMk id="17" creationId="{35EDB4D7-A54C-F79D-A7EB-9381272C3BD4}"/>
          </ac:picMkLst>
        </pc:picChg>
        <pc:picChg chg="add mod modCrop">
          <ac:chgData name="徐樹師. Isabelle" userId="4ea79ff5a3b752b2" providerId="LiveId" clId="{79BBB094-05CF-431D-BD5B-18776BA720A2}" dt="2024-09-10T14:31:14.027" v="5653" actId="1076"/>
          <ac:picMkLst>
            <pc:docMk/>
            <pc:sldMk cId="453515266" sldId="1269"/>
            <ac:picMk id="20" creationId="{5E872E1B-0D9E-62EA-7800-8BF23E6D19FC}"/>
          </ac:picMkLst>
        </pc:picChg>
        <pc:picChg chg="del">
          <ac:chgData name="徐樹師. Isabelle" userId="4ea79ff5a3b752b2" providerId="LiveId" clId="{79BBB094-05CF-431D-BD5B-18776BA720A2}" dt="2024-09-10T06:08:01.676" v="5242" actId="478"/>
          <ac:picMkLst>
            <pc:docMk/>
            <pc:sldMk cId="453515266" sldId="1269"/>
            <ac:picMk id="21" creationId="{67BCCB6D-34D3-909F-32FF-3276C77C0B85}"/>
          </ac:picMkLst>
        </pc:picChg>
        <pc:picChg chg="add del mod">
          <ac:chgData name="徐樹師. Isabelle" userId="4ea79ff5a3b752b2" providerId="LiveId" clId="{79BBB094-05CF-431D-BD5B-18776BA720A2}" dt="2024-09-10T06:13:25.777" v="5336" actId="478"/>
          <ac:picMkLst>
            <pc:docMk/>
            <pc:sldMk cId="453515266" sldId="1269"/>
            <ac:picMk id="26" creationId="{3BAA4F37-FB7B-BAF7-9F64-4CE0BE7DDAA0}"/>
          </ac:picMkLst>
        </pc:picChg>
        <pc:picChg chg="del">
          <ac:chgData name="徐樹師. Isabelle" userId="4ea79ff5a3b752b2" providerId="LiveId" clId="{79BBB094-05CF-431D-BD5B-18776BA720A2}" dt="2024-09-10T06:08:02.525" v="5243" actId="478"/>
          <ac:picMkLst>
            <pc:docMk/>
            <pc:sldMk cId="453515266" sldId="1269"/>
            <ac:picMk id="28" creationId="{CD775FC0-CA27-DAE1-4B09-F10E241C9F30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6:40.753" v="9931" actId="20577"/>
        <pc:sldMkLst>
          <pc:docMk/>
          <pc:sldMk cId="3139554161" sldId="1270"/>
        </pc:sldMkLst>
        <pc:spChg chg="mod">
          <ac:chgData name="徐樹師. Isabelle" userId="4ea79ff5a3b752b2" providerId="LiveId" clId="{79BBB094-05CF-431D-BD5B-18776BA720A2}" dt="2024-09-10T07:14:11.704" v="5432" actId="1076"/>
          <ac:spMkLst>
            <pc:docMk/>
            <pc:sldMk cId="3139554161" sldId="1270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10T07:12:10.914" v="5400" actId="20577"/>
          <ac:spMkLst>
            <pc:docMk/>
            <pc:sldMk cId="3139554161" sldId="1270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11T13:16:40.753" v="9931" actId="20577"/>
          <ac:spMkLst>
            <pc:docMk/>
            <pc:sldMk cId="3139554161" sldId="1270"/>
            <ac:spMk id="13" creationId="{DD08C478-CCCE-455F-BED0-EF262E19FC6D}"/>
          </ac:spMkLst>
        </pc:spChg>
        <pc:spChg chg="del">
          <ac:chgData name="徐樹師. Isabelle" userId="4ea79ff5a3b752b2" providerId="LiveId" clId="{79BBB094-05CF-431D-BD5B-18776BA720A2}" dt="2024-09-10T07:12:29.349" v="5401" actId="478"/>
          <ac:spMkLst>
            <pc:docMk/>
            <pc:sldMk cId="3139554161" sldId="1270"/>
            <ac:spMk id="18" creationId="{3159BF91-06BF-DE9A-D526-8DF7A9B3D445}"/>
          </ac:spMkLst>
        </pc:spChg>
        <pc:spChg chg="del">
          <ac:chgData name="徐樹師. Isabelle" userId="4ea79ff5a3b752b2" providerId="LiveId" clId="{79BBB094-05CF-431D-BD5B-18776BA720A2}" dt="2024-09-10T07:12:35.590" v="5405" actId="478"/>
          <ac:spMkLst>
            <pc:docMk/>
            <pc:sldMk cId="3139554161" sldId="1270"/>
            <ac:spMk id="25" creationId="{2B09E75C-2A67-878A-32B6-3C94334E94E3}"/>
          </ac:spMkLst>
        </pc:spChg>
        <pc:picChg chg="add mod">
          <ac:chgData name="徐樹師. Isabelle" userId="4ea79ff5a3b752b2" providerId="LiveId" clId="{79BBB094-05CF-431D-BD5B-18776BA720A2}" dt="2024-09-10T07:14:09.047" v="5431" actId="1076"/>
          <ac:picMkLst>
            <pc:docMk/>
            <pc:sldMk cId="3139554161" sldId="1270"/>
            <ac:picMk id="2" creationId="{560D4AF3-A717-85F6-9136-FC952F15A721}"/>
          </ac:picMkLst>
        </pc:picChg>
        <pc:picChg chg="add mod modCrop">
          <ac:chgData name="徐樹師. Isabelle" userId="4ea79ff5a3b752b2" providerId="LiveId" clId="{79BBB094-05CF-431D-BD5B-18776BA720A2}" dt="2024-09-10T07:14:03.292" v="5428" actId="1076"/>
          <ac:picMkLst>
            <pc:docMk/>
            <pc:sldMk cId="3139554161" sldId="1270"/>
            <ac:picMk id="5" creationId="{E26295D4-D1B3-09C2-0B6C-E152BB07D533}"/>
          </ac:picMkLst>
        </pc:picChg>
        <pc:picChg chg="del">
          <ac:chgData name="徐樹師. Isabelle" userId="4ea79ff5a3b752b2" providerId="LiveId" clId="{79BBB094-05CF-431D-BD5B-18776BA720A2}" dt="2024-09-10T07:12:31.473" v="5402" actId="478"/>
          <ac:picMkLst>
            <pc:docMk/>
            <pc:sldMk cId="3139554161" sldId="1270"/>
            <ac:picMk id="8" creationId="{8F4B7E6A-2318-B11E-A50D-053EBB148772}"/>
          </ac:picMkLst>
        </pc:picChg>
        <pc:picChg chg="add mod">
          <ac:chgData name="徐樹師. Isabelle" userId="4ea79ff5a3b752b2" providerId="LiveId" clId="{79BBB094-05CF-431D-BD5B-18776BA720A2}" dt="2024-09-10T07:14:53.459" v="5435" actId="1076"/>
          <ac:picMkLst>
            <pc:docMk/>
            <pc:sldMk cId="3139554161" sldId="1270"/>
            <ac:picMk id="9" creationId="{2E7EA85D-A1E5-D5D7-7ADA-F3418F9E25A9}"/>
          </ac:picMkLst>
        </pc:picChg>
        <pc:picChg chg="del">
          <ac:chgData name="徐樹師. Isabelle" userId="4ea79ff5a3b752b2" providerId="LiveId" clId="{79BBB094-05CF-431D-BD5B-18776BA720A2}" dt="2024-09-10T07:13:04.958" v="5421" actId="478"/>
          <ac:picMkLst>
            <pc:docMk/>
            <pc:sldMk cId="3139554161" sldId="1270"/>
            <ac:picMk id="10" creationId="{B6068633-E15F-F0D7-03E7-6D094B671D7C}"/>
          </ac:picMkLst>
        </pc:picChg>
        <pc:picChg chg="add mod">
          <ac:chgData name="徐樹師. Isabelle" userId="4ea79ff5a3b752b2" providerId="LiveId" clId="{79BBB094-05CF-431D-BD5B-18776BA720A2}" dt="2024-09-10T07:15:14.579" v="5437" actId="1076"/>
          <ac:picMkLst>
            <pc:docMk/>
            <pc:sldMk cId="3139554161" sldId="1270"/>
            <ac:picMk id="12" creationId="{4BD7B8F4-441F-EFDF-D115-83E40FD3B5E3}"/>
          </ac:picMkLst>
        </pc:picChg>
        <pc:picChg chg="del">
          <ac:chgData name="徐樹師. Isabelle" userId="4ea79ff5a3b752b2" providerId="LiveId" clId="{79BBB094-05CF-431D-BD5B-18776BA720A2}" dt="2024-09-10T07:12:37.957" v="5407" actId="478"/>
          <ac:picMkLst>
            <pc:docMk/>
            <pc:sldMk cId="3139554161" sldId="1270"/>
            <ac:picMk id="14" creationId="{52B6080C-4F5F-F1BE-15C9-E4CF2723B2CE}"/>
          </ac:picMkLst>
        </pc:picChg>
        <pc:picChg chg="del">
          <ac:chgData name="徐樹師. Isabelle" userId="4ea79ff5a3b752b2" providerId="LiveId" clId="{79BBB094-05CF-431D-BD5B-18776BA720A2}" dt="2024-09-10T07:12:33.608" v="5404" actId="478"/>
          <ac:picMkLst>
            <pc:docMk/>
            <pc:sldMk cId="3139554161" sldId="1270"/>
            <ac:picMk id="15" creationId="{55430D37-1CB0-AEB8-71F1-8B36DF8FB0FA}"/>
          </ac:picMkLst>
        </pc:picChg>
        <pc:picChg chg="del">
          <ac:chgData name="徐樹師. Isabelle" userId="4ea79ff5a3b752b2" providerId="LiveId" clId="{79BBB094-05CF-431D-BD5B-18776BA720A2}" dt="2024-09-10T07:12:32.595" v="5403" actId="478"/>
          <ac:picMkLst>
            <pc:docMk/>
            <pc:sldMk cId="3139554161" sldId="1270"/>
            <ac:picMk id="17" creationId="{35EDB4D7-A54C-F79D-A7EB-9381272C3BD4}"/>
          </ac:picMkLst>
        </pc:picChg>
        <pc:picChg chg="del">
          <ac:chgData name="徐樹師. Isabelle" userId="4ea79ff5a3b752b2" providerId="LiveId" clId="{79BBB094-05CF-431D-BD5B-18776BA720A2}" dt="2024-09-10T07:12:36.342" v="5406" actId="478"/>
          <ac:picMkLst>
            <pc:docMk/>
            <pc:sldMk cId="3139554161" sldId="1270"/>
            <ac:picMk id="20" creationId="{5E872E1B-0D9E-62EA-7800-8BF23E6D19FC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6:44.489" v="9932" actId="20577"/>
        <pc:sldMkLst>
          <pc:docMk/>
          <pc:sldMk cId="1974218280" sldId="1271"/>
        </pc:sldMkLst>
        <pc:spChg chg="mod">
          <ac:chgData name="徐樹師. Isabelle" userId="4ea79ff5a3b752b2" providerId="LiveId" clId="{79BBB094-05CF-431D-BD5B-18776BA720A2}" dt="2024-09-10T14:15:16.512" v="5555" actId="1076"/>
          <ac:spMkLst>
            <pc:docMk/>
            <pc:sldMk cId="1974218280" sldId="1271"/>
            <ac:spMk id="3" creationId="{250A7E56-5BB4-98FF-72A9-72C592F23132}"/>
          </ac:spMkLst>
        </pc:spChg>
        <pc:spChg chg="mod">
          <ac:chgData name="徐樹師. Isabelle" userId="4ea79ff5a3b752b2" providerId="LiveId" clId="{79BBB094-05CF-431D-BD5B-18776BA720A2}" dt="2024-09-10T07:16:05.140" v="5442" actId="20577"/>
          <ac:spMkLst>
            <pc:docMk/>
            <pc:sldMk cId="1974218280" sldId="1271"/>
            <ac:spMk id="4" creationId="{5CA44C29-0285-A5DA-232C-57436C243D08}"/>
          </ac:spMkLst>
        </pc:spChg>
        <pc:spChg chg="mod">
          <ac:chgData name="徐樹師. Isabelle" userId="4ea79ff5a3b752b2" providerId="LiveId" clId="{79BBB094-05CF-431D-BD5B-18776BA720A2}" dt="2024-09-11T13:16:44.489" v="9932" actId="20577"/>
          <ac:spMkLst>
            <pc:docMk/>
            <pc:sldMk cId="1974218280" sldId="1271"/>
            <ac:spMk id="13" creationId="{DD08C478-CCCE-455F-BED0-EF262E19FC6D}"/>
          </ac:spMkLst>
        </pc:spChg>
        <pc:spChg chg="add mod">
          <ac:chgData name="徐樹師. Isabelle" userId="4ea79ff5a3b752b2" providerId="LiveId" clId="{79BBB094-05CF-431D-BD5B-18776BA720A2}" dt="2024-09-10T14:15:36.338" v="5560" actId="14100"/>
          <ac:spMkLst>
            <pc:docMk/>
            <pc:sldMk cId="1974218280" sldId="1271"/>
            <ac:spMk id="15" creationId="{E81B26E4-2B41-87EC-929C-7968E9175B1B}"/>
          </ac:spMkLst>
        </pc:spChg>
        <pc:spChg chg="add mod">
          <ac:chgData name="徐樹師. Isabelle" userId="4ea79ff5a3b752b2" providerId="LiveId" clId="{79BBB094-05CF-431D-BD5B-18776BA720A2}" dt="2024-09-10T14:21:53.621" v="5636" actId="1076"/>
          <ac:spMkLst>
            <pc:docMk/>
            <pc:sldMk cId="1974218280" sldId="1271"/>
            <ac:spMk id="17" creationId="{0CD85A36-0D1A-FE3C-97EE-1C7076D35C1E}"/>
          </ac:spMkLst>
        </pc:spChg>
        <pc:spChg chg="add mod">
          <ac:chgData name="徐樹師. Isabelle" userId="4ea79ff5a3b752b2" providerId="LiveId" clId="{79BBB094-05CF-431D-BD5B-18776BA720A2}" dt="2024-09-10T14:21:43.882" v="5633" actId="1076"/>
          <ac:spMkLst>
            <pc:docMk/>
            <pc:sldMk cId="1974218280" sldId="1271"/>
            <ac:spMk id="23" creationId="{A39116DF-AC36-945B-621C-6DC6B67D446E}"/>
          </ac:spMkLst>
        </pc:spChg>
        <pc:picChg chg="del">
          <ac:chgData name="徐樹師. Isabelle" userId="4ea79ff5a3b752b2" providerId="LiveId" clId="{79BBB094-05CF-431D-BD5B-18776BA720A2}" dt="2024-09-10T14:06:38.734" v="5460" actId="478"/>
          <ac:picMkLst>
            <pc:docMk/>
            <pc:sldMk cId="1974218280" sldId="1271"/>
            <ac:picMk id="2" creationId="{560D4AF3-A717-85F6-9136-FC952F15A721}"/>
          </ac:picMkLst>
        </pc:picChg>
        <pc:picChg chg="del">
          <ac:chgData name="徐樹師. Isabelle" userId="4ea79ff5a3b752b2" providerId="LiveId" clId="{79BBB094-05CF-431D-BD5B-18776BA720A2}" dt="2024-09-10T14:08:21.603" v="5468" actId="478"/>
          <ac:picMkLst>
            <pc:docMk/>
            <pc:sldMk cId="1974218280" sldId="1271"/>
            <ac:picMk id="5" creationId="{E26295D4-D1B3-09C2-0B6C-E152BB07D533}"/>
          </ac:picMkLst>
        </pc:picChg>
        <pc:picChg chg="add mod">
          <ac:chgData name="徐樹師. Isabelle" userId="4ea79ff5a3b752b2" providerId="LiveId" clId="{79BBB094-05CF-431D-BD5B-18776BA720A2}" dt="2024-09-10T14:15:13.831" v="5554" actId="1076"/>
          <ac:picMkLst>
            <pc:docMk/>
            <pc:sldMk cId="1974218280" sldId="1271"/>
            <ac:picMk id="6" creationId="{05F0D2DA-42D8-5D83-66E0-E77FB50F8B7E}"/>
          </ac:picMkLst>
        </pc:picChg>
        <pc:picChg chg="del">
          <ac:chgData name="徐樹師. Isabelle" userId="4ea79ff5a3b752b2" providerId="LiveId" clId="{79BBB094-05CF-431D-BD5B-18776BA720A2}" dt="2024-09-10T14:07:18.525" v="5464" actId="478"/>
          <ac:picMkLst>
            <pc:docMk/>
            <pc:sldMk cId="1974218280" sldId="1271"/>
            <ac:picMk id="9" creationId="{2E7EA85D-A1E5-D5D7-7ADA-F3418F9E25A9}"/>
          </ac:picMkLst>
        </pc:picChg>
        <pc:picChg chg="add mod">
          <ac:chgData name="徐樹師. Isabelle" userId="4ea79ff5a3b752b2" providerId="LiveId" clId="{79BBB094-05CF-431D-BD5B-18776BA720A2}" dt="2024-09-10T14:31:21.771" v="5654" actId="14100"/>
          <ac:picMkLst>
            <pc:docMk/>
            <pc:sldMk cId="1974218280" sldId="1271"/>
            <ac:picMk id="10" creationId="{5E976847-3551-8780-6319-3F6DB928A4CE}"/>
          </ac:picMkLst>
        </pc:picChg>
        <pc:picChg chg="del">
          <ac:chgData name="徐樹師. Isabelle" userId="4ea79ff5a3b752b2" providerId="LiveId" clId="{79BBB094-05CF-431D-BD5B-18776BA720A2}" dt="2024-09-10T14:14:44.419" v="5549" actId="478"/>
          <ac:picMkLst>
            <pc:docMk/>
            <pc:sldMk cId="1974218280" sldId="1271"/>
            <ac:picMk id="12" creationId="{4BD7B8F4-441F-EFDF-D115-83E40FD3B5E3}"/>
          </ac:picMkLst>
        </pc:picChg>
        <pc:picChg chg="add mod modCrop">
          <ac:chgData name="徐樹師. Isabelle" userId="4ea79ff5a3b752b2" providerId="LiveId" clId="{79BBB094-05CF-431D-BD5B-18776BA720A2}" dt="2024-09-10T14:15:10.449" v="5553" actId="14100"/>
          <ac:picMkLst>
            <pc:docMk/>
            <pc:sldMk cId="1974218280" sldId="1271"/>
            <ac:picMk id="14" creationId="{83EF2B4D-7937-9240-42CE-2CC5D3CFA8F7}"/>
          </ac:picMkLst>
        </pc:picChg>
        <pc:picChg chg="ord">
          <ac:chgData name="徐樹師. Isabelle" userId="4ea79ff5a3b752b2" providerId="LiveId" clId="{79BBB094-05CF-431D-BD5B-18776BA720A2}" dt="2024-09-10T14:22:07.501" v="5638" actId="166"/>
          <ac:picMkLst>
            <pc:docMk/>
            <pc:sldMk cId="1974218280" sldId="1271"/>
            <ac:picMk id="16" creationId="{7096A999-8E12-6BF5-484F-271753E6C057}"/>
          </ac:picMkLst>
        </pc:picChg>
        <pc:picChg chg="add mod">
          <ac:chgData name="徐樹師. Isabelle" userId="4ea79ff5a3b752b2" providerId="LiveId" clId="{79BBB094-05CF-431D-BD5B-18776BA720A2}" dt="2024-09-10T14:21:48.752" v="5635" actId="1076"/>
          <ac:picMkLst>
            <pc:docMk/>
            <pc:sldMk cId="1974218280" sldId="1271"/>
            <ac:picMk id="18" creationId="{2023FFBB-766F-BA20-55DA-E47B7F9C5901}"/>
          </ac:picMkLst>
        </pc:picChg>
        <pc:picChg chg="add mod">
          <ac:chgData name="徐樹師. Isabelle" userId="4ea79ff5a3b752b2" providerId="LiveId" clId="{79BBB094-05CF-431D-BD5B-18776BA720A2}" dt="2024-09-10T14:21:56.388" v="5637" actId="1076"/>
          <ac:picMkLst>
            <pc:docMk/>
            <pc:sldMk cId="1974218280" sldId="1271"/>
            <ac:picMk id="19" creationId="{51CE16CE-64CB-00DE-18CF-1C35D1C7F25C}"/>
          </ac:picMkLst>
        </pc:picChg>
        <pc:picChg chg="add del mod modCrop">
          <ac:chgData name="徐樹師. Isabelle" userId="4ea79ff5a3b752b2" providerId="LiveId" clId="{79BBB094-05CF-431D-BD5B-18776BA720A2}" dt="2024-09-10T18:09:33.081" v="6807" actId="478"/>
          <ac:picMkLst>
            <pc:docMk/>
            <pc:sldMk cId="1974218280" sldId="1271"/>
            <ac:picMk id="20" creationId="{BAE2B58E-E868-1D1D-EEA4-30E071B2F8BC}"/>
          </ac:picMkLst>
        </pc:picChg>
        <pc:picChg chg="add mod">
          <ac:chgData name="徐樹師. Isabelle" userId="4ea79ff5a3b752b2" providerId="LiveId" clId="{79BBB094-05CF-431D-BD5B-18776BA720A2}" dt="2024-09-10T14:31:25.880" v="5655" actId="14100"/>
          <ac:picMkLst>
            <pc:docMk/>
            <pc:sldMk cId="1974218280" sldId="1271"/>
            <ac:picMk id="22" creationId="{6422BCBF-F83F-ECA7-35DA-9B6856F47A09}"/>
          </ac:picMkLst>
        </pc:picChg>
        <pc:picChg chg="add mod">
          <ac:chgData name="徐樹師. Isabelle" userId="4ea79ff5a3b752b2" providerId="LiveId" clId="{79BBB094-05CF-431D-BD5B-18776BA720A2}" dt="2024-09-10T18:09:43.051" v="6810" actId="1076"/>
          <ac:picMkLst>
            <pc:docMk/>
            <pc:sldMk cId="1974218280" sldId="1271"/>
            <ac:picMk id="24" creationId="{56E91038-3EBC-1950-9A66-2BDD58F88060}"/>
          </ac:picMkLst>
        </pc:picChg>
      </pc:sldChg>
      <pc:sldChg chg="modSp add del mod">
        <pc:chgData name="徐樹師. Isabelle" userId="4ea79ff5a3b752b2" providerId="LiveId" clId="{79BBB094-05CF-431D-BD5B-18776BA720A2}" dt="2024-09-10T14:45:08.196" v="5772" actId="47"/>
        <pc:sldMkLst>
          <pc:docMk/>
          <pc:sldMk cId="225598188" sldId="1272"/>
        </pc:sldMkLst>
        <pc:spChg chg="mod">
          <ac:chgData name="徐樹師. Isabelle" userId="4ea79ff5a3b752b2" providerId="LiveId" clId="{79BBB094-05CF-431D-BD5B-18776BA720A2}" dt="2024-09-10T14:22:17.334" v="5641" actId="20577"/>
          <ac:spMkLst>
            <pc:docMk/>
            <pc:sldMk cId="225598188" sldId="1272"/>
            <ac:spMk id="4" creationId="{5CA44C29-0285-A5DA-232C-57436C243D08}"/>
          </ac:spMkLst>
        </pc:spChg>
      </pc:sldChg>
      <pc:sldChg chg="addSp delSp modSp add mod delAnim modAnim">
        <pc:chgData name="徐樹師. Isabelle" userId="4ea79ff5a3b752b2" providerId="LiveId" clId="{79BBB094-05CF-431D-BD5B-18776BA720A2}" dt="2024-09-11T13:16:52.115" v="9934" actId="20577"/>
        <pc:sldMkLst>
          <pc:docMk/>
          <pc:sldMk cId="1911734473" sldId="1273"/>
        </pc:sldMkLst>
        <pc:spChg chg="mod">
          <ac:chgData name="徐樹師. Isabelle" userId="4ea79ff5a3b752b2" providerId="LiveId" clId="{79BBB094-05CF-431D-BD5B-18776BA720A2}" dt="2024-09-10T14:45:20.772" v="5776" actId="20577"/>
          <ac:spMkLst>
            <pc:docMk/>
            <pc:sldMk cId="1911734473" sldId="1273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0T14:41:19.002" v="5749" actId="1076"/>
          <ac:spMkLst>
            <pc:docMk/>
            <pc:sldMk cId="1911734473" sldId="1273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1T13:16:52.115" v="9934" actId="20577"/>
          <ac:spMkLst>
            <pc:docMk/>
            <pc:sldMk cId="1911734473" sldId="1273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4:41:12.415" v="5746" actId="1076"/>
          <ac:spMkLst>
            <pc:docMk/>
            <pc:sldMk cId="1911734473" sldId="1273"/>
            <ac:spMk id="15" creationId="{918EAA60-5C51-3E17-5BB8-FE945233EFC1}"/>
          </ac:spMkLst>
        </pc:spChg>
        <pc:spChg chg="del">
          <ac:chgData name="徐樹師. Isabelle" userId="4ea79ff5a3b752b2" providerId="LiveId" clId="{79BBB094-05CF-431D-BD5B-18776BA720A2}" dt="2024-09-10T14:39:46.492" v="5736" actId="478"/>
          <ac:spMkLst>
            <pc:docMk/>
            <pc:sldMk cId="1911734473" sldId="1273"/>
            <ac:spMk id="20" creationId="{918EAA60-5C51-3E17-5BB8-FE945233EFC1}"/>
          </ac:spMkLst>
        </pc:spChg>
        <pc:picChg chg="mod">
          <ac:chgData name="徐樹師. Isabelle" userId="4ea79ff5a3b752b2" providerId="LiveId" clId="{79BBB094-05CF-431D-BD5B-18776BA720A2}" dt="2024-09-10T14:44:21.780" v="5770" actId="1076"/>
          <ac:picMkLst>
            <pc:docMk/>
            <pc:sldMk cId="1911734473" sldId="1273"/>
            <ac:picMk id="2" creationId="{A2F93CD1-E869-BBDF-93C5-4A4974EF1B5B}"/>
          </ac:picMkLst>
        </pc:picChg>
        <pc:picChg chg="del">
          <ac:chgData name="徐樹師. Isabelle" userId="4ea79ff5a3b752b2" providerId="LiveId" clId="{79BBB094-05CF-431D-BD5B-18776BA720A2}" dt="2024-09-10T14:39:37.634" v="5734" actId="478"/>
          <ac:picMkLst>
            <pc:docMk/>
            <pc:sldMk cId="1911734473" sldId="1273"/>
            <ac:picMk id="3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10T14:39:47.654" v="5737" actId="478"/>
          <ac:picMkLst>
            <pc:docMk/>
            <pc:sldMk cId="1911734473" sldId="1273"/>
            <ac:picMk id="4" creationId="{00000000-0000-0000-0000-000000000000}"/>
          </ac:picMkLst>
        </pc:picChg>
        <pc:picChg chg="del">
          <ac:chgData name="徐樹師. Isabelle" userId="4ea79ff5a3b752b2" providerId="LiveId" clId="{79BBB094-05CF-431D-BD5B-18776BA720A2}" dt="2024-09-10T14:38:48.675" v="5722" actId="478"/>
          <ac:picMkLst>
            <pc:docMk/>
            <pc:sldMk cId="1911734473" sldId="1273"/>
            <ac:picMk id="5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10T14:41:30.443" v="5754" actId="1076"/>
          <ac:picMkLst>
            <pc:docMk/>
            <pc:sldMk cId="1911734473" sldId="1273"/>
            <ac:picMk id="8" creationId="{3A6FE610-67A3-4632-FB6E-0E4F3AA0E731}"/>
          </ac:picMkLst>
        </pc:picChg>
        <pc:picChg chg="del">
          <ac:chgData name="徐樹師. Isabelle" userId="4ea79ff5a3b752b2" providerId="LiveId" clId="{79BBB094-05CF-431D-BD5B-18776BA720A2}" dt="2024-09-10T14:39:44.569" v="5735" actId="478"/>
          <ac:picMkLst>
            <pc:docMk/>
            <pc:sldMk cId="1911734473" sldId="1273"/>
            <ac:picMk id="10" creationId="{00000000-0000-0000-0000-000000000000}"/>
          </ac:picMkLst>
        </pc:picChg>
        <pc:picChg chg="add mod">
          <ac:chgData name="徐樹師. Isabelle" userId="4ea79ff5a3b752b2" providerId="LiveId" clId="{79BBB094-05CF-431D-BD5B-18776BA720A2}" dt="2024-09-10T14:41:20.450" v="5750" actId="1076"/>
          <ac:picMkLst>
            <pc:docMk/>
            <pc:sldMk cId="1911734473" sldId="1273"/>
            <ac:picMk id="12" creationId="{DBBFF72A-992E-1956-00D4-E1126AEE45A4}"/>
          </ac:picMkLst>
        </pc:picChg>
        <pc:picChg chg="add mod">
          <ac:chgData name="徐樹師. Isabelle" userId="4ea79ff5a3b752b2" providerId="LiveId" clId="{79BBB094-05CF-431D-BD5B-18776BA720A2}" dt="2024-09-10T14:41:23.755" v="5751" actId="14100"/>
          <ac:picMkLst>
            <pc:docMk/>
            <pc:sldMk cId="1911734473" sldId="1273"/>
            <ac:picMk id="16" creationId="{13F43A2A-B335-F11F-3339-BB12C3EA1D82}"/>
          </ac:picMkLst>
        </pc:picChg>
        <pc:picChg chg="add mod">
          <ac:chgData name="徐樹師. Isabelle" userId="4ea79ff5a3b752b2" providerId="LiveId" clId="{79BBB094-05CF-431D-BD5B-18776BA720A2}" dt="2024-09-10T14:42:11.695" v="5759" actId="1076"/>
          <ac:picMkLst>
            <pc:docMk/>
            <pc:sldMk cId="1911734473" sldId="1273"/>
            <ac:picMk id="18" creationId="{C0464015-7C2F-9EE6-6EE3-8E79F03CE38F}"/>
          </ac:picMkLst>
        </pc:picChg>
        <pc:picChg chg="del">
          <ac:chgData name="徐樹師. Isabelle" userId="4ea79ff5a3b752b2" providerId="LiveId" clId="{79BBB094-05CF-431D-BD5B-18776BA720A2}" dt="2024-09-10T14:39:05.459" v="5727" actId="478"/>
          <ac:picMkLst>
            <pc:docMk/>
            <pc:sldMk cId="1911734473" sldId="1273"/>
            <ac:picMk id="21" creationId="{67A481C1-B62A-4CB1-AE6E-AAFCFACE77DC}"/>
          </ac:picMkLst>
        </pc:picChg>
        <pc:picChg chg="del">
          <ac:chgData name="徐樹師. Isabelle" userId="4ea79ff5a3b752b2" providerId="LiveId" clId="{79BBB094-05CF-431D-BD5B-18776BA720A2}" dt="2024-09-10T14:39:04.518" v="5726" actId="478"/>
          <ac:picMkLst>
            <pc:docMk/>
            <pc:sldMk cId="1911734473" sldId="1273"/>
            <ac:picMk id="1026" creationId="{00000000-0000-0000-0000-000000000000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6:55.281" v="9935" actId="20577"/>
        <pc:sldMkLst>
          <pc:docMk/>
          <pc:sldMk cId="1308859075" sldId="1274"/>
        </pc:sldMkLst>
        <pc:spChg chg="add mod">
          <ac:chgData name="徐樹師. Isabelle" userId="4ea79ff5a3b752b2" providerId="LiveId" clId="{79BBB094-05CF-431D-BD5B-18776BA720A2}" dt="2024-09-10T14:50:06.186" v="5831" actId="20577"/>
          <ac:spMkLst>
            <pc:docMk/>
            <pc:sldMk cId="1308859075" sldId="1274"/>
            <ac:spMk id="5" creationId="{CED08828-9566-4C9E-A4F0-BAC60CF606F5}"/>
          </ac:spMkLst>
        </pc:spChg>
        <pc:spChg chg="mod">
          <ac:chgData name="徐樹師. Isabelle" userId="4ea79ff5a3b752b2" providerId="LiveId" clId="{79BBB094-05CF-431D-BD5B-18776BA720A2}" dt="2024-09-10T14:47:28.203" v="5790" actId="20577"/>
          <ac:spMkLst>
            <pc:docMk/>
            <pc:sldMk cId="1308859075" sldId="1274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1T13:16:55.281" v="9935" actId="20577"/>
          <ac:spMkLst>
            <pc:docMk/>
            <pc:sldMk cId="1308859075" sldId="1274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4:49:33.999" v="5810" actId="1076"/>
          <ac:spMkLst>
            <pc:docMk/>
            <pc:sldMk cId="1308859075" sldId="1274"/>
            <ac:spMk id="15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10T14:49:09.499" v="5806" actId="1076"/>
          <ac:picMkLst>
            <pc:docMk/>
            <pc:sldMk cId="1308859075" sldId="1274"/>
            <ac:picMk id="3" creationId="{72345ED7-EE7A-E68C-2906-A0788364BFAC}"/>
          </ac:picMkLst>
        </pc:picChg>
        <pc:picChg chg="add mod">
          <ac:chgData name="徐樹師. Isabelle" userId="4ea79ff5a3b752b2" providerId="LiveId" clId="{79BBB094-05CF-431D-BD5B-18776BA720A2}" dt="2024-09-10T14:49:36.025" v="5811" actId="1076"/>
          <ac:picMkLst>
            <pc:docMk/>
            <pc:sldMk cId="1308859075" sldId="1274"/>
            <ac:picMk id="4" creationId="{00B453DA-2A25-B231-3839-AE9414FCA93B}"/>
          </ac:picMkLst>
        </pc:picChg>
        <pc:picChg chg="del">
          <ac:chgData name="徐樹師. Isabelle" userId="4ea79ff5a3b752b2" providerId="LiveId" clId="{79BBB094-05CF-431D-BD5B-18776BA720A2}" dt="2024-09-10T14:48:53.341" v="5803" actId="478"/>
          <ac:picMkLst>
            <pc:docMk/>
            <pc:sldMk cId="1308859075" sldId="1274"/>
            <ac:picMk id="8" creationId="{3A6FE610-67A3-4632-FB6E-0E4F3AA0E731}"/>
          </ac:picMkLst>
        </pc:picChg>
        <pc:picChg chg="add mod">
          <ac:chgData name="徐樹師. Isabelle" userId="4ea79ff5a3b752b2" providerId="LiveId" clId="{79BBB094-05CF-431D-BD5B-18776BA720A2}" dt="2024-09-10T14:50:24.694" v="5834" actId="1076"/>
          <ac:picMkLst>
            <pc:docMk/>
            <pc:sldMk cId="1308859075" sldId="1274"/>
            <ac:picMk id="10" creationId="{2C521CD0-3DF4-1230-2B0D-53E036E31D21}"/>
          </ac:picMkLst>
        </pc:picChg>
        <pc:picChg chg="del">
          <ac:chgData name="徐樹師. Isabelle" userId="4ea79ff5a3b752b2" providerId="LiveId" clId="{79BBB094-05CF-431D-BD5B-18776BA720A2}" dt="2024-09-10T14:48:52.003" v="5802" actId="478"/>
          <ac:picMkLst>
            <pc:docMk/>
            <pc:sldMk cId="1308859075" sldId="1274"/>
            <ac:picMk id="12" creationId="{DBBFF72A-992E-1956-00D4-E1126AEE45A4}"/>
          </ac:picMkLst>
        </pc:picChg>
        <pc:picChg chg="del">
          <ac:chgData name="徐樹師. Isabelle" userId="4ea79ff5a3b752b2" providerId="LiveId" clId="{79BBB094-05CF-431D-BD5B-18776BA720A2}" dt="2024-09-10T14:48:48.592" v="5801" actId="478"/>
          <ac:picMkLst>
            <pc:docMk/>
            <pc:sldMk cId="1308859075" sldId="1274"/>
            <ac:picMk id="16" creationId="{13F43A2A-B335-F11F-3339-BB12C3EA1D82}"/>
          </ac:picMkLst>
        </pc:picChg>
        <pc:picChg chg="add mod">
          <ac:chgData name="徐樹師. Isabelle" userId="4ea79ff5a3b752b2" providerId="LiveId" clId="{79BBB094-05CF-431D-BD5B-18776BA720A2}" dt="2024-09-10T14:53:02.137" v="5845" actId="1076"/>
          <ac:picMkLst>
            <pc:docMk/>
            <pc:sldMk cId="1308859075" sldId="1274"/>
            <ac:picMk id="17" creationId="{31AFAF68-0A09-9D7F-A841-B39CEB9ABF68}"/>
          </ac:picMkLst>
        </pc:picChg>
        <pc:picChg chg="del">
          <ac:chgData name="徐樹師. Isabelle" userId="4ea79ff5a3b752b2" providerId="LiveId" clId="{79BBB094-05CF-431D-BD5B-18776BA720A2}" dt="2024-09-10T14:50:48.242" v="5835" actId="478"/>
          <ac:picMkLst>
            <pc:docMk/>
            <pc:sldMk cId="1308859075" sldId="1274"/>
            <ac:picMk id="18" creationId="{C0464015-7C2F-9EE6-6EE3-8E79F03CE38F}"/>
          </ac:picMkLst>
        </pc:picChg>
      </pc:sldChg>
      <pc:sldChg chg="addSp delSp modSp add mod ord delAnim modAnim">
        <pc:chgData name="徐樹師. Isabelle" userId="4ea79ff5a3b752b2" providerId="LiveId" clId="{79BBB094-05CF-431D-BD5B-18776BA720A2}" dt="2024-09-11T13:16:58.403" v="9936" actId="20577"/>
        <pc:sldMkLst>
          <pc:docMk/>
          <pc:sldMk cId="1236317099" sldId="1275"/>
        </pc:sldMkLst>
        <pc:spChg chg="mod">
          <ac:chgData name="徐樹師. Isabelle" userId="4ea79ff5a3b752b2" providerId="LiveId" clId="{79BBB094-05CF-431D-BD5B-18776BA720A2}" dt="2024-09-10T15:01:29.751" v="5855" actId="20577"/>
          <ac:spMkLst>
            <pc:docMk/>
            <pc:sldMk cId="1236317099" sldId="1275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0T15:06:40.596" v="5926" actId="1076"/>
          <ac:spMkLst>
            <pc:docMk/>
            <pc:sldMk cId="1236317099" sldId="1275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1T13:16:58.403" v="9936" actId="20577"/>
          <ac:spMkLst>
            <pc:docMk/>
            <pc:sldMk cId="1236317099" sldId="1275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5:07:34.962" v="5937" actId="1076"/>
          <ac:spMkLst>
            <pc:docMk/>
            <pc:sldMk cId="1236317099" sldId="1275"/>
            <ac:spMk id="15" creationId="{918EAA60-5C51-3E17-5BB8-FE945233EFC1}"/>
          </ac:spMkLst>
        </pc:spChg>
        <pc:picChg chg="del">
          <ac:chgData name="徐樹師. Isabelle" userId="4ea79ff5a3b752b2" providerId="LiveId" clId="{79BBB094-05CF-431D-BD5B-18776BA720A2}" dt="2024-09-10T15:07:10.597" v="5934" actId="478"/>
          <ac:picMkLst>
            <pc:docMk/>
            <pc:sldMk cId="1236317099" sldId="1275"/>
            <ac:picMk id="2" creationId="{A2F93CD1-E869-BBDF-93C5-4A4974EF1B5B}"/>
          </ac:picMkLst>
        </pc:picChg>
        <pc:picChg chg="add mod">
          <ac:chgData name="徐樹師. Isabelle" userId="4ea79ff5a3b752b2" providerId="LiveId" clId="{79BBB094-05CF-431D-BD5B-18776BA720A2}" dt="2024-09-10T15:06:34.950" v="5924" actId="1076"/>
          <ac:picMkLst>
            <pc:docMk/>
            <pc:sldMk cId="1236317099" sldId="1275"/>
            <ac:picMk id="3" creationId="{6FE4C988-8892-D7A8-602E-A57FE94639E4}"/>
          </ac:picMkLst>
        </pc:picChg>
        <pc:picChg chg="add mod">
          <ac:chgData name="徐樹師. Isabelle" userId="4ea79ff5a3b752b2" providerId="LiveId" clId="{79BBB094-05CF-431D-BD5B-18776BA720A2}" dt="2024-09-10T15:07:31.429" v="5936" actId="1076"/>
          <ac:picMkLst>
            <pc:docMk/>
            <pc:sldMk cId="1236317099" sldId="1275"/>
            <ac:picMk id="4" creationId="{9F979303-8A1B-803B-8346-71E9A7EEBB6B}"/>
          </ac:picMkLst>
        </pc:picChg>
        <pc:picChg chg="del">
          <ac:chgData name="徐樹師. Isabelle" userId="4ea79ff5a3b752b2" providerId="LiveId" clId="{79BBB094-05CF-431D-BD5B-18776BA720A2}" dt="2024-09-10T15:02:46.542" v="5897" actId="478"/>
          <ac:picMkLst>
            <pc:docMk/>
            <pc:sldMk cId="1236317099" sldId="1275"/>
            <ac:picMk id="8" creationId="{3A6FE610-67A3-4632-FB6E-0E4F3AA0E731}"/>
          </ac:picMkLst>
        </pc:picChg>
        <pc:picChg chg="add mod">
          <ac:chgData name="徐樹師. Isabelle" userId="4ea79ff5a3b752b2" providerId="LiveId" clId="{79BBB094-05CF-431D-BD5B-18776BA720A2}" dt="2024-09-10T15:06:37.140" v="5925" actId="1076"/>
          <ac:picMkLst>
            <pc:docMk/>
            <pc:sldMk cId="1236317099" sldId="1275"/>
            <ac:picMk id="10" creationId="{1F8A7201-27B3-B3E6-929E-15A5F9CA8AD2}"/>
          </ac:picMkLst>
        </pc:picChg>
        <pc:picChg chg="del">
          <ac:chgData name="徐樹師. Isabelle" userId="4ea79ff5a3b752b2" providerId="LiveId" clId="{79BBB094-05CF-431D-BD5B-18776BA720A2}" dt="2024-09-10T15:01:59.668" v="5871" actId="478"/>
          <ac:picMkLst>
            <pc:docMk/>
            <pc:sldMk cId="1236317099" sldId="1275"/>
            <ac:picMk id="12" creationId="{DBBFF72A-992E-1956-00D4-E1126AEE45A4}"/>
          </ac:picMkLst>
        </pc:picChg>
        <pc:picChg chg="del">
          <ac:chgData name="徐樹師. Isabelle" userId="4ea79ff5a3b752b2" providerId="LiveId" clId="{79BBB094-05CF-431D-BD5B-18776BA720A2}" dt="2024-09-10T15:04:02.772" v="5904" actId="478"/>
          <ac:picMkLst>
            <pc:docMk/>
            <pc:sldMk cId="1236317099" sldId="1275"/>
            <ac:picMk id="16" creationId="{13F43A2A-B335-F11F-3339-BB12C3EA1D82}"/>
          </ac:picMkLst>
        </pc:picChg>
        <pc:picChg chg="add mod">
          <ac:chgData name="徐樹師. Isabelle" userId="4ea79ff5a3b752b2" providerId="LiveId" clId="{79BBB094-05CF-431D-BD5B-18776BA720A2}" dt="2024-09-10T15:07:28.833" v="5935" actId="1076"/>
          <ac:picMkLst>
            <pc:docMk/>
            <pc:sldMk cId="1236317099" sldId="1275"/>
            <ac:picMk id="17" creationId="{7EAA8BB1-0956-EF42-80FF-9B3CA4F14AB2}"/>
          </ac:picMkLst>
        </pc:picChg>
        <pc:picChg chg="del">
          <ac:chgData name="徐樹師. Isabelle" userId="4ea79ff5a3b752b2" providerId="LiveId" clId="{79BBB094-05CF-431D-BD5B-18776BA720A2}" dt="2024-09-10T15:05:06.955" v="5907" actId="478"/>
          <ac:picMkLst>
            <pc:docMk/>
            <pc:sldMk cId="1236317099" sldId="1275"/>
            <ac:picMk id="18" creationId="{C0464015-7C2F-9EE6-6EE3-8E79F03CE38F}"/>
          </ac:picMkLst>
        </pc:picChg>
        <pc:picChg chg="add mod">
          <ac:chgData name="徐樹師. Isabelle" userId="4ea79ff5a3b752b2" providerId="LiveId" clId="{79BBB094-05CF-431D-BD5B-18776BA720A2}" dt="2024-09-10T15:07:38.015" v="5938" actId="1076"/>
          <ac:picMkLst>
            <pc:docMk/>
            <pc:sldMk cId="1236317099" sldId="1275"/>
            <ac:picMk id="20" creationId="{55D5FD9C-EA71-72E2-3B46-4CE29A9DCE33}"/>
          </ac:picMkLst>
        </pc:picChg>
        <pc:picChg chg="add mod">
          <ac:chgData name="徐樹師. Isabelle" userId="4ea79ff5a3b752b2" providerId="LiveId" clId="{79BBB094-05CF-431D-BD5B-18776BA720A2}" dt="2024-09-10T15:07:08.768" v="5933" actId="1076"/>
          <ac:picMkLst>
            <pc:docMk/>
            <pc:sldMk cId="1236317099" sldId="1275"/>
            <ac:picMk id="22" creationId="{422058F9-9218-8BF3-D905-519DDDC622C8}"/>
          </ac:picMkLst>
        </pc:picChg>
      </pc:sldChg>
      <pc:sldChg chg="addSp delSp modSp add del mod delAnim modAnim">
        <pc:chgData name="徐樹師. Isabelle" userId="4ea79ff5a3b752b2" providerId="LiveId" clId="{79BBB094-05CF-431D-BD5B-18776BA720A2}" dt="2024-09-11T13:17:01.574" v="9937" actId="20577"/>
        <pc:sldMkLst>
          <pc:docMk/>
          <pc:sldMk cId="4290617947" sldId="1276"/>
        </pc:sldMkLst>
        <pc:spChg chg="mod">
          <ac:chgData name="徐樹師. Isabelle" userId="4ea79ff5a3b752b2" providerId="LiveId" clId="{79BBB094-05CF-431D-BD5B-18776BA720A2}" dt="2024-09-10T15:09:49.864" v="5956" actId="20577"/>
          <ac:spMkLst>
            <pc:docMk/>
            <pc:sldMk cId="4290617947" sldId="1276"/>
            <ac:spMk id="6" creationId="{2FF61D60-7B6D-693E-EC09-FF057936CADE}"/>
          </ac:spMkLst>
        </pc:spChg>
        <pc:spChg chg="add mod">
          <ac:chgData name="徐樹師. Isabelle" userId="4ea79ff5a3b752b2" providerId="LiveId" clId="{79BBB094-05CF-431D-BD5B-18776BA720A2}" dt="2024-09-10T15:56:20.112" v="6166" actId="20577"/>
          <ac:spMkLst>
            <pc:docMk/>
            <pc:sldMk cId="4290617947" sldId="1276"/>
            <ac:spMk id="8" creationId="{2C62ADAD-6B0C-9CE5-3BCB-17A94B96F4BA}"/>
          </ac:spMkLst>
        </pc:spChg>
        <pc:spChg chg="mod">
          <ac:chgData name="徐樹師. Isabelle" userId="4ea79ff5a3b752b2" providerId="LiveId" clId="{79BBB094-05CF-431D-BD5B-18776BA720A2}" dt="2024-09-10T15:54:42.518" v="6158" actId="1076"/>
          <ac:spMkLst>
            <pc:docMk/>
            <pc:sldMk cId="4290617947" sldId="1276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1T13:17:01.574" v="9937" actId="20577"/>
          <ac:spMkLst>
            <pc:docMk/>
            <pc:sldMk cId="4290617947" sldId="1276"/>
            <ac:spMk id="13" creationId="{DD08C478-CCCE-455F-BED0-EF262E19FC6D}"/>
          </ac:spMkLst>
        </pc:spChg>
        <pc:spChg chg="del mod">
          <ac:chgData name="徐樹師. Isabelle" userId="4ea79ff5a3b752b2" providerId="LiveId" clId="{79BBB094-05CF-431D-BD5B-18776BA720A2}" dt="2024-09-10T15:53:22.316" v="6138" actId="478"/>
          <ac:spMkLst>
            <pc:docMk/>
            <pc:sldMk cId="4290617947" sldId="1276"/>
            <ac:spMk id="15" creationId="{918EAA60-5C51-3E17-5BB8-FE945233EFC1}"/>
          </ac:spMkLst>
        </pc:spChg>
        <pc:spChg chg="add mod">
          <ac:chgData name="徐樹師. Isabelle" userId="4ea79ff5a3b752b2" providerId="LiveId" clId="{79BBB094-05CF-431D-BD5B-18776BA720A2}" dt="2024-09-10T15:56:25.369" v="6167" actId="1076"/>
          <ac:spMkLst>
            <pc:docMk/>
            <pc:sldMk cId="4290617947" sldId="1276"/>
            <ac:spMk id="26" creationId="{46423333-A88B-EA00-5967-631739569425}"/>
          </ac:spMkLst>
        </pc:spChg>
        <pc:picChg chg="add del mod">
          <ac:chgData name="徐樹師. Isabelle" userId="4ea79ff5a3b752b2" providerId="LiveId" clId="{79BBB094-05CF-431D-BD5B-18776BA720A2}" dt="2024-09-10T15:12:07.048" v="5986" actId="478"/>
          <ac:picMkLst>
            <pc:docMk/>
            <pc:sldMk cId="4290617947" sldId="1276"/>
            <ac:picMk id="2" creationId="{363DE046-7981-805C-09FC-80C702D05DAC}"/>
          </ac:picMkLst>
        </pc:picChg>
        <pc:picChg chg="del">
          <ac:chgData name="徐樹師. Isabelle" userId="4ea79ff5a3b752b2" providerId="LiveId" clId="{79BBB094-05CF-431D-BD5B-18776BA720A2}" dt="2024-09-10T15:11:40.531" v="5981" actId="478"/>
          <ac:picMkLst>
            <pc:docMk/>
            <pc:sldMk cId="4290617947" sldId="1276"/>
            <ac:picMk id="3" creationId="{6FE4C988-8892-D7A8-602E-A57FE94639E4}"/>
          </ac:picMkLst>
        </pc:picChg>
        <pc:picChg chg="del">
          <ac:chgData name="徐樹師. Isabelle" userId="4ea79ff5a3b752b2" providerId="LiveId" clId="{79BBB094-05CF-431D-BD5B-18776BA720A2}" dt="2024-09-10T15:42:27.162" v="6023" actId="478"/>
          <ac:picMkLst>
            <pc:docMk/>
            <pc:sldMk cId="4290617947" sldId="1276"/>
            <ac:picMk id="4" creationId="{9F979303-8A1B-803B-8346-71E9A7EEBB6B}"/>
          </ac:picMkLst>
        </pc:picChg>
        <pc:picChg chg="add mod">
          <ac:chgData name="徐樹師. Isabelle" userId="4ea79ff5a3b752b2" providerId="LiveId" clId="{79BBB094-05CF-431D-BD5B-18776BA720A2}" dt="2024-09-10T15:54:39.544" v="6157" actId="1076"/>
          <ac:picMkLst>
            <pc:docMk/>
            <pc:sldMk cId="4290617947" sldId="1276"/>
            <ac:picMk id="5" creationId="{08D2B6E9-5C40-DFC2-1AFF-E12EDD97C76E}"/>
          </ac:picMkLst>
        </pc:picChg>
        <pc:picChg chg="del">
          <ac:chgData name="徐樹師. Isabelle" userId="4ea79ff5a3b752b2" providerId="LiveId" clId="{79BBB094-05CF-431D-BD5B-18776BA720A2}" dt="2024-09-10T15:12:16.361" v="5990" actId="478"/>
          <ac:picMkLst>
            <pc:docMk/>
            <pc:sldMk cId="4290617947" sldId="1276"/>
            <ac:picMk id="10" creationId="{1F8A7201-27B3-B3E6-929E-15A5F9CA8AD2}"/>
          </ac:picMkLst>
        </pc:picChg>
        <pc:picChg chg="add del mod">
          <ac:chgData name="徐樹師. Isabelle" userId="4ea79ff5a3b752b2" providerId="LiveId" clId="{79BBB094-05CF-431D-BD5B-18776BA720A2}" dt="2024-09-10T15:39:57.854" v="6000" actId="478"/>
          <ac:picMkLst>
            <pc:docMk/>
            <pc:sldMk cId="4290617947" sldId="1276"/>
            <ac:picMk id="12" creationId="{EC19A166-674A-8605-3234-851AF63A14B1}"/>
          </ac:picMkLst>
        </pc:picChg>
        <pc:picChg chg="add mod">
          <ac:chgData name="徐樹師. Isabelle" userId="4ea79ff5a3b752b2" providerId="LiveId" clId="{79BBB094-05CF-431D-BD5B-18776BA720A2}" dt="2024-09-10T15:54:32.036" v="6154" actId="1076"/>
          <ac:picMkLst>
            <pc:docMk/>
            <pc:sldMk cId="4290617947" sldId="1276"/>
            <ac:picMk id="14" creationId="{2536E714-C021-5644-01E1-CF7B0587755F}"/>
          </ac:picMkLst>
        </pc:picChg>
        <pc:picChg chg="add del mod">
          <ac:chgData name="徐樹師. Isabelle" userId="4ea79ff5a3b752b2" providerId="LiveId" clId="{79BBB094-05CF-431D-BD5B-18776BA720A2}" dt="2024-09-10T15:53:25.109" v="6139" actId="478"/>
          <ac:picMkLst>
            <pc:docMk/>
            <pc:sldMk cId="4290617947" sldId="1276"/>
            <ac:picMk id="16" creationId="{A9D052BB-662B-8354-66A0-FAD072CDC34C}"/>
          </ac:picMkLst>
        </pc:picChg>
        <pc:picChg chg="del">
          <ac:chgData name="徐樹師. Isabelle" userId="4ea79ff5a3b752b2" providerId="LiveId" clId="{79BBB094-05CF-431D-BD5B-18776BA720A2}" dt="2024-09-10T15:44:41.847" v="6032" actId="478"/>
          <ac:picMkLst>
            <pc:docMk/>
            <pc:sldMk cId="4290617947" sldId="1276"/>
            <ac:picMk id="17" creationId="{7EAA8BB1-0956-EF42-80FF-9B3CA4F14AB2}"/>
          </ac:picMkLst>
        </pc:picChg>
        <pc:picChg chg="add del mod">
          <ac:chgData name="徐樹師. Isabelle" userId="4ea79ff5a3b752b2" providerId="LiveId" clId="{79BBB094-05CF-431D-BD5B-18776BA720A2}" dt="2024-09-10T15:53:26.374" v="6140" actId="478"/>
          <ac:picMkLst>
            <pc:docMk/>
            <pc:sldMk cId="4290617947" sldId="1276"/>
            <ac:picMk id="19" creationId="{68BEC979-36D6-439C-18BE-7FF9C842A1E9}"/>
          </ac:picMkLst>
        </pc:picChg>
        <pc:picChg chg="del">
          <ac:chgData name="徐樹師. Isabelle" userId="4ea79ff5a3b752b2" providerId="LiveId" clId="{79BBB094-05CF-431D-BD5B-18776BA720A2}" dt="2024-09-10T15:11:02.428" v="5959" actId="478"/>
          <ac:picMkLst>
            <pc:docMk/>
            <pc:sldMk cId="4290617947" sldId="1276"/>
            <ac:picMk id="20" creationId="{55D5FD9C-EA71-72E2-3B46-4CE29A9DCE33}"/>
          </ac:picMkLst>
        </pc:picChg>
        <pc:picChg chg="add mod">
          <ac:chgData name="徐樹師. Isabelle" userId="4ea79ff5a3b752b2" providerId="LiveId" clId="{79BBB094-05CF-431D-BD5B-18776BA720A2}" dt="2024-09-10T15:54:54.235" v="6160" actId="1076"/>
          <ac:picMkLst>
            <pc:docMk/>
            <pc:sldMk cId="4290617947" sldId="1276"/>
            <ac:picMk id="21" creationId="{5C738186-2515-249E-E3DE-98D3C87B2663}"/>
          </ac:picMkLst>
        </pc:picChg>
        <pc:picChg chg="del">
          <ac:chgData name="徐樹師. Isabelle" userId="4ea79ff5a3b752b2" providerId="LiveId" clId="{79BBB094-05CF-431D-BD5B-18776BA720A2}" dt="2024-09-10T15:44:29.597" v="6027" actId="478"/>
          <ac:picMkLst>
            <pc:docMk/>
            <pc:sldMk cId="4290617947" sldId="1276"/>
            <ac:picMk id="22" creationId="{422058F9-9218-8BF3-D905-519DDDC622C8}"/>
          </ac:picMkLst>
        </pc:picChg>
        <pc:picChg chg="add mod">
          <ac:chgData name="徐樹師. Isabelle" userId="4ea79ff5a3b752b2" providerId="LiveId" clId="{79BBB094-05CF-431D-BD5B-18776BA720A2}" dt="2024-09-10T15:55:20.684" v="6161"/>
          <ac:picMkLst>
            <pc:docMk/>
            <pc:sldMk cId="4290617947" sldId="1276"/>
            <ac:picMk id="23" creationId="{578C1B5E-14F0-8925-59F8-EB60273131BF}"/>
          </ac:picMkLst>
        </pc:picChg>
        <pc:picChg chg="del">
          <ac:chgData name="徐樹師. Isabelle" userId="4ea79ff5a3b752b2" providerId="LiveId" clId="{79BBB094-05CF-431D-BD5B-18776BA720A2}" dt="2024-09-10T15:41:32.647" v="6004" actId="478"/>
          <ac:picMkLst>
            <pc:docMk/>
            <pc:sldMk cId="4290617947" sldId="1276"/>
            <ac:picMk id="24" creationId="{3250C800-AC93-4C96-B8C9-F2C533476FC1}"/>
          </ac:picMkLst>
        </pc:picChg>
        <pc:picChg chg="add">
          <ac:chgData name="徐樹師. Isabelle" userId="4ea79ff5a3b752b2" providerId="LiveId" clId="{79BBB094-05CF-431D-BD5B-18776BA720A2}" dt="2024-09-10T15:56:00.656" v="6162"/>
          <ac:picMkLst>
            <pc:docMk/>
            <pc:sldMk cId="4290617947" sldId="1276"/>
            <ac:picMk id="25" creationId="{52A8A529-1B78-E811-D0FE-13C54A359E0A}"/>
          </ac:picMkLst>
        </pc:picChg>
      </pc:sldChg>
      <pc:sldChg chg="addSp delSp modSp add del mod delAnim">
        <pc:chgData name="徐樹師. Isabelle" userId="4ea79ff5a3b752b2" providerId="LiveId" clId="{79BBB094-05CF-431D-BD5B-18776BA720A2}" dt="2024-09-10T16:00:27.724" v="6202" actId="47"/>
        <pc:sldMkLst>
          <pc:docMk/>
          <pc:sldMk cId="1760642093" sldId="1277"/>
        </pc:sldMkLst>
        <pc:spChg chg="mod">
          <ac:chgData name="徐樹師. Isabelle" userId="4ea79ff5a3b752b2" providerId="LiveId" clId="{79BBB094-05CF-431D-BD5B-18776BA720A2}" dt="2024-09-10T15:48:05.466" v="6062" actId="20577"/>
          <ac:spMkLst>
            <pc:docMk/>
            <pc:sldMk cId="1760642093" sldId="1277"/>
            <ac:spMk id="6" creationId="{2FF61D60-7B6D-693E-EC09-FF057936CADE}"/>
          </ac:spMkLst>
        </pc:spChg>
        <pc:spChg chg="del">
          <ac:chgData name="徐樹師. Isabelle" userId="4ea79ff5a3b752b2" providerId="LiveId" clId="{79BBB094-05CF-431D-BD5B-18776BA720A2}" dt="2024-09-10T15:50:34.099" v="6086" actId="478"/>
          <ac:spMkLst>
            <pc:docMk/>
            <pc:sldMk cId="1760642093" sldId="1277"/>
            <ac:spMk id="8" creationId="{2C62ADAD-6B0C-9CE5-3BCB-17A94B96F4BA}"/>
          </ac:spMkLst>
        </pc:spChg>
        <pc:spChg chg="mod">
          <ac:chgData name="徐樹師. Isabelle" userId="4ea79ff5a3b752b2" providerId="LiveId" clId="{79BBB094-05CF-431D-BD5B-18776BA720A2}" dt="2024-09-10T15:50:30.746" v="6085" actId="1076"/>
          <ac:spMkLst>
            <pc:docMk/>
            <pc:sldMk cId="1760642093" sldId="1277"/>
            <ac:spMk id="9" creationId="{918EAA60-5C51-3E17-5BB8-FE945233EFC1}"/>
          </ac:spMkLst>
        </pc:spChg>
        <pc:spChg chg="mod">
          <ac:chgData name="徐樹師. Isabelle" userId="4ea79ff5a3b752b2" providerId="LiveId" clId="{79BBB094-05CF-431D-BD5B-18776BA720A2}" dt="2024-09-10T15:51:49.440" v="6132" actId="1076"/>
          <ac:spMkLst>
            <pc:docMk/>
            <pc:sldMk cId="1760642093" sldId="1277"/>
            <ac:spMk id="15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10T15:50:27.584" v="6084" actId="1076"/>
          <ac:picMkLst>
            <pc:docMk/>
            <pc:sldMk cId="1760642093" sldId="1277"/>
            <ac:picMk id="2" creationId="{3FB9B21B-272D-EA70-8535-730EC7C99DEC}"/>
          </ac:picMkLst>
        </pc:picChg>
        <pc:picChg chg="add mod">
          <ac:chgData name="徐樹師. Isabelle" userId="4ea79ff5a3b752b2" providerId="LiveId" clId="{79BBB094-05CF-431D-BD5B-18776BA720A2}" dt="2024-09-10T15:52:02.915" v="6135" actId="14100"/>
          <ac:picMkLst>
            <pc:docMk/>
            <pc:sldMk cId="1760642093" sldId="1277"/>
            <ac:picMk id="3" creationId="{E5E474AD-CB74-D4D5-AAB7-79246BB14D08}"/>
          </ac:picMkLst>
        </pc:picChg>
        <pc:picChg chg="del">
          <ac:chgData name="徐樹師. Isabelle" userId="4ea79ff5a3b752b2" providerId="LiveId" clId="{79BBB094-05CF-431D-BD5B-18776BA720A2}" dt="2024-09-10T15:50:12.750" v="6080" actId="478"/>
          <ac:picMkLst>
            <pc:docMk/>
            <pc:sldMk cId="1760642093" sldId="1277"/>
            <ac:picMk id="5" creationId="{08D2B6E9-5C40-DFC2-1AFF-E12EDD97C76E}"/>
          </ac:picMkLst>
        </pc:picChg>
        <pc:picChg chg="del">
          <ac:chgData name="徐樹師. Isabelle" userId="4ea79ff5a3b752b2" providerId="LiveId" clId="{79BBB094-05CF-431D-BD5B-18776BA720A2}" dt="2024-09-10T15:48:08.009" v="6063" actId="478"/>
          <ac:picMkLst>
            <pc:docMk/>
            <pc:sldMk cId="1760642093" sldId="1277"/>
            <ac:picMk id="14" creationId="{2536E714-C021-5644-01E1-CF7B0587755F}"/>
          </ac:picMkLst>
        </pc:picChg>
        <pc:picChg chg="del">
          <ac:chgData name="徐樹師. Isabelle" userId="4ea79ff5a3b752b2" providerId="LiveId" clId="{79BBB094-05CF-431D-BD5B-18776BA720A2}" dt="2024-09-10T15:51:57.862" v="6133" actId="478"/>
          <ac:picMkLst>
            <pc:docMk/>
            <pc:sldMk cId="1760642093" sldId="1277"/>
            <ac:picMk id="16" creationId="{A9D052BB-662B-8354-66A0-FAD072CDC34C}"/>
          </ac:picMkLst>
        </pc:picChg>
        <pc:picChg chg="del">
          <ac:chgData name="徐樹師. Isabelle" userId="4ea79ff5a3b752b2" providerId="LiveId" clId="{79BBB094-05CF-431D-BD5B-18776BA720A2}" dt="2024-09-10T15:52:21.351" v="6136" actId="478"/>
          <ac:picMkLst>
            <pc:docMk/>
            <pc:sldMk cId="1760642093" sldId="1277"/>
            <ac:picMk id="19" creationId="{68BEC979-36D6-439C-18BE-7FF9C842A1E9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05.734" v="9938" actId="20577"/>
        <pc:sldMkLst>
          <pc:docMk/>
          <pc:sldMk cId="1834890176" sldId="1278"/>
        </pc:sldMkLst>
        <pc:spChg chg="add mod">
          <ac:chgData name="徐樹師. Isabelle" userId="4ea79ff5a3b752b2" providerId="LiveId" clId="{79BBB094-05CF-431D-BD5B-18776BA720A2}" dt="2024-09-10T16:00:15.130" v="6198" actId="1076"/>
          <ac:spMkLst>
            <pc:docMk/>
            <pc:sldMk cId="1834890176" sldId="1278"/>
            <ac:spMk id="3" creationId="{2556A1C1-CB2E-D418-E7DD-313ABE235518}"/>
          </ac:spMkLst>
        </pc:spChg>
        <pc:spChg chg="mod">
          <ac:chgData name="徐樹師. Isabelle" userId="4ea79ff5a3b752b2" providerId="LiveId" clId="{79BBB094-05CF-431D-BD5B-18776BA720A2}" dt="2024-09-10T16:00:23.053" v="6201" actId="20577"/>
          <ac:spMkLst>
            <pc:docMk/>
            <pc:sldMk cId="1834890176" sldId="1278"/>
            <ac:spMk id="6" creationId="{2FF61D60-7B6D-693E-EC09-FF057936CADE}"/>
          </ac:spMkLst>
        </pc:spChg>
        <pc:spChg chg="del">
          <ac:chgData name="徐樹師. Isabelle" userId="4ea79ff5a3b752b2" providerId="LiveId" clId="{79BBB094-05CF-431D-BD5B-18776BA720A2}" dt="2024-09-10T15:57:18.115" v="6173" actId="478"/>
          <ac:spMkLst>
            <pc:docMk/>
            <pc:sldMk cId="1834890176" sldId="1278"/>
            <ac:spMk id="8" creationId="{2C62ADAD-6B0C-9CE5-3BCB-17A94B96F4BA}"/>
          </ac:spMkLst>
        </pc:spChg>
        <pc:spChg chg="del">
          <ac:chgData name="徐樹師. Isabelle" userId="4ea79ff5a3b752b2" providerId="LiveId" clId="{79BBB094-05CF-431D-BD5B-18776BA720A2}" dt="2024-09-10T15:57:15.351" v="6171" actId="478"/>
          <ac:spMkLst>
            <pc:docMk/>
            <pc:sldMk cId="1834890176" sldId="1278"/>
            <ac:spMk id="9" creationId="{918EAA60-5C51-3E17-5BB8-FE945233EFC1}"/>
          </ac:spMkLst>
        </pc:spChg>
        <pc:spChg chg="add mod">
          <ac:chgData name="徐樹師. Isabelle" userId="4ea79ff5a3b752b2" providerId="LiveId" clId="{79BBB094-05CF-431D-BD5B-18776BA720A2}" dt="2024-09-10T15:59:55.238" v="6195" actId="1076"/>
          <ac:spMkLst>
            <pc:docMk/>
            <pc:sldMk cId="1834890176" sldId="1278"/>
            <ac:spMk id="10" creationId="{D7C3210D-A911-0DB6-822A-3416B2284FC7}"/>
          </ac:spMkLst>
        </pc:spChg>
        <pc:spChg chg="mod">
          <ac:chgData name="徐樹師. Isabelle" userId="4ea79ff5a3b752b2" providerId="LiveId" clId="{79BBB094-05CF-431D-BD5B-18776BA720A2}" dt="2024-09-11T13:17:05.734" v="9938" actId="20577"/>
          <ac:spMkLst>
            <pc:docMk/>
            <pc:sldMk cId="1834890176" sldId="1278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5:57:24.368" v="6175" actId="1076"/>
          <ac:spMkLst>
            <pc:docMk/>
            <pc:sldMk cId="1834890176" sldId="1278"/>
            <ac:spMk id="15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10T16:00:18.509" v="6199" actId="1076"/>
          <ac:picMkLst>
            <pc:docMk/>
            <pc:sldMk cId="1834890176" sldId="1278"/>
            <ac:picMk id="2" creationId="{E08D30EA-A1DD-744F-1AD7-897AD014718E}"/>
          </ac:picMkLst>
        </pc:picChg>
        <pc:picChg chg="add mod">
          <ac:chgData name="徐樹師. Isabelle" userId="4ea79ff5a3b752b2" providerId="LiveId" clId="{79BBB094-05CF-431D-BD5B-18776BA720A2}" dt="2024-09-10T15:59:58.568" v="6196" actId="1076"/>
          <ac:picMkLst>
            <pc:docMk/>
            <pc:sldMk cId="1834890176" sldId="1278"/>
            <ac:picMk id="4" creationId="{CE09CE12-F875-53E6-21FB-6BC1D73E5B87}"/>
          </ac:picMkLst>
        </pc:picChg>
        <pc:picChg chg="del">
          <ac:chgData name="徐樹師. Isabelle" userId="4ea79ff5a3b752b2" providerId="LiveId" clId="{79BBB094-05CF-431D-BD5B-18776BA720A2}" dt="2024-09-10T15:57:16.440" v="6172" actId="478"/>
          <ac:picMkLst>
            <pc:docMk/>
            <pc:sldMk cId="1834890176" sldId="1278"/>
            <ac:picMk id="5" creationId="{08D2B6E9-5C40-DFC2-1AFF-E12EDD97C76E}"/>
          </ac:picMkLst>
        </pc:picChg>
        <pc:picChg chg="add mod">
          <ac:chgData name="徐樹師. Isabelle" userId="4ea79ff5a3b752b2" providerId="LiveId" clId="{79BBB094-05CF-431D-BD5B-18776BA720A2}" dt="2024-09-10T15:58:34.602" v="6188" actId="1076"/>
          <ac:picMkLst>
            <pc:docMk/>
            <pc:sldMk cId="1834890176" sldId="1278"/>
            <ac:picMk id="12" creationId="{773F1DBC-4A26-8A61-E6FE-C84C33915CF2}"/>
          </ac:picMkLst>
        </pc:picChg>
        <pc:picChg chg="del">
          <ac:chgData name="徐樹師. Isabelle" userId="4ea79ff5a3b752b2" providerId="LiveId" clId="{79BBB094-05CF-431D-BD5B-18776BA720A2}" dt="2024-09-10T15:57:12.979" v="6170" actId="478"/>
          <ac:picMkLst>
            <pc:docMk/>
            <pc:sldMk cId="1834890176" sldId="1278"/>
            <ac:picMk id="14" creationId="{2536E714-C021-5644-01E1-CF7B0587755F}"/>
          </ac:picMkLst>
        </pc:picChg>
        <pc:picChg chg="mod">
          <ac:chgData name="徐樹師. Isabelle" userId="4ea79ff5a3b752b2" providerId="LiveId" clId="{79BBB094-05CF-431D-BD5B-18776BA720A2}" dt="2024-09-10T15:57:20.938" v="6174" actId="1076"/>
          <ac:picMkLst>
            <pc:docMk/>
            <pc:sldMk cId="1834890176" sldId="1278"/>
            <ac:picMk id="16" creationId="{A9D052BB-662B-8354-66A0-FAD072CDC34C}"/>
          </ac:picMkLst>
        </pc:picChg>
        <pc:picChg chg="add mod">
          <ac:chgData name="徐樹師. Isabelle" userId="4ea79ff5a3b752b2" providerId="LiveId" clId="{79BBB094-05CF-431D-BD5B-18776BA720A2}" dt="2024-09-10T15:58:45.750" v="6190" actId="1076"/>
          <ac:picMkLst>
            <pc:docMk/>
            <pc:sldMk cId="1834890176" sldId="1278"/>
            <ac:picMk id="17" creationId="{46CC2B47-E4BB-B84A-52F0-21069A74C0F3}"/>
          </ac:picMkLst>
        </pc:picChg>
        <pc:picChg chg="mod">
          <ac:chgData name="徐樹師. Isabelle" userId="4ea79ff5a3b752b2" providerId="LiveId" clId="{79BBB094-05CF-431D-BD5B-18776BA720A2}" dt="2024-09-10T15:58:24.339" v="6186" actId="1076"/>
          <ac:picMkLst>
            <pc:docMk/>
            <pc:sldMk cId="1834890176" sldId="1278"/>
            <ac:picMk id="19" creationId="{68BEC979-36D6-439C-18BE-7FF9C842A1E9}"/>
          </ac:picMkLst>
        </pc:picChg>
      </pc:sldChg>
      <pc:sldChg chg="addSp delSp modSp add mod addAnim delAnim modAnim">
        <pc:chgData name="徐樹師. Isabelle" userId="4ea79ff5a3b752b2" providerId="LiveId" clId="{79BBB094-05CF-431D-BD5B-18776BA720A2}" dt="2024-09-11T13:17:08.704" v="9939" actId="20577"/>
        <pc:sldMkLst>
          <pc:docMk/>
          <pc:sldMk cId="2685571252" sldId="1279"/>
        </pc:sldMkLst>
        <pc:spChg chg="add del mod">
          <ac:chgData name="徐樹師. Isabelle" userId="4ea79ff5a3b752b2" providerId="LiveId" clId="{79BBB094-05CF-431D-BD5B-18776BA720A2}" dt="2024-09-10T16:07:23.703" v="6320" actId="1076"/>
          <ac:spMkLst>
            <pc:docMk/>
            <pc:sldMk cId="2685571252" sldId="1279"/>
            <ac:spMk id="3" creationId="{2556A1C1-CB2E-D418-E7DD-313ABE235518}"/>
          </ac:spMkLst>
        </pc:spChg>
        <pc:spChg chg="mod">
          <ac:chgData name="徐樹師. Isabelle" userId="4ea79ff5a3b752b2" providerId="LiveId" clId="{79BBB094-05CF-431D-BD5B-18776BA720A2}" dt="2024-09-10T16:01:23.981" v="6205" actId="20577"/>
          <ac:spMkLst>
            <pc:docMk/>
            <pc:sldMk cId="2685571252" sldId="1279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0T16:07:27.301" v="6321" actId="1076"/>
          <ac:spMkLst>
            <pc:docMk/>
            <pc:sldMk cId="2685571252" sldId="1279"/>
            <ac:spMk id="10" creationId="{D7C3210D-A911-0DB6-822A-3416B2284FC7}"/>
          </ac:spMkLst>
        </pc:spChg>
        <pc:spChg chg="mod">
          <ac:chgData name="徐樹師. Isabelle" userId="4ea79ff5a3b752b2" providerId="LiveId" clId="{79BBB094-05CF-431D-BD5B-18776BA720A2}" dt="2024-09-11T13:17:08.704" v="9939" actId="20577"/>
          <ac:spMkLst>
            <pc:docMk/>
            <pc:sldMk cId="2685571252" sldId="1279"/>
            <ac:spMk id="13" creationId="{DD08C478-CCCE-455F-BED0-EF262E19FC6D}"/>
          </ac:spMkLst>
        </pc:spChg>
        <pc:spChg chg="add del mod">
          <ac:chgData name="徐樹師. Isabelle" userId="4ea79ff5a3b752b2" providerId="LiveId" clId="{79BBB094-05CF-431D-BD5B-18776BA720A2}" dt="2024-09-10T16:03:41.155" v="6243" actId="1076"/>
          <ac:spMkLst>
            <pc:docMk/>
            <pc:sldMk cId="2685571252" sldId="1279"/>
            <ac:spMk id="15" creationId="{918EAA60-5C51-3E17-5BB8-FE945233EFC1}"/>
          </ac:spMkLst>
        </pc:spChg>
        <pc:picChg chg="add del mod">
          <ac:chgData name="徐樹師. Isabelle" userId="4ea79ff5a3b752b2" providerId="LiveId" clId="{79BBB094-05CF-431D-BD5B-18776BA720A2}" dt="2024-09-10T16:05:32.366" v="6303" actId="478"/>
          <ac:picMkLst>
            <pc:docMk/>
            <pc:sldMk cId="2685571252" sldId="1279"/>
            <ac:picMk id="2" creationId="{E08D30EA-A1DD-744F-1AD7-897AD014718E}"/>
          </ac:picMkLst>
        </pc:picChg>
        <pc:picChg chg="del">
          <ac:chgData name="徐樹師. Isabelle" userId="4ea79ff5a3b752b2" providerId="LiveId" clId="{79BBB094-05CF-431D-BD5B-18776BA720A2}" dt="2024-09-10T16:05:47.300" v="6307" actId="478"/>
          <ac:picMkLst>
            <pc:docMk/>
            <pc:sldMk cId="2685571252" sldId="1279"/>
            <ac:picMk id="4" creationId="{CE09CE12-F875-53E6-21FB-6BC1D73E5B87}"/>
          </ac:picMkLst>
        </pc:picChg>
        <pc:picChg chg="add mod">
          <ac:chgData name="徐樹師. Isabelle" userId="4ea79ff5a3b752b2" providerId="LiveId" clId="{79BBB094-05CF-431D-BD5B-18776BA720A2}" dt="2024-09-10T16:03:44.332" v="6245" actId="1076"/>
          <ac:picMkLst>
            <pc:docMk/>
            <pc:sldMk cId="2685571252" sldId="1279"/>
            <ac:picMk id="5" creationId="{2A1C9F94-DB5D-6DD0-674B-48A6A2C2FB94}"/>
          </ac:picMkLst>
        </pc:picChg>
        <pc:picChg chg="add mod">
          <ac:chgData name="徐樹師. Isabelle" userId="4ea79ff5a3b752b2" providerId="LiveId" clId="{79BBB094-05CF-431D-BD5B-18776BA720A2}" dt="2024-09-10T16:03:51.160" v="6247" actId="1076"/>
          <ac:picMkLst>
            <pc:docMk/>
            <pc:sldMk cId="2685571252" sldId="1279"/>
            <ac:picMk id="9" creationId="{46FC056D-1493-474C-6DB7-87AA16587D87}"/>
          </ac:picMkLst>
        </pc:picChg>
        <pc:picChg chg="add del mod">
          <ac:chgData name="徐樹師. Isabelle" userId="4ea79ff5a3b752b2" providerId="LiveId" clId="{79BBB094-05CF-431D-BD5B-18776BA720A2}" dt="2024-09-10T16:02:25.238" v="6235" actId="478"/>
          <ac:picMkLst>
            <pc:docMk/>
            <pc:sldMk cId="2685571252" sldId="1279"/>
            <ac:picMk id="16" creationId="{A9D052BB-662B-8354-66A0-FAD072CDC34C}"/>
          </ac:picMkLst>
        </pc:picChg>
        <pc:picChg chg="add mod">
          <ac:chgData name="徐樹師. Isabelle" userId="4ea79ff5a3b752b2" providerId="LiveId" clId="{79BBB094-05CF-431D-BD5B-18776BA720A2}" dt="2024-09-10T16:04:13.470" v="6251" actId="1076"/>
          <ac:picMkLst>
            <pc:docMk/>
            <pc:sldMk cId="2685571252" sldId="1279"/>
            <ac:picMk id="18" creationId="{5108CB5B-21DF-597D-32CD-AEB9A07166DC}"/>
          </ac:picMkLst>
        </pc:picChg>
        <pc:picChg chg="del">
          <ac:chgData name="徐樹師. Isabelle" userId="4ea79ff5a3b752b2" providerId="LiveId" clId="{79BBB094-05CF-431D-BD5B-18776BA720A2}" dt="2024-09-10T16:04:06.174" v="6248" actId="478"/>
          <ac:picMkLst>
            <pc:docMk/>
            <pc:sldMk cId="2685571252" sldId="1279"/>
            <ac:picMk id="19" creationId="{68BEC979-36D6-439C-18BE-7FF9C842A1E9}"/>
          </ac:picMkLst>
        </pc:picChg>
        <pc:picChg chg="add mod">
          <ac:chgData name="徐樹師. Isabelle" userId="4ea79ff5a3b752b2" providerId="LiveId" clId="{79BBB094-05CF-431D-BD5B-18776BA720A2}" dt="2024-09-10T16:04:54.469" v="6273"/>
          <ac:picMkLst>
            <pc:docMk/>
            <pc:sldMk cId="2685571252" sldId="1279"/>
            <ac:picMk id="20" creationId="{26E5FF8D-3D52-D566-AFE5-F4CC64A4461D}"/>
          </ac:picMkLst>
        </pc:picChg>
        <pc:picChg chg="add mod">
          <ac:chgData name="徐樹師. Isabelle" userId="4ea79ff5a3b752b2" providerId="LiveId" clId="{79BBB094-05CF-431D-BD5B-18776BA720A2}" dt="2024-09-10T16:07:21.465" v="6319" actId="1076"/>
          <ac:picMkLst>
            <pc:docMk/>
            <pc:sldMk cId="2685571252" sldId="1279"/>
            <ac:picMk id="21" creationId="{33632699-392A-1992-9D62-A4D147D425D4}"/>
          </ac:picMkLst>
        </pc:picChg>
      </pc:sldChg>
      <pc:sldChg chg="addSp delSp modSp add mod addAnim delAnim modAnim">
        <pc:chgData name="徐樹師. Isabelle" userId="4ea79ff5a3b752b2" providerId="LiveId" clId="{79BBB094-05CF-431D-BD5B-18776BA720A2}" dt="2024-09-11T13:17:11.431" v="9940" actId="20577"/>
        <pc:sldMkLst>
          <pc:docMk/>
          <pc:sldMk cId="4096517123" sldId="1280"/>
        </pc:sldMkLst>
        <pc:spChg chg="mod">
          <ac:chgData name="徐樹師. Isabelle" userId="4ea79ff5a3b752b2" providerId="LiveId" clId="{79BBB094-05CF-431D-BD5B-18776BA720A2}" dt="2024-09-10T16:16:45.374" v="6415" actId="1076"/>
          <ac:spMkLst>
            <pc:docMk/>
            <pc:sldMk cId="4096517123" sldId="1280"/>
            <ac:spMk id="3" creationId="{2556A1C1-CB2E-D418-E7DD-313ABE235518}"/>
          </ac:spMkLst>
        </pc:spChg>
        <pc:spChg chg="mod">
          <ac:chgData name="徐樹師. Isabelle" userId="4ea79ff5a3b752b2" providerId="LiveId" clId="{79BBB094-05CF-431D-BD5B-18776BA720A2}" dt="2024-09-10T16:10:06.421" v="6342" actId="20577"/>
          <ac:spMkLst>
            <pc:docMk/>
            <pc:sldMk cId="4096517123" sldId="1280"/>
            <ac:spMk id="6" creationId="{2FF61D60-7B6D-693E-EC09-FF057936CADE}"/>
          </ac:spMkLst>
        </pc:spChg>
        <pc:spChg chg="add del">
          <ac:chgData name="徐樹師. Isabelle" userId="4ea79ff5a3b752b2" providerId="LiveId" clId="{79BBB094-05CF-431D-BD5B-18776BA720A2}" dt="2024-09-10T16:15:56.777" v="6402" actId="478"/>
          <ac:spMkLst>
            <pc:docMk/>
            <pc:sldMk cId="4096517123" sldId="1280"/>
            <ac:spMk id="10" creationId="{D7C3210D-A911-0DB6-822A-3416B2284FC7}"/>
          </ac:spMkLst>
        </pc:spChg>
        <pc:spChg chg="mod">
          <ac:chgData name="徐樹師. Isabelle" userId="4ea79ff5a3b752b2" providerId="LiveId" clId="{79BBB094-05CF-431D-BD5B-18776BA720A2}" dt="2024-09-11T13:17:11.431" v="9940" actId="20577"/>
          <ac:spMkLst>
            <pc:docMk/>
            <pc:sldMk cId="4096517123" sldId="1280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6:16:27.821" v="6411" actId="1076"/>
          <ac:spMkLst>
            <pc:docMk/>
            <pc:sldMk cId="4096517123" sldId="1280"/>
            <ac:spMk id="15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10T16:16:24.859" v="6410" actId="1076"/>
          <ac:picMkLst>
            <pc:docMk/>
            <pc:sldMk cId="4096517123" sldId="1280"/>
            <ac:picMk id="2" creationId="{FBB3B464-CD15-6675-CB48-7CC089C0D856}"/>
          </ac:picMkLst>
        </pc:picChg>
        <pc:picChg chg="add mod">
          <ac:chgData name="徐樹師. Isabelle" userId="4ea79ff5a3b752b2" providerId="LiveId" clId="{79BBB094-05CF-431D-BD5B-18776BA720A2}" dt="2024-09-10T16:16:23.063" v="6409" actId="1076"/>
          <ac:picMkLst>
            <pc:docMk/>
            <pc:sldMk cId="4096517123" sldId="1280"/>
            <ac:picMk id="4" creationId="{B1B49D01-48D0-8E0E-3835-7AAA5F0BA0B8}"/>
          </ac:picMkLst>
        </pc:picChg>
        <pc:picChg chg="del">
          <ac:chgData name="徐樹師. Isabelle" userId="4ea79ff5a3b752b2" providerId="LiveId" clId="{79BBB094-05CF-431D-BD5B-18776BA720A2}" dt="2024-09-10T16:12:39.308" v="6364" actId="478"/>
          <ac:picMkLst>
            <pc:docMk/>
            <pc:sldMk cId="4096517123" sldId="1280"/>
            <ac:picMk id="5" creationId="{2A1C9F94-DB5D-6DD0-674B-48A6A2C2FB94}"/>
          </ac:picMkLst>
        </pc:picChg>
        <pc:picChg chg="del">
          <ac:chgData name="徐樹師. Isabelle" userId="4ea79ff5a3b752b2" providerId="LiveId" clId="{79BBB094-05CF-431D-BD5B-18776BA720A2}" dt="2024-09-10T16:12:52.974" v="6367" actId="478"/>
          <ac:picMkLst>
            <pc:docMk/>
            <pc:sldMk cId="4096517123" sldId="1280"/>
            <ac:picMk id="9" creationId="{46FC056D-1493-474C-6DB7-87AA16587D87}"/>
          </ac:picMkLst>
        </pc:picChg>
        <pc:picChg chg="add mod">
          <ac:chgData name="徐樹師. Isabelle" userId="4ea79ff5a3b752b2" providerId="LiveId" clId="{79BBB094-05CF-431D-BD5B-18776BA720A2}" dt="2024-09-10T16:16:41.561" v="6414" actId="1076"/>
          <ac:picMkLst>
            <pc:docMk/>
            <pc:sldMk cId="4096517123" sldId="1280"/>
            <ac:picMk id="14" creationId="{16226497-4B04-386F-D89F-E2E9622CF951}"/>
          </ac:picMkLst>
        </pc:picChg>
        <pc:picChg chg="del">
          <ac:chgData name="徐樹師. Isabelle" userId="4ea79ff5a3b752b2" providerId="LiveId" clId="{79BBB094-05CF-431D-BD5B-18776BA720A2}" dt="2024-09-10T16:14:02.511" v="6372" actId="478"/>
          <ac:picMkLst>
            <pc:docMk/>
            <pc:sldMk cId="4096517123" sldId="1280"/>
            <ac:picMk id="18" creationId="{5108CB5B-21DF-597D-32CD-AEB9A07166DC}"/>
          </ac:picMkLst>
        </pc:picChg>
        <pc:picChg chg="add mod">
          <ac:chgData name="徐樹師. Isabelle" userId="4ea79ff5a3b752b2" providerId="LiveId" clId="{79BBB094-05CF-431D-BD5B-18776BA720A2}" dt="2024-09-10T16:16:51.947" v="6418" actId="1076"/>
          <ac:picMkLst>
            <pc:docMk/>
            <pc:sldMk cId="4096517123" sldId="1280"/>
            <ac:picMk id="19" creationId="{60C4A726-8F1A-22B5-6B48-A160BA76F3EA}"/>
          </ac:picMkLst>
        </pc:picChg>
        <pc:picChg chg="add mod">
          <ac:chgData name="徐樹師. Isabelle" userId="4ea79ff5a3b752b2" providerId="LiveId" clId="{79BBB094-05CF-431D-BD5B-18776BA720A2}" dt="2024-09-10T16:16:47.577" v="6416" actId="1076"/>
          <ac:picMkLst>
            <pc:docMk/>
            <pc:sldMk cId="4096517123" sldId="1280"/>
            <ac:picMk id="20" creationId="{1D10B9AC-B60D-F855-0704-3F61F5F88473}"/>
          </ac:picMkLst>
        </pc:picChg>
        <pc:picChg chg="del">
          <ac:chgData name="徐樹師. Isabelle" userId="4ea79ff5a3b752b2" providerId="LiveId" clId="{79BBB094-05CF-431D-BD5B-18776BA720A2}" dt="2024-09-10T16:16:06.032" v="6405" actId="478"/>
          <ac:picMkLst>
            <pc:docMk/>
            <pc:sldMk cId="4096517123" sldId="1280"/>
            <ac:picMk id="21" creationId="{33632699-392A-1992-9D62-A4D147D425D4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14.550" v="9941" actId="20577"/>
        <pc:sldMkLst>
          <pc:docMk/>
          <pc:sldMk cId="4294573735" sldId="1281"/>
        </pc:sldMkLst>
        <pc:spChg chg="mod">
          <ac:chgData name="徐樹師. Isabelle" userId="4ea79ff5a3b752b2" providerId="LiveId" clId="{79BBB094-05CF-431D-BD5B-18776BA720A2}" dt="2024-09-10T16:34:09.888" v="6627" actId="1076"/>
          <ac:spMkLst>
            <pc:docMk/>
            <pc:sldMk cId="4294573735" sldId="1281"/>
            <ac:spMk id="3" creationId="{2556A1C1-CB2E-D418-E7DD-313ABE235518}"/>
          </ac:spMkLst>
        </pc:spChg>
        <pc:spChg chg="mod">
          <ac:chgData name="徐樹師. Isabelle" userId="4ea79ff5a3b752b2" providerId="LiveId" clId="{79BBB094-05CF-431D-BD5B-18776BA720A2}" dt="2024-09-10T16:34:04.065" v="6625" actId="1076"/>
          <ac:spMkLst>
            <pc:docMk/>
            <pc:sldMk cId="4294573735" sldId="1281"/>
            <ac:spMk id="6" creationId="{2FF61D60-7B6D-693E-EC09-FF057936CADE}"/>
          </ac:spMkLst>
        </pc:spChg>
        <pc:spChg chg="add mod">
          <ac:chgData name="徐樹師. Isabelle" userId="4ea79ff5a3b752b2" providerId="LiveId" clId="{79BBB094-05CF-431D-BD5B-18776BA720A2}" dt="2024-09-10T16:32:47.391" v="6608" actId="1076"/>
          <ac:spMkLst>
            <pc:docMk/>
            <pc:sldMk cId="4294573735" sldId="1281"/>
            <ac:spMk id="9" creationId="{705C0EFE-CC79-7FD0-F021-F8663AF81805}"/>
          </ac:spMkLst>
        </pc:spChg>
        <pc:spChg chg="mod">
          <ac:chgData name="徐樹師. Isabelle" userId="4ea79ff5a3b752b2" providerId="LiveId" clId="{79BBB094-05CF-431D-BD5B-18776BA720A2}" dt="2024-09-11T13:17:14.550" v="9941" actId="20577"/>
          <ac:spMkLst>
            <pc:docMk/>
            <pc:sldMk cId="4294573735" sldId="1281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6:35:47.297" v="6644" actId="1076"/>
          <ac:spMkLst>
            <pc:docMk/>
            <pc:sldMk cId="4294573735" sldId="1281"/>
            <ac:spMk id="15" creationId="{918EAA60-5C51-3E17-5BB8-FE945233EFC1}"/>
          </ac:spMkLst>
        </pc:spChg>
        <pc:grpChg chg="mod">
          <ac:chgData name="徐樹師. Isabelle" userId="4ea79ff5a3b752b2" providerId="LiveId" clId="{79BBB094-05CF-431D-BD5B-18776BA720A2}" dt="2024-09-10T16:32:17.080" v="6604" actId="1076"/>
          <ac:grpSpMkLst>
            <pc:docMk/>
            <pc:sldMk cId="4294573735" sldId="1281"/>
            <ac:grpSpMk id="7" creationId="{EC508C4F-EB12-4B04-B838-D9740F67BB1C}"/>
          </ac:grpSpMkLst>
        </pc:grpChg>
        <pc:picChg chg="del">
          <ac:chgData name="徐樹師. Isabelle" userId="4ea79ff5a3b752b2" providerId="LiveId" clId="{79BBB094-05CF-431D-BD5B-18776BA720A2}" dt="2024-09-10T16:20:13.200" v="6494" actId="478"/>
          <ac:picMkLst>
            <pc:docMk/>
            <pc:sldMk cId="4294573735" sldId="1281"/>
            <ac:picMk id="2" creationId="{FBB3B464-CD15-6675-CB48-7CC089C0D856}"/>
          </ac:picMkLst>
        </pc:picChg>
        <pc:picChg chg="del">
          <ac:chgData name="徐樹師. Isabelle" userId="4ea79ff5a3b752b2" providerId="LiveId" clId="{79BBB094-05CF-431D-BD5B-18776BA720A2}" dt="2024-09-10T16:20:15.491" v="6495" actId="478"/>
          <ac:picMkLst>
            <pc:docMk/>
            <pc:sldMk cId="4294573735" sldId="1281"/>
            <ac:picMk id="4" creationId="{B1B49D01-48D0-8E0E-3835-7AAA5F0BA0B8}"/>
          </ac:picMkLst>
        </pc:picChg>
        <pc:picChg chg="add mod">
          <ac:chgData name="徐樹師. Isabelle" userId="4ea79ff5a3b752b2" providerId="LiveId" clId="{79BBB094-05CF-431D-BD5B-18776BA720A2}" dt="2024-09-10T16:35:46.646" v="6643" actId="1076"/>
          <ac:picMkLst>
            <pc:docMk/>
            <pc:sldMk cId="4294573735" sldId="1281"/>
            <ac:picMk id="5" creationId="{902B3DF7-0339-C2DE-F628-D3B5C3D79DD0}"/>
          </ac:picMkLst>
        </pc:picChg>
        <pc:picChg chg="add">
          <ac:chgData name="徐樹師. Isabelle" userId="4ea79ff5a3b752b2" providerId="LiveId" clId="{79BBB094-05CF-431D-BD5B-18776BA720A2}" dt="2024-09-10T16:20:35.186" v="6499"/>
          <ac:picMkLst>
            <pc:docMk/>
            <pc:sldMk cId="4294573735" sldId="1281"/>
            <ac:picMk id="8" creationId="{600564EB-1270-11C9-E60A-81DACC3F69DA}"/>
          </ac:picMkLst>
        </pc:picChg>
        <pc:picChg chg="del">
          <ac:chgData name="徐樹師. Isabelle" userId="4ea79ff5a3b752b2" providerId="LiveId" clId="{79BBB094-05CF-431D-BD5B-18776BA720A2}" dt="2024-09-10T16:33:13.579" v="6615" actId="478"/>
          <ac:picMkLst>
            <pc:docMk/>
            <pc:sldMk cId="4294573735" sldId="1281"/>
            <ac:picMk id="12" creationId="{773F1DBC-4A26-8A61-E6FE-C84C33915CF2}"/>
          </ac:picMkLst>
        </pc:picChg>
        <pc:picChg chg="del">
          <ac:chgData name="徐樹師. Isabelle" userId="4ea79ff5a3b752b2" providerId="LiveId" clId="{79BBB094-05CF-431D-BD5B-18776BA720A2}" dt="2024-09-10T16:21:35.903" v="6512" actId="478"/>
          <ac:picMkLst>
            <pc:docMk/>
            <pc:sldMk cId="4294573735" sldId="1281"/>
            <ac:picMk id="14" creationId="{16226497-4B04-386F-D89F-E2E9622CF951}"/>
          </ac:picMkLst>
        </pc:picChg>
        <pc:picChg chg="add mod">
          <ac:chgData name="徐樹師. Isabelle" userId="4ea79ff5a3b752b2" providerId="LiveId" clId="{79BBB094-05CF-431D-BD5B-18776BA720A2}" dt="2024-09-10T16:33:53.512" v="6623" actId="1076"/>
          <ac:picMkLst>
            <pc:docMk/>
            <pc:sldMk cId="4294573735" sldId="1281"/>
            <ac:picMk id="16" creationId="{435A6968-EA85-AA1F-3ED7-E06E5946CA11}"/>
          </ac:picMkLst>
        </pc:picChg>
        <pc:picChg chg="del">
          <ac:chgData name="徐樹師. Isabelle" userId="4ea79ff5a3b752b2" providerId="LiveId" clId="{79BBB094-05CF-431D-BD5B-18776BA720A2}" dt="2024-09-10T16:32:40.698" v="6607" actId="478"/>
          <ac:picMkLst>
            <pc:docMk/>
            <pc:sldMk cId="4294573735" sldId="1281"/>
            <ac:picMk id="17" creationId="{46CC2B47-E4BB-B84A-52F0-21069A74C0F3}"/>
          </ac:picMkLst>
        </pc:picChg>
        <pc:picChg chg="add mod">
          <ac:chgData name="徐樹師. Isabelle" userId="4ea79ff5a3b752b2" providerId="LiveId" clId="{79BBB094-05CF-431D-BD5B-18776BA720A2}" dt="2024-09-10T16:34:11.770" v="6628" actId="1076"/>
          <ac:picMkLst>
            <pc:docMk/>
            <pc:sldMk cId="4294573735" sldId="1281"/>
            <ac:picMk id="18" creationId="{2CEE11C2-C213-D5EE-4548-7F493BFD62FA}"/>
          </ac:picMkLst>
        </pc:picChg>
        <pc:picChg chg="del">
          <ac:chgData name="徐樹師. Isabelle" userId="4ea79ff5a3b752b2" providerId="LiveId" clId="{79BBB094-05CF-431D-BD5B-18776BA720A2}" dt="2024-09-10T16:26:49.039" v="6587" actId="478"/>
          <ac:picMkLst>
            <pc:docMk/>
            <pc:sldMk cId="4294573735" sldId="1281"/>
            <ac:picMk id="19" creationId="{60C4A726-8F1A-22B5-6B48-A160BA76F3EA}"/>
          </ac:picMkLst>
        </pc:picChg>
        <pc:picChg chg="del">
          <ac:chgData name="徐樹師. Isabelle" userId="4ea79ff5a3b752b2" providerId="LiveId" clId="{79BBB094-05CF-431D-BD5B-18776BA720A2}" dt="2024-09-10T16:26:18.013" v="6583" actId="478"/>
          <ac:picMkLst>
            <pc:docMk/>
            <pc:sldMk cId="4294573735" sldId="1281"/>
            <ac:picMk id="20" creationId="{1D10B9AC-B60D-F855-0704-3F61F5F88473}"/>
          </ac:picMkLst>
        </pc:picChg>
        <pc:picChg chg="add mod">
          <ac:chgData name="徐樹師. Isabelle" userId="4ea79ff5a3b752b2" providerId="LiveId" clId="{79BBB094-05CF-431D-BD5B-18776BA720A2}" dt="2024-09-10T16:34:07.230" v="6626" actId="1076"/>
          <ac:picMkLst>
            <pc:docMk/>
            <pc:sldMk cId="4294573735" sldId="1281"/>
            <ac:picMk id="22" creationId="{A49DFF08-B299-A312-9D29-1B903368C102}"/>
          </ac:picMkLst>
        </pc:picChg>
        <pc:picChg chg="add mod">
          <ac:chgData name="徐樹師. Isabelle" userId="4ea79ff5a3b752b2" providerId="LiveId" clId="{79BBB094-05CF-431D-BD5B-18776BA720A2}" dt="2024-09-10T16:34:13.878" v="6629" actId="1076"/>
          <ac:picMkLst>
            <pc:docMk/>
            <pc:sldMk cId="4294573735" sldId="1281"/>
            <ac:picMk id="23" creationId="{F8A9C6DA-AA3C-9ED6-35F7-3D0000735520}"/>
          </ac:picMkLst>
        </pc:picChg>
      </pc:sldChg>
      <pc:sldChg chg="addSp delSp modSp add mod ord delAnim modAnim">
        <pc:chgData name="徐樹師. Isabelle" userId="4ea79ff5a3b752b2" providerId="LiveId" clId="{79BBB094-05CF-431D-BD5B-18776BA720A2}" dt="2024-09-11T13:17:17.417" v="9942" actId="20577"/>
        <pc:sldMkLst>
          <pc:docMk/>
          <pc:sldMk cId="1341944094" sldId="1282"/>
        </pc:sldMkLst>
        <pc:spChg chg="mod">
          <ac:chgData name="徐樹師. Isabelle" userId="4ea79ff5a3b752b2" providerId="LiveId" clId="{79BBB094-05CF-431D-BD5B-18776BA720A2}" dt="2024-09-10T17:04:30.245" v="6767" actId="1076"/>
          <ac:spMkLst>
            <pc:docMk/>
            <pc:sldMk cId="1341944094" sldId="1282"/>
            <ac:spMk id="3" creationId="{2556A1C1-CB2E-D418-E7DD-313ABE235518}"/>
          </ac:spMkLst>
        </pc:spChg>
        <pc:spChg chg="mod">
          <ac:chgData name="徐樹師. Isabelle" userId="4ea79ff5a3b752b2" providerId="LiveId" clId="{79BBB094-05CF-431D-BD5B-18776BA720A2}" dt="2024-09-10T16:48:38.974" v="6652" actId="20577"/>
          <ac:spMkLst>
            <pc:docMk/>
            <pc:sldMk cId="1341944094" sldId="1282"/>
            <ac:spMk id="6" creationId="{2FF61D60-7B6D-693E-EC09-FF057936CADE}"/>
          </ac:spMkLst>
        </pc:spChg>
        <pc:spChg chg="add del">
          <ac:chgData name="徐樹師. Isabelle" userId="4ea79ff5a3b752b2" providerId="LiveId" clId="{79BBB094-05CF-431D-BD5B-18776BA720A2}" dt="2024-09-10T16:53:58.739" v="6680" actId="22"/>
          <ac:spMkLst>
            <pc:docMk/>
            <pc:sldMk cId="1341944094" sldId="1282"/>
            <ac:spMk id="9" creationId="{8E55008B-2013-AAA3-6023-511E7249BFEE}"/>
          </ac:spMkLst>
        </pc:spChg>
        <pc:spChg chg="mod">
          <ac:chgData name="徐樹師. Isabelle" userId="4ea79ff5a3b752b2" providerId="LiveId" clId="{79BBB094-05CF-431D-BD5B-18776BA720A2}" dt="2024-09-11T13:17:17.417" v="9942" actId="20577"/>
          <ac:spMkLst>
            <pc:docMk/>
            <pc:sldMk cId="1341944094" sldId="1282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6:57:48.044" v="6698" actId="1076"/>
          <ac:spMkLst>
            <pc:docMk/>
            <pc:sldMk cId="1341944094" sldId="1282"/>
            <ac:spMk id="15" creationId="{918EAA60-5C51-3E17-5BB8-FE945233EFC1}"/>
          </ac:spMkLst>
        </pc:spChg>
        <pc:spChg chg="add del">
          <ac:chgData name="徐樹師. Isabelle" userId="4ea79ff5a3b752b2" providerId="LiveId" clId="{79BBB094-05CF-431D-BD5B-18776BA720A2}" dt="2024-09-10T16:54:03.627" v="6682" actId="22"/>
          <ac:spMkLst>
            <pc:docMk/>
            <pc:sldMk cId="1341944094" sldId="1282"/>
            <ac:spMk id="16" creationId="{6057FA0B-A5DB-D591-40E9-CBE673048C18}"/>
          </ac:spMkLst>
        </pc:spChg>
        <pc:spChg chg="add mod">
          <ac:chgData name="徐樹師. Isabelle" userId="4ea79ff5a3b752b2" providerId="LiveId" clId="{79BBB094-05CF-431D-BD5B-18776BA720A2}" dt="2024-09-10T17:03:28.213" v="6757" actId="1076"/>
          <ac:spMkLst>
            <pc:docMk/>
            <pc:sldMk cId="1341944094" sldId="1282"/>
            <ac:spMk id="28" creationId="{FF64BBAF-C1CA-006C-77A3-2CD8A9A00AB7}"/>
          </ac:spMkLst>
        </pc:spChg>
        <pc:picChg chg="del">
          <ac:chgData name="徐樹師. Isabelle" userId="4ea79ff5a3b752b2" providerId="LiveId" clId="{79BBB094-05CF-431D-BD5B-18776BA720A2}" dt="2024-09-10T16:48:45.552" v="6653" actId="478"/>
          <ac:picMkLst>
            <pc:docMk/>
            <pc:sldMk cId="1341944094" sldId="1282"/>
            <ac:picMk id="2" creationId="{FBB3B464-CD15-6675-CB48-7CC089C0D856}"/>
          </ac:picMkLst>
        </pc:picChg>
        <pc:picChg chg="del">
          <ac:chgData name="徐樹師. Isabelle" userId="4ea79ff5a3b752b2" providerId="LiveId" clId="{79BBB094-05CF-431D-BD5B-18776BA720A2}" dt="2024-09-10T16:48:47.791" v="6654" actId="478"/>
          <ac:picMkLst>
            <pc:docMk/>
            <pc:sldMk cId="1341944094" sldId="1282"/>
            <ac:picMk id="4" creationId="{B1B49D01-48D0-8E0E-3835-7AAA5F0BA0B8}"/>
          </ac:picMkLst>
        </pc:picChg>
        <pc:picChg chg="add del mod">
          <ac:chgData name="徐樹師. Isabelle" userId="4ea79ff5a3b752b2" providerId="LiveId" clId="{79BBB094-05CF-431D-BD5B-18776BA720A2}" dt="2024-09-10T16:53:55.423" v="6678" actId="478"/>
          <ac:picMkLst>
            <pc:docMk/>
            <pc:sldMk cId="1341944094" sldId="1282"/>
            <ac:picMk id="5" creationId="{70C1396D-66FD-9283-9D3D-B78050B37984}"/>
          </ac:picMkLst>
        </pc:picChg>
        <pc:picChg chg="del">
          <ac:chgData name="徐樹師. Isabelle" userId="4ea79ff5a3b752b2" providerId="LiveId" clId="{79BBB094-05CF-431D-BD5B-18776BA720A2}" dt="2024-09-10T16:54:19.366" v="6686" actId="478"/>
          <ac:picMkLst>
            <pc:docMk/>
            <pc:sldMk cId="1341944094" sldId="1282"/>
            <ac:picMk id="14" creationId="{16226497-4B04-386F-D89F-E2E9622CF951}"/>
          </ac:picMkLst>
        </pc:picChg>
        <pc:picChg chg="add mod">
          <ac:chgData name="徐樹師. Isabelle" userId="4ea79ff5a3b752b2" providerId="LiveId" clId="{79BBB094-05CF-431D-BD5B-18776BA720A2}" dt="2024-09-10T16:54:18.276" v="6685" actId="1076"/>
          <ac:picMkLst>
            <pc:docMk/>
            <pc:sldMk cId="1341944094" sldId="1282"/>
            <ac:picMk id="18" creationId="{C6ADF299-F7CB-B65E-2AED-CD005DD91DC0}"/>
          </ac:picMkLst>
        </pc:picChg>
        <pc:picChg chg="del">
          <ac:chgData name="徐樹師. Isabelle" userId="4ea79ff5a3b752b2" providerId="LiveId" clId="{79BBB094-05CF-431D-BD5B-18776BA720A2}" dt="2024-09-10T16:59:17.692" v="6716" actId="478"/>
          <ac:picMkLst>
            <pc:docMk/>
            <pc:sldMk cId="1341944094" sldId="1282"/>
            <ac:picMk id="19" creationId="{60C4A726-8F1A-22B5-6B48-A160BA76F3EA}"/>
          </ac:picMkLst>
        </pc:picChg>
        <pc:picChg chg="del">
          <ac:chgData name="徐樹師. Isabelle" userId="4ea79ff5a3b752b2" providerId="LiveId" clId="{79BBB094-05CF-431D-BD5B-18776BA720A2}" dt="2024-09-10T16:58:21.971" v="6703" actId="478"/>
          <ac:picMkLst>
            <pc:docMk/>
            <pc:sldMk cId="1341944094" sldId="1282"/>
            <ac:picMk id="20" creationId="{1D10B9AC-B60D-F855-0704-3F61F5F88473}"/>
          </ac:picMkLst>
        </pc:picChg>
        <pc:picChg chg="add del mod">
          <ac:chgData name="徐樹師. Isabelle" userId="4ea79ff5a3b752b2" providerId="LiveId" clId="{79BBB094-05CF-431D-BD5B-18776BA720A2}" dt="2024-09-10T16:57:41.778" v="6696" actId="478"/>
          <ac:picMkLst>
            <pc:docMk/>
            <pc:sldMk cId="1341944094" sldId="1282"/>
            <ac:picMk id="22" creationId="{A30D5F93-FC89-F778-8042-7B37A5BC178B}"/>
          </ac:picMkLst>
        </pc:picChg>
        <pc:picChg chg="add del mod">
          <ac:chgData name="徐樹師. Isabelle" userId="4ea79ff5a3b752b2" providerId="LiveId" clId="{79BBB094-05CF-431D-BD5B-18776BA720A2}" dt="2024-09-10T16:58:21.971" v="6703" actId="478"/>
          <ac:picMkLst>
            <pc:docMk/>
            <pc:sldMk cId="1341944094" sldId="1282"/>
            <ac:picMk id="23" creationId="{104122BE-C948-0A92-FFD5-2BFA7CFFE32C}"/>
          </ac:picMkLst>
        </pc:picChg>
        <pc:picChg chg="add mod">
          <ac:chgData name="徐樹師. Isabelle" userId="4ea79ff5a3b752b2" providerId="LiveId" clId="{79BBB094-05CF-431D-BD5B-18776BA720A2}" dt="2024-09-10T17:03:32.455" v="6758" actId="1076"/>
          <ac:picMkLst>
            <pc:docMk/>
            <pc:sldMk cId="1341944094" sldId="1282"/>
            <ac:picMk id="25" creationId="{D9248C93-27D7-FBE3-318A-B551A8B938E9}"/>
          </ac:picMkLst>
        </pc:picChg>
        <pc:picChg chg="add mod">
          <ac:chgData name="徐樹師. Isabelle" userId="4ea79ff5a3b752b2" providerId="LiveId" clId="{79BBB094-05CF-431D-BD5B-18776BA720A2}" dt="2024-09-10T17:03:18.960" v="6754" actId="1076"/>
          <ac:picMkLst>
            <pc:docMk/>
            <pc:sldMk cId="1341944094" sldId="1282"/>
            <ac:picMk id="26" creationId="{A4AB9E0A-A031-2C7A-6DA4-925AE77BA313}"/>
          </ac:picMkLst>
        </pc:picChg>
        <pc:picChg chg="add mod">
          <ac:chgData name="徐樹師. Isabelle" userId="4ea79ff5a3b752b2" providerId="LiveId" clId="{79BBB094-05CF-431D-BD5B-18776BA720A2}" dt="2024-09-10T17:03:23.761" v="6756" actId="1076"/>
          <ac:picMkLst>
            <pc:docMk/>
            <pc:sldMk cId="1341944094" sldId="1282"/>
            <ac:picMk id="27" creationId="{C59037EA-6451-3454-EB98-6AA659BF80AE}"/>
          </ac:picMkLst>
        </pc:picChg>
        <pc:picChg chg="add mod">
          <ac:chgData name="徐樹師. Isabelle" userId="4ea79ff5a3b752b2" providerId="LiveId" clId="{79BBB094-05CF-431D-BD5B-18776BA720A2}" dt="2024-09-10T17:01:11.577" v="6743" actId="1076"/>
          <ac:picMkLst>
            <pc:docMk/>
            <pc:sldMk cId="1341944094" sldId="1282"/>
            <ac:picMk id="29" creationId="{32BA69EC-1A6F-FD05-5ADC-72242EB2F665}"/>
          </ac:picMkLst>
        </pc:picChg>
        <pc:picChg chg="add mod">
          <ac:chgData name="徐樹師. Isabelle" userId="4ea79ff5a3b752b2" providerId="LiveId" clId="{79BBB094-05CF-431D-BD5B-18776BA720A2}" dt="2024-09-10T17:03:20.751" v="6755" actId="1076"/>
          <ac:picMkLst>
            <pc:docMk/>
            <pc:sldMk cId="1341944094" sldId="1282"/>
            <ac:picMk id="31" creationId="{9602AEBB-188C-EB61-6906-E84E94A28CE8}"/>
          </ac:picMkLst>
        </pc:picChg>
      </pc:sldChg>
      <pc:sldChg chg="add del">
        <pc:chgData name="徐樹師. Isabelle" userId="4ea79ff5a3b752b2" providerId="LiveId" clId="{79BBB094-05CF-431D-BD5B-18776BA720A2}" dt="2024-09-10T16:48:28.617" v="6647" actId="47"/>
        <pc:sldMkLst>
          <pc:docMk/>
          <pc:sldMk cId="3876926235" sldId="1282"/>
        </pc:sldMkLst>
      </pc:sldChg>
      <pc:sldChg chg="addSp delSp modSp mod">
        <pc:chgData name="徐樹師. Isabelle" userId="4ea79ff5a3b752b2" providerId="LiveId" clId="{79BBB094-05CF-431D-BD5B-18776BA720A2}" dt="2024-09-11T13:01:46.553" v="9789" actId="403"/>
        <pc:sldMkLst>
          <pc:docMk/>
          <pc:sldMk cId="3284928335" sldId="1283"/>
        </pc:sldMkLst>
        <pc:spChg chg="mod">
          <ac:chgData name="徐樹師. Isabelle" userId="4ea79ff5a3b752b2" providerId="LiveId" clId="{79BBB094-05CF-431D-BD5B-18776BA720A2}" dt="2024-09-11T13:01:46.553" v="9789" actId="403"/>
          <ac:spMkLst>
            <pc:docMk/>
            <pc:sldMk cId="3284928335" sldId="1283"/>
            <ac:spMk id="2" creationId="{CB5B17C3-F0B6-6980-3717-4D0655454AB3}"/>
          </ac:spMkLst>
        </pc:spChg>
        <pc:spChg chg="mod">
          <ac:chgData name="徐樹師. Isabelle" userId="4ea79ff5a3b752b2" providerId="LiveId" clId="{79BBB094-05CF-431D-BD5B-18776BA720A2}" dt="2024-09-11T13:00:20.171" v="9744" actId="20577"/>
          <ac:spMkLst>
            <pc:docMk/>
            <pc:sldMk cId="3284928335" sldId="1283"/>
            <ac:spMk id="4" creationId="{98F96697-F371-E34F-99ED-F3C648D475F5}"/>
          </ac:spMkLst>
        </pc:spChg>
        <pc:spChg chg="mod">
          <ac:chgData name="徐樹師. Isabelle" userId="4ea79ff5a3b752b2" providerId="LiveId" clId="{79BBB094-05CF-431D-BD5B-18776BA720A2}" dt="2024-09-10T18:07:43.583" v="6795" actId="20577"/>
          <ac:spMkLst>
            <pc:docMk/>
            <pc:sldMk cId="3284928335" sldId="1283"/>
            <ac:spMk id="8" creationId="{8A952C59-2799-24EF-3363-5BC1BFCB5219}"/>
          </ac:spMkLst>
        </pc:spChg>
        <pc:picChg chg="del">
          <ac:chgData name="徐樹師. Isabelle" userId="4ea79ff5a3b752b2" providerId="LiveId" clId="{79BBB094-05CF-431D-BD5B-18776BA720A2}" dt="2024-09-10T17:09:58.677" v="6783" actId="478"/>
          <ac:picMkLst>
            <pc:docMk/>
            <pc:sldMk cId="3284928335" sldId="1283"/>
            <ac:picMk id="3" creationId="{7109632F-27C3-3AAD-C484-D517C8853A41}"/>
          </ac:picMkLst>
        </pc:picChg>
        <pc:picChg chg="add del mod">
          <ac:chgData name="徐樹師. Isabelle" userId="4ea79ff5a3b752b2" providerId="LiveId" clId="{79BBB094-05CF-431D-BD5B-18776BA720A2}" dt="2024-09-10T17:10:55.878" v="6790" actId="478"/>
          <ac:picMkLst>
            <pc:docMk/>
            <pc:sldMk cId="3284928335" sldId="1283"/>
            <ac:picMk id="5" creationId="{623EA184-C97C-BA0D-FA9B-76F15448569D}"/>
          </ac:picMkLst>
        </pc:picChg>
        <pc:picChg chg="add mod">
          <ac:chgData name="徐樹師. Isabelle" userId="4ea79ff5a3b752b2" providerId="LiveId" clId="{79BBB094-05CF-431D-BD5B-18776BA720A2}" dt="2024-09-10T17:10:59.732" v="6791" actId="1076"/>
          <ac:picMkLst>
            <pc:docMk/>
            <pc:sldMk cId="3284928335" sldId="1283"/>
            <ac:picMk id="6" creationId="{B24BAC86-C0DC-3135-779B-5CD90789158E}"/>
          </ac:picMkLst>
        </pc:picChg>
      </pc:sldChg>
      <pc:sldChg chg="addSp delSp modSp add mod ord addAnim delAnim modAnim">
        <pc:chgData name="徐樹師. Isabelle" userId="4ea79ff5a3b752b2" providerId="LiveId" clId="{79BBB094-05CF-431D-BD5B-18776BA720A2}" dt="2024-09-11T13:17:22.935" v="9943" actId="20577"/>
        <pc:sldMkLst>
          <pc:docMk/>
          <pc:sldMk cId="2804939922" sldId="1284"/>
        </pc:sldMkLst>
        <pc:spChg chg="del">
          <ac:chgData name="徐樹師. Isabelle" userId="4ea79ff5a3b752b2" providerId="LiveId" clId="{79BBB094-05CF-431D-BD5B-18776BA720A2}" dt="2024-09-10T18:18:41.799" v="6885" actId="478"/>
          <ac:spMkLst>
            <pc:docMk/>
            <pc:sldMk cId="2804939922" sldId="1284"/>
            <ac:spMk id="3" creationId="{2556A1C1-CB2E-D418-E7DD-313ABE235518}"/>
          </ac:spMkLst>
        </pc:spChg>
        <pc:spChg chg="add mod">
          <ac:chgData name="徐樹師. Isabelle" userId="4ea79ff5a3b752b2" providerId="LiveId" clId="{79BBB094-05CF-431D-BD5B-18776BA720A2}" dt="2024-09-10T18:20:56.719" v="6900" actId="1076"/>
          <ac:spMkLst>
            <pc:docMk/>
            <pc:sldMk cId="2804939922" sldId="1284"/>
            <ac:spMk id="5" creationId="{9AA19FD5-0C7D-1CA6-BD8F-9A3FF75E044F}"/>
          </ac:spMkLst>
        </pc:spChg>
        <pc:spChg chg="mod">
          <ac:chgData name="徐樹師. Isabelle" userId="4ea79ff5a3b752b2" providerId="LiveId" clId="{79BBB094-05CF-431D-BD5B-18776BA720A2}" dt="2024-09-10T18:12:50.311" v="6824" actId="20577"/>
          <ac:spMkLst>
            <pc:docMk/>
            <pc:sldMk cId="2804939922" sldId="1284"/>
            <ac:spMk id="6" creationId="{2FF61D60-7B6D-693E-EC09-FF057936CADE}"/>
          </ac:spMkLst>
        </pc:spChg>
        <pc:spChg chg="add mod">
          <ac:chgData name="徐樹師. Isabelle" userId="4ea79ff5a3b752b2" providerId="LiveId" clId="{79BBB094-05CF-431D-BD5B-18776BA720A2}" dt="2024-09-10T18:21:24.256" v="6908" actId="1076"/>
          <ac:spMkLst>
            <pc:docMk/>
            <pc:sldMk cId="2804939922" sldId="1284"/>
            <ac:spMk id="10" creationId="{10EDA82C-26A6-98C7-1C26-E8DEEAF07C4E}"/>
          </ac:spMkLst>
        </pc:spChg>
        <pc:spChg chg="mod">
          <ac:chgData name="徐樹師. Isabelle" userId="4ea79ff5a3b752b2" providerId="LiveId" clId="{79BBB094-05CF-431D-BD5B-18776BA720A2}" dt="2024-09-11T13:17:22.935" v="9943" actId="20577"/>
          <ac:spMkLst>
            <pc:docMk/>
            <pc:sldMk cId="2804939922" sldId="1284"/>
            <ac:spMk id="13" creationId="{DD08C478-CCCE-455F-BED0-EF262E19FC6D}"/>
          </ac:spMkLst>
        </pc:spChg>
        <pc:spChg chg="add del mod">
          <ac:chgData name="徐樹師. Isabelle" userId="4ea79ff5a3b752b2" providerId="LiveId" clId="{79BBB094-05CF-431D-BD5B-18776BA720A2}" dt="2024-09-10T18:21:10.332" v="6904" actId="1076"/>
          <ac:spMkLst>
            <pc:docMk/>
            <pc:sldMk cId="2804939922" sldId="1284"/>
            <ac:spMk id="15" creationId="{918EAA60-5C51-3E17-5BB8-FE945233EFC1}"/>
          </ac:spMkLst>
        </pc:spChg>
        <pc:spChg chg="del">
          <ac:chgData name="徐樹師. Isabelle" userId="4ea79ff5a3b752b2" providerId="LiveId" clId="{79BBB094-05CF-431D-BD5B-18776BA720A2}" dt="2024-09-10T18:18:46.233" v="6887" actId="478"/>
          <ac:spMkLst>
            <pc:docMk/>
            <pc:sldMk cId="2804939922" sldId="1284"/>
            <ac:spMk id="28" creationId="{FF64BBAF-C1CA-006C-77A3-2CD8A9A00AB7}"/>
          </ac:spMkLst>
        </pc:spChg>
        <pc:picChg chg="add mod">
          <ac:chgData name="徐樹師. Isabelle" userId="4ea79ff5a3b752b2" providerId="LiveId" clId="{79BBB094-05CF-431D-BD5B-18776BA720A2}" dt="2024-09-10T18:13:23.520" v="6838" actId="1076"/>
          <ac:picMkLst>
            <pc:docMk/>
            <pc:sldMk cId="2804939922" sldId="1284"/>
            <ac:picMk id="2" creationId="{1F8AB547-331C-E3C2-8511-4472032DA8EA}"/>
          </ac:picMkLst>
        </pc:picChg>
        <pc:picChg chg="add mod">
          <ac:chgData name="徐樹師. Isabelle" userId="4ea79ff5a3b752b2" providerId="LiveId" clId="{79BBB094-05CF-431D-BD5B-18776BA720A2}" dt="2024-09-10T18:14:13.604" v="6845" actId="1076"/>
          <ac:picMkLst>
            <pc:docMk/>
            <pc:sldMk cId="2804939922" sldId="1284"/>
            <ac:picMk id="4" creationId="{E8271F15-D54C-F39D-CC13-89312B018D04}"/>
          </ac:picMkLst>
        </pc:picChg>
        <pc:picChg chg="add mod">
          <ac:chgData name="徐樹師. Isabelle" userId="4ea79ff5a3b752b2" providerId="LiveId" clId="{79BBB094-05CF-431D-BD5B-18776BA720A2}" dt="2024-09-10T18:21:06.093" v="6903" actId="1076"/>
          <ac:picMkLst>
            <pc:docMk/>
            <pc:sldMk cId="2804939922" sldId="1284"/>
            <ac:picMk id="8" creationId="{8F17FB30-B1B4-EEBA-743B-B29394058A28}"/>
          </ac:picMkLst>
        </pc:picChg>
        <pc:picChg chg="add mod">
          <ac:chgData name="徐樹師. Isabelle" userId="4ea79ff5a3b752b2" providerId="LiveId" clId="{79BBB094-05CF-431D-BD5B-18776BA720A2}" dt="2024-09-10T18:21:18.749" v="6907" actId="1076"/>
          <ac:picMkLst>
            <pc:docMk/>
            <pc:sldMk cId="2804939922" sldId="1284"/>
            <ac:picMk id="9" creationId="{7ADEB10F-4F2B-7A7D-1804-EC7A1C65AE9E}"/>
          </ac:picMkLst>
        </pc:picChg>
        <pc:picChg chg="add del">
          <ac:chgData name="徐樹師. Isabelle" userId="4ea79ff5a3b752b2" providerId="LiveId" clId="{79BBB094-05CF-431D-BD5B-18776BA720A2}" dt="2024-09-10T18:19:53.698" v="6889" actId="478"/>
          <ac:picMkLst>
            <pc:docMk/>
            <pc:sldMk cId="2804939922" sldId="1284"/>
            <ac:picMk id="14" creationId="{06B09985-7400-9516-A767-F5EC7C272E12}"/>
          </ac:picMkLst>
        </pc:picChg>
        <pc:picChg chg="del">
          <ac:chgData name="徐樹師. Isabelle" userId="4ea79ff5a3b752b2" providerId="LiveId" clId="{79BBB094-05CF-431D-BD5B-18776BA720A2}" dt="2024-09-10T18:13:15.405" v="6835" actId="478"/>
          <ac:picMkLst>
            <pc:docMk/>
            <pc:sldMk cId="2804939922" sldId="1284"/>
            <ac:picMk id="17" creationId="{46CC2B47-E4BB-B84A-52F0-21069A74C0F3}"/>
          </ac:picMkLst>
        </pc:picChg>
        <pc:picChg chg="del">
          <ac:chgData name="徐樹師. Isabelle" userId="4ea79ff5a3b752b2" providerId="LiveId" clId="{79BBB094-05CF-431D-BD5B-18776BA720A2}" dt="2024-09-10T18:13:58.328" v="6839" actId="478"/>
          <ac:picMkLst>
            <pc:docMk/>
            <pc:sldMk cId="2804939922" sldId="1284"/>
            <ac:picMk id="18" creationId="{C6ADF299-F7CB-B65E-2AED-CD005DD91DC0}"/>
          </ac:picMkLst>
        </pc:picChg>
        <pc:picChg chg="add mod">
          <ac:chgData name="徐樹師. Isabelle" userId="4ea79ff5a3b752b2" providerId="LiveId" clId="{79BBB094-05CF-431D-BD5B-18776BA720A2}" dt="2024-09-10T18:21:00.699" v="6901" actId="14100"/>
          <ac:picMkLst>
            <pc:docMk/>
            <pc:sldMk cId="2804939922" sldId="1284"/>
            <ac:picMk id="19" creationId="{87F14639-8C15-D004-CEDC-64CF6EB74391}"/>
          </ac:picMkLst>
        </pc:picChg>
        <pc:picChg chg="add mod">
          <ac:chgData name="徐樹師. Isabelle" userId="4ea79ff5a3b752b2" providerId="LiveId" clId="{79BBB094-05CF-431D-BD5B-18776BA720A2}" dt="2024-09-10T18:20:52.425" v="6899" actId="1076"/>
          <ac:picMkLst>
            <pc:docMk/>
            <pc:sldMk cId="2804939922" sldId="1284"/>
            <ac:picMk id="21" creationId="{AF6453CA-52DB-E051-508D-9F9E8D6DF0DA}"/>
          </ac:picMkLst>
        </pc:picChg>
        <pc:picChg chg="del">
          <ac:chgData name="徐樹師. Isabelle" userId="4ea79ff5a3b752b2" providerId="LiveId" clId="{79BBB094-05CF-431D-BD5B-18776BA720A2}" dt="2024-09-10T18:15:32.755" v="6856" actId="478"/>
          <ac:picMkLst>
            <pc:docMk/>
            <pc:sldMk cId="2804939922" sldId="1284"/>
            <ac:picMk id="25" creationId="{D9248C93-27D7-FBE3-318A-B551A8B938E9}"/>
          </ac:picMkLst>
        </pc:picChg>
        <pc:picChg chg="del">
          <ac:chgData name="徐樹師. Isabelle" userId="4ea79ff5a3b752b2" providerId="LiveId" clId="{79BBB094-05CF-431D-BD5B-18776BA720A2}" dt="2024-09-10T18:17:30.190" v="6875" actId="478"/>
          <ac:picMkLst>
            <pc:docMk/>
            <pc:sldMk cId="2804939922" sldId="1284"/>
            <ac:picMk id="26" creationId="{A4AB9E0A-A031-2C7A-6DA4-925AE77BA313}"/>
          </ac:picMkLst>
        </pc:picChg>
        <pc:picChg chg="del">
          <ac:chgData name="徐樹師. Isabelle" userId="4ea79ff5a3b752b2" providerId="LiveId" clId="{79BBB094-05CF-431D-BD5B-18776BA720A2}" dt="2024-09-10T18:18:43.233" v="6886" actId="478"/>
          <ac:picMkLst>
            <pc:docMk/>
            <pc:sldMk cId="2804939922" sldId="1284"/>
            <ac:picMk id="27" creationId="{C59037EA-6451-3454-EB98-6AA659BF80AE}"/>
          </ac:picMkLst>
        </pc:picChg>
        <pc:picChg chg="del">
          <ac:chgData name="徐樹師. Isabelle" userId="4ea79ff5a3b752b2" providerId="LiveId" clId="{79BBB094-05CF-431D-BD5B-18776BA720A2}" dt="2024-09-10T18:13:59.301" v="6840" actId="478"/>
          <ac:picMkLst>
            <pc:docMk/>
            <pc:sldMk cId="2804939922" sldId="1284"/>
            <ac:picMk id="29" creationId="{32BA69EC-1A6F-FD05-5ADC-72242EB2F665}"/>
          </ac:picMkLst>
        </pc:picChg>
        <pc:picChg chg="del">
          <ac:chgData name="徐樹師. Isabelle" userId="4ea79ff5a3b752b2" providerId="LiveId" clId="{79BBB094-05CF-431D-BD5B-18776BA720A2}" dt="2024-09-10T18:17:28.852" v="6874" actId="478"/>
          <ac:picMkLst>
            <pc:docMk/>
            <pc:sldMk cId="2804939922" sldId="1284"/>
            <ac:picMk id="31" creationId="{9602AEBB-188C-EB61-6906-E84E94A28CE8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27.890" v="9944" actId="20577"/>
        <pc:sldMkLst>
          <pc:docMk/>
          <pc:sldMk cId="3852741197" sldId="1285"/>
        </pc:sldMkLst>
        <pc:spChg chg="mod">
          <ac:chgData name="徐樹師. Isabelle" userId="4ea79ff5a3b752b2" providerId="LiveId" clId="{79BBB094-05CF-431D-BD5B-18776BA720A2}" dt="2024-09-10T18:29:40.919" v="6989" actId="1076"/>
          <ac:spMkLst>
            <pc:docMk/>
            <pc:sldMk cId="3852741197" sldId="1285"/>
            <ac:spMk id="5" creationId="{9AA19FD5-0C7D-1CA6-BD8F-9A3FF75E044F}"/>
          </ac:spMkLst>
        </pc:spChg>
        <pc:spChg chg="mod">
          <ac:chgData name="徐樹師. Isabelle" userId="4ea79ff5a3b752b2" providerId="LiveId" clId="{79BBB094-05CF-431D-BD5B-18776BA720A2}" dt="2024-09-10T18:31:41.051" v="7010" actId="20577"/>
          <ac:spMkLst>
            <pc:docMk/>
            <pc:sldMk cId="3852741197" sldId="1285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0T18:31:13.838" v="7004" actId="20577"/>
          <ac:spMkLst>
            <pc:docMk/>
            <pc:sldMk cId="3852741197" sldId="1285"/>
            <ac:spMk id="10" creationId="{10EDA82C-26A6-98C7-1C26-E8DEEAF07C4E}"/>
          </ac:spMkLst>
        </pc:spChg>
        <pc:spChg chg="mod">
          <ac:chgData name="徐樹師. Isabelle" userId="4ea79ff5a3b752b2" providerId="LiveId" clId="{79BBB094-05CF-431D-BD5B-18776BA720A2}" dt="2024-09-11T13:17:27.890" v="9944" actId="20577"/>
          <ac:spMkLst>
            <pc:docMk/>
            <pc:sldMk cId="3852741197" sldId="1285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8:30:02.777" v="6994" actId="14100"/>
          <ac:spMkLst>
            <pc:docMk/>
            <pc:sldMk cId="3852741197" sldId="1285"/>
            <ac:spMk id="15" creationId="{918EAA60-5C51-3E17-5BB8-FE945233EFC1}"/>
          </ac:spMkLst>
        </pc:spChg>
        <pc:picChg chg="add mod">
          <ac:chgData name="徐樹師. Isabelle" userId="4ea79ff5a3b752b2" providerId="LiveId" clId="{79BBB094-05CF-431D-BD5B-18776BA720A2}" dt="2024-09-10T18:29:37.846" v="6988" actId="1076"/>
          <ac:picMkLst>
            <pc:docMk/>
            <pc:sldMk cId="3852741197" sldId="1285"/>
            <ac:picMk id="3" creationId="{CB767C9E-29B0-77A0-71DA-DEFBDF998E9B}"/>
          </ac:picMkLst>
        </pc:picChg>
        <pc:picChg chg="del">
          <ac:chgData name="徐樹師. Isabelle" userId="4ea79ff5a3b752b2" providerId="LiveId" clId="{79BBB094-05CF-431D-BD5B-18776BA720A2}" dt="2024-09-10T18:23:53.745" v="6925" actId="478"/>
          <ac:picMkLst>
            <pc:docMk/>
            <pc:sldMk cId="3852741197" sldId="1285"/>
            <ac:picMk id="8" creationId="{8F17FB30-B1B4-EEBA-743B-B29394058A28}"/>
          </ac:picMkLst>
        </pc:picChg>
        <pc:picChg chg="del">
          <ac:chgData name="徐樹師. Isabelle" userId="4ea79ff5a3b752b2" providerId="LiveId" clId="{79BBB094-05CF-431D-BD5B-18776BA720A2}" dt="2024-09-10T18:27:55.711" v="6975" actId="478"/>
          <ac:picMkLst>
            <pc:docMk/>
            <pc:sldMk cId="3852741197" sldId="1285"/>
            <ac:picMk id="9" creationId="{7ADEB10F-4F2B-7A7D-1804-EC7A1C65AE9E}"/>
          </ac:picMkLst>
        </pc:picChg>
        <pc:picChg chg="mod">
          <ac:chgData name="徐樹師. Isabelle" userId="4ea79ff5a3b752b2" providerId="LiveId" clId="{79BBB094-05CF-431D-BD5B-18776BA720A2}" dt="2024-09-10T18:29:27.168" v="6986" actId="1076"/>
          <ac:picMkLst>
            <pc:docMk/>
            <pc:sldMk cId="3852741197" sldId="1285"/>
            <ac:picMk id="12" creationId="{773F1DBC-4A26-8A61-E6FE-C84C33915CF2}"/>
          </ac:picMkLst>
        </pc:picChg>
        <pc:picChg chg="add mod">
          <ac:chgData name="徐樹師. Isabelle" userId="4ea79ff5a3b752b2" providerId="LiveId" clId="{79BBB094-05CF-431D-BD5B-18776BA720A2}" dt="2024-09-10T18:29:36.004" v="6987" actId="1076"/>
          <ac:picMkLst>
            <pc:docMk/>
            <pc:sldMk cId="3852741197" sldId="1285"/>
            <ac:picMk id="14" creationId="{AC284AD9-5855-251F-EFF6-3D6B8D021D15}"/>
          </ac:picMkLst>
        </pc:picChg>
        <pc:picChg chg="add mod">
          <ac:chgData name="徐樹師. Isabelle" userId="4ea79ff5a3b752b2" providerId="LiveId" clId="{79BBB094-05CF-431D-BD5B-18776BA720A2}" dt="2024-09-10T18:29:50.094" v="6992" actId="1076"/>
          <ac:picMkLst>
            <pc:docMk/>
            <pc:sldMk cId="3852741197" sldId="1285"/>
            <ac:picMk id="16" creationId="{62DA2946-9F6D-00A5-0B7C-89FA1E783755}"/>
          </ac:picMkLst>
        </pc:picChg>
        <pc:picChg chg="add mod">
          <ac:chgData name="徐樹師. Isabelle" userId="4ea79ff5a3b752b2" providerId="LiveId" clId="{79BBB094-05CF-431D-BD5B-18776BA720A2}" dt="2024-09-10T18:29:58.746" v="6993" actId="1076"/>
          <ac:picMkLst>
            <pc:docMk/>
            <pc:sldMk cId="3852741197" sldId="1285"/>
            <ac:picMk id="18" creationId="{F8FC80A9-C301-1E57-0981-E84403AB8504}"/>
          </ac:picMkLst>
        </pc:picChg>
        <pc:picChg chg="del">
          <ac:chgData name="徐樹師. Isabelle" userId="4ea79ff5a3b752b2" providerId="LiveId" clId="{79BBB094-05CF-431D-BD5B-18776BA720A2}" dt="2024-09-10T18:25:39.724" v="6952" actId="478"/>
          <ac:picMkLst>
            <pc:docMk/>
            <pc:sldMk cId="3852741197" sldId="1285"/>
            <ac:picMk id="19" creationId="{87F14639-8C15-D004-CEDC-64CF6EB74391}"/>
          </ac:picMkLst>
        </pc:picChg>
        <pc:picChg chg="del">
          <ac:chgData name="徐樹師. Isabelle" userId="4ea79ff5a3b752b2" providerId="LiveId" clId="{79BBB094-05CF-431D-BD5B-18776BA720A2}" dt="2024-09-10T18:27:06.061" v="6962" actId="478"/>
          <ac:picMkLst>
            <pc:docMk/>
            <pc:sldMk cId="3852741197" sldId="1285"/>
            <ac:picMk id="21" creationId="{AF6453CA-52DB-E051-508D-9F9E8D6DF0DA}"/>
          </ac:picMkLst>
        </pc:picChg>
        <pc:picChg chg="add mod">
          <ac:chgData name="徐樹師. Isabelle" userId="4ea79ff5a3b752b2" providerId="LiveId" clId="{79BBB094-05CF-431D-BD5B-18776BA720A2}" dt="2024-09-10T18:29:24.884" v="6985" actId="1076"/>
          <ac:picMkLst>
            <pc:docMk/>
            <pc:sldMk cId="3852741197" sldId="1285"/>
            <ac:picMk id="22" creationId="{BD317D0B-83E7-6A93-7B86-EB863C60EA06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31.436" v="9945" actId="20577"/>
        <pc:sldMkLst>
          <pc:docMk/>
          <pc:sldMk cId="3243571102" sldId="1286"/>
        </pc:sldMkLst>
        <pc:spChg chg="mod">
          <ac:chgData name="徐樹師. Isabelle" userId="4ea79ff5a3b752b2" providerId="LiveId" clId="{79BBB094-05CF-431D-BD5B-18776BA720A2}" dt="2024-09-10T18:35:25.756" v="7050" actId="1076"/>
          <ac:spMkLst>
            <pc:docMk/>
            <pc:sldMk cId="3243571102" sldId="1286"/>
            <ac:spMk id="5" creationId="{9AA19FD5-0C7D-1CA6-BD8F-9A3FF75E044F}"/>
          </ac:spMkLst>
        </pc:spChg>
        <pc:spChg chg="mod">
          <ac:chgData name="徐樹師. Isabelle" userId="4ea79ff5a3b752b2" providerId="LiveId" clId="{79BBB094-05CF-431D-BD5B-18776BA720A2}" dt="2024-09-10T18:33:21.153" v="7017" actId="20577"/>
          <ac:spMkLst>
            <pc:docMk/>
            <pc:sldMk cId="3243571102" sldId="1286"/>
            <ac:spMk id="6" creationId="{2FF61D60-7B6D-693E-EC09-FF057936CADE}"/>
          </ac:spMkLst>
        </pc:spChg>
        <pc:spChg chg="del">
          <ac:chgData name="徐樹師. Isabelle" userId="4ea79ff5a3b752b2" providerId="LiveId" clId="{79BBB094-05CF-431D-BD5B-18776BA720A2}" dt="2024-09-10T18:34:18.678" v="7045" actId="478"/>
          <ac:spMkLst>
            <pc:docMk/>
            <pc:sldMk cId="3243571102" sldId="1286"/>
            <ac:spMk id="10" creationId="{10EDA82C-26A6-98C7-1C26-E8DEEAF07C4E}"/>
          </ac:spMkLst>
        </pc:spChg>
        <pc:spChg chg="mod">
          <ac:chgData name="徐樹師. Isabelle" userId="4ea79ff5a3b752b2" providerId="LiveId" clId="{79BBB094-05CF-431D-BD5B-18776BA720A2}" dt="2024-09-11T13:17:31.436" v="9945" actId="20577"/>
          <ac:spMkLst>
            <pc:docMk/>
            <pc:sldMk cId="3243571102" sldId="1286"/>
            <ac:spMk id="13" creationId="{DD08C478-CCCE-455F-BED0-EF262E19FC6D}"/>
          </ac:spMkLst>
        </pc:spChg>
        <pc:spChg chg="del">
          <ac:chgData name="徐樹師. Isabelle" userId="4ea79ff5a3b752b2" providerId="LiveId" clId="{79BBB094-05CF-431D-BD5B-18776BA720A2}" dt="2024-09-10T18:34:13.134" v="7042" actId="478"/>
          <ac:spMkLst>
            <pc:docMk/>
            <pc:sldMk cId="3243571102" sldId="1286"/>
            <ac:spMk id="15" creationId="{918EAA60-5C51-3E17-5BB8-FE945233EFC1}"/>
          </ac:spMkLst>
        </pc:spChg>
        <pc:picChg chg="del">
          <ac:chgData name="徐樹師. Isabelle" userId="4ea79ff5a3b752b2" providerId="LiveId" clId="{79BBB094-05CF-431D-BD5B-18776BA720A2}" dt="2024-09-10T18:35:27.216" v="7051" actId="478"/>
          <ac:picMkLst>
            <pc:docMk/>
            <pc:sldMk cId="3243571102" sldId="1286"/>
            <ac:picMk id="3" creationId="{CB767C9E-29B0-77A0-71DA-DEFBDF998E9B}"/>
          </ac:picMkLst>
        </pc:picChg>
        <pc:picChg chg="add mod">
          <ac:chgData name="徐樹師. Isabelle" userId="4ea79ff5a3b752b2" providerId="LiveId" clId="{79BBB094-05CF-431D-BD5B-18776BA720A2}" dt="2024-09-10T18:35:40.035" v="7054" actId="1076"/>
          <ac:picMkLst>
            <pc:docMk/>
            <pc:sldMk cId="3243571102" sldId="1286"/>
            <ac:picMk id="4" creationId="{47F27E7F-8EBF-1399-537E-763843FC3D52}"/>
          </ac:picMkLst>
        </pc:picChg>
        <pc:picChg chg="add mod">
          <ac:chgData name="徐樹師. Isabelle" userId="4ea79ff5a3b752b2" providerId="LiveId" clId="{79BBB094-05CF-431D-BD5B-18776BA720A2}" dt="2024-09-10T18:35:22.039" v="7049" actId="1076"/>
          <ac:picMkLst>
            <pc:docMk/>
            <pc:sldMk cId="3243571102" sldId="1286"/>
            <ac:picMk id="9" creationId="{0764202F-0280-5911-ED84-052348B051BC}"/>
          </ac:picMkLst>
        </pc:picChg>
        <pc:picChg chg="del">
          <ac:chgData name="徐樹師. Isabelle" userId="4ea79ff5a3b752b2" providerId="LiveId" clId="{79BBB094-05CF-431D-BD5B-18776BA720A2}" dt="2024-09-10T18:33:25.747" v="7018" actId="478"/>
          <ac:picMkLst>
            <pc:docMk/>
            <pc:sldMk cId="3243571102" sldId="1286"/>
            <ac:picMk id="14" creationId="{AC284AD9-5855-251F-EFF6-3D6B8D021D15}"/>
          </ac:picMkLst>
        </pc:picChg>
        <pc:picChg chg="del">
          <ac:chgData name="徐樹師. Isabelle" userId="4ea79ff5a3b752b2" providerId="LiveId" clId="{79BBB094-05CF-431D-BD5B-18776BA720A2}" dt="2024-09-10T18:34:16.523" v="7044" actId="478"/>
          <ac:picMkLst>
            <pc:docMk/>
            <pc:sldMk cId="3243571102" sldId="1286"/>
            <ac:picMk id="16" creationId="{62DA2946-9F6D-00A5-0B7C-89FA1E783755}"/>
          </ac:picMkLst>
        </pc:picChg>
        <pc:picChg chg="add mod">
          <ac:chgData name="徐樹師. Isabelle" userId="4ea79ff5a3b752b2" providerId="LiveId" clId="{79BBB094-05CF-431D-BD5B-18776BA720A2}" dt="2024-09-10T18:35:42.890" v="7055" actId="14100"/>
          <ac:picMkLst>
            <pc:docMk/>
            <pc:sldMk cId="3243571102" sldId="1286"/>
            <ac:picMk id="17" creationId="{7723EAE5-5226-0A85-774D-2FB26E7388D7}"/>
          </ac:picMkLst>
        </pc:picChg>
        <pc:picChg chg="del">
          <ac:chgData name="徐樹師. Isabelle" userId="4ea79ff5a3b752b2" providerId="LiveId" clId="{79BBB094-05CF-431D-BD5B-18776BA720A2}" dt="2024-09-10T18:34:15.410" v="7043" actId="478"/>
          <ac:picMkLst>
            <pc:docMk/>
            <pc:sldMk cId="3243571102" sldId="1286"/>
            <ac:picMk id="18" creationId="{F8FC80A9-C301-1E57-0981-E84403AB8504}"/>
          </ac:picMkLst>
        </pc:picChg>
        <pc:picChg chg="del">
          <ac:chgData name="徐樹師. Isabelle" userId="4ea79ff5a3b752b2" providerId="LiveId" clId="{79BBB094-05CF-431D-BD5B-18776BA720A2}" dt="2024-09-10T18:34:19.739" v="7046" actId="478"/>
          <ac:picMkLst>
            <pc:docMk/>
            <pc:sldMk cId="3243571102" sldId="1286"/>
            <ac:picMk id="22" creationId="{BD317D0B-83E7-6A93-7B86-EB863C60EA06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34.877" v="9946" actId="20577"/>
        <pc:sldMkLst>
          <pc:docMk/>
          <pc:sldMk cId="2165170385" sldId="1287"/>
        </pc:sldMkLst>
        <pc:spChg chg="mod">
          <ac:chgData name="徐樹師. Isabelle" userId="4ea79ff5a3b752b2" providerId="LiveId" clId="{79BBB094-05CF-431D-BD5B-18776BA720A2}" dt="2024-09-10T18:39:10.357" v="7107" actId="20577"/>
          <ac:spMkLst>
            <pc:docMk/>
            <pc:sldMk cId="2165170385" sldId="1287"/>
            <ac:spMk id="5" creationId="{9AA19FD5-0C7D-1CA6-BD8F-9A3FF75E044F}"/>
          </ac:spMkLst>
        </pc:spChg>
        <pc:spChg chg="mod">
          <ac:chgData name="徐樹師. Isabelle" userId="4ea79ff5a3b752b2" providerId="LiveId" clId="{79BBB094-05CF-431D-BD5B-18776BA720A2}" dt="2024-09-10T18:36:31.487" v="7063" actId="20577"/>
          <ac:spMkLst>
            <pc:docMk/>
            <pc:sldMk cId="2165170385" sldId="1287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1T13:17:34.877" v="9946" actId="20577"/>
          <ac:spMkLst>
            <pc:docMk/>
            <pc:sldMk cId="2165170385" sldId="1287"/>
            <ac:spMk id="13" creationId="{DD08C478-CCCE-455F-BED0-EF262E19FC6D}"/>
          </ac:spMkLst>
        </pc:spChg>
        <pc:spChg chg="add mod">
          <ac:chgData name="徐樹師. Isabelle" userId="4ea79ff5a3b752b2" providerId="LiveId" clId="{79BBB094-05CF-431D-BD5B-18776BA720A2}" dt="2024-09-10T18:46:50.239" v="7114" actId="1076"/>
          <ac:spMkLst>
            <pc:docMk/>
            <pc:sldMk cId="2165170385" sldId="1287"/>
            <ac:spMk id="16" creationId="{BE52DFA7-73C7-92AF-CEF5-98A3521F04CE}"/>
          </ac:spMkLst>
        </pc:spChg>
        <pc:picChg chg="add mod">
          <ac:chgData name="徐樹師. Isabelle" userId="4ea79ff5a3b752b2" providerId="LiveId" clId="{79BBB094-05CF-431D-BD5B-18776BA720A2}" dt="2024-09-10T18:46:46.675" v="7113" actId="1076"/>
          <ac:picMkLst>
            <pc:docMk/>
            <pc:sldMk cId="2165170385" sldId="1287"/>
            <ac:picMk id="3" creationId="{C1F7A0A2-6BC2-C505-57CA-8A389A495218}"/>
          </ac:picMkLst>
        </pc:picChg>
        <pc:picChg chg="del">
          <ac:chgData name="徐樹師. Isabelle" userId="4ea79ff5a3b752b2" providerId="LiveId" clId="{79BBB094-05CF-431D-BD5B-18776BA720A2}" dt="2024-09-10T18:37:22.534" v="7079" actId="478"/>
          <ac:picMkLst>
            <pc:docMk/>
            <pc:sldMk cId="2165170385" sldId="1287"/>
            <ac:picMk id="4" creationId="{47F27E7F-8EBF-1399-537E-763843FC3D52}"/>
          </ac:picMkLst>
        </pc:picChg>
        <pc:picChg chg="del">
          <ac:chgData name="徐樹師. Isabelle" userId="4ea79ff5a3b752b2" providerId="LiveId" clId="{79BBB094-05CF-431D-BD5B-18776BA720A2}" dt="2024-09-10T18:38:31.738" v="7087" actId="478"/>
          <ac:picMkLst>
            <pc:docMk/>
            <pc:sldMk cId="2165170385" sldId="1287"/>
            <ac:picMk id="9" creationId="{0764202F-0280-5911-ED84-052348B051BC}"/>
          </ac:picMkLst>
        </pc:picChg>
        <pc:picChg chg="add mod">
          <ac:chgData name="徐樹師. Isabelle" userId="4ea79ff5a3b752b2" providerId="LiveId" clId="{79BBB094-05CF-431D-BD5B-18776BA720A2}" dt="2024-09-10T18:46:44.750" v="7112" actId="1076"/>
          <ac:picMkLst>
            <pc:docMk/>
            <pc:sldMk cId="2165170385" sldId="1287"/>
            <ac:picMk id="10" creationId="{B570B8C9-541C-A12C-6474-5566A7B79060}"/>
          </ac:picMkLst>
        </pc:picChg>
        <pc:picChg chg="add mod">
          <ac:chgData name="徐樹師. Isabelle" userId="4ea79ff5a3b752b2" providerId="LiveId" clId="{79BBB094-05CF-431D-BD5B-18776BA720A2}" dt="2024-09-10T18:38:39.512" v="7090" actId="1076"/>
          <ac:picMkLst>
            <pc:docMk/>
            <pc:sldMk cId="2165170385" sldId="1287"/>
            <ac:picMk id="15" creationId="{AE6DDD78-B4A7-CF78-9A3E-485BB450EAA7}"/>
          </ac:picMkLst>
        </pc:picChg>
        <pc:picChg chg="del">
          <ac:chgData name="徐樹師. Isabelle" userId="4ea79ff5a3b752b2" providerId="LiveId" clId="{79BBB094-05CF-431D-BD5B-18776BA720A2}" dt="2024-09-10T18:37:29.027" v="7080" actId="478"/>
          <ac:picMkLst>
            <pc:docMk/>
            <pc:sldMk cId="2165170385" sldId="1287"/>
            <ac:picMk id="17" creationId="{7723EAE5-5226-0A85-774D-2FB26E7388D7}"/>
          </ac:picMkLst>
        </pc:picChg>
        <pc:picChg chg="add mod">
          <ac:chgData name="徐樹師. Isabelle" userId="4ea79ff5a3b752b2" providerId="LiveId" clId="{79BBB094-05CF-431D-BD5B-18776BA720A2}" dt="2024-09-10T18:46:28.961" v="7111" actId="1076"/>
          <ac:picMkLst>
            <pc:docMk/>
            <pc:sldMk cId="2165170385" sldId="1287"/>
            <ac:picMk id="18" creationId="{683F8C08-B8D1-2FF7-23A7-DEAFDFEF5F8D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37.387" v="9947" actId="20577"/>
        <pc:sldMkLst>
          <pc:docMk/>
          <pc:sldMk cId="366525069" sldId="1288"/>
        </pc:sldMkLst>
        <pc:spChg chg="mod">
          <ac:chgData name="徐樹師. Isabelle" userId="4ea79ff5a3b752b2" providerId="LiveId" clId="{79BBB094-05CF-431D-BD5B-18776BA720A2}" dt="2024-09-10T19:01:01.928" v="7267" actId="1076"/>
          <ac:spMkLst>
            <pc:docMk/>
            <pc:sldMk cId="366525069" sldId="1288"/>
            <ac:spMk id="5" creationId="{9AA19FD5-0C7D-1CA6-BD8F-9A3FF75E044F}"/>
          </ac:spMkLst>
        </pc:spChg>
        <pc:spChg chg="mod">
          <ac:chgData name="徐樹師. Isabelle" userId="4ea79ff5a3b752b2" providerId="LiveId" clId="{79BBB094-05CF-431D-BD5B-18776BA720A2}" dt="2024-09-10T18:54:45.182" v="7168" actId="20577"/>
          <ac:spMkLst>
            <pc:docMk/>
            <pc:sldMk cId="366525069" sldId="1288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1T13:17:37.387" v="9947" actId="20577"/>
          <ac:spMkLst>
            <pc:docMk/>
            <pc:sldMk cId="366525069" sldId="1288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8:59:18.890" v="7245" actId="1076"/>
          <ac:spMkLst>
            <pc:docMk/>
            <pc:sldMk cId="366525069" sldId="1288"/>
            <ac:spMk id="16" creationId="{BE52DFA7-73C7-92AF-CEF5-98A3521F04CE}"/>
          </ac:spMkLst>
        </pc:spChg>
        <pc:picChg chg="del">
          <ac:chgData name="徐樹師. Isabelle" userId="4ea79ff5a3b752b2" providerId="LiveId" clId="{79BBB094-05CF-431D-BD5B-18776BA720A2}" dt="2024-09-10T18:55:31.275" v="7194" actId="478"/>
          <ac:picMkLst>
            <pc:docMk/>
            <pc:sldMk cId="366525069" sldId="1288"/>
            <ac:picMk id="3" creationId="{C1F7A0A2-6BC2-C505-57CA-8A389A495218}"/>
          </ac:picMkLst>
        </pc:picChg>
        <pc:picChg chg="add mod">
          <ac:chgData name="徐樹師. Isabelle" userId="4ea79ff5a3b752b2" providerId="LiveId" clId="{79BBB094-05CF-431D-BD5B-18776BA720A2}" dt="2024-09-10T18:59:16.194" v="7244" actId="1076"/>
          <ac:picMkLst>
            <pc:docMk/>
            <pc:sldMk cId="366525069" sldId="1288"/>
            <ac:picMk id="4" creationId="{F845C602-3C6A-15F8-28F6-111CA1CC2F80}"/>
          </ac:picMkLst>
        </pc:picChg>
        <pc:picChg chg="add mod">
          <ac:chgData name="徐樹師. Isabelle" userId="4ea79ff5a3b752b2" providerId="LiveId" clId="{79BBB094-05CF-431D-BD5B-18776BA720A2}" dt="2024-09-10T18:59:14.412" v="7243" actId="1076"/>
          <ac:picMkLst>
            <pc:docMk/>
            <pc:sldMk cId="366525069" sldId="1288"/>
            <ac:picMk id="8" creationId="{D56F79CB-BAF5-E30C-6D0A-E0C5697FB7D9}"/>
          </ac:picMkLst>
        </pc:picChg>
        <pc:picChg chg="del">
          <ac:chgData name="徐樹師. Isabelle" userId="4ea79ff5a3b752b2" providerId="LiveId" clId="{79BBB094-05CF-431D-BD5B-18776BA720A2}" dt="2024-09-10T18:55:51.536" v="7198" actId="478"/>
          <ac:picMkLst>
            <pc:docMk/>
            <pc:sldMk cId="366525069" sldId="1288"/>
            <ac:picMk id="10" creationId="{B570B8C9-541C-A12C-6474-5566A7B79060}"/>
          </ac:picMkLst>
        </pc:picChg>
        <pc:picChg chg="add mod">
          <ac:chgData name="徐樹師. Isabelle" userId="4ea79ff5a3b752b2" providerId="LiveId" clId="{79BBB094-05CF-431D-BD5B-18776BA720A2}" dt="2024-09-10T18:59:59.626" v="7251" actId="1076"/>
          <ac:picMkLst>
            <pc:docMk/>
            <pc:sldMk cId="366525069" sldId="1288"/>
            <ac:picMk id="14" creationId="{811FFC26-FFE1-1330-7E60-0BE48D3D36E4}"/>
          </ac:picMkLst>
        </pc:picChg>
        <pc:picChg chg="del">
          <ac:chgData name="徐樹師. Isabelle" userId="4ea79ff5a3b752b2" providerId="LiveId" clId="{79BBB094-05CF-431D-BD5B-18776BA720A2}" dt="2024-09-10T18:56:33.072" v="7201" actId="478"/>
          <ac:picMkLst>
            <pc:docMk/>
            <pc:sldMk cId="366525069" sldId="1288"/>
            <ac:picMk id="15" creationId="{AE6DDD78-B4A7-CF78-9A3E-485BB450EAA7}"/>
          </ac:picMkLst>
        </pc:picChg>
        <pc:picChg chg="add mod">
          <ac:chgData name="徐樹師. Isabelle" userId="4ea79ff5a3b752b2" providerId="LiveId" clId="{79BBB094-05CF-431D-BD5B-18776BA720A2}" dt="2024-09-10T19:00:13.059" v="7255" actId="1076"/>
          <ac:picMkLst>
            <pc:docMk/>
            <pc:sldMk cId="366525069" sldId="1288"/>
            <ac:picMk id="17" creationId="{ADC456EE-1800-E9A5-7081-6FEE100C09ED}"/>
          </ac:picMkLst>
        </pc:picChg>
        <pc:picChg chg="del">
          <ac:chgData name="徐樹師. Isabelle" userId="4ea79ff5a3b752b2" providerId="LiveId" clId="{79BBB094-05CF-431D-BD5B-18776BA720A2}" dt="2024-09-10T18:57:22.657" v="7230" actId="478"/>
          <ac:picMkLst>
            <pc:docMk/>
            <pc:sldMk cId="366525069" sldId="1288"/>
            <ac:picMk id="18" creationId="{683F8C08-B8D1-2FF7-23A7-DEAFDFEF5F8D}"/>
          </ac:picMkLst>
        </pc:picChg>
        <pc:picChg chg="add mod">
          <ac:chgData name="徐樹師. Isabelle" userId="4ea79ff5a3b752b2" providerId="LiveId" clId="{79BBB094-05CF-431D-BD5B-18776BA720A2}" dt="2024-09-10T19:00:21.055" v="7258" actId="1076"/>
          <ac:picMkLst>
            <pc:docMk/>
            <pc:sldMk cId="366525069" sldId="1288"/>
            <ac:picMk id="19" creationId="{1FA284E0-A746-E1B4-2FBF-0DB96544CD07}"/>
          </ac:picMkLst>
        </pc:picChg>
        <pc:picChg chg="add mod">
          <ac:chgData name="徐樹師. Isabelle" userId="4ea79ff5a3b752b2" providerId="LiveId" clId="{79BBB094-05CF-431D-BD5B-18776BA720A2}" dt="2024-09-10T18:58:04.366" v="7240" actId="1076"/>
          <ac:picMkLst>
            <pc:docMk/>
            <pc:sldMk cId="366525069" sldId="1288"/>
            <ac:picMk id="20" creationId="{8391D51B-8512-1E3F-0790-1DCDB1F6C8D9}"/>
          </ac:picMkLst>
        </pc:picChg>
      </pc:sldChg>
      <pc:sldChg chg="addSp delSp modSp add del mod">
        <pc:chgData name="徐樹師. Isabelle" userId="4ea79ff5a3b752b2" providerId="LiveId" clId="{79BBB094-05CF-431D-BD5B-18776BA720A2}" dt="2024-09-10T18:54:24.305" v="7165" actId="2890"/>
        <pc:sldMkLst>
          <pc:docMk/>
          <pc:sldMk cId="3091283926" sldId="1288"/>
        </pc:sldMkLst>
        <pc:spChg chg="add del mod">
          <ac:chgData name="徐樹師. Isabelle" userId="4ea79ff5a3b752b2" providerId="LiveId" clId="{79BBB094-05CF-431D-BD5B-18776BA720A2}" dt="2024-09-10T18:54:23.661" v="7164" actId="20577"/>
          <ac:spMkLst>
            <pc:docMk/>
            <pc:sldMk cId="3091283926" sldId="1288"/>
            <ac:spMk id="16" creationId="{BE52DFA7-73C7-92AF-CEF5-98A3521F04CE}"/>
          </ac:spMkLst>
        </pc:spChg>
        <pc:picChg chg="add del mod">
          <ac:chgData name="徐樹師. Isabelle" userId="4ea79ff5a3b752b2" providerId="LiveId" clId="{79BBB094-05CF-431D-BD5B-18776BA720A2}" dt="2024-09-10T18:54:17.392" v="7154" actId="1076"/>
          <ac:picMkLst>
            <pc:docMk/>
            <pc:sldMk cId="3091283926" sldId="1288"/>
            <ac:picMk id="3" creationId="{C1F7A0A2-6BC2-C505-57CA-8A389A495218}"/>
          </ac:picMkLst>
        </pc:picChg>
        <pc:picChg chg="add mod">
          <ac:chgData name="徐樹師. Isabelle" userId="4ea79ff5a3b752b2" providerId="LiveId" clId="{79BBB094-05CF-431D-BD5B-18776BA720A2}" dt="2024-09-10T18:54:14.952" v="7151" actId="14100"/>
          <ac:picMkLst>
            <pc:docMk/>
            <pc:sldMk cId="3091283926" sldId="1288"/>
            <ac:picMk id="4" creationId="{DE964F8A-43E0-5860-13A5-3636B9AC0C81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41.176" v="9948" actId="20577"/>
        <pc:sldMkLst>
          <pc:docMk/>
          <pc:sldMk cId="2603190066" sldId="1289"/>
        </pc:sldMkLst>
        <pc:spChg chg="mod">
          <ac:chgData name="徐樹師. Isabelle" userId="4ea79ff5a3b752b2" providerId="LiveId" clId="{79BBB094-05CF-431D-BD5B-18776BA720A2}" dt="2024-09-10T19:22:25.841" v="7334" actId="1076"/>
          <ac:spMkLst>
            <pc:docMk/>
            <pc:sldMk cId="2603190066" sldId="1289"/>
            <ac:spMk id="5" creationId="{9AA19FD5-0C7D-1CA6-BD8F-9A3FF75E044F}"/>
          </ac:spMkLst>
        </pc:spChg>
        <pc:spChg chg="mod">
          <ac:chgData name="徐樹師. Isabelle" userId="4ea79ff5a3b752b2" providerId="LiveId" clId="{79BBB094-05CF-431D-BD5B-18776BA720A2}" dt="2024-09-10T19:02:03.111" v="7274" actId="20577"/>
          <ac:spMkLst>
            <pc:docMk/>
            <pc:sldMk cId="2603190066" sldId="1289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1T13:17:41.176" v="9948" actId="20577"/>
          <ac:spMkLst>
            <pc:docMk/>
            <pc:sldMk cId="2603190066" sldId="1289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9:22:16.389" v="7331" actId="1076"/>
          <ac:spMkLst>
            <pc:docMk/>
            <pc:sldMk cId="2603190066" sldId="1289"/>
            <ac:spMk id="16" creationId="{BE52DFA7-73C7-92AF-CEF5-98A3521F04CE}"/>
          </ac:spMkLst>
        </pc:spChg>
        <pc:picChg chg="add mod">
          <ac:chgData name="徐樹師. Isabelle" userId="4ea79ff5a3b752b2" providerId="LiveId" clId="{79BBB094-05CF-431D-BD5B-18776BA720A2}" dt="2024-09-10T19:22:13.148" v="7330" actId="1076"/>
          <ac:picMkLst>
            <pc:docMk/>
            <pc:sldMk cId="2603190066" sldId="1289"/>
            <ac:picMk id="3" creationId="{8BE571BF-43E3-6CE4-3652-9ACFE7F31CD7}"/>
          </ac:picMkLst>
        </pc:picChg>
        <pc:picChg chg="del">
          <ac:chgData name="徐樹師. Isabelle" userId="4ea79ff5a3b752b2" providerId="LiveId" clId="{79BBB094-05CF-431D-BD5B-18776BA720A2}" dt="2024-09-10T19:09:30.136" v="7292" actId="478"/>
          <ac:picMkLst>
            <pc:docMk/>
            <pc:sldMk cId="2603190066" sldId="1289"/>
            <ac:picMk id="4" creationId="{F845C602-3C6A-15F8-28F6-111CA1CC2F80}"/>
          </ac:picMkLst>
        </pc:picChg>
        <pc:picChg chg="del">
          <ac:chgData name="徐樹師. Isabelle" userId="4ea79ff5a3b752b2" providerId="LiveId" clId="{79BBB094-05CF-431D-BD5B-18776BA720A2}" dt="2024-09-10T19:18:03.974" v="7296" actId="478"/>
          <ac:picMkLst>
            <pc:docMk/>
            <pc:sldMk cId="2603190066" sldId="1289"/>
            <ac:picMk id="8" creationId="{D56F79CB-BAF5-E30C-6D0A-E0C5697FB7D9}"/>
          </ac:picMkLst>
        </pc:picChg>
        <pc:picChg chg="add mod">
          <ac:chgData name="徐樹師. Isabelle" userId="4ea79ff5a3b752b2" providerId="LiveId" clId="{79BBB094-05CF-431D-BD5B-18776BA720A2}" dt="2024-09-10T19:22:11.075" v="7329" actId="1076"/>
          <ac:picMkLst>
            <pc:docMk/>
            <pc:sldMk cId="2603190066" sldId="1289"/>
            <ac:picMk id="10" creationId="{FCB7CE6E-3B3F-C1FE-B67A-702DDEEF3BA7}"/>
          </ac:picMkLst>
        </pc:picChg>
        <pc:picChg chg="del">
          <ac:chgData name="徐樹師. Isabelle" userId="4ea79ff5a3b752b2" providerId="LiveId" clId="{79BBB094-05CF-431D-BD5B-18776BA720A2}" dt="2024-09-10T19:19:06.336" v="7299" actId="478"/>
          <ac:picMkLst>
            <pc:docMk/>
            <pc:sldMk cId="2603190066" sldId="1289"/>
            <ac:picMk id="14" creationId="{811FFC26-FFE1-1330-7E60-0BE48D3D36E4}"/>
          </ac:picMkLst>
        </pc:picChg>
        <pc:picChg chg="add mod">
          <ac:chgData name="徐樹師. Isabelle" userId="4ea79ff5a3b752b2" providerId="LiveId" clId="{79BBB094-05CF-431D-BD5B-18776BA720A2}" dt="2024-09-10T19:22:31.752" v="7336" actId="1076"/>
          <ac:picMkLst>
            <pc:docMk/>
            <pc:sldMk cId="2603190066" sldId="1289"/>
            <ac:picMk id="15" creationId="{54A74060-BE0F-3D25-5E84-470845406D9B}"/>
          </ac:picMkLst>
        </pc:picChg>
        <pc:picChg chg="del">
          <ac:chgData name="徐樹師. Isabelle" userId="4ea79ff5a3b752b2" providerId="LiveId" clId="{79BBB094-05CF-431D-BD5B-18776BA720A2}" dt="2024-09-10T19:20:14.708" v="7317" actId="478"/>
          <ac:picMkLst>
            <pc:docMk/>
            <pc:sldMk cId="2603190066" sldId="1289"/>
            <ac:picMk id="17" creationId="{ADC456EE-1800-E9A5-7081-6FEE100C09ED}"/>
          </ac:picMkLst>
        </pc:picChg>
        <pc:picChg chg="add mod">
          <ac:chgData name="徐樹師. Isabelle" userId="4ea79ff5a3b752b2" providerId="LiveId" clId="{79BBB094-05CF-431D-BD5B-18776BA720A2}" dt="2024-09-10T19:22:28.172" v="7335" actId="1076"/>
          <ac:picMkLst>
            <pc:docMk/>
            <pc:sldMk cId="2603190066" sldId="1289"/>
            <ac:picMk id="18" creationId="{153F3F56-5A4C-6324-2159-F5B2CB9226B8}"/>
          </ac:picMkLst>
        </pc:picChg>
        <pc:picChg chg="del">
          <ac:chgData name="徐樹師. Isabelle" userId="4ea79ff5a3b752b2" providerId="LiveId" clId="{79BBB094-05CF-431D-BD5B-18776BA720A2}" dt="2024-09-10T19:20:21.500" v="7320" actId="478"/>
          <ac:picMkLst>
            <pc:docMk/>
            <pc:sldMk cId="2603190066" sldId="1289"/>
            <ac:picMk id="19" creationId="{1FA284E0-A746-E1B4-2FBF-0DB96544CD07}"/>
          </ac:picMkLst>
        </pc:picChg>
        <pc:picChg chg="del">
          <ac:chgData name="徐樹師. Isabelle" userId="4ea79ff5a3b752b2" providerId="LiveId" clId="{79BBB094-05CF-431D-BD5B-18776BA720A2}" dt="2024-09-10T19:19:17.890" v="7300" actId="478"/>
          <ac:picMkLst>
            <pc:docMk/>
            <pc:sldMk cId="2603190066" sldId="1289"/>
            <ac:picMk id="20" creationId="{8391D51B-8512-1E3F-0790-1DCDB1F6C8D9}"/>
          </ac:picMkLst>
        </pc:picChg>
        <pc:picChg chg="add mod">
          <ac:chgData name="徐樹師. Isabelle" userId="4ea79ff5a3b752b2" providerId="LiveId" clId="{79BBB094-05CF-431D-BD5B-18776BA720A2}" dt="2024-09-10T19:22:35.605" v="7337" actId="1076"/>
          <ac:picMkLst>
            <pc:docMk/>
            <pc:sldMk cId="2603190066" sldId="1289"/>
            <ac:picMk id="22" creationId="{F7C43CD4-7958-4BF6-1B9E-7B284D12A536}"/>
          </ac:picMkLst>
        </pc:picChg>
      </pc:sldChg>
      <pc:sldChg chg="add del">
        <pc:chgData name="徐樹師. Isabelle" userId="4ea79ff5a3b752b2" providerId="LiveId" clId="{79BBB094-05CF-431D-BD5B-18776BA720A2}" dt="2024-09-10T19:01:55.354" v="7271" actId="2890"/>
        <pc:sldMkLst>
          <pc:docMk/>
          <pc:sldMk cId="2840991033" sldId="1289"/>
        </pc:sldMkLst>
      </pc:sldChg>
      <pc:sldChg chg="addSp delSp modSp add mod delAnim modAnim">
        <pc:chgData name="徐樹師. Isabelle" userId="4ea79ff5a3b752b2" providerId="LiveId" clId="{79BBB094-05CF-431D-BD5B-18776BA720A2}" dt="2024-09-11T13:17:44.644" v="9949" actId="20577"/>
        <pc:sldMkLst>
          <pc:docMk/>
          <pc:sldMk cId="1315010604" sldId="1290"/>
        </pc:sldMkLst>
        <pc:spChg chg="mod">
          <ac:chgData name="徐樹師. Isabelle" userId="4ea79ff5a3b752b2" providerId="LiveId" clId="{79BBB094-05CF-431D-BD5B-18776BA720A2}" dt="2024-09-10T19:38:05.995" v="7450" actId="1076"/>
          <ac:spMkLst>
            <pc:docMk/>
            <pc:sldMk cId="1315010604" sldId="1290"/>
            <ac:spMk id="5" creationId="{9AA19FD5-0C7D-1CA6-BD8F-9A3FF75E044F}"/>
          </ac:spMkLst>
        </pc:spChg>
        <pc:spChg chg="del mod">
          <ac:chgData name="徐樹師. Isabelle" userId="4ea79ff5a3b752b2" providerId="LiveId" clId="{79BBB094-05CF-431D-BD5B-18776BA720A2}" dt="2024-09-10T19:25:51.938" v="7359" actId="478"/>
          <ac:spMkLst>
            <pc:docMk/>
            <pc:sldMk cId="1315010604" sldId="1290"/>
            <ac:spMk id="6" creationId="{2FF61D60-7B6D-693E-EC09-FF057936CADE}"/>
          </ac:spMkLst>
        </pc:spChg>
        <pc:spChg chg="mod">
          <ac:chgData name="徐樹師. Isabelle" userId="4ea79ff5a3b752b2" providerId="LiveId" clId="{79BBB094-05CF-431D-BD5B-18776BA720A2}" dt="2024-09-11T13:17:44.644" v="9949" actId="20577"/>
          <ac:spMkLst>
            <pc:docMk/>
            <pc:sldMk cId="1315010604" sldId="1290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19:33:59.377" v="7416" actId="1076"/>
          <ac:spMkLst>
            <pc:docMk/>
            <pc:sldMk cId="1315010604" sldId="1290"/>
            <ac:spMk id="16" creationId="{BE52DFA7-73C7-92AF-CEF5-98A3521F04CE}"/>
          </ac:spMkLst>
        </pc:spChg>
        <pc:spChg chg="add mod">
          <ac:chgData name="徐樹師. Isabelle" userId="4ea79ff5a3b752b2" providerId="LiveId" clId="{79BBB094-05CF-431D-BD5B-18776BA720A2}" dt="2024-09-10T19:36:48.224" v="7441" actId="120"/>
          <ac:spMkLst>
            <pc:docMk/>
            <pc:sldMk cId="1315010604" sldId="1290"/>
            <ac:spMk id="23" creationId="{05194E1F-7B8C-5A97-B152-5F18C90B7EEB}"/>
          </ac:spMkLst>
        </pc:spChg>
        <pc:spChg chg="add mod">
          <ac:chgData name="徐樹師. Isabelle" userId="4ea79ff5a3b752b2" providerId="LiveId" clId="{79BBB094-05CF-431D-BD5B-18776BA720A2}" dt="2024-09-10T19:37:36.051" v="7447" actId="20577"/>
          <ac:spMkLst>
            <pc:docMk/>
            <pc:sldMk cId="1315010604" sldId="1290"/>
            <ac:spMk id="25" creationId="{B8F59F8B-2BAD-8E96-4CE0-820FA7285585}"/>
          </ac:spMkLst>
        </pc:spChg>
        <pc:grpChg chg="mod">
          <ac:chgData name="徐樹師. Isabelle" userId="4ea79ff5a3b752b2" providerId="LiveId" clId="{79BBB094-05CF-431D-BD5B-18776BA720A2}" dt="2024-09-10T19:33:49.521" v="7413" actId="1076"/>
          <ac:grpSpMkLst>
            <pc:docMk/>
            <pc:sldMk cId="1315010604" sldId="1290"/>
            <ac:grpSpMk id="7" creationId="{EC508C4F-EB12-4B04-B838-D9740F67BB1C}"/>
          </ac:grpSpMkLst>
        </pc:grpChg>
        <pc:picChg chg="del">
          <ac:chgData name="徐樹師. Isabelle" userId="4ea79ff5a3b752b2" providerId="LiveId" clId="{79BBB094-05CF-431D-BD5B-18776BA720A2}" dt="2024-09-10T19:24:37.848" v="7351" actId="478"/>
          <ac:picMkLst>
            <pc:docMk/>
            <pc:sldMk cId="1315010604" sldId="1290"/>
            <ac:picMk id="2" creationId="{1F8AB547-331C-E3C2-8511-4472032DA8EA}"/>
          </ac:picMkLst>
        </pc:picChg>
        <pc:picChg chg="del">
          <ac:chgData name="徐樹師. Isabelle" userId="4ea79ff5a3b752b2" providerId="LiveId" clId="{79BBB094-05CF-431D-BD5B-18776BA720A2}" dt="2024-09-10T19:25:51.938" v="7359" actId="478"/>
          <ac:picMkLst>
            <pc:docMk/>
            <pc:sldMk cId="1315010604" sldId="1290"/>
            <ac:picMk id="3" creationId="{8BE571BF-43E3-6CE4-3652-9ACFE7F31CD7}"/>
          </ac:picMkLst>
        </pc:picChg>
        <pc:picChg chg="add mod">
          <ac:chgData name="徐樹師. Isabelle" userId="4ea79ff5a3b752b2" providerId="LiveId" clId="{79BBB094-05CF-431D-BD5B-18776BA720A2}" dt="2024-09-10T19:24:45.274" v="7353" actId="1076"/>
          <ac:picMkLst>
            <pc:docMk/>
            <pc:sldMk cId="1315010604" sldId="1290"/>
            <ac:picMk id="4" creationId="{589B71F1-6374-9C23-7FA6-D5F19F599093}"/>
          </ac:picMkLst>
        </pc:picChg>
        <pc:picChg chg="add del mod">
          <ac:chgData name="徐樹師. Isabelle" userId="4ea79ff5a3b752b2" providerId="LiveId" clId="{79BBB094-05CF-431D-BD5B-18776BA720A2}" dt="2024-09-10T19:36:26.394" v="7435" actId="478"/>
          <ac:picMkLst>
            <pc:docMk/>
            <pc:sldMk cId="1315010604" sldId="1290"/>
            <ac:picMk id="8" creationId="{829C5AA6-B567-F125-8826-26D8B3B9ED0D}"/>
          </ac:picMkLst>
        </pc:picChg>
        <pc:picChg chg="add mod">
          <ac:chgData name="徐樹師. Isabelle" userId="4ea79ff5a3b752b2" providerId="LiveId" clId="{79BBB094-05CF-431D-BD5B-18776BA720A2}" dt="2024-09-10T19:38:08.579" v="7451" actId="1076"/>
          <ac:picMkLst>
            <pc:docMk/>
            <pc:sldMk cId="1315010604" sldId="1290"/>
            <ac:picMk id="9" creationId="{9BCC0E13-03CA-3C8D-5EBA-FB72E25566A3}"/>
          </ac:picMkLst>
        </pc:picChg>
        <pc:picChg chg="del">
          <ac:chgData name="徐樹師. Isabelle" userId="4ea79ff5a3b752b2" providerId="LiveId" clId="{79BBB094-05CF-431D-BD5B-18776BA720A2}" dt="2024-09-10T19:27:18.536" v="7385" actId="478"/>
          <ac:picMkLst>
            <pc:docMk/>
            <pc:sldMk cId="1315010604" sldId="1290"/>
            <ac:picMk id="10" creationId="{FCB7CE6E-3B3F-C1FE-B67A-702DDEEF3BA7}"/>
          </ac:picMkLst>
        </pc:picChg>
        <pc:picChg chg="del">
          <ac:chgData name="徐樹師. Isabelle" userId="4ea79ff5a3b752b2" providerId="LiveId" clId="{79BBB094-05CF-431D-BD5B-18776BA720A2}" dt="2024-09-10T19:24:53.219" v="7354" actId="478"/>
          <ac:picMkLst>
            <pc:docMk/>
            <pc:sldMk cId="1315010604" sldId="1290"/>
            <ac:picMk id="12" creationId="{773F1DBC-4A26-8A61-E6FE-C84C33915CF2}"/>
          </ac:picMkLst>
        </pc:picChg>
        <pc:picChg chg="add mod">
          <ac:chgData name="徐樹師. Isabelle" userId="4ea79ff5a3b752b2" providerId="LiveId" clId="{79BBB094-05CF-431D-BD5B-18776BA720A2}" dt="2024-09-10T19:33:54.183" v="7415" actId="1076"/>
          <ac:picMkLst>
            <pc:docMk/>
            <pc:sldMk cId="1315010604" sldId="1290"/>
            <ac:picMk id="14" creationId="{FA0495A4-E289-56F0-5F30-15DDA31C9A91}"/>
          </ac:picMkLst>
        </pc:picChg>
        <pc:picChg chg="del">
          <ac:chgData name="徐樹師. Isabelle" userId="4ea79ff5a3b752b2" providerId="LiveId" clId="{79BBB094-05CF-431D-BD5B-18776BA720A2}" dt="2024-09-10T19:29:03.721" v="7390" actId="478"/>
          <ac:picMkLst>
            <pc:docMk/>
            <pc:sldMk cId="1315010604" sldId="1290"/>
            <ac:picMk id="15" creationId="{54A74060-BE0F-3D25-5E84-470845406D9B}"/>
          </ac:picMkLst>
        </pc:picChg>
        <pc:picChg chg="del">
          <ac:chgData name="徐樹師. Isabelle" userId="4ea79ff5a3b752b2" providerId="LiveId" clId="{79BBB094-05CF-431D-BD5B-18776BA720A2}" dt="2024-09-10T19:26:08.681" v="7363" actId="478"/>
          <ac:picMkLst>
            <pc:docMk/>
            <pc:sldMk cId="1315010604" sldId="1290"/>
            <ac:picMk id="18" creationId="{153F3F56-5A4C-6324-2159-F5B2CB9226B8}"/>
          </ac:picMkLst>
        </pc:picChg>
        <pc:picChg chg="add mod">
          <ac:chgData name="徐樹師. Isabelle" userId="4ea79ff5a3b752b2" providerId="LiveId" clId="{79BBB094-05CF-431D-BD5B-18776BA720A2}" dt="2024-09-10T19:33:52.536" v="7414" actId="1076"/>
          <ac:picMkLst>
            <pc:docMk/>
            <pc:sldMk cId="1315010604" sldId="1290"/>
            <ac:picMk id="19" creationId="{A14DBA2E-CC39-DD22-BB40-39C864D7908A}"/>
          </ac:picMkLst>
        </pc:picChg>
        <pc:picChg chg="add mod">
          <ac:chgData name="徐樹師. Isabelle" userId="4ea79ff5a3b752b2" providerId="LiveId" clId="{79BBB094-05CF-431D-BD5B-18776BA720A2}" dt="2024-09-10T19:38:50.780" v="7456" actId="1076"/>
          <ac:picMkLst>
            <pc:docMk/>
            <pc:sldMk cId="1315010604" sldId="1290"/>
            <ac:picMk id="21" creationId="{C0EB38B3-4401-3148-0D5B-D5B9E1348975}"/>
          </ac:picMkLst>
        </pc:picChg>
        <pc:picChg chg="del">
          <ac:chgData name="徐樹師. Isabelle" userId="4ea79ff5a3b752b2" providerId="LiveId" clId="{79BBB094-05CF-431D-BD5B-18776BA720A2}" dt="2024-09-10T19:31:46.268" v="7402" actId="478"/>
          <ac:picMkLst>
            <pc:docMk/>
            <pc:sldMk cId="1315010604" sldId="1290"/>
            <ac:picMk id="22" creationId="{F7C43CD4-7958-4BF6-1B9E-7B284D12A536}"/>
          </ac:picMkLst>
        </pc:picChg>
        <pc:picChg chg="add mod">
          <ac:chgData name="徐樹師. Isabelle" userId="4ea79ff5a3b752b2" providerId="LiveId" clId="{79BBB094-05CF-431D-BD5B-18776BA720A2}" dt="2024-09-10T19:37:17.822" v="7443" actId="1076"/>
          <ac:picMkLst>
            <pc:docMk/>
            <pc:sldMk cId="1315010604" sldId="1290"/>
            <ac:picMk id="24" creationId="{4C452B1F-0830-98B0-BCD7-375082EA7352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47.316" v="9950" actId="20577"/>
        <pc:sldMkLst>
          <pc:docMk/>
          <pc:sldMk cId="3133514354" sldId="1291"/>
        </pc:sldMkLst>
        <pc:spChg chg="del">
          <ac:chgData name="徐樹師. Isabelle" userId="4ea79ff5a3b752b2" providerId="LiveId" clId="{79BBB094-05CF-431D-BD5B-18776BA720A2}" dt="2024-09-10T20:11:12.255" v="7505" actId="478"/>
          <ac:spMkLst>
            <pc:docMk/>
            <pc:sldMk cId="3133514354" sldId="1291"/>
            <ac:spMk id="5" creationId="{9AA19FD5-0C7D-1CA6-BD8F-9A3FF75E044F}"/>
          </ac:spMkLst>
        </pc:spChg>
        <pc:spChg chg="mod">
          <ac:chgData name="徐樹師. Isabelle" userId="4ea79ff5a3b752b2" providerId="LiveId" clId="{79BBB094-05CF-431D-BD5B-18776BA720A2}" dt="2024-09-11T13:17:47.316" v="9950" actId="20577"/>
          <ac:spMkLst>
            <pc:docMk/>
            <pc:sldMk cId="3133514354" sldId="1291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0:11:42.871" v="7517" actId="1076"/>
          <ac:spMkLst>
            <pc:docMk/>
            <pc:sldMk cId="3133514354" sldId="1291"/>
            <ac:spMk id="16" creationId="{BE52DFA7-73C7-92AF-CEF5-98A3521F04CE}"/>
          </ac:spMkLst>
        </pc:spChg>
        <pc:spChg chg="del">
          <ac:chgData name="徐樹師. Isabelle" userId="4ea79ff5a3b752b2" providerId="LiveId" clId="{79BBB094-05CF-431D-BD5B-18776BA720A2}" dt="2024-09-10T20:11:21.090" v="7508" actId="478"/>
          <ac:spMkLst>
            <pc:docMk/>
            <pc:sldMk cId="3133514354" sldId="1291"/>
            <ac:spMk id="23" creationId="{05194E1F-7B8C-5A97-B152-5F18C90B7EEB}"/>
          </ac:spMkLst>
        </pc:spChg>
        <pc:spChg chg="mod">
          <ac:chgData name="徐樹師. Isabelle" userId="4ea79ff5a3b752b2" providerId="LiveId" clId="{79BBB094-05CF-431D-BD5B-18776BA720A2}" dt="2024-09-10T20:08:31.904" v="7469" actId="20577"/>
          <ac:spMkLst>
            <pc:docMk/>
            <pc:sldMk cId="3133514354" sldId="1291"/>
            <ac:spMk id="25" creationId="{B8F59F8B-2BAD-8E96-4CE0-820FA7285585}"/>
          </ac:spMkLst>
        </pc:spChg>
        <pc:grpChg chg="mod">
          <ac:chgData name="徐樹師. Isabelle" userId="4ea79ff5a3b752b2" providerId="LiveId" clId="{79BBB094-05CF-431D-BD5B-18776BA720A2}" dt="2024-09-10T20:10:11.291" v="7497" actId="1076"/>
          <ac:grpSpMkLst>
            <pc:docMk/>
            <pc:sldMk cId="3133514354" sldId="1291"/>
            <ac:grpSpMk id="7" creationId="{EC508C4F-EB12-4B04-B838-D9740F67BB1C}"/>
          </ac:grpSpMkLst>
        </pc:grpChg>
        <pc:picChg chg="add mod">
          <ac:chgData name="徐樹師. Isabelle" userId="4ea79ff5a3b752b2" providerId="LiveId" clId="{79BBB094-05CF-431D-BD5B-18776BA720A2}" dt="2024-09-10T20:11:44.575" v="7518" actId="1076"/>
          <ac:picMkLst>
            <pc:docMk/>
            <pc:sldMk cId="3133514354" sldId="1291"/>
            <ac:picMk id="2" creationId="{2C0D1C40-34AE-C30A-7E91-A09C51072984}"/>
          </ac:picMkLst>
        </pc:picChg>
        <pc:picChg chg="add mod">
          <ac:chgData name="徐樹師. Isabelle" userId="4ea79ff5a3b752b2" providerId="LiveId" clId="{79BBB094-05CF-431D-BD5B-18776BA720A2}" dt="2024-09-10T20:11:46.284" v="7519" actId="1076"/>
          <ac:picMkLst>
            <pc:docMk/>
            <pc:sldMk cId="3133514354" sldId="1291"/>
            <ac:picMk id="6" creationId="{68221F92-07F1-A97D-55B4-01DC3CE5A1F5}"/>
          </ac:picMkLst>
        </pc:picChg>
        <pc:picChg chg="del">
          <ac:chgData name="徐樹師. Isabelle" userId="4ea79ff5a3b752b2" providerId="LiveId" clId="{79BBB094-05CF-431D-BD5B-18776BA720A2}" dt="2024-09-10T20:11:14.897" v="7506" actId="478"/>
          <ac:picMkLst>
            <pc:docMk/>
            <pc:sldMk cId="3133514354" sldId="1291"/>
            <ac:picMk id="9" creationId="{9BCC0E13-03CA-3C8D-5EBA-FB72E25566A3}"/>
          </ac:picMkLst>
        </pc:picChg>
        <pc:picChg chg="add mod">
          <ac:chgData name="徐樹師. Isabelle" userId="4ea79ff5a3b752b2" providerId="LiveId" clId="{79BBB094-05CF-431D-BD5B-18776BA720A2}" dt="2024-09-10T20:11:48.809" v="7520" actId="1076"/>
          <ac:picMkLst>
            <pc:docMk/>
            <pc:sldMk cId="3133514354" sldId="1291"/>
            <ac:picMk id="10" creationId="{77F98349-FD55-00C3-2741-99FB73A26BC0}"/>
          </ac:picMkLst>
        </pc:picChg>
        <pc:picChg chg="add mod">
          <ac:chgData name="徐樹師. Isabelle" userId="4ea79ff5a3b752b2" providerId="LiveId" clId="{79BBB094-05CF-431D-BD5B-18776BA720A2}" dt="2024-09-10T20:12:15.497" v="7522" actId="1076"/>
          <ac:picMkLst>
            <pc:docMk/>
            <pc:sldMk cId="3133514354" sldId="1291"/>
            <ac:picMk id="12" creationId="{A22F2D47-711A-22EE-993D-B491EEF29F48}"/>
          </ac:picMkLst>
        </pc:picChg>
        <pc:picChg chg="del">
          <ac:chgData name="徐樹師. Isabelle" userId="4ea79ff5a3b752b2" providerId="LiveId" clId="{79BBB094-05CF-431D-BD5B-18776BA720A2}" dt="2024-09-10T20:08:42.937" v="7470" actId="478"/>
          <ac:picMkLst>
            <pc:docMk/>
            <pc:sldMk cId="3133514354" sldId="1291"/>
            <ac:picMk id="14" creationId="{FA0495A4-E289-56F0-5F30-15DDA31C9A91}"/>
          </ac:picMkLst>
        </pc:picChg>
        <pc:picChg chg="del">
          <ac:chgData name="徐樹師. Isabelle" userId="4ea79ff5a3b752b2" providerId="LiveId" clId="{79BBB094-05CF-431D-BD5B-18776BA720A2}" dt="2024-09-10T20:10:13.817" v="7498" actId="478"/>
          <ac:picMkLst>
            <pc:docMk/>
            <pc:sldMk cId="3133514354" sldId="1291"/>
            <ac:picMk id="19" creationId="{A14DBA2E-CC39-DD22-BB40-39C864D7908A}"/>
          </ac:picMkLst>
        </pc:picChg>
        <pc:picChg chg="del">
          <ac:chgData name="徐樹師. Isabelle" userId="4ea79ff5a3b752b2" providerId="LiveId" clId="{79BBB094-05CF-431D-BD5B-18776BA720A2}" dt="2024-09-10T20:10:41.487" v="7501" actId="478"/>
          <ac:picMkLst>
            <pc:docMk/>
            <pc:sldMk cId="3133514354" sldId="1291"/>
            <ac:picMk id="21" creationId="{C0EB38B3-4401-3148-0D5B-D5B9E1348975}"/>
          </ac:picMkLst>
        </pc:picChg>
        <pc:picChg chg="del">
          <ac:chgData name="徐樹師. Isabelle" userId="4ea79ff5a3b752b2" providerId="LiveId" clId="{79BBB094-05CF-431D-BD5B-18776BA720A2}" dt="2024-09-10T20:11:17.377" v="7507" actId="478"/>
          <ac:picMkLst>
            <pc:docMk/>
            <pc:sldMk cId="3133514354" sldId="1291"/>
            <ac:picMk id="24" creationId="{4C452B1F-0830-98B0-BCD7-375082EA7352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51.028" v="9951" actId="20577"/>
        <pc:sldMkLst>
          <pc:docMk/>
          <pc:sldMk cId="3544218077" sldId="1292"/>
        </pc:sldMkLst>
        <pc:spChg chg="add mod">
          <ac:chgData name="徐樹師. Isabelle" userId="4ea79ff5a3b752b2" providerId="LiveId" clId="{79BBB094-05CF-431D-BD5B-18776BA720A2}" dt="2024-09-10T20:21:43.006" v="7651" actId="1076"/>
          <ac:spMkLst>
            <pc:docMk/>
            <pc:sldMk cId="3544218077" sldId="1292"/>
            <ac:spMk id="9" creationId="{D2E9D90A-3572-B663-D794-8269FF45EF92}"/>
          </ac:spMkLst>
        </pc:spChg>
        <pc:spChg chg="mod">
          <ac:chgData name="徐樹師. Isabelle" userId="4ea79ff5a3b752b2" providerId="LiveId" clId="{79BBB094-05CF-431D-BD5B-18776BA720A2}" dt="2024-09-11T13:17:51.028" v="9951" actId="20577"/>
          <ac:spMkLst>
            <pc:docMk/>
            <pc:sldMk cId="3544218077" sldId="1292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0:22:36.860" v="7666" actId="1076"/>
          <ac:spMkLst>
            <pc:docMk/>
            <pc:sldMk cId="3544218077" sldId="1292"/>
            <ac:spMk id="16" creationId="{BE52DFA7-73C7-92AF-CEF5-98A3521F04CE}"/>
          </ac:spMkLst>
        </pc:spChg>
        <pc:spChg chg="add mod">
          <ac:chgData name="徐樹師. Isabelle" userId="4ea79ff5a3b752b2" providerId="LiveId" clId="{79BBB094-05CF-431D-BD5B-18776BA720A2}" dt="2024-09-10T20:22:16.472" v="7659" actId="1076"/>
          <ac:spMkLst>
            <pc:docMk/>
            <pc:sldMk cId="3544218077" sldId="1292"/>
            <ac:spMk id="21" creationId="{021357E3-35E9-6DD3-E856-47D72D364F2F}"/>
          </ac:spMkLst>
        </pc:spChg>
        <pc:spChg chg="add mod">
          <ac:chgData name="徐樹師. Isabelle" userId="4ea79ff5a3b752b2" providerId="LiveId" clId="{79BBB094-05CF-431D-BD5B-18776BA720A2}" dt="2024-09-10T20:22:43.376" v="7669" actId="1076"/>
          <ac:spMkLst>
            <pc:docMk/>
            <pc:sldMk cId="3544218077" sldId="1292"/>
            <ac:spMk id="24" creationId="{F3C693FE-F883-775E-417A-7CD7AF7379E8}"/>
          </ac:spMkLst>
        </pc:spChg>
        <pc:spChg chg="mod">
          <ac:chgData name="徐樹師. Isabelle" userId="4ea79ff5a3b752b2" providerId="LiveId" clId="{79BBB094-05CF-431D-BD5B-18776BA720A2}" dt="2024-09-10T20:14:11.325" v="7531" actId="6549"/>
          <ac:spMkLst>
            <pc:docMk/>
            <pc:sldMk cId="3544218077" sldId="1292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0T20:14:43.202" v="7546" actId="478"/>
          <ac:picMkLst>
            <pc:docMk/>
            <pc:sldMk cId="3544218077" sldId="1292"/>
            <ac:picMk id="2" creationId="{2C0D1C40-34AE-C30A-7E91-A09C51072984}"/>
          </ac:picMkLst>
        </pc:picChg>
        <pc:picChg chg="add mod">
          <ac:chgData name="徐樹師. Isabelle" userId="4ea79ff5a3b752b2" providerId="LiveId" clId="{79BBB094-05CF-431D-BD5B-18776BA720A2}" dt="2024-09-10T20:21:39.736" v="7650" actId="1076"/>
          <ac:picMkLst>
            <pc:docMk/>
            <pc:sldMk cId="3544218077" sldId="1292"/>
            <ac:picMk id="3" creationId="{8890F9FE-2571-C3DC-697F-7D76FF28AA07}"/>
          </ac:picMkLst>
        </pc:picChg>
        <pc:picChg chg="del">
          <ac:chgData name="徐樹師. Isabelle" userId="4ea79ff5a3b752b2" providerId="LiveId" clId="{79BBB094-05CF-431D-BD5B-18776BA720A2}" dt="2024-09-10T20:14:13.925" v="7532" actId="478"/>
          <ac:picMkLst>
            <pc:docMk/>
            <pc:sldMk cId="3544218077" sldId="1292"/>
            <ac:picMk id="6" creationId="{68221F92-07F1-A97D-55B4-01DC3CE5A1F5}"/>
          </ac:picMkLst>
        </pc:picChg>
        <pc:picChg chg="add mod modCrop">
          <ac:chgData name="徐樹師. Isabelle" userId="4ea79ff5a3b752b2" providerId="LiveId" clId="{79BBB094-05CF-431D-BD5B-18776BA720A2}" dt="2024-09-10T20:21:37.958" v="7649" actId="1076"/>
          <ac:picMkLst>
            <pc:docMk/>
            <pc:sldMk cId="3544218077" sldId="1292"/>
            <ac:picMk id="8" creationId="{D03440C7-33B2-98A9-955F-08BA186FFA2D}"/>
          </ac:picMkLst>
        </pc:picChg>
        <pc:picChg chg="del">
          <ac:chgData name="徐樹師. Isabelle" userId="4ea79ff5a3b752b2" providerId="LiveId" clId="{79BBB094-05CF-431D-BD5B-18776BA720A2}" dt="2024-09-10T20:16:12.114" v="7554" actId="478"/>
          <ac:picMkLst>
            <pc:docMk/>
            <pc:sldMk cId="3544218077" sldId="1292"/>
            <ac:picMk id="10" creationId="{77F98349-FD55-00C3-2741-99FB73A26BC0}"/>
          </ac:picMkLst>
        </pc:picChg>
        <pc:picChg chg="del">
          <ac:chgData name="徐樹師. Isabelle" userId="4ea79ff5a3b752b2" providerId="LiveId" clId="{79BBB094-05CF-431D-BD5B-18776BA720A2}" dt="2024-09-10T20:22:46.036" v="7670" actId="478"/>
          <ac:picMkLst>
            <pc:docMk/>
            <pc:sldMk cId="3544218077" sldId="1292"/>
            <ac:picMk id="12" creationId="{A22F2D47-711A-22EE-993D-B491EEF29F48}"/>
          </ac:picMkLst>
        </pc:picChg>
        <pc:picChg chg="add mod">
          <ac:chgData name="徐樹師. Isabelle" userId="4ea79ff5a3b752b2" providerId="LiveId" clId="{79BBB094-05CF-431D-BD5B-18776BA720A2}" dt="2024-09-10T20:22:18.386" v="7660" actId="1076"/>
          <ac:picMkLst>
            <pc:docMk/>
            <pc:sldMk cId="3544218077" sldId="1292"/>
            <ac:picMk id="14" creationId="{29409425-8AF3-5F60-48D4-6B66C135890F}"/>
          </ac:picMkLst>
        </pc:picChg>
        <pc:picChg chg="add mod">
          <ac:chgData name="徐樹師. Isabelle" userId="4ea79ff5a3b752b2" providerId="LiveId" clId="{79BBB094-05CF-431D-BD5B-18776BA720A2}" dt="2024-09-10T20:22:20.169" v="7661" actId="1076"/>
          <ac:picMkLst>
            <pc:docMk/>
            <pc:sldMk cId="3544218077" sldId="1292"/>
            <ac:picMk id="17" creationId="{7BD1E423-8D37-4D69-7B9D-B2601C370194}"/>
          </ac:picMkLst>
        </pc:picChg>
        <pc:picChg chg="add mod">
          <ac:chgData name="徐樹師. Isabelle" userId="4ea79ff5a3b752b2" providerId="LiveId" clId="{79BBB094-05CF-431D-BD5B-18776BA720A2}" dt="2024-09-10T20:22:23.002" v="7662" actId="1076"/>
          <ac:picMkLst>
            <pc:docMk/>
            <pc:sldMk cId="3544218077" sldId="1292"/>
            <ac:picMk id="19" creationId="{92418667-A5F4-9419-3040-0BAB3DC942FE}"/>
          </ac:picMkLst>
        </pc:picChg>
        <pc:picChg chg="add mod">
          <ac:chgData name="徐樹師. Isabelle" userId="4ea79ff5a3b752b2" providerId="LiveId" clId="{79BBB094-05CF-431D-BD5B-18776BA720A2}" dt="2024-09-10T20:19:23.553" v="7599" actId="1076"/>
          <ac:picMkLst>
            <pc:docMk/>
            <pc:sldMk cId="3544218077" sldId="1292"/>
            <ac:picMk id="20" creationId="{3F7708D3-B84A-7B10-AFA9-E41EABB7F971}"/>
          </ac:picMkLst>
        </pc:picChg>
        <pc:picChg chg="add mod">
          <ac:chgData name="徐樹師. Isabelle" userId="4ea79ff5a3b752b2" providerId="LiveId" clId="{79BBB094-05CF-431D-BD5B-18776BA720A2}" dt="2024-09-10T20:24:21.938" v="7689" actId="1076"/>
          <ac:picMkLst>
            <pc:docMk/>
            <pc:sldMk cId="3544218077" sldId="1292"/>
            <ac:picMk id="22" creationId="{10FD78C0-D8E3-EFDA-3D35-B4894D04F90A}"/>
          </ac:picMkLst>
        </pc:picChg>
        <pc:picChg chg="add mod">
          <ac:chgData name="徐樹師. Isabelle" userId="4ea79ff5a3b752b2" providerId="LiveId" clId="{79BBB094-05CF-431D-BD5B-18776BA720A2}" dt="2024-09-10T20:20:39.447" v="7633" actId="1076"/>
          <ac:picMkLst>
            <pc:docMk/>
            <pc:sldMk cId="3544218077" sldId="1292"/>
            <ac:picMk id="23" creationId="{593CAB4E-1DE8-D8B3-B8E0-9AB6E6FDAE61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54.373" v="9952" actId="20577"/>
        <pc:sldMkLst>
          <pc:docMk/>
          <pc:sldMk cId="1834398160" sldId="1293"/>
        </pc:sldMkLst>
        <pc:spChg chg="del">
          <ac:chgData name="徐樹師. Isabelle" userId="4ea79ff5a3b752b2" providerId="LiveId" clId="{79BBB094-05CF-431D-BD5B-18776BA720A2}" dt="2024-09-10T20:27:04.761" v="7700" actId="478"/>
          <ac:spMkLst>
            <pc:docMk/>
            <pc:sldMk cId="1834398160" sldId="1293"/>
            <ac:spMk id="9" creationId="{D2E9D90A-3572-B663-D794-8269FF45EF92}"/>
          </ac:spMkLst>
        </pc:spChg>
        <pc:spChg chg="mod">
          <ac:chgData name="徐樹師. Isabelle" userId="4ea79ff5a3b752b2" providerId="LiveId" clId="{79BBB094-05CF-431D-BD5B-18776BA720A2}" dt="2024-09-11T13:17:54.373" v="9952" actId="20577"/>
          <ac:spMkLst>
            <pc:docMk/>
            <pc:sldMk cId="1834398160" sldId="1293"/>
            <ac:spMk id="13" creationId="{DD08C478-CCCE-455F-BED0-EF262E19FC6D}"/>
          </ac:spMkLst>
        </pc:spChg>
        <pc:spChg chg="del">
          <ac:chgData name="徐樹師. Isabelle" userId="4ea79ff5a3b752b2" providerId="LiveId" clId="{79BBB094-05CF-431D-BD5B-18776BA720A2}" dt="2024-09-10T20:28:26.831" v="7750" actId="478"/>
          <ac:spMkLst>
            <pc:docMk/>
            <pc:sldMk cId="1834398160" sldId="1293"/>
            <ac:spMk id="16" creationId="{BE52DFA7-73C7-92AF-CEF5-98A3521F04CE}"/>
          </ac:spMkLst>
        </pc:spChg>
        <pc:spChg chg="mod">
          <ac:chgData name="徐樹師. Isabelle" userId="4ea79ff5a3b752b2" providerId="LiveId" clId="{79BBB094-05CF-431D-BD5B-18776BA720A2}" dt="2024-09-10T20:28:15.261" v="7747" actId="1076"/>
          <ac:spMkLst>
            <pc:docMk/>
            <pc:sldMk cId="1834398160" sldId="1293"/>
            <ac:spMk id="21" creationId="{021357E3-35E9-6DD3-E856-47D72D364F2F}"/>
          </ac:spMkLst>
        </pc:spChg>
        <pc:spChg chg="del">
          <ac:chgData name="徐樹師. Isabelle" userId="4ea79ff5a3b752b2" providerId="LiveId" clId="{79BBB094-05CF-431D-BD5B-18776BA720A2}" dt="2024-09-10T20:28:21.544" v="7748" actId="478"/>
          <ac:spMkLst>
            <pc:docMk/>
            <pc:sldMk cId="1834398160" sldId="1293"/>
            <ac:spMk id="24" creationId="{F3C693FE-F883-775E-417A-7CD7AF7379E8}"/>
          </ac:spMkLst>
        </pc:spChg>
        <pc:spChg chg="mod">
          <ac:chgData name="徐樹師. Isabelle" userId="4ea79ff5a3b752b2" providerId="LiveId" clId="{79BBB094-05CF-431D-BD5B-18776BA720A2}" dt="2024-09-10T20:25:08.019" v="7697" actId="20577"/>
          <ac:spMkLst>
            <pc:docMk/>
            <pc:sldMk cId="1834398160" sldId="1293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0T20:30:17.192" v="7758" actId="1076"/>
          <ac:picMkLst>
            <pc:docMk/>
            <pc:sldMk cId="1834398160" sldId="1293"/>
            <ac:picMk id="2" creationId="{87C07255-8821-8C18-27AA-74B11185137D}"/>
          </ac:picMkLst>
        </pc:picChg>
        <pc:picChg chg="del">
          <ac:chgData name="徐樹師. Isabelle" userId="4ea79ff5a3b752b2" providerId="LiveId" clId="{79BBB094-05CF-431D-BD5B-18776BA720A2}" dt="2024-09-10T20:27:02.935" v="7699" actId="478"/>
          <ac:picMkLst>
            <pc:docMk/>
            <pc:sldMk cId="1834398160" sldId="1293"/>
            <ac:picMk id="3" creationId="{8890F9FE-2571-C3DC-697F-7D76FF28AA07}"/>
          </ac:picMkLst>
        </pc:picChg>
        <pc:picChg chg="add mod">
          <ac:chgData name="徐樹師. Isabelle" userId="4ea79ff5a3b752b2" providerId="LiveId" clId="{79BBB094-05CF-431D-BD5B-18776BA720A2}" dt="2024-09-10T20:29:35.032" v="7752" actId="1076"/>
          <ac:picMkLst>
            <pc:docMk/>
            <pc:sldMk cId="1834398160" sldId="1293"/>
            <ac:picMk id="6" creationId="{24A4677E-C457-2A00-870B-C2384B886AEB}"/>
          </ac:picMkLst>
        </pc:picChg>
        <pc:picChg chg="del">
          <ac:chgData name="徐樹師. Isabelle" userId="4ea79ff5a3b752b2" providerId="LiveId" clId="{79BBB094-05CF-431D-BD5B-18776BA720A2}" dt="2024-09-10T20:27:01.718" v="7698" actId="478"/>
          <ac:picMkLst>
            <pc:docMk/>
            <pc:sldMk cId="1834398160" sldId="1293"/>
            <ac:picMk id="8" creationId="{D03440C7-33B2-98A9-955F-08BA186FFA2D}"/>
          </ac:picMkLst>
        </pc:picChg>
        <pc:picChg chg="add mod">
          <ac:chgData name="徐樹師. Isabelle" userId="4ea79ff5a3b752b2" providerId="LiveId" clId="{79BBB094-05CF-431D-BD5B-18776BA720A2}" dt="2024-09-10T20:30:00.645" v="7755" actId="1076"/>
          <ac:picMkLst>
            <pc:docMk/>
            <pc:sldMk cId="1834398160" sldId="1293"/>
            <ac:picMk id="12" creationId="{BC90F556-C62A-215F-ECB0-47DD928E1002}"/>
          </ac:picMkLst>
        </pc:picChg>
        <pc:picChg chg="del">
          <ac:chgData name="徐樹師. Isabelle" userId="4ea79ff5a3b752b2" providerId="LiveId" clId="{79BBB094-05CF-431D-BD5B-18776BA720A2}" dt="2024-09-10T20:27:51.692" v="7742" actId="478"/>
          <ac:picMkLst>
            <pc:docMk/>
            <pc:sldMk cId="1834398160" sldId="1293"/>
            <ac:picMk id="14" creationId="{29409425-8AF3-5F60-48D4-6B66C135890F}"/>
          </ac:picMkLst>
        </pc:picChg>
        <pc:picChg chg="add mod">
          <ac:chgData name="徐樹師. Isabelle" userId="4ea79ff5a3b752b2" providerId="LiveId" clId="{79BBB094-05CF-431D-BD5B-18776BA720A2}" dt="2024-09-10T20:30:13.400" v="7757" actId="1076"/>
          <ac:picMkLst>
            <pc:docMk/>
            <pc:sldMk cId="1834398160" sldId="1293"/>
            <ac:picMk id="15" creationId="{8644E958-F2C4-01D8-7DE0-6358ACFE326A}"/>
          </ac:picMkLst>
        </pc:picChg>
        <pc:picChg chg="del">
          <ac:chgData name="徐樹師. Isabelle" userId="4ea79ff5a3b752b2" providerId="LiveId" clId="{79BBB094-05CF-431D-BD5B-18776BA720A2}" dt="2024-09-10T20:28:11.975" v="7746" actId="478"/>
          <ac:picMkLst>
            <pc:docMk/>
            <pc:sldMk cId="1834398160" sldId="1293"/>
            <ac:picMk id="17" creationId="{7BD1E423-8D37-4D69-7B9D-B2601C370194}"/>
          </ac:picMkLst>
        </pc:picChg>
        <pc:picChg chg="del">
          <ac:chgData name="徐樹師. Isabelle" userId="4ea79ff5a3b752b2" providerId="LiveId" clId="{79BBB094-05CF-431D-BD5B-18776BA720A2}" dt="2024-09-10T20:27:49.488" v="7741" actId="478"/>
          <ac:picMkLst>
            <pc:docMk/>
            <pc:sldMk cId="1834398160" sldId="1293"/>
            <ac:picMk id="19" creationId="{92418667-A5F4-9419-3040-0BAB3DC942FE}"/>
          </ac:picMkLst>
        </pc:picChg>
        <pc:picChg chg="del">
          <ac:chgData name="徐樹師. Isabelle" userId="4ea79ff5a3b752b2" providerId="LiveId" clId="{79BBB094-05CF-431D-BD5B-18776BA720A2}" dt="2024-09-10T20:28:23.842" v="7749" actId="478"/>
          <ac:picMkLst>
            <pc:docMk/>
            <pc:sldMk cId="1834398160" sldId="1293"/>
            <ac:picMk id="22" creationId="{10FD78C0-D8E3-EFDA-3D35-B4894D04F90A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7:57.544" v="9953" actId="20577"/>
        <pc:sldMkLst>
          <pc:docMk/>
          <pc:sldMk cId="730503232" sldId="1294"/>
        </pc:sldMkLst>
        <pc:spChg chg="add mod">
          <ac:chgData name="徐樹師. Isabelle" userId="4ea79ff5a3b752b2" providerId="LiveId" clId="{79BBB094-05CF-431D-BD5B-18776BA720A2}" dt="2024-09-10T20:35:55.172" v="7848" actId="1076"/>
          <ac:spMkLst>
            <pc:docMk/>
            <pc:sldMk cId="730503232" sldId="1294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7:57.544" v="9953" actId="20577"/>
          <ac:spMkLst>
            <pc:docMk/>
            <pc:sldMk cId="730503232" sldId="1294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0:33:51.235" v="7834" actId="20577"/>
          <ac:spMkLst>
            <pc:docMk/>
            <pc:sldMk cId="730503232" sldId="1294"/>
            <ac:spMk id="21" creationId="{021357E3-35E9-6DD3-E856-47D72D364F2F}"/>
          </ac:spMkLst>
        </pc:spChg>
        <pc:spChg chg="mod">
          <ac:chgData name="徐樹師. Isabelle" userId="4ea79ff5a3b752b2" providerId="LiveId" clId="{79BBB094-05CF-431D-BD5B-18776BA720A2}" dt="2024-09-10T20:31:30.208" v="7767" actId="20577"/>
          <ac:spMkLst>
            <pc:docMk/>
            <pc:sldMk cId="730503232" sldId="1294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0T20:32:05.214" v="7809" actId="478"/>
          <ac:picMkLst>
            <pc:docMk/>
            <pc:sldMk cId="730503232" sldId="1294"/>
            <ac:picMk id="2" creationId="{87C07255-8821-8C18-27AA-74B11185137D}"/>
          </ac:picMkLst>
        </pc:picChg>
        <pc:picChg chg="add mod">
          <ac:chgData name="徐樹師. Isabelle" userId="4ea79ff5a3b752b2" providerId="LiveId" clId="{79BBB094-05CF-431D-BD5B-18776BA720A2}" dt="2024-09-10T20:32:17.088" v="7812" actId="1076"/>
          <ac:picMkLst>
            <pc:docMk/>
            <pc:sldMk cId="730503232" sldId="1294"/>
            <ac:picMk id="3" creationId="{059898DB-F0DC-6F14-DC75-7C6D1FB0C68D}"/>
          </ac:picMkLst>
        </pc:picChg>
        <pc:picChg chg="del">
          <ac:chgData name="徐樹師. Isabelle" userId="4ea79ff5a3b752b2" providerId="LiveId" clId="{79BBB094-05CF-431D-BD5B-18776BA720A2}" dt="2024-09-10T20:32:55.613" v="7813" actId="478"/>
          <ac:picMkLst>
            <pc:docMk/>
            <pc:sldMk cId="730503232" sldId="1294"/>
            <ac:picMk id="6" creationId="{24A4677E-C457-2A00-870B-C2384B886AEB}"/>
          </ac:picMkLst>
        </pc:picChg>
        <pc:picChg chg="add mod">
          <ac:chgData name="徐樹師. Isabelle" userId="4ea79ff5a3b752b2" providerId="LiveId" clId="{79BBB094-05CF-431D-BD5B-18776BA720A2}" dt="2024-09-10T20:35:14.350" v="7844" actId="14100"/>
          <ac:picMkLst>
            <pc:docMk/>
            <pc:sldMk cId="730503232" sldId="1294"/>
            <ac:picMk id="8" creationId="{8C72BAA9-DF2F-3D48-5489-D0901F69DFB7}"/>
          </ac:picMkLst>
        </pc:picChg>
        <pc:picChg chg="add mod">
          <ac:chgData name="徐樹師. Isabelle" userId="4ea79ff5a3b752b2" providerId="LiveId" clId="{79BBB094-05CF-431D-BD5B-18776BA720A2}" dt="2024-09-10T20:34:08.715" v="7837" actId="1076"/>
          <ac:picMkLst>
            <pc:docMk/>
            <pc:sldMk cId="730503232" sldId="1294"/>
            <ac:picMk id="10" creationId="{5A68DD5B-43A7-B4B6-95C3-CE071568B333}"/>
          </ac:picMkLst>
        </pc:picChg>
        <pc:picChg chg="del">
          <ac:chgData name="徐樹師. Isabelle" userId="4ea79ff5a3b752b2" providerId="LiveId" clId="{79BBB094-05CF-431D-BD5B-18776BA720A2}" dt="2024-09-10T20:33:24.827" v="7818" actId="478"/>
          <ac:picMkLst>
            <pc:docMk/>
            <pc:sldMk cId="730503232" sldId="1294"/>
            <ac:picMk id="12" creationId="{BC90F556-C62A-215F-ECB0-47DD928E1002}"/>
          </ac:picMkLst>
        </pc:picChg>
        <pc:picChg chg="add mod">
          <ac:chgData name="徐樹師. Isabelle" userId="4ea79ff5a3b752b2" providerId="LiveId" clId="{79BBB094-05CF-431D-BD5B-18776BA720A2}" dt="2024-09-10T20:35:11.072" v="7843" actId="14100"/>
          <ac:picMkLst>
            <pc:docMk/>
            <pc:sldMk cId="730503232" sldId="1294"/>
            <ac:picMk id="16" creationId="{6B991F2D-B0CA-A282-534D-23DE30409FCC}"/>
          </ac:picMkLst>
        </pc:picChg>
        <pc:picChg chg="add mod">
          <ac:chgData name="徐樹師. Isabelle" userId="4ea79ff5a3b752b2" providerId="LiveId" clId="{79BBB094-05CF-431D-BD5B-18776BA720A2}" dt="2024-09-10T20:35:37.100" v="7847" actId="1076"/>
          <ac:picMkLst>
            <pc:docMk/>
            <pc:sldMk cId="730503232" sldId="1294"/>
            <ac:picMk id="18" creationId="{5D6003CA-CECF-F237-D905-95B5AC47F619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00.207" v="9954" actId="20577"/>
        <pc:sldMkLst>
          <pc:docMk/>
          <pc:sldMk cId="2938185125" sldId="1295"/>
        </pc:sldMkLst>
        <pc:spChg chg="mod">
          <ac:chgData name="徐樹師. Isabelle" userId="4ea79ff5a3b752b2" providerId="LiveId" clId="{79BBB094-05CF-431D-BD5B-18776BA720A2}" dt="2024-09-10T20:42:19.339" v="7925" actId="1076"/>
          <ac:spMkLst>
            <pc:docMk/>
            <pc:sldMk cId="2938185125" sldId="1295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00.207" v="9954" actId="20577"/>
          <ac:spMkLst>
            <pc:docMk/>
            <pc:sldMk cId="2938185125" sldId="1295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0:43:03.334" v="7940" actId="1076"/>
          <ac:spMkLst>
            <pc:docMk/>
            <pc:sldMk cId="2938185125" sldId="1295"/>
            <ac:spMk id="21" creationId="{021357E3-35E9-6DD3-E856-47D72D364F2F}"/>
          </ac:spMkLst>
        </pc:spChg>
        <pc:spChg chg="mod">
          <ac:chgData name="徐樹師. Isabelle" userId="4ea79ff5a3b752b2" providerId="LiveId" clId="{79BBB094-05CF-431D-BD5B-18776BA720A2}" dt="2024-09-10T20:37:49.309" v="7867" actId="20577"/>
          <ac:spMkLst>
            <pc:docMk/>
            <pc:sldMk cId="2938185125" sldId="1295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0T20:39:41.329" v="7883" actId="478"/>
          <ac:picMkLst>
            <pc:docMk/>
            <pc:sldMk cId="2938185125" sldId="1295"/>
            <ac:picMk id="3" creationId="{059898DB-F0DC-6F14-DC75-7C6D1FB0C68D}"/>
          </ac:picMkLst>
        </pc:picChg>
        <pc:picChg chg="add mod">
          <ac:chgData name="徐樹師. Isabelle" userId="4ea79ff5a3b752b2" providerId="LiveId" clId="{79BBB094-05CF-431D-BD5B-18776BA720A2}" dt="2024-09-10T20:40:00.590" v="7889" actId="1076"/>
          <ac:picMkLst>
            <pc:docMk/>
            <pc:sldMk cId="2938185125" sldId="1295"/>
            <ac:picMk id="5" creationId="{AD532E42-DBD1-53F6-3D83-28B910ADAB6D}"/>
          </ac:picMkLst>
        </pc:picChg>
        <pc:picChg chg="add mod">
          <ac:chgData name="徐樹師. Isabelle" userId="4ea79ff5a3b752b2" providerId="LiveId" clId="{79BBB094-05CF-431D-BD5B-18776BA720A2}" dt="2024-09-10T20:42:20.426" v="7926" actId="1076"/>
          <ac:picMkLst>
            <pc:docMk/>
            <pc:sldMk cId="2938185125" sldId="1295"/>
            <ac:picMk id="6" creationId="{F328415A-3320-ABDA-0B78-AB692AB032C6}"/>
          </ac:picMkLst>
        </pc:picChg>
        <pc:picChg chg="del">
          <ac:chgData name="徐樹師. Isabelle" userId="4ea79ff5a3b752b2" providerId="LiveId" clId="{79BBB094-05CF-431D-BD5B-18776BA720A2}" dt="2024-09-10T20:39:37.753" v="7880" actId="478"/>
          <ac:picMkLst>
            <pc:docMk/>
            <pc:sldMk cId="2938185125" sldId="1295"/>
            <ac:picMk id="8" creationId="{8C72BAA9-DF2F-3D48-5489-D0901F69DFB7}"/>
          </ac:picMkLst>
        </pc:picChg>
        <pc:picChg chg="del">
          <ac:chgData name="徐樹師. Isabelle" userId="4ea79ff5a3b752b2" providerId="LiveId" clId="{79BBB094-05CF-431D-BD5B-18776BA720A2}" dt="2024-09-10T20:41:34.789" v="7900" actId="478"/>
          <ac:picMkLst>
            <pc:docMk/>
            <pc:sldMk cId="2938185125" sldId="1295"/>
            <ac:picMk id="10" creationId="{5A68DD5B-43A7-B4B6-95C3-CE071568B333}"/>
          </ac:picMkLst>
        </pc:picChg>
        <pc:picChg chg="add mod">
          <ac:chgData name="徐樹師. Isabelle" userId="4ea79ff5a3b752b2" providerId="LiveId" clId="{79BBB094-05CF-431D-BD5B-18776BA720A2}" dt="2024-09-10T20:40:42.862" v="7895" actId="1076"/>
          <ac:picMkLst>
            <pc:docMk/>
            <pc:sldMk cId="2938185125" sldId="1295"/>
            <ac:picMk id="14" creationId="{73307BB4-ED9B-DCC6-2F05-9648DC2F1A79}"/>
          </ac:picMkLst>
        </pc:picChg>
        <pc:picChg chg="del">
          <ac:chgData name="徐樹師. Isabelle" userId="4ea79ff5a3b752b2" providerId="LiveId" clId="{79BBB094-05CF-431D-BD5B-18776BA720A2}" dt="2024-09-10T20:40:44.519" v="7896" actId="478"/>
          <ac:picMkLst>
            <pc:docMk/>
            <pc:sldMk cId="2938185125" sldId="1295"/>
            <ac:picMk id="16" creationId="{6B991F2D-B0CA-A282-534D-23DE30409FCC}"/>
          </ac:picMkLst>
        </pc:picChg>
        <pc:picChg chg="del">
          <ac:chgData name="徐樹師. Isabelle" userId="4ea79ff5a3b752b2" providerId="LiveId" clId="{79BBB094-05CF-431D-BD5B-18776BA720A2}" dt="2024-09-10T20:40:34.794" v="7892" actId="478"/>
          <ac:picMkLst>
            <pc:docMk/>
            <pc:sldMk cId="2938185125" sldId="1295"/>
            <ac:picMk id="18" creationId="{5D6003CA-CECF-F237-D905-95B5AC47F619}"/>
          </ac:picMkLst>
        </pc:picChg>
        <pc:picChg chg="add mod">
          <ac:chgData name="徐樹師. Isabelle" userId="4ea79ff5a3b752b2" providerId="LiveId" clId="{79BBB094-05CF-431D-BD5B-18776BA720A2}" dt="2024-09-10T20:41:33.367" v="7899" actId="1076"/>
          <ac:picMkLst>
            <pc:docMk/>
            <pc:sldMk cId="2938185125" sldId="1295"/>
            <ac:picMk id="19" creationId="{250EE989-A3F7-6507-B724-BB9D0FB7E2A2}"/>
          </ac:picMkLst>
        </pc:picChg>
        <pc:picChg chg="add mod">
          <ac:chgData name="徐樹師. Isabelle" userId="4ea79ff5a3b752b2" providerId="LiveId" clId="{79BBB094-05CF-431D-BD5B-18776BA720A2}" dt="2024-09-10T20:41:48.062" v="7903" actId="1076"/>
          <ac:picMkLst>
            <pc:docMk/>
            <pc:sldMk cId="2938185125" sldId="1295"/>
            <ac:picMk id="20" creationId="{C6C37A3A-E4B2-E1B9-41EB-87C369BBAE00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02.972" v="9955" actId="20577"/>
        <pc:sldMkLst>
          <pc:docMk/>
          <pc:sldMk cId="2799253286" sldId="1296"/>
        </pc:sldMkLst>
        <pc:spChg chg="mod">
          <ac:chgData name="徐樹師. Isabelle" userId="4ea79ff5a3b752b2" providerId="LiveId" clId="{79BBB094-05CF-431D-BD5B-18776BA720A2}" dt="2024-09-10T20:52:48.555" v="8079" actId="1076"/>
          <ac:spMkLst>
            <pc:docMk/>
            <pc:sldMk cId="2799253286" sldId="1296"/>
            <ac:spMk id="9" creationId="{AA0A7714-17B9-FB22-1560-3D192CFE09F1}"/>
          </ac:spMkLst>
        </pc:spChg>
        <pc:spChg chg="add mod">
          <ac:chgData name="徐樹師. Isabelle" userId="4ea79ff5a3b752b2" providerId="LiveId" clId="{79BBB094-05CF-431D-BD5B-18776BA720A2}" dt="2024-09-10T20:54:34.652" v="8091" actId="1076"/>
          <ac:spMkLst>
            <pc:docMk/>
            <pc:sldMk cId="2799253286" sldId="1296"/>
            <ac:spMk id="10" creationId="{9972EE19-8D19-C457-A4FC-18413693597D}"/>
          </ac:spMkLst>
        </pc:spChg>
        <pc:spChg chg="mod">
          <ac:chgData name="徐樹師. Isabelle" userId="4ea79ff5a3b752b2" providerId="LiveId" clId="{79BBB094-05CF-431D-BD5B-18776BA720A2}" dt="2024-09-11T13:18:02.972" v="9955" actId="20577"/>
          <ac:spMkLst>
            <pc:docMk/>
            <pc:sldMk cId="2799253286" sldId="1296"/>
            <ac:spMk id="13" creationId="{DD08C478-CCCE-455F-BED0-EF262E19FC6D}"/>
          </ac:spMkLst>
        </pc:spChg>
        <pc:spChg chg="add del">
          <ac:chgData name="徐樹師. Isabelle" userId="4ea79ff5a3b752b2" providerId="LiveId" clId="{79BBB094-05CF-431D-BD5B-18776BA720A2}" dt="2024-09-10T20:48:16.166" v="8023" actId="22"/>
          <ac:spMkLst>
            <pc:docMk/>
            <pc:sldMk cId="2799253286" sldId="1296"/>
            <ac:spMk id="16" creationId="{BB0E865F-DB44-1BF3-3697-571674640B03}"/>
          </ac:spMkLst>
        </pc:spChg>
        <pc:spChg chg="add mod">
          <ac:chgData name="徐樹師. Isabelle" userId="4ea79ff5a3b752b2" providerId="LiveId" clId="{79BBB094-05CF-431D-BD5B-18776BA720A2}" dt="2024-09-10T20:53:40.209" v="8082" actId="1076"/>
          <ac:spMkLst>
            <pc:docMk/>
            <pc:sldMk cId="2799253286" sldId="1296"/>
            <ac:spMk id="17" creationId="{058E961C-6597-578B-CF05-543A2A809261}"/>
          </ac:spMkLst>
        </pc:spChg>
        <pc:spChg chg="mod">
          <ac:chgData name="徐樹師. Isabelle" userId="4ea79ff5a3b752b2" providerId="LiveId" clId="{79BBB094-05CF-431D-BD5B-18776BA720A2}" dt="2024-09-10T20:52:42.197" v="8077" actId="1076"/>
          <ac:spMkLst>
            <pc:docMk/>
            <pc:sldMk cId="2799253286" sldId="1296"/>
            <ac:spMk id="21" creationId="{021357E3-35E9-6DD3-E856-47D72D364F2F}"/>
          </ac:spMkLst>
        </pc:spChg>
        <pc:spChg chg="mod">
          <ac:chgData name="徐樹師. Isabelle" userId="4ea79ff5a3b752b2" providerId="LiveId" clId="{79BBB094-05CF-431D-BD5B-18776BA720A2}" dt="2024-09-10T20:43:30.020" v="7947" actId="20577"/>
          <ac:spMkLst>
            <pc:docMk/>
            <pc:sldMk cId="2799253286" sldId="1296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0T20:52:51.563" v="8080" actId="1076"/>
          <ac:picMkLst>
            <pc:docMk/>
            <pc:sldMk cId="2799253286" sldId="1296"/>
            <ac:picMk id="2" creationId="{7DCFFF8A-7D1A-8F75-1F21-AF1A339D5A14}"/>
          </ac:picMkLst>
        </pc:picChg>
        <pc:picChg chg="add mod">
          <ac:chgData name="徐樹師. Isabelle" userId="4ea79ff5a3b752b2" providerId="LiveId" clId="{79BBB094-05CF-431D-BD5B-18776BA720A2}" dt="2024-09-10T20:52:44.284" v="8078" actId="1076"/>
          <ac:picMkLst>
            <pc:docMk/>
            <pc:sldMk cId="2799253286" sldId="1296"/>
            <ac:picMk id="3" creationId="{DCAF5C56-9D44-E03A-0ABC-110F50701F5F}"/>
          </ac:picMkLst>
        </pc:picChg>
        <pc:picChg chg="del">
          <ac:chgData name="徐樹師. Isabelle" userId="4ea79ff5a3b752b2" providerId="LiveId" clId="{79BBB094-05CF-431D-BD5B-18776BA720A2}" dt="2024-09-10T20:44:30.467" v="7969" actId="478"/>
          <ac:picMkLst>
            <pc:docMk/>
            <pc:sldMk cId="2799253286" sldId="1296"/>
            <ac:picMk id="5" creationId="{AD532E42-DBD1-53F6-3D83-28B910ADAB6D}"/>
          </ac:picMkLst>
        </pc:picChg>
        <pc:picChg chg="del">
          <ac:chgData name="徐樹師. Isabelle" userId="4ea79ff5a3b752b2" providerId="LiveId" clId="{79BBB094-05CF-431D-BD5B-18776BA720A2}" dt="2024-09-10T20:43:53.396" v="7948" actId="478"/>
          <ac:picMkLst>
            <pc:docMk/>
            <pc:sldMk cId="2799253286" sldId="1296"/>
            <ac:picMk id="6" creationId="{F328415A-3320-ABDA-0B78-AB692AB032C6}"/>
          </ac:picMkLst>
        </pc:picChg>
        <pc:picChg chg="add mod">
          <ac:chgData name="徐樹師. Isabelle" userId="4ea79ff5a3b752b2" providerId="LiveId" clId="{79BBB094-05CF-431D-BD5B-18776BA720A2}" dt="2024-09-10T20:52:37.434" v="8076" actId="1076"/>
          <ac:picMkLst>
            <pc:docMk/>
            <pc:sldMk cId="2799253286" sldId="1296"/>
            <ac:picMk id="8" creationId="{D547B81C-803F-54D4-E7ED-FC1BF749DB8B}"/>
          </ac:picMkLst>
        </pc:picChg>
        <pc:picChg chg="del">
          <ac:chgData name="徐樹師. Isabelle" userId="4ea79ff5a3b752b2" providerId="LiveId" clId="{79BBB094-05CF-431D-BD5B-18776BA720A2}" dt="2024-09-10T20:47:30.021" v="7995" actId="478"/>
          <ac:picMkLst>
            <pc:docMk/>
            <pc:sldMk cId="2799253286" sldId="1296"/>
            <ac:picMk id="14" creationId="{73307BB4-ED9B-DCC6-2F05-9648DC2F1A79}"/>
          </ac:picMkLst>
        </pc:picChg>
        <pc:picChg chg="del">
          <ac:chgData name="徐樹師. Isabelle" userId="4ea79ff5a3b752b2" providerId="LiveId" clId="{79BBB094-05CF-431D-BD5B-18776BA720A2}" dt="2024-09-10T20:46:57.075" v="7994" actId="478"/>
          <ac:picMkLst>
            <pc:docMk/>
            <pc:sldMk cId="2799253286" sldId="1296"/>
            <ac:picMk id="19" creationId="{250EE989-A3F7-6507-B724-BB9D0FB7E2A2}"/>
          </ac:picMkLst>
        </pc:picChg>
        <pc:picChg chg="del">
          <ac:chgData name="徐樹師. Isabelle" userId="4ea79ff5a3b752b2" providerId="LiveId" clId="{79BBB094-05CF-431D-BD5B-18776BA720A2}" dt="2024-09-10T20:46:14.905" v="7971" actId="478"/>
          <ac:picMkLst>
            <pc:docMk/>
            <pc:sldMk cId="2799253286" sldId="1296"/>
            <ac:picMk id="20" creationId="{C6C37A3A-E4B2-E1B9-41EB-87C369BBAE00}"/>
          </ac:picMkLst>
        </pc:picChg>
        <pc:picChg chg="add del mod">
          <ac:chgData name="徐樹師. Isabelle" userId="4ea79ff5a3b752b2" providerId="LiveId" clId="{79BBB094-05CF-431D-BD5B-18776BA720A2}" dt="2024-09-10T20:52:29.959" v="8074" actId="22"/>
          <ac:picMkLst>
            <pc:docMk/>
            <pc:sldMk cId="2799253286" sldId="1296"/>
            <ac:picMk id="22" creationId="{35460E40-9E45-A27F-F7A9-90F5B71F9E6B}"/>
          </ac:picMkLst>
        </pc:picChg>
        <pc:picChg chg="add mod">
          <ac:chgData name="徐樹師. Isabelle" userId="4ea79ff5a3b752b2" providerId="LiveId" clId="{79BBB094-05CF-431D-BD5B-18776BA720A2}" dt="2024-09-10T20:54:06.094" v="8085" actId="1076"/>
          <ac:picMkLst>
            <pc:docMk/>
            <pc:sldMk cId="2799253286" sldId="1296"/>
            <ac:picMk id="24" creationId="{C7590C7E-510F-7BDA-F777-D7F01E4C20F5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05.688" v="9956" actId="20577"/>
        <pc:sldMkLst>
          <pc:docMk/>
          <pc:sldMk cId="358175373" sldId="1297"/>
        </pc:sldMkLst>
        <pc:spChg chg="mod">
          <ac:chgData name="徐樹師. Isabelle" userId="4ea79ff5a3b752b2" providerId="LiveId" clId="{79BBB094-05CF-431D-BD5B-18776BA720A2}" dt="2024-09-10T20:59:40.176" v="8170" actId="1076"/>
          <ac:spMkLst>
            <pc:docMk/>
            <pc:sldMk cId="358175373" sldId="1297"/>
            <ac:spMk id="9" creationId="{AA0A7714-17B9-FB22-1560-3D192CFE09F1}"/>
          </ac:spMkLst>
        </pc:spChg>
        <pc:spChg chg="del">
          <ac:chgData name="徐樹師. Isabelle" userId="4ea79ff5a3b752b2" providerId="LiveId" clId="{79BBB094-05CF-431D-BD5B-18776BA720A2}" dt="2024-09-10T20:58:19.161" v="8152" actId="478"/>
          <ac:spMkLst>
            <pc:docMk/>
            <pc:sldMk cId="358175373" sldId="1297"/>
            <ac:spMk id="10" creationId="{9972EE19-8D19-C457-A4FC-18413693597D}"/>
          </ac:spMkLst>
        </pc:spChg>
        <pc:spChg chg="mod">
          <ac:chgData name="徐樹師. Isabelle" userId="4ea79ff5a3b752b2" providerId="LiveId" clId="{79BBB094-05CF-431D-BD5B-18776BA720A2}" dt="2024-09-11T13:18:05.688" v="9956" actId="20577"/>
          <ac:spMkLst>
            <pc:docMk/>
            <pc:sldMk cId="358175373" sldId="1297"/>
            <ac:spMk id="13" creationId="{DD08C478-CCCE-455F-BED0-EF262E19FC6D}"/>
          </ac:spMkLst>
        </pc:spChg>
        <pc:spChg chg="del">
          <ac:chgData name="徐樹師. Isabelle" userId="4ea79ff5a3b752b2" providerId="LiveId" clId="{79BBB094-05CF-431D-BD5B-18776BA720A2}" dt="2024-09-10T20:59:06.619" v="8158" actId="478"/>
          <ac:spMkLst>
            <pc:docMk/>
            <pc:sldMk cId="358175373" sldId="1297"/>
            <ac:spMk id="17" creationId="{058E961C-6597-578B-CF05-543A2A809261}"/>
          </ac:spMkLst>
        </pc:spChg>
        <pc:spChg chg="mod">
          <ac:chgData name="徐樹師. Isabelle" userId="4ea79ff5a3b752b2" providerId="LiveId" clId="{79BBB094-05CF-431D-BD5B-18776BA720A2}" dt="2024-09-10T21:00:00.527" v="8175" actId="1076"/>
          <ac:spMkLst>
            <pc:docMk/>
            <pc:sldMk cId="358175373" sldId="1297"/>
            <ac:spMk id="21" creationId="{021357E3-35E9-6DD3-E856-47D72D364F2F}"/>
          </ac:spMkLst>
        </pc:spChg>
        <pc:spChg chg="mod">
          <ac:chgData name="徐樹師. Isabelle" userId="4ea79ff5a3b752b2" providerId="LiveId" clId="{79BBB094-05CF-431D-BD5B-18776BA720A2}" dt="2024-09-10T20:56:21.613" v="8110" actId="20577"/>
          <ac:spMkLst>
            <pc:docMk/>
            <pc:sldMk cId="358175373" sldId="1297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0T20:57:30.115" v="8136" actId="478"/>
          <ac:picMkLst>
            <pc:docMk/>
            <pc:sldMk cId="358175373" sldId="1297"/>
            <ac:picMk id="2" creationId="{7DCFFF8A-7D1A-8F75-1F21-AF1A339D5A14}"/>
          </ac:picMkLst>
        </pc:picChg>
        <pc:picChg chg="del">
          <ac:chgData name="徐樹師. Isabelle" userId="4ea79ff5a3b752b2" providerId="LiveId" clId="{79BBB094-05CF-431D-BD5B-18776BA720A2}" dt="2024-09-10T20:58:01.063" v="8147" actId="478"/>
          <ac:picMkLst>
            <pc:docMk/>
            <pc:sldMk cId="358175373" sldId="1297"/>
            <ac:picMk id="3" creationId="{DCAF5C56-9D44-E03A-0ABC-110F50701F5F}"/>
          </ac:picMkLst>
        </pc:picChg>
        <pc:picChg chg="add mod">
          <ac:chgData name="徐樹師. Isabelle" userId="4ea79ff5a3b752b2" providerId="LiveId" clId="{79BBB094-05CF-431D-BD5B-18776BA720A2}" dt="2024-09-10T20:59:37.140" v="8169" actId="1076"/>
          <ac:picMkLst>
            <pc:docMk/>
            <pc:sldMk cId="358175373" sldId="1297"/>
            <ac:picMk id="5" creationId="{08B587E1-4849-F089-B6BB-D537C8D0DE04}"/>
          </ac:picMkLst>
        </pc:picChg>
        <pc:picChg chg="add mod">
          <ac:chgData name="徐樹師. Isabelle" userId="4ea79ff5a3b752b2" providerId="LiveId" clId="{79BBB094-05CF-431D-BD5B-18776BA720A2}" dt="2024-09-10T20:59:54.280" v="8174" actId="1076"/>
          <ac:picMkLst>
            <pc:docMk/>
            <pc:sldMk cId="358175373" sldId="1297"/>
            <ac:picMk id="6" creationId="{80AA03C5-B805-88E4-D105-06EEEC1334A2}"/>
          </ac:picMkLst>
        </pc:picChg>
        <pc:picChg chg="del">
          <ac:chgData name="徐樹師. Isabelle" userId="4ea79ff5a3b752b2" providerId="LiveId" clId="{79BBB094-05CF-431D-BD5B-18776BA720A2}" dt="2024-09-10T20:58:20.321" v="8153" actId="478"/>
          <ac:picMkLst>
            <pc:docMk/>
            <pc:sldMk cId="358175373" sldId="1297"/>
            <ac:picMk id="8" creationId="{D547B81C-803F-54D4-E7ED-FC1BF749DB8B}"/>
          </ac:picMkLst>
        </pc:picChg>
        <pc:picChg chg="add mod">
          <ac:chgData name="徐樹師. Isabelle" userId="4ea79ff5a3b752b2" providerId="LiveId" clId="{79BBB094-05CF-431D-BD5B-18776BA720A2}" dt="2024-09-10T20:59:34.844" v="8168" actId="1076"/>
          <ac:picMkLst>
            <pc:docMk/>
            <pc:sldMk cId="358175373" sldId="1297"/>
            <ac:picMk id="14" creationId="{92D98A88-E872-78AF-A92F-B27AD4E07CF6}"/>
          </ac:picMkLst>
        </pc:picChg>
        <pc:picChg chg="add mod">
          <ac:chgData name="徐樹師. Isabelle" userId="4ea79ff5a3b752b2" providerId="LiveId" clId="{79BBB094-05CF-431D-BD5B-18776BA720A2}" dt="2024-09-10T20:59:48.628" v="8172" actId="1076"/>
          <ac:picMkLst>
            <pc:docMk/>
            <pc:sldMk cId="358175373" sldId="1297"/>
            <ac:picMk id="18" creationId="{4E7C738A-B910-9CC7-F1E3-2658C7BE1BDA}"/>
          </ac:picMkLst>
        </pc:picChg>
        <pc:picChg chg="del">
          <ac:chgData name="徐樹師. Isabelle" userId="4ea79ff5a3b752b2" providerId="LiveId" clId="{79BBB094-05CF-431D-BD5B-18776BA720A2}" dt="2024-09-10T20:59:03.486" v="8157" actId="478"/>
          <ac:picMkLst>
            <pc:docMk/>
            <pc:sldMk cId="358175373" sldId="1297"/>
            <ac:picMk id="24" creationId="{C7590C7E-510F-7BDA-F777-D7F01E4C20F5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6:36:36.992" v="9977" actId="1076"/>
        <pc:sldMkLst>
          <pc:docMk/>
          <pc:sldMk cId="1785568925" sldId="1298"/>
        </pc:sldMkLst>
        <pc:spChg chg="add mod">
          <ac:chgData name="徐樹師. Isabelle" userId="4ea79ff5a3b752b2" providerId="LiveId" clId="{79BBB094-05CF-431D-BD5B-18776BA720A2}" dt="2024-09-10T21:11:20.828" v="8295" actId="1076"/>
          <ac:spMkLst>
            <pc:docMk/>
            <pc:sldMk cId="1785568925" sldId="1298"/>
            <ac:spMk id="3" creationId="{E5AC888D-7C34-3B3B-0B3B-E7740CEC7956}"/>
          </ac:spMkLst>
        </pc:spChg>
        <pc:spChg chg="mod">
          <ac:chgData name="徐樹師. Isabelle" userId="4ea79ff5a3b752b2" providerId="LiveId" clId="{79BBB094-05CF-431D-BD5B-18776BA720A2}" dt="2024-09-10T21:09:20.609" v="8282" actId="1076"/>
          <ac:spMkLst>
            <pc:docMk/>
            <pc:sldMk cId="1785568925" sldId="1298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09.677" v="9957" actId="20577"/>
          <ac:spMkLst>
            <pc:docMk/>
            <pc:sldMk cId="1785568925" sldId="1298"/>
            <ac:spMk id="13" creationId="{DD08C478-CCCE-455F-BED0-EF262E19FC6D}"/>
          </ac:spMkLst>
        </pc:spChg>
        <pc:spChg chg="del">
          <ac:chgData name="徐樹師. Isabelle" userId="4ea79ff5a3b752b2" providerId="LiveId" clId="{79BBB094-05CF-431D-BD5B-18776BA720A2}" dt="2024-09-10T21:02:54.463" v="8218" actId="478"/>
          <ac:spMkLst>
            <pc:docMk/>
            <pc:sldMk cId="1785568925" sldId="1298"/>
            <ac:spMk id="21" creationId="{021357E3-35E9-6DD3-E856-47D72D364F2F}"/>
          </ac:spMkLst>
        </pc:spChg>
        <pc:spChg chg="mod">
          <ac:chgData name="徐樹師. Isabelle" userId="4ea79ff5a3b752b2" providerId="LiveId" clId="{79BBB094-05CF-431D-BD5B-18776BA720A2}" dt="2024-09-10T21:01:44.239" v="8189" actId="20577"/>
          <ac:spMkLst>
            <pc:docMk/>
            <pc:sldMk cId="1785568925" sldId="1298"/>
            <ac:spMk id="25" creationId="{B8F59F8B-2BAD-8E96-4CE0-820FA7285585}"/>
          </ac:spMkLst>
        </pc:spChg>
        <pc:grpChg chg="mod">
          <ac:chgData name="徐樹師. Isabelle" userId="4ea79ff5a3b752b2" providerId="LiveId" clId="{79BBB094-05CF-431D-BD5B-18776BA720A2}" dt="2024-09-10T21:09:31.214" v="8286" actId="1076"/>
          <ac:grpSpMkLst>
            <pc:docMk/>
            <pc:sldMk cId="1785568925" sldId="1298"/>
            <ac:grpSpMk id="7" creationId="{EC508C4F-EB12-4B04-B838-D9740F67BB1C}"/>
          </ac:grpSpMkLst>
        </pc:grpChg>
        <pc:picChg chg="add mod">
          <ac:chgData name="徐樹師. Isabelle" userId="4ea79ff5a3b752b2" providerId="LiveId" clId="{79BBB094-05CF-431D-BD5B-18776BA720A2}" dt="2024-09-10T21:11:30.309" v="8299" actId="1076"/>
          <ac:picMkLst>
            <pc:docMk/>
            <pc:sldMk cId="1785568925" sldId="1298"/>
            <ac:picMk id="2" creationId="{621C4E8F-D076-444D-D616-A692C807405C}"/>
          </ac:picMkLst>
        </pc:picChg>
        <pc:picChg chg="mod">
          <ac:chgData name="徐樹師. Isabelle" userId="4ea79ff5a3b752b2" providerId="LiveId" clId="{79BBB094-05CF-431D-BD5B-18776BA720A2}" dt="2024-09-10T21:14:09.155" v="8310" actId="14100"/>
          <ac:picMkLst>
            <pc:docMk/>
            <pc:sldMk cId="1785568925" sldId="1298"/>
            <ac:picMk id="4" creationId="{589B71F1-6374-9C23-7FA6-D5F19F599093}"/>
          </ac:picMkLst>
        </pc:picChg>
        <pc:picChg chg="del">
          <ac:chgData name="徐樹師. Isabelle" userId="4ea79ff5a3b752b2" providerId="LiveId" clId="{79BBB094-05CF-431D-BD5B-18776BA720A2}" dt="2024-09-10T21:02:33.379" v="8213" actId="478"/>
          <ac:picMkLst>
            <pc:docMk/>
            <pc:sldMk cId="1785568925" sldId="1298"/>
            <ac:picMk id="5" creationId="{08B587E1-4849-F089-B6BB-D537C8D0DE04}"/>
          </ac:picMkLst>
        </pc:picChg>
        <pc:picChg chg="del">
          <ac:chgData name="徐樹師. Isabelle" userId="4ea79ff5a3b752b2" providerId="LiveId" clId="{79BBB094-05CF-431D-BD5B-18776BA720A2}" dt="2024-09-10T21:03:37.561" v="8244" actId="478"/>
          <ac:picMkLst>
            <pc:docMk/>
            <pc:sldMk cId="1785568925" sldId="1298"/>
            <ac:picMk id="6" creationId="{80AA03C5-B805-88E4-D105-06EEEC1334A2}"/>
          </ac:picMkLst>
        </pc:picChg>
        <pc:picChg chg="add mod">
          <ac:chgData name="徐樹師. Isabelle" userId="4ea79ff5a3b752b2" providerId="LiveId" clId="{79BBB094-05CF-431D-BD5B-18776BA720A2}" dt="2024-09-10T21:11:37.857" v="8300" actId="1076"/>
          <ac:picMkLst>
            <pc:docMk/>
            <pc:sldMk cId="1785568925" sldId="1298"/>
            <ac:picMk id="8" creationId="{F1FD22D4-9A71-10A3-5C88-4CDFB5F83521}"/>
          </ac:picMkLst>
        </pc:picChg>
        <pc:picChg chg="add mod">
          <ac:chgData name="徐樹師. Isabelle" userId="4ea79ff5a3b752b2" providerId="LiveId" clId="{79BBB094-05CF-431D-BD5B-18776BA720A2}" dt="2024-09-10T21:05:25.087" v="8267" actId="1076"/>
          <ac:picMkLst>
            <pc:docMk/>
            <pc:sldMk cId="1785568925" sldId="1298"/>
            <ac:picMk id="12" creationId="{42F2B570-F37E-3F32-CAE3-AE2158B6D2DF}"/>
          </ac:picMkLst>
        </pc:picChg>
        <pc:picChg chg="del">
          <ac:chgData name="徐樹師. Isabelle" userId="4ea79ff5a3b752b2" providerId="LiveId" clId="{79BBB094-05CF-431D-BD5B-18776BA720A2}" dt="2024-09-10T21:02:47.161" v="8217" actId="478"/>
          <ac:picMkLst>
            <pc:docMk/>
            <pc:sldMk cId="1785568925" sldId="1298"/>
            <ac:picMk id="14" creationId="{92D98A88-E872-78AF-A92F-B27AD4E07CF6}"/>
          </ac:picMkLst>
        </pc:picChg>
        <pc:picChg chg="mod">
          <ac:chgData name="徐樹師. Isabelle" userId="4ea79ff5a3b752b2" providerId="LiveId" clId="{79BBB094-05CF-431D-BD5B-18776BA720A2}" dt="2024-09-11T16:36:36.992" v="9977" actId="1076"/>
          <ac:picMkLst>
            <pc:docMk/>
            <pc:sldMk cId="1785568925" sldId="1298"/>
            <ac:picMk id="15" creationId="{8644E958-F2C4-01D8-7DE0-6358ACFE326A}"/>
          </ac:picMkLst>
        </pc:picChg>
        <pc:picChg chg="add mod">
          <ac:chgData name="徐樹師. Isabelle" userId="4ea79ff5a3b752b2" providerId="LiveId" clId="{79BBB094-05CF-431D-BD5B-18776BA720A2}" dt="2024-09-10T21:05:38.250" v="8270" actId="1076"/>
          <ac:picMkLst>
            <pc:docMk/>
            <pc:sldMk cId="1785568925" sldId="1298"/>
            <ac:picMk id="17" creationId="{40E7CF8A-AA53-A49B-A13B-5258EC35B56E}"/>
          </ac:picMkLst>
        </pc:picChg>
        <pc:picChg chg="del">
          <ac:chgData name="徐樹師. Isabelle" userId="4ea79ff5a3b752b2" providerId="LiveId" clId="{79BBB094-05CF-431D-BD5B-18776BA720A2}" dt="2024-09-10T21:03:51.688" v="8248" actId="478"/>
          <ac:picMkLst>
            <pc:docMk/>
            <pc:sldMk cId="1785568925" sldId="1298"/>
            <ac:picMk id="18" creationId="{4E7C738A-B910-9CC7-F1E3-2658C7BE1BDA}"/>
          </ac:picMkLst>
        </pc:picChg>
        <pc:picChg chg="add mod">
          <ac:chgData name="徐樹師. Isabelle" userId="4ea79ff5a3b752b2" providerId="LiveId" clId="{79BBB094-05CF-431D-BD5B-18776BA720A2}" dt="2024-09-10T21:11:28.493" v="8298" actId="1076"/>
          <ac:picMkLst>
            <pc:docMk/>
            <pc:sldMk cId="1785568925" sldId="1298"/>
            <ac:picMk id="19" creationId="{D046744E-88E5-2A42-053F-726D572AA251}"/>
          </ac:picMkLst>
        </pc:picChg>
        <pc:picChg chg="add mod">
          <ac:chgData name="徐樹師. Isabelle" userId="4ea79ff5a3b752b2" providerId="LiveId" clId="{79BBB094-05CF-431D-BD5B-18776BA720A2}" dt="2024-09-10T21:11:27.042" v="8297" actId="1076"/>
          <ac:picMkLst>
            <pc:docMk/>
            <pc:sldMk cId="1785568925" sldId="1298"/>
            <ac:picMk id="22" creationId="{E4E03E12-6C75-949B-6F46-D62383022E19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13.400" v="9958" actId="20577"/>
        <pc:sldMkLst>
          <pc:docMk/>
          <pc:sldMk cId="1107736115" sldId="1299"/>
        </pc:sldMkLst>
        <pc:spChg chg="del">
          <ac:chgData name="徐樹師. Isabelle" userId="4ea79ff5a3b752b2" providerId="LiveId" clId="{79BBB094-05CF-431D-BD5B-18776BA720A2}" dt="2024-09-10T21:16:15.947" v="8342" actId="478"/>
          <ac:spMkLst>
            <pc:docMk/>
            <pc:sldMk cId="1107736115" sldId="1299"/>
            <ac:spMk id="3" creationId="{E5AC888D-7C34-3B3B-0B3B-E7740CEC7956}"/>
          </ac:spMkLst>
        </pc:spChg>
        <pc:spChg chg="mod">
          <ac:chgData name="徐樹師. Isabelle" userId="4ea79ff5a3b752b2" providerId="LiveId" clId="{79BBB094-05CF-431D-BD5B-18776BA720A2}" dt="2024-09-10T21:17:01.757" v="8352" actId="1076"/>
          <ac:spMkLst>
            <pc:docMk/>
            <pc:sldMk cId="1107736115" sldId="1299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13.400" v="9958" actId="20577"/>
          <ac:spMkLst>
            <pc:docMk/>
            <pc:sldMk cId="1107736115" sldId="1299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1:12:49.725" v="8306" actId="20577"/>
          <ac:spMkLst>
            <pc:docMk/>
            <pc:sldMk cId="1107736115" sldId="1299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0T21:15:28.259" v="8331" actId="478"/>
          <ac:picMkLst>
            <pc:docMk/>
            <pc:sldMk cId="1107736115" sldId="1299"/>
            <ac:picMk id="2" creationId="{621C4E8F-D076-444D-D616-A692C807405C}"/>
          </ac:picMkLst>
        </pc:picChg>
        <pc:picChg chg="add del mod">
          <ac:chgData name="徐樹師. Isabelle" userId="4ea79ff5a3b752b2" providerId="LiveId" clId="{79BBB094-05CF-431D-BD5B-18776BA720A2}" dt="2024-09-10T21:14:02.749" v="8309" actId="14100"/>
          <ac:picMkLst>
            <pc:docMk/>
            <pc:sldMk cId="1107736115" sldId="1299"/>
            <ac:picMk id="4" creationId="{589B71F1-6374-9C23-7FA6-D5F19F599093}"/>
          </ac:picMkLst>
        </pc:picChg>
        <pc:picChg chg="add mod">
          <ac:chgData name="徐樹師. Isabelle" userId="4ea79ff5a3b752b2" providerId="LiveId" clId="{79BBB094-05CF-431D-BD5B-18776BA720A2}" dt="2024-09-10T21:17:03.306" v="8353" actId="1076"/>
          <ac:picMkLst>
            <pc:docMk/>
            <pc:sldMk cId="1107736115" sldId="1299"/>
            <ac:picMk id="5" creationId="{D7F55C16-C2B3-196F-3033-CA5B48027F8A}"/>
          </ac:picMkLst>
        </pc:picChg>
        <pc:picChg chg="del">
          <ac:chgData name="徐樹師. Isabelle" userId="4ea79ff5a3b752b2" providerId="LiveId" clId="{79BBB094-05CF-431D-BD5B-18776BA720A2}" dt="2024-09-10T21:16:13.228" v="8341" actId="478"/>
          <ac:picMkLst>
            <pc:docMk/>
            <pc:sldMk cId="1107736115" sldId="1299"/>
            <ac:picMk id="8" creationId="{F1FD22D4-9A71-10A3-5C88-4CDFB5F83521}"/>
          </ac:picMkLst>
        </pc:picChg>
        <pc:picChg chg="add mod">
          <ac:chgData name="徐樹師. Isabelle" userId="4ea79ff5a3b752b2" providerId="LiveId" clId="{79BBB094-05CF-431D-BD5B-18776BA720A2}" dt="2024-09-10T21:16:53.288" v="8348" actId="1076"/>
          <ac:picMkLst>
            <pc:docMk/>
            <pc:sldMk cId="1107736115" sldId="1299"/>
            <ac:picMk id="10" creationId="{262D0739-352B-B44B-D4FE-E4CC7B4F667D}"/>
          </ac:picMkLst>
        </pc:picChg>
        <pc:picChg chg="del">
          <ac:chgData name="徐樹師. Isabelle" userId="4ea79ff5a3b752b2" providerId="LiveId" clId="{79BBB094-05CF-431D-BD5B-18776BA720A2}" dt="2024-09-10T21:15:26.051" v="8330" actId="478"/>
          <ac:picMkLst>
            <pc:docMk/>
            <pc:sldMk cId="1107736115" sldId="1299"/>
            <ac:picMk id="12" creationId="{42F2B570-F37E-3F32-CAE3-AE2158B6D2DF}"/>
          </ac:picMkLst>
        </pc:picChg>
        <pc:picChg chg="add mod">
          <ac:chgData name="徐樹師. Isabelle" userId="4ea79ff5a3b752b2" providerId="LiveId" clId="{79BBB094-05CF-431D-BD5B-18776BA720A2}" dt="2024-09-10T21:17:04.728" v="8354" actId="1076"/>
          <ac:picMkLst>
            <pc:docMk/>
            <pc:sldMk cId="1107736115" sldId="1299"/>
            <ac:picMk id="16" creationId="{83A3B6F3-0AC9-FEB3-D820-3D09393D55D1}"/>
          </ac:picMkLst>
        </pc:picChg>
        <pc:picChg chg="del">
          <ac:chgData name="徐樹師. Isabelle" userId="4ea79ff5a3b752b2" providerId="LiveId" clId="{79BBB094-05CF-431D-BD5B-18776BA720A2}" dt="2024-09-10T21:16:16.951" v="8343" actId="478"/>
          <ac:picMkLst>
            <pc:docMk/>
            <pc:sldMk cId="1107736115" sldId="1299"/>
            <ac:picMk id="17" creationId="{40E7CF8A-AA53-A49B-A13B-5258EC35B56E}"/>
          </ac:picMkLst>
        </pc:picChg>
        <pc:picChg chg="del">
          <ac:chgData name="徐樹師. Isabelle" userId="4ea79ff5a3b752b2" providerId="LiveId" clId="{79BBB094-05CF-431D-BD5B-18776BA720A2}" dt="2024-09-10T21:15:39.313" v="8332" actId="478"/>
          <ac:picMkLst>
            <pc:docMk/>
            <pc:sldMk cId="1107736115" sldId="1299"/>
            <ac:picMk id="19" creationId="{D046744E-88E5-2A42-053F-726D572AA251}"/>
          </ac:picMkLst>
        </pc:picChg>
        <pc:picChg chg="del">
          <ac:chgData name="徐樹師. Isabelle" userId="4ea79ff5a3b752b2" providerId="LiveId" clId="{79BBB094-05CF-431D-BD5B-18776BA720A2}" dt="2024-09-10T21:16:12.141" v="8340" actId="478"/>
          <ac:picMkLst>
            <pc:docMk/>
            <pc:sldMk cId="1107736115" sldId="1299"/>
            <ac:picMk id="22" creationId="{E4E03E12-6C75-949B-6F46-D62383022E19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15.918" v="9959" actId="20577"/>
        <pc:sldMkLst>
          <pc:docMk/>
          <pc:sldMk cId="283863267" sldId="1300"/>
        </pc:sldMkLst>
        <pc:spChg chg="del mod">
          <ac:chgData name="徐樹師. Isabelle" userId="4ea79ff5a3b752b2" providerId="LiveId" clId="{79BBB094-05CF-431D-BD5B-18776BA720A2}" dt="2024-09-10T21:22:50.229" v="8432" actId="478"/>
          <ac:spMkLst>
            <pc:docMk/>
            <pc:sldMk cId="283863267" sldId="1300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15.918" v="9959" actId="20577"/>
          <ac:spMkLst>
            <pc:docMk/>
            <pc:sldMk cId="283863267" sldId="1300"/>
            <ac:spMk id="13" creationId="{DD08C478-CCCE-455F-BED0-EF262E19FC6D}"/>
          </ac:spMkLst>
        </pc:spChg>
        <pc:spChg chg="add mod">
          <ac:chgData name="徐樹師. Isabelle" userId="4ea79ff5a3b752b2" providerId="LiveId" clId="{79BBB094-05CF-431D-BD5B-18776BA720A2}" dt="2024-09-10T21:23:00.989" v="8436" actId="1076"/>
          <ac:spMkLst>
            <pc:docMk/>
            <pc:sldMk cId="283863267" sldId="1300"/>
            <ac:spMk id="18" creationId="{3E593512-B92A-1567-E3CD-C3A8B143CC38}"/>
          </ac:spMkLst>
        </pc:spChg>
        <pc:spChg chg="mod">
          <ac:chgData name="徐樹師. Isabelle" userId="4ea79ff5a3b752b2" providerId="LiveId" clId="{79BBB094-05CF-431D-BD5B-18776BA720A2}" dt="2024-09-10T21:17:30.826" v="8359" actId="20577"/>
          <ac:spMkLst>
            <pc:docMk/>
            <pc:sldMk cId="283863267" sldId="1300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0T21:17:47.510" v="8363" actId="14100"/>
          <ac:picMkLst>
            <pc:docMk/>
            <pc:sldMk cId="283863267" sldId="1300"/>
            <ac:picMk id="2" creationId="{0DA8A5A4-4FDF-A4C4-4A69-7677D6752778}"/>
          </ac:picMkLst>
        </pc:picChg>
        <pc:picChg chg="add mod">
          <ac:chgData name="徐樹師. Isabelle" userId="4ea79ff5a3b752b2" providerId="LiveId" clId="{79BBB094-05CF-431D-BD5B-18776BA720A2}" dt="2024-09-10T21:18:11.765" v="8367" actId="14100"/>
          <ac:picMkLst>
            <pc:docMk/>
            <pc:sldMk cId="283863267" sldId="1300"/>
            <ac:picMk id="3" creationId="{5E0AB427-ABC4-6975-F82C-6BE43028EC34}"/>
          </ac:picMkLst>
        </pc:picChg>
        <pc:picChg chg="del">
          <ac:chgData name="徐樹師. Isabelle" userId="4ea79ff5a3b752b2" providerId="LiveId" clId="{79BBB094-05CF-431D-BD5B-18776BA720A2}" dt="2024-09-10T21:17:48.972" v="8364" actId="478"/>
          <ac:picMkLst>
            <pc:docMk/>
            <pc:sldMk cId="283863267" sldId="1300"/>
            <ac:picMk id="4" creationId="{589B71F1-6374-9C23-7FA6-D5F19F599093}"/>
          </ac:picMkLst>
        </pc:picChg>
        <pc:picChg chg="del">
          <ac:chgData name="徐樹師. Isabelle" userId="4ea79ff5a3b752b2" providerId="LiveId" clId="{79BBB094-05CF-431D-BD5B-18776BA720A2}" dt="2024-09-10T21:19:12.536" v="8393" actId="478"/>
          <ac:picMkLst>
            <pc:docMk/>
            <pc:sldMk cId="283863267" sldId="1300"/>
            <ac:picMk id="5" creationId="{D7F55C16-C2B3-196F-3033-CA5B48027F8A}"/>
          </ac:picMkLst>
        </pc:picChg>
        <pc:picChg chg="add mod">
          <ac:chgData name="徐樹師. Isabelle" userId="4ea79ff5a3b752b2" providerId="LiveId" clId="{79BBB094-05CF-431D-BD5B-18776BA720A2}" dt="2024-09-10T21:22:58.239" v="8435" actId="1076"/>
          <ac:picMkLst>
            <pc:docMk/>
            <pc:sldMk cId="283863267" sldId="1300"/>
            <ac:picMk id="6" creationId="{75EE7188-9019-A3F0-4B9F-9B312560F8F1}"/>
          </ac:picMkLst>
        </pc:picChg>
        <pc:picChg chg="del">
          <ac:chgData name="徐樹師. Isabelle" userId="4ea79ff5a3b752b2" providerId="LiveId" clId="{79BBB094-05CF-431D-BD5B-18776BA720A2}" dt="2024-09-10T21:20:03.170" v="8397" actId="478"/>
          <ac:picMkLst>
            <pc:docMk/>
            <pc:sldMk cId="283863267" sldId="1300"/>
            <ac:picMk id="10" creationId="{262D0739-352B-B44B-D4FE-E4CC7B4F667D}"/>
          </ac:picMkLst>
        </pc:picChg>
        <pc:picChg chg="add mod">
          <ac:chgData name="徐樹師. Isabelle" userId="4ea79ff5a3b752b2" providerId="LiveId" clId="{79BBB094-05CF-431D-BD5B-18776BA720A2}" dt="2024-09-10T21:22:55.193" v="8434" actId="1076"/>
          <ac:picMkLst>
            <pc:docMk/>
            <pc:sldMk cId="283863267" sldId="1300"/>
            <ac:picMk id="12" creationId="{F8D153E6-4353-13F3-95FB-B1D7EBE1D67A}"/>
          </ac:picMkLst>
        </pc:picChg>
        <pc:picChg chg="del">
          <ac:chgData name="徐樹師. Isabelle" userId="4ea79ff5a3b752b2" providerId="LiveId" clId="{79BBB094-05CF-431D-BD5B-18776BA720A2}" dt="2024-09-10T21:17:39.697" v="8360" actId="478"/>
          <ac:picMkLst>
            <pc:docMk/>
            <pc:sldMk cId="283863267" sldId="1300"/>
            <ac:picMk id="15" creationId="{8644E958-F2C4-01D8-7DE0-6358ACFE326A}"/>
          </ac:picMkLst>
        </pc:picChg>
        <pc:picChg chg="del">
          <ac:chgData name="徐樹師. Isabelle" userId="4ea79ff5a3b752b2" providerId="LiveId" clId="{79BBB094-05CF-431D-BD5B-18776BA720A2}" dt="2024-09-10T21:20:33.678" v="8402" actId="478"/>
          <ac:picMkLst>
            <pc:docMk/>
            <pc:sldMk cId="283863267" sldId="1300"/>
            <ac:picMk id="16" creationId="{83A3B6F3-0AC9-FEB3-D820-3D09393D55D1}"/>
          </ac:picMkLst>
        </pc:picChg>
        <pc:picChg chg="add mod">
          <ac:chgData name="徐樹師. Isabelle" userId="4ea79ff5a3b752b2" providerId="LiveId" clId="{79BBB094-05CF-431D-BD5B-18776BA720A2}" dt="2024-09-10T21:23:10.493" v="8437" actId="1076"/>
          <ac:picMkLst>
            <pc:docMk/>
            <pc:sldMk cId="283863267" sldId="1300"/>
            <ac:picMk id="17" creationId="{71287077-12C8-5227-5945-9B0B6CEE2F29}"/>
          </ac:picMkLst>
        </pc:picChg>
      </pc:sldChg>
      <pc:sldChg chg="addSp delSp modSp add mod modAnim">
        <pc:chgData name="徐樹師. Isabelle" userId="4ea79ff5a3b752b2" providerId="LiveId" clId="{79BBB094-05CF-431D-BD5B-18776BA720A2}" dt="2024-09-11T13:18:18.481" v="9960" actId="20577"/>
        <pc:sldMkLst>
          <pc:docMk/>
          <pc:sldMk cId="939049878" sldId="1301"/>
        </pc:sldMkLst>
        <pc:spChg chg="mod">
          <ac:chgData name="徐樹師. Isabelle" userId="4ea79ff5a3b752b2" providerId="LiveId" clId="{79BBB094-05CF-431D-BD5B-18776BA720A2}" dt="2024-09-10T21:26:46.533" v="8490" actId="1076"/>
          <ac:spMkLst>
            <pc:docMk/>
            <pc:sldMk cId="939049878" sldId="1301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18.481" v="9960" actId="20577"/>
          <ac:spMkLst>
            <pc:docMk/>
            <pc:sldMk cId="939049878" sldId="1301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1:27:13.010" v="8496" actId="1076"/>
          <ac:spMkLst>
            <pc:docMk/>
            <pc:sldMk cId="939049878" sldId="1301"/>
            <ac:spMk id="18" creationId="{3E593512-B92A-1567-E3CD-C3A8B143CC38}"/>
          </ac:spMkLst>
        </pc:spChg>
        <pc:spChg chg="mod">
          <ac:chgData name="徐樹師. Isabelle" userId="4ea79ff5a3b752b2" providerId="LiveId" clId="{79BBB094-05CF-431D-BD5B-18776BA720A2}" dt="2024-09-10T21:22:43.932" v="8431" actId="20577"/>
          <ac:spMkLst>
            <pc:docMk/>
            <pc:sldMk cId="939049878" sldId="1301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0T21:27:43.010" v="8504" actId="478"/>
          <ac:picMkLst>
            <pc:docMk/>
            <pc:sldMk cId="939049878" sldId="1301"/>
            <ac:picMk id="2" creationId="{0DA8A5A4-4FDF-A4C4-4A69-7677D6752778}"/>
          </ac:picMkLst>
        </pc:picChg>
        <pc:picChg chg="add mod">
          <ac:chgData name="徐樹師. Isabelle" userId="4ea79ff5a3b752b2" providerId="LiveId" clId="{79BBB094-05CF-431D-BD5B-18776BA720A2}" dt="2024-09-10T21:26:40.158" v="8488" actId="1076"/>
          <ac:picMkLst>
            <pc:docMk/>
            <pc:sldMk cId="939049878" sldId="1301"/>
            <ac:picMk id="5" creationId="{579DBB3E-AEDC-C2AD-5A65-D20B55C36462}"/>
          </ac:picMkLst>
        </pc:picChg>
        <pc:picChg chg="del">
          <ac:chgData name="徐樹師. Isabelle" userId="4ea79ff5a3b752b2" providerId="LiveId" clId="{79BBB094-05CF-431D-BD5B-18776BA720A2}" dt="2024-09-10T21:24:44.092" v="8468" actId="478"/>
          <ac:picMkLst>
            <pc:docMk/>
            <pc:sldMk cId="939049878" sldId="1301"/>
            <ac:picMk id="6" creationId="{75EE7188-9019-A3F0-4B9F-9B312560F8F1}"/>
          </ac:picMkLst>
        </pc:picChg>
        <pc:picChg chg="add mod">
          <ac:chgData name="徐樹師. Isabelle" userId="4ea79ff5a3b752b2" providerId="LiveId" clId="{79BBB094-05CF-431D-BD5B-18776BA720A2}" dt="2024-09-10T21:26:42.359" v="8489" actId="1076"/>
          <ac:picMkLst>
            <pc:docMk/>
            <pc:sldMk cId="939049878" sldId="1301"/>
            <ac:picMk id="8" creationId="{58960F6D-DBB9-265D-3AB2-010716D63721}"/>
          </ac:picMkLst>
        </pc:picChg>
        <pc:picChg chg="del">
          <ac:chgData name="徐樹師. Isabelle" userId="4ea79ff5a3b752b2" providerId="LiveId" clId="{79BBB094-05CF-431D-BD5B-18776BA720A2}" dt="2024-09-10T21:24:35.698" v="8464" actId="478"/>
          <ac:picMkLst>
            <pc:docMk/>
            <pc:sldMk cId="939049878" sldId="1301"/>
            <ac:picMk id="12" creationId="{F8D153E6-4353-13F3-95FB-B1D7EBE1D67A}"/>
          </ac:picMkLst>
        </pc:picChg>
        <pc:picChg chg="add mod">
          <ac:chgData name="徐樹師. Isabelle" userId="4ea79ff5a3b752b2" providerId="LiveId" clId="{79BBB094-05CF-431D-BD5B-18776BA720A2}" dt="2024-09-10T21:26:50.949" v="8491" actId="1076"/>
          <ac:picMkLst>
            <pc:docMk/>
            <pc:sldMk cId="939049878" sldId="1301"/>
            <ac:picMk id="14" creationId="{31C81A13-8D4F-C24C-D511-9C25A6447BB5}"/>
          </ac:picMkLst>
        </pc:picChg>
        <pc:picChg chg="add mod">
          <ac:chgData name="徐樹師. Isabelle" userId="4ea79ff5a3b752b2" providerId="LiveId" clId="{79BBB094-05CF-431D-BD5B-18776BA720A2}" dt="2024-09-10T21:27:14.573" v="8497" actId="1076"/>
          <ac:picMkLst>
            <pc:docMk/>
            <pc:sldMk cId="939049878" sldId="1301"/>
            <ac:picMk id="15" creationId="{0ECAEFBA-90DF-61F6-5F68-DAAA43D0D642}"/>
          </ac:picMkLst>
        </pc:picChg>
        <pc:picChg chg="del">
          <ac:chgData name="徐樹師. Isabelle" userId="4ea79ff5a3b752b2" providerId="LiveId" clId="{79BBB094-05CF-431D-BD5B-18776BA720A2}" dt="2024-09-10T21:25:23.900" v="8474" actId="478"/>
          <ac:picMkLst>
            <pc:docMk/>
            <pc:sldMk cId="939049878" sldId="1301"/>
            <ac:picMk id="17" creationId="{71287077-12C8-5227-5945-9B0B6CEE2F29}"/>
          </ac:picMkLst>
        </pc:picChg>
        <pc:picChg chg="add mod">
          <ac:chgData name="徐樹師. Isabelle" userId="4ea79ff5a3b752b2" providerId="LiveId" clId="{79BBB094-05CF-431D-BD5B-18776BA720A2}" dt="2024-09-10T21:27:25.693" v="8499" actId="1076"/>
          <ac:picMkLst>
            <pc:docMk/>
            <pc:sldMk cId="939049878" sldId="1301"/>
            <ac:picMk id="19" creationId="{A49AECB9-0B52-DB1A-6C40-7988052732C2}"/>
          </ac:picMkLst>
        </pc:picChg>
        <pc:picChg chg="add mod">
          <ac:chgData name="徐樹師. Isabelle" userId="4ea79ff5a3b752b2" providerId="LiveId" clId="{79BBB094-05CF-431D-BD5B-18776BA720A2}" dt="2024-09-10T21:27:39.226" v="8503" actId="1076"/>
          <ac:picMkLst>
            <pc:docMk/>
            <pc:sldMk cId="939049878" sldId="1301"/>
            <ac:picMk id="21" creationId="{821F7BAE-C95A-07CF-4C3B-AAECD8170401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21.269" v="9961" actId="20577"/>
        <pc:sldMkLst>
          <pc:docMk/>
          <pc:sldMk cId="2167191294" sldId="1302"/>
        </pc:sldMkLst>
        <pc:spChg chg="mod">
          <ac:chgData name="徐樹師. Isabelle" userId="4ea79ff5a3b752b2" providerId="LiveId" clId="{79BBB094-05CF-431D-BD5B-18776BA720A2}" dt="2024-09-10T21:47:25.685" v="8591" actId="1076"/>
          <ac:spMkLst>
            <pc:docMk/>
            <pc:sldMk cId="2167191294" sldId="1302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21.269" v="9961" actId="20577"/>
          <ac:spMkLst>
            <pc:docMk/>
            <pc:sldMk cId="2167191294" sldId="1302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1:53:09.596" v="8671" actId="20577"/>
          <ac:spMkLst>
            <pc:docMk/>
            <pc:sldMk cId="2167191294" sldId="1302"/>
            <ac:spMk id="18" creationId="{3E593512-B92A-1567-E3CD-C3A8B143CC38}"/>
          </ac:spMkLst>
        </pc:spChg>
        <pc:spChg chg="mod">
          <ac:chgData name="徐樹師. Isabelle" userId="4ea79ff5a3b752b2" providerId="LiveId" clId="{79BBB094-05CF-431D-BD5B-18776BA720A2}" dt="2024-09-10T21:41:10.285" v="8511" actId="20577"/>
          <ac:spMkLst>
            <pc:docMk/>
            <pc:sldMk cId="2167191294" sldId="1302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0T21:47:21.910" v="8590" actId="1076"/>
          <ac:picMkLst>
            <pc:docMk/>
            <pc:sldMk cId="2167191294" sldId="1302"/>
            <ac:picMk id="2" creationId="{9AC0484A-A4EB-1A95-AE23-9D0A48F81C4E}"/>
          </ac:picMkLst>
        </pc:picChg>
        <pc:picChg chg="del">
          <ac:chgData name="徐樹師. Isabelle" userId="4ea79ff5a3b752b2" providerId="LiveId" clId="{79BBB094-05CF-431D-BD5B-18776BA720A2}" dt="2024-09-10T21:44:57.240" v="8565" actId="478"/>
          <ac:picMkLst>
            <pc:docMk/>
            <pc:sldMk cId="2167191294" sldId="1302"/>
            <ac:picMk id="5" creationId="{579DBB3E-AEDC-C2AD-5A65-D20B55C36462}"/>
          </ac:picMkLst>
        </pc:picChg>
        <pc:picChg chg="add mod">
          <ac:chgData name="徐樹師. Isabelle" userId="4ea79ff5a3b752b2" providerId="LiveId" clId="{79BBB094-05CF-431D-BD5B-18776BA720A2}" dt="2024-09-10T21:47:27.477" v="8592" actId="1076"/>
          <ac:picMkLst>
            <pc:docMk/>
            <pc:sldMk cId="2167191294" sldId="1302"/>
            <ac:picMk id="6" creationId="{74DD9E5B-AA11-0A43-6BC5-A5FD0A427823}"/>
          </ac:picMkLst>
        </pc:picChg>
        <pc:picChg chg="del">
          <ac:chgData name="徐樹師. Isabelle" userId="4ea79ff5a3b752b2" providerId="LiveId" clId="{79BBB094-05CF-431D-BD5B-18776BA720A2}" dt="2024-09-10T21:41:33.261" v="8512" actId="478"/>
          <ac:picMkLst>
            <pc:docMk/>
            <pc:sldMk cId="2167191294" sldId="1302"/>
            <ac:picMk id="8" creationId="{58960F6D-DBB9-265D-3AB2-010716D63721}"/>
          </ac:picMkLst>
        </pc:picChg>
        <pc:picChg chg="add mod">
          <ac:chgData name="徐樹師. Isabelle" userId="4ea79ff5a3b752b2" providerId="LiveId" clId="{79BBB094-05CF-431D-BD5B-18776BA720A2}" dt="2024-09-10T21:47:18.753" v="8588" actId="1076"/>
          <ac:picMkLst>
            <pc:docMk/>
            <pc:sldMk cId="2167191294" sldId="1302"/>
            <ac:picMk id="12" creationId="{19252FED-F727-9A9A-F9B1-6760C0664126}"/>
          </ac:picMkLst>
        </pc:picChg>
        <pc:picChg chg="del">
          <ac:chgData name="徐樹師. Isabelle" userId="4ea79ff5a3b752b2" providerId="LiveId" clId="{79BBB094-05CF-431D-BD5B-18776BA720A2}" dt="2024-09-10T21:43:29.266" v="8561" actId="478"/>
          <ac:picMkLst>
            <pc:docMk/>
            <pc:sldMk cId="2167191294" sldId="1302"/>
            <ac:picMk id="14" creationId="{31C81A13-8D4F-C24C-D511-9C25A6447BB5}"/>
          </ac:picMkLst>
        </pc:picChg>
        <pc:picChg chg="del">
          <ac:chgData name="徐樹師. Isabelle" userId="4ea79ff5a3b752b2" providerId="LiveId" clId="{79BBB094-05CF-431D-BD5B-18776BA720A2}" dt="2024-09-10T21:45:18.908" v="8569" actId="478"/>
          <ac:picMkLst>
            <pc:docMk/>
            <pc:sldMk cId="2167191294" sldId="1302"/>
            <ac:picMk id="15" creationId="{0ECAEFBA-90DF-61F6-5F68-DAAA43D0D642}"/>
          </ac:picMkLst>
        </pc:picChg>
        <pc:picChg chg="add mod">
          <ac:chgData name="徐樹師. Isabelle" userId="4ea79ff5a3b752b2" providerId="LiveId" clId="{79BBB094-05CF-431D-BD5B-18776BA720A2}" dt="2024-09-10T21:45:26.441" v="8573" actId="1076"/>
          <ac:picMkLst>
            <pc:docMk/>
            <pc:sldMk cId="2167191294" sldId="1302"/>
            <ac:picMk id="16" creationId="{65B512F6-05CE-A56B-4870-D1A0679E5FCF}"/>
          </ac:picMkLst>
        </pc:picChg>
        <pc:picChg chg="del">
          <ac:chgData name="徐樹師. Isabelle" userId="4ea79ff5a3b752b2" providerId="LiveId" clId="{79BBB094-05CF-431D-BD5B-18776BA720A2}" dt="2024-09-10T21:48:06.069" v="8599" actId="478"/>
          <ac:picMkLst>
            <pc:docMk/>
            <pc:sldMk cId="2167191294" sldId="1302"/>
            <ac:picMk id="19" creationId="{A49AECB9-0B52-DB1A-6C40-7988052732C2}"/>
          </ac:picMkLst>
        </pc:picChg>
        <pc:picChg chg="add mod">
          <ac:chgData name="徐樹師. Isabelle" userId="4ea79ff5a3b752b2" providerId="LiveId" clId="{79BBB094-05CF-431D-BD5B-18776BA720A2}" dt="2024-09-10T21:47:13.728" v="8587" actId="14100"/>
          <ac:picMkLst>
            <pc:docMk/>
            <pc:sldMk cId="2167191294" sldId="1302"/>
            <ac:picMk id="20" creationId="{A1573BA7-20BB-DAF1-967A-B1061783A40D}"/>
          </ac:picMkLst>
        </pc:picChg>
        <pc:picChg chg="del">
          <ac:chgData name="徐樹師. Isabelle" userId="4ea79ff5a3b752b2" providerId="LiveId" clId="{79BBB094-05CF-431D-BD5B-18776BA720A2}" dt="2024-09-10T21:47:01.795" v="8583" actId="478"/>
          <ac:picMkLst>
            <pc:docMk/>
            <pc:sldMk cId="2167191294" sldId="1302"/>
            <ac:picMk id="21" creationId="{821F7BAE-C95A-07CF-4C3B-AAECD8170401}"/>
          </ac:picMkLst>
        </pc:picChg>
        <pc:picChg chg="add mod">
          <ac:chgData name="徐樹師. Isabelle" userId="4ea79ff5a3b752b2" providerId="LiveId" clId="{79BBB094-05CF-431D-BD5B-18776BA720A2}" dt="2024-09-10T21:48:52.020" v="8606" actId="1076"/>
          <ac:picMkLst>
            <pc:docMk/>
            <pc:sldMk cId="2167191294" sldId="1302"/>
            <ac:picMk id="23" creationId="{8DEA08A3-226F-E393-75F6-1E1C092CCD2F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24.378" v="9962" actId="20577"/>
        <pc:sldMkLst>
          <pc:docMk/>
          <pc:sldMk cId="477790760" sldId="1303"/>
        </pc:sldMkLst>
        <pc:spChg chg="add del mod">
          <ac:chgData name="徐樹師. Isabelle" userId="4ea79ff5a3b752b2" providerId="LiveId" clId="{79BBB094-05CF-431D-BD5B-18776BA720A2}" dt="2024-09-10T22:05:38.423" v="8825" actId="404"/>
          <ac:spMkLst>
            <pc:docMk/>
            <pc:sldMk cId="477790760" sldId="1303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24.378" v="9962" actId="20577"/>
          <ac:spMkLst>
            <pc:docMk/>
            <pc:sldMk cId="477790760" sldId="1303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0T22:06:02.139" v="8830" actId="1076"/>
          <ac:spMkLst>
            <pc:docMk/>
            <pc:sldMk cId="477790760" sldId="1303"/>
            <ac:spMk id="18" creationId="{3E593512-B92A-1567-E3CD-C3A8B143CC38}"/>
          </ac:spMkLst>
        </pc:spChg>
        <pc:spChg chg="add mod">
          <ac:chgData name="徐樹師. Isabelle" userId="4ea79ff5a3b752b2" providerId="LiveId" clId="{79BBB094-05CF-431D-BD5B-18776BA720A2}" dt="2024-09-10T22:05:58.410" v="8829" actId="1076"/>
          <ac:spMkLst>
            <pc:docMk/>
            <pc:sldMk cId="477790760" sldId="1303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0T21:49:52.630" v="8613" actId="20577"/>
          <ac:spMkLst>
            <pc:docMk/>
            <pc:sldMk cId="477790760" sldId="1303"/>
            <ac:spMk id="25" creationId="{B8F59F8B-2BAD-8E96-4CE0-820FA7285585}"/>
          </ac:spMkLst>
        </pc:spChg>
        <pc:picChg chg="add del mod">
          <ac:chgData name="徐樹師. Isabelle" userId="4ea79ff5a3b752b2" providerId="LiveId" clId="{79BBB094-05CF-431D-BD5B-18776BA720A2}" dt="2024-09-10T21:50:42.747" v="8643" actId="478"/>
          <ac:picMkLst>
            <pc:docMk/>
            <pc:sldMk cId="477790760" sldId="1303"/>
            <ac:picMk id="2" creationId="{9AC0484A-A4EB-1A95-AE23-9D0A48F81C4E}"/>
          </ac:picMkLst>
        </pc:picChg>
        <pc:picChg chg="add mod">
          <ac:chgData name="徐樹師. Isabelle" userId="4ea79ff5a3b752b2" providerId="LiveId" clId="{79BBB094-05CF-431D-BD5B-18776BA720A2}" dt="2024-09-10T22:04:59.895" v="8817" actId="1076"/>
          <ac:picMkLst>
            <pc:docMk/>
            <pc:sldMk cId="477790760" sldId="1303"/>
            <ac:picMk id="4" creationId="{DBB714D9-C599-45BF-554C-BDB29656E19A}"/>
          </ac:picMkLst>
        </pc:picChg>
        <pc:picChg chg="del">
          <ac:chgData name="徐樹師. Isabelle" userId="4ea79ff5a3b752b2" providerId="LiveId" clId="{79BBB094-05CF-431D-BD5B-18776BA720A2}" dt="2024-09-10T21:52:25.478" v="8656" actId="478"/>
          <ac:picMkLst>
            <pc:docMk/>
            <pc:sldMk cId="477790760" sldId="1303"/>
            <ac:picMk id="6" creationId="{74DD9E5B-AA11-0A43-6BC5-A5FD0A427823}"/>
          </ac:picMkLst>
        </pc:picChg>
        <pc:picChg chg="add mod">
          <ac:chgData name="徐樹師. Isabelle" userId="4ea79ff5a3b752b2" providerId="LiveId" clId="{79BBB094-05CF-431D-BD5B-18776BA720A2}" dt="2024-09-10T22:04:57.924" v="8816" actId="1076"/>
          <ac:picMkLst>
            <pc:docMk/>
            <pc:sldMk cId="477790760" sldId="1303"/>
            <ac:picMk id="8" creationId="{74BDC468-85F5-521A-3F08-D5B2F1209E6A}"/>
          </ac:picMkLst>
        </pc:picChg>
        <pc:picChg chg="del">
          <ac:chgData name="徐樹師. Isabelle" userId="4ea79ff5a3b752b2" providerId="LiveId" clId="{79BBB094-05CF-431D-BD5B-18776BA720A2}" dt="2024-09-10T21:51:57.784" v="8651" actId="478"/>
          <ac:picMkLst>
            <pc:docMk/>
            <pc:sldMk cId="477790760" sldId="1303"/>
            <ac:picMk id="12" creationId="{19252FED-F727-9A9A-F9B1-6760C0664126}"/>
          </ac:picMkLst>
        </pc:picChg>
        <pc:picChg chg="add mod">
          <ac:chgData name="徐樹師. Isabelle" userId="4ea79ff5a3b752b2" providerId="LiveId" clId="{79BBB094-05CF-431D-BD5B-18776BA720A2}" dt="2024-09-10T22:05:14.319" v="8820" actId="1076"/>
          <ac:picMkLst>
            <pc:docMk/>
            <pc:sldMk cId="477790760" sldId="1303"/>
            <ac:picMk id="14" creationId="{E47C87B3-E6C0-BF06-D599-DA6F4A85CC94}"/>
          </ac:picMkLst>
        </pc:picChg>
        <pc:picChg chg="add mod">
          <ac:chgData name="徐樹師. Isabelle" userId="4ea79ff5a3b752b2" providerId="LiveId" clId="{79BBB094-05CF-431D-BD5B-18776BA720A2}" dt="2024-09-10T22:05:16.923" v="8821" actId="14100"/>
          <ac:picMkLst>
            <pc:docMk/>
            <pc:sldMk cId="477790760" sldId="1303"/>
            <ac:picMk id="15" creationId="{1AF144E3-A472-F37F-287E-2007AFC9C297}"/>
          </ac:picMkLst>
        </pc:picChg>
        <pc:picChg chg="del">
          <ac:chgData name="徐樹師. Isabelle" userId="4ea79ff5a3b752b2" providerId="LiveId" clId="{79BBB094-05CF-431D-BD5B-18776BA720A2}" dt="2024-09-10T21:53:48.490" v="8696" actId="478"/>
          <ac:picMkLst>
            <pc:docMk/>
            <pc:sldMk cId="477790760" sldId="1303"/>
            <ac:picMk id="16" creationId="{65B512F6-05CE-A56B-4870-D1A0679E5FCF}"/>
          </ac:picMkLst>
        </pc:picChg>
        <pc:picChg chg="add mod">
          <ac:chgData name="徐樹師. Isabelle" userId="4ea79ff5a3b752b2" providerId="LiveId" clId="{79BBB094-05CF-431D-BD5B-18776BA720A2}" dt="2024-09-10T22:05:21.138" v="8822" actId="1076"/>
          <ac:picMkLst>
            <pc:docMk/>
            <pc:sldMk cId="477790760" sldId="1303"/>
            <ac:picMk id="17" creationId="{63B49CBF-AEDE-23AF-48DB-7DE0AF1DD565}"/>
          </ac:picMkLst>
        </pc:picChg>
        <pc:picChg chg="add mod">
          <ac:chgData name="徐樹師. Isabelle" userId="4ea79ff5a3b752b2" providerId="LiveId" clId="{79BBB094-05CF-431D-BD5B-18776BA720A2}" dt="2024-09-10T22:05:23.907" v="8823" actId="1076"/>
          <ac:picMkLst>
            <pc:docMk/>
            <pc:sldMk cId="477790760" sldId="1303"/>
            <ac:picMk id="19" creationId="{DE25C111-A3BD-CA6F-D0E6-7574BA0B6EB6}"/>
          </ac:picMkLst>
        </pc:picChg>
        <pc:picChg chg="del">
          <ac:chgData name="徐樹師. Isabelle" userId="4ea79ff5a3b752b2" providerId="LiveId" clId="{79BBB094-05CF-431D-BD5B-18776BA720A2}" dt="2024-09-10T21:54:58.236" v="8707" actId="478"/>
          <ac:picMkLst>
            <pc:docMk/>
            <pc:sldMk cId="477790760" sldId="1303"/>
            <ac:picMk id="20" creationId="{A1573BA7-20BB-DAF1-967A-B1061783A40D}"/>
          </ac:picMkLst>
        </pc:picChg>
        <pc:picChg chg="add mod">
          <ac:chgData name="徐樹師. Isabelle" userId="4ea79ff5a3b752b2" providerId="LiveId" clId="{79BBB094-05CF-431D-BD5B-18776BA720A2}" dt="2024-09-10T21:55:10.245" v="8712" actId="1076"/>
          <ac:picMkLst>
            <pc:docMk/>
            <pc:sldMk cId="477790760" sldId="1303"/>
            <ac:picMk id="22" creationId="{6A3CDE68-6001-86E5-5455-23CFE8CE0DE9}"/>
          </ac:picMkLst>
        </pc:picChg>
        <pc:picChg chg="del">
          <ac:chgData name="徐樹師. Isabelle" userId="4ea79ff5a3b752b2" providerId="LiveId" clId="{79BBB094-05CF-431D-BD5B-18776BA720A2}" dt="2024-09-10T21:54:02.890" v="8697" actId="478"/>
          <ac:picMkLst>
            <pc:docMk/>
            <pc:sldMk cId="477790760" sldId="1303"/>
            <ac:picMk id="23" creationId="{8DEA08A3-226F-E393-75F6-1E1C092CCD2F}"/>
          </ac:picMkLst>
        </pc:picChg>
        <pc:picChg chg="add mod">
          <ac:chgData name="徐樹師. Isabelle" userId="4ea79ff5a3b752b2" providerId="LiveId" clId="{79BBB094-05CF-431D-BD5B-18776BA720A2}" dt="2024-09-10T22:05:26.314" v="8824" actId="14100"/>
          <ac:picMkLst>
            <pc:docMk/>
            <pc:sldMk cId="477790760" sldId="1303"/>
            <ac:picMk id="26" creationId="{512EA85B-9F0D-E107-8DF0-D4632CBB9130}"/>
          </ac:picMkLst>
        </pc:picChg>
        <pc:picChg chg="add del">
          <ac:chgData name="徐樹師. Isabelle" userId="4ea79ff5a3b752b2" providerId="LiveId" clId="{79BBB094-05CF-431D-BD5B-18776BA720A2}" dt="2024-09-10T22:01:30.982" v="8784" actId="478"/>
          <ac:picMkLst>
            <pc:docMk/>
            <pc:sldMk cId="477790760" sldId="1303"/>
            <ac:picMk id="28" creationId="{8EA3F214-F1FA-869C-737A-80289AD618B2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27.308" v="9963" actId="20577"/>
        <pc:sldMkLst>
          <pc:docMk/>
          <pc:sldMk cId="1594151728" sldId="1304"/>
        </pc:sldMkLst>
        <pc:spChg chg="mod">
          <ac:chgData name="徐樹師. Isabelle" userId="4ea79ff5a3b752b2" providerId="LiveId" clId="{79BBB094-05CF-431D-BD5B-18776BA720A2}" dt="2024-09-11T10:12:54.485" v="8917" actId="1076"/>
          <ac:spMkLst>
            <pc:docMk/>
            <pc:sldMk cId="1594151728" sldId="1304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27.308" v="9963" actId="20577"/>
          <ac:spMkLst>
            <pc:docMk/>
            <pc:sldMk cId="1594151728" sldId="1304"/>
            <ac:spMk id="13" creationId="{DD08C478-CCCE-455F-BED0-EF262E19FC6D}"/>
          </ac:spMkLst>
        </pc:spChg>
        <pc:spChg chg="del">
          <ac:chgData name="徐樹師. Isabelle" userId="4ea79ff5a3b752b2" providerId="LiveId" clId="{79BBB094-05CF-431D-BD5B-18776BA720A2}" dt="2024-09-11T10:11:27.710" v="8908" actId="478"/>
          <ac:spMkLst>
            <pc:docMk/>
            <pc:sldMk cId="1594151728" sldId="1304"/>
            <ac:spMk id="18" creationId="{3E593512-B92A-1567-E3CD-C3A8B143CC38}"/>
          </ac:spMkLst>
        </pc:spChg>
        <pc:spChg chg="mod">
          <ac:chgData name="徐樹師. Isabelle" userId="4ea79ff5a3b752b2" providerId="LiveId" clId="{79BBB094-05CF-431D-BD5B-18776BA720A2}" dt="2024-09-11T10:13:03.523" v="8919" actId="1076"/>
          <ac:spMkLst>
            <pc:docMk/>
            <pc:sldMk cId="1594151728" sldId="1304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0:06:46.843" v="8833" actId="20577"/>
          <ac:spMkLst>
            <pc:docMk/>
            <pc:sldMk cId="1594151728" sldId="1304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0:12:51.826" v="8916" actId="1076"/>
          <ac:picMkLst>
            <pc:docMk/>
            <pc:sldMk cId="1594151728" sldId="1304"/>
            <ac:picMk id="2" creationId="{A02EDE0C-7052-DF9E-520F-54BAC8951047}"/>
          </ac:picMkLst>
        </pc:picChg>
        <pc:picChg chg="del">
          <ac:chgData name="徐樹師. Isabelle" userId="4ea79ff5a3b752b2" providerId="LiveId" clId="{79BBB094-05CF-431D-BD5B-18776BA720A2}" dt="2024-09-11T10:13:25.466" v="8920" actId="478"/>
          <ac:picMkLst>
            <pc:docMk/>
            <pc:sldMk cId="1594151728" sldId="1304"/>
            <ac:picMk id="3" creationId="{5E0AB427-ABC4-6975-F82C-6BE43028EC34}"/>
          </ac:picMkLst>
        </pc:picChg>
        <pc:picChg chg="del">
          <ac:chgData name="徐樹師. Isabelle" userId="4ea79ff5a3b752b2" providerId="LiveId" clId="{79BBB094-05CF-431D-BD5B-18776BA720A2}" dt="2024-09-11T10:07:26.200" v="8834" actId="478"/>
          <ac:picMkLst>
            <pc:docMk/>
            <pc:sldMk cId="1594151728" sldId="1304"/>
            <ac:picMk id="4" creationId="{DBB714D9-C599-45BF-554C-BDB29656E19A}"/>
          </ac:picMkLst>
        </pc:picChg>
        <pc:picChg chg="add mod">
          <ac:chgData name="徐樹師. Isabelle" userId="4ea79ff5a3b752b2" providerId="LiveId" clId="{79BBB094-05CF-431D-BD5B-18776BA720A2}" dt="2024-09-11T10:12:48.465" v="8915" actId="1076"/>
          <ac:picMkLst>
            <pc:docMk/>
            <pc:sldMk cId="1594151728" sldId="1304"/>
            <ac:picMk id="6" creationId="{D32AC4E1-1E53-690B-4D8C-953209103F53}"/>
          </ac:picMkLst>
        </pc:picChg>
        <pc:picChg chg="del">
          <ac:chgData name="徐樹師. Isabelle" userId="4ea79ff5a3b752b2" providerId="LiveId" clId="{79BBB094-05CF-431D-BD5B-18776BA720A2}" dt="2024-09-11T10:09:50.994" v="8857" actId="478"/>
          <ac:picMkLst>
            <pc:docMk/>
            <pc:sldMk cId="1594151728" sldId="1304"/>
            <ac:picMk id="8" creationId="{74BDC468-85F5-521A-3F08-D5B2F1209E6A}"/>
          </ac:picMkLst>
        </pc:picChg>
        <pc:picChg chg="add mod">
          <ac:chgData name="徐樹師. Isabelle" userId="4ea79ff5a3b752b2" providerId="LiveId" clId="{79BBB094-05CF-431D-BD5B-18776BA720A2}" dt="2024-09-11T10:12:56.803" v="8918" actId="1076"/>
          <ac:picMkLst>
            <pc:docMk/>
            <pc:sldMk cId="1594151728" sldId="1304"/>
            <ac:picMk id="10" creationId="{C39CB7D1-75FB-1BE8-07C6-1AAEFD0457AD}"/>
          </ac:picMkLst>
        </pc:picChg>
        <pc:picChg chg="del">
          <ac:chgData name="徐樹師. Isabelle" userId="4ea79ff5a3b752b2" providerId="LiveId" clId="{79BBB094-05CF-431D-BD5B-18776BA720A2}" dt="2024-09-11T10:10:02.756" v="8862" actId="478"/>
          <ac:picMkLst>
            <pc:docMk/>
            <pc:sldMk cId="1594151728" sldId="1304"/>
            <ac:picMk id="14" creationId="{E47C87B3-E6C0-BF06-D599-DA6F4A85CC94}"/>
          </ac:picMkLst>
        </pc:picChg>
        <pc:picChg chg="del">
          <ac:chgData name="徐樹師. Isabelle" userId="4ea79ff5a3b752b2" providerId="LiveId" clId="{79BBB094-05CF-431D-BD5B-18776BA720A2}" dt="2024-09-11T10:10:07.146" v="8863" actId="478"/>
          <ac:picMkLst>
            <pc:docMk/>
            <pc:sldMk cId="1594151728" sldId="1304"/>
            <ac:picMk id="15" creationId="{1AF144E3-A472-F37F-287E-2007AFC9C297}"/>
          </ac:picMkLst>
        </pc:picChg>
        <pc:picChg chg="add mod ord">
          <ac:chgData name="徐樹師. Isabelle" userId="4ea79ff5a3b752b2" providerId="LiveId" clId="{79BBB094-05CF-431D-BD5B-18776BA720A2}" dt="2024-09-11T10:13:58.083" v="8926" actId="166"/>
          <ac:picMkLst>
            <pc:docMk/>
            <pc:sldMk cId="1594151728" sldId="1304"/>
            <ac:picMk id="16" creationId="{19A841B2-D28E-87B0-767D-2D2DDA459C4A}"/>
          </ac:picMkLst>
        </pc:picChg>
        <pc:picChg chg="del">
          <ac:chgData name="徐樹師. Isabelle" userId="4ea79ff5a3b752b2" providerId="LiveId" clId="{79BBB094-05CF-431D-BD5B-18776BA720A2}" dt="2024-09-11T10:10:09.452" v="8864" actId="478"/>
          <ac:picMkLst>
            <pc:docMk/>
            <pc:sldMk cId="1594151728" sldId="1304"/>
            <ac:picMk id="17" creationId="{63B49CBF-AEDE-23AF-48DB-7DE0AF1DD565}"/>
          </ac:picMkLst>
        </pc:picChg>
        <pc:picChg chg="del">
          <ac:chgData name="徐樹師. Isabelle" userId="4ea79ff5a3b752b2" providerId="LiveId" clId="{79BBB094-05CF-431D-BD5B-18776BA720A2}" dt="2024-09-11T10:10:10.870" v="8865" actId="478"/>
          <ac:picMkLst>
            <pc:docMk/>
            <pc:sldMk cId="1594151728" sldId="1304"/>
            <ac:picMk id="19" creationId="{DE25C111-A3BD-CA6F-D0E6-7574BA0B6EB6}"/>
          </ac:picMkLst>
        </pc:picChg>
        <pc:picChg chg="add mod">
          <ac:chgData name="徐樹師. Isabelle" userId="4ea79ff5a3b752b2" providerId="LiveId" clId="{79BBB094-05CF-431D-BD5B-18776BA720A2}" dt="2024-09-11T10:13:30.441" v="8922" actId="1076"/>
          <ac:picMkLst>
            <pc:docMk/>
            <pc:sldMk cId="1594151728" sldId="1304"/>
            <ac:picMk id="20" creationId="{EAEC8B7C-4789-407E-5D38-DF3C607F4DBD}"/>
          </ac:picMkLst>
        </pc:picChg>
        <pc:picChg chg="add mod">
          <ac:chgData name="徐樹師. Isabelle" userId="4ea79ff5a3b752b2" providerId="LiveId" clId="{79BBB094-05CF-431D-BD5B-18776BA720A2}" dt="2024-09-11T10:13:43.564" v="8924" actId="14100"/>
          <ac:picMkLst>
            <pc:docMk/>
            <pc:sldMk cId="1594151728" sldId="1304"/>
            <ac:picMk id="21" creationId="{BE05BF31-6807-976D-93AB-0F7675F4BA95}"/>
          </ac:picMkLst>
        </pc:picChg>
        <pc:picChg chg="del">
          <ac:chgData name="徐樹師. Isabelle" userId="4ea79ff5a3b752b2" providerId="LiveId" clId="{79BBB094-05CF-431D-BD5B-18776BA720A2}" dt="2024-09-11T10:12:17.175" v="8909" actId="478"/>
          <ac:picMkLst>
            <pc:docMk/>
            <pc:sldMk cId="1594151728" sldId="1304"/>
            <ac:picMk id="22" creationId="{6A3CDE68-6001-86E5-5455-23CFE8CE0DE9}"/>
          </ac:picMkLst>
        </pc:picChg>
        <pc:picChg chg="del">
          <ac:chgData name="徐樹師. Isabelle" userId="4ea79ff5a3b752b2" providerId="LiveId" clId="{79BBB094-05CF-431D-BD5B-18776BA720A2}" dt="2024-09-11T10:10:27.206" v="8866" actId="478"/>
          <ac:picMkLst>
            <pc:docMk/>
            <pc:sldMk cId="1594151728" sldId="1304"/>
            <ac:picMk id="26" creationId="{512EA85B-9F0D-E107-8DF0-D4632CBB9130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29.950" v="9964" actId="20577"/>
        <pc:sldMkLst>
          <pc:docMk/>
          <pc:sldMk cId="1666733766" sldId="1305"/>
        </pc:sldMkLst>
        <pc:spChg chg="mod">
          <ac:chgData name="徐樹師. Isabelle" userId="4ea79ff5a3b752b2" providerId="LiveId" clId="{79BBB094-05CF-431D-BD5B-18776BA720A2}" dt="2024-09-11T10:17:28.365" v="8961" actId="1076"/>
          <ac:spMkLst>
            <pc:docMk/>
            <pc:sldMk cId="1666733766" sldId="1305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29.950" v="9964" actId="20577"/>
          <ac:spMkLst>
            <pc:docMk/>
            <pc:sldMk cId="1666733766" sldId="1305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0:18:49.303" v="8995" actId="1076"/>
          <ac:spMkLst>
            <pc:docMk/>
            <pc:sldMk cId="1666733766" sldId="1305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0:15:36.794" v="8935" actId="20577"/>
          <ac:spMkLst>
            <pc:docMk/>
            <pc:sldMk cId="1666733766" sldId="1305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0:15:51.527" v="8936" actId="478"/>
          <ac:picMkLst>
            <pc:docMk/>
            <pc:sldMk cId="1666733766" sldId="1305"/>
            <ac:picMk id="2" creationId="{A02EDE0C-7052-DF9E-520F-54BAC8951047}"/>
          </ac:picMkLst>
        </pc:picChg>
        <pc:picChg chg="add mod">
          <ac:chgData name="徐樹師. Isabelle" userId="4ea79ff5a3b752b2" providerId="LiveId" clId="{79BBB094-05CF-431D-BD5B-18776BA720A2}" dt="2024-09-11T10:19:32.079" v="9002" actId="1076"/>
          <ac:picMkLst>
            <pc:docMk/>
            <pc:sldMk cId="1666733766" sldId="1305"/>
            <ac:picMk id="3" creationId="{0CF52193-D329-43CA-B846-08E216BA1171}"/>
          </ac:picMkLst>
        </pc:picChg>
        <pc:picChg chg="add mod">
          <ac:chgData name="徐樹師. Isabelle" userId="4ea79ff5a3b752b2" providerId="LiveId" clId="{79BBB094-05CF-431D-BD5B-18776BA720A2}" dt="2024-09-11T10:19:37.955" v="9003" actId="1076"/>
          <ac:picMkLst>
            <pc:docMk/>
            <pc:sldMk cId="1666733766" sldId="1305"/>
            <ac:picMk id="5" creationId="{C62872E4-174A-BBB1-BB46-08D5CAD4F078}"/>
          </ac:picMkLst>
        </pc:picChg>
        <pc:picChg chg="del">
          <ac:chgData name="徐樹師. Isabelle" userId="4ea79ff5a3b752b2" providerId="LiveId" clId="{79BBB094-05CF-431D-BD5B-18776BA720A2}" dt="2024-09-11T10:17:17.722" v="8958" actId="478"/>
          <ac:picMkLst>
            <pc:docMk/>
            <pc:sldMk cId="1666733766" sldId="1305"/>
            <ac:picMk id="6" creationId="{D32AC4E1-1E53-690B-4D8C-953209103F53}"/>
          </ac:picMkLst>
        </pc:picChg>
        <pc:picChg chg="add mod">
          <ac:chgData name="徐樹師. Isabelle" userId="4ea79ff5a3b752b2" providerId="LiveId" clId="{79BBB094-05CF-431D-BD5B-18776BA720A2}" dt="2024-09-11T10:18:50.860" v="8996" actId="1076"/>
          <ac:picMkLst>
            <pc:docMk/>
            <pc:sldMk cId="1666733766" sldId="1305"/>
            <ac:picMk id="8" creationId="{37F7993E-5494-A682-4271-76EBDD6123C6}"/>
          </ac:picMkLst>
        </pc:picChg>
        <pc:picChg chg="del">
          <ac:chgData name="徐樹師. Isabelle" userId="4ea79ff5a3b752b2" providerId="LiveId" clId="{79BBB094-05CF-431D-BD5B-18776BA720A2}" dt="2024-09-11T10:18:06.067" v="8988" actId="478"/>
          <ac:picMkLst>
            <pc:docMk/>
            <pc:sldMk cId="1666733766" sldId="1305"/>
            <ac:picMk id="10" creationId="{C39CB7D1-75FB-1BE8-07C6-1AAEFD0457AD}"/>
          </ac:picMkLst>
        </pc:picChg>
        <pc:picChg chg="add mod">
          <ac:chgData name="徐樹師. Isabelle" userId="4ea79ff5a3b752b2" providerId="LiveId" clId="{79BBB094-05CF-431D-BD5B-18776BA720A2}" dt="2024-09-11T10:18:53.258" v="8997" actId="1076"/>
          <ac:picMkLst>
            <pc:docMk/>
            <pc:sldMk cId="1666733766" sldId="1305"/>
            <ac:picMk id="14" creationId="{4313A92E-20DC-BE81-7FE3-1D6EEA295CB9}"/>
          </ac:picMkLst>
        </pc:picChg>
        <pc:picChg chg="del">
          <ac:chgData name="徐樹師. Isabelle" userId="4ea79ff5a3b752b2" providerId="LiveId" clId="{79BBB094-05CF-431D-BD5B-18776BA720A2}" dt="2024-09-11T10:18:54.815" v="8998" actId="478"/>
          <ac:picMkLst>
            <pc:docMk/>
            <pc:sldMk cId="1666733766" sldId="1305"/>
            <ac:picMk id="16" creationId="{19A841B2-D28E-87B0-767D-2D2DDA459C4A}"/>
          </ac:picMkLst>
        </pc:picChg>
        <pc:picChg chg="add mod">
          <ac:chgData name="徐樹師. Isabelle" userId="4ea79ff5a3b752b2" providerId="LiveId" clId="{79BBB094-05CF-431D-BD5B-18776BA720A2}" dt="2024-09-11T10:19:27.478" v="9001" actId="1076"/>
          <ac:picMkLst>
            <pc:docMk/>
            <pc:sldMk cId="1666733766" sldId="1305"/>
            <ac:picMk id="17" creationId="{C85250FD-6CCD-B885-5E75-7C14252C2951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32.582" v="9965" actId="20577"/>
        <pc:sldMkLst>
          <pc:docMk/>
          <pc:sldMk cId="1704666982" sldId="1306"/>
        </pc:sldMkLst>
        <pc:spChg chg="mod">
          <ac:chgData name="徐樹師. Isabelle" userId="4ea79ff5a3b752b2" providerId="LiveId" clId="{79BBB094-05CF-431D-BD5B-18776BA720A2}" dt="2024-09-11T10:21:32.070" v="9031" actId="20577"/>
          <ac:spMkLst>
            <pc:docMk/>
            <pc:sldMk cId="1704666982" sldId="1306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32.582" v="9965" actId="20577"/>
          <ac:spMkLst>
            <pc:docMk/>
            <pc:sldMk cId="1704666982" sldId="1306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0:29:33.571" v="9091" actId="1076"/>
          <ac:spMkLst>
            <pc:docMk/>
            <pc:sldMk cId="1704666982" sldId="1306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0:20:36.862" v="9016" actId="20577"/>
          <ac:spMkLst>
            <pc:docMk/>
            <pc:sldMk cId="1704666982" sldId="1306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0:21:49.547" v="9037" actId="1076"/>
          <ac:picMkLst>
            <pc:docMk/>
            <pc:sldMk cId="1704666982" sldId="1306"/>
            <ac:picMk id="2" creationId="{9256AA26-D622-CC57-1724-4C0DC0B40511}"/>
          </ac:picMkLst>
        </pc:picChg>
        <pc:picChg chg="del">
          <ac:chgData name="徐樹師. Isabelle" userId="4ea79ff5a3b752b2" providerId="LiveId" clId="{79BBB094-05CF-431D-BD5B-18776BA720A2}" dt="2024-09-11T10:21:34.722" v="9032" actId="478"/>
          <ac:picMkLst>
            <pc:docMk/>
            <pc:sldMk cId="1704666982" sldId="1306"/>
            <ac:picMk id="3" creationId="{0CF52193-D329-43CA-B846-08E216BA1171}"/>
          </ac:picMkLst>
        </pc:picChg>
        <pc:picChg chg="del">
          <ac:chgData name="徐樹師. Isabelle" userId="4ea79ff5a3b752b2" providerId="LiveId" clId="{79BBB094-05CF-431D-BD5B-18776BA720A2}" dt="2024-09-11T10:22:37.584" v="9038" actId="478"/>
          <ac:picMkLst>
            <pc:docMk/>
            <pc:sldMk cId="1704666982" sldId="1306"/>
            <ac:picMk id="5" creationId="{C62872E4-174A-BBB1-BB46-08D5CAD4F078}"/>
          </ac:picMkLst>
        </pc:picChg>
        <pc:picChg chg="add mod">
          <ac:chgData name="徐樹師. Isabelle" userId="4ea79ff5a3b752b2" providerId="LiveId" clId="{79BBB094-05CF-431D-BD5B-18776BA720A2}" dt="2024-09-11T10:22:45.990" v="9042" actId="1076"/>
          <ac:picMkLst>
            <pc:docMk/>
            <pc:sldMk cId="1704666982" sldId="1306"/>
            <ac:picMk id="6" creationId="{8B6D4153-E9BD-E267-A322-BF0120971999}"/>
          </ac:picMkLst>
        </pc:picChg>
        <pc:picChg chg="del">
          <ac:chgData name="徐樹師. Isabelle" userId="4ea79ff5a3b752b2" providerId="LiveId" clId="{79BBB094-05CF-431D-BD5B-18776BA720A2}" dt="2024-09-11T10:24:40.880" v="9043" actId="478"/>
          <ac:picMkLst>
            <pc:docMk/>
            <pc:sldMk cId="1704666982" sldId="1306"/>
            <ac:picMk id="8" creationId="{37F7993E-5494-A682-4271-76EBDD6123C6}"/>
          </ac:picMkLst>
        </pc:picChg>
        <pc:picChg chg="add mod">
          <ac:chgData name="徐樹師. Isabelle" userId="4ea79ff5a3b752b2" providerId="LiveId" clId="{79BBB094-05CF-431D-BD5B-18776BA720A2}" dt="2024-09-11T10:29:22.218" v="9085" actId="1076"/>
          <ac:picMkLst>
            <pc:docMk/>
            <pc:sldMk cId="1704666982" sldId="1306"/>
            <ac:picMk id="10" creationId="{8092534D-F0E1-5E04-85EE-BA4ECC237FD0}"/>
          </ac:picMkLst>
        </pc:picChg>
        <pc:picChg chg="del">
          <ac:chgData name="徐樹師. Isabelle" userId="4ea79ff5a3b752b2" providerId="LiveId" clId="{79BBB094-05CF-431D-BD5B-18776BA720A2}" dt="2024-09-11T10:25:57.530" v="9047" actId="478"/>
          <ac:picMkLst>
            <pc:docMk/>
            <pc:sldMk cId="1704666982" sldId="1306"/>
            <ac:picMk id="14" creationId="{4313A92E-20DC-BE81-7FE3-1D6EEA295CB9}"/>
          </ac:picMkLst>
        </pc:picChg>
        <pc:picChg chg="add mod">
          <ac:chgData name="徐樹師. Isabelle" userId="4ea79ff5a3b752b2" providerId="LiveId" clId="{79BBB094-05CF-431D-BD5B-18776BA720A2}" dt="2024-09-11T10:26:09.223" v="9052" actId="1076"/>
          <ac:picMkLst>
            <pc:docMk/>
            <pc:sldMk cId="1704666982" sldId="1306"/>
            <ac:picMk id="15" creationId="{81966DDF-078E-9676-7C89-94EE2DE37D36}"/>
          </ac:picMkLst>
        </pc:picChg>
        <pc:picChg chg="add mod">
          <ac:chgData name="徐樹師. Isabelle" userId="4ea79ff5a3b752b2" providerId="LiveId" clId="{79BBB094-05CF-431D-BD5B-18776BA720A2}" dt="2024-09-11T10:29:35.091" v="9092" actId="1076"/>
          <ac:picMkLst>
            <pc:docMk/>
            <pc:sldMk cId="1704666982" sldId="1306"/>
            <ac:picMk id="16" creationId="{23E39FDB-8874-9D10-0788-B2CC5F9E19AC}"/>
          </ac:picMkLst>
        </pc:picChg>
        <pc:picChg chg="del">
          <ac:chgData name="徐樹師. Isabelle" userId="4ea79ff5a3b752b2" providerId="LiveId" clId="{79BBB094-05CF-431D-BD5B-18776BA720A2}" dt="2024-09-11T10:25:59.482" v="9048" actId="478"/>
          <ac:picMkLst>
            <pc:docMk/>
            <pc:sldMk cId="1704666982" sldId="1306"/>
            <ac:picMk id="17" creationId="{C85250FD-6CCD-B885-5E75-7C14252C2951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35.126" v="9966" actId="20577"/>
        <pc:sldMkLst>
          <pc:docMk/>
          <pc:sldMk cId="1290174568" sldId="1307"/>
        </pc:sldMkLst>
        <pc:spChg chg="mod">
          <ac:chgData name="徐樹師. Isabelle" userId="4ea79ff5a3b752b2" providerId="LiveId" clId="{79BBB094-05CF-431D-BD5B-18776BA720A2}" dt="2024-09-11T10:39:22.609" v="9219" actId="20577"/>
          <ac:spMkLst>
            <pc:docMk/>
            <pc:sldMk cId="1290174568" sldId="1307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35.126" v="9966" actId="20577"/>
          <ac:spMkLst>
            <pc:docMk/>
            <pc:sldMk cId="1290174568" sldId="1307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0:35:44.849" v="9191" actId="1076"/>
          <ac:spMkLst>
            <pc:docMk/>
            <pc:sldMk cId="1290174568" sldId="1307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0:30:23.981" v="9103" actId="20577"/>
          <ac:spMkLst>
            <pc:docMk/>
            <pc:sldMk cId="1290174568" sldId="1307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0:32:44.263" v="9104" actId="478"/>
          <ac:picMkLst>
            <pc:docMk/>
            <pc:sldMk cId="1290174568" sldId="1307"/>
            <ac:picMk id="2" creationId="{9256AA26-D622-CC57-1724-4C0DC0B40511}"/>
          </ac:picMkLst>
        </pc:picChg>
        <pc:picChg chg="add mod">
          <ac:chgData name="徐樹師. Isabelle" userId="4ea79ff5a3b752b2" providerId="LiveId" clId="{79BBB094-05CF-431D-BD5B-18776BA720A2}" dt="2024-09-11T10:32:56.247" v="9107" actId="1076"/>
          <ac:picMkLst>
            <pc:docMk/>
            <pc:sldMk cId="1290174568" sldId="1307"/>
            <ac:picMk id="3" creationId="{E444629C-3964-F98A-9FA5-961BCA1E1235}"/>
          </ac:picMkLst>
        </pc:picChg>
        <pc:picChg chg="add mod">
          <ac:chgData name="徐樹師. Isabelle" userId="4ea79ff5a3b752b2" providerId="LiveId" clId="{79BBB094-05CF-431D-BD5B-18776BA720A2}" dt="2024-09-11T10:35:40.358" v="9189" actId="1076"/>
          <ac:picMkLst>
            <pc:docMk/>
            <pc:sldMk cId="1290174568" sldId="1307"/>
            <ac:picMk id="5" creationId="{6039AC1F-614D-CF71-47B1-1A80170EEE85}"/>
          </ac:picMkLst>
        </pc:picChg>
        <pc:picChg chg="del">
          <ac:chgData name="徐樹師. Isabelle" userId="4ea79ff5a3b752b2" providerId="LiveId" clId="{79BBB094-05CF-431D-BD5B-18776BA720A2}" dt="2024-09-11T10:33:23.106" v="9135" actId="478"/>
          <ac:picMkLst>
            <pc:docMk/>
            <pc:sldMk cId="1290174568" sldId="1307"/>
            <ac:picMk id="6" creationId="{8B6D4153-E9BD-E267-A322-BF0120971999}"/>
          </ac:picMkLst>
        </pc:picChg>
        <pc:picChg chg="add mod">
          <ac:chgData name="徐樹師. Isabelle" userId="4ea79ff5a3b752b2" providerId="LiveId" clId="{79BBB094-05CF-431D-BD5B-18776BA720A2}" dt="2024-09-11T10:36:56.621" v="9204" actId="1076"/>
          <ac:picMkLst>
            <pc:docMk/>
            <pc:sldMk cId="1290174568" sldId="1307"/>
            <ac:picMk id="8" creationId="{BEF5ECBE-11A2-36E7-60B8-2AE785C81ECD}"/>
          </ac:picMkLst>
        </pc:picChg>
        <pc:picChg chg="del">
          <ac:chgData name="徐樹師. Isabelle" userId="4ea79ff5a3b752b2" providerId="LiveId" clId="{79BBB094-05CF-431D-BD5B-18776BA720A2}" dt="2024-09-11T10:34:13.901" v="9140" actId="478"/>
          <ac:picMkLst>
            <pc:docMk/>
            <pc:sldMk cId="1290174568" sldId="1307"/>
            <ac:picMk id="10" creationId="{8092534D-F0E1-5E04-85EE-BA4ECC237FD0}"/>
          </ac:picMkLst>
        </pc:picChg>
        <pc:picChg chg="add del mod">
          <ac:chgData name="徐樹師. Isabelle" userId="4ea79ff5a3b752b2" providerId="LiveId" clId="{79BBB094-05CF-431D-BD5B-18776BA720A2}" dt="2024-09-11T10:36:55.137" v="9203" actId="1076"/>
          <ac:picMkLst>
            <pc:docMk/>
            <pc:sldMk cId="1290174568" sldId="1307"/>
            <ac:picMk id="14" creationId="{C33A367F-64CB-5B75-6B46-1A83748929F9}"/>
          </ac:picMkLst>
        </pc:picChg>
        <pc:picChg chg="del">
          <ac:chgData name="徐樹師. Isabelle" userId="4ea79ff5a3b752b2" providerId="LiveId" clId="{79BBB094-05CF-431D-BD5B-18776BA720A2}" dt="2024-09-11T10:36:05.937" v="9192" actId="478"/>
          <ac:picMkLst>
            <pc:docMk/>
            <pc:sldMk cId="1290174568" sldId="1307"/>
            <ac:picMk id="15" creationId="{81966DDF-078E-9676-7C89-94EE2DE37D36}"/>
          </ac:picMkLst>
        </pc:picChg>
        <pc:picChg chg="del">
          <ac:chgData name="徐樹師. Isabelle" userId="4ea79ff5a3b752b2" providerId="LiveId" clId="{79BBB094-05CF-431D-BD5B-18776BA720A2}" dt="2024-09-11T10:34:12.855" v="9139" actId="478"/>
          <ac:picMkLst>
            <pc:docMk/>
            <pc:sldMk cId="1290174568" sldId="1307"/>
            <ac:picMk id="16" creationId="{23E39FDB-8874-9D10-0788-B2CC5F9E19AC}"/>
          </ac:picMkLst>
        </pc:picChg>
        <pc:picChg chg="add mod">
          <ac:chgData name="徐樹師. Isabelle" userId="4ea79ff5a3b752b2" providerId="LiveId" clId="{79BBB094-05CF-431D-BD5B-18776BA720A2}" dt="2024-09-11T10:36:13.898" v="9195" actId="1076"/>
          <ac:picMkLst>
            <pc:docMk/>
            <pc:sldMk cId="1290174568" sldId="1307"/>
            <ac:picMk id="18" creationId="{86FE5D71-E351-244F-D492-A758953BCC9D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3:18:37.941" v="9967" actId="20577"/>
        <pc:sldMkLst>
          <pc:docMk/>
          <pc:sldMk cId="3309780340" sldId="1308"/>
        </pc:sldMkLst>
        <pc:spChg chg="mod">
          <ac:chgData name="徐樹師. Isabelle" userId="4ea79ff5a3b752b2" providerId="LiveId" clId="{79BBB094-05CF-431D-BD5B-18776BA720A2}" dt="2024-09-11T10:46:32.730" v="9303" actId="1076"/>
          <ac:spMkLst>
            <pc:docMk/>
            <pc:sldMk cId="3309780340" sldId="1308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3:18:37.941" v="9967" actId="20577"/>
          <ac:spMkLst>
            <pc:docMk/>
            <pc:sldMk cId="3309780340" sldId="1308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0:45:33.325" v="9291" actId="1076"/>
          <ac:spMkLst>
            <pc:docMk/>
            <pc:sldMk cId="3309780340" sldId="1308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0:37:04.177" v="9207" actId="20577"/>
          <ac:spMkLst>
            <pc:docMk/>
            <pc:sldMk cId="3309780340" sldId="1308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0:46:27.240" v="9301" actId="1076"/>
          <ac:picMkLst>
            <pc:docMk/>
            <pc:sldMk cId="3309780340" sldId="1308"/>
            <ac:picMk id="2" creationId="{BCBE52C7-DD94-8F07-AA0F-F72D6D94C205}"/>
          </ac:picMkLst>
        </pc:picChg>
        <pc:picChg chg="del">
          <ac:chgData name="徐樹師. Isabelle" userId="4ea79ff5a3b752b2" providerId="LiveId" clId="{79BBB094-05CF-431D-BD5B-18776BA720A2}" dt="2024-09-11T10:39:41.982" v="9236" actId="478"/>
          <ac:picMkLst>
            <pc:docMk/>
            <pc:sldMk cId="3309780340" sldId="1308"/>
            <ac:picMk id="3" creationId="{E444629C-3964-F98A-9FA5-961BCA1E1235}"/>
          </ac:picMkLst>
        </pc:picChg>
        <pc:picChg chg="del">
          <ac:chgData name="徐樹師. Isabelle" userId="4ea79ff5a3b752b2" providerId="LiveId" clId="{79BBB094-05CF-431D-BD5B-18776BA720A2}" dt="2024-09-11T10:40:25.540" v="9240" actId="478"/>
          <ac:picMkLst>
            <pc:docMk/>
            <pc:sldMk cId="3309780340" sldId="1308"/>
            <ac:picMk id="5" creationId="{6039AC1F-614D-CF71-47B1-1A80170EEE85}"/>
          </ac:picMkLst>
        </pc:picChg>
        <pc:picChg chg="add mod">
          <ac:chgData name="徐樹師. Isabelle" userId="4ea79ff5a3b752b2" providerId="LiveId" clId="{79BBB094-05CF-431D-BD5B-18776BA720A2}" dt="2024-09-11T10:46:29.357" v="9302" actId="1076"/>
          <ac:picMkLst>
            <pc:docMk/>
            <pc:sldMk cId="3309780340" sldId="1308"/>
            <ac:picMk id="6" creationId="{B3134589-71D0-7D34-E911-FB4A28743263}"/>
          </ac:picMkLst>
        </pc:picChg>
        <pc:picChg chg="del">
          <ac:chgData name="徐樹師. Isabelle" userId="4ea79ff5a3b752b2" providerId="LiveId" clId="{79BBB094-05CF-431D-BD5B-18776BA720A2}" dt="2024-09-11T10:45:11.742" v="9283" actId="478"/>
          <ac:picMkLst>
            <pc:docMk/>
            <pc:sldMk cId="3309780340" sldId="1308"/>
            <ac:picMk id="8" creationId="{BEF5ECBE-11A2-36E7-60B8-2AE785C81ECD}"/>
          </ac:picMkLst>
        </pc:picChg>
        <pc:picChg chg="add mod">
          <ac:chgData name="徐樹師. Isabelle" userId="4ea79ff5a3b752b2" providerId="LiveId" clId="{79BBB094-05CF-431D-BD5B-18776BA720A2}" dt="2024-09-11T10:46:38.712" v="9306" actId="1076"/>
          <ac:picMkLst>
            <pc:docMk/>
            <pc:sldMk cId="3309780340" sldId="1308"/>
            <ac:picMk id="12" creationId="{ED9B9544-CA83-0722-6F45-0621F877C8D2}"/>
          </ac:picMkLst>
        </pc:picChg>
        <pc:picChg chg="del">
          <ac:chgData name="徐樹師. Isabelle" userId="4ea79ff5a3b752b2" providerId="LiveId" clId="{79BBB094-05CF-431D-BD5B-18776BA720A2}" dt="2024-09-11T10:45:01.351" v="9281" actId="478"/>
          <ac:picMkLst>
            <pc:docMk/>
            <pc:sldMk cId="3309780340" sldId="1308"/>
            <ac:picMk id="14" creationId="{C33A367F-64CB-5B75-6B46-1A83748929F9}"/>
          </ac:picMkLst>
        </pc:picChg>
        <pc:picChg chg="add mod">
          <ac:chgData name="徐樹師. Isabelle" userId="4ea79ff5a3b752b2" providerId="LiveId" clId="{79BBB094-05CF-431D-BD5B-18776BA720A2}" dt="2024-09-11T10:46:46.445" v="9309" actId="1076"/>
          <ac:picMkLst>
            <pc:docMk/>
            <pc:sldMk cId="3309780340" sldId="1308"/>
            <ac:picMk id="15" creationId="{CA8F6425-5B8D-CA55-296A-A8D12BA8162B}"/>
          </ac:picMkLst>
        </pc:picChg>
        <pc:picChg chg="add mod">
          <ac:chgData name="徐樹師. Isabelle" userId="4ea79ff5a3b752b2" providerId="LiveId" clId="{79BBB094-05CF-431D-BD5B-18776BA720A2}" dt="2024-09-11T10:46:23.380" v="9299" actId="1076"/>
          <ac:picMkLst>
            <pc:docMk/>
            <pc:sldMk cId="3309780340" sldId="1308"/>
            <ac:picMk id="17" creationId="{7CE8390A-63CC-973F-3AC7-CA6B303120D9}"/>
          </ac:picMkLst>
        </pc:picChg>
        <pc:picChg chg="del">
          <ac:chgData name="徐樹師. Isabelle" userId="4ea79ff5a3b752b2" providerId="LiveId" clId="{79BBB094-05CF-431D-BD5B-18776BA720A2}" dt="2024-09-11T10:45:03.832" v="9282" actId="478"/>
          <ac:picMkLst>
            <pc:docMk/>
            <pc:sldMk cId="3309780340" sldId="1308"/>
            <ac:picMk id="18" creationId="{86FE5D71-E351-244F-D492-A758953BCC9D}"/>
          </ac:picMkLst>
        </pc:picChg>
        <pc:picChg chg="del">
          <ac:chgData name="徐樹師. Isabelle" userId="4ea79ff5a3b752b2" providerId="LiveId" clId="{79BBB094-05CF-431D-BD5B-18776BA720A2}" dt="2024-09-11T10:46:13.388" v="9295" actId="478"/>
          <ac:picMkLst>
            <pc:docMk/>
            <pc:sldMk cId="3309780340" sldId="1308"/>
            <ac:picMk id="21" creationId="{BE05BF31-6807-976D-93AB-0F7675F4BA95}"/>
          </ac:picMkLst>
        </pc:picChg>
      </pc:sldChg>
      <pc:sldChg chg="addSp delSp modSp add mod delAnim">
        <pc:chgData name="徐樹師. Isabelle" userId="4ea79ff5a3b752b2" providerId="LiveId" clId="{79BBB094-05CF-431D-BD5B-18776BA720A2}" dt="2024-09-11T16:36:15.192" v="9976" actId="14100"/>
        <pc:sldMkLst>
          <pc:docMk/>
          <pc:sldMk cId="2737947523" sldId="1309"/>
        </pc:sldMkLst>
        <pc:spChg chg="add mod">
          <ac:chgData name="徐樹師. Isabelle" userId="4ea79ff5a3b752b2" providerId="LiveId" clId="{79BBB094-05CF-431D-BD5B-18776BA720A2}" dt="2024-09-11T10:57:06.183" v="9521" actId="1076"/>
          <ac:spMkLst>
            <pc:docMk/>
            <pc:sldMk cId="2737947523" sldId="1309"/>
            <ac:spMk id="4" creationId="{9B363EAC-976E-0FFA-81FF-723F434496A3}"/>
          </ac:spMkLst>
        </pc:spChg>
        <pc:spChg chg="add del">
          <ac:chgData name="徐樹師. Isabelle" userId="4ea79ff5a3b752b2" providerId="LiveId" clId="{79BBB094-05CF-431D-BD5B-18776BA720A2}" dt="2024-09-11T10:50:31.413" v="9362" actId="22"/>
          <ac:spMkLst>
            <pc:docMk/>
            <pc:sldMk cId="2737947523" sldId="1309"/>
            <ac:spMk id="8" creationId="{5B9E1B85-740C-7F13-4E33-5D7196434737}"/>
          </ac:spMkLst>
        </pc:spChg>
        <pc:spChg chg="mod">
          <ac:chgData name="徐樹師. Isabelle" userId="4ea79ff5a3b752b2" providerId="LiveId" clId="{79BBB094-05CF-431D-BD5B-18776BA720A2}" dt="2024-09-11T10:57:30.860" v="9527" actId="1076"/>
          <ac:spMkLst>
            <pc:docMk/>
            <pc:sldMk cId="2737947523" sldId="1309"/>
            <ac:spMk id="9" creationId="{AA0A7714-17B9-FB22-1560-3D192CFE09F1}"/>
          </ac:spMkLst>
        </pc:spChg>
        <pc:spChg chg="add mod">
          <ac:chgData name="徐樹師. Isabelle" userId="4ea79ff5a3b752b2" providerId="LiveId" clId="{79BBB094-05CF-431D-BD5B-18776BA720A2}" dt="2024-09-11T10:57:38.218" v="9529" actId="1076"/>
          <ac:spMkLst>
            <pc:docMk/>
            <pc:sldMk cId="2737947523" sldId="1309"/>
            <ac:spMk id="10" creationId="{F88FE9F7-F00D-F6FA-0F31-1DCF258A0AA9}"/>
          </ac:spMkLst>
        </pc:spChg>
        <pc:spChg chg="mod">
          <ac:chgData name="徐樹師. Isabelle" userId="4ea79ff5a3b752b2" providerId="LiveId" clId="{79BBB094-05CF-431D-BD5B-18776BA720A2}" dt="2024-09-11T13:18:40.372" v="9968" actId="20577"/>
          <ac:spMkLst>
            <pc:docMk/>
            <pc:sldMk cId="2737947523" sldId="1309"/>
            <ac:spMk id="13" creationId="{DD08C478-CCCE-455F-BED0-EF262E19FC6D}"/>
          </ac:spMkLst>
        </pc:spChg>
        <pc:spChg chg="add del">
          <ac:chgData name="徐樹師. Isabelle" userId="4ea79ff5a3b752b2" providerId="LiveId" clId="{79BBB094-05CF-431D-BD5B-18776BA720A2}" dt="2024-09-11T10:51:05.693" v="9387" actId="22"/>
          <ac:spMkLst>
            <pc:docMk/>
            <pc:sldMk cId="2737947523" sldId="1309"/>
            <ac:spMk id="16" creationId="{134F8FFB-CBFC-4CAE-9AC9-AD73157F6E1E}"/>
          </ac:spMkLst>
        </pc:spChg>
        <pc:spChg chg="add mod">
          <ac:chgData name="徐樹師. Isabelle" userId="4ea79ff5a3b752b2" providerId="LiveId" clId="{79BBB094-05CF-431D-BD5B-18776BA720A2}" dt="2024-09-11T10:57:01.669" v="9519" actId="1076"/>
          <ac:spMkLst>
            <pc:docMk/>
            <pc:sldMk cId="2737947523" sldId="1309"/>
            <ac:spMk id="18" creationId="{1A1D1B02-AD48-41A0-4DD0-1CCC96EED1BA}"/>
          </ac:spMkLst>
        </pc:spChg>
        <pc:spChg chg="add mod">
          <ac:chgData name="徐樹師. Isabelle" userId="4ea79ff5a3b752b2" providerId="LiveId" clId="{79BBB094-05CF-431D-BD5B-18776BA720A2}" dt="2024-09-11T10:56:10.335" v="9509" actId="20577"/>
          <ac:spMkLst>
            <pc:docMk/>
            <pc:sldMk cId="2737947523" sldId="1309"/>
            <ac:spMk id="21" creationId="{9F8C7E8B-D9E6-EEFB-2ED1-CC534B03AB0B}"/>
          </ac:spMkLst>
        </pc:spChg>
        <pc:spChg chg="del">
          <ac:chgData name="徐樹師. Isabelle" userId="4ea79ff5a3b752b2" providerId="LiveId" clId="{79BBB094-05CF-431D-BD5B-18776BA720A2}" dt="2024-09-11T10:50:26.126" v="9360" actId="478"/>
          <ac:spMkLst>
            <pc:docMk/>
            <pc:sldMk cId="2737947523" sldId="1309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0:47:58.436" v="9320" actId="20577"/>
          <ac:spMkLst>
            <pc:docMk/>
            <pc:sldMk cId="2737947523" sldId="1309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0:49:07.758" v="9322" actId="478"/>
          <ac:picMkLst>
            <pc:docMk/>
            <pc:sldMk cId="2737947523" sldId="1309"/>
            <ac:picMk id="2" creationId="{BCBE52C7-DD94-8F07-AA0F-F72D6D94C205}"/>
          </ac:picMkLst>
        </pc:picChg>
        <pc:picChg chg="add mod">
          <ac:chgData name="徐樹師. Isabelle" userId="4ea79ff5a3b752b2" providerId="LiveId" clId="{79BBB094-05CF-431D-BD5B-18776BA720A2}" dt="2024-09-11T10:49:52.589" v="9337" actId="1076"/>
          <ac:picMkLst>
            <pc:docMk/>
            <pc:sldMk cId="2737947523" sldId="1309"/>
            <ac:picMk id="3" creationId="{375A1FF8-BC69-E213-271E-94C536421915}"/>
          </ac:picMkLst>
        </pc:picChg>
        <pc:picChg chg="del">
          <ac:chgData name="徐樹師. Isabelle" userId="4ea79ff5a3b752b2" providerId="LiveId" clId="{79BBB094-05CF-431D-BD5B-18776BA720A2}" dt="2024-09-11T10:49:06.181" v="9321" actId="478"/>
          <ac:picMkLst>
            <pc:docMk/>
            <pc:sldMk cId="2737947523" sldId="1309"/>
            <ac:picMk id="6" creationId="{B3134589-71D0-7D34-E911-FB4A28743263}"/>
          </ac:picMkLst>
        </pc:picChg>
        <pc:picChg chg="del">
          <ac:chgData name="徐樹師. Isabelle" userId="4ea79ff5a3b752b2" providerId="LiveId" clId="{79BBB094-05CF-431D-BD5B-18776BA720A2}" dt="2024-09-11T10:52:17.758" v="9448" actId="478"/>
          <ac:picMkLst>
            <pc:docMk/>
            <pc:sldMk cId="2737947523" sldId="1309"/>
            <ac:picMk id="12" creationId="{ED9B9544-CA83-0722-6F45-0621F877C8D2}"/>
          </ac:picMkLst>
        </pc:picChg>
        <pc:picChg chg="del">
          <ac:chgData name="徐樹師. Isabelle" userId="4ea79ff5a3b752b2" providerId="LiveId" clId="{79BBB094-05CF-431D-BD5B-18776BA720A2}" dt="2024-09-11T10:51:59.971" v="9445" actId="478"/>
          <ac:picMkLst>
            <pc:docMk/>
            <pc:sldMk cId="2737947523" sldId="1309"/>
            <ac:picMk id="15" creationId="{CA8F6425-5B8D-CA55-296A-A8D12BA8162B}"/>
          </ac:picMkLst>
        </pc:picChg>
        <pc:picChg chg="del">
          <ac:chgData name="徐樹師. Isabelle" userId="4ea79ff5a3b752b2" providerId="LiveId" clId="{79BBB094-05CF-431D-BD5B-18776BA720A2}" dt="2024-09-11T10:54:12.191" v="9496" actId="478"/>
          <ac:picMkLst>
            <pc:docMk/>
            <pc:sldMk cId="2737947523" sldId="1309"/>
            <ac:picMk id="17" creationId="{7CE8390A-63CC-973F-3AC7-CA6B303120D9}"/>
          </ac:picMkLst>
        </pc:picChg>
        <pc:picChg chg="add mod">
          <ac:chgData name="徐樹師. Isabelle" userId="4ea79ff5a3b752b2" providerId="LiveId" clId="{79BBB094-05CF-431D-BD5B-18776BA720A2}" dt="2024-09-11T10:57:52.699" v="9533" actId="1076"/>
          <ac:picMkLst>
            <pc:docMk/>
            <pc:sldMk cId="2737947523" sldId="1309"/>
            <ac:picMk id="19" creationId="{D110B7A5-50C7-A0FA-61C3-61C50C12FB38}"/>
          </ac:picMkLst>
        </pc:picChg>
        <pc:picChg chg="add mod">
          <ac:chgData name="徐樹師. Isabelle" userId="4ea79ff5a3b752b2" providerId="LiveId" clId="{79BBB094-05CF-431D-BD5B-18776BA720A2}" dt="2024-09-11T10:57:54.565" v="9534" actId="1076"/>
          <ac:picMkLst>
            <pc:docMk/>
            <pc:sldMk cId="2737947523" sldId="1309"/>
            <ac:picMk id="23" creationId="{8C40965F-A68E-253A-E7C1-C8F61FCAB099}"/>
          </ac:picMkLst>
        </pc:picChg>
        <pc:picChg chg="add mod">
          <ac:chgData name="徐樹師. Isabelle" userId="4ea79ff5a3b752b2" providerId="LiveId" clId="{79BBB094-05CF-431D-BD5B-18776BA720A2}" dt="2024-09-11T10:57:03.621" v="9520" actId="1076"/>
          <ac:picMkLst>
            <pc:docMk/>
            <pc:sldMk cId="2737947523" sldId="1309"/>
            <ac:picMk id="26" creationId="{9C30D060-94E5-9173-AF9F-C658CB9EDEA4}"/>
          </ac:picMkLst>
        </pc:picChg>
        <pc:picChg chg="add mod">
          <ac:chgData name="徐樹師. Isabelle" userId="4ea79ff5a3b752b2" providerId="LiveId" clId="{79BBB094-05CF-431D-BD5B-18776BA720A2}" dt="2024-09-11T10:57:08.806" v="9522" actId="1076"/>
          <ac:picMkLst>
            <pc:docMk/>
            <pc:sldMk cId="2737947523" sldId="1309"/>
            <ac:picMk id="27" creationId="{5A891883-E98C-23CE-7581-992345B088B8}"/>
          </ac:picMkLst>
        </pc:picChg>
        <pc:picChg chg="add mod">
          <ac:chgData name="徐樹師. Isabelle" userId="4ea79ff5a3b752b2" providerId="LiveId" clId="{79BBB094-05CF-431D-BD5B-18776BA720A2}" dt="2024-09-11T10:57:33.787" v="9528" actId="1076"/>
          <ac:picMkLst>
            <pc:docMk/>
            <pc:sldMk cId="2737947523" sldId="1309"/>
            <ac:picMk id="28" creationId="{F538F6EE-9371-1373-2477-594130477F88}"/>
          </ac:picMkLst>
        </pc:picChg>
        <pc:picChg chg="add mod">
          <ac:chgData name="徐樹師. Isabelle" userId="4ea79ff5a3b752b2" providerId="LiveId" clId="{79BBB094-05CF-431D-BD5B-18776BA720A2}" dt="2024-09-11T10:57:50.993" v="9532" actId="1076"/>
          <ac:picMkLst>
            <pc:docMk/>
            <pc:sldMk cId="2737947523" sldId="1309"/>
            <ac:picMk id="29" creationId="{BDC5F015-9AF1-A9B4-3D6A-AC2E53552F97}"/>
          </ac:picMkLst>
        </pc:picChg>
        <pc:picChg chg="add mod">
          <ac:chgData name="徐樹師. Isabelle" userId="4ea79ff5a3b752b2" providerId="LiveId" clId="{79BBB094-05CF-431D-BD5B-18776BA720A2}" dt="2024-09-11T16:36:15.192" v="9976" actId="14100"/>
          <ac:picMkLst>
            <pc:docMk/>
            <pc:sldMk cId="2737947523" sldId="1309"/>
            <ac:picMk id="30" creationId="{7E2F6F30-131B-1CCF-FBAD-EB18A7A01574}"/>
          </ac:picMkLst>
        </pc:picChg>
      </pc:sldChg>
      <pc:sldChg chg="addSp delSp modSp add mod">
        <pc:chgData name="徐樹師. Isabelle" userId="4ea79ff5a3b752b2" providerId="LiveId" clId="{79BBB094-05CF-431D-BD5B-18776BA720A2}" dt="2024-09-11T16:36:09.544" v="9974" actId="14100"/>
        <pc:sldMkLst>
          <pc:docMk/>
          <pc:sldMk cId="998999422" sldId="1310"/>
        </pc:sldMkLst>
        <pc:spChg chg="mod">
          <ac:chgData name="徐樹師. Isabelle" userId="4ea79ff5a3b752b2" providerId="LiveId" clId="{79BBB094-05CF-431D-BD5B-18776BA720A2}" dt="2024-09-11T11:01:00.396" v="9567" actId="20577"/>
          <ac:spMkLst>
            <pc:docMk/>
            <pc:sldMk cId="998999422" sldId="1310"/>
            <ac:spMk id="10" creationId="{F88FE9F7-F00D-F6FA-0F31-1DCF258A0AA9}"/>
          </ac:spMkLst>
        </pc:spChg>
        <pc:spChg chg="mod">
          <ac:chgData name="徐樹師. Isabelle" userId="4ea79ff5a3b752b2" providerId="LiveId" clId="{79BBB094-05CF-431D-BD5B-18776BA720A2}" dt="2024-09-11T13:18:43.665" v="9969" actId="20577"/>
          <ac:spMkLst>
            <pc:docMk/>
            <pc:sldMk cId="998999422" sldId="1310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1:04:46.925" v="9633" actId="1076"/>
          <ac:spMkLst>
            <pc:docMk/>
            <pc:sldMk cId="998999422" sldId="1310"/>
            <ac:spMk id="21" creationId="{9F8C7E8B-D9E6-EEFB-2ED1-CC534B03AB0B}"/>
          </ac:spMkLst>
        </pc:spChg>
        <pc:spChg chg="mod">
          <ac:chgData name="徐樹師. Isabelle" userId="4ea79ff5a3b752b2" providerId="LiveId" clId="{79BBB094-05CF-431D-BD5B-18776BA720A2}" dt="2024-09-11T10:59:53.940" v="9537" actId="20577"/>
          <ac:spMkLst>
            <pc:docMk/>
            <pc:sldMk cId="998999422" sldId="1310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1:01:18.232" v="9571" actId="1076"/>
          <ac:picMkLst>
            <pc:docMk/>
            <pc:sldMk cId="998999422" sldId="1310"/>
            <ac:picMk id="2" creationId="{E1D1879D-EA24-9AE9-B592-03B4F1216865}"/>
          </ac:picMkLst>
        </pc:picChg>
        <pc:picChg chg="add mod">
          <ac:chgData name="徐樹師. Isabelle" userId="4ea79ff5a3b752b2" providerId="LiveId" clId="{79BBB094-05CF-431D-BD5B-18776BA720A2}" dt="2024-09-11T12:54:57.930" v="9684" actId="1076"/>
          <ac:picMkLst>
            <pc:docMk/>
            <pc:sldMk cId="998999422" sldId="1310"/>
            <ac:picMk id="3" creationId="{CE8BA5F1-00C7-1DE1-A0DA-7665429CF6FF}"/>
          </ac:picMkLst>
        </pc:picChg>
        <pc:picChg chg="add mod">
          <ac:chgData name="徐樹師. Isabelle" userId="4ea79ff5a3b752b2" providerId="LiveId" clId="{79BBB094-05CF-431D-BD5B-18776BA720A2}" dt="2024-09-11T16:36:09.544" v="9974" actId="14100"/>
          <ac:picMkLst>
            <pc:docMk/>
            <pc:sldMk cId="998999422" sldId="1310"/>
            <ac:picMk id="5" creationId="{5697CCF7-4FB1-639A-E812-0F5140C0943F}"/>
          </ac:picMkLst>
        </pc:picChg>
        <pc:picChg chg="del mod">
          <ac:chgData name="徐樹師. Isabelle" userId="4ea79ff5a3b752b2" providerId="LiveId" clId="{79BBB094-05CF-431D-BD5B-18776BA720A2}" dt="2024-09-11T12:54:43.363" v="9681" actId="478"/>
          <ac:picMkLst>
            <pc:docMk/>
            <pc:sldMk cId="998999422" sldId="1310"/>
            <ac:picMk id="19" creationId="{D110B7A5-50C7-A0FA-61C3-61C50C12FB38}"/>
          </ac:picMkLst>
        </pc:picChg>
        <pc:picChg chg="del">
          <ac:chgData name="徐樹師. Isabelle" userId="4ea79ff5a3b752b2" providerId="LiveId" clId="{79BBB094-05CF-431D-BD5B-18776BA720A2}" dt="2024-09-11T11:04:01.223" v="9629" actId="478"/>
          <ac:picMkLst>
            <pc:docMk/>
            <pc:sldMk cId="998999422" sldId="1310"/>
            <ac:picMk id="23" creationId="{8C40965F-A68E-253A-E7C1-C8F61FCAB099}"/>
          </ac:picMkLst>
        </pc:picChg>
        <pc:picChg chg="del">
          <ac:chgData name="徐樹師. Isabelle" userId="4ea79ff5a3b752b2" providerId="LiveId" clId="{79BBB094-05CF-431D-BD5B-18776BA720A2}" dt="2024-09-11T11:01:04.182" v="9568" actId="478"/>
          <ac:picMkLst>
            <pc:docMk/>
            <pc:sldMk cId="998999422" sldId="1310"/>
            <ac:picMk id="29" creationId="{BDC5F015-9AF1-A9B4-3D6A-AC2E53552F97}"/>
          </ac:picMkLst>
        </pc:picChg>
      </pc:sldChg>
      <pc:sldChg chg="delSp modSp add del mod ord">
        <pc:chgData name="徐樹師. Isabelle" userId="4ea79ff5a3b752b2" providerId="LiveId" clId="{79BBB094-05CF-431D-BD5B-18776BA720A2}" dt="2024-09-11T12:55:47.962" v="9685" actId="47"/>
        <pc:sldMkLst>
          <pc:docMk/>
          <pc:sldMk cId="1036976363" sldId="1311"/>
        </pc:sldMkLst>
        <pc:spChg chg="del mod">
          <ac:chgData name="徐樹師. Isabelle" userId="4ea79ff5a3b752b2" providerId="LiveId" clId="{79BBB094-05CF-431D-BD5B-18776BA720A2}" dt="2024-09-11T11:06:22.699" v="9649" actId="478"/>
          <ac:spMkLst>
            <pc:docMk/>
            <pc:sldMk cId="1036976363" sldId="1311"/>
            <ac:spMk id="9" creationId="{AA0A7714-17B9-FB22-1560-3D192CFE09F1}"/>
          </ac:spMkLst>
        </pc:spChg>
        <pc:spChg chg="mod">
          <ac:chgData name="徐樹師. Isabelle" userId="4ea79ff5a3b752b2" providerId="LiveId" clId="{79BBB094-05CF-431D-BD5B-18776BA720A2}" dt="2024-09-11T11:05:08.100" v="9638" actId="20577"/>
          <ac:spMkLst>
            <pc:docMk/>
            <pc:sldMk cId="1036976363" sldId="1311"/>
            <ac:spMk id="25" creationId="{B8F59F8B-2BAD-8E96-4CE0-820FA7285585}"/>
          </ac:spMkLst>
        </pc:spChg>
      </pc:sldChg>
      <pc:sldChg chg="addSp delSp modSp add mod delAnim modAnim">
        <pc:chgData name="徐樹師. Isabelle" userId="4ea79ff5a3b752b2" providerId="LiveId" clId="{79BBB094-05CF-431D-BD5B-18776BA720A2}" dt="2024-09-11T13:18:46.369" v="9970" actId="20577"/>
        <pc:sldMkLst>
          <pc:docMk/>
          <pc:sldMk cId="884300993" sldId="1312"/>
        </pc:sldMkLst>
        <pc:spChg chg="mod">
          <ac:chgData name="徐樹師. Isabelle" userId="4ea79ff5a3b752b2" providerId="LiveId" clId="{79BBB094-05CF-431D-BD5B-18776BA720A2}" dt="2024-09-11T13:18:46.369" v="9970" actId="20577"/>
          <ac:spMkLst>
            <pc:docMk/>
            <pc:sldMk cId="884300993" sldId="1312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2:53:43.022" v="9678" actId="1076"/>
          <ac:spMkLst>
            <pc:docMk/>
            <pc:sldMk cId="884300993" sldId="1312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2:55:54.190" v="9687" actId="20577"/>
          <ac:spMkLst>
            <pc:docMk/>
            <pc:sldMk cId="884300993" sldId="1312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2:53:46.640" v="9680" actId="1076"/>
          <ac:picMkLst>
            <pc:docMk/>
            <pc:sldMk cId="884300993" sldId="1312"/>
            <ac:picMk id="2" creationId="{D287CC0B-CB9D-A37D-4B04-C6AB1DCC9403}"/>
          </ac:picMkLst>
        </pc:picChg>
        <pc:picChg chg="del">
          <ac:chgData name="徐樹師. Isabelle" userId="4ea79ff5a3b752b2" providerId="LiveId" clId="{79BBB094-05CF-431D-BD5B-18776BA720A2}" dt="2024-09-11T12:50:09.018" v="9654" actId="478"/>
          <ac:picMkLst>
            <pc:docMk/>
            <pc:sldMk cId="884300993" sldId="1312"/>
            <ac:picMk id="3" creationId="{E444629C-3964-F98A-9FA5-961BCA1E1235}"/>
          </ac:picMkLst>
        </pc:picChg>
        <pc:picChg chg="del">
          <ac:chgData name="徐樹師. Isabelle" userId="4ea79ff5a3b752b2" providerId="LiveId" clId="{79BBB094-05CF-431D-BD5B-18776BA720A2}" dt="2024-09-11T12:50:07.638" v="9653" actId="478"/>
          <ac:picMkLst>
            <pc:docMk/>
            <pc:sldMk cId="884300993" sldId="1312"/>
            <ac:picMk id="5" creationId="{6039AC1F-614D-CF71-47B1-1A80170EEE85}"/>
          </ac:picMkLst>
        </pc:picChg>
        <pc:picChg chg="add mod">
          <ac:chgData name="徐樹師. Isabelle" userId="4ea79ff5a3b752b2" providerId="LiveId" clId="{79BBB094-05CF-431D-BD5B-18776BA720A2}" dt="2024-09-11T12:53:45.024" v="9679" actId="1076"/>
          <ac:picMkLst>
            <pc:docMk/>
            <pc:sldMk cId="884300993" sldId="1312"/>
            <ac:picMk id="6" creationId="{377B1811-1280-AB55-5138-8E5306C566D9}"/>
          </ac:picMkLst>
        </pc:picChg>
        <pc:picChg chg="del">
          <ac:chgData name="徐樹師. Isabelle" userId="4ea79ff5a3b752b2" providerId="LiveId" clId="{79BBB094-05CF-431D-BD5B-18776BA720A2}" dt="2024-09-11T12:50:39.901" v="9655" actId="478"/>
          <ac:picMkLst>
            <pc:docMk/>
            <pc:sldMk cId="884300993" sldId="1312"/>
            <ac:picMk id="8" creationId="{BEF5ECBE-11A2-36E7-60B8-2AE785C81ECD}"/>
          </ac:picMkLst>
        </pc:picChg>
        <pc:picChg chg="del">
          <ac:chgData name="徐樹師. Isabelle" userId="4ea79ff5a3b752b2" providerId="LiveId" clId="{79BBB094-05CF-431D-BD5B-18776BA720A2}" dt="2024-09-11T12:52:25.703" v="9660" actId="478"/>
          <ac:picMkLst>
            <pc:docMk/>
            <pc:sldMk cId="884300993" sldId="1312"/>
            <ac:picMk id="14" creationId="{C33A367F-64CB-5B75-6B46-1A83748929F9}"/>
          </ac:picMkLst>
        </pc:picChg>
        <pc:picChg chg="del">
          <ac:chgData name="徐樹師. Isabelle" userId="4ea79ff5a3b752b2" providerId="LiveId" clId="{79BBB094-05CF-431D-BD5B-18776BA720A2}" dt="2024-09-11T12:53:26.581" v="9669" actId="478"/>
          <ac:picMkLst>
            <pc:docMk/>
            <pc:sldMk cId="884300993" sldId="1312"/>
            <ac:picMk id="18" creationId="{86FE5D71-E351-244F-D492-A758953BCC9D}"/>
          </ac:picMkLst>
        </pc:picChg>
      </pc:sldChg>
      <pc:sldChg chg="addSp delSp modSp add mod">
        <pc:chgData name="徐樹師. Isabelle" userId="4ea79ff5a3b752b2" providerId="LiveId" clId="{79BBB094-05CF-431D-BD5B-18776BA720A2}" dt="2024-09-11T13:18:50.066" v="9971" actId="20577"/>
        <pc:sldMkLst>
          <pc:docMk/>
          <pc:sldMk cId="2211394646" sldId="1313"/>
        </pc:sldMkLst>
        <pc:spChg chg="mod">
          <ac:chgData name="徐樹師. Isabelle" userId="4ea79ff5a3b752b2" providerId="LiveId" clId="{79BBB094-05CF-431D-BD5B-18776BA720A2}" dt="2024-09-11T13:18:50.066" v="9971" actId="20577"/>
          <ac:spMkLst>
            <pc:docMk/>
            <pc:sldMk cId="2211394646" sldId="1313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2:58:07.590" v="9727" actId="1076"/>
          <ac:spMkLst>
            <pc:docMk/>
            <pc:sldMk cId="2211394646" sldId="1313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2:56:22.097" v="9691" actId="20577"/>
          <ac:spMkLst>
            <pc:docMk/>
            <pc:sldMk cId="2211394646" sldId="1313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2:57:11.490" v="9718" actId="478"/>
          <ac:picMkLst>
            <pc:docMk/>
            <pc:sldMk cId="2211394646" sldId="1313"/>
            <ac:picMk id="2" creationId="{D287CC0B-CB9D-A37D-4B04-C6AB1DCC9403}"/>
          </ac:picMkLst>
        </pc:picChg>
        <pc:picChg chg="add mod">
          <ac:chgData name="徐樹師. Isabelle" userId="4ea79ff5a3b752b2" providerId="LiveId" clId="{79BBB094-05CF-431D-BD5B-18776BA720A2}" dt="2024-09-11T12:58:10.277" v="9728" actId="1076"/>
          <ac:picMkLst>
            <pc:docMk/>
            <pc:sldMk cId="2211394646" sldId="1313"/>
            <ac:picMk id="3" creationId="{54EC0BE0-A1A7-0572-F84F-9658A7F2F8F6}"/>
          </ac:picMkLst>
        </pc:picChg>
        <pc:picChg chg="add mod">
          <ac:chgData name="徐樹師. Isabelle" userId="4ea79ff5a3b752b2" providerId="LiveId" clId="{79BBB094-05CF-431D-BD5B-18776BA720A2}" dt="2024-09-11T12:58:00.419" v="9726" actId="1076"/>
          <ac:picMkLst>
            <pc:docMk/>
            <pc:sldMk cId="2211394646" sldId="1313"/>
            <ac:picMk id="5" creationId="{E95AD1B3-2D74-7C25-B16E-7BC5E3D701C0}"/>
          </ac:picMkLst>
        </pc:picChg>
        <pc:picChg chg="del">
          <ac:chgData name="徐樹師. Isabelle" userId="4ea79ff5a3b752b2" providerId="LiveId" clId="{79BBB094-05CF-431D-BD5B-18776BA720A2}" dt="2024-09-11T12:57:51.329" v="9723" actId="478"/>
          <ac:picMkLst>
            <pc:docMk/>
            <pc:sldMk cId="2211394646" sldId="1313"/>
            <ac:picMk id="6" creationId="{377B1811-1280-AB55-5138-8E5306C566D9}"/>
          </ac:picMkLst>
        </pc:picChg>
      </pc:sldChg>
      <pc:sldChg chg="addSp delSp modSp mod">
        <pc:chgData name="徐樹師. Isabelle" userId="4ea79ff5a3b752b2" providerId="LiveId" clId="{79BBB094-05CF-431D-BD5B-18776BA720A2}" dt="2024-09-11T13:06:52.446" v="9811" actId="1076"/>
        <pc:sldMkLst>
          <pc:docMk/>
          <pc:sldMk cId="1499768829" sldId="1314"/>
        </pc:sldMkLst>
        <pc:spChg chg="mod">
          <ac:chgData name="徐樹師. Isabelle" userId="4ea79ff5a3b752b2" providerId="LiveId" clId="{79BBB094-05CF-431D-BD5B-18776BA720A2}" dt="2024-09-11T13:02:05.432" v="9809" actId="20577"/>
          <ac:spMkLst>
            <pc:docMk/>
            <pc:sldMk cId="1499768829" sldId="1314"/>
            <ac:spMk id="2" creationId="{CB5B17C3-F0B6-6980-3717-4D0655454AB3}"/>
          </ac:spMkLst>
        </pc:spChg>
        <pc:spChg chg="mod">
          <ac:chgData name="徐樹師. Isabelle" userId="4ea79ff5a3b752b2" providerId="LiveId" clId="{79BBB094-05CF-431D-BD5B-18776BA720A2}" dt="2024-09-11T13:00:03.593" v="9740" actId="20577"/>
          <ac:spMkLst>
            <pc:docMk/>
            <pc:sldMk cId="1499768829" sldId="1314"/>
            <ac:spMk id="4" creationId="{98F96697-F371-E34F-99ED-F3C648D475F5}"/>
          </ac:spMkLst>
        </pc:spChg>
        <pc:spChg chg="mod">
          <ac:chgData name="徐樹師. Isabelle" userId="4ea79ff5a3b752b2" providerId="LiveId" clId="{79BBB094-05CF-431D-BD5B-18776BA720A2}" dt="2024-09-11T13:00:07.777" v="9742" actId="20577"/>
          <ac:spMkLst>
            <pc:docMk/>
            <pc:sldMk cId="1499768829" sldId="1314"/>
            <ac:spMk id="8" creationId="{8A952C59-2799-24EF-3363-5BC1BFCB5219}"/>
          </ac:spMkLst>
        </pc:spChg>
        <pc:picChg chg="add mod">
          <ac:chgData name="徐樹師. Isabelle" userId="4ea79ff5a3b752b2" providerId="LiveId" clId="{79BBB094-05CF-431D-BD5B-18776BA720A2}" dt="2024-09-11T13:06:52.446" v="9811" actId="1076"/>
          <ac:picMkLst>
            <pc:docMk/>
            <pc:sldMk cId="1499768829" sldId="1314"/>
            <ac:picMk id="3" creationId="{F6A37C66-BADF-DBDF-AF8C-446D6ABFB199}"/>
          </ac:picMkLst>
        </pc:picChg>
        <pc:picChg chg="del">
          <ac:chgData name="徐樹師. Isabelle" userId="4ea79ff5a3b752b2" providerId="LiveId" clId="{79BBB094-05CF-431D-BD5B-18776BA720A2}" dt="2024-09-11T13:00:09.991" v="9743" actId="478"/>
          <ac:picMkLst>
            <pc:docMk/>
            <pc:sldMk cId="1499768829" sldId="1314"/>
            <ac:picMk id="6" creationId="{B24BAC86-C0DC-3135-779B-5CD90789158E}"/>
          </ac:picMkLst>
        </pc:picChg>
      </pc:sldChg>
      <pc:sldChg chg="addSp delSp modSp add mod ord modAnim">
        <pc:chgData name="徐樹師. Isabelle" userId="4ea79ff5a3b752b2" providerId="LiveId" clId="{79BBB094-05CF-431D-BD5B-18776BA720A2}" dt="2024-09-11T16:48:03.502" v="10049" actId="20577"/>
        <pc:sldMkLst>
          <pc:docMk/>
          <pc:sldMk cId="1288416362" sldId="1315"/>
        </pc:sldMkLst>
        <pc:spChg chg="add mod">
          <ac:chgData name="徐樹師. Isabelle" userId="4ea79ff5a3b752b2" providerId="LiveId" clId="{79BBB094-05CF-431D-BD5B-18776BA720A2}" dt="2024-09-11T13:13:42.479" v="9909" actId="1076"/>
          <ac:spMkLst>
            <pc:docMk/>
            <pc:sldMk cId="1288416362" sldId="1315"/>
            <ac:spMk id="10" creationId="{CFD5C595-962C-8EBC-FA9F-112C284BE90D}"/>
          </ac:spMkLst>
        </pc:spChg>
        <pc:spChg chg="mod">
          <ac:chgData name="徐樹師. Isabelle" userId="4ea79ff5a3b752b2" providerId="LiveId" clId="{79BBB094-05CF-431D-BD5B-18776BA720A2}" dt="2024-09-11T13:16:15.892" v="9927" actId="20577"/>
          <ac:spMkLst>
            <pc:docMk/>
            <pc:sldMk cId="1288416362" sldId="1315"/>
            <ac:spMk id="13" creationId="{DD08C478-CCCE-455F-BED0-EF262E19FC6D}"/>
          </ac:spMkLst>
        </pc:spChg>
        <pc:spChg chg="mod">
          <ac:chgData name="徐樹師. Isabelle" userId="4ea79ff5a3b752b2" providerId="LiveId" clId="{79BBB094-05CF-431D-BD5B-18776BA720A2}" dt="2024-09-11T16:48:03.502" v="10049" actId="20577"/>
          <ac:spMkLst>
            <pc:docMk/>
            <pc:sldMk cId="1288416362" sldId="1315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3:15:13.909" v="9913" actId="20577"/>
          <ac:spMkLst>
            <pc:docMk/>
            <pc:sldMk cId="1288416362" sldId="1315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3:11:46.504" v="9900" actId="1076"/>
          <ac:picMkLst>
            <pc:docMk/>
            <pc:sldMk cId="1288416362" sldId="1315"/>
            <ac:picMk id="2" creationId="{BA3FB979-926A-1C06-0C83-8976E06D3E97}"/>
          </ac:picMkLst>
        </pc:picChg>
        <pc:picChg chg="del">
          <ac:chgData name="徐樹師. Isabelle" userId="4ea79ff5a3b752b2" providerId="LiveId" clId="{79BBB094-05CF-431D-BD5B-18776BA720A2}" dt="2024-09-11T13:08:32.396" v="9833" actId="478"/>
          <ac:picMkLst>
            <pc:docMk/>
            <pc:sldMk cId="1288416362" sldId="1315"/>
            <ac:picMk id="3" creationId="{54EC0BE0-A1A7-0572-F84F-9658A7F2F8F6}"/>
          </ac:picMkLst>
        </pc:picChg>
        <pc:picChg chg="del">
          <ac:chgData name="徐樹師. Isabelle" userId="4ea79ff5a3b752b2" providerId="LiveId" clId="{79BBB094-05CF-431D-BD5B-18776BA720A2}" dt="2024-09-11T13:08:00.925" v="9817" actId="478"/>
          <ac:picMkLst>
            <pc:docMk/>
            <pc:sldMk cId="1288416362" sldId="1315"/>
            <ac:picMk id="5" creationId="{E95AD1B3-2D74-7C25-B16E-7BC5E3D701C0}"/>
          </ac:picMkLst>
        </pc:picChg>
        <pc:picChg chg="add mod">
          <ac:chgData name="徐樹師. Isabelle" userId="4ea79ff5a3b752b2" providerId="LiveId" clId="{79BBB094-05CF-431D-BD5B-18776BA720A2}" dt="2024-09-11T13:13:37.427" v="9907" actId="1076"/>
          <ac:picMkLst>
            <pc:docMk/>
            <pc:sldMk cId="1288416362" sldId="1315"/>
            <ac:picMk id="6" creationId="{7FA1ABAD-29DA-04A4-EA7F-6C324C43145D}"/>
          </ac:picMkLst>
        </pc:picChg>
        <pc:picChg chg="add mod">
          <ac:chgData name="徐樹師. Isabelle" userId="4ea79ff5a3b752b2" providerId="LiveId" clId="{79BBB094-05CF-431D-BD5B-18776BA720A2}" dt="2024-09-11T13:11:44.953" v="9899" actId="1076"/>
          <ac:picMkLst>
            <pc:docMk/>
            <pc:sldMk cId="1288416362" sldId="1315"/>
            <ac:picMk id="9" creationId="{43196F2A-F7B8-6A32-C832-0855F1B3915C}"/>
          </ac:picMkLst>
        </pc:picChg>
        <pc:picChg chg="add mod">
          <ac:chgData name="徐樹師. Isabelle" userId="4ea79ff5a3b752b2" providerId="LiveId" clId="{79BBB094-05CF-431D-BD5B-18776BA720A2}" dt="2024-09-11T13:13:39.038" v="9908" actId="1076"/>
          <ac:picMkLst>
            <pc:docMk/>
            <pc:sldMk cId="1288416362" sldId="1315"/>
            <ac:picMk id="12" creationId="{028EA576-50BB-D396-62EF-06E8CC7048E4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6:49:43.255" v="10058"/>
        <pc:sldMkLst>
          <pc:docMk/>
          <pc:sldMk cId="211420208" sldId="1316"/>
        </pc:sldMkLst>
        <pc:spChg chg="mod">
          <ac:chgData name="徐樹師. Isabelle" userId="4ea79ff5a3b752b2" providerId="LiveId" clId="{79BBB094-05CF-431D-BD5B-18776BA720A2}" dt="2024-09-11T16:47:49.153" v="10044" actId="20577"/>
          <ac:spMkLst>
            <pc:docMk/>
            <pc:sldMk cId="211420208" sldId="1316"/>
            <ac:spMk id="10" creationId="{CFD5C595-962C-8EBC-FA9F-112C284BE90D}"/>
          </ac:spMkLst>
        </pc:spChg>
        <pc:spChg chg="mod">
          <ac:chgData name="徐樹師. Isabelle" userId="4ea79ff5a3b752b2" providerId="LiveId" clId="{79BBB094-05CF-431D-BD5B-18776BA720A2}" dt="2024-09-11T16:45:11.875" v="10026" actId="1076"/>
          <ac:spMkLst>
            <pc:docMk/>
            <pc:sldMk cId="211420208" sldId="1316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6:41:03.595" v="9981" actId="20577"/>
          <ac:spMkLst>
            <pc:docMk/>
            <pc:sldMk cId="211420208" sldId="1316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6:42:04.539" v="10001" actId="478"/>
          <ac:picMkLst>
            <pc:docMk/>
            <pc:sldMk cId="211420208" sldId="1316"/>
            <ac:picMk id="2" creationId="{BA3FB979-926A-1C06-0C83-8976E06D3E97}"/>
          </ac:picMkLst>
        </pc:picChg>
        <pc:picChg chg="add mod">
          <ac:chgData name="徐樹師. Isabelle" userId="4ea79ff5a3b752b2" providerId="LiveId" clId="{79BBB094-05CF-431D-BD5B-18776BA720A2}" dt="2024-09-11T16:45:09.282" v="10025" actId="1076"/>
          <ac:picMkLst>
            <pc:docMk/>
            <pc:sldMk cId="211420208" sldId="1316"/>
            <ac:picMk id="3" creationId="{772F7A97-D390-F421-A2FB-6651B5140E3D}"/>
          </ac:picMkLst>
        </pc:picChg>
        <pc:picChg chg="add mod">
          <ac:chgData name="徐樹師. Isabelle" userId="4ea79ff5a3b752b2" providerId="LiveId" clId="{79BBB094-05CF-431D-BD5B-18776BA720A2}" dt="2024-09-11T16:45:20.641" v="10029" actId="1076"/>
          <ac:picMkLst>
            <pc:docMk/>
            <pc:sldMk cId="211420208" sldId="1316"/>
            <ac:picMk id="4" creationId="{8A5E6972-4A99-64D3-AAA7-F8D0ED7AC7DA}"/>
          </ac:picMkLst>
        </pc:picChg>
        <pc:picChg chg="del">
          <ac:chgData name="徐樹師. Isabelle" userId="4ea79ff5a3b752b2" providerId="LiveId" clId="{79BBB094-05CF-431D-BD5B-18776BA720A2}" dt="2024-09-11T16:42:04.539" v="10001" actId="478"/>
          <ac:picMkLst>
            <pc:docMk/>
            <pc:sldMk cId="211420208" sldId="1316"/>
            <ac:picMk id="6" creationId="{7FA1ABAD-29DA-04A4-EA7F-6C324C43145D}"/>
          </ac:picMkLst>
        </pc:picChg>
        <pc:picChg chg="add mod">
          <ac:chgData name="徐樹師. Isabelle" userId="4ea79ff5a3b752b2" providerId="LiveId" clId="{79BBB094-05CF-431D-BD5B-18776BA720A2}" dt="2024-09-11T16:46:46.144" v="10037" actId="1076"/>
          <ac:picMkLst>
            <pc:docMk/>
            <pc:sldMk cId="211420208" sldId="1316"/>
            <ac:picMk id="8" creationId="{31598533-70B9-F2FF-6395-C47FB68F2541}"/>
          </ac:picMkLst>
        </pc:picChg>
        <pc:picChg chg="del">
          <ac:chgData name="徐樹師. Isabelle" userId="4ea79ff5a3b752b2" providerId="LiveId" clId="{79BBB094-05CF-431D-BD5B-18776BA720A2}" dt="2024-09-11T16:43:22.403" v="10005" actId="478"/>
          <ac:picMkLst>
            <pc:docMk/>
            <pc:sldMk cId="211420208" sldId="1316"/>
            <ac:picMk id="9" creationId="{43196F2A-F7B8-6A32-C832-0855F1B3915C}"/>
          </ac:picMkLst>
        </pc:picChg>
        <pc:picChg chg="del">
          <ac:chgData name="徐樹師. Isabelle" userId="4ea79ff5a3b752b2" providerId="LiveId" clId="{79BBB094-05CF-431D-BD5B-18776BA720A2}" dt="2024-09-11T16:43:50.330" v="10015" actId="478"/>
          <ac:picMkLst>
            <pc:docMk/>
            <pc:sldMk cId="211420208" sldId="1316"/>
            <ac:picMk id="12" creationId="{028EA576-50BB-D396-62EF-06E8CC7048E4}"/>
          </ac:picMkLst>
        </pc:picChg>
        <pc:picChg chg="add mod">
          <ac:chgData name="徐樹師. Isabelle" userId="4ea79ff5a3b752b2" providerId="LiveId" clId="{79BBB094-05CF-431D-BD5B-18776BA720A2}" dt="2024-09-11T16:46:50.267" v="10038" actId="1076"/>
          <ac:picMkLst>
            <pc:docMk/>
            <pc:sldMk cId="211420208" sldId="1316"/>
            <ac:picMk id="15" creationId="{52F82490-5113-E8C4-0761-07977B650793}"/>
          </ac:picMkLst>
        </pc:picChg>
      </pc:sldChg>
      <pc:sldChg chg="modSp add del mod">
        <pc:chgData name="徐樹師. Isabelle" userId="4ea79ff5a3b752b2" providerId="LiveId" clId="{79BBB094-05CF-431D-BD5B-18776BA720A2}" dt="2024-09-11T16:40:48.880" v="9978" actId="47"/>
        <pc:sldMkLst>
          <pc:docMk/>
          <pc:sldMk cId="3525282143" sldId="1316"/>
        </pc:sldMkLst>
        <pc:spChg chg="mod">
          <ac:chgData name="徐樹師. Isabelle" userId="4ea79ff5a3b752b2" providerId="LiveId" clId="{79BBB094-05CF-431D-BD5B-18776BA720A2}" dt="2024-09-11T13:15:54.411" v="9916" actId="20577"/>
          <ac:spMkLst>
            <pc:docMk/>
            <pc:sldMk cId="3525282143" sldId="1316"/>
            <ac:spMk id="25" creationId="{B8F59F8B-2BAD-8E96-4CE0-820FA7285585}"/>
          </ac:spMkLst>
        </pc:spChg>
      </pc:sldChg>
      <pc:sldChg chg="addSp delSp modSp add mod delAnim modAnim">
        <pc:chgData name="徐樹師. Isabelle" userId="4ea79ff5a3b752b2" providerId="LiveId" clId="{79BBB094-05CF-431D-BD5B-18776BA720A2}" dt="2024-09-11T17:01:44.714" v="10185" actId="1076"/>
        <pc:sldMkLst>
          <pc:docMk/>
          <pc:sldMk cId="3245768445" sldId="1317"/>
        </pc:sldMkLst>
        <pc:spChg chg="del mod">
          <ac:chgData name="徐樹師. Isabelle" userId="4ea79ff5a3b752b2" providerId="LiveId" clId="{79BBB094-05CF-431D-BD5B-18776BA720A2}" dt="2024-09-11T16:58:33.599" v="10150" actId="478"/>
          <ac:spMkLst>
            <pc:docMk/>
            <pc:sldMk cId="3245768445" sldId="1317"/>
            <ac:spMk id="10" creationId="{CFD5C595-962C-8EBC-FA9F-112C284BE90D}"/>
          </ac:spMkLst>
        </pc:spChg>
        <pc:spChg chg="add del mod">
          <ac:chgData name="徐樹師. Isabelle" userId="4ea79ff5a3b752b2" providerId="LiveId" clId="{79BBB094-05CF-431D-BD5B-18776BA720A2}" dt="2024-09-11T17:01:42.251" v="10184" actId="1076"/>
          <ac:spMkLst>
            <pc:docMk/>
            <pc:sldMk cId="3245768445" sldId="1317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6:52:14.923" v="10063" actId="20577"/>
          <ac:spMkLst>
            <pc:docMk/>
            <pc:sldMk cId="3245768445" sldId="1317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7:01:38.905" v="10183" actId="1076"/>
          <ac:picMkLst>
            <pc:docMk/>
            <pc:sldMk cId="3245768445" sldId="1317"/>
            <ac:picMk id="2" creationId="{B3E9D923-DD83-F525-2FD3-C8B64B1656B2}"/>
          </ac:picMkLst>
        </pc:picChg>
        <pc:picChg chg="add del mod">
          <ac:chgData name="徐樹師. Isabelle" userId="4ea79ff5a3b752b2" providerId="LiveId" clId="{79BBB094-05CF-431D-BD5B-18776BA720A2}" dt="2024-09-11T16:53:38.407" v="10096" actId="478"/>
          <ac:picMkLst>
            <pc:docMk/>
            <pc:sldMk cId="3245768445" sldId="1317"/>
            <ac:picMk id="3" creationId="{772F7A97-D390-F421-A2FB-6651B5140E3D}"/>
          </ac:picMkLst>
        </pc:picChg>
        <pc:picChg chg="del">
          <ac:chgData name="徐樹師. Isabelle" userId="4ea79ff5a3b752b2" providerId="LiveId" clId="{79BBB094-05CF-431D-BD5B-18776BA720A2}" dt="2024-09-11T16:56:27.477" v="10135" actId="478"/>
          <ac:picMkLst>
            <pc:docMk/>
            <pc:sldMk cId="3245768445" sldId="1317"/>
            <ac:picMk id="4" creationId="{8A5E6972-4A99-64D3-AAA7-F8D0ED7AC7DA}"/>
          </ac:picMkLst>
        </pc:picChg>
        <pc:picChg chg="add mod">
          <ac:chgData name="徐樹師. Isabelle" userId="4ea79ff5a3b752b2" providerId="LiveId" clId="{79BBB094-05CF-431D-BD5B-18776BA720A2}" dt="2024-09-11T17:01:36.999" v="10182" actId="1076"/>
          <ac:picMkLst>
            <pc:docMk/>
            <pc:sldMk cId="3245768445" sldId="1317"/>
            <ac:picMk id="6" creationId="{4B35EEFE-2836-DD68-7BF7-116A982CCD72}"/>
          </ac:picMkLst>
        </pc:picChg>
        <pc:picChg chg="del">
          <ac:chgData name="徐樹師. Isabelle" userId="4ea79ff5a3b752b2" providerId="LiveId" clId="{79BBB094-05CF-431D-BD5B-18776BA720A2}" dt="2024-09-11T16:54:42.446" v="10103" actId="478"/>
          <ac:picMkLst>
            <pc:docMk/>
            <pc:sldMk cId="3245768445" sldId="1317"/>
            <ac:picMk id="8" creationId="{31598533-70B9-F2FF-6395-C47FB68F2541}"/>
          </ac:picMkLst>
        </pc:picChg>
        <pc:picChg chg="add mod">
          <ac:chgData name="徐樹師. Isabelle" userId="4ea79ff5a3b752b2" providerId="LiveId" clId="{79BBB094-05CF-431D-BD5B-18776BA720A2}" dt="2024-09-11T17:01:44.714" v="10185" actId="1076"/>
          <ac:picMkLst>
            <pc:docMk/>
            <pc:sldMk cId="3245768445" sldId="1317"/>
            <ac:picMk id="12" creationId="{8DB0BE30-8382-45BB-9396-7B9F35ABE5B4}"/>
          </ac:picMkLst>
        </pc:picChg>
        <pc:picChg chg="add del mod">
          <ac:chgData name="徐樹師. Isabelle" userId="4ea79ff5a3b752b2" providerId="LiveId" clId="{79BBB094-05CF-431D-BD5B-18776BA720A2}" dt="2024-09-11T16:58:31.762" v="10149" actId="478"/>
          <ac:picMkLst>
            <pc:docMk/>
            <pc:sldMk cId="3245768445" sldId="1317"/>
            <ac:picMk id="14" creationId="{A33B75C7-D86A-34D0-8F61-54AF5D87A533}"/>
          </ac:picMkLst>
        </pc:picChg>
        <pc:picChg chg="del">
          <ac:chgData name="徐樹師. Isabelle" userId="4ea79ff5a3b752b2" providerId="LiveId" clId="{79BBB094-05CF-431D-BD5B-18776BA720A2}" dt="2024-09-11T16:57:49.299" v="10139" actId="478"/>
          <ac:picMkLst>
            <pc:docMk/>
            <pc:sldMk cId="3245768445" sldId="1317"/>
            <ac:picMk id="15" creationId="{52F82490-5113-E8C4-0761-07977B650793}"/>
          </ac:picMkLst>
        </pc:picChg>
        <pc:picChg chg="add del mod">
          <ac:chgData name="徐樹師. Isabelle" userId="4ea79ff5a3b752b2" providerId="LiveId" clId="{79BBB094-05CF-431D-BD5B-18776BA720A2}" dt="2024-09-11T16:58:30.591" v="10148" actId="478"/>
          <ac:picMkLst>
            <pc:docMk/>
            <pc:sldMk cId="3245768445" sldId="1317"/>
            <ac:picMk id="17" creationId="{3165DB9F-83BE-D18D-78B9-543D04A3BB92}"/>
          </ac:picMkLst>
        </pc:picChg>
      </pc:sldChg>
      <pc:sldChg chg="delSp modSp add mod modAnim">
        <pc:chgData name="徐樹師. Isabelle" userId="4ea79ff5a3b752b2" providerId="LiveId" clId="{79BBB094-05CF-431D-BD5B-18776BA720A2}" dt="2024-09-11T17:00:41.624" v="10181"/>
        <pc:sldMkLst>
          <pc:docMk/>
          <pc:sldMk cId="3663881484" sldId="1318"/>
        </pc:sldMkLst>
        <pc:spChg chg="mod">
          <ac:chgData name="徐樹師. Isabelle" userId="4ea79ff5a3b752b2" providerId="LiveId" clId="{79BBB094-05CF-431D-BD5B-18776BA720A2}" dt="2024-09-11T16:59:57.059" v="10171" actId="1076"/>
          <ac:spMkLst>
            <pc:docMk/>
            <pc:sldMk cId="3663881484" sldId="1318"/>
            <ac:spMk id="10" creationId="{CFD5C595-962C-8EBC-FA9F-112C284BE90D}"/>
          </ac:spMkLst>
        </pc:spChg>
        <pc:spChg chg="del">
          <ac:chgData name="徐樹師. Isabelle" userId="4ea79ff5a3b752b2" providerId="LiveId" clId="{79BBB094-05CF-431D-BD5B-18776BA720A2}" dt="2024-09-11T16:59:49.963" v="10168" actId="478"/>
          <ac:spMkLst>
            <pc:docMk/>
            <pc:sldMk cId="3663881484" sldId="1318"/>
            <ac:spMk id="24" creationId="{12475B55-5558-2F9F-8C62-EBF1E8868DB0}"/>
          </ac:spMkLst>
        </pc:spChg>
        <pc:spChg chg="mod">
          <ac:chgData name="徐樹師. Isabelle" userId="4ea79ff5a3b752b2" providerId="LiveId" clId="{79BBB094-05CF-431D-BD5B-18776BA720A2}" dt="2024-09-11T17:00:10.052" v="10175" actId="20577"/>
          <ac:spMkLst>
            <pc:docMk/>
            <pc:sldMk cId="3663881484" sldId="1318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6:59:48.225" v="10167" actId="478"/>
          <ac:picMkLst>
            <pc:docMk/>
            <pc:sldMk cId="3663881484" sldId="1318"/>
            <ac:picMk id="2" creationId="{B3E9D923-DD83-F525-2FD3-C8B64B1656B2}"/>
          </ac:picMkLst>
        </pc:picChg>
        <pc:picChg chg="del">
          <ac:chgData name="徐樹師. Isabelle" userId="4ea79ff5a3b752b2" providerId="LiveId" clId="{79BBB094-05CF-431D-BD5B-18776BA720A2}" dt="2024-09-11T16:59:43.395" v="10166" actId="478"/>
          <ac:picMkLst>
            <pc:docMk/>
            <pc:sldMk cId="3663881484" sldId="1318"/>
            <ac:picMk id="6" creationId="{4B35EEFE-2836-DD68-7BF7-116A982CCD72}"/>
          </ac:picMkLst>
        </pc:picChg>
        <pc:picChg chg="del">
          <ac:chgData name="徐樹師. Isabelle" userId="4ea79ff5a3b752b2" providerId="LiveId" clId="{79BBB094-05CF-431D-BD5B-18776BA720A2}" dt="2024-09-11T16:59:50.715" v="10169" actId="478"/>
          <ac:picMkLst>
            <pc:docMk/>
            <pc:sldMk cId="3663881484" sldId="1318"/>
            <ac:picMk id="12" creationId="{8DB0BE30-8382-45BB-9396-7B9F35ABE5B4}"/>
          </ac:picMkLst>
        </pc:picChg>
        <pc:picChg chg="mod">
          <ac:chgData name="徐樹師. Isabelle" userId="4ea79ff5a3b752b2" providerId="LiveId" clId="{79BBB094-05CF-431D-BD5B-18776BA720A2}" dt="2024-09-11T16:59:58.699" v="10172" actId="1076"/>
          <ac:picMkLst>
            <pc:docMk/>
            <pc:sldMk cId="3663881484" sldId="1318"/>
            <ac:picMk id="14" creationId="{A33B75C7-D86A-34D0-8F61-54AF5D87A533}"/>
          </ac:picMkLst>
        </pc:picChg>
        <pc:picChg chg="mod">
          <ac:chgData name="徐樹師. Isabelle" userId="4ea79ff5a3b752b2" providerId="LiveId" clId="{79BBB094-05CF-431D-BD5B-18776BA720A2}" dt="2024-09-11T17:00:05.561" v="10173" actId="1076"/>
          <ac:picMkLst>
            <pc:docMk/>
            <pc:sldMk cId="3663881484" sldId="1318"/>
            <ac:picMk id="17" creationId="{3165DB9F-83BE-D18D-78B9-543D04A3BB92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7:58:46.339" v="10675"/>
        <pc:sldMkLst>
          <pc:docMk/>
          <pc:sldMk cId="349562389" sldId="1319"/>
        </pc:sldMkLst>
        <pc:spChg chg="add mod">
          <ac:chgData name="徐樹師. Isabelle" userId="4ea79ff5a3b752b2" providerId="LiveId" clId="{79BBB094-05CF-431D-BD5B-18776BA720A2}" dt="2024-09-11T17:56:30.364" v="10649" actId="1076"/>
          <ac:spMkLst>
            <pc:docMk/>
            <pc:sldMk cId="349562389" sldId="1319"/>
            <ac:spMk id="8" creationId="{5C54C7D2-B77D-F713-E751-4BE204B3E210}"/>
          </ac:spMkLst>
        </pc:spChg>
        <pc:spChg chg="mod">
          <ac:chgData name="徐樹師. Isabelle" userId="4ea79ff5a3b752b2" providerId="LiveId" clId="{79BBB094-05CF-431D-BD5B-18776BA720A2}" dt="2024-09-11T17:56:21.418" v="10646" actId="1076"/>
          <ac:spMkLst>
            <pc:docMk/>
            <pc:sldMk cId="349562389" sldId="1319"/>
            <ac:spMk id="10" creationId="{CFD5C595-962C-8EBC-FA9F-112C284BE90D}"/>
          </ac:spMkLst>
        </pc:spChg>
        <pc:spChg chg="add mod">
          <ac:chgData name="徐樹師. Isabelle" userId="4ea79ff5a3b752b2" providerId="LiveId" clId="{79BBB094-05CF-431D-BD5B-18776BA720A2}" dt="2024-09-11T17:56:37.257" v="10651" actId="1076"/>
          <ac:spMkLst>
            <pc:docMk/>
            <pc:sldMk cId="349562389" sldId="1319"/>
            <ac:spMk id="15" creationId="{086E063D-5C18-DF60-2BBC-0CC88A6DF62E}"/>
          </ac:spMkLst>
        </pc:spChg>
        <pc:spChg chg="add mod">
          <ac:chgData name="徐樹師. Isabelle" userId="4ea79ff5a3b752b2" providerId="LiveId" clId="{79BBB094-05CF-431D-BD5B-18776BA720A2}" dt="2024-09-11T17:57:32.452" v="10665" actId="1076"/>
          <ac:spMkLst>
            <pc:docMk/>
            <pc:sldMk cId="349562389" sldId="1319"/>
            <ac:spMk id="22" creationId="{96F73902-F2A8-B9C9-04A8-01F12232CED2}"/>
          </ac:spMkLst>
        </pc:spChg>
        <pc:spChg chg="mod">
          <ac:chgData name="徐樹師. Isabelle" userId="4ea79ff5a3b752b2" providerId="LiveId" clId="{79BBB094-05CF-431D-BD5B-18776BA720A2}" dt="2024-09-11T17:02:02.714" v="10192" actId="20577"/>
          <ac:spMkLst>
            <pc:docMk/>
            <pc:sldMk cId="349562389" sldId="1319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7:56:25.515" v="10647" actId="1076"/>
          <ac:picMkLst>
            <pc:docMk/>
            <pc:sldMk cId="349562389" sldId="1319"/>
            <ac:picMk id="2" creationId="{8F644B31-6948-88C3-0E33-1F7199A51F21}"/>
          </ac:picMkLst>
        </pc:picChg>
        <pc:picChg chg="add mod">
          <ac:chgData name="徐樹師. Isabelle" userId="4ea79ff5a3b752b2" providerId="LiveId" clId="{79BBB094-05CF-431D-BD5B-18776BA720A2}" dt="2024-09-11T17:56:17.317" v="10645" actId="1076"/>
          <ac:picMkLst>
            <pc:docMk/>
            <pc:sldMk cId="349562389" sldId="1319"/>
            <ac:picMk id="4" creationId="{D4995A57-B5C3-A6A0-4DBA-67CC0171F24C}"/>
          </ac:picMkLst>
        </pc:picChg>
        <pc:picChg chg="add mod">
          <ac:chgData name="徐樹師. Isabelle" userId="4ea79ff5a3b752b2" providerId="LiveId" clId="{79BBB094-05CF-431D-BD5B-18776BA720A2}" dt="2024-09-11T17:56:33.922" v="10650" actId="1076"/>
          <ac:picMkLst>
            <pc:docMk/>
            <pc:sldMk cId="349562389" sldId="1319"/>
            <ac:picMk id="6" creationId="{30D7A0F9-B62E-225E-6D73-C2C4CF477A0B}"/>
          </ac:picMkLst>
        </pc:picChg>
        <pc:picChg chg="add mod">
          <ac:chgData name="徐樹師. Isabelle" userId="4ea79ff5a3b752b2" providerId="LiveId" clId="{79BBB094-05CF-431D-BD5B-18776BA720A2}" dt="2024-09-11T17:56:38.865" v="10652" actId="1076"/>
          <ac:picMkLst>
            <pc:docMk/>
            <pc:sldMk cId="349562389" sldId="1319"/>
            <ac:picMk id="12" creationId="{DCE001DD-7466-EEE3-C831-2941F1DAFA6E}"/>
          </ac:picMkLst>
        </pc:picChg>
        <pc:picChg chg="del">
          <ac:chgData name="徐樹師. Isabelle" userId="4ea79ff5a3b752b2" providerId="LiveId" clId="{79BBB094-05CF-431D-BD5B-18776BA720A2}" dt="2024-09-11T17:02:50.106" v="10219" actId="478"/>
          <ac:picMkLst>
            <pc:docMk/>
            <pc:sldMk cId="349562389" sldId="1319"/>
            <ac:picMk id="14" creationId="{A33B75C7-D86A-34D0-8F61-54AF5D87A533}"/>
          </ac:picMkLst>
        </pc:picChg>
        <pc:picChg chg="add mod">
          <ac:chgData name="徐樹師. Isabelle" userId="4ea79ff5a3b752b2" providerId="LiveId" clId="{79BBB094-05CF-431D-BD5B-18776BA720A2}" dt="2024-09-11T17:56:41.026" v="10653" actId="1076"/>
          <ac:picMkLst>
            <pc:docMk/>
            <pc:sldMk cId="349562389" sldId="1319"/>
            <ac:picMk id="16" creationId="{0A568A90-7185-2F4F-5038-23E1078AD7B1}"/>
          </ac:picMkLst>
        </pc:picChg>
        <pc:picChg chg="del">
          <ac:chgData name="徐樹師. Isabelle" userId="4ea79ff5a3b752b2" providerId="LiveId" clId="{79BBB094-05CF-431D-BD5B-18776BA720A2}" dt="2024-09-11T17:03:56.605" v="10225" actId="478"/>
          <ac:picMkLst>
            <pc:docMk/>
            <pc:sldMk cId="349562389" sldId="1319"/>
            <ac:picMk id="17" creationId="{3165DB9F-83BE-D18D-78B9-543D04A3BB92}"/>
          </ac:picMkLst>
        </pc:picChg>
        <pc:picChg chg="add mod">
          <ac:chgData name="徐樹師. Isabelle" userId="4ea79ff5a3b752b2" providerId="LiveId" clId="{79BBB094-05CF-431D-BD5B-18776BA720A2}" dt="2024-09-11T17:56:52.512" v="10657" actId="1076"/>
          <ac:picMkLst>
            <pc:docMk/>
            <pc:sldMk cId="349562389" sldId="1319"/>
            <ac:picMk id="19" creationId="{166C72D3-BA83-E3D8-A33F-52D1F4F08EA2}"/>
          </ac:picMkLst>
        </pc:picChg>
        <pc:picChg chg="del">
          <ac:chgData name="徐樹師. Isabelle" userId="4ea79ff5a3b752b2" providerId="LiveId" clId="{79BBB094-05CF-431D-BD5B-18776BA720A2}" dt="2024-09-11T17:56:27.284" v="10648" actId="478"/>
          <ac:picMkLst>
            <pc:docMk/>
            <pc:sldMk cId="349562389" sldId="1319"/>
            <ac:picMk id="20" creationId="{EAEC8B7C-4789-407E-5D38-DF3C607F4DBD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7:29:42.961" v="10427"/>
        <pc:sldMkLst>
          <pc:docMk/>
          <pc:sldMk cId="1218374994" sldId="1320"/>
        </pc:sldMkLst>
        <pc:spChg chg="add mod">
          <ac:chgData name="徐樹師. Isabelle" userId="4ea79ff5a3b752b2" providerId="LiveId" clId="{79BBB094-05CF-431D-BD5B-18776BA720A2}" dt="2024-09-11T17:29:05.703" v="10420" actId="1076"/>
          <ac:spMkLst>
            <pc:docMk/>
            <pc:sldMk cId="1218374994" sldId="1320"/>
            <ac:spMk id="5" creationId="{46464BA3-5CDE-1800-538F-F0F968B4158A}"/>
          </ac:spMkLst>
        </pc:spChg>
        <pc:spChg chg="del">
          <ac:chgData name="徐樹師. Isabelle" userId="4ea79ff5a3b752b2" providerId="LiveId" clId="{79BBB094-05CF-431D-BD5B-18776BA720A2}" dt="2024-09-11T17:10:35.145" v="10287" actId="478"/>
          <ac:spMkLst>
            <pc:docMk/>
            <pc:sldMk cId="1218374994" sldId="1320"/>
            <ac:spMk id="8" creationId="{5C54C7D2-B77D-F713-E751-4BE204B3E210}"/>
          </ac:spMkLst>
        </pc:spChg>
        <pc:spChg chg="del mod">
          <ac:chgData name="徐樹師. Isabelle" userId="4ea79ff5a3b752b2" providerId="LiveId" clId="{79BBB094-05CF-431D-BD5B-18776BA720A2}" dt="2024-09-11T17:23:33.470" v="10402" actId="478"/>
          <ac:spMkLst>
            <pc:docMk/>
            <pc:sldMk cId="1218374994" sldId="1320"/>
            <ac:spMk id="10" creationId="{CFD5C595-962C-8EBC-FA9F-112C284BE90D}"/>
          </ac:spMkLst>
        </pc:spChg>
        <pc:spChg chg="add mod">
          <ac:chgData name="徐樹師. Isabelle" userId="4ea79ff5a3b752b2" providerId="LiveId" clId="{79BBB094-05CF-431D-BD5B-18776BA720A2}" dt="2024-09-11T17:29:12.042" v="10421" actId="1076"/>
          <ac:spMkLst>
            <pc:docMk/>
            <pc:sldMk cId="1218374994" sldId="1320"/>
            <ac:spMk id="16" creationId="{249462A4-2EDA-0B2C-83A7-1B7C40D89CB7}"/>
          </ac:spMkLst>
        </pc:spChg>
        <pc:spChg chg="mod">
          <ac:chgData name="徐樹師. Isabelle" userId="4ea79ff5a3b752b2" providerId="LiveId" clId="{79BBB094-05CF-431D-BD5B-18776BA720A2}" dt="2024-09-11T17:08:56.584" v="10264" actId="20577"/>
          <ac:spMkLst>
            <pc:docMk/>
            <pc:sldMk cId="1218374994" sldId="1320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7:09:53.738" v="10282" actId="478"/>
          <ac:picMkLst>
            <pc:docMk/>
            <pc:sldMk cId="1218374994" sldId="1320"/>
            <ac:picMk id="2" creationId="{8F644B31-6948-88C3-0E33-1F7199A51F21}"/>
          </ac:picMkLst>
        </pc:picChg>
        <pc:picChg chg="add del mod">
          <ac:chgData name="徐樹師. Isabelle" userId="4ea79ff5a3b752b2" providerId="LiveId" clId="{79BBB094-05CF-431D-BD5B-18776BA720A2}" dt="2024-09-11T17:23:29.777" v="10400" actId="478"/>
          <ac:picMkLst>
            <pc:docMk/>
            <pc:sldMk cId="1218374994" sldId="1320"/>
            <ac:picMk id="3" creationId="{715BD461-B9CA-25AE-4098-D64EA4FF7851}"/>
          </ac:picMkLst>
        </pc:picChg>
        <pc:picChg chg="del">
          <ac:chgData name="徐樹師. Isabelle" userId="4ea79ff5a3b752b2" providerId="LiveId" clId="{79BBB094-05CF-431D-BD5B-18776BA720A2}" dt="2024-09-11T17:10:32.382" v="10286" actId="478"/>
          <ac:picMkLst>
            <pc:docMk/>
            <pc:sldMk cId="1218374994" sldId="1320"/>
            <ac:picMk id="4" creationId="{D4995A57-B5C3-A6A0-4DBA-67CC0171F24C}"/>
          </ac:picMkLst>
        </pc:picChg>
        <pc:picChg chg="del">
          <ac:chgData name="徐樹師. Isabelle" userId="4ea79ff5a3b752b2" providerId="LiveId" clId="{79BBB094-05CF-431D-BD5B-18776BA720A2}" dt="2024-09-11T17:15:25.140" v="10320" actId="478"/>
          <ac:picMkLst>
            <pc:docMk/>
            <pc:sldMk cId="1218374994" sldId="1320"/>
            <ac:picMk id="6" creationId="{30D7A0F9-B62E-225E-6D73-C2C4CF477A0B}"/>
          </ac:picMkLst>
        </pc:picChg>
        <pc:picChg chg="add del mod">
          <ac:chgData name="徐樹師. Isabelle" userId="4ea79ff5a3b752b2" providerId="LiveId" clId="{79BBB094-05CF-431D-BD5B-18776BA720A2}" dt="2024-09-11T17:22:39.184" v="10399" actId="478"/>
          <ac:picMkLst>
            <pc:docMk/>
            <pc:sldMk cId="1218374994" sldId="1320"/>
            <ac:picMk id="12" creationId="{D87CBBFB-8D5D-63D4-4298-1AFF03011110}"/>
          </ac:picMkLst>
        </pc:picChg>
        <pc:picChg chg="add mod">
          <ac:chgData name="徐樹師. Isabelle" userId="4ea79ff5a3b752b2" providerId="LiveId" clId="{79BBB094-05CF-431D-BD5B-18776BA720A2}" dt="2024-09-11T17:29:01.509" v="10419" actId="1076"/>
          <ac:picMkLst>
            <pc:docMk/>
            <pc:sldMk cId="1218374994" sldId="1320"/>
            <ac:picMk id="14" creationId="{62CF6904-8947-3704-DFEB-3EBFC6BE7726}"/>
          </ac:picMkLst>
        </pc:picChg>
        <pc:picChg chg="add mod">
          <ac:chgData name="徐樹師. Isabelle" userId="4ea79ff5a3b752b2" providerId="LiveId" clId="{79BBB094-05CF-431D-BD5B-18776BA720A2}" dt="2024-09-11T17:28:59.909" v="10418" actId="1076"/>
          <ac:picMkLst>
            <pc:docMk/>
            <pc:sldMk cId="1218374994" sldId="1320"/>
            <ac:picMk id="15" creationId="{E65B0813-8557-5C12-2391-1AC8B8D3F461}"/>
          </ac:picMkLst>
        </pc:picChg>
        <pc:picChg chg="add del mod">
          <ac:chgData name="徐樹師. Isabelle" userId="4ea79ff5a3b752b2" providerId="LiveId" clId="{79BBB094-05CF-431D-BD5B-18776BA720A2}" dt="2024-09-11T17:28:29.561" v="10409" actId="478"/>
          <ac:picMkLst>
            <pc:docMk/>
            <pc:sldMk cId="1218374994" sldId="1320"/>
            <ac:picMk id="17" creationId="{418F6262-C616-AB5F-F3B7-CC17B8CE2BFB}"/>
          </ac:picMkLst>
        </pc:picChg>
        <pc:picChg chg="add mod">
          <ac:chgData name="徐樹師. Isabelle" userId="4ea79ff5a3b752b2" providerId="LiveId" clId="{79BBB094-05CF-431D-BD5B-18776BA720A2}" dt="2024-09-11T17:29:14.794" v="10422" actId="1076"/>
          <ac:picMkLst>
            <pc:docMk/>
            <pc:sldMk cId="1218374994" sldId="1320"/>
            <ac:picMk id="18" creationId="{BB2D1DC5-A993-C640-B099-BA2FCBEAEE31}"/>
          </ac:picMkLst>
        </pc:picChg>
      </pc:sldChg>
      <pc:sldChg chg="addSp delSp modSp add mod delAnim modAnim">
        <pc:chgData name="徐樹師. Isabelle" userId="4ea79ff5a3b752b2" providerId="LiveId" clId="{79BBB094-05CF-431D-BD5B-18776BA720A2}" dt="2024-09-11T17:33:02.517" v="10479" actId="1076"/>
        <pc:sldMkLst>
          <pc:docMk/>
          <pc:sldMk cId="2578838710" sldId="1321"/>
        </pc:sldMkLst>
        <pc:spChg chg="del">
          <ac:chgData name="徐樹師. Isabelle" userId="4ea79ff5a3b752b2" providerId="LiveId" clId="{79BBB094-05CF-431D-BD5B-18776BA720A2}" dt="2024-09-11T17:30:05.496" v="10432" actId="478"/>
          <ac:spMkLst>
            <pc:docMk/>
            <pc:sldMk cId="2578838710" sldId="1321"/>
            <ac:spMk id="5" creationId="{46464BA3-5CDE-1800-538F-F0F968B4158A}"/>
          </ac:spMkLst>
        </pc:spChg>
        <pc:spChg chg="mod">
          <ac:chgData name="徐樹師. Isabelle" userId="4ea79ff5a3b752b2" providerId="LiveId" clId="{79BBB094-05CF-431D-BD5B-18776BA720A2}" dt="2024-09-11T17:31:51.373" v="10465" actId="1076"/>
          <ac:spMkLst>
            <pc:docMk/>
            <pc:sldMk cId="2578838710" sldId="1321"/>
            <ac:spMk id="10" creationId="{CFD5C595-962C-8EBC-FA9F-112C284BE90D}"/>
          </ac:spMkLst>
        </pc:spChg>
        <pc:spChg chg="mod">
          <ac:chgData name="徐樹師. Isabelle" userId="4ea79ff5a3b752b2" providerId="LiveId" clId="{79BBB094-05CF-431D-BD5B-18776BA720A2}" dt="2024-09-11T17:33:02.517" v="10479" actId="1076"/>
          <ac:spMkLst>
            <pc:docMk/>
            <pc:sldMk cId="2578838710" sldId="1321"/>
            <ac:spMk id="16" creationId="{249462A4-2EDA-0B2C-83A7-1B7C40D89CB7}"/>
          </ac:spMkLst>
        </pc:spChg>
        <pc:spChg chg="mod">
          <ac:chgData name="徐樹師. Isabelle" userId="4ea79ff5a3b752b2" providerId="LiveId" clId="{79BBB094-05CF-431D-BD5B-18776BA720A2}" dt="2024-09-11T17:29:57.485" v="10429" actId="20577"/>
          <ac:spMkLst>
            <pc:docMk/>
            <pc:sldMk cId="2578838710" sldId="1321"/>
            <ac:spMk id="25" creationId="{B8F59F8B-2BAD-8E96-4CE0-820FA7285585}"/>
          </ac:spMkLst>
        </pc:spChg>
        <pc:picChg chg="add mod">
          <ac:chgData name="徐樹師. Isabelle" userId="4ea79ff5a3b752b2" providerId="LiveId" clId="{79BBB094-05CF-431D-BD5B-18776BA720A2}" dt="2024-09-11T17:32:59.630" v="10478" actId="1076"/>
          <ac:picMkLst>
            <pc:docMk/>
            <pc:sldMk cId="2578838710" sldId="1321"/>
            <ac:picMk id="2" creationId="{C0571928-0030-9CEE-D760-3ABED334A9A8}"/>
          </ac:picMkLst>
        </pc:picChg>
        <pc:picChg chg="mod">
          <ac:chgData name="徐樹師. Isabelle" userId="4ea79ff5a3b752b2" providerId="LiveId" clId="{79BBB094-05CF-431D-BD5B-18776BA720A2}" dt="2024-09-11T17:31:53.326" v="10466" actId="1076"/>
          <ac:picMkLst>
            <pc:docMk/>
            <pc:sldMk cId="2578838710" sldId="1321"/>
            <ac:picMk id="3" creationId="{715BD461-B9CA-25AE-4098-D64EA4FF7851}"/>
          </ac:picMkLst>
        </pc:picChg>
        <pc:picChg chg="add mod">
          <ac:chgData name="徐樹師. Isabelle" userId="4ea79ff5a3b752b2" providerId="LiveId" clId="{79BBB094-05CF-431D-BD5B-18776BA720A2}" dt="2024-09-11T17:31:48.245" v="10464" actId="1076"/>
          <ac:picMkLst>
            <pc:docMk/>
            <pc:sldMk cId="2578838710" sldId="1321"/>
            <ac:picMk id="6" creationId="{E899A2F4-FA43-C998-062E-CDAF8F8AB740}"/>
          </ac:picMkLst>
        </pc:picChg>
        <pc:picChg chg="mod">
          <ac:chgData name="徐樹師. Isabelle" userId="4ea79ff5a3b752b2" providerId="LiveId" clId="{79BBB094-05CF-431D-BD5B-18776BA720A2}" dt="2024-09-11T17:31:57.129" v="10467" actId="1076"/>
          <ac:picMkLst>
            <pc:docMk/>
            <pc:sldMk cId="2578838710" sldId="1321"/>
            <ac:picMk id="12" creationId="{D87CBBFB-8D5D-63D4-4298-1AFF03011110}"/>
          </ac:picMkLst>
        </pc:picChg>
        <pc:picChg chg="del">
          <ac:chgData name="徐樹師. Isabelle" userId="4ea79ff5a3b752b2" providerId="LiveId" clId="{79BBB094-05CF-431D-BD5B-18776BA720A2}" dt="2024-09-11T17:30:03.340" v="10431" actId="478"/>
          <ac:picMkLst>
            <pc:docMk/>
            <pc:sldMk cId="2578838710" sldId="1321"/>
            <ac:picMk id="14" creationId="{62CF6904-8947-3704-DFEB-3EBFC6BE7726}"/>
          </ac:picMkLst>
        </pc:picChg>
        <pc:picChg chg="del">
          <ac:chgData name="徐樹師. Isabelle" userId="4ea79ff5a3b752b2" providerId="LiveId" clId="{79BBB094-05CF-431D-BD5B-18776BA720A2}" dt="2024-09-11T17:30:01.830" v="10430" actId="478"/>
          <ac:picMkLst>
            <pc:docMk/>
            <pc:sldMk cId="2578838710" sldId="1321"/>
            <ac:picMk id="15" creationId="{E65B0813-8557-5C12-2391-1AC8B8D3F461}"/>
          </ac:picMkLst>
        </pc:picChg>
      </pc:sldChg>
      <pc:sldChg chg="modSp add del mod">
        <pc:chgData name="徐樹師. Isabelle" userId="4ea79ff5a3b752b2" providerId="LiveId" clId="{79BBB094-05CF-431D-BD5B-18776BA720A2}" dt="2024-09-11T17:22:27.101" v="10397" actId="47"/>
        <pc:sldMkLst>
          <pc:docMk/>
          <pc:sldMk cId="2682443513" sldId="1321"/>
        </pc:sldMkLst>
        <pc:spChg chg="mod">
          <ac:chgData name="徐樹師. Isabelle" userId="4ea79ff5a3b752b2" providerId="LiveId" clId="{79BBB094-05CF-431D-BD5B-18776BA720A2}" dt="2024-09-11T17:18:06.733" v="10346" actId="20577"/>
          <ac:spMkLst>
            <pc:docMk/>
            <pc:sldMk cId="2682443513" sldId="1321"/>
            <ac:spMk id="25" creationId="{B8F59F8B-2BAD-8E96-4CE0-820FA7285585}"/>
          </ac:spMkLst>
        </pc:spChg>
      </pc:sldChg>
      <pc:sldChg chg="addSp delSp modSp add mod delAnim modAnim">
        <pc:chgData name="徐樹師. Isabelle" userId="4ea79ff5a3b752b2" providerId="LiveId" clId="{79BBB094-05CF-431D-BD5B-18776BA720A2}" dt="2024-09-11T17:53:53.202" v="10619"/>
        <pc:sldMkLst>
          <pc:docMk/>
          <pc:sldMk cId="3641759633" sldId="1322"/>
        </pc:sldMkLst>
        <pc:spChg chg="mod">
          <ac:chgData name="徐樹師. Isabelle" userId="4ea79ff5a3b752b2" providerId="LiveId" clId="{79BBB094-05CF-431D-BD5B-18776BA720A2}" dt="2024-09-11T17:52:18.026" v="10609" actId="1076"/>
          <ac:spMkLst>
            <pc:docMk/>
            <pc:sldMk cId="3641759633" sldId="1322"/>
            <ac:spMk id="10" creationId="{CFD5C595-962C-8EBC-FA9F-112C284BE90D}"/>
          </ac:spMkLst>
        </pc:spChg>
        <pc:spChg chg="add mod">
          <ac:chgData name="徐樹師. Isabelle" userId="4ea79ff5a3b752b2" providerId="LiveId" clId="{79BBB094-05CF-431D-BD5B-18776BA720A2}" dt="2024-09-11T17:52:29.755" v="10612" actId="1076"/>
          <ac:spMkLst>
            <pc:docMk/>
            <pc:sldMk cId="3641759633" sldId="1322"/>
            <ac:spMk id="14" creationId="{1993E59F-E63B-C85D-CCA5-52D991907026}"/>
          </ac:spMkLst>
        </pc:spChg>
        <pc:spChg chg="add del mod">
          <ac:chgData name="徐樹師. Isabelle" userId="4ea79ff5a3b752b2" providerId="LiveId" clId="{79BBB094-05CF-431D-BD5B-18776BA720A2}" dt="2024-09-11T17:51:46.896" v="10599" actId="478"/>
          <ac:spMkLst>
            <pc:docMk/>
            <pc:sldMk cId="3641759633" sldId="1322"/>
            <ac:spMk id="15" creationId="{5C3EDD7D-CD9A-5FAE-D196-67159AF23C67}"/>
          </ac:spMkLst>
        </pc:spChg>
        <pc:spChg chg="del">
          <ac:chgData name="徐樹師. Isabelle" userId="4ea79ff5a3b752b2" providerId="LiveId" clId="{79BBB094-05CF-431D-BD5B-18776BA720A2}" dt="2024-09-11T17:35:38.503" v="10533" actId="478"/>
          <ac:spMkLst>
            <pc:docMk/>
            <pc:sldMk cId="3641759633" sldId="1322"/>
            <ac:spMk id="16" creationId="{249462A4-2EDA-0B2C-83A7-1B7C40D89CB7}"/>
          </ac:spMkLst>
        </pc:spChg>
        <pc:spChg chg="mod">
          <ac:chgData name="徐樹師. Isabelle" userId="4ea79ff5a3b752b2" providerId="LiveId" clId="{79BBB094-05CF-431D-BD5B-18776BA720A2}" dt="2024-09-11T17:33:12.014" v="10482" actId="20577"/>
          <ac:spMkLst>
            <pc:docMk/>
            <pc:sldMk cId="3641759633" sldId="1322"/>
            <ac:spMk id="25" creationId="{B8F59F8B-2BAD-8E96-4CE0-820FA7285585}"/>
          </ac:spMkLst>
        </pc:spChg>
        <pc:picChg chg="del">
          <ac:chgData name="徐樹師. Isabelle" userId="4ea79ff5a3b752b2" providerId="LiveId" clId="{79BBB094-05CF-431D-BD5B-18776BA720A2}" dt="2024-09-11T17:35:37.015" v="10532" actId="478"/>
          <ac:picMkLst>
            <pc:docMk/>
            <pc:sldMk cId="3641759633" sldId="1322"/>
            <ac:picMk id="2" creationId="{C0571928-0030-9CEE-D760-3ABED334A9A8}"/>
          </ac:picMkLst>
        </pc:picChg>
        <pc:picChg chg="del">
          <ac:chgData name="徐樹師. Isabelle" userId="4ea79ff5a3b752b2" providerId="LiveId" clId="{79BBB094-05CF-431D-BD5B-18776BA720A2}" dt="2024-09-11T17:33:50.359" v="10483" actId="478"/>
          <ac:picMkLst>
            <pc:docMk/>
            <pc:sldMk cId="3641759633" sldId="1322"/>
            <ac:picMk id="3" creationId="{715BD461-B9CA-25AE-4098-D64EA4FF7851}"/>
          </ac:picMkLst>
        </pc:picChg>
        <pc:picChg chg="add mod">
          <ac:chgData name="徐樹師. Isabelle" userId="4ea79ff5a3b752b2" providerId="LiveId" clId="{79BBB094-05CF-431D-BD5B-18776BA720A2}" dt="2024-09-11T17:52:21.639" v="10610" actId="1076"/>
          <ac:picMkLst>
            <pc:docMk/>
            <pc:sldMk cId="3641759633" sldId="1322"/>
            <ac:picMk id="4" creationId="{EDB3D2DA-309E-F9B8-DC35-66279834958B}"/>
          </ac:picMkLst>
        </pc:picChg>
        <pc:picChg chg="add mod">
          <ac:chgData name="徐樹師. Isabelle" userId="4ea79ff5a3b752b2" providerId="LiveId" clId="{79BBB094-05CF-431D-BD5B-18776BA720A2}" dt="2024-09-11T17:52:26.324" v="10611" actId="1076"/>
          <ac:picMkLst>
            <pc:docMk/>
            <pc:sldMk cId="3641759633" sldId="1322"/>
            <ac:picMk id="5" creationId="{1F64CD7E-7ECB-CDE5-9928-AE57186CE6D5}"/>
          </ac:picMkLst>
        </pc:picChg>
        <pc:picChg chg="del">
          <ac:chgData name="徐樹師. Isabelle" userId="4ea79ff5a3b752b2" providerId="LiveId" clId="{79BBB094-05CF-431D-BD5B-18776BA720A2}" dt="2024-09-11T17:35:36.065" v="10531" actId="478"/>
          <ac:picMkLst>
            <pc:docMk/>
            <pc:sldMk cId="3641759633" sldId="1322"/>
            <ac:picMk id="6" creationId="{E899A2F4-FA43-C998-062E-CDAF8F8AB740}"/>
          </ac:picMkLst>
        </pc:picChg>
        <pc:picChg chg="add mod">
          <ac:chgData name="徐樹師. Isabelle" userId="4ea79ff5a3b752b2" providerId="LiveId" clId="{79BBB094-05CF-431D-BD5B-18776BA720A2}" dt="2024-09-11T17:45:38.059" v="10562" actId="1076"/>
          <ac:picMkLst>
            <pc:docMk/>
            <pc:sldMk cId="3641759633" sldId="1322"/>
            <ac:picMk id="9" creationId="{BFB157C7-B349-FAEE-561C-E765C7647180}"/>
          </ac:picMkLst>
        </pc:picChg>
        <pc:picChg chg="del mod">
          <ac:chgData name="徐樹師. Isabelle" userId="4ea79ff5a3b752b2" providerId="LiveId" clId="{79BBB094-05CF-431D-BD5B-18776BA720A2}" dt="2024-09-11T17:35:40.316" v="10535" actId="478"/>
          <ac:picMkLst>
            <pc:docMk/>
            <pc:sldMk cId="3641759633" sldId="1322"/>
            <ac:picMk id="12" creationId="{D87CBBFB-8D5D-63D4-4298-1AFF03011110}"/>
          </ac:picMkLst>
        </pc:picChg>
      </pc:sldChg>
      <pc:sldMasterChg chg="delSldLayout">
        <pc:chgData name="徐樹師. Isabelle" userId="4ea79ff5a3b752b2" providerId="LiveId" clId="{79BBB094-05CF-431D-BD5B-18776BA720A2}" dt="2024-09-09T22:03:15.345" v="4921" actId="47"/>
        <pc:sldMasterMkLst>
          <pc:docMk/>
          <pc:sldMasterMk cId="2782634189" sldId="2147483648"/>
        </pc:sldMasterMkLst>
        <pc:sldLayoutChg chg="del">
          <pc:chgData name="徐樹師. Isabelle" userId="4ea79ff5a3b752b2" providerId="LiveId" clId="{79BBB094-05CF-431D-BD5B-18776BA720A2}" dt="2024-09-09T22:03:07.108" v="4919" actId="47"/>
          <pc:sldLayoutMkLst>
            <pc:docMk/>
            <pc:sldMasterMk cId="2782634189" sldId="2147483648"/>
            <pc:sldLayoutMk cId="1744510990" sldId="2147483660"/>
          </pc:sldLayoutMkLst>
        </pc:sldLayoutChg>
        <pc:sldLayoutChg chg="del">
          <pc:chgData name="徐樹師. Isabelle" userId="4ea79ff5a3b752b2" providerId="LiveId" clId="{79BBB094-05CF-431D-BD5B-18776BA720A2}" dt="2024-09-09T22:03:15.345" v="4921" actId="47"/>
          <pc:sldLayoutMkLst>
            <pc:docMk/>
            <pc:sldMasterMk cId="2782634189" sldId="2147483648"/>
            <pc:sldLayoutMk cId="2652305797" sldId="2147483661"/>
          </pc:sldLayoutMkLst>
        </pc:sldLayoutChg>
      </pc:sldMasterChg>
    </pc:docChg>
  </pc:docChgLst>
  <pc:docChgLst>
    <pc:chgData name="徐樹師. Isabelle" userId="4ea79ff5a3b752b2" providerId="LiveId" clId="{68E23B16-7824-4BC4-8559-A9378C69BC88}"/>
    <pc:docChg chg="undo redo custSel addSld delSld modSld sldOrd">
      <pc:chgData name="徐樹師. Isabelle" userId="4ea79ff5a3b752b2" providerId="LiveId" clId="{68E23B16-7824-4BC4-8559-A9378C69BC88}" dt="2024-09-14T12:05:57.653" v="6161" actId="20577"/>
      <pc:docMkLst>
        <pc:docMk/>
      </pc:docMkLst>
      <pc:sldChg chg="del">
        <pc:chgData name="徐樹師. Isabelle" userId="4ea79ff5a3b752b2" providerId="LiveId" clId="{68E23B16-7824-4BC4-8559-A9378C69BC88}" dt="2024-09-12T19:27:25.697" v="3720" actId="47"/>
        <pc:sldMkLst>
          <pc:docMk/>
          <pc:sldMk cId="3347492108" sldId="265"/>
        </pc:sldMkLst>
      </pc:sldChg>
      <pc:sldChg chg="addSp delSp modSp mod delAnim">
        <pc:chgData name="徐樹師. Isabelle" userId="4ea79ff5a3b752b2" providerId="LiveId" clId="{68E23B16-7824-4BC4-8559-A9378C69BC88}" dt="2024-09-11T18:30:18.980" v="10" actId="1076"/>
        <pc:sldMkLst>
          <pc:docMk/>
          <pc:sldMk cId="397285190" sldId="267"/>
        </pc:sldMkLst>
        <pc:spChg chg="mod">
          <ac:chgData name="徐樹師. Isabelle" userId="4ea79ff5a3b752b2" providerId="LiveId" clId="{68E23B16-7824-4BC4-8559-A9378C69BC88}" dt="2024-09-11T18:30:18.980" v="10" actId="1076"/>
          <ac:spMkLst>
            <pc:docMk/>
            <pc:sldMk cId="397285190" sldId="267"/>
            <ac:spMk id="52" creationId="{34D8C31E-2DAF-5556-FED1-B54165A22260}"/>
          </ac:spMkLst>
        </pc:spChg>
        <pc:picChg chg="add mod">
          <ac:chgData name="徐樹師. Isabelle" userId="4ea79ff5a3b752b2" providerId="LiveId" clId="{68E23B16-7824-4BC4-8559-A9378C69BC88}" dt="2024-09-11T18:30:16.217" v="9" actId="1076"/>
          <ac:picMkLst>
            <pc:docMk/>
            <pc:sldMk cId="397285190" sldId="267"/>
            <ac:picMk id="2" creationId="{EEDC987D-E5BA-DA05-D9EE-6A4EFF85A8E6}"/>
          </ac:picMkLst>
        </pc:picChg>
        <pc:picChg chg="del mod">
          <ac:chgData name="徐樹師. Isabelle" userId="4ea79ff5a3b752b2" providerId="LiveId" clId="{68E23B16-7824-4BC4-8559-A9378C69BC88}" dt="2024-09-11T18:30:09.142" v="6" actId="478"/>
          <ac:picMkLst>
            <pc:docMk/>
            <pc:sldMk cId="397285190" sldId="267"/>
            <ac:picMk id="45" creationId="{C7C6998E-A482-408A-88DB-6C7FA8404878}"/>
          </ac:picMkLst>
        </pc:picChg>
      </pc:sldChg>
      <pc:sldChg chg="addSp delSp modSp mod">
        <pc:chgData name="徐樹師. Isabelle" userId="4ea79ff5a3b752b2" providerId="LiveId" clId="{68E23B16-7824-4BC4-8559-A9378C69BC88}" dt="2024-09-11T18:37:30.058" v="79"/>
        <pc:sldMkLst>
          <pc:docMk/>
          <pc:sldMk cId="4136343302" sldId="278"/>
        </pc:sldMkLst>
        <pc:spChg chg="mod">
          <ac:chgData name="徐樹師. Isabelle" userId="4ea79ff5a3b752b2" providerId="LiveId" clId="{68E23B16-7824-4BC4-8559-A9378C69BC88}" dt="2024-09-11T18:30:52.407" v="19" actId="20577"/>
          <ac:spMkLst>
            <pc:docMk/>
            <pc:sldMk cId="4136343302" sldId="278"/>
            <ac:spMk id="2" creationId="{CB5B17C3-F0B6-6980-3717-4D0655454AB3}"/>
          </ac:spMkLst>
        </pc:spChg>
        <pc:spChg chg="del">
          <ac:chgData name="徐樹師. Isabelle" userId="4ea79ff5a3b752b2" providerId="LiveId" clId="{68E23B16-7824-4BC4-8559-A9378C69BC88}" dt="2024-09-11T18:30:56.479" v="20" actId="478"/>
          <ac:spMkLst>
            <pc:docMk/>
            <pc:sldMk cId="4136343302" sldId="278"/>
            <ac:spMk id="4" creationId="{98F96697-F371-E34F-99ED-F3C648D475F5}"/>
          </ac:spMkLst>
        </pc:spChg>
        <pc:picChg chg="del">
          <ac:chgData name="徐樹師. Isabelle" userId="4ea79ff5a3b752b2" providerId="LiveId" clId="{68E23B16-7824-4BC4-8559-A9378C69BC88}" dt="2024-09-11T18:31:00.046" v="21" actId="478"/>
          <ac:picMkLst>
            <pc:docMk/>
            <pc:sldMk cId="4136343302" sldId="278"/>
            <ac:picMk id="3" creationId="{7109632F-27C3-3AAD-C484-D517C8853A41}"/>
          </ac:picMkLst>
        </pc:picChg>
        <pc:picChg chg="add del mod">
          <ac:chgData name="徐樹師. Isabelle" userId="4ea79ff5a3b752b2" providerId="LiveId" clId="{68E23B16-7824-4BC4-8559-A9378C69BC88}" dt="2024-09-11T18:35:30.410" v="29" actId="478"/>
          <ac:picMkLst>
            <pc:docMk/>
            <pc:sldMk cId="4136343302" sldId="278"/>
            <ac:picMk id="5" creationId="{EA0D640E-27FF-16CD-1BFB-11D0937DC4A9}"/>
          </ac:picMkLst>
        </pc:picChg>
        <pc:picChg chg="add mod">
          <ac:chgData name="徐樹師. Isabelle" userId="4ea79ff5a3b752b2" providerId="LiveId" clId="{68E23B16-7824-4BC4-8559-A9378C69BC88}" dt="2024-09-11T18:36:25.950" v="32" actId="1076"/>
          <ac:picMkLst>
            <pc:docMk/>
            <pc:sldMk cId="4136343302" sldId="278"/>
            <ac:picMk id="6" creationId="{5FB5986D-F91E-2049-E1B6-CEE6430BAE4E}"/>
          </ac:picMkLst>
        </pc:picChg>
        <pc:picChg chg="add mod">
          <ac:chgData name="徐樹師. Isabelle" userId="4ea79ff5a3b752b2" providerId="LiveId" clId="{68E23B16-7824-4BC4-8559-A9378C69BC88}" dt="2024-09-11T18:37:30.058" v="79"/>
          <ac:picMkLst>
            <pc:docMk/>
            <pc:sldMk cId="4136343302" sldId="278"/>
            <ac:picMk id="7" creationId="{4647B52C-01C8-F478-CD33-31D44B374184}"/>
          </ac:picMkLst>
        </pc:picChg>
        <pc:picChg chg="del">
          <ac:chgData name="徐樹師. Isabelle" userId="4ea79ff5a3b752b2" providerId="LiveId" clId="{68E23B16-7824-4BC4-8559-A9378C69BC88}" dt="2024-09-11T18:35:14.709" v="24" actId="478"/>
          <ac:picMkLst>
            <pc:docMk/>
            <pc:sldMk cId="4136343302" sldId="278"/>
            <ac:picMk id="12" creationId="{5425586F-4917-4A00-9473-C3349B8D04F5}"/>
          </ac:picMkLst>
        </pc:picChg>
      </pc:sldChg>
      <pc:sldChg chg="addSp modSp mod ord modAnim">
        <pc:chgData name="徐樹師. Isabelle" userId="4ea79ff5a3b752b2" providerId="LiveId" clId="{68E23B16-7824-4BC4-8559-A9378C69BC88}" dt="2024-09-13T03:35:17.999" v="5108" actId="20577"/>
        <pc:sldMkLst>
          <pc:docMk/>
          <pc:sldMk cId="4252185131" sldId="284"/>
        </pc:sldMkLst>
        <pc:spChg chg="add mod">
          <ac:chgData name="徐樹師. Isabelle" userId="4ea79ff5a3b752b2" providerId="LiveId" clId="{68E23B16-7824-4BC4-8559-A9378C69BC88}" dt="2024-09-11T19:13:18.779" v="189" actId="1076"/>
          <ac:spMkLst>
            <pc:docMk/>
            <pc:sldMk cId="4252185131" sldId="284"/>
            <ac:spMk id="5" creationId="{92743604-1F50-EA07-F57C-2B4A7933181D}"/>
          </ac:spMkLst>
        </pc:spChg>
        <pc:spChg chg="mod">
          <ac:chgData name="徐樹師. Isabelle" userId="4ea79ff5a3b752b2" providerId="LiveId" clId="{68E23B16-7824-4BC4-8559-A9378C69BC88}" dt="2024-09-11T19:12:15.535" v="169" actId="1076"/>
          <ac:spMkLst>
            <pc:docMk/>
            <pc:sldMk cId="4252185131" sldId="284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17.999" v="5108" actId="20577"/>
          <ac:spMkLst>
            <pc:docMk/>
            <pc:sldMk cId="4252185131" sldId="284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19:13:06.436" v="186" actId="1076"/>
          <ac:spMkLst>
            <pc:docMk/>
            <pc:sldMk cId="4252185131" sldId="284"/>
            <ac:spMk id="14" creationId="{918EAA60-5C51-3E17-5BB8-FE945233EFC1}"/>
          </ac:spMkLst>
        </pc:spChg>
        <pc:grpChg chg="mod">
          <ac:chgData name="徐樹師. Isabelle" userId="4ea79ff5a3b752b2" providerId="LiveId" clId="{68E23B16-7824-4BC4-8559-A9378C69BC88}" dt="2024-09-11T19:12:07.654" v="167" actId="1076"/>
          <ac:grpSpMkLst>
            <pc:docMk/>
            <pc:sldMk cId="4252185131" sldId="284"/>
            <ac:grpSpMk id="7" creationId="{EC508C4F-EB12-4B04-B838-D9740F67BB1C}"/>
          </ac:grpSpMkLst>
        </pc:grpChg>
        <pc:picChg chg="add mod">
          <ac:chgData name="徐樹師. Isabelle" userId="4ea79ff5a3b752b2" providerId="LiveId" clId="{68E23B16-7824-4BC4-8559-A9378C69BC88}" dt="2024-09-11T19:08:23.294" v="136" actId="1076"/>
          <ac:picMkLst>
            <pc:docMk/>
            <pc:sldMk cId="4252185131" sldId="284"/>
            <ac:picMk id="2" creationId="{71833C32-3C8E-1188-92A0-99AE85D16AB5}"/>
          </ac:picMkLst>
        </pc:picChg>
        <pc:picChg chg="mod">
          <ac:chgData name="徐樹師. Isabelle" userId="4ea79ff5a3b752b2" providerId="LiveId" clId="{68E23B16-7824-4BC4-8559-A9378C69BC88}" dt="2024-09-11T19:13:09.227" v="187" actId="1076"/>
          <ac:picMkLst>
            <pc:docMk/>
            <pc:sldMk cId="4252185131" sldId="284"/>
            <ac:picMk id="3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1T19:13:02.884" v="184" actId="1076"/>
          <ac:picMkLst>
            <pc:docMk/>
            <pc:sldMk cId="4252185131" sldId="284"/>
            <ac:picMk id="4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1T19:12:49.540" v="180" actId="1076"/>
          <ac:picMkLst>
            <pc:docMk/>
            <pc:sldMk cId="4252185131" sldId="284"/>
            <ac:picMk id="8" creationId="{3A2B53A8-D021-4517-F8EE-F7DA6CDD5164}"/>
          </ac:picMkLst>
        </pc:picChg>
        <pc:picChg chg="add mod">
          <ac:chgData name="徐樹師. Isabelle" userId="4ea79ff5a3b752b2" providerId="LiveId" clId="{68E23B16-7824-4BC4-8559-A9378C69BC88}" dt="2024-09-11T19:11:17.763" v="153" actId="1076"/>
          <ac:picMkLst>
            <pc:docMk/>
            <pc:sldMk cId="4252185131" sldId="284"/>
            <ac:picMk id="12" creationId="{876BCA6B-CCE3-C0BC-4CE0-8D1EA52A0378}"/>
          </ac:picMkLst>
        </pc:picChg>
        <pc:picChg chg="mod">
          <ac:chgData name="徐樹師. Isabelle" userId="4ea79ff5a3b752b2" providerId="LiveId" clId="{68E23B16-7824-4BC4-8559-A9378C69BC88}" dt="2024-09-11T19:13:11.002" v="188" actId="1076"/>
          <ac:picMkLst>
            <pc:docMk/>
            <pc:sldMk cId="4252185131" sldId="284"/>
            <ac:picMk id="2050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1T19:13:03.980" v="185" actId="1076"/>
          <ac:picMkLst>
            <pc:docMk/>
            <pc:sldMk cId="4252185131" sldId="284"/>
            <ac:picMk id="2051" creationId="{00000000-0000-0000-0000-000000000000}"/>
          </ac:picMkLst>
        </pc:picChg>
      </pc:sldChg>
      <pc:sldChg chg="addSp delSp modSp del mod delAnim">
        <pc:chgData name="徐樹師. Isabelle" userId="4ea79ff5a3b752b2" providerId="LiveId" clId="{68E23B16-7824-4BC4-8559-A9378C69BC88}" dt="2024-09-12T18:48:40.763" v="3196" actId="47"/>
        <pc:sldMkLst>
          <pc:docMk/>
          <pc:sldMk cId="2569112616" sldId="285"/>
        </pc:sldMkLst>
        <pc:spChg chg="del">
          <ac:chgData name="徐樹師. Isabelle" userId="4ea79ff5a3b752b2" providerId="LiveId" clId="{68E23B16-7824-4BC4-8559-A9378C69BC88}" dt="2024-09-12T18:00:47.584" v="2821" actId="478"/>
          <ac:spMkLst>
            <pc:docMk/>
            <pc:sldMk cId="2569112616" sldId="285"/>
            <ac:spMk id="9" creationId="{918EAA60-5C51-3E17-5BB8-FE945233EFC1}"/>
          </ac:spMkLst>
        </pc:spChg>
        <pc:picChg chg="del">
          <ac:chgData name="徐樹師. Isabelle" userId="4ea79ff5a3b752b2" providerId="LiveId" clId="{68E23B16-7824-4BC4-8559-A9378C69BC88}" dt="2024-09-12T18:00:42.494" v="2820" actId="478"/>
          <ac:picMkLst>
            <pc:docMk/>
            <pc:sldMk cId="2569112616" sldId="285"/>
            <ac:picMk id="2" creationId="{00000000-0000-0000-0000-000000000000}"/>
          </ac:picMkLst>
        </pc:picChg>
        <pc:picChg chg="add del mod">
          <ac:chgData name="徐樹師. Isabelle" userId="4ea79ff5a3b752b2" providerId="LiveId" clId="{68E23B16-7824-4BC4-8559-A9378C69BC88}" dt="2024-09-12T17:59:45.726" v="2816" actId="478"/>
          <ac:picMkLst>
            <pc:docMk/>
            <pc:sldMk cId="2569112616" sldId="285"/>
            <ac:picMk id="3" creationId="{5C78E8B4-8244-8918-8023-5A554E06491F}"/>
          </ac:picMkLst>
        </pc:picChg>
        <pc:picChg chg="del">
          <ac:chgData name="徐樹師. Isabelle" userId="4ea79ff5a3b752b2" providerId="LiveId" clId="{68E23B16-7824-4BC4-8559-A9378C69BC88}" dt="2024-09-11T21:21:36.247" v="770" actId="478"/>
          <ac:picMkLst>
            <pc:docMk/>
            <pc:sldMk cId="2569112616" sldId="285"/>
            <ac:picMk id="5" creationId="{00000000-0000-0000-0000-000000000000}"/>
          </ac:picMkLst>
        </pc:picChg>
        <pc:picChg chg="add del mod">
          <ac:chgData name="徐樹師. Isabelle" userId="4ea79ff5a3b752b2" providerId="LiveId" clId="{68E23B16-7824-4BC4-8559-A9378C69BC88}" dt="2024-09-12T18:47:40.853" v="3183" actId="478"/>
          <ac:picMkLst>
            <pc:docMk/>
            <pc:sldMk cId="2569112616" sldId="285"/>
            <ac:picMk id="5" creationId="{F364FE2B-8409-D32A-3B2E-14520C8936D0}"/>
          </ac:picMkLst>
        </pc:picChg>
        <pc:picChg chg="add del mod">
          <ac:chgData name="徐樹師. Isabelle" userId="4ea79ff5a3b752b2" providerId="LiveId" clId="{68E23B16-7824-4BC4-8559-A9378C69BC88}" dt="2024-09-12T18:47:43.432" v="3184" actId="478"/>
          <ac:picMkLst>
            <pc:docMk/>
            <pc:sldMk cId="2569112616" sldId="285"/>
            <ac:picMk id="8" creationId="{D250D7A2-F78F-74F6-2633-AEB6DACBC176}"/>
          </ac:picMkLst>
        </pc:picChg>
        <pc:picChg chg="mod">
          <ac:chgData name="徐樹師. Isabelle" userId="4ea79ff5a3b752b2" providerId="LiveId" clId="{68E23B16-7824-4BC4-8559-A9378C69BC88}" dt="2024-09-12T18:47:49.294" v="3186" actId="1076"/>
          <ac:picMkLst>
            <pc:docMk/>
            <pc:sldMk cId="2569112616" sldId="285"/>
            <ac:picMk id="16" creationId="{05DB7F78-3329-4460-8FD8-97BE8A69CED3}"/>
          </ac:picMkLst>
        </pc:picChg>
      </pc:sldChg>
      <pc:sldChg chg="addSp delSp modSp mod ord modAnim">
        <pc:chgData name="徐樹師. Isabelle" userId="4ea79ff5a3b752b2" providerId="LiveId" clId="{68E23B16-7824-4BC4-8559-A9378C69BC88}" dt="2024-09-13T03:35:48.077" v="5115"/>
        <pc:sldMkLst>
          <pc:docMk/>
          <pc:sldMk cId="2011875163" sldId="286"/>
        </pc:sldMkLst>
        <pc:spChg chg="mod">
          <ac:chgData name="徐樹師. Isabelle" userId="4ea79ff5a3b752b2" providerId="LiveId" clId="{68E23B16-7824-4BC4-8559-A9378C69BC88}" dt="2024-09-11T21:24:24.309" v="793" actId="1076"/>
          <ac:spMkLst>
            <pc:docMk/>
            <pc:sldMk cId="2011875163" sldId="286"/>
            <ac:spMk id="9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1T21:26:41.046" v="819" actId="20577"/>
          <ac:spMkLst>
            <pc:docMk/>
            <pc:sldMk cId="2011875163" sldId="286"/>
            <ac:spMk id="12" creationId="{696FE2F1-0949-87CC-D450-22479EE8ECBB}"/>
          </ac:spMkLst>
        </pc:spChg>
        <pc:spChg chg="mod">
          <ac:chgData name="徐樹師. Isabelle" userId="4ea79ff5a3b752b2" providerId="LiveId" clId="{68E23B16-7824-4BC4-8559-A9378C69BC88}" dt="2024-09-13T03:35:48.077" v="5115"/>
          <ac:spMkLst>
            <pc:docMk/>
            <pc:sldMk cId="2011875163" sldId="286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21:24:51.583" v="801" actId="1076"/>
          <ac:spMkLst>
            <pc:docMk/>
            <pc:sldMk cId="2011875163" sldId="286"/>
            <ac:spMk id="14" creationId="{918EAA60-5C51-3E17-5BB8-FE945233EFC1}"/>
          </ac:spMkLst>
        </pc:spChg>
        <pc:grpChg chg="mod">
          <ac:chgData name="徐樹師. Isabelle" userId="4ea79ff5a3b752b2" providerId="LiveId" clId="{68E23B16-7824-4BC4-8559-A9378C69BC88}" dt="2024-09-11T21:23:46.155" v="781" actId="1076"/>
          <ac:grpSpMkLst>
            <pc:docMk/>
            <pc:sldMk cId="2011875163" sldId="286"/>
            <ac:grpSpMk id="7" creationId="{EC508C4F-EB12-4B04-B838-D9740F67BB1C}"/>
          </ac:grpSpMkLst>
        </pc:grpChg>
        <pc:picChg chg="add del mod">
          <ac:chgData name="徐樹師. Isabelle" userId="4ea79ff5a3b752b2" providerId="LiveId" clId="{68E23B16-7824-4BC4-8559-A9378C69BC88}" dt="2024-09-11T21:21:29.297" v="768" actId="21"/>
          <ac:picMkLst>
            <pc:docMk/>
            <pc:sldMk cId="2011875163" sldId="286"/>
            <ac:picMk id="2" creationId="{5C78E8B4-8244-8918-8023-5A554E06491F}"/>
          </ac:picMkLst>
        </pc:picChg>
        <pc:picChg chg="mod">
          <ac:chgData name="徐樹師. Isabelle" userId="4ea79ff5a3b752b2" providerId="LiveId" clId="{68E23B16-7824-4BC4-8559-A9378C69BC88}" dt="2024-09-11T21:24:26.535" v="794" actId="1076"/>
          <ac:picMkLst>
            <pc:docMk/>
            <pc:sldMk cId="2011875163" sldId="286"/>
            <ac:picMk id="3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1T21:24:34.019" v="796" actId="1076"/>
          <ac:picMkLst>
            <pc:docMk/>
            <pc:sldMk cId="2011875163" sldId="286"/>
            <ac:picMk id="4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1T21:24:40.624" v="797" actId="1076"/>
          <ac:picMkLst>
            <pc:docMk/>
            <pc:sldMk cId="2011875163" sldId="286"/>
            <ac:picMk id="6" creationId="{B12DC21F-7109-3891-BEF2-2D601CD8D397}"/>
          </ac:picMkLst>
        </pc:picChg>
        <pc:picChg chg="add mod">
          <ac:chgData name="徐樹師. Isabelle" userId="4ea79ff5a3b752b2" providerId="LiveId" clId="{68E23B16-7824-4BC4-8559-A9378C69BC88}" dt="2024-09-11T21:24:54.803" v="802" actId="1076"/>
          <ac:picMkLst>
            <pc:docMk/>
            <pc:sldMk cId="2011875163" sldId="286"/>
            <ac:picMk id="10" creationId="{D3BD1BA0-43A6-6EA8-D030-252F6BEABDBB}"/>
          </ac:picMkLst>
        </pc:picChg>
        <pc:picChg chg="mod">
          <ac:chgData name="徐樹師. Isabelle" userId="4ea79ff5a3b752b2" providerId="LiveId" clId="{68E23B16-7824-4BC4-8559-A9378C69BC88}" dt="2024-09-11T21:24:59.360" v="803" actId="14100"/>
          <ac:picMkLst>
            <pc:docMk/>
            <pc:sldMk cId="2011875163" sldId="286"/>
            <ac:picMk id="15" creationId="{9A3266F6-57D5-4811-B991-1715AD9AF26B}"/>
          </ac:picMkLst>
        </pc:picChg>
        <pc:picChg chg="mod">
          <ac:chgData name="徐樹師. Isabelle" userId="4ea79ff5a3b752b2" providerId="LiveId" clId="{68E23B16-7824-4BC4-8559-A9378C69BC88}" dt="2024-09-11T21:24:16.929" v="790" actId="14100"/>
          <ac:picMkLst>
            <pc:docMk/>
            <pc:sldMk cId="2011875163" sldId="286"/>
            <ac:picMk id="3074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1T21:24:46.727" v="800" actId="1076"/>
          <ac:picMkLst>
            <pc:docMk/>
            <pc:sldMk cId="2011875163" sldId="286"/>
            <ac:picMk id="3075" creationId="{00000000-0000-0000-0000-000000000000}"/>
          </ac:picMkLst>
        </pc:picChg>
      </pc:sldChg>
      <pc:sldChg chg="addSp modSp mod ord modAnim">
        <pc:chgData name="徐樹師. Isabelle" userId="4ea79ff5a3b752b2" providerId="LiveId" clId="{68E23B16-7824-4BC4-8559-A9378C69BC88}" dt="2024-09-13T03:35:52.518" v="5117"/>
        <pc:sldMkLst>
          <pc:docMk/>
          <pc:sldMk cId="1205631496" sldId="287"/>
        </pc:sldMkLst>
        <pc:spChg chg="add mod">
          <ac:chgData name="徐樹師. Isabelle" userId="4ea79ff5a3b752b2" providerId="LiveId" clId="{68E23B16-7824-4BC4-8559-A9378C69BC88}" dt="2024-09-11T21:45:46.828" v="914" actId="20577"/>
          <ac:spMkLst>
            <pc:docMk/>
            <pc:sldMk cId="1205631496" sldId="287"/>
            <ac:spMk id="3" creationId="{6078004F-3511-CA39-DA2F-3D8A542253E6}"/>
          </ac:spMkLst>
        </pc:spChg>
        <pc:spChg chg="mod">
          <ac:chgData name="徐樹師. Isabelle" userId="4ea79ff5a3b752b2" providerId="LiveId" clId="{68E23B16-7824-4BC4-8559-A9378C69BC88}" dt="2024-09-11T21:47:42.610" v="916" actId="1076"/>
          <ac:spMkLst>
            <pc:docMk/>
            <pc:sldMk cId="1205631496" sldId="287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52.518" v="5117"/>
          <ac:spMkLst>
            <pc:docMk/>
            <pc:sldMk cId="1205631496" sldId="287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21:47:47.280" v="918" actId="1076"/>
          <ac:spMkLst>
            <pc:docMk/>
            <pc:sldMk cId="1205631496" sldId="287"/>
            <ac:spMk id="14" creationId="{918EAA60-5C51-3E17-5BB8-FE945233EFC1}"/>
          </ac:spMkLst>
        </pc:spChg>
        <pc:picChg chg="mod">
          <ac:chgData name="徐樹師. Isabelle" userId="4ea79ff5a3b752b2" providerId="LiveId" clId="{68E23B16-7824-4BC4-8559-A9378C69BC88}" dt="2024-09-11T21:47:44.476" v="917" actId="1076"/>
          <ac:picMkLst>
            <pc:docMk/>
            <pc:sldMk cId="1205631496" sldId="287"/>
            <ac:picMk id="2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1T21:47:39.494" v="915" actId="1076"/>
          <ac:picMkLst>
            <pc:docMk/>
            <pc:sldMk cId="1205631496" sldId="287"/>
            <ac:picMk id="5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1T21:47:49.112" v="919" actId="1076"/>
          <ac:picMkLst>
            <pc:docMk/>
            <pc:sldMk cId="1205631496" sldId="287"/>
            <ac:picMk id="6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1T21:48:02.026" v="923" actId="1076"/>
          <ac:picMkLst>
            <pc:docMk/>
            <pc:sldMk cId="1205631496" sldId="287"/>
            <ac:picMk id="8" creationId="{E66F8DD3-0FFA-C10B-4429-33C667195FE0}"/>
          </ac:picMkLst>
        </pc:picChg>
        <pc:picChg chg="mod">
          <ac:chgData name="徐樹師. Isabelle" userId="4ea79ff5a3b752b2" providerId="LiveId" clId="{68E23B16-7824-4BC4-8559-A9378C69BC88}" dt="2024-09-11T21:47:54.403" v="920" actId="1076"/>
          <ac:picMkLst>
            <pc:docMk/>
            <pc:sldMk cId="1205631496" sldId="287"/>
            <ac:picMk id="12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1T21:48:26.110" v="928" actId="14100"/>
          <ac:picMkLst>
            <pc:docMk/>
            <pc:sldMk cId="1205631496" sldId="287"/>
            <ac:picMk id="19" creationId="{2F62A5F8-3229-45BF-B1F3-FDB76FF5FFB3}"/>
          </ac:picMkLst>
        </pc:picChg>
      </pc:sldChg>
      <pc:sldChg chg="addSp modSp mod modAnim">
        <pc:chgData name="徐樹師. Isabelle" userId="4ea79ff5a3b752b2" providerId="LiveId" clId="{68E23B16-7824-4BC4-8559-A9378C69BC88}" dt="2024-09-14T12:05:11.933" v="6152" actId="20577"/>
        <pc:sldMkLst>
          <pc:docMk/>
          <pc:sldMk cId="2260750953" sldId="288"/>
        </pc:sldMkLst>
        <pc:spChg chg="add mod">
          <ac:chgData name="徐樹師. Isabelle" userId="4ea79ff5a3b752b2" providerId="LiveId" clId="{68E23B16-7824-4BC4-8559-A9378C69BC88}" dt="2024-09-12T19:37:31.968" v="3811" actId="20577"/>
          <ac:spMkLst>
            <pc:docMk/>
            <pc:sldMk cId="2260750953" sldId="288"/>
            <ac:spMk id="2" creationId="{828F92F2-1FB7-581D-10A0-E55578A87ED7}"/>
          </ac:spMkLst>
        </pc:spChg>
        <pc:spChg chg="mod">
          <ac:chgData name="徐樹師. Isabelle" userId="4ea79ff5a3b752b2" providerId="LiveId" clId="{68E23B16-7824-4BC4-8559-A9378C69BC88}" dt="2024-09-12T20:10:43.347" v="3812"/>
          <ac:spMkLst>
            <pc:docMk/>
            <pc:sldMk cId="2260750953" sldId="288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4T12:05:11.933" v="6152" actId="20577"/>
          <ac:spMkLst>
            <pc:docMk/>
            <pc:sldMk cId="2260750953" sldId="288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20:11:02.674" v="3814"/>
          <ac:spMkLst>
            <pc:docMk/>
            <pc:sldMk cId="2260750953" sldId="288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20:11:17.151" v="3816"/>
          <ac:spMkLst>
            <pc:docMk/>
            <pc:sldMk cId="2260750953" sldId="288"/>
            <ac:spMk id="20" creationId="{918EAA60-5C51-3E17-5BB8-FE945233EFC1}"/>
          </ac:spMkLst>
        </pc:spChg>
      </pc:sldChg>
      <pc:sldChg chg="del">
        <pc:chgData name="徐樹師. Isabelle" userId="4ea79ff5a3b752b2" providerId="LiveId" clId="{68E23B16-7824-4BC4-8559-A9378C69BC88}" dt="2024-09-13T02:26:52.988" v="4473" actId="47"/>
        <pc:sldMkLst>
          <pc:docMk/>
          <pc:sldMk cId="184122634" sldId="289"/>
        </pc:sldMkLst>
      </pc:sldChg>
      <pc:sldChg chg="addSp delSp modSp mod ord addAnim delAnim modAnim">
        <pc:chgData name="徐樹師. Isabelle" userId="4ea79ff5a3b752b2" providerId="LiveId" clId="{68E23B16-7824-4BC4-8559-A9378C69BC88}" dt="2024-09-13T04:00:12.221" v="5373" actId="478"/>
        <pc:sldMkLst>
          <pc:docMk/>
          <pc:sldMk cId="1858466315" sldId="290"/>
        </pc:sldMkLst>
        <pc:spChg chg="add mod">
          <ac:chgData name="徐樹師. Isabelle" userId="4ea79ff5a3b752b2" providerId="LiveId" clId="{68E23B16-7824-4BC4-8559-A9378C69BC88}" dt="2024-09-13T03:42:24.802" v="5181" actId="20577"/>
          <ac:spMkLst>
            <pc:docMk/>
            <pc:sldMk cId="1858466315" sldId="290"/>
            <ac:spMk id="3" creationId="{2D879CB9-D2B4-354D-B5F9-5CA075CE6EB8}"/>
          </ac:spMkLst>
        </pc:spChg>
        <pc:spChg chg="add del mod">
          <ac:chgData name="徐樹師. Isabelle" userId="4ea79ff5a3b752b2" providerId="LiveId" clId="{68E23B16-7824-4BC4-8559-A9378C69BC88}" dt="2024-09-13T04:00:12.221" v="5373" actId="478"/>
          <ac:spMkLst>
            <pc:docMk/>
            <pc:sldMk cId="1858466315" sldId="290"/>
            <ac:spMk id="9" creationId="{918EAA60-5C51-3E17-5BB8-FE945233EFC1}"/>
          </ac:spMkLst>
        </pc:spChg>
        <pc:spChg chg="add del mod topLvl">
          <ac:chgData name="徐樹師. Isabelle" userId="4ea79ff5a3b752b2" providerId="LiveId" clId="{68E23B16-7824-4BC4-8559-A9378C69BC88}" dt="2024-09-13T03:42:07.136" v="5178" actId="20577"/>
          <ac:spMkLst>
            <pc:docMk/>
            <pc:sldMk cId="1858466315" sldId="290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3:46:15.214" v="5210" actId="1076"/>
          <ac:spMkLst>
            <pc:docMk/>
            <pc:sldMk cId="1858466315" sldId="290"/>
            <ac:spMk id="14" creationId="{918EAA60-5C51-3E17-5BB8-FE945233EFC1}"/>
          </ac:spMkLst>
        </pc:spChg>
        <pc:grpChg chg="add del">
          <ac:chgData name="徐樹師. Isabelle" userId="4ea79ff5a3b752b2" providerId="LiveId" clId="{68E23B16-7824-4BC4-8559-A9378C69BC88}" dt="2024-09-13T03:41:59.408" v="5172" actId="478"/>
          <ac:grpSpMkLst>
            <pc:docMk/>
            <pc:sldMk cId="1858466315" sldId="290"/>
            <ac:grpSpMk id="7" creationId="{EC508C4F-EB12-4B04-B838-D9740F67BB1C}"/>
          </ac:grpSpMkLst>
        </pc:grpChg>
        <pc:picChg chg="mod">
          <ac:chgData name="徐樹師. Isabelle" userId="4ea79ff5a3b752b2" providerId="LiveId" clId="{68E23B16-7824-4BC4-8559-A9378C69BC88}" dt="2024-09-13T03:46:12.106" v="5209" actId="1076"/>
          <ac:picMkLst>
            <pc:docMk/>
            <pc:sldMk cId="1858466315" sldId="290"/>
            <ac:picMk id="2" creationId="{00000000-0000-0000-0000-000000000000}"/>
          </ac:picMkLst>
        </pc:picChg>
        <pc:picChg chg="add mod ord">
          <ac:chgData name="徐樹師. Isabelle" userId="4ea79ff5a3b752b2" providerId="LiveId" clId="{68E23B16-7824-4BC4-8559-A9378C69BC88}" dt="2024-09-13T03:44:06.533" v="5197" actId="1076"/>
          <ac:picMkLst>
            <pc:docMk/>
            <pc:sldMk cId="1858466315" sldId="290"/>
            <ac:picMk id="4" creationId="{F8192EB8-9927-4009-F9E2-1D39D2EC037F}"/>
          </ac:picMkLst>
        </pc:picChg>
        <pc:picChg chg="add del mod">
          <ac:chgData name="徐樹師. Isabelle" userId="4ea79ff5a3b752b2" providerId="LiveId" clId="{68E23B16-7824-4BC4-8559-A9378C69BC88}" dt="2024-09-13T04:00:09.034" v="5371" actId="478"/>
          <ac:picMkLst>
            <pc:docMk/>
            <pc:sldMk cId="1858466315" sldId="290"/>
            <ac:picMk id="5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3T03:44:10.668" v="5198" actId="1076"/>
          <ac:picMkLst>
            <pc:docMk/>
            <pc:sldMk cId="1858466315" sldId="290"/>
            <ac:picMk id="6" creationId="{95D02076-3547-AB15-7CA4-4099A39A1DAB}"/>
          </ac:picMkLst>
        </pc:picChg>
        <pc:picChg chg="add mod">
          <ac:chgData name="徐樹師. Isabelle" userId="4ea79ff5a3b752b2" providerId="LiveId" clId="{68E23B16-7824-4BC4-8559-A9378C69BC88}" dt="2024-09-13T03:45:28.273" v="5202" actId="1076"/>
          <ac:picMkLst>
            <pc:docMk/>
            <pc:sldMk cId="1858466315" sldId="290"/>
            <ac:picMk id="8" creationId="{82F595DB-1513-5679-610E-DFEF9D9CE535}"/>
          </ac:picMkLst>
        </pc:picChg>
        <pc:picChg chg="add mod">
          <ac:chgData name="徐樹師. Isabelle" userId="4ea79ff5a3b752b2" providerId="LiveId" clId="{68E23B16-7824-4BC4-8559-A9378C69BC88}" dt="2024-09-13T04:00:10.079" v="5372" actId="1076"/>
          <ac:picMkLst>
            <pc:docMk/>
            <pc:sldMk cId="1858466315" sldId="290"/>
            <ac:picMk id="10" creationId="{6434B1D3-52D5-FC2D-DE4C-CA72CAAE244C}"/>
          </ac:picMkLst>
        </pc:picChg>
        <pc:picChg chg="mod topLvl">
          <ac:chgData name="徐樹師. Isabelle" userId="4ea79ff5a3b752b2" providerId="LiveId" clId="{68E23B16-7824-4BC4-8559-A9378C69BC88}" dt="2024-09-13T03:41:59.408" v="5172" actId="478"/>
          <ac:picMkLst>
            <pc:docMk/>
            <pc:sldMk cId="1858466315" sldId="290"/>
            <ac:picMk id="11" creationId="{B3BDBB00-EE21-4610-A65A-425EDA408CC6}"/>
          </ac:picMkLst>
        </pc:picChg>
        <pc:picChg chg="add del mod">
          <ac:chgData name="徐樹師. Isabelle" userId="4ea79ff5a3b752b2" providerId="LiveId" clId="{68E23B16-7824-4BC4-8559-A9378C69BC88}" dt="2024-09-13T04:00:07.853" v="5370" actId="478"/>
          <ac:picMkLst>
            <pc:docMk/>
            <pc:sldMk cId="1858466315" sldId="290"/>
            <ac:picMk id="17" creationId="{A17D2D18-E36E-173B-F370-F748A17CC9A5}"/>
          </ac:picMkLst>
        </pc:picChg>
        <pc:picChg chg="mod">
          <ac:chgData name="徐樹師. Isabelle" userId="4ea79ff5a3b752b2" providerId="LiveId" clId="{68E23B16-7824-4BC4-8559-A9378C69BC88}" dt="2024-09-13T03:45:49.441" v="5208" actId="1076"/>
          <ac:picMkLst>
            <pc:docMk/>
            <pc:sldMk cId="1858466315" sldId="290"/>
            <ac:picMk id="18" creationId="{1BE361D8-A2B0-A266-47D8-28735C23C78D}"/>
          </ac:picMkLst>
        </pc:picChg>
        <pc:picChg chg="del mod">
          <ac:chgData name="徐樹師. Isabelle" userId="4ea79ff5a3b752b2" providerId="LiveId" clId="{68E23B16-7824-4BC4-8559-A9378C69BC88}" dt="2024-09-13T03:43:31.943" v="5187" actId="478"/>
          <ac:picMkLst>
            <pc:docMk/>
            <pc:sldMk cId="1858466315" sldId="290"/>
            <ac:picMk id="19" creationId="{739FF092-186D-4120-8682-D30294594B6B}"/>
          </ac:picMkLst>
        </pc:picChg>
      </pc:sldChg>
      <pc:sldChg chg="addSp delSp modSp add del mod ord">
        <pc:chgData name="徐樹師. Isabelle" userId="4ea79ff5a3b752b2" providerId="LiveId" clId="{68E23B16-7824-4BC4-8559-A9378C69BC88}" dt="2024-09-13T05:12:43.071" v="6139" actId="47"/>
        <pc:sldMkLst>
          <pc:docMk/>
          <pc:sldMk cId="368788990" sldId="291"/>
        </pc:sldMkLst>
        <pc:spChg chg="mod">
          <ac:chgData name="徐樹師. Isabelle" userId="4ea79ff5a3b752b2" providerId="LiveId" clId="{68E23B16-7824-4BC4-8559-A9378C69BC88}" dt="2024-09-13T03:43:05.582" v="5186" actId="1076"/>
          <ac:spMkLst>
            <pc:docMk/>
            <pc:sldMk cId="368788990" sldId="291"/>
            <ac:spMk id="29" creationId="{C4399F5F-473B-570A-AAFA-2CE66C8C8844}"/>
          </ac:spMkLst>
        </pc:spChg>
        <pc:picChg chg="add mod">
          <ac:chgData name="徐樹師. Isabelle" userId="4ea79ff5a3b752b2" providerId="LiveId" clId="{68E23B16-7824-4BC4-8559-A9378C69BC88}" dt="2024-09-12T17:58:16.806" v="2814" actId="1076"/>
          <ac:picMkLst>
            <pc:docMk/>
            <pc:sldMk cId="368788990" sldId="291"/>
            <ac:picMk id="3" creationId="{5BCE5F09-AD99-4B06-D71C-E96ABB1874F2}"/>
          </ac:picMkLst>
        </pc:picChg>
        <pc:picChg chg="add del mod">
          <ac:chgData name="徐樹師. Isabelle" userId="4ea79ff5a3b752b2" providerId="LiveId" clId="{68E23B16-7824-4BC4-8559-A9378C69BC88}" dt="2024-09-12T17:58:15.126" v="2813" actId="478"/>
          <ac:picMkLst>
            <pc:docMk/>
            <pc:sldMk cId="368788990" sldId="291"/>
            <ac:picMk id="6" creationId="{1591186C-653A-850A-BED6-8CCBEF0A426B}"/>
          </ac:picMkLst>
        </pc:picChg>
      </pc:sldChg>
      <pc:sldChg chg="del">
        <pc:chgData name="徐樹師. Isabelle" userId="4ea79ff5a3b752b2" providerId="LiveId" clId="{68E23B16-7824-4BC4-8559-A9378C69BC88}" dt="2024-09-13T05:12:51.178" v="6142" actId="47"/>
        <pc:sldMkLst>
          <pc:docMk/>
          <pc:sldMk cId="827218113" sldId="293"/>
        </pc:sldMkLst>
      </pc:sldChg>
      <pc:sldChg chg="del">
        <pc:chgData name="徐樹師. Isabelle" userId="4ea79ff5a3b752b2" providerId="LiveId" clId="{68E23B16-7824-4BC4-8559-A9378C69BC88}" dt="2024-09-13T05:12:52.964" v="6144" actId="47"/>
        <pc:sldMkLst>
          <pc:docMk/>
          <pc:sldMk cId="1366989573" sldId="295"/>
        </pc:sldMkLst>
      </pc:sldChg>
      <pc:sldChg chg="del">
        <pc:chgData name="徐樹師. Isabelle" userId="4ea79ff5a3b752b2" providerId="LiveId" clId="{68E23B16-7824-4BC4-8559-A9378C69BC88}" dt="2024-09-13T05:12:53.983" v="6145" actId="47"/>
        <pc:sldMkLst>
          <pc:docMk/>
          <pc:sldMk cId="942201867" sldId="296"/>
        </pc:sldMkLst>
      </pc:sldChg>
      <pc:sldChg chg="addSp delSp del mod">
        <pc:chgData name="徐樹師. Isabelle" userId="4ea79ff5a3b752b2" providerId="LiveId" clId="{68E23B16-7824-4BC4-8559-A9378C69BC88}" dt="2024-09-11T18:38:24.244" v="116" actId="47"/>
        <pc:sldMkLst>
          <pc:docMk/>
          <pc:sldMk cId="243375296" sldId="297"/>
        </pc:sldMkLst>
        <pc:picChg chg="add del">
          <ac:chgData name="徐樹師. Isabelle" userId="4ea79ff5a3b752b2" providerId="LiveId" clId="{68E23B16-7824-4BC4-8559-A9378C69BC88}" dt="2024-09-11T18:38:11.739" v="113" actId="21"/>
          <ac:picMkLst>
            <pc:docMk/>
            <pc:sldMk cId="243375296" sldId="297"/>
            <ac:picMk id="6" creationId="{1591186C-653A-850A-BED6-8CCBEF0A426B}"/>
          </ac:picMkLst>
        </pc:picChg>
      </pc:sldChg>
      <pc:sldChg chg="del">
        <pc:chgData name="徐樹師. Isabelle" userId="4ea79ff5a3b752b2" providerId="LiveId" clId="{68E23B16-7824-4BC4-8559-A9378C69BC88}" dt="2024-09-13T05:12:49.309" v="6140" actId="47"/>
        <pc:sldMkLst>
          <pc:docMk/>
          <pc:sldMk cId="1470884028" sldId="298"/>
        </pc:sldMkLst>
      </pc:sldChg>
      <pc:sldChg chg="del">
        <pc:chgData name="徐樹師. Isabelle" userId="4ea79ff5a3b752b2" providerId="LiveId" clId="{68E23B16-7824-4BC4-8559-A9378C69BC88}" dt="2024-09-11T18:37:14.909" v="59" actId="47"/>
        <pc:sldMkLst>
          <pc:docMk/>
          <pc:sldMk cId="3344866428" sldId="300"/>
        </pc:sldMkLst>
      </pc:sldChg>
      <pc:sldChg chg="addSp modSp mod ord modAnim">
        <pc:chgData name="徐樹師. Isabelle" userId="4ea79ff5a3b752b2" providerId="LiveId" clId="{68E23B16-7824-4BC4-8559-A9378C69BC88}" dt="2024-09-13T03:35:54.863" v="5118"/>
        <pc:sldMkLst>
          <pc:docMk/>
          <pc:sldMk cId="4286149505" sldId="302"/>
        </pc:sldMkLst>
        <pc:spChg chg="add mod">
          <ac:chgData name="徐樹師. Isabelle" userId="4ea79ff5a3b752b2" providerId="LiveId" clId="{68E23B16-7824-4BC4-8559-A9378C69BC88}" dt="2024-09-11T21:48:40.161" v="931" actId="20577"/>
          <ac:spMkLst>
            <pc:docMk/>
            <pc:sldMk cId="4286149505" sldId="302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1T21:50:48.106" v="957" actId="1076"/>
          <ac:spMkLst>
            <pc:docMk/>
            <pc:sldMk cId="4286149505" sldId="302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54.863" v="5118"/>
          <ac:spMkLst>
            <pc:docMk/>
            <pc:sldMk cId="4286149505" sldId="302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04:06:20.579" v="995" actId="20577"/>
          <ac:spMkLst>
            <pc:docMk/>
            <pc:sldMk cId="4286149505" sldId="302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04:06:12.254" v="992" actId="20577"/>
          <ac:spMkLst>
            <pc:docMk/>
            <pc:sldMk cId="4286149505" sldId="302"/>
            <ac:spMk id="17" creationId="{918EAA60-5C51-3E17-5BB8-FE945233EFC1}"/>
          </ac:spMkLst>
        </pc:spChg>
        <pc:picChg chg="mod">
          <ac:chgData name="徐樹師. Isabelle" userId="4ea79ff5a3b752b2" providerId="LiveId" clId="{68E23B16-7824-4BC4-8559-A9378C69BC88}" dt="2024-09-11T21:50:50.832" v="958" actId="1076"/>
          <ac:picMkLst>
            <pc:docMk/>
            <pc:sldMk cId="4286149505" sldId="302"/>
            <ac:picMk id="3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1T21:51:06.319" v="963" actId="1076"/>
          <ac:picMkLst>
            <pc:docMk/>
            <pc:sldMk cId="4286149505" sldId="302"/>
            <ac:picMk id="5" creationId="{4495ED8F-3577-C699-538D-66C9BB1F2DFE}"/>
          </ac:picMkLst>
        </pc:picChg>
        <pc:picChg chg="mod">
          <ac:chgData name="徐樹師. Isabelle" userId="4ea79ff5a3b752b2" providerId="LiveId" clId="{68E23B16-7824-4BC4-8559-A9378C69BC88}" dt="2024-09-11T21:51:02.842" v="962" actId="1076"/>
          <ac:picMkLst>
            <pc:docMk/>
            <pc:sldMk cId="4286149505" sldId="302"/>
            <ac:picMk id="15" creationId="{D1CD0C22-5ABD-4ECC-876D-11E813EF5C7E}"/>
          </ac:picMkLst>
        </pc:picChg>
        <pc:picChg chg="mod">
          <ac:chgData name="徐樹師. Isabelle" userId="4ea79ff5a3b752b2" providerId="LiveId" clId="{68E23B16-7824-4BC4-8559-A9378C69BC88}" dt="2024-09-11T21:50:45.043" v="956" actId="1076"/>
          <ac:picMkLst>
            <pc:docMk/>
            <pc:sldMk cId="4286149505" sldId="302"/>
            <ac:picMk id="16" creationId="{CF03DF5A-39F7-4AC3-AB57-BBD989F3ABF0}"/>
          </ac:picMkLst>
        </pc:picChg>
        <pc:picChg chg="mod">
          <ac:chgData name="徐樹師. Isabelle" userId="4ea79ff5a3b752b2" providerId="LiveId" clId="{68E23B16-7824-4BC4-8559-A9378C69BC88}" dt="2024-09-11T21:51:11.786" v="964" actId="14100"/>
          <ac:picMkLst>
            <pc:docMk/>
            <pc:sldMk cId="4286149505" sldId="302"/>
            <ac:picMk id="18" creationId="{72ED2EDE-EC25-4636-AD1C-968AE63322BB}"/>
          </ac:picMkLst>
        </pc:picChg>
        <pc:picChg chg="mod">
          <ac:chgData name="徐樹師. Isabelle" userId="4ea79ff5a3b752b2" providerId="LiveId" clId="{68E23B16-7824-4BC4-8559-A9378C69BC88}" dt="2024-09-11T21:50:42.706" v="955" actId="1076"/>
          <ac:picMkLst>
            <pc:docMk/>
            <pc:sldMk cId="4286149505" sldId="302"/>
            <ac:picMk id="20" creationId="{EF46BE61-2CCD-40C4-9EDD-251DCB1EB9EB}"/>
          </ac:picMkLst>
        </pc:picChg>
        <pc:picChg chg="mod">
          <ac:chgData name="徐樹師. Isabelle" userId="4ea79ff5a3b752b2" providerId="LiveId" clId="{68E23B16-7824-4BC4-8559-A9378C69BC88}" dt="2024-09-11T21:50:30.589" v="952" actId="1076"/>
          <ac:picMkLst>
            <pc:docMk/>
            <pc:sldMk cId="4286149505" sldId="302"/>
            <ac:picMk id="21" creationId="{DCAA2B78-474D-476B-A87B-847651047840}"/>
          </ac:picMkLst>
        </pc:picChg>
      </pc:sldChg>
      <pc:sldChg chg="addSp delSp modSp mod delAnim modAnim">
        <pc:chgData name="徐樹師. Isabelle" userId="4ea79ff5a3b752b2" providerId="LiveId" clId="{68E23B16-7824-4BC4-8559-A9378C69BC88}" dt="2024-09-13T03:58:32.644" v="5353"/>
        <pc:sldMkLst>
          <pc:docMk/>
          <pc:sldMk cId="2328709772" sldId="303"/>
        </pc:sldMkLst>
        <pc:spChg chg="add mod">
          <ac:chgData name="徐樹師. Isabelle" userId="4ea79ff5a3b752b2" providerId="LiveId" clId="{68E23B16-7824-4BC4-8559-A9378C69BC88}" dt="2024-09-13T03:48:39.420" v="5224"/>
          <ac:spMkLst>
            <pc:docMk/>
            <pc:sldMk cId="2328709772" sldId="303"/>
            <ac:spMk id="2" creationId="{C73D90D1-68EF-D61D-FC23-CFCEA82BD645}"/>
          </ac:spMkLst>
        </pc:spChg>
        <pc:spChg chg="add mod">
          <ac:chgData name="徐樹師. Isabelle" userId="4ea79ff5a3b752b2" providerId="LiveId" clId="{68E23B16-7824-4BC4-8559-A9378C69BC88}" dt="2024-09-13T03:52:50.499" v="5312" actId="1076"/>
          <ac:spMkLst>
            <pc:docMk/>
            <pc:sldMk cId="2328709772" sldId="303"/>
            <ac:spMk id="5" creationId="{5FF73FC9-FC62-F3A4-6568-358153CC6008}"/>
          </ac:spMkLst>
        </pc:spChg>
        <pc:spChg chg="add mod">
          <ac:chgData name="徐樹師. Isabelle" userId="4ea79ff5a3b752b2" providerId="LiveId" clId="{68E23B16-7824-4BC4-8559-A9378C69BC88}" dt="2024-09-13T03:52:59.093" v="5315" actId="20577"/>
          <ac:spMkLst>
            <pc:docMk/>
            <pc:sldMk cId="2328709772" sldId="303"/>
            <ac:spMk id="9" creationId="{8CA782CA-E682-DE86-0751-8EB3A991A33B}"/>
          </ac:spMkLst>
        </pc:spChg>
        <pc:spChg chg="mod">
          <ac:chgData name="徐樹師. Isabelle" userId="4ea79ff5a3b752b2" providerId="LiveId" clId="{68E23B16-7824-4BC4-8559-A9378C69BC88}" dt="2024-09-13T03:58:32.644" v="5353"/>
          <ac:spMkLst>
            <pc:docMk/>
            <pc:sldMk cId="2328709772" sldId="303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3:56:23.767" v="5334"/>
          <ac:spMkLst>
            <pc:docMk/>
            <pc:sldMk cId="2328709772" sldId="303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52:47.093" v="5311" actId="1076"/>
          <ac:spMkLst>
            <pc:docMk/>
            <pc:sldMk cId="2328709772" sldId="303"/>
            <ac:spMk id="25" creationId="{918EAA60-5C51-3E17-5BB8-FE945233EFC1}"/>
          </ac:spMkLst>
        </pc:spChg>
        <pc:picChg chg="add mod">
          <ac:chgData name="徐樹師. Isabelle" userId="4ea79ff5a3b752b2" providerId="LiveId" clId="{68E23B16-7824-4BC4-8559-A9378C69BC88}" dt="2024-09-13T03:52:44.165" v="5310" actId="1076"/>
          <ac:picMkLst>
            <pc:docMk/>
            <pc:sldMk cId="2328709772" sldId="303"/>
            <ac:picMk id="4" creationId="{BE663E73-97B5-0678-6F81-76336617A381}"/>
          </ac:picMkLst>
        </pc:picChg>
        <pc:picChg chg="del">
          <ac:chgData name="徐樹師. Isabelle" userId="4ea79ff5a3b752b2" providerId="LiveId" clId="{68E23B16-7824-4BC4-8559-A9378C69BC88}" dt="2024-09-13T03:49:40.648" v="5238" actId="478"/>
          <ac:picMkLst>
            <pc:docMk/>
            <pc:sldMk cId="2328709772" sldId="303"/>
            <ac:picMk id="6" creationId="{00000000-0000-0000-0000-000000000000}"/>
          </ac:picMkLst>
        </pc:picChg>
        <pc:picChg chg="add del mod">
          <ac:chgData name="徐樹師. Isabelle" userId="4ea79ff5a3b752b2" providerId="LiveId" clId="{68E23B16-7824-4BC4-8559-A9378C69BC88}" dt="2024-09-13T03:50:48.436" v="5269" actId="478"/>
          <ac:picMkLst>
            <pc:docMk/>
            <pc:sldMk cId="2328709772" sldId="303"/>
            <ac:picMk id="8" creationId="{50D3A374-EB7C-EF94-F30C-93062B79B04C}"/>
          </ac:picMkLst>
        </pc:picChg>
        <pc:picChg chg="add mod">
          <ac:chgData name="徐樹師. Isabelle" userId="4ea79ff5a3b752b2" providerId="LiveId" clId="{68E23B16-7824-4BC4-8559-A9378C69BC88}" dt="2024-09-13T03:53:01.666" v="5316" actId="1076"/>
          <ac:picMkLst>
            <pc:docMk/>
            <pc:sldMk cId="2328709772" sldId="303"/>
            <ac:picMk id="10" creationId="{2C0CB0B8-5117-F632-BB9A-E8C22C6E91C1}"/>
          </ac:picMkLst>
        </pc:picChg>
        <pc:picChg chg="mod">
          <ac:chgData name="徐樹師. Isabelle" userId="4ea79ff5a3b752b2" providerId="LiveId" clId="{68E23B16-7824-4BC4-8559-A9378C69BC88}" dt="2024-09-13T03:51:29.972" v="5276" actId="1076"/>
          <ac:picMkLst>
            <pc:docMk/>
            <pc:sldMk cId="2328709772" sldId="303"/>
            <ac:picMk id="21" creationId="{00000000-0000-0000-0000-000000000000}"/>
          </ac:picMkLst>
        </pc:picChg>
        <pc:picChg chg="mod">
          <ac:chgData name="徐樹師. Isabelle" userId="4ea79ff5a3b752b2" providerId="LiveId" clId="{68E23B16-7824-4BC4-8559-A9378C69BC88}" dt="2024-09-13T03:51:23.688" v="5274" actId="1076"/>
          <ac:picMkLst>
            <pc:docMk/>
            <pc:sldMk cId="2328709772" sldId="303"/>
            <ac:picMk id="22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3T03:52:52.737" v="5313" actId="1076"/>
          <ac:picMkLst>
            <pc:docMk/>
            <pc:sldMk cId="2328709772" sldId="303"/>
            <ac:picMk id="1026" creationId="{08647089-2DA0-076A-CD53-CE2A64AA2453}"/>
          </ac:picMkLst>
        </pc:picChg>
        <pc:picChg chg="del">
          <ac:chgData name="徐樹師. Isabelle" userId="4ea79ff5a3b752b2" providerId="LiveId" clId="{68E23B16-7824-4BC4-8559-A9378C69BC88}" dt="2024-09-13T03:49:49.162" v="5242" actId="478"/>
          <ac:picMkLst>
            <pc:docMk/>
            <pc:sldMk cId="2328709772" sldId="303"/>
            <ac:picMk id="6146" creationId="{00000000-0000-0000-0000-000000000000}"/>
          </ac:picMkLst>
        </pc:picChg>
      </pc:sldChg>
      <pc:sldChg chg="del">
        <pc:chgData name="徐樹師. Isabelle" userId="4ea79ff5a3b752b2" providerId="LiveId" clId="{68E23B16-7824-4BC4-8559-A9378C69BC88}" dt="2024-09-13T05:12:50.358" v="6141" actId="47"/>
        <pc:sldMkLst>
          <pc:docMk/>
          <pc:sldMk cId="1558699164" sldId="304"/>
        </pc:sldMkLst>
      </pc:sldChg>
      <pc:sldChg chg="addSp modSp del mod ord">
        <pc:chgData name="徐樹師. Isabelle" userId="4ea79ff5a3b752b2" providerId="LiveId" clId="{68E23B16-7824-4BC4-8559-A9378C69BC88}" dt="2024-09-12T16:30:02.393" v="2052" actId="47"/>
        <pc:sldMkLst>
          <pc:docMk/>
          <pc:sldMk cId="3129942684" sldId="306"/>
        </pc:sldMkLst>
        <pc:picChg chg="add mod">
          <ac:chgData name="徐樹師. Isabelle" userId="4ea79ff5a3b752b2" providerId="LiveId" clId="{68E23B16-7824-4BC4-8559-A9378C69BC88}" dt="2024-09-12T04:41:17.714" v="1354" actId="1076"/>
          <ac:picMkLst>
            <pc:docMk/>
            <pc:sldMk cId="3129942684" sldId="306"/>
            <ac:picMk id="4" creationId="{D0BC6843-24BE-E68E-666E-966D4E6D98A3}"/>
          </ac:picMkLst>
        </pc:picChg>
      </pc:sldChg>
      <pc:sldChg chg="del">
        <pc:chgData name="徐樹師. Isabelle" userId="4ea79ff5a3b752b2" providerId="LiveId" clId="{68E23B16-7824-4BC4-8559-A9378C69BC88}" dt="2024-09-13T05:12:52.080" v="6143" actId="47"/>
        <pc:sldMkLst>
          <pc:docMk/>
          <pc:sldMk cId="2032183984" sldId="307"/>
        </pc:sldMkLst>
      </pc:sldChg>
      <pc:sldChg chg="del">
        <pc:chgData name="徐樹師. Isabelle" userId="4ea79ff5a3b752b2" providerId="LiveId" clId="{68E23B16-7824-4BC4-8559-A9378C69BC88}" dt="2024-09-11T18:36:31.653" v="33" actId="47"/>
        <pc:sldMkLst>
          <pc:docMk/>
          <pc:sldMk cId="4234810048" sldId="1231"/>
        </pc:sldMkLst>
      </pc:sldChg>
      <pc:sldChg chg="addSp delSp modSp del mod delAnim">
        <pc:chgData name="徐樹師. Isabelle" userId="4ea79ff5a3b752b2" providerId="LiveId" clId="{68E23B16-7824-4BC4-8559-A9378C69BC88}" dt="2024-09-12T16:27:15.995" v="2004" actId="47"/>
        <pc:sldMkLst>
          <pc:docMk/>
          <pc:sldMk cId="3324605549" sldId="1268"/>
        </pc:sldMkLst>
        <pc:spChg chg="del mod">
          <ac:chgData name="徐樹師. Isabelle" userId="4ea79ff5a3b752b2" providerId="LiveId" clId="{68E23B16-7824-4BC4-8559-A9378C69BC88}" dt="2024-09-11T19:29:11.788" v="391"/>
          <ac:spMkLst>
            <pc:docMk/>
            <pc:sldMk cId="3324605549" sldId="1268"/>
            <ac:spMk id="4" creationId="{5CA44C29-0285-A5DA-232C-57436C243D08}"/>
          </ac:spMkLst>
        </pc:spChg>
        <pc:spChg chg="mod">
          <ac:chgData name="徐樹師. Isabelle" userId="4ea79ff5a3b752b2" providerId="LiveId" clId="{68E23B16-7824-4BC4-8559-A9378C69BC88}" dt="2024-09-11T18:36:59.342" v="49" actId="20577"/>
          <ac:spMkLst>
            <pc:docMk/>
            <pc:sldMk cId="3324605549" sldId="1268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1T19:06:12.266" v="119" actId="478"/>
          <ac:spMkLst>
            <pc:docMk/>
            <pc:sldMk cId="3324605549" sldId="1268"/>
            <ac:spMk id="25" creationId="{2B09E75C-2A67-878A-32B6-3C94334E94E3}"/>
          </ac:spMkLst>
        </pc:spChg>
        <pc:picChg chg="del">
          <ac:chgData name="徐樹師. Isabelle" userId="4ea79ff5a3b752b2" providerId="LiveId" clId="{68E23B16-7824-4BC4-8559-A9378C69BC88}" dt="2024-09-11T18:37:07.012" v="53" actId="478"/>
          <ac:picMkLst>
            <pc:docMk/>
            <pc:sldMk cId="3324605549" sldId="1268"/>
            <ac:picMk id="2" creationId="{444CCAE8-8C54-D435-5CF6-4DAE2CDE521E}"/>
          </ac:picMkLst>
        </pc:picChg>
        <pc:picChg chg="add mod">
          <ac:chgData name="徐樹師. Isabelle" userId="4ea79ff5a3b752b2" providerId="LiveId" clId="{68E23B16-7824-4BC4-8559-A9378C69BC88}" dt="2024-09-11T19:06:43.856" v="129" actId="14100"/>
          <ac:picMkLst>
            <pc:docMk/>
            <pc:sldMk cId="3324605549" sldId="1268"/>
            <ac:picMk id="5" creationId="{F504469F-32C5-F27F-4578-E169E6A89E6D}"/>
          </ac:picMkLst>
        </pc:picChg>
        <pc:picChg chg="add mod">
          <ac:chgData name="徐樹師. Isabelle" userId="4ea79ff5a3b752b2" providerId="LiveId" clId="{68E23B16-7824-4BC4-8559-A9378C69BC88}" dt="2024-09-11T19:06:41.027" v="127" actId="1076"/>
          <ac:picMkLst>
            <pc:docMk/>
            <pc:sldMk cId="3324605549" sldId="1268"/>
            <ac:picMk id="6" creationId="{0FED30A6-F260-813A-2E81-A3B70C51DA21}"/>
          </ac:picMkLst>
        </pc:picChg>
        <pc:picChg chg="del">
          <ac:chgData name="徐樹師. Isabelle" userId="4ea79ff5a3b752b2" providerId="LiveId" clId="{68E23B16-7824-4BC4-8559-A9378C69BC88}" dt="2024-09-11T18:37:02.050" v="50" actId="478"/>
          <ac:picMkLst>
            <pc:docMk/>
            <pc:sldMk cId="3324605549" sldId="1268"/>
            <ac:picMk id="9" creationId="{E53BC975-EBF7-C6B1-8CA6-B1092C319A04}"/>
          </ac:picMkLst>
        </pc:picChg>
        <pc:picChg chg="del">
          <ac:chgData name="徐樹師. Isabelle" userId="4ea79ff5a3b752b2" providerId="LiveId" clId="{68E23B16-7824-4BC4-8559-A9378C69BC88}" dt="2024-09-11T18:37:08.406" v="54" actId="478"/>
          <ac:picMkLst>
            <pc:docMk/>
            <pc:sldMk cId="3324605549" sldId="1268"/>
            <ac:picMk id="12" creationId="{BAB23587-1E9F-2AEA-59F5-19B5C615ED05}"/>
          </ac:picMkLst>
        </pc:picChg>
        <pc:picChg chg="del">
          <ac:chgData name="徐樹師. Isabelle" userId="4ea79ff5a3b752b2" providerId="LiveId" clId="{68E23B16-7824-4BC4-8559-A9378C69BC88}" dt="2024-09-11T19:06:23.055" v="121" actId="478"/>
          <ac:picMkLst>
            <pc:docMk/>
            <pc:sldMk cId="3324605549" sldId="1268"/>
            <ac:picMk id="16" creationId="{7096A999-8E12-6BF5-484F-271753E6C057}"/>
          </ac:picMkLst>
        </pc:picChg>
        <pc:picChg chg="del">
          <ac:chgData name="徐樹師. Isabelle" userId="4ea79ff5a3b752b2" providerId="LiveId" clId="{68E23B16-7824-4BC4-8559-A9378C69BC88}" dt="2024-09-11T18:37:05.329" v="51" actId="478"/>
          <ac:picMkLst>
            <pc:docMk/>
            <pc:sldMk cId="3324605549" sldId="1268"/>
            <ac:picMk id="21" creationId="{67BCCB6D-34D3-909F-32FF-3276C77C0B85}"/>
          </ac:picMkLst>
        </pc:picChg>
        <pc:picChg chg="del">
          <ac:chgData name="徐樹師. Isabelle" userId="4ea79ff5a3b752b2" providerId="LiveId" clId="{68E23B16-7824-4BC4-8559-A9378C69BC88}" dt="2024-09-11T18:37:09.647" v="55" actId="478"/>
          <ac:picMkLst>
            <pc:docMk/>
            <pc:sldMk cId="3324605549" sldId="1268"/>
            <ac:picMk id="26" creationId="{3BAA4F37-FB7B-BAF7-9F64-4CE0BE7DDAA0}"/>
          </ac:picMkLst>
        </pc:picChg>
        <pc:picChg chg="del">
          <ac:chgData name="徐樹師. Isabelle" userId="4ea79ff5a3b752b2" providerId="LiveId" clId="{68E23B16-7824-4BC4-8559-A9378C69BC88}" dt="2024-09-11T18:37:06.088" v="52" actId="478"/>
          <ac:picMkLst>
            <pc:docMk/>
            <pc:sldMk cId="3324605549" sldId="1268"/>
            <ac:picMk id="28" creationId="{CD775FC0-CA27-DAE1-4B09-F10E241C9F30}"/>
          </ac:picMkLst>
        </pc:picChg>
      </pc:sldChg>
      <pc:sldChg chg="del">
        <pc:chgData name="徐樹師. Isabelle" userId="4ea79ff5a3b752b2" providerId="LiveId" clId="{68E23B16-7824-4BC4-8559-A9378C69BC88}" dt="2024-09-11T18:37:11.763" v="56" actId="47"/>
        <pc:sldMkLst>
          <pc:docMk/>
          <pc:sldMk cId="453515266" sldId="1269"/>
        </pc:sldMkLst>
      </pc:sldChg>
      <pc:sldChg chg="addSp delSp modSp add mod delAnim modAnim">
        <pc:chgData name="徐樹師. Isabelle" userId="4ea79ff5a3b752b2" providerId="LiveId" clId="{68E23B16-7824-4BC4-8559-A9378C69BC88}" dt="2024-09-13T03:35:26.942" v="5109"/>
        <pc:sldMkLst>
          <pc:docMk/>
          <pc:sldMk cId="4272584771" sldId="1269"/>
        </pc:sldMkLst>
        <pc:spChg chg="mod">
          <ac:chgData name="徐樹師. Isabelle" userId="4ea79ff5a3b752b2" providerId="LiveId" clId="{68E23B16-7824-4BC4-8559-A9378C69BC88}" dt="2024-09-11T19:16:43.139" v="211" actId="20577"/>
          <ac:spMkLst>
            <pc:docMk/>
            <pc:sldMk cId="4272584771" sldId="1269"/>
            <ac:spMk id="5" creationId="{92743604-1F50-EA07-F57C-2B4A7933181D}"/>
          </ac:spMkLst>
        </pc:spChg>
        <pc:spChg chg="mod">
          <ac:chgData name="徐樹師. Isabelle" userId="4ea79ff5a3b752b2" providerId="LiveId" clId="{68E23B16-7824-4BC4-8559-A9378C69BC88}" dt="2024-09-11T19:20:36.249" v="308" actId="1076"/>
          <ac:spMkLst>
            <pc:docMk/>
            <pc:sldMk cId="4272584771" sldId="1269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26.942" v="5109"/>
          <ac:spMkLst>
            <pc:docMk/>
            <pc:sldMk cId="4272584771" sldId="1269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19:26:50.065" v="384" actId="404"/>
          <ac:spMkLst>
            <pc:docMk/>
            <pc:sldMk cId="4272584771" sldId="1269"/>
            <ac:spMk id="14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1T19:42:23.449" v="442" actId="20577"/>
          <ac:spMkLst>
            <pc:docMk/>
            <pc:sldMk cId="4272584771" sldId="1269"/>
            <ac:spMk id="15" creationId="{C5B156B8-C75D-74CD-562B-E250597AA90D}"/>
          </ac:spMkLst>
        </pc:spChg>
        <pc:spChg chg="add mod">
          <ac:chgData name="徐樹師. Isabelle" userId="4ea79ff5a3b752b2" providerId="LiveId" clId="{68E23B16-7824-4BC4-8559-A9378C69BC88}" dt="2024-09-11T19:27:46.709" v="386" actId="1076"/>
          <ac:spMkLst>
            <pc:docMk/>
            <pc:sldMk cId="4272584771" sldId="1269"/>
            <ac:spMk id="21" creationId="{89C9CFA9-AE15-958A-0DEE-2D366307EA7B}"/>
          </ac:spMkLst>
        </pc:spChg>
        <pc:picChg chg="add mod">
          <ac:chgData name="徐樹師. Isabelle" userId="4ea79ff5a3b752b2" providerId="LiveId" clId="{68E23B16-7824-4BC4-8559-A9378C69BC88}" dt="2024-09-11T19:20:33.348" v="307" actId="1076"/>
          <ac:picMkLst>
            <pc:docMk/>
            <pc:sldMk cId="4272584771" sldId="1269"/>
            <ac:picMk id="2" creationId="{B06CFF1B-29C1-08EF-2AB5-9D72F451050D}"/>
          </ac:picMkLst>
        </pc:picChg>
        <pc:picChg chg="del">
          <ac:chgData name="徐樹師. Isabelle" userId="4ea79ff5a3b752b2" providerId="LiveId" clId="{68E23B16-7824-4BC4-8559-A9378C69BC88}" dt="2024-09-11T19:16:53.378" v="212" actId="478"/>
          <ac:picMkLst>
            <pc:docMk/>
            <pc:sldMk cId="4272584771" sldId="1269"/>
            <ac:picMk id="3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1T19:18:25.087" v="235" actId="478"/>
          <ac:picMkLst>
            <pc:docMk/>
            <pc:sldMk cId="4272584771" sldId="1269"/>
            <ac:picMk id="4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1T19:22:35.054" v="341" actId="14100"/>
          <ac:picMkLst>
            <pc:docMk/>
            <pc:sldMk cId="4272584771" sldId="1269"/>
            <ac:picMk id="6" creationId="{407F5FF0-EF77-D035-92E7-46BFE6E1924C}"/>
          </ac:picMkLst>
        </pc:picChg>
        <pc:picChg chg="del">
          <ac:chgData name="徐樹師. Isabelle" userId="4ea79ff5a3b752b2" providerId="LiveId" clId="{68E23B16-7824-4BC4-8559-A9378C69BC88}" dt="2024-09-11T19:18:09.287" v="234" actId="478"/>
          <ac:picMkLst>
            <pc:docMk/>
            <pc:sldMk cId="4272584771" sldId="1269"/>
            <ac:picMk id="8" creationId="{3A2B53A8-D021-4517-F8EE-F7DA6CDD5164}"/>
          </ac:picMkLst>
        </pc:picChg>
        <pc:picChg chg="add mod">
          <ac:chgData name="徐樹師. Isabelle" userId="4ea79ff5a3b752b2" providerId="LiveId" clId="{68E23B16-7824-4BC4-8559-A9378C69BC88}" dt="2024-09-11T19:26:34.992" v="380" actId="1076"/>
          <ac:picMkLst>
            <pc:docMk/>
            <pc:sldMk cId="4272584771" sldId="1269"/>
            <ac:picMk id="10" creationId="{24B7075D-ADCB-9E8D-637B-550544897507}"/>
          </ac:picMkLst>
        </pc:picChg>
        <pc:picChg chg="del">
          <ac:chgData name="徐樹師. Isabelle" userId="4ea79ff5a3b752b2" providerId="LiveId" clId="{68E23B16-7824-4BC4-8559-A9378C69BC88}" dt="2024-09-11T19:19:04.657" v="275" actId="478"/>
          <ac:picMkLst>
            <pc:docMk/>
            <pc:sldMk cId="4272584771" sldId="1269"/>
            <ac:picMk id="12" creationId="{876BCA6B-CCE3-C0BC-4CE0-8D1EA52A0378}"/>
          </ac:picMkLst>
        </pc:picChg>
        <pc:picChg chg="add mod">
          <ac:chgData name="徐樹師. Isabelle" userId="4ea79ff5a3b752b2" providerId="LiveId" clId="{68E23B16-7824-4BC4-8559-A9378C69BC88}" dt="2024-09-11T19:54:26.903" v="545" actId="1076"/>
          <ac:picMkLst>
            <pc:docMk/>
            <pc:sldMk cId="4272584771" sldId="1269"/>
            <ac:picMk id="18" creationId="{68710972-BD61-E204-5E16-10075443F774}"/>
          </ac:picMkLst>
        </pc:picChg>
        <pc:picChg chg="add mod">
          <ac:chgData name="徐樹師. Isabelle" userId="4ea79ff5a3b752b2" providerId="LiveId" clId="{68E23B16-7824-4BC4-8559-A9378C69BC88}" dt="2024-09-11T19:26:31.450" v="379" actId="1076"/>
          <ac:picMkLst>
            <pc:docMk/>
            <pc:sldMk cId="4272584771" sldId="1269"/>
            <ac:picMk id="19" creationId="{6675BD77-64A9-4729-BAF1-AB1C3FBC73AB}"/>
          </ac:picMkLst>
        </pc:picChg>
        <pc:picChg chg="add">
          <ac:chgData name="徐樹師. Isabelle" userId="4ea79ff5a3b752b2" providerId="LiveId" clId="{68E23B16-7824-4BC4-8559-A9378C69BC88}" dt="2024-09-11T19:24:40.535" v="358"/>
          <ac:picMkLst>
            <pc:docMk/>
            <pc:sldMk cId="4272584771" sldId="1269"/>
            <ac:picMk id="20" creationId="{033A1FA7-1C15-3BE3-8AD0-B2E0FAB0967B}"/>
          </ac:picMkLst>
        </pc:picChg>
        <pc:picChg chg="del">
          <ac:chgData name="徐樹師. Isabelle" userId="4ea79ff5a3b752b2" providerId="LiveId" clId="{68E23B16-7824-4BC4-8559-A9378C69BC88}" dt="2024-09-11T19:17:08.315" v="216" actId="478"/>
          <ac:picMkLst>
            <pc:docMk/>
            <pc:sldMk cId="4272584771" sldId="1269"/>
            <ac:picMk id="2050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1T19:18:28.473" v="237" actId="478"/>
          <ac:picMkLst>
            <pc:docMk/>
            <pc:sldMk cId="4272584771" sldId="1269"/>
            <ac:picMk id="2051" creationId="{00000000-0000-0000-0000-000000000000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3T03:35:31.577" v="5110"/>
        <pc:sldMkLst>
          <pc:docMk/>
          <pc:sldMk cId="2226698180" sldId="1270"/>
        </pc:sldMkLst>
        <pc:spChg chg="mod">
          <ac:chgData name="徐樹師. Isabelle" userId="4ea79ff5a3b752b2" providerId="LiveId" clId="{68E23B16-7824-4BC4-8559-A9378C69BC88}" dt="2024-09-11T19:38:49.646" v="394" actId="20577"/>
          <ac:spMkLst>
            <pc:docMk/>
            <pc:sldMk cId="2226698180" sldId="1270"/>
            <ac:spMk id="5" creationId="{92743604-1F50-EA07-F57C-2B4A7933181D}"/>
          </ac:spMkLst>
        </pc:spChg>
        <pc:spChg chg="mod">
          <ac:chgData name="徐樹師. Isabelle" userId="4ea79ff5a3b752b2" providerId="LiveId" clId="{68E23B16-7824-4BC4-8559-A9378C69BC88}" dt="2024-09-11T19:41:44.152" v="431" actId="1076"/>
          <ac:spMkLst>
            <pc:docMk/>
            <pc:sldMk cId="2226698180" sldId="1270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31.577" v="5110"/>
          <ac:spMkLst>
            <pc:docMk/>
            <pc:sldMk cId="2226698180" sldId="1270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1T19:41:39.649" v="430" actId="478"/>
          <ac:spMkLst>
            <pc:docMk/>
            <pc:sldMk cId="2226698180" sldId="1270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1T19:46:13.881" v="464" actId="1076"/>
          <ac:spMkLst>
            <pc:docMk/>
            <pc:sldMk cId="2226698180" sldId="1270"/>
            <ac:spMk id="15" creationId="{C5B156B8-C75D-74CD-562B-E250597AA90D}"/>
          </ac:spMkLst>
        </pc:spChg>
        <pc:spChg chg="del">
          <ac:chgData name="徐樹師. Isabelle" userId="4ea79ff5a3b752b2" providerId="LiveId" clId="{68E23B16-7824-4BC4-8559-A9378C69BC88}" dt="2024-09-11T19:45:22.569" v="458" actId="478"/>
          <ac:spMkLst>
            <pc:docMk/>
            <pc:sldMk cId="2226698180" sldId="1270"/>
            <ac:spMk id="21" creationId="{89C9CFA9-AE15-958A-0DEE-2D366307EA7B}"/>
          </ac:spMkLst>
        </pc:spChg>
        <pc:picChg chg="del">
          <ac:chgData name="徐樹師. Isabelle" userId="4ea79ff5a3b752b2" providerId="LiveId" clId="{68E23B16-7824-4BC4-8559-A9378C69BC88}" dt="2024-09-11T19:39:00.184" v="395" actId="478"/>
          <ac:picMkLst>
            <pc:docMk/>
            <pc:sldMk cId="2226698180" sldId="1270"/>
            <ac:picMk id="2" creationId="{B06CFF1B-29C1-08EF-2AB5-9D72F451050D}"/>
          </ac:picMkLst>
        </pc:picChg>
        <pc:picChg chg="add mod">
          <ac:chgData name="徐樹師. Isabelle" userId="4ea79ff5a3b752b2" providerId="LiveId" clId="{68E23B16-7824-4BC4-8559-A9378C69BC88}" dt="2024-09-11T19:46:02.897" v="462" actId="1076"/>
          <ac:picMkLst>
            <pc:docMk/>
            <pc:sldMk cId="2226698180" sldId="1270"/>
            <ac:picMk id="3" creationId="{C9DB9F9D-50DF-DAB3-2235-F574D287E59E}"/>
          </ac:picMkLst>
        </pc:picChg>
        <pc:picChg chg="del">
          <ac:chgData name="徐樹師. Isabelle" userId="4ea79ff5a3b752b2" providerId="LiveId" clId="{68E23B16-7824-4BC4-8559-A9378C69BC88}" dt="2024-09-11T19:41:36.843" v="429" actId="478"/>
          <ac:picMkLst>
            <pc:docMk/>
            <pc:sldMk cId="2226698180" sldId="1270"/>
            <ac:picMk id="6" creationId="{407F5FF0-EF77-D035-92E7-46BFE6E1924C}"/>
          </ac:picMkLst>
        </pc:picChg>
        <pc:picChg chg="add mod">
          <ac:chgData name="徐樹師. Isabelle" userId="4ea79ff5a3b752b2" providerId="LiveId" clId="{68E23B16-7824-4BC4-8559-A9378C69BC88}" dt="2024-09-11T19:54:19.776" v="542" actId="14100"/>
          <ac:picMkLst>
            <pc:docMk/>
            <pc:sldMk cId="2226698180" sldId="1270"/>
            <ac:picMk id="8" creationId="{F99102C4-8C6A-0797-18B0-9E921B19CFC4}"/>
          </ac:picMkLst>
        </pc:picChg>
        <pc:picChg chg="del">
          <ac:chgData name="徐樹師. Isabelle" userId="4ea79ff5a3b752b2" providerId="LiveId" clId="{68E23B16-7824-4BC4-8559-A9378C69BC88}" dt="2024-09-11T19:42:02.841" v="436" actId="478"/>
          <ac:picMkLst>
            <pc:docMk/>
            <pc:sldMk cId="2226698180" sldId="1270"/>
            <ac:picMk id="10" creationId="{24B7075D-ADCB-9E8D-637B-550544897507}"/>
          </ac:picMkLst>
        </pc:picChg>
        <pc:picChg chg="add mod">
          <ac:chgData name="徐樹師. Isabelle" userId="4ea79ff5a3b752b2" providerId="LiveId" clId="{68E23B16-7824-4BC4-8559-A9378C69BC88}" dt="2024-09-11T19:46:16.896" v="465" actId="1076"/>
          <ac:picMkLst>
            <pc:docMk/>
            <pc:sldMk cId="2226698180" sldId="1270"/>
            <ac:picMk id="12" creationId="{3CC67860-0B55-CBD2-83BC-67BAB7F295D7}"/>
          </ac:picMkLst>
        </pc:picChg>
        <pc:picChg chg="del">
          <ac:chgData name="徐樹師. Isabelle" userId="4ea79ff5a3b752b2" providerId="LiveId" clId="{68E23B16-7824-4BC4-8559-A9378C69BC88}" dt="2024-09-11T19:41:29.893" v="426" actId="478"/>
          <ac:picMkLst>
            <pc:docMk/>
            <pc:sldMk cId="2226698180" sldId="1270"/>
            <ac:picMk id="18" creationId="{68710972-BD61-E204-5E16-10075443F774}"/>
          </ac:picMkLst>
        </pc:picChg>
        <pc:picChg chg="del">
          <ac:chgData name="徐樹師. Isabelle" userId="4ea79ff5a3b752b2" providerId="LiveId" clId="{68E23B16-7824-4BC4-8559-A9378C69BC88}" dt="2024-09-11T19:41:35.067" v="428" actId="478"/>
          <ac:picMkLst>
            <pc:docMk/>
            <pc:sldMk cId="2226698180" sldId="1270"/>
            <ac:picMk id="19" creationId="{6675BD77-64A9-4729-BAF1-AB1C3FBC73AB}"/>
          </ac:picMkLst>
        </pc:picChg>
        <pc:picChg chg="add mod">
          <ac:chgData name="徐樹師. Isabelle" userId="4ea79ff5a3b752b2" providerId="LiveId" clId="{68E23B16-7824-4BC4-8559-A9378C69BC88}" dt="2024-09-11T19:54:14.267" v="541" actId="14100"/>
          <ac:picMkLst>
            <pc:docMk/>
            <pc:sldMk cId="2226698180" sldId="1270"/>
            <ac:picMk id="20" creationId="{7760A88A-9B33-2869-1CF3-4F30F81162FB}"/>
          </ac:picMkLst>
        </pc:picChg>
        <pc:picChg chg="add mod">
          <ac:chgData name="徐樹師. Isabelle" userId="4ea79ff5a3b752b2" providerId="LiveId" clId="{68E23B16-7824-4BC4-8559-A9378C69BC88}" dt="2024-09-11T19:54:22.858" v="544" actId="14100"/>
          <ac:picMkLst>
            <pc:docMk/>
            <pc:sldMk cId="2226698180" sldId="1270"/>
            <ac:picMk id="22" creationId="{329FC499-A44B-097D-8686-642092CA7A83}"/>
          </ac:picMkLst>
        </pc:picChg>
      </pc:sldChg>
      <pc:sldChg chg="del">
        <pc:chgData name="徐樹師. Isabelle" userId="4ea79ff5a3b752b2" providerId="LiveId" clId="{68E23B16-7824-4BC4-8559-A9378C69BC88}" dt="2024-09-11T18:37:12.827" v="57" actId="47"/>
        <pc:sldMkLst>
          <pc:docMk/>
          <pc:sldMk cId="3139554161" sldId="1270"/>
        </pc:sldMkLst>
      </pc:sldChg>
      <pc:sldChg chg="addSp delSp modSp add mod delAnim">
        <pc:chgData name="徐樹師. Isabelle" userId="4ea79ff5a3b752b2" providerId="LiveId" clId="{68E23B16-7824-4BC4-8559-A9378C69BC88}" dt="2024-09-13T03:35:35.247" v="5111"/>
        <pc:sldMkLst>
          <pc:docMk/>
          <pc:sldMk cId="277743217" sldId="1271"/>
        </pc:sldMkLst>
        <pc:spChg chg="mod">
          <ac:chgData name="徐樹師. Isabelle" userId="4ea79ff5a3b752b2" providerId="LiveId" clId="{68E23B16-7824-4BC4-8559-A9378C69BC88}" dt="2024-09-11T19:55:11.172" v="547" actId="20577"/>
          <ac:spMkLst>
            <pc:docMk/>
            <pc:sldMk cId="277743217" sldId="1271"/>
            <ac:spMk id="5" creationId="{92743604-1F50-EA07-F57C-2B4A7933181D}"/>
          </ac:spMkLst>
        </pc:spChg>
        <pc:spChg chg="mod">
          <ac:chgData name="徐樹師. Isabelle" userId="4ea79ff5a3b752b2" providerId="LiveId" clId="{68E23B16-7824-4BC4-8559-A9378C69BC88}" dt="2024-09-12T19:36:16.693" v="3785" actId="1076"/>
          <ac:spMkLst>
            <pc:docMk/>
            <pc:sldMk cId="277743217" sldId="1271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35.247" v="5111"/>
          <ac:spMkLst>
            <pc:docMk/>
            <pc:sldMk cId="277743217" sldId="1271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9:36:22.293" v="3787" actId="1076"/>
          <ac:spMkLst>
            <pc:docMk/>
            <pc:sldMk cId="277743217" sldId="1271"/>
            <ac:spMk id="15" creationId="{C5B156B8-C75D-74CD-562B-E250597AA90D}"/>
          </ac:spMkLst>
        </pc:spChg>
        <pc:picChg chg="add mod">
          <ac:chgData name="徐樹師. Isabelle" userId="4ea79ff5a3b752b2" providerId="LiveId" clId="{68E23B16-7824-4BC4-8559-A9378C69BC88}" dt="2024-09-12T19:36:14.122" v="3784" actId="1076"/>
          <ac:picMkLst>
            <pc:docMk/>
            <pc:sldMk cId="277743217" sldId="1271"/>
            <ac:picMk id="2" creationId="{E532EF12-C6B3-29C3-9E17-74953CE4E6DA}"/>
          </ac:picMkLst>
        </pc:picChg>
        <pc:picChg chg="del">
          <ac:chgData name="徐樹師. Isabelle" userId="4ea79ff5a3b752b2" providerId="LiveId" clId="{68E23B16-7824-4BC4-8559-A9378C69BC88}" dt="2024-09-11T19:50:25.474" v="479" actId="478"/>
          <ac:picMkLst>
            <pc:docMk/>
            <pc:sldMk cId="277743217" sldId="1271"/>
            <ac:picMk id="3" creationId="{C9DB9F9D-50DF-DAB3-2235-F574D287E59E}"/>
          </ac:picMkLst>
        </pc:picChg>
        <pc:picChg chg="add mod">
          <ac:chgData name="徐樹師. Isabelle" userId="4ea79ff5a3b752b2" providerId="LiveId" clId="{68E23B16-7824-4BC4-8559-A9378C69BC88}" dt="2024-09-12T19:36:12.338" v="3783" actId="1076"/>
          <ac:picMkLst>
            <pc:docMk/>
            <pc:sldMk cId="277743217" sldId="1271"/>
            <ac:picMk id="6" creationId="{6DFC315C-B028-704C-F32E-CA409FA88A5A}"/>
          </ac:picMkLst>
        </pc:picChg>
        <pc:picChg chg="del">
          <ac:chgData name="徐樹師. Isabelle" userId="4ea79ff5a3b752b2" providerId="LiveId" clId="{68E23B16-7824-4BC4-8559-A9378C69BC88}" dt="2024-09-11T19:51:05.090" v="508" actId="478"/>
          <ac:picMkLst>
            <pc:docMk/>
            <pc:sldMk cId="277743217" sldId="1271"/>
            <ac:picMk id="8" creationId="{F99102C4-8C6A-0797-18B0-9E921B19CFC4}"/>
          </ac:picMkLst>
        </pc:picChg>
        <pc:picChg chg="add mod">
          <ac:chgData name="徐樹師. Isabelle" userId="4ea79ff5a3b752b2" providerId="LiveId" clId="{68E23B16-7824-4BC4-8559-A9378C69BC88}" dt="2024-09-12T19:36:19.889" v="3786" actId="1076"/>
          <ac:picMkLst>
            <pc:docMk/>
            <pc:sldMk cId="277743217" sldId="1271"/>
            <ac:picMk id="10" creationId="{C93609E6-3465-C6DE-2B95-87FDE010B1AB}"/>
          </ac:picMkLst>
        </pc:picChg>
        <pc:picChg chg="del">
          <ac:chgData name="徐樹師. Isabelle" userId="4ea79ff5a3b752b2" providerId="LiveId" clId="{68E23B16-7824-4BC4-8559-A9378C69BC88}" dt="2024-09-11T19:52:17.762" v="513" actId="478"/>
          <ac:picMkLst>
            <pc:docMk/>
            <pc:sldMk cId="277743217" sldId="1271"/>
            <ac:picMk id="12" creationId="{3CC67860-0B55-CBD2-83BC-67BAB7F295D7}"/>
          </ac:picMkLst>
        </pc:picChg>
        <pc:picChg chg="add mod">
          <ac:chgData name="徐樹師. Isabelle" userId="4ea79ff5a3b752b2" providerId="LiveId" clId="{68E23B16-7824-4BC4-8559-A9378C69BC88}" dt="2024-09-12T19:36:32.111" v="3790" actId="1076"/>
          <ac:picMkLst>
            <pc:docMk/>
            <pc:sldMk cId="277743217" sldId="1271"/>
            <ac:picMk id="16" creationId="{491DE0C3-97DB-9311-12F0-13B447F1D2EE}"/>
          </ac:picMkLst>
        </pc:picChg>
        <pc:picChg chg="add mod">
          <ac:chgData name="徐樹師. Isabelle" userId="4ea79ff5a3b752b2" providerId="LiveId" clId="{68E23B16-7824-4BC4-8559-A9378C69BC88}" dt="2024-09-12T19:36:29.590" v="3789" actId="14100"/>
          <ac:picMkLst>
            <pc:docMk/>
            <pc:sldMk cId="277743217" sldId="1271"/>
            <ac:picMk id="18" creationId="{4798C255-5E2D-8C46-7238-E8894F1BC4E8}"/>
          </ac:picMkLst>
        </pc:picChg>
        <pc:picChg chg="del">
          <ac:chgData name="徐樹師. Isabelle" userId="4ea79ff5a3b752b2" providerId="LiveId" clId="{68E23B16-7824-4BC4-8559-A9378C69BC88}" dt="2024-09-11T19:53:02.939" v="533" actId="478"/>
          <ac:picMkLst>
            <pc:docMk/>
            <pc:sldMk cId="277743217" sldId="1271"/>
            <ac:picMk id="20" creationId="{7760A88A-9B33-2869-1CF3-4F30F81162FB}"/>
          </ac:picMkLst>
        </pc:picChg>
      </pc:sldChg>
      <pc:sldChg chg="del">
        <pc:chgData name="徐樹師. Isabelle" userId="4ea79ff5a3b752b2" providerId="LiveId" clId="{68E23B16-7824-4BC4-8559-A9378C69BC88}" dt="2024-09-11T18:37:13.691" v="58" actId="47"/>
        <pc:sldMkLst>
          <pc:docMk/>
          <pc:sldMk cId="1974218280" sldId="1271"/>
        </pc:sldMkLst>
      </pc:sldChg>
      <pc:sldChg chg="addSp delSp modSp add mod modAnim">
        <pc:chgData name="徐樹師. Isabelle" userId="4ea79ff5a3b752b2" providerId="LiveId" clId="{68E23B16-7824-4BC4-8559-A9378C69BC88}" dt="2024-09-13T03:35:38.999" v="5112"/>
        <pc:sldMkLst>
          <pc:docMk/>
          <pc:sldMk cId="3879995990" sldId="1272"/>
        </pc:sldMkLst>
        <pc:spChg chg="mod">
          <ac:chgData name="徐樹師. Isabelle" userId="4ea79ff5a3b752b2" providerId="LiveId" clId="{68E23B16-7824-4BC4-8559-A9378C69BC88}" dt="2024-09-11T19:55:28.001" v="550" actId="20577"/>
          <ac:spMkLst>
            <pc:docMk/>
            <pc:sldMk cId="3879995990" sldId="1272"/>
            <ac:spMk id="5" creationId="{92743604-1F50-EA07-F57C-2B4A7933181D}"/>
          </ac:spMkLst>
        </pc:spChg>
        <pc:spChg chg="mod">
          <ac:chgData name="徐樹師. Isabelle" userId="4ea79ff5a3b752b2" providerId="LiveId" clId="{68E23B16-7824-4BC4-8559-A9378C69BC88}" dt="2024-09-11T19:56:09.092" v="576" actId="20577"/>
          <ac:spMkLst>
            <pc:docMk/>
            <pc:sldMk cId="3879995990" sldId="1272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38.999" v="5112"/>
          <ac:spMkLst>
            <pc:docMk/>
            <pc:sldMk cId="3879995990" sldId="1272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20:03:54.623" v="630" actId="1076"/>
          <ac:spMkLst>
            <pc:docMk/>
            <pc:sldMk cId="3879995990" sldId="1272"/>
            <ac:spMk id="15" creationId="{C5B156B8-C75D-74CD-562B-E250597AA90D}"/>
          </ac:spMkLst>
        </pc:spChg>
        <pc:picChg chg="del">
          <ac:chgData name="徐樹師. Isabelle" userId="4ea79ff5a3b752b2" providerId="LiveId" clId="{68E23B16-7824-4BC4-8559-A9378C69BC88}" dt="2024-09-11T19:55:35.999" v="551" actId="478"/>
          <ac:picMkLst>
            <pc:docMk/>
            <pc:sldMk cId="3879995990" sldId="1272"/>
            <ac:picMk id="2" creationId="{E532EF12-C6B3-29C3-9E17-74953CE4E6DA}"/>
          </ac:picMkLst>
        </pc:picChg>
        <pc:picChg chg="add mod">
          <ac:chgData name="徐樹師. Isabelle" userId="4ea79ff5a3b752b2" providerId="LiveId" clId="{68E23B16-7824-4BC4-8559-A9378C69BC88}" dt="2024-09-11T19:55:42.109" v="554" actId="1076"/>
          <ac:picMkLst>
            <pc:docMk/>
            <pc:sldMk cId="3879995990" sldId="1272"/>
            <ac:picMk id="3" creationId="{E580233D-FEA5-4673-2478-9802663D39A6}"/>
          </ac:picMkLst>
        </pc:picChg>
        <pc:picChg chg="del">
          <ac:chgData name="徐樹師. Isabelle" userId="4ea79ff5a3b752b2" providerId="LiveId" clId="{68E23B16-7824-4BC4-8559-A9378C69BC88}" dt="2024-09-11T19:56:56.780" v="579" actId="478"/>
          <ac:picMkLst>
            <pc:docMk/>
            <pc:sldMk cId="3879995990" sldId="1272"/>
            <ac:picMk id="6" creationId="{6DFC315C-B028-704C-F32E-CA409FA88A5A}"/>
          </ac:picMkLst>
        </pc:picChg>
        <pc:picChg chg="add mod">
          <ac:chgData name="徐樹師. Isabelle" userId="4ea79ff5a3b752b2" providerId="LiveId" clId="{68E23B16-7824-4BC4-8559-A9378C69BC88}" dt="2024-09-11T20:04:05.177" v="632" actId="1076"/>
          <ac:picMkLst>
            <pc:docMk/>
            <pc:sldMk cId="3879995990" sldId="1272"/>
            <ac:picMk id="8" creationId="{7DC05CD5-3A12-0857-EAB6-90699C0D3E12}"/>
          </ac:picMkLst>
        </pc:picChg>
        <pc:picChg chg="del">
          <ac:chgData name="徐樹師. Isabelle" userId="4ea79ff5a3b752b2" providerId="LiveId" clId="{68E23B16-7824-4BC4-8559-A9378C69BC88}" dt="2024-09-11T19:57:16.652" v="584" actId="478"/>
          <ac:picMkLst>
            <pc:docMk/>
            <pc:sldMk cId="3879995990" sldId="1272"/>
            <ac:picMk id="10" creationId="{C93609E6-3465-C6DE-2B95-87FDE010B1AB}"/>
          </ac:picMkLst>
        </pc:picChg>
        <pc:picChg chg="add mod">
          <ac:chgData name="徐樹師. Isabelle" userId="4ea79ff5a3b752b2" providerId="LiveId" clId="{68E23B16-7824-4BC4-8559-A9378C69BC88}" dt="2024-09-11T20:04:00.766" v="631" actId="14100"/>
          <ac:picMkLst>
            <pc:docMk/>
            <pc:sldMk cId="3879995990" sldId="1272"/>
            <ac:picMk id="14" creationId="{C9E12F1B-CCCF-ED5E-1398-FC26803E8BA6}"/>
          </ac:picMkLst>
        </pc:picChg>
        <pc:picChg chg="del">
          <ac:chgData name="徐樹師. Isabelle" userId="4ea79ff5a3b752b2" providerId="LiveId" clId="{68E23B16-7824-4BC4-8559-A9378C69BC88}" dt="2024-09-11T20:03:19.692" v="620" actId="478"/>
          <ac:picMkLst>
            <pc:docMk/>
            <pc:sldMk cId="3879995990" sldId="1272"/>
            <ac:picMk id="16" creationId="{491DE0C3-97DB-9311-12F0-13B447F1D2EE}"/>
          </ac:picMkLst>
        </pc:picChg>
        <pc:picChg chg="mod">
          <ac:chgData name="徐樹師. Isabelle" userId="4ea79ff5a3b752b2" providerId="LiveId" clId="{68E23B16-7824-4BC4-8559-A9378C69BC88}" dt="2024-09-11T20:05:22.749" v="640" actId="1076"/>
          <ac:picMkLst>
            <pc:docMk/>
            <pc:sldMk cId="3879995990" sldId="1272"/>
            <ac:picMk id="18" creationId="{4798C255-5E2D-8C46-7238-E8894F1BC4E8}"/>
          </ac:picMkLst>
        </pc:picChg>
        <pc:picChg chg="add mod">
          <ac:chgData name="徐樹師. Isabelle" userId="4ea79ff5a3b752b2" providerId="LiveId" clId="{68E23B16-7824-4BC4-8559-A9378C69BC88}" dt="2024-09-11T20:03:50.800" v="629" actId="1076"/>
          <ac:picMkLst>
            <pc:docMk/>
            <pc:sldMk cId="3879995990" sldId="1272"/>
            <ac:picMk id="19" creationId="{8B67A01A-8280-5718-E183-821FA2B230B2}"/>
          </ac:picMkLst>
        </pc:picChg>
        <pc:picChg chg="add mod">
          <ac:chgData name="徐樹師. Isabelle" userId="4ea79ff5a3b752b2" providerId="LiveId" clId="{68E23B16-7824-4BC4-8559-A9378C69BC88}" dt="2024-09-11T20:03:48.705" v="628" actId="1076"/>
          <ac:picMkLst>
            <pc:docMk/>
            <pc:sldMk cId="3879995990" sldId="1272"/>
            <ac:picMk id="21" creationId="{0C796986-7E80-D09B-328D-41BE4CA6DEF0}"/>
          </ac:picMkLst>
        </pc:picChg>
      </pc:sldChg>
      <pc:sldChg chg="del">
        <pc:chgData name="徐樹師. Isabelle" userId="4ea79ff5a3b752b2" providerId="LiveId" clId="{68E23B16-7824-4BC4-8559-A9378C69BC88}" dt="2024-09-11T18:37:15.861" v="60" actId="47"/>
        <pc:sldMkLst>
          <pc:docMk/>
          <pc:sldMk cId="1911734473" sldId="1273"/>
        </pc:sldMkLst>
      </pc:sldChg>
      <pc:sldChg chg="addSp delSp modSp add mod delAnim modAnim">
        <pc:chgData name="徐樹師. Isabelle" userId="4ea79ff5a3b752b2" providerId="LiveId" clId="{68E23B16-7824-4BC4-8559-A9378C69BC88}" dt="2024-09-13T03:35:42.481" v="5113"/>
        <pc:sldMkLst>
          <pc:docMk/>
          <pc:sldMk cId="2739444673" sldId="1273"/>
        </pc:sldMkLst>
        <pc:spChg chg="mod">
          <ac:chgData name="徐樹師. Isabelle" userId="4ea79ff5a3b752b2" providerId="LiveId" clId="{68E23B16-7824-4BC4-8559-A9378C69BC88}" dt="2024-09-11T20:05:39.501" v="643" actId="20577"/>
          <ac:spMkLst>
            <pc:docMk/>
            <pc:sldMk cId="2739444673" sldId="1273"/>
            <ac:spMk id="5" creationId="{92743604-1F50-EA07-F57C-2B4A7933181D}"/>
          </ac:spMkLst>
        </pc:spChg>
        <pc:spChg chg="mod">
          <ac:chgData name="徐樹師. Isabelle" userId="4ea79ff5a3b752b2" providerId="LiveId" clId="{68E23B16-7824-4BC4-8559-A9378C69BC88}" dt="2024-09-11T21:14:50.214" v="698" actId="1076"/>
          <ac:spMkLst>
            <pc:docMk/>
            <pc:sldMk cId="2739444673" sldId="1273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42.481" v="5113"/>
          <ac:spMkLst>
            <pc:docMk/>
            <pc:sldMk cId="2739444673" sldId="1273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21:11:17.392" v="696" actId="1076"/>
          <ac:spMkLst>
            <pc:docMk/>
            <pc:sldMk cId="2739444673" sldId="1273"/>
            <ac:spMk id="15" creationId="{C5B156B8-C75D-74CD-562B-E250597AA90D}"/>
          </ac:spMkLst>
        </pc:spChg>
        <pc:picChg chg="add mod">
          <ac:chgData name="徐樹師. Isabelle" userId="4ea79ff5a3b752b2" providerId="LiveId" clId="{68E23B16-7824-4BC4-8559-A9378C69BC88}" dt="2024-09-11T21:14:47.013" v="697" actId="1076"/>
          <ac:picMkLst>
            <pc:docMk/>
            <pc:sldMk cId="2739444673" sldId="1273"/>
            <ac:picMk id="2" creationId="{9E38F3CD-2AB5-FEF2-D9F7-8C78FAD2C4A1}"/>
          </ac:picMkLst>
        </pc:picChg>
        <pc:picChg chg="del">
          <ac:chgData name="徐樹師. Isabelle" userId="4ea79ff5a3b752b2" providerId="LiveId" clId="{68E23B16-7824-4BC4-8559-A9378C69BC88}" dt="2024-09-11T20:58:05.779" v="646" actId="478"/>
          <ac:picMkLst>
            <pc:docMk/>
            <pc:sldMk cId="2739444673" sldId="1273"/>
            <ac:picMk id="3" creationId="{E580233D-FEA5-4673-2478-9802663D39A6}"/>
          </ac:picMkLst>
        </pc:picChg>
        <pc:picChg chg="add mod">
          <ac:chgData name="徐樹師. Isabelle" userId="4ea79ff5a3b752b2" providerId="LiveId" clId="{68E23B16-7824-4BC4-8559-A9378C69BC88}" dt="2024-09-11T21:11:13.181" v="694" actId="1076"/>
          <ac:picMkLst>
            <pc:docMk/>
            <pc:sldMk cId="2739444673" sldId="1273"/>
            <ac:picMk id="4" creationId="{52B27446-AF45-2F99-CFCD-D30BB7E7FD2E}"/>
          </ac:picMkLst>
        </pc:picChg>
        <pc:picChg chg="add mod">
          <ac:chgData name="徐樹師. Isabelle" userId="4ea79ff5a3b752b2" providerId="LiveId" clId="{68E23B16-7824-4BC4-8559-A9378C69BC88}" dt="2024-09-11T21:11:14.859" v="695" actId="1076"/>
          <ac:picMkLst>
            <pc:docMk/>
            <pc:sldMk cId="2739444673" sldId="1273"/>
            <ac:picMk id="6" creationId="{5A20DB85-933A-EB6F-1404-5B4165AD1321}"/>
          </ac:picMkLst>
        </pc:picChg>
        <pc:picChg chg="del">
          <ac:chgData name="徐樹師. Isabelle" userId="4ea79ff5a3b752b2" providerId="LiveId" clId="{68E23B16-7824-4BC4-8559-A9378C69BC88}" dt="2024-09-11T20:59:10.261" v="658" actId="478"/>
          <ac:picMkLst>
            <pc:docMk/>
            <pc:sldMk cId="2739444673" sldId="1273"/>
            <ac:picMk id="8" creationId="{7DC05CD5-3A12-0857-EAB6-90699C0D3E12}"/>
          </ac:picMkLst>
        </pc:picChg>
        <pc:picChg chg="add mod">
          <ac:chgData name="徐樹師. Isabelle" userId="4ea79ff5a3b752b2" providerId="LiveId" clId="{68E23B16-7824-4BC4-8559-A9378C69BC88}" dt="2024-09-11T21:11:08.842" v="693" actId="1076"/>
          <ac:picMkLst>
            <pc:docMk/>
            <pc:sldMk cId="2739444673" sldId="1273"/>
            <ac:picMk id="12" creationId="{86C6AA62-8648-1179-221F-57BF141EA8FB}"/>
          </ac:picMkLst>
        </pc:picChg>
        <pc:picChg chg="del">
          <ac:chgData name="徐樹師. Isabelle" userId="4ea79ff5a3b752b2" providerId="LiveId" clId="{68E23B16-7824-4BC4-8559-A9378C69BC88}" dt="2024-09-11T20:06:49.516" v="644" actId="478"/>
          <ac:picMkLst>
            <pc:docMk/>
            <pc:sldMk cId="2739444673" sldId="1273"/>
            <ac:picMk id="14" creationId="{C9E12F1B-CCCF-ED5E-1398-FC26803E8BA6}"/>
          </ac:picMkLst>
        </pc:picChg>
        <pc:picChg chg="del">
          <ac:chgData name="徐樹師. Isabelle" userId="4ea79ff5a3b752b2" providerId="LiveId" clId="{68E23B16-7824-4BC4-8559-A9378C69BC88}" dt="2024-09-11T20:59:12.705" v="659" actId="478"/>
          <ac:picMkLst>
            <pc:docMk/>
            <pc:sldMk cId="2739444673" sldId="1273"/>
            <ac:picMk id="19" creationId="{8B67A01A-8280-5718-E183-821FA2B230B2}"/>
          </ac:picMkLst>
        </pc:picChg>
        <pc:picChg chg="del">
          <ac:chgData name="徐樹師. Isabelle" userId="4ea79ff5a3b752b2" providerId="LiveId" clId="{68E23B16-7824-4BC4-8559-A9378C69BC88}" dt="2024-09-11T20:06:50.879" v="645" actId="478"/>
          <ac:picMkLst>
            <pc:docMk/>
            <pc:sldMk cId="2739444673" sldId="1273"/>
            <ac:picMk id="21" creationId="{0C796986-7E80-D09B-328D-41BE4CA6DEF0}"/>
          </ac:picMkLst>
        </pc:picChg>
      </pc:sldChg>
      <pc:sldChg chg="del">
        <pc:chgData name="徐樹師. Isabelle" userId="4ea79ff5a3b752b2" providerId="LiveId" clId="{68E23B16-7824-4BC4-8559-A9378C69BC88}" dt="2024-09-11T18:37:16.263" v="61" actId="47"/>
        <pc:sldMkLst>
          <pc:docMk/>
          <pc:sldMk cId="1308859075" sldId="1274"/>
        </pc:sldMkLst>
      </pc:sldChg>
      <pc:sldChg chg="addSp delSp modSp add mod delAnim modAnim">
        <pc:chgData name="徐樹師. Isabelle" userId="4ea79ff5a3b752b2" providerId="LiveId" clId="{68E23B16-7824-4BC4-8559-A9378C69BC88}" dt="2024-09-13T03:35:45.174" v="5114"/>
        <pc:sldMkLst>
          <pc:docMk/>
          <pc:sldMk cId="4291005727" sldId="1274"/>
        </pc:sldMkLst>
        <pc:spChg chg="mod">
          <ac:chgData name="徐樹師. Isabelle" userId="4ea79ff5a3b752b2" providerId="LiveId" clId="{68E23B16-7824-4BC4-8559-A9378C69BC88}" dt="2024-09-11T21:17:01.333" v="709" actId="20577"/>
          <ac:spMkLst>
            <pc:docMk/>
            <pc:sldMk cId="4291005727" sldId="1274"/>
            <ac:spMk id="5" creationId="{92743604-1F50-EA07-F57C-2B4A7933181D}"/>
          </ac:spMkLst>
        </pc:spChg>
        <pc:spChg chg="del">
          <ac:chgData name="徐樹師. Isabelle" userId="4ea79ff5a3b752b2" providerId="LiveId" clId="{68E23B16-7824-4BC4-8559-A9378C69BC88}" dt="2024-09-11T21:17:06.320" v="711" actId="478"/>
          <ac:spMkLst>
            <pc:docMk/>
            <pc:sldMk cId="4291005727" sldId="1274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35:45.174" v="5114"/>
          <ac:spMkLst>
            <pc:docMk/>
            <pc:sldMk cId="4291005727" sldId="1274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21:19:29.168" v="753" actId="1076"/>
          <ac:spMkLst>
            <pc:docMk/>
            <pc:sldMk cId="4291005727" sldId="1274"/>
            <ac:spMk id="15" creationId="{C5B156B8-C75D-74CD-562B-E250597AA90D}"/>
          </ac:spMkLst>
        </pc:spChg>
        <pc:picChg chg="del">
          <ac:chgData name="徐樹師. Isabelle" userId="4ea79ff5a3b752b2" providerId="LiveId" clId="{68E23B16-7824-4BC4-8559-A9378C69BC88}" dt="2024-09-11T21:17:03.910" v="710" actId="478"/>
          <ac:picMkLst>
            <pc:docMk/>
            <pc:sldMk cId="4291005727" sldId="1274"/>
            <ac:picMk id="2" creationId="{9E38F3CD-2AB5-FEF2-D9F7-8C78FAD2C4A1}"/>
          </ac:picMkLst>
        </pc:picChg>
        <pc:picChg chg="add mod">
          <ac:chgData name="徐樹師. Isabelle" userId="4ea79ff5a3b752b2" providerId="LiveId" clId="{68E23B16-7824-4BC4-8559-A9378C69BC88}" dt="2024-09-11T21:19:34.494" v="756" actId="1076"/>
          <ac:picMkLst>
            <pc:docMk/>
            <pc:sldMk cId="4291005727" sldId="1274"/>
            <ac:picMk id="3" creationId="{D4A47DA6-C607-5246-F52E-0B09BBB43632}"/>
          </ac:picMkLst>
        </pc:picChg>
        <pc:picChg chg="del">
          <ac:chgData name="徐樹師. Isabelle" userId="4ea79ff5a3b752b2" providerId="LiveId" clId="{68E23B16-7824-4BC4-8559-A9378C69BC88}" dt="2024-09-11T21:17:36.822" v="736" actId="478"/>
          <ac:picMkLst>
            <pc:docMk/>
            <pc:sldMk cId="4291005727" sldId="1274"/>
            <ac:picMk id="4" creationId="{52B27446-AF45-2F99-CFCD-D30BB7E7FD2E}"/>
          </ac:picMkLst>
        </pc:picChg>
        <pc:picChg chg="del">
          <ac:chgData name="徐樹師. Isabelle" userId="4ea79ff5a3b752b2" providerId="LiveId" clId="{68E23B16-7824-4BC4-8559-A9378C69BC88}" dt="2024-09-11T21:17:35.666" v="735" actId="478"/>
          <ac:picMkLst>
            <pc:docMk/>
            <pc:sldMk cId="4291005727" sldId="1274"/>
            <ac:picMk id="6" creationId="{5A20DB85-933A-EB6F-1404-5B4165AD1321}"/>
          </ac:picMkLst>
        </pc:picChg>
        <pc:picChg chg="add mod">
          <ac:chgData name="徐樹師. Isabelle" userId="4ea79ff5a3b752b2" providerId="LiveId" clId="{68E23B16-7824-4BC4-8559-A9378C69BC88}" dt="2024-09-11T21:19:32.374" v="755" actId="1076"/>
          <ac:picMkLst>
            <pc:docMk/>
            <pc:sldMk cId="4291005727" sldId="1274"/>
            <ac:picMk id="8" creationId="{E3FDF68A-0310-19EA-F934-1644792782DC}"/>
          </ac:picMkLst>
        </pc:picChg>
        <pc:picChg chg="add mod">
          <ac:chgData name="徐樹師. Isabelle" userId="4ea79ff5a3b752b2" providerId="LiveId" clId="{68E23B16-7824-4BC4-8559-A9378C69BC88}" dt="2024-09-11T21:19:30.844" v="754" actId="1076"/>
          <ac:picMkLst>
            <pc:docMk/>
            <pc:sldMk cId="4291005727" sldId="1274"/>
            <ac:picMk id="10" creationId="{D2BC376A-2A05-9B3E-C179-50AC07B19E9D}"/>
          </ac:picMkLst>
        </pc:picChg>
        <pc:picChg chg="del">
          <ac:chgData name="徐樹師. Isabelle" userId="4ea79ff5a3b752b2" providerId="LiveId" clId="{68E23B16-7824-4BC4-8559-A9378C69BC88}" dt="2024-09-11T21:19:13.004" v="749" actId="478"/>
          <ac:picMkLst>
            <pc:docMk/>
            <pc:sldMk cId="4291005727" sldId="1274"/>
            <ac:picMk id="12" creationId="{86C6AA62-8648-1179-221F-57BF141EA8FB}"/>
          </ac:picMkLst>
        </pc:picChg>
        <pc:picChg chg="add mod">
          <ac:chgData name="徐樹師. Isabelle" userId="4ea79ff5a3b752b2" providerId="LiveId" clId="{68E23B16-7824-4BC4-8559-A9378C69BC88}" dt="2024-09-11T21:19:35.880" v="757" actId="1076"/>
          <ac:picMkLst>
            <pc:docMk/>
            <pc:sldMk cId="4291005727" sldId="1274"/>
            <ac:picMk id="16" creationId="{78D03C40-8B96-8DAB-B4DE-DE1A5A3B8A88}"/>
          </ac:picMkLst>
        </pc:picChg>
        <pc:picChg chg="add mod">
          <ac:chgData name="徐樹師. Isabelle" userId="4ea79ff5a3b752b2" providerId="LiveId" clId="{68E23B16-7824-4BC4-8559-A9378C69BC88}" dt="2024-09-11T21:19:22.944" v="752" actId="1076"/>
          <ac:picMkLst>
            <pc:docMk/>
            <pc:sldMk cId="4291005727" sldId="1274"/>
            <ac:picMk id="20" creationId="{711C2ABD-5EAD-CAAA-0329-3621A420ED78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3T03:35:50.294" v="5116"/>
        <pc:sldMkLst>
          <pc:docMk/>
          <pc:sldMk cId="1195239847" sldId="1275"/>
        </pc:sldMkLst>
        <pc:spChg chg="mod">
          <ac:chgData name="徐樹師. Isabelle" userId="4ea79ff5a3b752b2" providerId="LiveId" clId="{68E23B16-7824-4BC4-8559-A9378C69BC88}" dt="2024-09-11T21:30:06.112" v="844" actId="20577"/>
          <ac:spMkLst>
            <pc:docMk/>
            <pc:sldMk cId="1195239847" sldId="1275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1T21:45:38.658" v="912" actId="20577"/>
          <ac:spMkLst>
            <pc:docMk/>
            <pc:sldMk cId="1195239847" sldId="1275"/>
            <ac:spMk id="12" creationId="{696FE2F1-0949-87CC-D450-22479EE8ECBB}"/>
          </ac:spMkLst>
        </pc:spChg>
        <pc:spChg chg="mod">
          <ac:chgData name="徐樹師. Isabelle" userId="4ea79ff5a3b752b2" providerId="LiveId" clId="{68E23B16-7824-4BC4-8559-A9378C69BC88}" dt="2024-09-13T03:35:50.294" v="5116"/>
          <ac:spMkLst>
            <pc:docMk/>
            <pc:sldMk cId="1195239847" sldId="1275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1T21:33:33.658" v="881" actId="1076"/>
          <ac:spMkLst>
            <pc:docMk/>
            <pc:sldMk cId="1195239847" sldId="1275"/>
            <ac:spMk id="14" creationId="{918EAA60-5C51-3E17-5BB8-FE945233EFC1}"/>
          </ac:spMkLst>
        </pc:spChg>
        <pc:picChg chg="del">
          <ac:chgData name="徐樹師. Isabelle" userId="4ea79ff5a3b752b2" providerId="LiveId" clId="{68E23B16-7824-4BC4-8559-A9378C69BC88}" dt="2024-09-11T21:29:33.536" v="827" actId="478"/>
          <ac:picMkLst>
            <pc:docMk/>
            <pc:sldMk cId="1195239847" sldId="1275"/>
            <ac:picMk id="3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1T21:30:35.314" v="849" actId="478"/>
          <ac:picMkLst>
            <pc:docMk/>
            <pc:sldMk cId="1195239847" sldId="1275"/>
            <ac:picMk id="4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1T21:29:24.632" v="826" actId="1076"/>
          <ac:picMkLst>
            <pc:docMk/>
            <pc:sldMk cId="1195239847" sldId="1275"/>
            <ac:picMk id="5" creationId="{8DEE49B7-DF09-E3A5-C49D-F09832C30DB6}"/>
          </ac:picMkLst>
        </pc:picChg>
        <pc:picChg chg="del">
          <ac:chgData name="徐樹師. Isabelle" userId="4ea79ff5a3b752b2" providerId="LiveId" clId="{68E23B16-7824-4BC4-8559-A9378C69BC88}" dt="2024-09-11T21:30:25.584" v="845" actId="478"/>
          <ac:picMkLst>
            <pc:docMk/>
            <pc:sldMk cId="1195239847" sldId="1275"/>
            <ac:picMk id="6" creationId="{B12DC21F-7109-3891-BEF2-2D601CD8D397}"/>
          </ac:picMkLst>
        </pc:picChg>
        <pc:picChg chg="add mod">
          <ac:chgData name="徐樹師. Isabelle" userId="4ea79ff5a3b752b2" providerId="LiveId" clId="{68E23B16-7824-4BC4-8559-A9378C69BC88}" dt="2024-09-11T21:29:42.244" v="830" actId="1076"/>
          <ac:picMkLst>
            <pc:docMk/>
            <pc:sldMk cId="1195239847" sldId="1275"/>
            <ac:picMk id="8" creationId="{03D9402E-52AC-3143-0427-5D7BD557F371}"/>
          </ac:picMkLst>
        </pc:picChg>
        <pc:picChg chg="del">
          <ac:chgData name="徐樹師. Isabelle" userId="4ea79ff5a3b752b2" providerId="LiveId" clId="{68E23B16-7824-4BC4-8559-A9378C69BC88}" dt="2024-09-11T21:31:40.254" v="867" actId="478"/>
          <ac:picMkLst>
            <pc:docMk/>
            <pc:sldMk cId="1195239847" sldId="1275"/>
            <ac:picMk id="10" creationId="{D3BD1BA0-43A6-6EA8-D030-252F6BEABDBB}"/>
          </ac:picMkLst>
        </pc:picChg>
        <pc:picChg chg="add mod">
          <ac:chgData name="徐樹師. Isabelle" userId="4ea79ff5a3b752b2" providerId="LiveId" clId="{68E23B16-7824-4BC4-8559-A9378C69BC88}" dt="2024-09-11T21:33:40.082" v="882" actId="1076"/>
          <ac:picMkLst>
            <pc:docMk/>
            <pc:sldMk cId="1195239847" sldId="1275"/>
            <ac:picMk id="18" creationId="{1E4869A0-4FFE-CECF-59BE-469F293D6848}"/>
          </ac:picMkLst>
        </pc:picChg>
        <pc:picChg chg="add mod">
          <ac:chgData name="徐樹師. Isabelle" userId="4ea79ff5a3b752b2" providerId="LiveId" clId="{68E23B16-7824-4BC4-8559-A9378C69BC88}" dt="2024-09-11T21:33:30.251" v="880" actId="1076"/>
          <ac:picMkLst>
            <pc:docMk/>
            <pc:sldMk cId="1195239847" sldId="1275"/>
            <ac:picMk id="19" creationId="{EFE63AB2-B80E-5549-A880-BC6C60ECC8F1}"/>
          </ac:picMkLst>
        </pc:picChg>
        <pc:picChg chg="add mod">
          <ac:chgData name="徐樹師. Isabelle" userId="4ea79ff5a3b752b2" providerId="LiveId" clId="{68E23B16-7824-4BC4-8559-A9378C69BC88}" dt="2024-09-11T21:33:42.694" v="883" actId="1076"/>
          <ac:picMkLst>
            <pc:docMk/>
            <pc:sldMk cId="1195239847" sldId="1275"/>
            <ac:picMk id="21" creationId="{C1662F50-4D82-8B2F-CFBE-0745B3D6C910}"/>
          </ac:picMkLst>
        </pc:picChg>
        <pc:picChg chg="add mod">
          <ac:chgData name="徐樹師. Isabelle" userId="4ea79ff5a3b752b2" providerId="LiveId" clId="{68E23B16-7824-4BC4-8559-A9378C69BC88}" dt="2024-09-11T21:33:24.552" v="878" actId="14100"/>
          <ac:picMkLst>
            <pc:docMk/>
            <pc:sldMk cId="1195239847" sldId="1275"/>
            <ac:picMk id="23" creationId="{53F1FD0D-38FD-D4A8-615A-EF0AEB78A984}"/>
          </ac:picMkLst>
        </pc:picChg>
        <pc:picChg chg="del">
          <ac:chgData name="徐樹師. Isabelle" userId="4ea79ff5a3b752b2" providerId="LiveId" clId="{68E23B16-7824-4BC4-8559-A9378C69BC88}" dt="2024-09-11T21:29:10.501" v="821" actId="478"/>
          <ac:picMkLst>
            <pc:docMk/>
            <pc:sldMk cId="1195239847" sldId="1275"/>
            <ac:picMk id="3074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1T21:31:03.420" v="863" actId="478"/>
          <ac:picMkLst>
            <pc:docMk/>
            <pc:sldMk cId="1195239847" sldId="1275"/>
            <ac:picMk id="3075" creationId="{00000000-0000-0000-0000-000000000000}"/>
          </ac:picMkLst>
        </pc:picChg>
      </pc:sldChg>
      <pc:sldChg chg="del">
        <pc:chgData name="徐樹師. Isabelle" userId="4ea79ff5a3b752b2" providerId="LiveId" clId="{68E23B16-7824-4BC4-8559-A9378C69BC88}" dt="2024-09-11T18:37:16.587" v="62" actId="47"/>
        <pc:sldMkLst>
          <pc:docMk/>
          <pc:sldMk cId="1236317099" sldId="1275"/>
        </pc:sldMkLst>
      </pc:sldChg>
      <pc:sldChg chg="add del">
        <pc:chgData name="徐樹師. Isabelle" userId="4ea79ff5a3b752b2" providerId="LiveId" clId="{68E23B16-7824-4BC4-8559-A9378C69BC88}" dt="2024-09-11T21:42:55.688" v="898" actId="47"/>
        <pc:sldMkLst>
          <pc:docMk/>
          <pc:sldMk cId="1868583411" sldId="1276"/>
        </pc:sldMkLst>
      </pc:sldChg>
      <pc:sldChg chg="addSp delSp modSp add mod delAnim modAnim">
        <pc:chgData name="徐樹師. Isabelle" userId="4ea79ff5a3b752b2" providerId="LiveId" clId="{68E23B16-7824-4BC4-8559-A9378C69BC88}" dt="2024-09-13T03:35:57.421" v="5119"/>
        <pc:sldMkLst>
          <pc:docMk/>
          <pc:sldMk cId="2722062856" sldId="1276"/>
        </pc:sldMkLst>
        <pc:spChg chg="mod">
          <ac:chgData name="徐樹師. Isabelle" userId="4ea79ff5a3b752b2" providerId="LiveId" clId="{68E23B16-7824-4BC4-8559-A9378C69BC88}" dt="2024-09-12T04:04:48.387" v="970" actId="20577"/>
          <ac:spMkLst>
            <pc:docMk/>
            <pc:sldMk cId="2722062856" sldId="1276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04:11:50.577" v="1062" actId="1076"/>
          <ac:spMkLst>
            <pc:docMk/>
            <pc:sldMk cId="2722062856" sldId="1276"/>
            <ac:spMk id="9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2T04:32:15.988" v="1292" actId="20577"/>
          <ac:spMkLst>
            <pc:docMk/>
            <pc:sldMk cId="2722062856" sldId="1276"/>
            <ac:spMk id="12" creationId="{A9FCF0AA-0835-8DB8-E8F4-6DA91405E96A}"/>
          </ac:spMkLst>
        </pc:spChg>
        <pc:spChg chg="mod">
          <ac:chgData name="徐樹師. Isabelle" userId="4ea79ff5a3b752b2" providerId="LiveId" clId="{68E23B16-7824-4BC4-8559-A9378C69BC88}" dt="2024-09-13T03:35:57.421" v="5119"/>
          <ac:spMkLst>
            <pc:docMk/>
            <pc:sldMk cId="2722062856" sldId="1276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04:21:09.175" v="1122" actId="1076"/>
          <ac:spMkLst>
            <pc:docMk/>
            <pc:sldMk cId="2722062856" sldId="1276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04:18:21.306" v="1097" actId="1076"/>
          <ac:spMkLst>
            <pc:docMk/>
            <pc:sldMk cId="2722062856" sldId="1276"/>
            <ac:spMk id="17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2T04:32:08.913" v="1283" actId="1076"/>
          <ac:spMkLst>
            <pc:docMk/>
            <pc:sldMk cId="2722062856" sldId="1276"/>
            <ac:spMk id="31" creationId="{3F1ACAD8-42DA-17A2-41FE-65B528D85250}"/>
          </ac:spMkLst>
        </pc:spChg>
        <pc:picChg chg="del">
          <ac:chgData name="徐樹師. Isabelle" userId="4ea79ff5a3b752b2" providerId="LiveId" clId="{68E23B16-7824-4BC4-8559-A9378C69BC88}" dt="2024-09-12T04:06:31.081" v="996" actId="478"/>
          <ac:picMkLst>
            <pc:docMk/>
            <pc:sldMk cId="2722062856" sldId="1276"/>
            <ac:picMk id="3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2T04:11:43.167" v="1060" actId="1076"/>
          <ac:picMkLst>
            <pc:docMk/>
            <pc:sldMk cId="2722062856" sldId="1276"/>
            <ac:picMk id="4" creationId="{088B895E-89CB-B13A-EA98-3925203DB8A4}"/>
          </ac:picMkLst>
        </pc:picChg>
        <pc:picChg chg="del">
          <ac:chgData name="徐樹師. Isabelle" userId="4ea79ff5a3b752b2" providerId="LiveId" clId="{68E23B16-7824-4BC4-8559-A9378C69BC88}" dt="2024-09-12T04:08:52.104" v="1012" actId="478"/>
          <ac:picMkLst>
            <pc:docMk/>
            <pc:sldMk cId="2722062856" sldId="1276"/>
            <ac:picMk id="5" creationId="{4495ED8F-3577-C699-538D-66C9BB1F2DFE}"/>
          </ac:picMkLst>
        </pc:picChg>
        <pc:picChg chg="add mod">
          <ac:chgData name="徐樹師. Isabelle" userId="4ea79ff5a3b752b2" providerId="LiveId" clId="{68E23B16-7824-4BC4-8559-A9378C69BC88}" dt="2024-09-12T04:11:46.297" v="1061" actId="1076"/>
          <ac:picMkLst>
            <pc:docMk/>
            <pc:sldMk cId="2722062856" sldId="1276"/>
            <ac:picMk id="6" creationId="{0CBC4FCE-0CEC-BFE0-685D-5FDE96083296}"/>
          </ac:picMkLst>
        </pc:picChg>
        <pc:picChg chg="add mod">
          <ac:chgData name="徐樹師. Isabelle" userId="4ea79ff5a3b752b2" providerId="LiveId" clId="{68E23B16-7824-4BC4-8559-A9378C69BC88}" dt="2024-09-12T04:11:40.831" v="1059" actId="1076"/>
          <ac:picMkLst>
            <pc:docMk/>
            <pc:sldMk cId="2722062856" sldId="1276"/>
            <ac:picMk id="10" creationId="{D0D4396A-B66D-F04D-CD6A-B84BF69C6BB9}"/>
          </ac:picMkLst>
        </pc:picChg>
        <pc:picChg chg="del mod">
          <ac:chgData name="徐樹師. Isabelle" userId="4ea79ff5a3b752b2" providerId="LiveId" clId="{68E23B16-7824-4BC4-8559-A9378C69BC88}" dt="2024-09-12T04:06:47.436" v="1001" actId="478"/>
          <ac:picMkLst>
            <pc:docMk/>
            <pc:sldMk cId="2722062856" sldId="1276"/>
            <ac:picMk id="15" creationId="{D1CD0C22-5ABD-4ECC-876D-11E813EF5C7E}"/>
          </ac:picMkLst>
        </pc:picChg>
        <pc:picChg chg="del">
          <ac:chgData name="徐樹師. Isabelle" userId="4ea79ff5a3b752b2" providerId="LiveId" clId="{68E23B16-7824-4BC4-8559-A9378C69BC88}" dt="2024-09-12T04:17:05.796" v="1090" actId="478"/>
          <ac:picMkLst>
            <pc:docMk/>
            <pc:sldMk cId="2722062856" sldId="1276"/>
            <ac:picMk id="16" creationId="{CF03DF5A-39F7-4AC3-AB57-BBD989F3ABF0}"/>
          </ac:picMkLst>
        </pc:picChg>
        <pc:picChg chg="del">
          <ac:chgData name="徐樹師. Isabelle" userId="4ea79ff5a3b752b2" providerId="LiveId" clId="{68E23B16-7824-4BC4-8559-A9378C69BC88}" dt="2024-09-12T04:18:07.676" v="1093" actId="478"/>
          <ac:picMkLst>
            <pc:docMk/>
            <pc:sldMk cId="2722062856" sldId="1276"/>
            <ac:picMk id="18" creationId="{72ED2EDE-EC25-4636-AD1C-968AE63322BB}"/>
          </ac:picMkLst>
        </pc:picChg>
        <pc:picChg chg="add mod">
          <ac:chgData name="徐樹師. Isabelle" userId="4ea79ff5a3b752b2" providerId="LiveId" clId="{68E23B16-7824-4BC4-8559-A9378C69BC88}" dt="2024-09-12T04:21:14.602" v="1123" actId="1076"/>
          <ac:picMkLst>
            <pc:docMk/>
            <pc:sldMk cId="2722062856" sldId="1276"/>
            <ac:picMk id="19" creationId="{436F4FAB-311B-8A53-0118-1AFE7C488FE8}"/>
          </ac:picMkLst>
        </pc:picChg>
        <pc:picChg chg="del">
          <ac:chgData name="徐樹師. Isabelle" userId="4ea79ff5a3b752b2" providerId="LiveId" clId="{68E23B16-7824-4BC4-8559-A9378C69BC88}" dt="2024-09-12T04:17:03.261" v="1089" actId="478"/>
          <ac:picMkLst>
            <pc:docMk/>
            <pc:sldMk cId="2722062856" sldId="1276"/>
            <ac:picMk id="20" creationId="{EF46BE61-2CCD-40C4-9EDD-251DCB1EB9EB}"/>
          </ac:picMkLst>
        </pc:picChg>
        <pc:picChg chg="del">
          <ac:chgData name="徐樹師. Isabelle" userId="4ea79ff5a3b752b2" providerId="LiveId" clId="{68E23B16-7824-4BC4-8559-A9378C69BC88}" dt="2024-09-12T04:16:45.738" v="1085" actId="478"/>
          <ac:picMkLst>
            <pc:docMk/>
            <pc:sldMk cId="2722062856" sldId="1276"/>
            <ac:picMk id="21" creationId="{DCAA2B78-474D-476B-A87B-847651047840}"/>
          </ac:picMkLst>
        </pc:picChg>
        <pc:picChg chg="add mod">
          <ac:chgData name="徐樹師. Isabelle" userId="4ea79ff5a3b752b2" providerId="LiveId" clId="{68E23B16-7824-4BC4-8559-A9378C69BC88}" dt="2024-09-12T04:13:21.067" v="1070" actId="1076"/>
          <ac:picMkLst>
            <pc:docMk/>
            <pc:sldMk cId="2722062856" sldId="1276"/>
            <ac:picMk id="22" creationId="{72132680-E38C-B0A5-3020-0E85B2AC7245}"/>
          </ac:picMkLst>
        </pc:picChg>
        <pc:picChg chg="add mod">
          <ac:chgData name="徐樹師. Isabelle" userId="4ea79ff5a3b752b2" providerId="LiveId" clId="{68E23B16-7824-4BC4-8559-A9378C69BC88}" dt="2024-09-12T04:19:51.347" v="1108" actId="1076"/>
          <ac:picMkLst>
            <pc:docMk/>
            <pc:sldMk cId="2722062856" sldId="1276"/>
            <ac:picMk id="25" creationId="{9471E8E1-01D0-49E4-27AB-02566CA852A3}"/>
          </ac:picMkLst>
        </pc:picChg>
        <pc:picChg chg="add mod">
          <ac:chgData name="徐樹師. Isabelle" userId="4ea79ff5a3b752b2" providerId="LiveId" clId="{68E23B16-7824-4BC4-8559-A9378C69BC88}" dt="2024-09-12T04:19:47.806" v="1106" actId="1076"/>
          <ac:picMkLst>
            <pc:docMk/>
            <pc:sldMk cId="2722062856" sldId="1276"/>
            <ac:picMk id="27" creationId="{02290B00-4246-A000-AAF8-F2443FD91190}"/>
          </ac:picMkLst>
        </pc:picChg>
        <pc:picChg chg="add mod">
          <ac:chgData name="徐樹師. Isabelle" userId="4ea79ff5a3b752b2" providerId="LiveId" clId="{68E23B16-7824-4BC4-8559-A9378C69BC88}" dt="2024-09-12T04:19:49.522" v="1107" actId="1076"/>
          <ac:picMkLst>
            <pc:docMk/>
            <pc:sldMk cId="2722062856" sldId="1276"/>
            <ac:picMk id="28" creationId="{DF0EE660-6063-51FA-B4E2-8C24E9B1A052}"/>
          </ac:picMkLst>
        </pc:picChg>
        <pc:picChg chg="add mod">
          <ac:chgData name="徐樹師. Isabelle" userId="4ea79ff5a3b752b2" providerId="LiveId" clId="{68E23B16-7824-4BC4-8559-A9378C69BC88}" dt="2024-09-12T04:32:22.027" v="1293" actId="1076"/>
          <ac:picMkLst>
            <pc:docMk/>
            <pc:sldMk cId="2722062856" sldId="1276"/>
            <ac:picMk id="30" creationId="{76A4A5B1-782C-0378-6AF8-2EC005E942FF}"/>
          </ac:picMkLst>
        </pc:picChg>
      </pc:sldChg>
      <pc:sldChg chg="del">
        <pc:chgData name="徐樹師. Isabelle" userId="4ea79ff5a3b752b2" providerId="LiveId" clId="{68E23B16-7824-4BC4-8559-A9378C69BC88}" dt="2024-09-11T18:37:17.132" v="63" actId="47"/>
        <pc:sldMkLst>
          <pc:docMk/>
          <pc:sldMk cId="4290617947" sldId="1276"/>
        </pc:sldMkLst>
      </pc:sldChg>
      <pc:sldChg chg="addSp delSp modSp add mod delAnim modAnim">
        <pc:chgData name="徐樹師. Isabelle" userId="4ea79ff5a3b752b2" providerId="LiveId" clId="{68E23B16-7824-4BC4-8559-A9378C69BC88}" dt="2024-09-13T03:36:00.066" v="5120"/>
        <pc:sldMkLst>
          <pc:docMk/>
          <pc:sldMk cId="46799812" sldId="1277"/>
        </pc:sldMkLst>
        <pc:spChg chg="mod">
          <ac:chgData name="徐樹師. Isabelle" userId="4ea79ff5a3b752b2" providerId="LiveId" clId="{68E23B16-7824-4BC4-8559-A9378C69BC88}" dt="2024-09-12T04:23:36.531" v="1145" actId="20577"/>
          <ac:spMkLst>
            <pc:docMk/>
            <pc:sldMk cId="46799812" sldId="1277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04:37:20.304" v="1326" actId="1076"/>
          <ac:spMkLst>
            <pc:docMk/>
            <pc:sldMk cId="46799812" sldId="1277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04:37:31.849" v="1330" actId="1076"/>
          <ac:spMkLst>
            <pc:docMk/>
            <pc:sldMk cId="46799812" sldId="1277"/>
            <ac:spMk id="12" creationId="{A9FCF0AA-0835-8DB8-E8F4-6DA91405E96A}"/>
          </ac:spMkLst>
        </pc:spChg>
        <pc:spChg chg="mod">
          <ac:chgData name="徐樹師. Isabelle" userId="4ea79ff5a3b752b2" providerId="LiveId" clId="{68E23B16-7824-4BC4-8559-A9378C69BC88}" dt="2024-09-13T03:36:00.066" v="5120"/>
          <ac:spMkLst>
            <pc:docMk/>
            <pc:sldMk cId="46799812" sldId="1277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04:38:31.301" v="1339" actId="1076"/>
          <ac:spMkLst>
            <pc:docMk/>
            <pc:sldMk cId="46799812" sldId="1277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04:37:23.687" v="1327" actId="1076"/>
          <ac:spMkLst>
            <pc:docMk/>
            <pc:sldMk cId="46799812" sldId="1277"/>
            <ac:spMk id="17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2T04:38:26.622" v="1338" actId="1076"/>
          <ac:spMkLst>
            <pc:docMk/>
            <pc:sldMk cId="46799812" sldId="1277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04:38:33.830" v="1340" actId="1076"/>
          <ac:picMkLst>
            <pc:docMk/>
            <pc:sldMk cId="46799812" sldId="1277"/>
            <ac:picMk id="3" creationId="{1D74DA10-7F34-5DB9-8532-A541BB3F6DC2}"/>
          </ac:picMkLst>
        </pc:picChg>
        <pc:picChg chg="del">
          <ac:chgData name="徐樹師. Isabelle" userId="4ea79ff5a3b752b2" providerId="LiveId" clId="{68E23B16-7824-4BC4-8559-A9378C69BC88}" dt="2024-09-12T04:29:32.757" v="1235" actId="478"/>
          <ac:picMkLst>
            <pc:docMk/>
            <pc:sldMk cId="46799812" sldId="1277"/>
            <ac:picMk id="4" creationId="{088B895E-89CB-B13A-EA98-3925203DB8A4}"/>
          </ac:picMkLst>
        </pc:picChg>
        <pc:picChg chg="add mod">
          <ac:chgData name="徐樹師. Isabelle" userId="4ea79ff5a3b752b2" providerId="LiveId" clId="{68E23B16-7824-4BC4-8559-A9378C69BC88}" dt="2024-09-12T04:37:28.636" v="1329" actId="14100"/>
          <ac:picMkLst>
            <pc:docMk/>
            <pc:sldMk cId="46799812" sldId="1277"/>
            <ac:picMk id="5" creationId="{727808B6-7DAC-358E-0D88-61555EC3A2E6}"/>
          </ac:picMkLst>
        </pc:picChg>
        <pc:picChg chg="del">
          <ac:chgData name="徐樹師. Isabelle" userId="4ea79ff5a3b752b2" providerId="LiveId" clId="{68E23B16-7824-4BC4-8559-A9378C69BC88}" dt="2024-09-12T04:29:34.302" v="1236" actId="478"/>
          <ac:picMkLst>
            <pc:docMk/>
            <pc:sldMk cId="46799812" sldId="1277"/>
            <ac:picMk id="6" creationId="{0CBC4FCE-0CEC-BFE0-685D-5FDE96083296}"/>
          </ac:picMkLst>
        </pc:picChg>
        <pc:picChg chg="add mod">
          <ac:chgData name="徐樹師. Isabelle" userId="4ea79ff5a3b752b2" providerId="LiveId" clId="{68E23B16-7824-4BC4-8559-A9378C69BC88}" dt="2024-09-12T04:38:23.688" v="1337" actId="1076"/>
          <ac:picMkLst>
            <pc:docMk/>
            <pc:sldMk cId="46799812" sldId="1277"/>
            <ac:picMk id="8" creationId="{6414B3C2-94F4-3401-EAF6-05348AE1A6AF}"/>
          </ac:picMkLst>
        </pc:picChg>
        <pc:picChg chg="del">
          <ac:chgData name="徐樹師. Isabelle" userId="4ea79ff5a3b752b2" providerId="LiveId" clId="{68E23B16-7824-4BC4-8559-A9378C69BC88}" dt="2024-09-12T04:30:32.574" v="1251" actId="478"/>
          <ac:picMkLst>
            <pc:docMk/>
            <pc:sldMk cId="46799812" sldId="1277"/>
            <ac:picMk id="10" creationId="{D0D4396A-B66D-F04D-CD6A-B84BF69C6BB9}"/>
          </ac:picMkLst>
        </pc:picChg>
        <pc:picChg chg="add mod">
          <ac:chgData name="徐樹師. Isabelle" userId="4ea79ff5a3b752b2" providerId="LiveId" clId="{68E23B16-7824-4BC4-8559-A9378C69BC88}" dt="2024-09-12T04:37:33.710" v="1331" actId="1076"/>
          <ac:picMkLst>
            <pc:docMk/>
            <pc:sldMk cId="46799812" sldId="1277"/>
            <ac:picMk id="15" creationId="{C212F715-1FB7-4493-0629-B45672D8F951}"/>
          </ac:picMkLst>
        </pc:picChg>
        <pc:picChg chg="add mod">
          <ac:chgData name="徐樹師. Isabelle" userId="4ea79ff5a3b752b2" providerId="LiveId" clId="{68E23B16-7824-4BC4-8559-A9378C69BC88}" dt="2024-09-12T04:35:29.750" v="1322" actId="1076"/>
          <ac:picMkLst>
            <pc:docMk/>
            <pc:sldMk cId="46799812" sldId="1277"/>
            <ac:picMk id="18" creationId="{4617F635-E575-440A-8AB1-421BC01F05B1}"/>
          </ac:picMkLst>
        </pc:picChg>
        <pc:picChg chg="del">
          <ac:chgData name="徐樹師. Isabelle" userId="4ea79ff5a3b752b2" providerId="LiveId" clId="{68E23B16-7824-4BC4-8559-A9378C69BC88}" dt="2024-09-12T04:25:50.716" v="1167" actId="478"/>
          <ac:picMkLst>
            <pc:docMk/>
            <pc:sldMk cId="46799812" sldId="1277"/>
            <ac:picMk id="19" creationId="{436F4FAB-311B-8A53-0118-1AFE7C488FE8}"/>
          </ac:picMkLst>
        </pc:picChg>
        <pc:picChg chg="add mod">
          <ac:chgData name="徐樹師. Isabelle" userId="4ea79ff5a3b752b2" providerId="LiveId" clId="{68E23B16-7824-4BC4-8559-A9378C69BC88}" dt="2024-09-12T04:38:21.979" v="1336" actId="1076"/>
          <ac:picMkLst>
            <pc:docMk/>
            <pc:sldMk cId="46799812" sldId="1277"/>
            <ac:picMk id="21" creationId="{734E0947-F6F1-BD97-FBFB-EB28DBEF3899}"/>
          </ac:picMkLst>
        </pc:picChg>
        <pc:picChg chg="del">
          <ac:chgData name="徐樹師. Isabelle" userId="4ea79ff5a3b752b2" providerId="LiveId" clId="{68E23B16-7824-4BC4-8559-A9378C69BC88}" dt="2024-09-12T04:25:58.116" v="1169" actId="478"/>
          <ac:picMkLst>
            <pc:docMk/>
            <pc:sldMk cId="46799812" sldId="1277"/>
            <ac:picMk id="22" creationId="{72132680-E38C-B0A5-3020-0E85B2AC7245}"/>
          </ac:picMkLst>
        </pc:picChg>
        <pc:picChg chg="del">
          <ac:chgData name="徐樹師. Isabelle" userId="4ea79ff5a3b752b2" providerId="LiveId" clId="{68E23B16-7824-4BC4-8559-A9378C69BC88}" dt="2024-09-12T04:30:30.908" v="1250" actId="478"/>
          <ac:picMkLst>
            <pc:docMk/>
            <pc:sldMk cId="46799812" sldId="1277"/>
            <ac:picMk id="25" creationId="{9471E8E1-01D0-49E4-27AB-02566CA852A3}"/>
          </ac:picMkLst>
        </pc:picChg>
        <pc:picChg chg="del">
          <ac:chgData name="徐樹師. Isabelle" userId="4ea79ff5a3b752b2" providerId="LiveId" clId="{68E23B16-7824-4BC4-8559-A9378C69BC88}" dt="2024-09-12T04:30:28.031" v="1247" actId="478"/>
          <ac:picMkLst>
            <pc:docMk/>
            <pc:sldMk cId="46799812" sldId="1277"/>
            <ac:picMk id="27" creationId="{02290B00-4246-A000-AAF8-F2443FD91190}"/>
          </ac:picMkLst>
        </pc:picChg>
        <pc:picChg chg="del mod">
          <ac:chgData name="徐樹師. Isabelle" userId="4ea79ff5a3b752b2" providerId="LiveId" clId="{68E23B16-7824-4BC4-8559-A9378C69BC88}" dt="2024-09-12T04:30:29.484" v="1249" actId="478"/>
          <ac:picMkLst>
            <pc:docMk/>
            <pc:sldMk cId="46799812" sldId="1277"/>
            <ac:picMk id="28" creationId="{DF0EE660-6063-51FA-B4E2-8C24E9B1A052}"/>
          </ac:picMkLst>
        </pc:picChg>
        <pc:picChg chg="del">
          <ac:chgData name="徐樹師. Isabelle" userId="4ea79ff5a3b752b2" providerId="LiveId" clId="{68E23B16-7824-4BC4-8559-A9378C69BC88}" dt="2024-09-12T04:30:18.100" v="1243" actId="478"/>
          <ac:picMkLst>
            <pc:docMk/>
            <pc:sldMk cId="46799812" sldId="1277"/>
            <ac:picMk id="30" creationId="{76A4A5B1-782C-0378-6AF8-2EC005E942FF}"/>
          </ac:picMkLst>
        </pc:picChg>
        <pc:picChg chg="add mod">
          <ac:chgData name="徐樹師. Isabelle" userId="4ea79ff5a3b752b2" providerId="LiveId" clId="{68E23B16-7824-4BC4-8559-A9378C69BC88}" dt="2024-09-12T04:37:38.249" v="1333" actId="14100"/>
          <ac:picMkLst>
            <pc:docMk/>
            <pc:sldMk cId="46799812" sldId="1277"/>
            <ac:picMk id="1026" creationId="{D3BDAAC4-4E60-1644-8DFA-68FE3452FE93}"/>
          </ac:picMkLst>
        </pc:picChg>
      </pc:sldChg>
      <pc:sldChg chg="del">
        <pc:chgData name="徐樹師. Isabelle" userId="4ea79ff5a3b752b2" providerId="LiveId" clId="{68E23B16-7824-4BC4-8559-A9378C69BC88}" dt="2024-09-11T18:37:17.441" v="64" actId="47"/>
        <pc:sldMkLst>
          <pc:docMk/>
          <pc:sldMk cId="1834890176" sldId="1278"/>
        </pc:sldMkLst>
      </pc:sldChg>
      <pc:sldChg chg="addSp delSp modSp add mod delAnim modAnim">
        <pc:chgData name="徐樹師. Isabelle" userId="4ea79ff5a3b752b2" providerId="LiveId" clId="{68E23B16-7824-4BC4-8559-A9378C69BC88}" dt="2024-09-13T03:36:03.201" v="5121"/>
        <pc:sldMkLst>
          <pc:docMk/>
          <pc:sldMk cId="3610257012" sldId="1278"/>
        </pc:sldMkLst>
        <pc:spChg chg="mod">
          <ac:chgData name="徐樹師. Isabelle" userId="4ea79ff5a3b752b2" providerId="LiveId" clId="{68E23B16-7824-4BC4-8559-A9378C69BC88}" dt="2024-09-12T04:49:01.050" v="1443" actId="20577"/>
          <ac:spMkLst>
            <pc:docMk/>
            <pc:sldMk cId="3610257012" sldId="1278"/>
            <ac:spMk id="2" creationId="{14B71255-F723-6B12-6A45-2992BF0D01A0}"/>
          </ac:spMkLst>
        </pc:spChg>
        <pc:spChg chg="add mod">
          <ac:chgData name="徐樹師. Isabelle" userId="4ea79ff5a3b752b2" providerId="LiveId" clId="{68E23B16-7824-4BC4-8559-A9378C69BC88}" dt="2024-09-12T04:43:34.865" v="1374" actId="1076"/>
          <ac:spMkLst>
            <pc:docMk/>
            <pc:sldMk cId="3610257012" sldId="1278"/>
            <ac:spMk id="4" creationId="{47C9A1EE-A119-246E-7D69-6D72D0B6417D}"/>
          </ac:spMkLst>
        </pc:spChg>
        <pc:spChg chg="del">
          <ac:chgData name="徐樹師. Isabelle" userId="4ea79ff5a3b752b2" providerId="LiveId" clId="{68E23B16-7824-4BC4-8559-A9378C69BC88}" dt="2024-09-12T04:42:22.407" v="1367" actId="478"/>
          <ac:spMkLst>
            <pc:docMk/>
            <pc:sldMk cId="3610257012" sldId="1278"/>
            <ac:spMk id="9" creationId="{918EAA60-5C51-3E17-5BB8-FE945233EFC1}"/>
          </ac:spMkLst>
        </pc:spChg>
        <pc:spChg chg="del">
          <ac:chgData name="徐樹師. Isabelle" userId="4ea79ff5a3b752b2" providerId="LiveId" clId="{68E23B16-7824-4BC4-8559-A9378C69BC88}" dt="2024-09-12T04:41:48.011" v="1357" actId="478"/>
          <ac:spMkLst>
            <pc:docMk/>
            <pc:sldMk cId="3610257012" sldId="1278"/>
            <ac:spMk id="12" creationId="{A9FCF0AA-0835-8DB8-E8F4-6DA91405E96A}"/>
          </ac:spMkLst>
        </pc:spChg>
        <pc:spChg chg="mod">
          <ac:chgData name="徐樹師. Isabelle" userId="4ea79ff5a3b752b2" providerId="LiveId" clId="{68E23B16-7824-4BC4-8559-A9378C69BC88}" dt="2024-09-13T03:36:03.201" v="5121"/>
          <ac:spMkLst>
            <pc:docMk/>
            <pc:sldMk cId="3610257012" sldId="1278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04:45:13.898" v="1422" actId="478"/>
          <ac:spMkLst>
            <pc:docMk/>
            <pc:sldMk cId="3610257012" sldId="1278"/>
            <ac:spMk id="14" creationId="{918EAA60-5C51-3E17-5BB8-FE945233EFC1}"/>
          </ac:spMkLst>
        </pc:spChg>
        <pc:spChg chg="del">
          <ac:chgData name="徐樹師. Isabelle" userId="4ea79ff5a3b752b2" providerId="LiveId" clId="{68E23B16-7824-4BC4-8559-A9378C69BC88}" dt="2024-09-12T04:42:14.613" v="1365" actId="478"/>
          <ac:spMkLst>
            <pc:docMk/>
            <pc:sldMk cId="3610257012" sldId="1278"/>
            <ac:spMk id="17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04:48:12.455" v="1440" actId="1076"/>
          <ac:spMkLst>
            <pc:docMk/>
            <pc:sldMk cId="3610257012" sldId="1278"/>
            <ac:spMk id="20" creationId="{66748B6B-CE42-4502-E8F9-0C4900FFAE56}"/>
          </ac:spMkLst>
        </pc:spChg>
        <pc:picChg chg="del">
          <ac:chgData name="徐樹師. Isabelle" userId="4ea79ff5a3b752b2" providerId="LiveId" clId="{68E23B16-7824-4BC4-8559-A9378C69BC88}" dt="2024-09-12T04:45:14.939" v="1423" actId="478"/>
          <ac:picMkLst>
            <pc:docMk/>
            <pc:sldMk cId="3610257012" sldId="1278"/>
            <ac:picMk id="3" creationId="{1D74DA10-7F34-5DB9-8532-A541BB3F6DC2}"/>
          </ac:picMkLst>
        </pc:picChg>
        <pc:picChg chg="del">
          <ac:chgData name="徐樹師. Isabelle" userId="4ea79ff5a3b752b2" providerId="LiveId" clId="{68E23B16-7824-4BC4-8559-A9378C69BC88}" dt="2024-09-12T04:42:16.503" v="1366" actId="478"/>
          <ac:picMkLst>
            <pc:docMk/>
            <pc:sldMk cId="3610257012" sldId="1278"/>
            <ac:picMk id="5" creationId="{727808B6-7DAC-358E-0D88-61555EC3A2E6}"/>
          </ac:picMkLst>
        </pc:picChg>
        <pc:picChg chg="add mod">
          <ac:chgData name="徐樹師. Isabelle" userId="4ea79ff5a3b752b2" providerId="LiveId" clId="{68E23B16-7824-4BC4-8559-A9378C69BC88}" dt="2024-09-12T04:43:37.773" v="1375" actId="1076"/>
          <ac:picMkLst>
            <pc:docMk/>
            <pc:sldMk cId="3610257012" sldId="1278"/>
            <ac:picMk id="6" creationId="{D06B0533-0522-768F-EC54-295F0CF40E04}"/>
          </ac:picMkLst>
        </pc:picChg>
        <pc:picChg chg="del">
          <ac:chgData name="徐樹師. Isabelle" userId="4ea79ff5a3b752b2" providerId="LiveId" clId="{68E23B16-7824-4BC4-8559-A9378C69BC88}" dt="2024-09-12T04:44:18.100" v="1383" actId="478"/>
          <ac:picMkLst>
            <pc:docMk/>
            <pc:sldMk cId="3610257012" sldId="1278"/>
            <ac:picMk id="8" creationId="{6414B3C2-94F4-3401-EAF6-05348AE1A6AF}"/>
          </ac:picMkLst>
        </pc:picChg>
        <pc:picChg chg="add mod">
          <ac:chgData name="徐樹師. Isabelle" userId="4ea79ff5a3b752b2" providerId="LiveId" clId="{68E23B16-7824-4BC4-8559-A9378C69BC88}" dt="2024-09-12T04:44:00.953" v="1380" actId="1076"/>
          <ac:picMkLst>
            <pc:docMk/>
            <pc:sldMk cId="3610257012" sldId="1278"/>
            <ac:picMk id="10" creationId="{60B689C7-3374-5538-2634-D68D63DB7BA8}"/>
          </ac:picMkLst>
        </pc:picChg>
        <pc:picChg chg="del">
          <ac:chgData name="徐樹師. Isabelle" userId="4ea79ff5a3b752b2" providerId="LiveId" clId="{68E23B16-7824-4BC4-8559-A9378C69BC88}" dt="2024-09-12T04:42:25.808" v="1368" actId="478"/>
          <ac:picMkLst>
            <pc:docMk/>
            <pc:sldMk cId="3610257012" sldId="1278"/>
            <ac:picMk id="15" creationId="{C212F715-1FB7-4493-0629-B45672D8F951}"/>
          </ac:picMkLst>
        </pc:picChg>
        <pc:picChg chg="add mod">
          <ac:chgData name="徐樹師. Isabelle" userId="4ea79ff5a3b752b2" providerId="LiveId" clId="{68E23B16-7824-4BC4-8559-A9378C69BC88}" dt="2024-09-12T04:48:15.475" v="1441" actId="1076"/>
          <ac:picMkLst>
            <pc:docMk/>
            <pc:sldMk cId="3610257012" sldId="1278"/>
            <ac:picMk id="16" creationId="{85CC3383-E629-CD45-76F4-84A77FF52C44}"/>
          </ac:picMkLst>
        </pc:picChg>
        <pc:picChg chg="del">
          <ac:chgData name="徐樹師. Isabelle" userId="4ea79ff5a3b752b2" providerId="LiveId" clId="{68E23B16-7824-4BC4-8559-A9378C69BC88}" dt="2024-09-12T04:45:49.321" v="1424" actId="478"/>
          <ac:picMkLst>
            <pc:docMk/>
            <pc:sldMk cId="3610257012" sldId="1278"/>
            <ac:picMk id="18" creationId="{4617F635-E575-440A-8AB1-421BC01F05B1}"/>
          </ac:picMkLst>
        </pc:picChg>
        <pc:picChg chg="del">
          <ac:chgData name="徐樹師. Isabelle" userId="4ea79ff5a3b752b2" providerId="LiveId" clId="{68E23B16-7824-4BC4-8559-A9378C69BC88}" dt="2024-09-12T04:44:05.517" v="1382" actId="478"/>
          <ac:picMkLst>
            <pc:docMk/>
            <pc:sldMk cId="3610257012" sldId="1278"/>
            <ac:picMk id="21" creationId="{734E0947-F6F1-BD97-FBFB-EB28DBEF3899}"/>
          </ac:picMkLst>
        </pc:picChg>
        <pc:picChg chg="add mod">
          <ac:chgData name="徐樹師. Isabelle" userId="4ea79ff5a3b752b2" providerId="LiveId" clId="{68E23B16-7824-4BC4-8559-A9378C69BC88}" dt="2024-09-12T04:47:13.326" v="1432" actId="1076"/>
          <ac:picMkLst>
            <pc:docMk/>
            <pc:sldMk cId="3610257012" sldId="1278"/>
            <ac:picMk id="22" creationId="{FABAA8A9-0E1D-E271-6BEF-22BC8BE33405}"/>
          </ac:picMkLst>
        </pc:picChg>
        <pc:picChg chg="del">
          <ac:chgData name="徐樹師. Isabelle" userId="4ea79ff5a3b752b2" providerId="LiveId" clId="{68E23B16-7824-4BC4-8559-A9378C69BC88}" dt="2024-09-12T04:41:44.864" v="1356" actId="478"/>
          <ac:picMkLst>
            <pc:docMk/>
            <pc:sldMk cId="3610257012" sldId="1278"/>
            <ac:picMk id="1026" creationId="{D3BDAAC4-4E60-1644-8DFA-68FE3452FE93}"/>
          </ac:picMkLst>
        </pc:picChg>
        <pc:picChg chg="add mod">
          <ac:chgData name="徐樹師. Isabelle" userId="4ea79ff5a3b752b2" providerId="LiveId" clId="{68E23B16-7824-4BC4-8559-A9378C69BC88}" dt="2024-09-12T04:44:02.801" v="1381" actId="1076"/>
          <ac:picMkLst>
            <pc:docMk/>
            <pc:sldMk cId="3610257012" sldId="1278"/>
            <ac:picMk id="2050" creationId="{68E90C78-3B5E-2896-81A1-A410907C148B}"/>
          </ac:picMkLst>
        </pc:picChg>
      </pc:sldChg>
      <pc:sldChg chg="addSp delSp modSp add mod addAnim delAnim modAnim">
        <pc:chgData name="徐樹師. Isabelle" userId="4ea79ff5a3b752b2" providerId="LiveId" clId="{68E23B16-7824-4BC4-8559-A9378C69BC88}" dt="2024-09-13T03:36:05.419" v="5122"/>
        <pc:sldMkLst>
          <pc:docMk/>
          <pc:sldMk cId="2343355735" sldId="1279"/>
        </pc:sldMkLst>
        <pc:spChg chg="mod">
          <ac:chgData name="徐樹師. Isabelle" userId="4ea79ff5a3b752b2" providerId="LiveId" clId="{68E23B16-7824-4BC4-8559-A9378C69BC88}" dt="2024-09-12T04:49:14.087" v="1446" actId="20577"/>
          <ac:spMkLst>
            <pc:docMk/>
            <pc:sldMk cId="2343355735" sldId="1279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06:13:41.551" v="1574" actId="1076"/>
          <ac:spMkLst>
            <pc:docMk/>
            <pc:sldMk cId="2343355735" sldId="1279"/>
            <ac:spMk id="4" creationId="{47C9A1EE-A119-246E-7D69-6D72D0B6417D}"/>
          </ac:spMkLst>
        </pc:spChg>
        <pc:spChg chg="mod">
          <ac:chgData name="徐樹師. Isabelle" userId="4ea79ff5a3b752b2" providerId="LiveId" clId="{68E23B16-7824-4BC4-8559-A9378C69BC88}" dt="2024-09-13T03:36:05.419" v="5122"/>
          <ac:spMkLst>
            <pc:docMk/>
            <pc:sldMk cId="2343355735" sldId="1279"/>
            <ac:spMk id="13" creationId="{DD08C478-CCCE-455F-BED0-EF262E19FC6D}"/>
          </ac:spMkLst>
        </pc:spChg>
        <pc:spChg chg="add del mod">
          <ac:chgData name="徐樹師. Isabelle" userId="4ea79ff5a3b752b2" providerId="LiveId" clId="{68E23B16-7824-4BC4-8559-A9378C69BC88}" dt="2024-09-12T06:14:38.404" v="1588" actId="1076"/>
          <ac:spMkLst>
            <pc:docMk/>
            <pc:sldMk cId="2343355735" sldId="1279"/>
            <ac:spMk id="14" creationId="{D3E59713-57D4-FC49-EDE2-FBF07D859DC8}"/>
          </ac:spMkLst>
        </pc:spChg>
        <pc:spChg chg="mod">
          <ac:chgData name="徐樹師. Isabelle" userId="4ea79ff5a3b752b2" providerId="LiveId" clId="{68E23B16-7824-4BC4-8559-A9378C69BC88}" dt="2024-09-12T06:14:22.817" v="1585" actId="1076"/>
          <ac:spMkLst>
            <pc:docMk/>
            <pc:sldMk cId="2343355735" sldId="1279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06:13:43.646" v="1575" actId="1076"/>
          <ac:picMkLst>
            <pc:docMk/>
            <pc:sldMk cId="2343355735" sldId="1279"/>
            <ac:picMk id="3" creationId="{A51DC6EB-C178-8562-87C7-04DF1DBF99BB}"/>
          </ac:picMkLst>
        </pc:picChg>
        <pc:picChg chg="add mod">
          <ac:chgData name="徐樹師. Isabelle" userId="4ea79ff5a3b752b2" providerId="LiveId" clId="{68E23B16-7824-4BC4-8559-A9378C69BC88}" dt="2024-09-12T06:14:02.388" v="1578" actId="1076"/>
          <ac:picMkLst>
            <pc:docMk/>
            <pc:sldMk cId="2343355735" sldId="1279"/>
            <ac:picMk id="5" creationId="{19705CF2-1C65-917C-7F0F-93433261A9C9}"/>
          </ac:picMkLst>
        </pc:picChg>
        <pc:picChg chg="del">
          <ac:chgData name="徐樹師. Isabelle" userId="4ea79ff5a3b752b2" providerId="LiveId" clId="{68E23B16-7824-4BC4-8559-A9378C69BC88}" dt="2024-09-12T06:05:16.710" v="1448" actId="478"/>
          <ac:picMkLst>
            <pc:docMk/>
            <pc:sldMk cId="2343355735" sldId="1279"/>
            <ac:picMk id="6" creationId="{D06B0533-0522-768F-EC54-295F0CF40E04}"/>
          </ac:picMkLst>
        </pc:picChg>
        <pc:picChg chg="add mod">
          <ac:chgData name="徐樹師. Isabelle" userId="4ea79ff5a3b752b2" providerId="LiveId" clId="{68E23B16-7824-4BC4-8559-A9378C69BC88}" dt="2024-09-12T06:14:04.982" v="1579" actId="1076"/>
          <ac:picMkLst>
            <pc:docMk/>
            <pc:sldMk cId="2343355735" sldId="1279"/>
            <ac:picMk id="8" creationId="{184DF269-1788-AC6C-36F9-72B456B5A4A9}"/>
          </ac:picMkLst>
        </pc:picChg>
        <pc:picChg chg="add del mod">
          <ac:chgData name="徐樹師. Isabelle" userId="4ea79ff5a3b752b2" providerId="LiveId" clId="{68E23B16-7824-4BC4-8559-A9378C69BC88}" dt="2024-09-12T06:08:50.459" v="1527" actId="478"/>
          <ac:picMkLst>
            <pc:docMk/>
            <pc:sldMk cId="2343355735" sldId="1279"/>
            <ac:picMk id="9" creationId="{41B104F4-F2E1-B9D4-3C48-A2E0CF6C43FE}"/>
          </ac:picMkLst>
        </pc:picChg>
        <pc:picChg chg="del">
          <ac:chgData name="徐樹師. Isabelle" userId="4ea79ff5a3b752b2" providerId="LiveId" clId="{68E23B16-7824-4BC4-8559-A9378C69BC88}" dt="2024-09-12T06:05:36.025" v="1452" actId="478"/>
          <ac:picMkLst>
            <pc:docMk/>
            <pc:sldMk cId="2343355735" sldId="1279"/>
            <ac:picMk id="10" creationId="{60B689C7-3374-5538-2634-D68D63DB7BA8}"/>
          </ac:picMkLst>
        </pc:picChg>
        <pc:picChg chg="add mod">
          <ac:chgData name="徐樹師. Isabelle" userId="4ea79ff5a3b752b2" providerId="LiveId" clId="{68E23B16-7824-4BC4-8559-A9378C69BC88}" dt="2024-09-12T06:08:03.529" v="1503" actId="1076"/>
          <ac:picMkLst>
            <pc:docMk/>
            <pc:sldMk cId="2343355735" sldId="1279"/>
            <ac:picMk id="12" creationId="{09FACBB8-9280-4103-844F-04708BA9A91C}"/>
          </ac:picMkLst>
        </pc:picChg>
        <pc:picChg chg="del">
          <ac:chgData name="徐樹師. Isabelle" userId="4ea79ff5a3b752b2" providerId="LiveId" clId="{68E23B16-7824-4BC4-8559-A9378C69BC88}" dt="2024-09-12T06:06:17.628" v="1474" actId="478"/>
          <ac:picMkLst>
            <pc:docMk/>
            <pc:sldMk cId="2343355735" sldId="1279"/>
            <ac:picMk id="16" creationId="{85CC3383-E629-CD45-76F4-84A77FF52C44}"/>
          </ac:picMkLst>
        </pc:picChg>
        <pc:picChg chg="add mod">
          <ac:chgData name="徐樹師. Isabelle" userId="4ea79ff5a3b752b2" providerId="LiveId" clId="{68E23B16-7824-4BC4-8559-A9378C69BC88}" dt="2024-09-12T06:13:59.738" v="1577" actId="1076"/>
          <ac:picMkLst>
            <pc:docMk/>
            <pc:sldMk cId="2343355735" sldId="1279"/>
            <ac:picMk id="17" creationId="{DCCA9177-20EF-BBB6-6440-0DBBF0E82776}"/>
          </ac:picMkLst>
        </pc:picChg>
        <pc:picChg chg="add mod">
          <ac:chgData name="徐樹師. Isabelle" userId="4ea79ff5a3b752b2" providerId="LiveId" clId="{68E23B16-7824-4BC4-8559-A9378C69BC88}" dt="2024-09-12T06:13:36.945" v="1573" actId="1076"/>
          <ac:picMkLst>
            <pc:docMk/>
            <pc:sldMk cId="2343355735" sldId="1279"/>
            <ac:picMk id="18" creationId="{488645A0-F045-0A5A-2E49-83FAD1269F32}"/>
          </ac:picMkLst>
        </pc:picChg>
        <pc:picChg chg="del">
          <ac:chgData name="徐樹師. Isabelle" userId="4ea79ff5a3b752b2" providerId="LiveId" clId="{68E23B16-7824-4BC4-8559-A9378C69BC88}" dt="2024-09-12T06:12:39.155" v="1567" actId="478"/>
          <ac:picMkLst>
            <pc:docMk/>
            <pc:sldMk cId="2343355735" sldId="1279"/>
            <ac:picMk id="22" creationId="{FABAA8A9-0E1D-E271-6BEF-22BC8BE33405}"/>
          </ac:picMkLst>
        </pc:picChg>
        <pc:picChg chg="del">
          <ac:chgData name="徐樹師. Isabelle" userId="4ea79ff5a3b752b2" providerId="LiveId" clId="{68E23B16-7824-4BC4-8559-A9378C69BC88}" dt="2024-09-12T06:05:14.052" v="1447" actId="478"/>
          <ac:picMkLst>
            <pc:docMk/>
            <pc:sldMk cId="2343355735" sldId="1279"/>
            <ac:picMk id="2050" creationId="{68E90C78-3B5E-2896-81A1-A410907C148B}"/>
          </ac:picMkLst>
        </pc:picChg>
      </pc:sldChg>
      <pc:sldChg chg="del">
        <pc:chgData name="徐樹師. Isabelle" userId="4ea79ff5a3b752b2" providerId="LiveId" clId="{68E23B16-7824-4BC4-8559-A9378C69BC88}" dt="2024-09-11T18:37:17.738" v="65" actId="47"/>
        <pc:sldMkLst>
          <pc:docMk/>
          <pc:sldMk cId="2685571252" sldId="1279"/>
        </pc:sldMkLst>
      </pc:sldChg>
      <pc:sldChg chg="del">
        <pc:chgData name="徐樹師. Isabelle" userId="4ea79ff5a3b752b2" providerId="LiveId" clId="{68E23B16-7824-4BC4-8559-A9378C69BC88}" dt="2024-09-11T18:37:18.097" v="66" actId="47"/>
        <pc:sldMkLst>
          <pc:docMk/>
          <pc:sldMk cId="4096517123" sldId="1280"/>
        </pc:sldMkLst>
      </pc:sldChg>
      <pc:sldChg chg="addSp delSp modSp add mod delAnim modAnim">
        <pc:chgData name="徐樹師. Isabelle" userId="4ea79ff5a3b752b2" providerId="LiveId" clId="{68E23B16-7824-4BC4-8559-A9378C69BC88}" dt="2024-09-13T03:36:10.664" v="5124"/>
        <pc:sldMkLst>
          <pc:docMk/>
          <pc:sldMk cId="4245104966" sldId="1280"/>
        </pc:sldMkLst>
        <pc:spChg chg="mod">
          <ac:chgData name="徐樹師. Isabelle" userId="4ea79ff5a3b752b2" providerId="LiveId" clId="{68E23B16-7824-4BC4-8559-A9378C69BC88}" dt="2024-09-12T06:27:54.769" v="1696" actId="20577"/>
          <ac:spMkLst>
            <pc:docMk/>
            <pc:sldMk cId="4245104966" sldId="1280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06:33:58.724" v="1778" actId="1076"/>
          <ac:spMkLst>
            <pc:docMk/>
            <pc:sldMk cId="4245104966" sldId="1280"/>
            <ac:spMk id="4" creationId="{47C9A1EE-A119-246E-7D69-6D72D0B6417D}"/>
          </ac:spMkLst>
        </pc:spChg>
        <pc:spChg chg="add del">
          <ac:chgData name="徐樹師. Isabelle" userId="4ea79ff5a3b752b2" providerId="LiveId" clId="{68E23B16-7824-4BC4-8559-A9378C69BC88}" dt="2024-09-12T06:19:19.159" v="1640" actId="22"/>
          <ac:spMkLst>
            <pc:docMk/>
            <pc:sldMk cId="4245104966" sldId="1280"/>
            <ac:spMk id="10" creationId="{E2209FD7-67E9-5549-B28D-74B0B33AE25C}"/>
          </ac:spMkLst>
        </pc:spChg>
        <pc:spChg chg="mod">
          <ac:chgData name="徐樹師. Isabelle" userId="4ea79ff5a3b752b2" providerId="LiveId" clId="{68E23B16-7824-4BC4-8559-A9378C69BC88}" dt="2024-09-13T03:36:10.664" v="5124"/>
          <ac:spMkLst>
            <pc:docMk/>
            <pc:sldMk cId="4245104966" sldId="1280"/>
            <ac:spMk id="13" creationId="{DD08C478-CCCE-455F-BED0-EF262E19FC6D}"/>
          </ac:spMkLst>
        </pc:spChg>
        <pc:spChg chg="del mod">
          <ac:chgData name="徐樹師. Isabelle" userId="4ea79ff5a3b752b2" providerId="LiveId" clId="{68E23B16-7824-4BC4-8559-A9378C69BC88}" dt="2024-09-12T06:27:06.028" v="1690" actId="478"/>
          <ac:spMkLst>
            <pc:docMk/>
            <pc:sldMk cId="4245104966" sldId="1280"/>
            <ac:spMk id="14" creationId="{D3E59713-57D4-FC49-EDE2-FBF07D859DC8}"/>
          </ac:spMkLst>
        </pc:spChg>
        <pc:spChg chg="add del">
          <ac:chgData name="徐樹師. Isabelle" userId="4ea79ff5a3b752b2" providerId="LiveId" clId="{68E23B16-7824-4BC4-8559-A9378C69BC88}" dt="2024-09-12T06:19:24.202" v="1642" actId="22"/>
          <ac:spMkLst>
            <pc:docMk/>
            <pc:sldMk cId="4245104966" sldId="1280"/>
            <ac:spMk id="15" creationId="{971BB5D7-A523-6690-7AF0-02DAC0B20AD5}"/>
          </ac:spMkLst>
        </pc:spChg>
        <pc:spChg chg="mod">
          <ac:chgData name="徐樹師. Isabelle" userId="4ea79ff5a3b752b2" providerId="LiveId" clId="{68E23B16-7824-4BC4-8559-A9378C69BC88}" dt="2024-09-12T06:33:18.792" v="1764" actId="1076"/>
          <ac:spMkLst>
            <pc:docMk/>
            <pc:sldMk cId="4245104966" sldId="1280"/>
            <ac:spMk id="20" creationId="{66748B6B-CE42-4502-E8F9-0C4900FFAE56}"/>
          </ac:spMkLst>
        </pc:spChg>
        <pc:spChg chg="add mod">
          <ac:chgData name="徐樹師. Isabelle" userId="4ea79ff5a3b752b2" providerId="LiveId" clId="{68E23B16-7824-4BC4-8559-A9378C69BC88}" dt="2024-09-12T06:33:49.455" v="1775" actId="1076"/>
          <ac:spMkLst>
            <pc:docMk/>
            <pc:sldMk cId="4245104966" sldId="1280"/>
            <ac:spMk id="27" creationId="{FC0A34B5-BA89-5951-FAB4-6AFC7670A92E}"/>
          </ac:spMkLst>
        </pc:spChg>
        <pc:grpChg chg="mod">
          <ac:chgData name="徐樹師. Isabelle" userId="4ea79ff5a3b752b2" providerId="LiveId" clId="{68E23B16-7824-4BC4-8559-A9378C69BC88}" dt="2024-09-12T06:33:14.574" v="1763" actId="1076"/>
          <ac:grpSpMkLst>
            <pc:docMk/>
            <pc:sldMk cId="4245104966" sldId="1280"/>
            <ac:grpSpMk id="7" creationId="{EC508C4F-EB12-4B04-B838-D9740F67BB1C}"/>
          </ac:grpSpMkLst>
        </pc:grpChg>
        <pc:picChg chg="del">
          <ac:chgData name="徐樹師. Isabelle" userId="4ea79ff5a3b752b2" providerId="LiveId" clId="{68E23B16-7824-4BC4-8559-A9378C69BC88}" dt="2024-09-12T06:16:23.157" v="1601" actId="478"/>
          <ac:picMkLst>
            <pc:docMk/>
            <pc:sldMk cId="4245104966" sldId="1280"/>
            <ac:picMk id="3" creationId="{A51DC6EB-C178-8562-87C7-04DF1DBF99BB}"/>
          </ac:picMkLst>
        </pc:picChg>
        <pc:picChg chg="del">
          <ac:chgData name="徐樹師. Isabelle" userId="4ea79ff5a3b752b2" providerId="LiveId" clId="{68E23B16-7824-4BC4-8559-A9378C69BC88}" dt="2024-09-12T06:18:52.020" v="1637" actId="478"/>
          <ac:picMkLst>
            <pc:docMk/>
            <pc:sldMk cId="4245104966" sldId="1280"/>
            <ac:picMk id="5" creationId="{19705CF2-1C65-917C-7F0F-93433261A9C9}"/>
          </ac:picMkLst>
        </pc:picChg>
        <pc:picChg chg="add del mod">
          <ac:chgData name="徐樹師. Isabelle" userId="4ea79ff5a3b752b2" providerId="LiveId" clId="{68E23B16-7824-4BC4-8559-A9378C69BC88}" dt="2024-09-12T06:27:07.404" v="1691" actId="478"/>
          <ac:picMkLst>
            <pc:docMk/>
            <pc:sldMk cId="4245104966" sldId="1280"/>
            <ac:picMk id="6" creationId="{6F624E29-1569-30A5-1A97-2139DFFCE349}"/>
          </ac:picMkLst>
        </pc:picChg>
        <pc:picChg chg="del">
          <ac:chgData name="徐樹師. Isabelle" userId="4ea79ff5a3b752b2" providerId="LiveId" clId="{68E23B16-7824-4BC4-8559-A9378C69BC88}" dt="2024-09-12T06:18:50.704" v="1636" actId="478"/>
          <ac:picMkLst>
            <pc:docMk/>
            <pc:sldMk cId="4245104966" sldId="1280"/>
            <ac:picMk id="8" creationId="{184DF269-1788-AC6C-36F9-72B456B5A4A9}"/>
          </ac:picMkLst>
        </pc:picChg>
        <pc:picChg chg="del">
          <ac:chgData name="徐樹師. Isabelle" userId="4ea79ff5a3b752b2" providerId="LiveId" clId="{68E23B16-7824-4BC4-8559-A9378C69BC88}" dt="2024-09-12T06:18:52.830" v="1638" actId="478"/>
          <ac:picMkLst>
            <pc:docMk/>
            <pc:sldMk cId="4245104966" sldId="1280"/>
            <ac:picMk id="17" creationId="{DCCA9177-20EF-BBB6-6440-0DBBF0E82776}"/>
          </ac:picMkLst>
        </pc:picChg>
        <pc:picChg chg="del">
          <ac:chgData name="徐樹師. Isabelle" userId="4ea79ff5a3b752b2" providerId="LiveId" clId="{68E23B16-7824-4BC4-8559-A9378C69BC88}" dt="2024-09-12T06:16:10.852" v="1597" actId="478"/>
          <ac:picMkLst>
            <pc:docMk/>
            <pc:sldMk cId="4245104966" sldId="1280"/>
            <ac:picMk id="18" creationId="{488645A0-F045-0A5A-2E49-83FAD1269F32}"/>
          </ac:picMkLst>
        </pc:picChg>
        <pc:picChg chg="add del mod">
          <ac:chgData name="徐樹師. Isabelle" userId="4ea79ff5a3b752b2" providerId="LiveId" clId="{68E23B16-7824-4BC4-8559-A9378C69BC88}" dt="2024-09-12T06:33:22.715" v="1766" actId="1076"/>
          <ac:picMkLst>
            <pc:docMk/>
            <pc:sldMk cId="4245104966" sldId="1280"/>
            <ac:picMk id="19" creationId="{215D6611-0FC0-2E7F-E99B-32B9B0482782}"/>
          </ac:picMkLst>
        </pc:picChg>
        <pc:picChg chg="add mod">
          <ac:chgData name="徐樹師. Isabelle" userId="4ea79ff5a3b752b2" providerId="LiveId" clId="{68E23B16-7824-4BC4-8559-A9378C69BC88}" dt="2024-09-12T06:33:20.550" v="1765" actId="1076"/>
          <ac:picMkLst>
            <pc:docMk/>
            <pc:sldMk cId="4245104966" sldId="1280"/>
            <ac:picMk id="21" creationId="{78D10E18-71A7-0DF2-2585-5991F6270806}"/>
          </ac:picMkLst>
        </pc:picChg>
        <pc:picChg chg="add del mod">
          <ac:chgData name="徐樹師. Isabelle" userId="4ea79ff5a3b752b2" providerId="LiveId" clId="{68E23B16-7824-4BC4-8559-A9378C69BC88}" dt="2024-09-12T06:27:03.456" v="1689" actId="478"/>
          <ac:picMkLst>
            <pc:docMk/>
            <pc:sldMk cId="4245104966" sldId="1280"/>
            <ac:picMk id="25" creationId="{C3361AC1-6F38-56E8-254E-3F705A3EBD57}"/>
          </ac:picMkLst>
        </pc:picChg>
        <pc:picChg chg="add del mod">
          <ac:chgData name="徐樹師. Isabelle" userId="4ea79ff5a3b752b2" providerId="LiveId" clId="{68E23B16-7824-4BC4-8559-A9378C69BC88}" dt="2024-09-12T06:27:10.237" v="1692" actId="478"/>
          <ac:picMkLst>
            <pc:docMk/>
            <pc:sldMk cId="4245104966" sldId="1280"/>
            <ac:picMk id="26" creationId="{7E97271B-7F1C-D00E-149D-03F3C213FEBD}"/>
          </ac:picMkLst>
        </pc:picChg>
        <pc:picChg chg="add mod">
          <ac:chgData name="徐樹師. Isabelle" userId="4ea79ff5a3b752b2" providerId="LiveId" clId="{68E23B16-7824-4BC4-8559-A9378C69BC88}" dt="2024-09-12T06:33:52.081" v="1776" actId="1076"/>
          <ac:picMkLst>
            <pc:docMk/>
            <pc:sldMk cId="4245104966" sldId="1280"/>
            <ac:picMk id="28" creationId="{8621F204-2FA7-6666-94DA-BB38C335BD1F}"/>
          </ac:picMkLst>
        </pc:picChg>
        <pc:picChg chg="add mod">
          <ac:chgData name="徐樹師. Isabelle" userId="4ea79ff5a3b752b2" providerId="LiveId" clId="{68E23B16-7824-4BC4-8559-A9378C69BC88}" dt="2024-09-12T06:33:56.614" v="1777" actId="1076"/>
          <ac:picMkLst>
            <pc:docMk/>
            <pc:sldMk cId="4245104966" sldId="1280"/>
            <ac:picMk id="29" creationId="{22806C7A-7FAD-7B66-6718-4EE57CDD6407}"/>
          </ac:picMkLst>
        </pc:picChg>
        <pc:picChg chg="add del mod">
          <ac:chgData name="徐樹師. Isabelle" userId="4ea79ff5a3b752b2" providerId="LiveId" clId="{68E23B16-7824-4BC4-8559-A9378C69BC88}" dt="2024-09-12T06:34:58.375" v="1780" actId="478"/>
          <ac:picMkLst>
            <pc:docMk/>
            <pc:sldMk cId="4245104966" sldId="1280"/>
            <ac:picMk id="31" creationId="{6218B51F-B26C-1386-89E8-3B56F1D0A334}"/>
          </ac:picMkLst>
        </pc:picChg>
        <pc:picChg chg="add mod">
          <ac:chgData name="徐樹師. Isabelle" userId="4ea79ff5a3b752b2" providerId="LiveId" clId="{68E23B16-7824-4BC4-8559-A9378C69BC88}" dt="2024-09-12T06:33:44.565" v="1774" actId="1076"/>
          <ac:picMkLst>
            <pc:docMk/>
            <pc:sldMk cId="4245104966" sldId="1280"/>
            <ac:picMk id="32" creationId="{4115B272-1E37-D8EF-B808-96696307C272}"/>
          </ac:picMkLst>
        </pc:picChg>
      </pc:sldChg>
      <pc:sldChg chg="delSp modSp add mod ord delAnim modAnim">
        <pc:chgData name="徐樹師. Isabelle" userId="4ea79ff5a3b752b2" providerId="LiveId" clId="{68E23B16-7824-4BC4-8559-A9378C69BC88}" dt="2024-09-13T03:36:07.754" v="5123"/>
        <pc:sldMkLst>
          <pc:docMk/>
          <pc:sldMk cId="1077107467" sldId="1281"/>
        </pc:sldMkLst>
        <pc:spChg chg="mod">
          <ac:chgData name="徐樹師. Isabelle" userId="4ea79ff5a3b752b2" providerId="LiveId" clId="{68E23B16-7824-4BC4-8559-A9378C69BC88}" dt="2024-09-12T06:27:48.423" v="1694" actId="20577"/>
          <ac:spMkLst>
            <pc:docMk/>
            <pc:sldMk cId="1077107467" sldId="1281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06:26:04.295" v="1675" actId="1076"/>
          <ac:spMkLst>
            <pc:docMk/>
            <pc:sldMk cId="1077107467" sldId="1281"/>
            <ac:spMk id="4" creationId="{47C9A1EE-A119-246E-7D69-6D72D0B6417D}"/>
          </ac:spMkLst>
        </pc:spChg>
        <pc:spChg chg="mod">
          <ac:chgData name="徐樹師. Isabelle" userId="4ea79ff5a3b752b2" providerId="LiveId" clId="{68E23B16-7824-4BC4-8559-A9378C69BC88}" dt="2024-09-13T03:36:07.754" v="5123"/>
          <ac:spMkLst>
            <pc:docMk/>
            <pc:sldMk cId="1077107467" sldId="1281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06:26:09.053" v="1676" actId="1076"/>
          <ac:spMkLst>
            <pc:docMk/>
            <pc:sldMk cId="1077107467" sldId="1281"/>
            <ac:spMk id="14" creationId="{D3E59713-57D4-FC49-EDE2-FBF07D859DC8}"/>
          </ac:spMkLst>
        </pc:spChg>
        <pc:spChg chg="del">
          <ac:chgData name="徐樹師. Isabelle" userId="4ea79ff5a3b752b2" providerId="LiveId" clId="{68E23B16-7824-4BC4-8559-A9378C69BC88}" dt="2024-09-12T06:25:58.427" v="1672" actId="478"/>
          <ac:spMkLst>
            <pc:docMk/>
            <pc:sldMk cId="1077107467" sldId="1281"/>
            <ac:spMk id="20" creationId="{66748B6B-CE42-4502-E8F9-0C4900FFAE56}"/>
          </ac:spMkLst>
        </pc:spChg>
        <pc:picChg chg="mod">
          <ac:chgData name="徐樹師. Isabelle" userId="4ea79ff5a3b752b2" providerId="LiveId" clId="{68E23B16-7824-4BC4-8559-A9378C69BC88}" dt="2024-09-12T06:26:01.132" v="1674" actId="1076"/>
          <ac:picMkLst>
            <pc:docMk/>
            <pc:sldMk cId="1077107467" sldId="1281"/>
            <ac:picMk id="6" creationId="{6F624E29-1569-30A5-1A97-2139DFFCE349}"/>
          </ac:picMkLst>
        </pc:picChg>
        <pc:picChg chg="del">
          <ac:chgData name="徐樹師. Isabelle" userId="4ea79ff5a3b752b2" providerId="LiveId" clId="{68E23B16-7824-4BC4-8559-A9378C69BC88}" dt="2024-09-12T06:25:50.883" v="1670" actId="478"/>
          <ac:picMkLst>
            <pc:docMk/>
            <pc:sldMk cId="1077107467" sldId="1281"/>
            <ac:picMk id="19" creationId="{215D6611-0FC0-2E7F-E99B-32B9B0482782}"/>
          </ac:picMkLst>
        </pc:picChg>
        <pc:picChg chg="del">
          <ac:chgData name="徐樹師. Isabelle" userId="4ea79ff5a3b752b2" providerId="LiveId" clId="{68E23B16-7824-4BC4-8559-A9378C69BC88}" dt="2024-09-12T06:25:59.286" v="1673" actId="478"/>
          <ac:picMkLst>
            <pc:docMk/>
            <pc:sldMk cId="1077107467" sldId="1281"/>
            <ac:picMk id="21" creationId="{78D10E18-71A7-0DF2-2585-5991F6270806}"/>
          </ac:picMkLst>
        </pc:picChg>
        <pc:picChg chg="mod">
          <ac:chgData name="徐樹師. Isabelle" userId="4ea79ff5a3b752b2" providerId="LiveId" clId="{68E23B16-7824-4BC4-8559-A9378C69BC88}" dt="2024-09-12T06:26:11.101" v="1677" actId="1076"/>
          <ac:picMkLst>
            <pc:docMk/>
            <pc:sldMk cId="1077107467" sldId="1281"/>
            <ac:picMk id="25" creationId="{C3361AC1-6F38-56E8-254E-3F705A3EBD57}"/>
          </ac:picMkLst>
        </pc:picChg>
      </pc:sldChg>
      <pc:sldChg chg="del">
        <pc:chgData name="徐樹師. Isabelle" userId="4ea79ff5a3b752b2" providerId="LiveId" clId="{68E23B16-7824-4BC4-8559-A9378C69BC88}" dt="2024-09-11T18:37:18.440" v="67" actId="47"/>
        <pc:sldMkLst>
          <pc:docMk/>
          <pc:sldMk cId="4294573735" sldId="1281"/>
        </pc:sldMkLst>
      </pc:sldChg>
      <pc:sldChg chg="del">
        <pc:chgData name="徐樹師. Isabelle" userId="4ea79ff5a3b752b2" providerId="LiveId" clId="{68E23B16-7824-4BC4-8559-A9378C69BC88}" dt="2024-09-11T18:37:18.934" v="68" actId="47"/>
        <pc:sldMkLst>
          <pc:docMk/>
          <pc:sldMk cId="1341944094" sldId="1282"/>
        </pc:sldMkLst>
      </pc:sldChg>
      <pc:sldChg chg="addSp delSp modSp add mod delAnim modAnim">
        <pc:chgData name="徐樹師. Isabelle" userId="4ea79ff5a3b752b2" providerId="LiveId" clId="{68E23B16-7824-4BC4-8559-A9378C69BC88}" dt="2024-09-13T03:36:13.936" v="5125"/>
        <pc:sldMkLst>
          <pc:docMk/>
          <pc:sldMk cId="3282296499" sldId="1282"/>
        </pc:sldMkLst>
        <pc:spChg chg="mod">
          <ac:chgData name="徐樹師. Isabelle" userId="4ea79ff5a3b752b2" providerId="LiveId" clId="{68E23B16-7824-4BC4-8559-A9378C69BC88}" dt="2024-09-12T15:43:32.781" v="1808" actId="20577"/>
          <ac:spMkLst>
            <pc:docMk/>
            <pc:sldMk cId="3282296499" sldId="1282"/>
            <ac:spMk id="2" creationId="{14B71255-F723-6B12-6A45-2992BF0D01A0}"/>
          </ac:spMkLst>
        </pc:spChg>
        <pc:spChg chg="del">
          <ac:chgData name="徐樹師. Isabelle" userId="4ea79ff5a3b752b2" providerId="LiveId" clId="{68E23B16-7824-4BC4-8559-A9378C69BC88}" dt="2024-09-12T15:52:04.359" v="1890" actId="478"/>
          <ac:spMkLst>
            <pc:docMk/>
            <pc:sldMk cId="3282296499" sldId="1282"/>
            <ac:spMk id="4" creationId="{47C9A1EE-A119-246E-7D69-6D72D0B6417D}"/>
          </ac:spMkLst>
        </pc:spChg>
        <pc:spChg chg="add mod">
          <ac:chgData name="徐樹師. Isabelle" userId="4ea79ff5a3b752b2" providerId="LiveId" clId="{68E23B16-7824-4BC4-8559-A9378C69BC88}" dt="2024-09-12T15:53:33.948" v="1904" actId="1076"/>
          <ac:spMkLst>
            <pc:docMk/>
            <pc:sldMk cId="3282296499" sldId="1282"/>
            <ac:spMk id="10" creationId="{93DABA40-DF86-3567-5F66-225F34CF5DB1}"/>
          </ac:spMkLst>
        </pc:spChg>
        <pc:spChg chg="mod">
          <ac:chgData name="徐樹師. Isabelle" userId="4ea79ff5a3b752b2" providerId="LiveId" clId="{68E23B16-7824-4BC4-8559-A9378C69BC88}" dt="2024-09-13T03:36:13.936" v="5125"/>
          <ac:spMkLst>
            <pc:docMk/>
            <pc:sldMk cId="3282296499" sldId="1282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5:44:38.116" v="1830" actId="20577"/>
          <ac:spMkLst>
            <pc:docMk/>
            <pc:sldMk cId="3282296499" sldId="1282"/>
            <ac:spMk id="20" creationId="{66748B6B-CE42-4502-E8F9-0C4900FFAE56}"/>
          </ac:spMkLst>
        </pc:spChg>
        <pc:spChg chg="del mod">
          <ac:chgData name="徐樹師. Isabelle" userId="4ea79ff5a3b752b2" providerId="LiveId" clId="{68E23B16-7824-4BC4-8559-A9378C69BC88}" dt="2024-09-12T15:51:11.130" v="1842" actId="478"/>
          <ac:spMkLst>
            <pc:docMk/>
            <pc:sldMk cId="3282296499" sldId="1282"/>
            <ac:spMk id="27" creationId="{FC0A34B5-BA89-5951-FAB4-6AFC7670A92E}"/>
          </ac:spMkLst>
        </pc:spChg>
        <pc:picChg chg="add mod">
          <ac:chgData name="徐樹師. Isabelle" userId="4ea79ff5a3b752b2" providerId="LiveId" clId="{68E23B16-7824-4BC4-8559-A9378C69BC88}" dt="2024-09-12T15:43:52.058" v="1812" actId="1076"/>
          <ac:picMkLst>
            <pc:docMk/>
            <pc:sldMk cId="3282296499" sldId="1282"/>
            <ac:picMk id="3" creationId="{2F5A03D8-6795-C688-9AB7-6B63AFF28D1D}"/>
          </ac:picMkLst>
        </pc:picChg>
        <pc:picChg chg="add mod">
          <ac:chgData name="徐樹師. Isabelle" userId="4ea79ff5a3b752b2" providerId="LiveId" clId="{68E23B16-7824-4BC4-8559-A9378C69BC88}" dt="2024-09-12T15:45:39.721" v="1834" actId="1076"/>
          <ac:picMkLst>
            <pc:docMk/>
            <pc:sldMk cId="3282296499" sldId="1282"/>
            <ac:picMk id="6" creationId="{043F7090-161D-400A-33E5-975AA7BAD156}"/>
          </ac:picMkLst>
        </pc:picChg>
        <pc:picChg chg="add mod">
          <ac:chgData name="徐樹師. Isabelle" userId="4ea79ff5a3b752b2" providerId="LiveId" clId="{68E23B16-7824-4BC4-8559-A9378C69BC88}" dt="2024-09-12T15:50:30.913" v="1840" actId="14100"/>
          <ac:picMkLst>
            <pc:docMk/>
            <pc:sldMk cId="3282296499" sldId="1282"/>
            <ac:picMk id="9" creationId="{DF0AE74F-C068-B04C-6F43-7C2473C61FDB}"/>
          </ac:picMkLst>
        </pc:picChg>
        <pc:picChg chg="add mod">
          <ac:chgData name="徐樹師. Isabelle" userId="4ea79ff5a3b752b2" providerId="LiveId" clId="{68E23B16-7824-4BC4-8559-A9378C69BC88}" dt="2024-09-12T15:53:20.410" v="1903" actId="1076"/>
          <ac:picMkLst>
            <pc:docMk/>
            <pc:sldMk cId="3282296499" sldId="1282"/>
            <ac:picMk id="12" creationId="{D1F1B503-65DA-C125-9B01-6B1864A77153}"/>
          </ac:picMkLst>
        </pc:picChg>
        <pc:picChg chg="add mod">
          <ac:chgData name="徐樹師. Isabelle" userId="4ea79ff5a3b752b2" providerId="LiveId" clId="{68E23B16-7824-4BC4-8559-A9378C69BC88}" dt="2024-09-12T15:53:16.083" v="1902" actId="1076"/>
          <ac:picMkLst>
            <pc:docMk/>
            <pc:sldMk cId="3282296499" sldId="1282"/>
            <ac:picMk id="15" creationId="{E4589BDA-A4EE-EF03-383A-F71D222F99D6}"/>
          </ac:picMkLst>
        </pc:picChg>
        <pc:picChg chg="del">
          <ac:chgData name="徐樹師. Isabelle" userId="4ea79ff5a3b752b2" providerId="LiveId" clId="{68E23B16-7824-4BC4-8559-A9378C69BC88}" dt="2024-09-12T15:45:30.841" v="1831" actId="478"/>
          <ac:picMkLst>
            <pc:docMk/>
            <pc:sldMk cId="3282296499" sldId="1282"/>
            <ac:picMk id="19" creationId="{215D6611-0FC0-2E7F-E99B-32B9B0482782}"/>
          </ac:picMkLst>
        </pc:picChg>
        <pc:picChg chg="del">
          <ac:chgData name="徐樹師. Isabelle" userId="4ea79ff5a3b752b2" providerId="LiveId" clId="{68E23B16-7824-4BC4-8559-A9378C69BC88}" dt="2024-09-12T15:43:37.098" v="1809" actId="478"/>
          <ac:picMkLst>
            <pc:docMk/>
            <pc:sldMk cId="3282296499" sldId="1282"/>
            <ac:picMk id="21" creationId="{78D10E18-71A7-0DF2-2585-5991F6270806}"/>
          </ac:picMkLst>
        </pc:picChg>
        <pc:picChg chg="del">
          <ac:chgData name="徐樹師. Isabelle" userId="4ea79ff5a3b752b2" providerId="LiveId" clId="{68E23B16-7824-4BC4-8559-A9378C69BC88}" dt="2024-09-12T15:51:14.173" v="1843" actId="478"/>
          <ac:picMkLst>
            <pc:docMk/>
            <pc:sldMk cId="3282296499" sldId="1282"/>
            <ac:picMk id="28" creationId="{8621F204-2FA7-6666-94DA-BB38C335BD1F}"/>
          </ac:picMkLst>
        </pc:picChg>
        <pc:picChg chg="del">
          <ac:chgData name="徐樹師. Isabelle" userId="4ea79ff5a3b752b2" providerId="LiveId" clId="{68E23B16-7824-4BC4-8559-A9378C69BC88}" dt="2024-09-12T15:52:01.395" v="1889" actId="478"/>
          <ac:picMkLst>
            <pc:docMk/>
            <pc:sldMk cId="3282296499" sldId="1282"/>
            <ac:picMk id="29" creationId="{22806C7A-7FAD-7B66-6718-4EE57CDD6407}"/>
          </ac:picMkLst>
        </pc:picChg>
        <pc:picChg chg="del">
          <ac:chgData name="徐樹師. Isabelle" userId="4ea79ff5a3b752b2" providerId="LiveId" clId="{68E23B16-7824-4BC4-8559-A9378C69BC88}" dt="2024-09-12T15:53:01.726" v="1897" actId="478"/>
          <ac:picMkLst>
            <pc:docMk/>
            <pc:sldMk cId="3282296499" sldId="1282"/>
            <ac:picMk id="31" creationId="{6218B51F-B26C-1386-89E8-3B56F1D0A334}"/>
          </ac:picMkLst>
        </pc:picChg>
        <pc:picChg chg="del">
          <ac:chgData name="徐樹師. Isabelle" userId="4ea79ff5a3b752b2" providerId="LiveId" clId="{68E23B16-7824-4BC4-8559-A9378C69BC88}" dt="2024-09-12T15:48:30.498" v="1835" actId="478"/>
          <ac:picMkLst>
            <pc:docMk/>
            <pc:sldMk cId="3282296499" sldId="1282"/>
            <ac:picMk id="32" creationId="{4115B272-1E37-D8EF-B808-96696307C272}"/>
          </ac:picMkLst>
        </pc:picChg>
      </pc:sldChg>
      <pc:sldChg chg="del">
        <pc:chgData name="徐樹師. Isabelle" userId="4ea79ff5a3b752b2" providerId="LiveId" clId="{68E23B16-7824-4BC4-8559-A9378C69BC88}" dt="2024-09-11T18:37:19.260" v="69" actId="47"/>
        <pc:sldMkLst>
          <pc:docMk/>
          <pc:sldMk cId="3284928335" sldId="1283"/>
        </pc:sldMkLst>
      </pc:sldChg>
      <pc:sldChg chg="addSp delSp modSp add mod delAnim modAnim">
        <pc:chgData name="徐樹師. Isabelle" userId="4ea79ff5a3b752b2" providerId="LiveId" clId="{68E23B16-7824-4BC4-8559-A9378C69BC88}" dt="2024-09-13T03:36:16.855" v="5126"/>
        <pc:sldMkLst>
          <pc:docMk/>
          <pc:sldMk cId="3921572040" sldId="1283"/>
        </pc:sldMkLst>
        <pc:spChg chg="mod">
          <ac:chgData name="徐樹師. Isabelle" userId="4ea79ff5a3b752b2" providerId="LiveId" clId="{68E23B16-7824-4BC4-8559-A9378C69BC88}" dt="2024-09-12T16:01:37.074" v="1922" actId="20577"/>
          <ac:spMkLst>
            <pc:docMk/>
            <pc:sldMk cId="3921572040" sldId="1283"/>
            <ac:spMk id="2" creationId="{14B71255-F723-6B12-6A45-2992BF0D01A0}"/>
          </ac:spMkLst>
        </pc:spChg>
        <pc:spChg chg="add mod">
          <ac:chgData name="徐樹師. Isabelle" userId="4ea79ff5a3b752b2" providerId="LiveId" clId="{68E23B16-7824-4BC4-8559-A9378C69BC88}" dt="2024-09-12T16:24:27.701" v="1983" actId="1076"/>
          <ac:spMkLst>
            <pc:docMk/>
            <pc:sldMk cId="3921572040" sldId="1283"/>
            <ac:spMk id="8" creationId="{F61CBC8F-B06F-60B1-AB73-F5F6F34F2ED4}"/>
          </ac:spMkLst>
        </pc:spChg>
        <pc:spChg chg="del">
          <ac:chgData name="徐樹師. Isabelle" userId="4ea79ff5a3b752b2" providerId="LiveId" clId="{68E23B16-7824-4BC4-8559-A9378C69BC88}" dt="2024-09-12T16:19:22.330" v="1970" actId="478"/>
          <ac:spMkLst>
            <pc:docMk/>
            <pc:sldMk cId="3921572040" sldId="1283"/>
            <ac:spMk id="10" creationId="{93DABA40-DF86-3567-5F66-225F34CF5DB1}"/>
          </ac:spMkLst>
        </pc:spChg>
        <pc:spChg chg="mod">
          <ac:chgData name="徐樹師. Isabelle" userId="4ea79ff5a3b752b2" providerId="LiveId" clId="{68E23B16-7824-4BC4-8559-A9378C69BC88}" dt="2024-09-13T03:36:16.855" v="5126"/>
          <ac:spMkLst>
            <pc:docMk/>
            <pc:sldMk cId="3921572040" sldId="1283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6:24:32.751" v="1985" actId="1076"/>
          <ac:spMkLst>
            <pc:docMk/>
            <pc:sldMk cId="3921572040" sldId="1283"/>
            <ac:spMk id="20" creationId="{66748B6B-CE42-4502-E8F9-0C4900FFAE56}"/>
          </ac:spMkLst>
        </pc:spChg>
        <pc:picChg chg="del">
          <ac:chgData name="徐樹師. Isabelle" userId="4ea79ff5a3b752b2" providerId="LiveId" clId="{68E23B16-7824-4BC4-8559-A9378C69BC88}" dt="2024-09-12T16:12:47.415" v="1939" actId="478"/>
          <ac:picMkLst>
            <pc:docMk/>
            <pc:sldMk cId="3921572040" sldId="1283"/>
            <ac:picMk id="3" creationId="{2F5A03D8-6795-C688-9AB7-6B63AFF28D1D}"/>
          </ac:picMkLst>
        </pc:picChg>
        <pc:picChg chg="add mod">
          <ac:chgData name="徐樹師. Isabelle" userId="4ea79ff5a3b752b2" providerId="LiveId" clId="{68E23B16-7824-4BC4-8559-A9378C69BC88}" dt="2024-09-12T16:24:35.047" v="1986" actId="1076"/>
          <ac:picMkLst>
            <pc:docMk/>
            <pc:sldMk cId="3921572040" sldId="1283"/>
            <ac:picMk id="4" creationId="{C33153AD-A6E9-C53E-A142-5805648480D0}"/>
          </ac:picMkLst>
        </pc:picChg>
        <pc:picChg chg="add mod">
          <ac:chgData name="徐樹師. Isabelle" userId="4ea79ff5a3b752b2" providerId="LiveId" clId="{68E23B16-7824-4BC4-8559-A9378C69BC88}" dt="2024-09-12T16:24:29.896" v="1984" actId="1076"/>
          <ac:picMkLst>
            <pc:docMk/>
            <pc:sldMk cId="3921572040" sldId="1283"/>
            <ac:picMk id="5" creationId="{A5CEBB78-93A4-E60F-98F9-CE3357AE67F9}"/>
          </ac:picMkLst>
        </pc:picChg>
        <pc:picChg chg="del mod">
          <ac:chgData name="徐樹師. Isabelle" userId="4ea79ff5a3b752b2" providerId="LiveId" clId="{68E23B16-7824-4BC4-8559-A9378C69BC88}" dt="2024-09-12T16:23:50.917" v="1971" actId="478"/>
          <ac:picMkLst>
            <pc:docMk/>
            <pc:sldMk cId="3921572040" sldId="1283"/>
            <ac:picMk id="6" creationId="{043F7090-161D-400A-33E5-975AA7BAD156}"/>
          </ac:picMkLst>
        </pc:picChg>
        <pc:picChg chg="del">
          <ac:chgData name="徐樹師. Isabelle" userId="4ea79ff5a3b752b2" providerId="LiveId" clId="{68E23B16-7824-4BC4-8559-A9378C69BC88}" dt="2024-09-12T16:12:54.344" v="1940" actId="478"/>
          <ac:picMkLst>
            <pc:docMk/>
            <pc:sldMk cId="3921572040" sldId="1283"/>
            <ac:picMk id="9" creationId="{DF0AE74F-C068-B04C-6F43-7C2473C61FDB}"/>
          </ac:picMkLst>
        </pc:picChg>
        <pc:picChg chg="del">
          <ac:chgData name="徐樹師. Isabelle" userId="4ea79ff5a3b752b2" providerId="LiveId" clId="{68E23B16-7824-4BC4-8559-A9378C69BC88}" dt="2024-09-12T16:19:19.544" v="1969" actId="478"/>
          <ac:picMkLst>
            <pc:docMk/>
            <pc:sldMk cId="3921572040" sldId="1283"/>
            <ac:picMk id="12" creationId="{D1F1B503-65DA-C125-9B01-6B1864A77153}"/>
          </ac:picMkLst>
        </pc:picChg>
        <pc:picChg chg="del">
          <ac:chgData name="徐樹師. Isabelle" userId="4ea79ff5a3b752b2" providerId="LiveId" clId="{68E23B16-7824-4BC4-8559-A9378C69BC88}" dt="2024-09-12T16:19:18.295" v="1968" actId="478"/>
          <ac:picMkLst>
            <pc:docMk/>
            <pc:sldMk cId="3921572040" sldId="1283"/>
            <ac:picMk id="15" creationId="{E4589BDA-A4EE-EF03-383A-F71D222F99D6}"/>
          </ac:picMkLst>
        </pc:picChg>
        <pc:picChg chg="add mod">
          <ac:chgData name="徐樹師. Isabelle" userId="4ea79ff5a3b752b2" providerId="LiveId" clId="{68E23B16-7824-4BC4-8559-A9378C69BC88}" dt="2024-09-12T16:25:11.687" v="1988" actId="1076"/>
          <ac:picMkLst>
            <pc:docMk/>
            <pc:sldMk cId="3921572040" sldId="1283"/>
            <ac:picMk id="16" creationId="{10E17E32-1002-99EE-BE72-545A201034B9}"/>
          </ac:picMkLst>
        </pc:picChg>
        <pc:picChg chg="add mod">
          <ac:chgData name="徐樹師. Isabelle" userId="4ea79ff5a3b752b2" providerId="LiveId" clId="{68E23B16-7824-4BC4-8559-A9378C69BC88}" dt="2024-09-12T16:24:37.610" v="1987" actId="1076"/>
          <ac:picMkLst>
            <pc:docMk/>
            <pc:sldMk cId="3921572040" sldId="1283"/>
            <ac:picMk id="18" creationId="{87E1D06E-DCCA-7D29-FE93-303584CD299D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3T03:36:20.744" v="5127"/>
        <pc:sldMkLst>
          <pc:docMk/>
          <pc:sldMk cId="1022887298" sldId="1284"/>
        </pc:sldMkLst>
        <pc:spChg chg="mod">
          <ac:chgData name="徐樹師. Isabelle" userId="4ea79ff5a3b752b2" providerId="LiveId" clId="{68E23B16-7824-4BC4-8559-A9378C69BC88}" dt="2024-09-12T16:26:47.592" v="1996" actId="20577"/>
          <ac:spMkLst>
            <pc:docMk/>
            <pc:sldMk cId="1022887298" sldId="1284"/>
            <ac:spMk id="2" creationId="{14B71255-F723-6B12-6A45-2992BF0D01A0}"/>
          </ac:spMkLst>
        </pc:spChg>
        <pc:spChg chg="del">
          <ac:chgData name="徐樹師. Isabelle" userId="4ea79ff5a3b752b2" providerId="LiveId" clId="{68E23B16-7824-4BC4-8559-A9378C69BC88}" dt="2024-09-12T16:28:53.315" v="2047" actId="478"/>
          <ac:spMkLst>
            <pc:docMk/>
            <pc:sldMk cId="1022887298" sldId="1284"/>
            <ac:spMk id="8" creationId="{F61CBC8F-B06F-60B1-AB73-F5F6F34F2ED4}"/>
          </ac:spMkLst>
        </pc:spChg>
        <pc:spChg chg="add mod">
          <ac:chgData name="徐樹師. Isabelle" userId="4ea79ff5a3b752b2" providerId="LiveId" clId="{68E23B16-7824-4BC4-8559-A9378C69BC88}" dt="2024-09-12T16:33:43.028" v="2081" actId="1076"/>
          <ac:spMkLst>
            <pc:docMk/>
            <pc:sldMk cId="1022887298" sldId="1284"/>
            <ac:spMk id="9" creationId="{3FCACD77-5645-596D-C4C6-E41699FC9A52}"/>
          </ac:spMkLst>
        </pc:spChg>
        <pc:spChg chg="mod">
          <ac:chgData name="徐樹師. Isabelle" userId="4ea79ff5a3b752b2" providerId="LiveId" clId="{68E23B16-7824-4BC4-8559-A9378C69BC88}" dt="2024-09-13T03:36:20.744" v="5127"/>
          <ac:spMkLst>
            <pc:docMk/>
            <pc:sldMk cId="1022887298" sldId="1284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6:32:10.901" v="2063" actId="1076"/>
          <ac:spMkLst>
            <pc:docMk/>
            <pc:sldMk cId="1022887298" sldId="1284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16:26:55.322" v="1999" actId="1076"/>
          <ac:picMkLst>
            <pc:docMk/>
            <pc:sldMk cId="1022887298" sldId="1284"/>
            <ac:picMk id="3" creationId="{3334F9CD-A016-8D3D-CE03-EFBB2E077E88}"/>
          </ac:picMkLst>
        </pc:picChg>
        <pc:picChg chg="del">
          <ac:chgData name="徐樹師. Isabelle" userId="4ea79ff5a3b752b2" providerId="LiveId" clId="{68E23B16-7824-4BC4-8559-A9378C69BC88}" dt="2024-09-12T16:27:56.185" v="2024" actId="478"/>
          <ac:picMkLst>
            <pc:docMk/>
            <pc:sldMk cId="1022887298" sldId="1284"/>
            <ac:picMk id="4" creationId="{C33153AD-A6E9-C53E-A142-5805648480D0}"/>
          </ac:picMkLst>
        </pc:picChg>
        <pc:picChg chg="del mod">
          <ac:chgData name="徐樹師. Isabelle" userId="4ea79ff5a3b752b2" providerId="LiveId" clId="{68E23B16-7824-4BC4-8559-A9378C69BC88}" dt="2024-09-12T16:27:55.042" v="2023" actId="478"/>
          <ac:picMkLst>
            <pc:docMk/>
            <pc:sldMk cId="1022887298" sldId="1284"/>
            <ac:picMk id="5" creationId="{A5CEBB78-93A4-E60F-98F9-CE3357AE67F9}"/>
          </ac:picMkLst>
        </pc:picChg>
        <pc:picChg chg="add mod">
          <ac:chgData name="徐樹師. Isabelle" userId="4ea79ff5a3b752b2" providerId="LiveId" clId="{68E23B16-7824-4BC4-8559-A9378C69BC88}" dt="2024-09-12T16:27:12.258" v="2003" actId="14100"/>
          <ac:picMkLst>
            <pc:docMk/>
            <pc:sldMk cId="1022887298" sldId="1284"/>
            <ac:picMk id="6" creationId="{7AC48F68-C63E-4965-C8DD-0F64BD1DCB79}"/>
          </ac:picMkLst>
        </pc:picChg>
        <pc:picChg chg="add mod">
          <ac:chgData name="徐樹師. Isabelle" userId="4ea79ff5a3b752b2" providerId="LiveId" clId="{68E23B16-7824-4BC4-8559-A9378C69BC88}" dt="2024-09-12T16:32:05.359" v="2061" actId="1076"/>
          <ac:picMkLst>
            <pc:docMk/>
            <pc:sldMk cId="1022887298" sldId="1284"/>
            <ac:picMk id="10" creationId="{EB9A8BF6-2ABB-B6E7-D183-6D058787CE29}"/>
          </ac:picMkLst>
        </pc:picChg>
        <pc:picChg chg="add mod">
          <ac:chgData name="徐樹師. Isabelle" userId="4ea79ff5a3b752b2" providerId="LiveId" clId="{68E23B16-7824-4BC4-8559-A9378C69BC88}" dt="2024-09-12T16:32:13.014" v="2064" actId="1076"/>
          <ac:picMkLst>
            <pc:docMk/>
            <pc:sldMk cId="1022887298" sldId="1284"/>
            <ac:picMk id="14" creationId="{E3C4F86A-3CB3-7FBE-41F8-74242058F8E8}"/>
          </ac:picMkLst>
        </pc:picChg>
        <pc:picChg chg="del">
          <ac:chgData name="徐樹師. Isabelle" userId="4ea79ff5a3b752b2" providerId="LiveId" clId="{68E23B16-7824-4BC4-8559-A9378C69BC88}" dt="2024-09-12T16:28:40.457" v="2044" actId="478"/>
          <ac:picMkLst>
            <pc:docMk/>
            <pc:sldMk cId="1022887298" sldId="1284"/>
            <ac:picMk id="16" creationId="{10E17E32-1002-99EE-BE72-545A201034B9}"/>
          </ac:picMkLst>
        </pc:picChg>
        <pc:picChg chg="add mod">
          <ac:chgData name="徐樹師. Isabelle" userId="4ea79ff5a3b752b2" providerId="LiveId" clId="{68E23B16-7824-4BC4-8559-A9378C69BC88}" dt="2024-09-12T16:32:01.139" v="2059" actId="1076"/>
          <ac:picMkLst>
            <pc:docMk/>
            <pc:sldMk cId="1022887298" sldId="1284"/>
            <ac:picMk id="17" creationId="{07F0EA2F-182A-5AB7-67F0-3D91806CAD36}"/>
          </ac:picMkLst>
        </pc:picChg>
        <pc:picChg chg="del">
          <ac:chgData name="徐樹師. Isabelle" userId="4ea79ff5a3b752b2" providerId="LiveId" clId="{68E23B16-7824-4BC4-8559-A9378C69BC88}" dt="2024-09-12T16:28:54.878" v="2048" actId="478"/>
          <ac:picMkLst>
            <pc:docMk/>
            <pc:sldMk cId="1022887298" sldId="1284"/>
            <ac:picMk id="18" creationId="{87E1D06E-DCCA-7D29-FE93-303584CD299D}"/>
          </ac:picMkLst>
        </pc:picChg>
        <pc:picChg chg="add mod">
          <ac:chgData name="徐樹師. Isabelle" userId="4ea79ff5a3b752b2" providerId="LiveId" clId="{68E23B16-7824-4BC4-8559-A9378C69BC88}" dt="2024-09-12T16:32:34.895" v="2068" actId="1076"/>
          <ac:picMkLst>
            <pc:docMk/>
            <pc:sldMk cId="1022887298" sldId="1284"/>
            <ac:picMk id="19" creationId="{2D74DBC8-D050-CD9B-42E6-290604FC8E66}"/>
          </ac:picMkLst>
        </pc:picChg>
        <pc:picChg chg="add mod">
          <ac:chgData name="徐樹師. Isabelle" userId="4ea79ff5a3b752b2" providerId="LiveId" clId="{68E23B16-7824-4BC4-8559-A9378C69BC88}" dt="2024-09-12T16:32:47.770" v="2071" actId="1076"/>
          <ac:picMkLst>
            <pc:docMk/>
            <pc:sldMk cId="1022887298" sldId="1284"/>
            <ac:picMk id="21" creationId="{1D0CC5DF-65B9-3A59-5E46-36D786332FA9}"/>
          </ac:picMkLst>
        </pc:picChg>
        <pc:picChg chg="add mod">
          <ac:chgData name="徐樹師. Isabelle" userId="4ea79ff5a3b752b2" providerId="LiveId" clId="{68E23B16-7824-4BC4-8559-A9378C69BC88}" dt="2024-09-12T16:33:35.860" v="2079" actId="1076"/>
          <ac:picMkLst>
            <pc:docMk/>
            <pc:sldMk cId="1022887298" sldId="1284"/>
            <ac:picMk id="22" creationId="{C18ECB1D-3E45-DC46-5520-05B2EA992508}"/>
          </ac:picMkLst>
        </pc:picChg>
        <pc:picChg chg="del">
          <ac:chgData name="徐樹師. Isabelle" userId="4ea79ff5a3b752b2" providerId="LiveId" clId="{68E23B16-7824-4BC4-8559-A9378C69BC88}" dt="2024-09-12T16:26:57.798" v="2000" actId="478"/>
          <ac:picMkLst>
            <pc:docMk/>
            <pc:sldMk cId="1022887298" sldId="1284"/>
            <ac:picMk id="23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2T16:26:50.091" v="1997" actId="478"/>
          <ac:picMkLst>
            <pc:docMk/>
            <pc:sldMk cId="1022887298" sldId="1284"/>
            <ac:picMk id="24" creationId="{00000000-0000-0000-0000-000000000000}"/>
          </ac:picMkLst>
        </pc:picChg>
        <pc:picChg chg="add mod">
          <ac:chgData name="徐樹師. Isabelle" userId="4ea79ff5a3b752b2" providerId="LiveId" clId="{68E23B16-7824-4BC4-8559-A9378C69BC88}" dt="2024-09-12T16:34:37.229" v="2093" actId="1076"/>
          <ac:picMkLst>
            <pc:docMk/>
            <pc:sldMk cId="1022887298" sldId="1284"/>
            <ac:picMk id="25" creationId="{439C7ED6-73F5-23EB-0A83-431EB2B5E8F5}"/>
          </ac:picMkLst>
        </pc:picChg>
      </pc:sldChg>
      <pc:sldChg chg="del">
        <pc:chgData name="徐樹師. Isabelle" userId="4ea79ff5a3b752b2" providerId="LiveId" clId="{68E23B16-7824-4BC4-8559-A9378C69BC88}" dt="2024-09-11T18:37:19.630" v="70" actId="47"/>
        <pc:sldMkLst>
          <pc:docMk/>
          <pc:sldMk cId="2804939922" sldId="1284"/>
        </pc:sldMkLst>
      </pc:sldChg>
      <pc:sldChg chg="addSp delSp modSp add mod delAnim modAnim">
        <pc:chgData name="徐樹師. Isabelle" userId="4ea79ff5a3b752b2" providerId="LiveId" clId="{68E23B16-7824-4BC4-8559-A9378C69BC88}" dt="2024-09-13T03:36:23.810" v="5128"/>
        <pc:sldMkLst>
          <pc:docMk/>
          <pc:sldMk cId="2314786714" sldId="1285"/>
        </pc:sldMkLst>
        <pc:spChg chg="mod">
          <ac:chgData name="徐樹師. Isabelle" userId="4ea79ff5a3b752b2" providerId="LiveId" clId="{68E23B16-7824-4BC4-8559-A9378C69BC88}" dt="2024-09-12T16:35:55.684" v="2104" actId="20577"/>
          <ac:spMkLst>
            <pc:docMk/>
            <pc:sldMk cId="2314786714" sldId="1285"/>
            <ac:spMk id="2" creationId="{14B71255-F723-6B12-6A45-2992BF0D01A0}"/>
          </ac:spMkLst>
        </pc:spChg>
        <pc:spChg chg="del">
          <ac:chgData name="徐樹師. Isabelle" userId="4ea79ff5a3b752b2" providerId="LiveId" clId="{68E23B16-7824-4BC4-8559-A9378C69BC88}" dt="2024-09-12T16:39:01.215" v="2141" actId="478"/>
          <ac:spMkLst>
            <pc:docMk/>
            <pc:sldMk cId="2314786714" sldId="1285"/>
            <ac:spMk id="9" creationId="{3FCACD77-5645-596D-C4C6-E41699FC9A52}"/>
          </ac:spMkLst>
        </pc:spChg>
        <pc:spChg chg="mod">
          <ac:chgData name="徐樹師. Isabelle" userId="4ea79ff5a3b752b2" providerId="LiveId" clId="{68E23B16-7824-4BC4-8559-A9378C69BC88}" dt="2024-09-13T03:36:23.810" v="5128"/>
          <ac:spMkLst>
            <pc:docMk/>
            <pc:sldMk cId="2314786714" sldId="1285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6:39:59.375" v="2165" actId="1076"/>
          <ac:spMkLst>
            <pc:docMk/>
            <pc:sldMk cId="2314786714" sldId="1285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16:39:51.293" v="2161" actId="14100"/>
          <ac:picMkLst>
            <pc:docMk/>
            <pc:sldMk cId="2314786714" sldId="1285"/>
            <ac:picMk id="4" creationId="{3FB9DD5F-4A32-953E-3141-6E4485B37C1E}"/>
          </ac:picMkLst>
        </pc:picChg>
        <pc:picChg chg="add mod">
          <ac:chgData name="徐樹師. Isabelle" userId="4ea79ff5a3b752b2" providerId="LiveId" clId="{68E23B16-7824-4BC4-8559-A9378C69BC88}" dt="2024-09-12T16:39:56.214" v="2164" actId="1076"/>
          <ac:picMkLst>
            <pc:docMk/>
            <pc:sldMk cId="2314786714" sldId="1285"/>
            <ac:picMk id="5" creationId="{04C1A465-B129-644E-B8F7-51634F2C5003}"/>
          </ac:picMkLst>
        </pc:picChg>
        <pc:picChg chg="del">
          <ac:chgData name="徐樹師. Isabelle" userId="4ea79ff5a3b752b2" providerId="LiveId" clId="{68E23B16-7824-4BC4-8559-A9378C69BC88}" dt="2024-09-12T16:36:27.019" v="2123" actId="478"/>
          <ac:picMkLst>
            <pc:docMk/>
            <pc:sldMk cId="2314786714" sldId="1285"/>
            <ac:picMk id="10" creationId="{EB9A8BF6-2ABB-B6E7-D183-6D058787CE29}"/>
          </ac:picMkLst>
        </pc:picChg>
        <pc:picChg chg="add mod">
          <ac:chgData name="徐樹師. Isabelle" userId="4ea79ff5a3b752b2" providerId="LiveId" clId="{68E23B16-7824-4BC4-8559-A9378C69BC88}" dt="2024-09-12T16:39:54.938" v="2163" actId="1076"/>
          <ac:picMkLst>
            <pc:docMk/>
            <pc:sldMk cId="2314786714" sldId="1285"/>
            <ac:picMk id="12" creationId="{111135DE-416F-3CAD-6062-61A6FDF9FCD3}"/>
          </ac:picMkLst>
        </pc:picChg>
        <pc:picChg chg="del">
          <ac:chgData name="徐樹師. Isabelle" userId="4ea79ff5a3b752b2" providerId="LiveId" clId="{68E23B16-7824-4BC4-8559-A9378C69BC88}" dt="2024-09-12T16:38:52.799" v="2136" actId="478"/>
          <ac:picMkLst>
            <pc:docMk/>
            <pc:sldMk cId="2314786714" sldId="1285"/>
            <ac:picMk id="14" creationId="{E3C4F86A-3CB3-7FBE-41F8-74242058F8E8}"/>
          </ac:picMkLst>
        </pc:picChg>
        <pc:picChg chg="add mod">
          <ac:chgData name="徐樹師. Isabelle" userId="4ea79ff5a3b752b2" providerId="LiveId" clId="{68E23B16-7824-4BC4-8559-A9378C69BC88}" dt="2024-09-12T16:40:56.277" v="2177" actId="1076"/>
          <ac:picMkLst>
            <pc:docMk/>
            <pc:sldMk cId="2314786714" sldId="1285"/>
            <ac:picMk id="16" creationId="{C9060705-75C8-92E0-095A-746F47187721}"/>
          </ac:picMkLst>
        </pc:picChg>
        <pc:picChg chg="del">
          <ac:chgData name="徐樹師. Isabelle" userId="4ea79ff5a3b752b2" providerId="LiveId" clId="{68E23B16-7824-4BC4-8559-A9378C69BC88}" dt="2024-09-12T16:36:57.832" v="2131" actId="478"/>
          <ac:picMkLst>
            <pc:docMk/>
            <pc:sldMk cId="2314786714" sldId="1285"/>
            <ac:picMk id="17" creationId="{07F0EA2F-182A-5AB7-67F0-3D91806CAD36}"/>
          </ac:picMkLst>
        </pc:picChg>
        <pc:picChg chg="del">
          <ac:chgData name="徐樹師. Isabelle" userId="4ea79ff5a3b752b2" providerId="LiveId" clId="{68E23B16-7824-4BC4-8559-A9378C69BC88}" dt="2024-09-12T16:38:55.670" v="2137" actId="478"/>
          <ac:picMkLst>
            <pc:docMk/>
            <pc:sldMk cId="2314786714" sldId="1285"/>
            <ac:picMk id="19" creationId="{2D74DBC8-D050-CD9B-42E6-290604FC8E66}"/>
          </ac:picMkLst>
        </pc:picChg>
        <pc:picChg chg="del">
          <ac:chgData name="徐樹師. Isabelle" userId="4ea79ff5a3b752b2" providerId="LiveId" clId="{68E23B16-7824-4BC4-8559-A9378C69BC88}" dt="2024-09-12T16:38:56.532" v="2138" actId="478"/>
          <ac:picMkLst>
            <pc:docMk/>
            <pc:sldMk cId="2314786714" sldId="1285"/>
            <ac:picMk id="21" creationId="{1D0CC5DF-65B9-3A59-5E46-36D786332FA9}"/>
          </ac:picMkLst>
        </pc:picChg>
        <pc:picChg chg="del">
          <ac:chgData name="徐樹師. Isabelle" userId="4ea79ff5a3b752b2" providerId="LiveId" clId="{68E23B16-7824-4BC4-8559-A9378C69BC88}" dt="2024-09-12T16:38:57.776" v="2139" actId="478"/>
          <ac:picMkLst>
            <pc:docMk/>
            <pc:sldMk cId="2314786714" sldId="1285"/>
            <ac:picMk id="22" creationId="{C18ECB1D-3E45-DC46-5520-05B2EA992508}"/>
          </ac:picMkLst>
        </pc:picChg>
        <pc:picChg chg="add mod">
          <ac:chgData name="徐樹師. Isabelle" userId="4ea79ff5a3b752b2" providerId="LiveId" clId="{68E23B16-7824-4BC4-8559-A9378C69BC88}" dt="2024-09-12T16:40:35.309" v="2174" actId="1076"/>
          <ac:picMkLst>
            <pc:docMk/>
            <pc:sldMk cId="2314786714" sldId="1285"/>
            <ac:picMk id="23" creationId="{8E1987C6-066C-1803-433C-F92971B488D5}"/>
          </ac:picMkLst>
        </pc:picChg>
        <pc:picChg chg="del">
          <ac:chgData name="徐樹師. Isabelle" userId="4ea79ff5a3b752b2" providerId="LiveId" clId="{68E23B16-7824-4BC4-8559-A9378C69BC88}" dt="2024-09-12T16:38:58.908" v="2140" actId="478"/>
          <ac:picMkLst>
            <pc:docMk/>
            <pc:sldMk cId="2314786714" sldId="1285"/>
            <ac:picMk id="25" creationId="{439C7ED6-73F5-23EB-0A83-431EB2B5E8F5}"/>
          </ac:picMkLst>
        </pc:picChg>
      </pc:sldChg>
      <pc:sldChg chg="del">
        <pc:chgData name="徐樹師. Isabelle" userId="4ea79ff5a3b752b2" providerId="LiveId" clId="{68E23B16-7824-4BC4-8559-A9378C69BC88}" dt="2024-09-11T18:37:19.986" v="71" actId="47"/>
        <pc:sldMkLst>
          <pc:docMk/>
          <pc:sldMk cId="3852741197" sldId="1285"/>
        </pc:sldMkLst>
      </pc:sldChg>
      <pc:sldChg chg="addSp delSp modSp add mod delAnim modAnim">
        <pc:chgData name="徐樹師. Isabelle" userId="4ea79ff5a3b752b2" providerId="LiveId" clId="{68E23B16-7824-4BC4-8559-A9378C69BC88}" dt="2024-09-13T03:36:25.872" v="5129"/>
        <pc:sldMkLst>
          <pc:docMk/>
          <pc:sldMk cId="448564724" sldId="1286"/>
        </pc:sldMkLst>
        <pc:spChg chg="mod">
          <ac:chgData name="徐樹師. Isabelle" userId="4ea79ff5a3b752b2" providerId="LiveId" clId="{68E23B16-7824-4BC4-8559-A9378C69BC88}" dt="2024-09-12T16:41:03.182" v="2180" actId="20577"/>
          <ac:spMkLst>
            <pc:docMk/>
            <pc:sldMk cId="448564724" sldId="1286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3T03:36:25.872" v="5129"/>
          <ac:spMkLst>
            <pc:docMk/>
            <pc:sldMk cId="448564724" sldId="1286"/>
            <ac:spMk id="13" creationId="{DD08C478-CCCE-455F-BED0-EF262E19FC6D}"/>
          </ac:spMkLst>
        </pc:spChg>
        <pc:spChg chg="add mod">
          <ac:chgData name="徐樹師. Isabelle" userId="4ea79ff5a3b752b2" providerId="LiveId" clId="{68E23B16-7824-4BC4-8559-A9378C69BC88}" dt="2024-09-12T16:46:15.617" v="2246" actId="1076"/>
          <ac:spMkLst>
            <pc:docMk/>
            <pc:sldMk cId="448564724" sldId="1286"/>
            <ac:spMk id="15" creationId="{63092E85-F206-73AF-3B35-11F88EF79B87}"/>
          </ac:spMkLst>
        </pc:spChg>
        <pc:spChg chg="mod">
          <ac:chgData name="徐樹師. Isabelle" userId="4ea79ff5a3b752b2" providerId="LiveId" clId="{68E23B16-7824-4BC4-8559-A9378C69BC88}" dt="2024-09-12T16:45:52.201" v="2238" actId="1076"/>
          <ac:spMkLst>
            <pc:docMk/>
            <pc:sldMk cId="448564724" sldId="1286"/>
            <ac:spMk id="20" creationId="{66748B6B-CE42-4502-E8F9-0C4900FFAE56}"/>
          </ac:spMkLst>
        </pc:spChg>
        <pc:picChg chg="del">
          <ac:chgData name="徐樹師. Isabelle" userId="4ea79ff5a3b752b2" providerId="LiveId" clId="{68E23B16-7824-4BC4-8559-A9378C69BC88}" dt="2024-09-12T16:41:36.827" v="2181" actId="478"/>
          <ac:picMkLst>
            <pc:docMk/>
            <pc:sldMk cId="448564724" sldId="1286"/>
            <ac:picMk id="4" creationId="{3FB9DD5F-4A32-953E-3141-6E4485B37C1E}"/>
          </ac:picMkLst>
        </pc:picChg>
        <pc:picChg chg="del">
          <ac:chgData name="徐樹師. Isabelle" userId="4ea79ff5a3b752b2" providerId="LiveId" clId="{68E23B16-7824-4BC4-8559-A9378C69BC88}" dt="2024-09-12T16:42:48.850" v="2190" actId="478"/>
          <ac:picMkLst>
            <pc:docMk/>
            <pc:sldMk cId="448564724" sldId="1286"/>
            <ac:picMk id="5" creationId="{04C1A465-B129-644E-B8F7-51634F2C5003}"/>
          </ac:picMkLst>
        </pc:picChg>
        <pc:picChg chg="add mod">
          <ac:chgData name="徐樹師. Isabelle" userId="4ea79ff5a3b752b2" providerId="LiveId" clId="{68E23B16-7824-4BC4-8559-A9378C69BC88}" dt="2024-09-12T16:41:55.023" v="2186" actId="14100"/>
          <ac:picMkLst>
            <pc:docMk/>
            <pc:sldMk cId="448564724" sldId="1286"/>
            <ac:picMk id="8" creationId="{F7BA1F03-5439-F1E2-E94D-50FD00FDAEA4}"/>
          </ac:picMkLst>
        </pc:picChg>
        <pc:picChg chg="add mod">
          <ac:chgData name="徐樹師. Isabelle" userId="4ea79ff5a3b752b2" providerId="LiveId" clId="{68E23B16-7824-4BC4-8559-A9378C69BC88}" dt="2024-09-12T16:46:24.420" v="2247" actId="14100"/>
          <ac:picMkLst>
            <pc:docMk/>
            <pc:sldMk cId="448564724" sldId="1286"/>
            <ac:picMk id="10" creationId="{1D3AE692-2165-DAA4-5690-25BAFC6C89E6}"/>
          </ac:picMkLst>
        </pc:picChg>
        <pc:picChg chg="del">
          <ac:chgData name="徐樹師. Isabelle" userId="4ea79ff5a3b752b2" providerId="LiveId" clId="{68E23B16-7824-4BC4-8559-A9378C69BC88}" dt="2024-09-12T16:43:32.597" v="2211" actId="478"/>
          <ac:picMkLst>
            <pc:docMk/>
            <pc:sldMk cId="448564724" sldId="1286"/>
            <ac:picMk id="12" creationId="{111135DE-416F-3CAD-6062-61A6FDF9FCD3}"/>
          </ac:picMkLst>
        </pc:picChg>
        <pc:picChg chg="add mod">
          <ac:chgData name="徐樹師. Isabelle" userId="4ea79ff5a3b752b2" providerId="LiveId" clId="{68E23B16-7824-4BC4-8559-A9378C69BC88}" dt="2024-09-12T16:45:56.163" v="2240" actId="1076"/>
          <ac:picMkLst>
            <pc:docMk/>
            <pc:sldMk cId="448564724" sldId="1286"/>
            <ac:picMk id="14" creationId="{733C0A1C-0862-426B-E49D-0622E669A5FC}"/>
          </ac:picMkLst>
        </pc:picChg>
        <pc:picChg chg="del">
          <ac:chgData name="徐樹師. Isabelle" userId="4ea79ff5a3b752b2" providerId="LiveId" clId="{68E23B16-7824-4BC4-8559-A9378C69BC88}" dt="2024-09-12T16:41:52.179" v="2185" actId="478"/>
          <ac:picMkLst>
            <pc:docMk/>
            <pc:sldMk cId="448564724" sldId="1286"/>
            <ac:picMk id="16" creationId="{C9060705-75C8-92E0-095A-746F47187721}"/>
          </ac:picMkLst>
        </pc:picChg>
        <pc:picChg chg="add mod">
          <ac:chgData name="徐樹師. Isabelle" userId="4ea79ff5a3b752b2" providerId="LiveId" clId="{68E23B16-7824-4BC4-8559-A9378C69BC88}" dt="2024-09-12T16:46:11.748" v="2245" actId="1076"/>
          <ac:picMkLst>
            <pc:docMk/>
            <pc:sldMk cId="448564724" sldId="1286"/>
            <ac:picMk id="18" creationId="{3313992E-A7C0-EFEF-675F-D22D148FAAAD}"/>
          </ac:picMkLst>
        </pc:picChg>
        <pc:picChg chg="add mod">
          <ac:chgData name="徐樹師. Isabelle" userId="4ea79ff5a3b752b2" providerId="LiveId" clId="{68E23B16-7824-4BC4-8559-A9378C69BC88}" dt="2024-09-12T16:45:43.050" v="2237" actId="1076"/>
          <ac:picMkLst>
            <pc:docMk/>
            <pc:sldMk cId="448564724" sldId="1286"/>
            <ac:picMk id="21" creationId="{DCCB2862-A874-2C0F-ABB0-D1D342267F73}"/>
          </ac:picMkLst>
        </pc:picChg>
        <pc:picChg chg="del">
          <ac:chgData name="徐樹師. Isabelle" userId="4ea79ff5a3b752b2" providerId="LiveId" clId="{68E23B16-7824-4BC4-8559-A9378C69BC88}" dt="2024-09-12T16:45:03.798" v="2232" actId="478"/>
          <ac:picMkLst>
            <pc:docMk/>
            <pc:sldMk cId="448564724" sldId="1286"/>
            <ac:picMk id="23" creationId="{8E1987C6-066C-1803-433C-F92971B488D5}"/>
          </ac:picMkLst>
        </pc:picChg>
      </pc:sldChg>
      <pc:sldChg chg="del">
        <pc:chgData name="徐樹師. Isabelle" userId="4ea79ff5a3b752b2" providerId="LiveId" clId="{68E23B16-7824-4BC4-8559-A9378C69BC88}" dt="2024-09-11T18:37:20.314" v="72" actId="47"/>
        <pc:sldMkLst>
          <pc:docMk/>
          <pc:sldMk cId="3243571102" sldId="1286"/>
        </pc:sldMkLst>
      </pc:sldChg>
      <pc:sldChg chg="addSp delSp modSp add mod delAnim modAnim">
        <pc:chgData name="徐樹師. Isabelle" userId="4ea79ff5a3b752b2" providerId="LiveId" clId="{68E23B16-7824-4BC4-8559-A9378C69BC88}" dt="2024-09-13T03:36:28.781" v="5130"/>
        <pc:sldMkLst>
          <pc:docMk/>
          <pc:sldMk cId="2005584854" sldId="1287"/>
        </pc:sldMkLst>
        <pc:spChg chg="mod">
          <ac:chgData name="徐樹師. Isabelle" userId="4ea79ff5a3b752b2" providerId="LiveId" clId="{68E23B16-7824-4BC4-8559-A9378C69BC88}" dt="2024-09-12T16:47:50.972" v="2263" actId="20577"/>
          <ac:spMkLst>
            <pc:docMk/>
            <pc:sldMk cId="2005584854" sldId="1287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3T03:36:28.781" v="5130"/>
          <ac:spMkLst>
            <pc:docMk/>
            <pc:sldMk cId="2005584854" sldId="1287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16:48:40.120" v="2304" actId="478"/>
          <ac:spMkLst>
            <pc:docMk/>
            <pc:sldMk cId="2005584854" sldId="1287"/>
            <ac:spMk id="15" creationId="{63092E85-F206-73AF-3B35-11F88EF79B87}"/>
          </ac:spMkLst>
        </pc:spChg>
        <pc:spChg chg="mod">
          <ac:chgData name="徐樹師. Isabelle" userId="4ea79ff5a3b752b2" providerId="LiveId" clId="{68E23B16-7824-4BC4-8559-A9378C69BC88}" dt="2024-09-12T16:50:25.787" v="2319" actId="1076"/>
          <ac:spMkLst>
            <pc:docMk/>
            <pc:sldMk cId="2005584854" sldId="1287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16:50:31.794" v="2321" actId="1076"/>
          <ac:picMkLst>
            <pc:docMk/>
            <pc:sldMk cId="2005584854" sldId="1287"/>
            <ac:picMk id="4" creationId="{1D2CA16E-F2B2-85FD-AAC8-73515F0D8356}"/>
          </ac:picMkLst>
        </pc:picChg>
        <pc:picChg chg="del">
          <ac:chgData name="徐樹師. Isabelle" userId="4ea79ff5a3b752b2" providerId="LiveId" clId="{68E23B16-7824-4BC4-8559-A9378C69BC88}" dt="2024-09-12T16:47:54.349" v="2264" actId="478"/>
          <ac:picMkLst>
            <pc:docMk/>
            <pc:sldMk cId="2005584854" sldId="1287"/>
            <ac:picMk id="8" creationId="{F7BA1F03-5439-F1E2-E94D-50FD00FDAEA4}"/>
          </ac:picMkLst>
        </pc:picChg>
        <pc:picChg chg="add mod">
          <ac:chgData name="徐樹師. Isabelle" userId="4ea79ff5a3b752b2" providerId="LiveId" clId="{68E23B16-7824-4BC4-8559-A9378C69BC88}" dt="2024-09-12T16:50:15.404" v="2316" actId="14100"/>
          <ac:picMkLst>
            <pc:docMk/>
            <pc:sldMk cId="2005584854" sldId="1287"/>
            <ac:picMk id="9" creationId="{D632E9AC-69B4-BB5B-E002-1C9557A6821C}"/>
          </ac:picMkLst>
        </pc:picChg>
        <pc:picChg chg="del">
          <ac:chgData name="徐樹師. Isabelle" userId="4ea79ff5a3b752b2" providerId="LiveId" clId="{68E23B16-7824-4BC4-8559-A9378C69BC88}" dt="2024-09-12T16:48:41.017" v="2305" actId="478"/>
          <ac:picMkLst>
            <pc:docMk/>
            <pc:sldMk cId="2005584854" sldId="1287"/>
            <ac:picMk id="10" creationId="{1D3AE692-2165-DAA4-5690-25BAFC6C89E6}"/>
          </ac:picMkLst>
        </pc:picChg>
        <pc:picChg chg="del mod">
          <ac:chgData name="徐樹師. Isabelle" userId="4ea79ff5a3b752b2" providerId="LiveId" clId="{68E23B16-7824-4BC4-8559-A9378C69BC88}" dt="2024-09-12T16:48:37.330" v="2302" actId="478"/>
          <ac:picMkLst>
            <pc:docMk/>
            <pc:sldMk cId="2005584854" sldId="1287"/>
            <ac:picMk id="14" creationId="{733C0A1C-0862-426B-E49D-0622E669A5FC}"/>
          </ac:picMkLst>
        </pc:picChg>
        <pc:picChg chg="add mod">
          <ac:chgData name="徐樹師. Isabelle" userId="4ea79ff5a3b752b2" providerId="LiveId" clId="{68E23B16-7824-4BC4-8559-A9378C69BC88}" dt="2024-09-12T16:50:29.912" v="2320" actId="1076"/>
          <ac:picMkLst>
            <pc:docMk/>
            <pc:sldMk cId="2005584854" sldId="1287"/>
            <ac:picMk id="16" creationId="{4816BB59-BC14-42B6-0AB2-B4CFA6FF5459}"/>
          </ac:picMkLst>
        </pc:picChg>
        <pc:picChg chg="del">
          <ac:chgData name="徐樹師. Isabelle" userId="4ea79ff5a3b752b2" providerId="LiveId" clId="{68E23B16-7824-4BC4-8559-A9378C69BC88}" dt="2024-09-12T16:48:38.444" v="2303" actId="478"/>
          <ac:picMkLst>
            <pc:docMk/>
            <pc:sldMk cId="2005584854" sldId="1287"/>
            <ac:picMk id="18" creationId="{3313992E-A7C0-EFEF-675F-D22D148FAAAD}"/>
          </ac:picMkLst>
        </pc:picChg>
        <pc:picChg chg="del">
          <ac:chgData name="徐樹師. Isabelle" userId="4ea79ff5a3b752b2" providerId="LiveId" clId="{68E23B16-7824-4BC4-8559-A9378C69BC88}" dt="2024-09-12T16:50:05.186" v="2311" actId="478"/>
          <ac:picMkLst>
            <pc:docMk/>
            <pc:sldMk cId="2005584854" sldId="1287"/>
            <ac:picMk id="21" creationId="{DCCB2862-A874-2C0F-ABB0-D1D342267F73}"/>
          </ac:picMkLst>
        </pc:picChg>
      </pc:sldChg>
      <pc:sldChg chg="del">
        <pc:chgData name="徐樹師. Isabelle" userId="4ea79ff5a3b752b2" providerId="LiveId" clId="{68E23B16-7824-4BC4-8559-A9378C69BC88}" dt="2024-09-11T18:37:20.630" v="73" actId="47"/>
        <pc:sldMkLst>
          <pc:docMk/>
          <pc:sldMk cId="2165170385" sldId="1287"/>
        </pc:sldMkLst>
      </pc:sldChg>
      <pc:sldChg chg="del">
        <pc:chgData name="徐樹師. Isabelle" userId="4ea79ff5a3b752b2" providerId="LiveId" clId="{68E23B16-7824-4BC4-8559-A9378C69BC88}" dt="2024-09-11T18:37:20.929" v="74" actId="47"/>
        <pc:sldMkLst>
          <pc:docMk/>
          <pc:sldMk cId="366525069" sldId="1288"/>
        </pc:sldMkLst>
      </pc:sldChg>
      <pc:sldChg chg="addSp delSp modSp add mod delAnim modAnim">
        <pc:chgData name="徐樹師. Isabelle" userId="4ea79ff5a3b752b2" providerId="LiveId" clId="{68E23B16-7824-4BC4-8559-A9378C69BC88}" dt="2024-09-13T03:36:31.893" v="5131"/>
        <pc:sldMkLst>
          <pc:docMk/>
          <pc:sldMk cId="4109744639" sldId="1288"/>
        </pc:sldMkLst>
        <pc:spChg chg="mod">
          <ac:chgData name="徐樹師. Isabelle" userId="4ea79ff5a3b752b2" providerId="LiveId" clId="{68E23B16-7824-4BC4-8559-A9378C69BC88}" dt="2024-09-12T16:51:30.969" v="2330" actId="20577"/>
          <ac:spMkLst>
            <pc:docMk/>
            <pc:sldMk cId="4109744639" sldId="1288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3T03:36:31.893" v="5131"/>
          <ac:spMkLst>
            <pc:docMk/>
            <pc:sldMk cId="4109744639" sldId="1288"/>
            <ac:spMk id="13" creationId="{DD08C478-CCCE-455F-BED0-EF262E19FC6D}"/>
          </ac:spMkLst>
        </pc:spChg>
        <pc:spChg chg="add mod">
          <ac:chgData name="徐樹師. Isabelle" userId="4ea79ff5a3b752b2" providerId="LiveId" clId="{68E23B16-7824-4BC4-8559-A9378C69BC88}" dt="2024-09-12T16:55:01.679" v="2415" actId="1076"/>
          <ac:spMkLst>
            <pc:docMk/>
            <pc:sldMk cId="4109744639" sldId="1288"/>
            <ac:spMk id="14" creationId="{2310DB73-E196-4B37-0787-218B57B024D5}"/>
          </ac:spMkLst>
        </pc:spChg>
        <pc:spChg chg="mod">
          <ac:chgData name="徐樹師. Isabelle" userId="4ea79ff5a3b752b2" providerId="LiveId" clId="{68E23B16-7824-4BC4-8559-A9378C69BC88}" dt="2024-09-12T16:55:05.395" v="2416" actId="1076"/>
          <ac:spMkLst>
            <pc:docMk/>
            <pc:sldMk cId="4109744639" sldId="1288"/>
            <ac:spMk id="20" creationId="{66748B6B-CE42-4502-E8F9-0C4900FFAE56}"/>
          </ac:spMkLst>
        </pc:spChg>
        <pc:picChg chg="del">
          <ac:chgData name="徐樹師. Isabelle" userId="4ea79ff5a3b752b2" providerId="LiveId" clId="{68E23B16-7824-4BC4-8559-A9378C69BC88}" dt="2024-09-12T16:52:32.109" v="2364" actId="478"/>
          <ac:picMkLst>
            <pc:docMk/>
            <pc:sldMk cId="4109744639" sldId="1288"/>
            <ac:picMk id="4" creationId="{1D2CA16E-F2B2-85FD-AAC8-73515F0D8356}"/>
          </ac:picMkLst>
        </pc:picChg>
        <pc:picChg chg="add mod">
          <ac:chgData name="徐樹師. Isabelle" userId="4ea79ff5a3b752b2" providerId="LiveId" clId="{68E23B16-7824-4BC4-8559-A9378C69BC88}" dt="2024-09-12T16:52:44.006" v="2368" actId="1076"/>
          <ac:picMkLst>
            <pc:docMk/>
            <pc:sldMk cId="4109744639" sldId="1288"/>
            <ac:picMk id="5" creationId="{2091A204-45E1-C894-F093-70C563CF8834}"/>
          </ac:picMkLst>
        </pc:picChg>
        <pc:picChg chg="add mod">
          <ac:chgData name="徐樹師. Isabelle" userId="4ea79ff5a3b752b2" providerId="LiveId" clId="{68E23B16-7824-4BC4-8559-A9378C69BC88}" dt="2024-09-12T16:55:10.827" v="2419" actId="1076"/>
          <ac:picMkLst>
            <pc:docMk/>
            <pc:sldMk cId="4109744639" sldId="1288"/>
            <ac:picMk id="8" creationId="{A56053E0-D594-105E-3CDA-B444295213F8}"/>
          </ac:picMkLst>
        </pc:picChg>
        <pc:picChg chg="del">
          <ac:chgData name="徐樹師. Isabelle" userId="4ea79ff5a3b752b2" providerId="LiveId" clId="{68E23B16-7824-4BC4-8559-A9378C69BC88}" dt="2024-09-12T16:52:33.965" v="2365" actId="478"/>
          <ac:picMkLst>
            <pc:docMk/>
            <pc:sldMk cId="4109744639" sldId="1288"/>
            <ac:picMk id="9" creationId="{D632E9AC-69B4-BB5B-E002-1C9557A6821C}"/>
          </ac:picMkLst>
        </pc:picChg>
        <pc:picChg chg="add mod">
          <ac:chgData name="徐樹師. Isabelle" userId="4ea79ff5a3b752b2" providerId="LiveId" clId="{68E23B16-7824-4BC4-8559-A9378C69BC88}" dt="2024-09-12T16:55:08.833" v="2418" actId="1076"/>
          <ac:picMkLst>
            <pc:docMk/>
            <pc:sldMk cId="4109744639" sldId="1288"/>
            <ac:picMk id="10" creationId="{CD3ACAC5-F5E7-315E-474F-BB92950F9248}"/>
          </ac:picMkLst>
        </pc:picChg>
        <pc:picChg chg="add mod">
          <ac:chgData name="徐樹師. Isabelle" userId="4ea79ff5a3b752b2" providerId="LiveId" clId="{68E23B16-7824-4BC4-8559-A9378C69BC88}" dt="2024-09-12T16:55:07.378" v="2417" actId="1076"/>
          <ac:picMkLst>
            <pc:docMk/>
            <pc:sldMk cId="4109744639" sldId="1288"/>
            <ac:picMk id="12" creationId="{1AE82C3B-AB3C-21F5-5CC5-1C80B229C13E}"/>
          </ac:picMkLst>
        </pc:picChg>
        <pc:picChg chg="add mod">
          <ac:chgData name="徐樹師. Isabelle" userId="4ea79ff5a3b752b2" providerId="LiveId" clId="{68E23B16-7824-4BC4-8559-A9378C69BC88}" dt="2024-09-12T16:54:26.090" v="2404" actId="1076"/>
          <ac:picMkLst>
            <pc:docMk/>
            <pc:sldMk cId="4109744639" sldId="1288"/>
            <ac:picMk id="15" creationId="{73B74172-B3F3-F9E0-9A50-12616FAE1B96}"/>
          </ac:picMkLst>
        </pc:picChg>
        <pc:picChg chg="del">
          <ac:chgData name="徐樹師. Isabelle" userId="4ea79ff5a3b752b2" providerId="LiveId" clId="{68E23B16-7824-4BC4-8559-A9378C69BC88}" dt="2024-09-12T16:53:32.718" v="2380" actId="478"/>
          <ac:picMkLst>
            <pc:docMk/>
            <pc:sldMk cId="4109744639" sldId="1288"/>
            <ac:picMk id="16" creationId="{4816BB59-BC14-42B6-0AB2-B4CFA6FF5459}"/>
          </ac:picMkLst>
        </pc:picChg>
        <pc:picChg chg="add mod">
          <ac:chgData name="徐樹師. Isabelle" userId="4ea79ff5a3b752b2" providerId="LiveId" clId="{68E23B16-7824-4BC4-8559-A9378C69BC88}" dt="2024-09-12T16:54:35.065" v="2407" actId="1076"/>
          <ac:picMkLst>
            <pc:docMk/>
            <pc:sldMk cId="4109744639" sldId="1288"/>
            <ac:picMk id="17" creationId="{74EFA1A5-56D1-90F2-9CF6-26C6CFC6B7A0}"/>
          </ac:picMkLst>
        </pc:picChg>
        <pc:picChg chg="add mod">
          <ac:chgData name="徐樹師. Isabelle" userId="4ea79ff5a3b752b2" providerId="LiveId" clId="{68E23B16-7824-4BC4-8559-A9378C69BC88}" dt="2024-09-12T16:54:45.302" v="2410" actId="1076"/>
          <ac:picMkLst>
            <pc:docMk/>
            <pc:sldMk cId="4109744639" sldId="1288"/>
            <ac:picMk id="18" creationId="{B9531C8C-0E98-9AC5-FEC0-1D6681A9D1D9}"/>
          </ac:picMkLst>
        </pc:picChg>
        <pc:picChg chg="add mod">
          <ac:chgData name="徐樹師. Isabelle" userId="4ea79ff5a3b752b2" providerId="LiveId" clId="{68E23B16-7824-4BC4-8559-A9378C69BC88}" dt="2024-09-12T16:54:57.623" v="2414" actId="1076"/>
          <ac:picMkLst>
            <pc:docMk/>
            <pc:sldMk cId="4109744639" sldId="1288"/>
            <ac:picMk id="19" creationId="{185AA4AA-7374-7BC3-521E-C66910DF6B35}"/>
          </ac:picMkLst>
        </pc:picChg>
      </pc:sldChg>
      <pc:sldChg chg="addSp delSp modSp add mod modAnim">
        <pc:chgData name="徐樹師. Isabelle" userId="4ea79ff5a3b752b2" providerId="LiveId" clId="{68E23B16-7824-4BC4-8559-A9378C69BC88}" dt="2024-09-13T03:36:35.034" v="5132"/>
        <pc:sldMkLst>
          <pc:docMk/>
          <pc:sldMk cId="1853997529" sldId="1289"/>
        </pc:sldMkLst>
        <pc:spChg chg="mod">
          <ac:chgData name="徐樹師. Isabelle" userId="4ea79ff5a3b752b2" providerId="LiveId" clId="{68E23B16-7824-4BC4-8559-A9378C69BC88}" dt="2024-09-12T16:57:06.045" v="2424" actId="20577"/>
          <ac:spMkLst>
            <pc:docMk/>
            <pc:sldMk cId="1853997529" sldId="1289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3T03:36:35.034" v="5132"/>
          <ac:spMkLst>
            <pc:docMk/>
            <pc:sldMk cId="1853997529" sldId="1289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7:00:36.544" v="2504" actId="1076"/>
          <ac:spMkLst>
            <pc:docMk/>
            <pc:sldMk cId="1853997529" sldId="1289"/>
            <ac:spMk id="14" creationId="{2310DB73-E196-4B37-0787-218B57B024D5}"/>
          </ac:spMkLst>
        </pc:spChg>
        <pc:spChg chg="mod">
          <ac:chgData name="徐樹師. Isabelle" userId="4ea79ff5a3b752b2" providerId="LiveId" clId="{68E23B16-7824-4BC4-8559-A9378C69BC88}" dt="2024-09-12T16:59:31.901" v="2493" actId="1076"/>
          <ac:spMkLst>
            <pc:docMk/>
            <pc:sldMk cId="1853997529" sldId="1289"/>
            <ac:spMk id="20" creationId="{66748B6B-CE42-4502-E8F9-0C4900FFAE56}"/>
          </ac:spMkLst>
        </pc:spChg>
        <pc:picChg chg="mod">
          <ac:chgData name="徐樹師. Isabelle" userId="4ea79ff5a3b752b2" providerId="LiveId" clId="{68E23B16-7824-4BC4-8559-A9378C69BC88}" dt="2024-09-12T17:01:06.675" v="2509" actId="14100"/>
          <ac:picMkLst>
            <pc:docMk/>
            <pc:sldMk cId="1853997529" sldId="1289"/>
            <ac:picMk id="3" creationId="{3334F9CD-A016-8D3D-CE03-EFBB2E077E88}"/>
          </ac:picMkLst>
        </pc:picChg>
        <pc:picChg chg="add mod">
          <ac:chgData name="徐樹師. Isabelle" userId="4ea79ff5a3b752b2" providerId="LiveId" clId="{68E23B16-7824-4BC4-8559-A9378C69BC88}" dt="2024-09-12T16:59:28.894" v="2492" actId="1076"/>
          <ac:picMkLst>
            <pc:docMk/>
            <pc:sldMk cId="1853997529" sldId="1289"/>
            <ac:picMk id="4" creationId="{12F9A84C-9FDE-B044-985B-31EB6EF32701}"/>
          </ac:picMkLst>
        </pc:picChg>
        <pc:picChg chg="del">
          <ac:chgData name="徐樹師. Isabelle" userId="4ea79ff5a3b752b2" providerId="LiveId" clId="{68E23B16-7824-4BC4-8559-A9378C69BC88}" dt="2024-09-12T16:58:14.900" v="2483" actId="478"/>
          <ac:picMkLst>
            <pc:docMk/>
            <pc:sldMk cId="1853997529" sldId="1289"/>
            <ac:picMk id="5" creationId="{2091A204-45E1-C894-F093-70C563CF8834}"/>
          </ac:picMkLst>
        </pc:picChg>
        <pc:picChg chg="del">
          <ac:chgData name="徐樹師. Isabelle" userId="4ea79ff5a3b752b2" providerId="LiveId" clId="{68E23B16-7824-4BC4-8559-A9378C69BC88}" dt="2024-09-12T16:58:13.944" v="2482" actId="478"/>
          <ac:picMkLst>
            <pc:docMk/>
            <pc:sldMk cId="1853997529" sldId="1289"/>
            <ac:picMk id="8" creationId="{A56053E0-D594-105E-3CDA-B444295213F8}"/>
          </ac:picMkLst>
        </pc:picChg>
        <pc:picChg chg="add mod">
          <ac:chgData name="徐樹師. Isabelle" userId="4ea79ff5a3b752b2" providerId="LiveId" clId="{68E23B16-7824-4BC4-8559-A9378C69BC88}" dt="2024-09-12T16:59:27.243" v="2491" actId="1076"/>
          <ac:picMkLst>
            <pc:docMk/>
            <pc:sldMk cId="1853997529" sldId="1289"/>
            <ac:picMk id="9" creationId="{3E1CBC54-243B-22A8-B54E-F2BF685089A7}"/>
          </ac:picMkLst>
        </pc:picChg>
        <pc:picChg chg="del">
          <ac:chgData name="徐樹師. Isabelle" userId="4ea79ff5a3b752b2" providerId="LiveId" clId="{68E23B16-7824-4BC4-8559-A9378C69BC88}" dt="2024-09-12T16:58:13.218" v="2481" actId="478"/>
          <ac:picMkLst>
            <pc:docMk/>
            <pc:sldMk cId="1853997529" sldId="1289"/>
            <ac:picMk id="10" creationId="{CD3ACAC5-F5E7-315E-474F-BB92950F9248}"/>
          </ac:picMkLst>
        </pc:picChg>
        <pc:picChg chg="del">
          <ac:chgData name="徐樹師. Isabelle" userId="4ea79ff5a3b752b2" providerId="LiveId" clId="{68E23B16-7824-4BC4-8559-A9378C69BC88}" dt="2024-09-12T16:58:12.458" v="2480" actId="478"/>
          <ac:picMkLst>
            <pc:docMk/>
            <pc:sldMk cId="1853997529" sldId="1289"/>
            <ac:picMk id="12" creationId="{1AE82C3B-AB3C-21F5-5CC5-1C80B229C13E}"/>
          </ac:picMkLst>
        </pc:picChg>
        <pc:picChg chg="del">
          <ac:chgData name="徐樹師. Isabelle" userId="4ea79ff5a3b752b2" providerId="LiveId" clId="{68E23B16-7824-4BC4-8559-A9378C69BC88}" dt="2024-09-12T16:59:34.381" v="2494" actId="478"/>
          <ac:picMkLst>
            <pc:docMk/>
            <pc:sldMk cId="1853997529" sldId="1289"/>
            <ac:picMk id="15" creationId="{73B74172-B3F3-F9E0-9A50-12616FAE1B96}"/>
          </ac:picMkLst>
        </pc:picChg>
        <pc:picChg chg="add mod">
          <ac:chgData name="徐樹師. Isabelle" userId="4ea79ff5a3b752b2" providerId="LiveId" clId="{68E23B16-7824-4BC4-8559-A9378C69BC88}" dt="2024-09-12T17:00:34.294" v="2503" actId="1076"/>
          <ac:picMkLst>
            <pc:docMk/>
            <pc:sldMk cId="1853997529" sldId="1289"/>
            <ac:picMk id="16" creationId="{8A2CB939-AEFA-AFEE-5CCC-42722DC2CC47}"/>
          </ac:picMkLst>
        </pc:picChg>
        <pc:picChg chg="del">
          <ac:chgData name="徐樹師. Isabelle" userId="4ea79ff5a3b752b2" providerId="LiveId" clId="{68E23B16-7824-4BC4-8559-A9378C69BC88}" dt="2024-09-12T16:59:35.133" v="2495" actId="478"/>
          <ac:picMkLst>
            <pc:docMk/>
            <pc:sldMk cId="1853997529" sldId="1289"/>
            <ac:picMk id="17" creationId="{74EFA1A5-56D1-90F2-9CF6-26C6CFC6B7A0}"/>
          </ac:picMkLst>
        </pc:picChg>
        <pc:picChg chg="del">
          <ac:chgData name="徐樹師. Isabelle" userId="4ea79ff5a3b752b2" providerId="LiveId" clId="{68E23B16-7824-4BC4-8559-A9378C69BC88}" dt="2024-09-12T16:59:36.255" v="2496" actId="478"/>
          <ac:picMkLst>
            <pc:docMk/>
            <pc:sldMk cId="1853997529" sldId="1289"/>
            <ac:picMk id="18" creationId="{B9531C8C-0E98-9AC5-FEC0-1D6681A9D1D9}"/>
          </ac:picMkLst>
        </pc:picChg>
        <pc:picChg chg="del">
          <ac:chgData name="徐樹師. Isabelle" userId="4ea79ff5a3b752b2" providerId="LiveId" clId="{68E23B16-7824-4BC4-8559-A9378C69BC88}" dt="2024-09-12T16:59:37.354" v="2497" actId="478"/>
          <ac:picMkLst>
            <pc:docMk/>
            <pc:sldMk cId="1853997529" sldId="1289"/>
            <ac:picMk id="19" creationId="{185AA4AA-7374-7BC3-521E-C66910DF6B35}"/>
          </ac:picMkLst>
        </pc:picChg>
        <pc:picChg chg="add mod">
          <ac:chgData name="徐樹師. Isabelle" userId="4ea79ff5a3b752b2" providerId="LiveId" clId="{68E23B16-7824-4BC4-8559-A9378C69BC88}" dt="2024-09-12T17:01:03.198" v="2508" actId="1076"/>
          <ac:picMkLst>
            <pc:docMk/>
            <pc:sldMk cId="1853997529" sldId="1289"/>
            <ac:picMk id="22" creationId="{30524220-31BA-0082-662D-C4B1273CC55C}"/>
          </ac:picMkLst>
        </pc:picChg>
        <pc:picChg chg="add mod">
          <ac:chgData name="徐樹師. Isabelle" userId="4ea79ff5a3b752b2" providerId="LiveId" clId="{68E23B16-7824-4BC4-8559-A9378C69BC88}" dt="2024-09-12T17:01:01.558" v="2507" actId="1076"/>
          <ac:picMkLst>
            <pc:docMk/>
            <pc:sldMk cId="1853997529" sldId="1289"/>
            <ac:picMk id="24" creationId="{E6536656-6376-E627-5951-CE2AB27D78A2}"/>
          </ac:picMkLst>
        </pc:picChg>
      </pc:sldChg>
      <pc:sldChg chg="del">
        <pc:chgData name="徐樹師. Isabelle" userId="4ea79ff5a3b752b2" providerId="LiveId" clId="{68E23B16-7824-4BC4-8559-A9378C69BC88}" dt="2024-09-11T18:37:21.241" v="75" actId="47"/>
        <pc:sldMkLst>
          <pc:docMk/>
          <pc:sldMk cId="2603190066" sldId="1289"/>
        </pc:sldMkLst>
      </pc:sldChg>
      <pc:sldChg chg="del">
        <pc:chgData name="徐樹師. Isabelle" userId="4ea79ff5a3b752b2" providerId="LiveId" clId="{68E23B16-7824-4BC4-8559-A9378C69BC88}" dt="2024-09-11T18:37:21.552" v="76" actId="47"/>
        <pc:sldMkLst>
          <pc:docMk/>
          <pc:sldMk cId="1315010604" sldId="1290"/>
        </pc:sldMkLst>
      </pc:sldChg>
      <pc:sldChg chg="addSp delSp modSp add mod delAnim modAnim">
        <pc:chgData name="徐樹師. Isabelle" userId="4ea79ff5a3b752b2" providerId="LiveId" clId="{68E23B16-7824-4BC4-8559-A9378C69BC88}" dt="2024-09-13T03:36:36.981" v="5133"/>
        <pc:sldMkLst>
          <pc:docMk/>
          <pc:sldMk cId="1654322806" sldId="1290"/>
        </pc:sldMkLst>
        <pc:spChg chg="mod">
          <ac:chgData name="徐樹師. Isabelle" userId="4ea79ff5a3b752b2" providerId="LiveId" clId="{68E23B16-7824-4BC4-8559-A9378C69BC88}" dt="2024-09-12T17:03:06.589" v="2522" actId="20577"/>
          <ac:spMkLst>
            <pc:docMk/>
            <pc:sldMk cId="1654322806" sldId="1290"/>
            <ac:spMk id="2" creationId="{14B71255-F723-6B12-6A45-2992BF0D01A0}"/>
          </ac:spMkLst>
        </pc:spChg>
        <pc:spChg chg="add mod">
          <ac:chgData name="徐樹師. Isabelle" userId="4ea79ff5a3b752b2" providerId="LiveId" clId="{68E23B16-7824-4BC4-8559-A9378C69BC88}" dt="2024-09-12T17:05:34.689" v="2575" actId="1076"/>
          <ac:spMkLst>
            <pc:docMk/>
            <pc:sldMk cId="1654322806" sldId="1290"/>
            <ac:spMk id="10" creationId="{6096AC8C-E0A0-F762-8497-AD57DD588BDC}"/>
          </ac:spMkLst>
        </pc:spChg>
        <pc:spChg chg="mod">
          <ac:chgData name="徐樹師. Isabelle" userId="4ea79ff5a3b752b2" providerId="LiveId" clId="{68E23B16-7824-4BC4-8559-A9378C69BC88}" dt="2024-09-13T03:36:36.981" v="5133"/>
          <ac:spMkLst>
            <pc:docMk/>
            <pc:sldMk cId="1654322806" sldId="1290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7:08:08.602" v="2622" actId="1076"/>
          <ac:spMkLst>
            <pc:docMk/>
            <pc:sldMk cId="1654322806" sldId="1290"/>
            <ac:spMk id="14" creationId="{2310DB73-E196-4B37-0787-218B57B024D5}"/>
          </ac:spMkLst>
        </pc:spChg>
        <pc:spChg chg="add del">
          <ac:chgData name="徐樹師. Isabelle" userId="4ea79ff5a3b752b2" providerId="LiveId" clId="{68E23B16-7824-4BC4-8559-A9378C69BC88}" dt="2024-09-12T17:06:45" v="2610" actId="22"/>
          <ac:spMkLst>
            <pc:docMk/>
            <pc:sldMk cId="1654322806" sldId="1290"/>
            <ac:spMk id="19" creationId="{93D73231-6831-34C0-AE3D-8C7662E7697B}"/>
          </ac:spMkLst>
        </pc:spChg>
        <pc:spChg chg="mod">
          <ac:chgData name="徐樹師. Isabelle" userId="4ea79ff5a3b752b2" providerId="LiveId" clId="{68E23B16-7824-4BC4-8559-A9378C69BC88}" dt="2024-09-12T17:08:14.656" v="2624" actId="1076"/>
          <ac:spMkLst>
            <pc:docMk/>
            <pc:sldMk cId="1654322806" sldId="1290"/>
            <ac:spMk id="20" creationId="{66748B6B-CE42-4502-E8F9-0C4900FFAE56}"/>
          </ac:spMkLst>
        </pc:spChg>
        <pc:picChg chg="mod">
          <ac:chgData name="徐樹師. Isabelle" userId="4ea79ff5a3b752b2" providerId="LiveId" clId="{68E23B16-7824-4BC4-8559-A9378C69BC88}" dt="2024-09-12T17:07:55.192" v="2618" actId="14100"/>
          <ac:picMkLst>
            <pc:docMk/>
            <pc:sldMk cId="1654322806" sldId="1290"/>
            <ac:picMk id="3" creationId="{3334F9CD-A016-8D3D-CE03-EFBB2E077E88}"/>
          </ac:picMkLst>
        </pc:picChg>
        <pc:picChg chg="del">
          <ac:chgData name="徐樹師. Isabelle" userId="4ea79ff5a3b752b2" providerId="LiveId" clId="{68E23B16-7824-4BC4-8559-A9378C69BC88}" dt="2024-09-12T17:03:34.236" v="2537" actId="478"/>
          <ac:picMkLst>
            <pc:docMk/>
            <pc:sldMk cId="1654322806" sldId="1290"/>
            <ac:picMk id="4" creationId="{12F9A84C-9FDE-B044-985B-31EB6EF32701}"/>
          </ac:picMkLst>
        </pc:picChg>
        <pc:picChg chg="add mod">
          <ac:chgData name="徐樹師. Isabelle" userId="4ea79ff5a3b752b2" providerId="LiveId" clId="{68E23B16-7824-4BC4-8559-A9378C69BC88}" dt="2024-09-12T17:08:10.892" v="2623" actId="1076"/>
          <ac:picMkLst>
            <pc:docMk/>
            <pc:sldMk cId="1654322806" sldId="1290"/>
            <ac:picMk id="5" creationId="{1F5C8B26-A1FD-E09F-C230-4210DF787EA8}"/>
          </ac:picMkLst>
        </pc:picChg>
        <pc:picChg chg="add mod">
          <ac:chgData name="徐樹師. Isabelle" userId="4ea79ff5a3b752b2" providerId="LiveId" clId="{68E23B16-7824-4BC4-8559-A9378C69BC88}" dt="2024-09-12T17:05:37.453" v="2576" actId="1076"/>
          <ac:picMkLst>
            <pc:docMk/>
            <pc:sldMk cId="1654322806" sldId="1290"/>
            <ac:picMk id="8" creationId="{6716DAC2-FCC8-AA5F-8B0D-324DC568E23B}"/>
          </ac:picMkLst>
        </pc:picChg>
        <pc:picChg chg="del">
          <ac:chgData name="徐樹師. Isabelle" userId="4ea79ff5a3b752b2" providerId="LiveId" clId="{68E23B16-7824-4BC4-8559-A9378C69BC88}" dt="2024-09-12T17:04:34.654" v="2564" actId="478"/>
          <ac:picMkLst>
            <pc:docMk/>
            <pc:sldMk cId="1654322806" sldId="1290"/>
            <ac:picMk id="9" creationId="{3E1CBC54-243B-22A8-B54E-F2BF685089A7}"/>
          </ac:picMkLst>
        </pc:picChg>
        <pc:picChg chg="add del mod">
          <ac:chgData name="徐樹師. Isabelle" userId="4ea79ff5a3b752b2" providerId="LiveId" clId="{68E23B16-7824-4BC4-8559-A9378C69BC88}" dt="2024-09-12T17:05:55.483" v="2580" actId="478"/>
          <ac:picMkLst>
            <pc:docMk/>
            <pc:sldMk cId="1654322806" sldId="1290"/>
            <ac:picMk id="15" creationId="{17C50E84-6EDC-C29F-233C-3D73EB7672C5}"/>
          </ac:picMkLst>
        </pc:picChg>
        <pc:picChg chg="del">
          <ac:chgData name="徐樹師. Isabelle" userId="4ea79ff5a3b752b2" providerId="LiveId" clId="{68E23B16-7824-4BC4-8559-A9378C69BC88}" dt="2024-09-12T17:05:56.709" v="2581" actId="478"/>
          <ac:picMkLst>
            <pc:docMk/>
            <pc:sldMk cId="1654322806" sldId="1290"/>
            <ac:picMk id="16" creationId="{8A2CB939-AEFA-AFEE-5CCC-42722DC2CC47}"/>
          </ac:picMkLst>
        </pc:picChg>
        <pc:picChg chg="add mod">
          <ac:chgData name="徐樹師. Isabelle" userId="4ea79ff5a3b752b2" providerId="LiveId" clId="{68E23B16-7824-4BC4-8559-A9378C69BC88}" dt="2024-09-12T17:08:03.518" v="2621" actId="1076"/>
          <ac:picMkLst>
            <pc:docMk/>
            <pc:sldMk cId="1654322806" sldId="1290"/>
            <ac:picMk id="17" creationId="{FF6C2FE3-5756-80CB-89AA-C22BA1B28448}"/>
          </ac:picMkLst>
        </pc:picChg>
        <pc:picChg chg="del">
          <ac:chgData name="徐樹師. Isabelle" userId="4ea79ff5a3b752b2" providerId="LiveId" clId="{68E23B16-7824-4BC4-8559-A9378C69BC88}" dt="2024-09-12T17:05:55.483" v="2580" actId="478"/>
          <ac:picMkLst>
            <pc:docMk/>
            <pc:sldMk cId="1654322806" sldId="1290"/>
            <ac:picMk id="22" creationId="{30524220-31BA-0082-662D-C4B1273CC55C}"/>
          </ac:picMkLst>
        </pc:picChg>
        <pc:picChg chg="add mod">
          <ac:chgData name="徐樹師. Isabelle" userId="4ea79ff5a3b752b2" providerId="LiveId" clId="{68E23B16-7824-4BC4-8559-A9378C69BC88}" dt="2024-09-12T17:07:05.518" v="2613" actId="1076"/>
          <ac:picMkLst>
            <pc:docMk/>
            <pc:sldMk cId="1654322806" sldId="1290"/>
            <ac:picMk id="23" creationId="{5D8F42F1-CBC7-0354-CD6A-974D6BC07550}"/>
          </ac:picMkLst>
        </pc:picChg>
        <pc:picChg chg="del">
          <ac:chgData name="徐樹師. Isabelle" userId="4ea79ff5a3b752b2" providerId="LiveId" clId="{68E23B16-7824-4BC4-8559-A9378C69BC88}" dt="2024-09-12T17:05:07.750" v="2565" actId="478"/>
          <ac:picMkLst>
            <pc:docMk/>
            <pc:sldMk cId="1654322806" sldId="1290"/>
            <ac:picMk id="24" creationId="{E6536656-6376-E627-5951-CE2AB27D78A2}"/>
          </ac:picMkLst>
        </pc:picChg>
        <pc:picChg chg="add mod">
          <ac:chgData name="徐樹師. Isabelle" userId="4ea79ff5a3b752b2" providerId="LiveId" clId="{68E23B16-7824-4BC4-8559-A9378C69BC88}" dt="2024-09-12T17:07:57.382" v="2619" actId="1076"/>
          <ac:picMkLst>
            <pc:docMk/>
            <pc:sldMk cId="1654322806" sldId="1290"/>
            <ac:picMk id="26" creationId="{17205488-0E24-B851-850F-9F0238722ED4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3T03:36:39.224" v="5134"/>
        <pc:sldMkLst>
          <pc:docMk/>
          <pc:sldMk cId="1354781250" sldId="1291"/>
        </pc:sldMkLst>
        <pc:spChg chg="mod">
          <ac:chgData name="徐樹師. Isabelle" userId="4ea79ff5a3b752b2" providerId="LiveId" clId="{68E23B16-7824-4BC4-8559-A9378C69BC88}" dt="2024-09-12T17:10:52.087" v="2639" actId="20577"/>
          <ac:spMkLst>
            <pc:docMk/>
            <pc:sldMk cId="1354781250" sldId="1291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17:51:33.236" v="2733" actId="1076"/>
          <ac:spMkLst>
            <pc:docMk/>
            <pc:sldMk cId="1354781250" sldId="1291"/>
            <ac:spMk id="10" creationId="{6096AC8C-E0A0-F762-8497-AD57DD588BDC}"/>
          </ac:spMkLst>
        </pc:spChg>
        <pc:spChg chg="add mod">
          <ac:chgData name="徐樹師. Isabelle" userId="4ea79ff5a3b752b2" providerId="LiveId" clId="{68E23B16-7824-4BC4-8559-A9378C69BC88}" dt="2024-09-12T17:53:01.093" v="2762" actId="20577"/>
          <ac:spMkLst>
            <pc:docMk/>
            <pc:sldMk cId="1354781250" sldId="1291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39.224" v="5134"/>
          <ac:spMkLst>
            <pc:docMk/>
            <pc:sldMk cId="1354781250" sldId="1291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17:49:21.083" v="2688" actId="478"/>
          <ac:spMkLst>
            <pc:docMk/>
            <pc:sldMk cId="1354781250" sldId="1291"/>
            <ac:spMk id="14" creationId="{2310DB73-E196-4B37-0787-218B57B024D5}"/>
          </ac:spMkLst>
        </pc:spChg>
        <pc:spChg chg="mod">
          <ac:chgData name="徐樹師. Isabelle" userId="4ea79ff5a3b752b2" providerId="LiveId" clId="{68E23B16-7824-4BC4-8559-A9378C69BC88}" dt="2024-09-12T17:51:45.740" v="2737" actId="1076"/>
          <ac:spMkLst>
            <pc:docMk/>
            <pc:sldMk cId="1354781250" sldId="1291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17:51:18.233" v="2730" actId="1076"/>
          <ac:picMkLst>
            <pc:docMk/>
            <pc:sldMk cId="1354781250" sldId="1291"/>
            <ac:picMk id="4" creationId="{14F6CF8A-CFB3-DC89-0147-537D6B7F5B17}"/>
          </ac:picMkLst>
        </pc:picChg>
        <pc:picChg chg="del">
          <ac:chgData name="徐樹師. Isabelle" userId="4ea79ff5a3b752b2" providerId="LiveId" clId="{68E23B16-7824-4BC4-8559-A9378C69BC88}" dt="2024-09-12T17:46:38.009" v="2660" actId="478"/>
          <ac:picMkLst>
            <pc:docMk/>
            <pc:sldMk cId="1354781250" sldId="1291"/>
            <ac:picMk id="5" creationId="{1F5C8B26-A1FD-E09F-C230-4210DF787EA8}"/>
          </ac:picMkLst>
        </pc:picChg>
        <pc:picChg chg="del">
          <ac:chgData name="徐樹師. Isabelle" userId="4ea79ff5a3b752b2" providerId="LiveId" clId="{68E23B16-7824-4BC4-8559-A9378C69BC88}" dt="2024-09-12T17:46:49.352" v="2664" actId="478"/>
          <ac:picMkLst>
            <pc:docMk/>
            <pc:sldMk cId="1354781250" sldId="1291"/>
            <ac:picMk id="8" creationId="{6716DAC2-FCC8-AA5F-8B0D-324DC568E23B}"/>
          </ac:picMkLst>
        </pc:picChg>
        <pc:picChg chg="add mod">
          <ac:chgData name="徐樹師. Isabelle" userId="4ea79ff5a3b752b2" providerId="LiveId" clId="{68E23B16-7824-4BC4-8559-A9378C69BC88}" dt="2024-09-12T17:51:26.823" v="2732" actId="1076"/>
          <ac:picMkLst>
            <pc:docMk/>
            <pc:sldMk cId="1354781250" sldId="1291"/>
            <ac:picMk id="9" creationId="{8DAFFF9A-1F20-47DD-2DF7-7AEF8313827D}"/>
          </ac:picMkLst>
        </pc:picChg>
        <pc:picChg chg="add mod">
          <ac:chgData name="徐樹師. Isabelle" userId="4ea79ff5a3b752b2" providerId="LiveId" clId="{68E23B16-7824-4BC4-8559-A9378C69BC88}" dt="2024-09-12T17:51:39.417" v="2734" actId="1076"/>
          <ac:picMkLst>
            <pc:docMk/>
            <pc:sldMk cId="1354781250" sldId="1291"/>
            <ac:picMk id="15" creationId="{74F284C4-5CE4-0F8C-C484-687B76B04F05}"/>
          </ac:picMkLst>
        </pc:picChg>
        <pc:picChg chg="add mod">
          <ac:chgData name="徐樹師. Isabelle" userId="4ea79ff5a3b752b2" providerId="LiveId" clId="{68E23B16-7824-4BC4-8559-A9378C69BC88}" dt="2024-09-12T17:51:41.054" v="2735" actId="1076"/>
          <ac:picMkLst>
            <pc:docMk/>
            <pc:sldMk cId="1354781250" sldId="1291"/>
            <ac:picMk id="16" creationId="{CE89C14E-FA53-545A-003B-A698BAC94744}"/>
          </ac:picMkLst>
        </pc:picChg>
        <pc:picChg chg="del">
          <ac:chgData name="徐樹師. Isabelle" userId="4ea79ff5a3b752b2" providerId="LiveId" clId="{68E23B16-7824-4BC4-8559-A9378C69BC88}" dt="2024-09-12T17:49:01.709" v="2687" actId="478"/>
          <ac:picMkLst>
            <pc:docMk/>
            <pc:sldMk cId="1354781250" sldId="1291"/>
            <ac:picMk id="17" creationId="{FF6C2FE3-5756-80CB-89AA-C22BA1B28448}"/>
          </ac:picMkLst>
        </pc:picChg>
        <pc:picChg chg="add mod">
          <ac:chgData name="徐樹師. Isabelle" userId="4ea79ff5a3b752b2" providerId="LiveId" clId="{68E23B16-7824-4BC4-8559-A9378C69BC88}" dt="2024-09-12T17:52:41.981" v="2747" actId="1076"/>
          <ac:picMkLst>
            <pc:docMk/>
            <pc:sldMk cId="1354781250" sldId="1291"/>
            <ac:picMk id="18" creationId="{FEE3DB23-67E8-D22F-BB94-A2842A4F58CD}"/>
          </ac:picMkLst>
        </pc:picChg>
        <pc:picChg chg="add mod">
          <ac:chgData name="徐樹師. Isabelle" userId="4ea79ff5a3b752b2" providerId="LiveId" clId="{68E23B16-7824-4BC4-8559-A9378C69BC88}" dt="2024-09-12T17:51:03.755" v="2727" actId="1076"/>
          <ac:picMkLst>
            <pc:docMk/>
            <pc:sldMk cId="1354781250" sldId="1291"/>
            <ac:picMk id="21" creationId="{A0D1874D-C5FD-3CE2-962D-F2C9867B73BA}"/>
          </ac:picMkLst>
        </pc:picChg>
        <pc:picChg chg="del">
          <ac:chgData name="徐樹師. Isabelle" userId="4ea79ff5a3b752b2" providerId="LiveId" clId="{68E23B16-7824-4BC4-8559-A9378C69BC88}" dt="2024-09-12T17:47:54.155" v="2686" actId="478"/>
          <ac:picMkLst>
            <pc:docMk/>
            <pc:sldMk cId="1354781250" sldId="1291"/>
            <ac:picMk id="23" creationId="{5D8F42F1-CBC7-0354-CD6A-974D6BC07550}"/>
          </ac:picMkLst>
        </pc:picChg>
        <pc:picChg chg="del">
          <ac:chgData name="徐樹師. Isabelle" userId="4ea79ff5a3b752b2" providerId="LiveId" clId="{68E23B16-7824-4BC4-8559-A9378C69BC88}" dt="2024-09-12T17:50:32.830" v="2724" actId="478"/>
          <ac:picMkLst>
            <pc:docMk/>
            <pc:sldMk cId="1354781250" sldId="1291"/>
            <ac:picMk id="26" creationId="{17205488-0E24-B851-850F-9F0238722ED4}"/>
          </ac:picMkLst>
        </pc:picChg>
      </pc:sldChg>
      <pc:sldChg chg="del">
        <pc:chgData name="徐樹師. Isabelle" userId="4ea79ff5a3b752b2" providerId="LiveId" clId="{68E23B16-7824-4BC4-8559-A9378C69BC88}" dt="2024-09-11T18:37:21.933" v="77" actId="47"/>
        <pc:sldMkLst>
          <pc:docMk/>
          <pc:sldMk cId="3133514354" sldId="1291"/>
        </pc:sldMkLst>
      </pc:sldChg>
      <pc:sldChg chg="addSp delSp modSp add mod delAnim modAnim">
        <pc:chgData name="徐樹師. Isabelle" userId="4ea79ff5a3b752b2" providerId="LiveId" clId="{68E23B16-7824-4BC4-8559-A9378C69BC88}" dt="2024-09-13T03:36:42.560" v="5135"/>
        <pc:sldMkLst>
          <pc:docMk/>
          <pc:sldMk cId="229935178" sldId="1292"/>
        </pc:sldMkLst>
        <pc:spChg chg="mod">
          <ac:chgData name="徐樹師. Isabelle" userId="4ea79ff5a3b752b2" providerId="LiveId" clId="{68E23B16-7824-4BC4-8559-A9378C69BC88}" dt="2024-09-12T17:53:10.181" v="2765" actId="20577"/>
          <ac:spMkLst>
            <pc:docMk/>
            <pc:sldMk cId="229935178" sldId="1292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18:30:33.804" v="3066" actId="1076"/>
          <ac:spMkLst>
            <pc:docMk/>
            <pc:sldMk cId="229935178" sldId="1292"/>
            <ac:spMk id="10" creationId="{6096AC8C-E0A0-F762-8497-AD57DD588BDC}"/>
          </ac:spMkLst>
        </pc:spChg>
        <pc:spChg chg="mod">
          <ac:chgData name="徐樹師. Isabelle" userId="4ea79ff5a3b752b2" providerId="LiveId" clId="{68E23B16-7824-4BC4-8559-A9378C69BC88}" dt="2024-09-12T18:10:35.027" v="2849" actId="1076"/>
          <ac:spMkLst>
            <pc:docMk/>
            <pc:sldMk cId="229935178" sldId="1292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42.560" v="5135"/>
          <ac:spMkLst>
            <pc:docMk/>
            <pc:sldMk cId="229935178" sldId="1292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17:54:21.305" v="2806" actId="478"/>
          <ac:spMkLst>
            <pc:docMk/>
            <pc:sldMk cId="229935178" sldId="1292"/>
            <ac:spMk id="20" creationId="{66748B6B-CE42-4502-E8F9-0C4900FFAE56}"/>
          </ac:spMkLst>
        </pc:spChg>
        <pc:spChg chg="add mod">
          <ac:chgData name="徐樹師. Isabelle" userId="4ea79ff5a3b752b2" providerId="LiveId" clId="{68E23B16-7824-4BC4-8559-A9378C69BC88}" dt="2024-09-12T18:31:11.614" v="3072" actId="1076"/>
          <ac:spMkLst>
            <pc:docMk/>
            <pc:sldMk cId="229935178" sldId="1292"/>
            <ac:spMk id="28" creationId="{B30FF8C4-7CB4-569A-969F-A5154CFB6ACF}"/>
          </ac:spMkLst>
        </pc:spChg>
        <pc:picChg chg="mod">
          <ac:chgData name="徐樹師. Isabelle" userId="4ea79ff5a3b752b2" providerId="LiveId" clId="{68E23B16-7824-4BC4-8559-A9378C69BC88}" dt="2024-09-12T18:11:02.247" v="2858" actId="14100"/>
          <ac:picMkLst>
            <pc:docMk/>
            <pc:sldMk cId="229935178" sldId="1292"/>
            <ac:picMk id="3" creationId="{3334F9CD-A016-8D3D-CE03-EFBB2E077E88}"/>
          </ac:picMkLst>
        </pc:picChg>
        <pc:picChg chg="del">
          <ac:chgData name="徐樹師. Isabelle" userId="4ea79ff5a3b752b2" providerId="LiveId" clId="{68E23B16-7824-4BC4-8559-A9378C69BC88}" dt="2024-09-12T17:53:54.989" v="2796" actId="478"/>
          <ac:picMkLst>
            <pc:docMk/>
            <pc:sldMk cId="229935178" sldId="1292"/>
            <ac:picMk id="4" creationId="{14F6CF8A-CFB3-DC89-0147-537D6B7F5B17}"/>
          </ac:picMkLst>
        </pc:picChg>
        <pc:picChg chg="add mod">
          <ac:chgData name="徐樹師. Isabelle" userId="4ea79ff5a3b752b2" providerId="LiveId" clId="{68E23B16-7824-4BC4-8559-A9378C69BC88}" dt="2024-09-12T18:10:36.606" v="2850" actId="1076"/>
          <ac:picMkLst>
            <pc:docMk/>
            <pc:sldMk cId="229935178" sldId="1292"/>
            <ac:picMk id="5" creationId="{A7443255-D740-DCC9-0BC1-5D6CE32AE1EB}"/>
          </ac:picMkLst>
        </pc:picChg>
        <pc:picChg chg="add mod">
          <ac:chgData name="徐樹師. Isabelle" userId="4ea79ff5a3b752b2" providerId="LiveId" clId="{68E23B16-7824-4BC4-8559-A9378C69BC88}" dt="2024-09-12T18:30:30.289" v="3065" actId="1076"/>
          <ac:picMkLst>
            <pc:docMk/>
            <pc:sldMk cId="229935178" sldId="1292"/>
            <ac:picMk id="8" creationId="{9BF7A8FE-9824-1744-2C27-CF1A805FDCF6}"/>
          </ac:picMkLst>
        </pc:picChg>
        <pc:picChg chg="del">
          <ac:chgData name="徐樹師. Isabelle" userId="4ea79ff5a3b752b2" providerId="LiveId" clId="{68E23B16-7824-4BC4-8559-A9378C69BC88}" dt="2024-09-12T17:53:51.963" v="2795" actId="478"/>
          <ac:picMkLst>
            <pc:docMk/>
            <pc:sldMk cId="229935178" sldId="1292"/>
            <ac:picMk id="9" creationId="{8DAFFF9A-1F20-47DD-2DF7-7AEF8313827D}"/>
          </ac:picMkLst>
        </pc:picChg>
        <pc:picChg chg="del">
          <ac:chgData name="徐樹師. Isabelle" userId="4ea79ff5a3b752b2" providerId="LiveId" clId="{68E23B16-7824-4BC4-8559-A9378C69BC88}" dt="2024-09-12T17:54:17.570" v="2803" actId="478"/>
          <ac:picMkLst>
            <pc:docMk/>
            <pc:sldMk cId="229935178" sldId="1292"/>
            <ac:picMk id="15" creationId="{74F284C4-5CE4-0F8C-C484-687B76B04F05}"/>
          </ac:picMkLst>
        </pc:picChg>
        <pc:picChg chg="del">
          <ac:chgData name="徐樹師. Isabelle" userId="4ea79ff5a3b752b2" providerId="LiveId" clId="{68E23B16-7824-4BC4-8559-A9378C69BC88}" dt="2024-09-12T17:54:18.872" v="2804" actId="478"/>
          <ac:picMkLst>
            <pc:docMk/>
            <pc:sldMk cId="229935178" sldId="1292"/>
            <ac:picMk id="16" creationId="{CE89C14E-FA53-545A-003B-A698BAC94744}"/>
          </ac:picMkLst>
        </pc:picChg>
        <pc:picChg chg="add mod">
          <ac:chgData name="徐樹師. Isabelle" userId="4ea79ff5a3b752b2" providerId="LiveId" clId="{68E23B16-7824-4BC4-8559-A9378C69BC88}" dt="2024-09-12T18:10:29.722" v="2847" actId="1076"/>
          <ac:picMkLst>
            <pc:docMk/>
            <pc:sldMk cId="229935178" sldId="1292"/>
            <ac:picMk id="17" creationId="{5979CDFC-CDB4-C9F5-E038-DD05E31E6F83}"/>
          </ac:picMkLst>
        </pc:picChg>
        <pc:picChg chg="del">
          <ac:chgData name="徐樹師. Isabelle" userId="4ea79ff5a3b752b2" providerId="LiveId" clId="{68E23B16-7824-4BC4-8559-A9378C69BC88}" dt="2024-09-12T17:54:19.804" v="2805" actId="478"/>
          <ac:picMkLst>
            <pc:docMk/>
            <pc:sldMk cId="229935178" sldId="1292"/>
            <ac:picMk id="18" creationId="{FEE3DB23-67E8-D22F-BB94-A2842A4F58CD}"/>
          </ac:picMkLst>
        </pc:picChg>
        <pc:picChg chg="del">
          <ac:chgData name="徐樹師. Isabelle" userId="4ea79ff5a3b752b2" providerId="LiveId" clId="{68E23B16-7824-4BC4-8559-A9378C69BC88}" dt="2024-09-12T17:54:22.443" v="2807" actId="478"/>
          <ac:picMkLst>
            <pc:docMk/>
            <pc:sldMk cId="229935178" sldId="1292"/>
            <ac:picMk id="21" creationId="{A0D1874D-C5FD-3CE2-962D-F2C9867B73BA}"/>
          </ac:picMkLst>
        </pc:picChg>
        <pc:picChg chg="add mod">
          <ac:chgData name="徐樹師. Isabelle" userId="4ea79ff5a3b752b2" providerId="LiveId" clId="{68E23B16-7824-4BC4-8559-A9378C69BC88}" dt="2024-09-12T18:30:27.298" v="3064" actId="1076"/>
          <ac:picMkLst>
            <pc:docMk/>
            <pc:sldMk cId="229935178" sldId="1292"/>
            <ac:picMk id="22" creationId="{CEB113D7-C289-A3F7-8C25-6CD5F50CBA27}"/>
          </ac:picMkLst>
        </pc:picChg>
        <pc:picChg chg="add mod">
          <ac:chgData name="徐樹師. Isabelle" userId="4ea79ff5a3b752b2" providerId="LiveId" clId="{68E23B16-7824-4BC4-8559-A9378C69BC88}" dt="2024-09-12T18:10:38.521" v="2851" actId="1076"/>
          <ac:picMkLst>
            <pc:docMk/>
            <pc:sldMk cId="229935178" sldId="1292"/>
            <ac:picMk id="24" creationId="{97943598-B633-D880-1ABA-7571F044A4C2}"/>
          </ac:picMkLst>
        </pc:picChg>
        <pc:picChg chg="add mod">
          <ac:chgData name="徐樹師. Isabelle" userId="4ea79ff5a3b752b2" providerId="LiveId" clId="{68E23B16-7824-4BC4-8559-A9378C69BC88}" dt="2024-09-12T18:10:58.386" v="2857" actId="1076"/>
          <ac:picMkLst>
            <pc:docMk/>
            <pc:sldMk cId="229935178" sldId="1292"/>
            <ac:picMk id="26" creationId="{8F342CCC-55F6-69EA-7358-F58296A632F8}"/>
          </ac:picMkLst>
        </pc:picChg>
        <pc:picChg chg="add mod">
          <ac:chgData name="徐樹師. Isabelle" userId="4ea79ff5a3b752b2" providerId="LiveId" clId="{68E23B16-7824-4BC4-8559-A9378C69BC88}" dt="2024-09-12T18:30:47.284" v="3069" actId="1076"/>
          <ac:picMkLst>
            <pc:docMk/>
            <pc:sldMk cId="229935178" sldId="1292"/>
            <ac:picMk id="27" creationId="{6DB20D7B-4D7F-F17A-8EF2-C5AB8E9AD4E8}"/>
          </ac:picMkLst>
        </pc:picChg>
      </pc:sldChg>
      <pc:sldChg chg="del">
        <pc:chgData name="徐樹師. Isabelle" userId="4ea79ff5a3b752b2" providerId="LiveId" clId="{68E23B16-7824-4BC4-8559-A9378C69BC88}" dt="2024-09-11T18:37:23.305" v="78" actId="47"/>
        <pc:sldMkLst>
          <pc:docMk/>
          <pc:sldMk cId="3544218077" sldId="1292"/>
        </pc:sldMkLst>
      </pc:sldChg>
      <pc:sldChg chg="addSp delSp modSp add mod ord delAnim modAnim">
        <pc:chgData name="徐樹師. Isabelle" userId="4ea79ff5a3b752b2" providerId="LiveId" clId="{68E23B16-7824-4BC4-8559-A9378C69BC88}" dt="2024-09-13T03:36:45.456" v="5136"/>
        <pc:sldMkLst>
          <pc:docMk/>
          <pc:sldMk cId="1033322233" sldId="1293"/>
        </pc:sldMkLst>
        <pc:spChg chg="mod">
          <ac:chgData name="徐樹師. Isabelle" userId="4ea79ff5a3b752b2" providerId="LiveId" clId="{68E23B16-7824-4BC4-8559-A9378C69BC88}" dt="2024-09-12T18:16:12.421" v="2965" actId="20577"/>
          <ac:spMkLst>
            <pc:docMk/>
            <pc:sldMk cId="1033322233" sldId="1293"/>
            <ac:spMk id="2" creationId="{14B71255-F723-6B12-6A45-2992BF0D01A0}"/>
          </ac:spMkLst>
        </pc:spChg>
        <pc:spChg chg="del">
          <ac:chgData name="徐樹師. Isabelle" userId="4ea79ff5a3b752b2" providerId="LiveId" clId="{68E23B16-7824-4BC4-8559-A9378C69BC88}" dt="2024-09-12T18:13:42.888" v="2900" actId="478"/>
          <ac:spMkLst>
            <pc:docMk/>
            <pc:sldMk cId="1033322233" sldId="1293"/>
            <ac:spMk id="10" creationId="{6096AC8C-E0A0-F762-8497-AD57DD588BDC}"/>
          </ac:spMkLst>
        </pc:spChg>
        <pc:spChg chg="del mod">
          <ac:chgData name="徐樹師. Isabelle" userId="4ea79ff5a3b752b2" providerId="LiveId" clId="{68E23B16-7824-4BC4-8559-A9378C69BC88}" dt="2024-09-12T18:31:01.042" v="3070" actId="21"/>
          <ac:spMkLst>
            <pc:docMk/>
            <pc:sldMk cId="1033322233" sldId="1293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45.456" v="5136"/>
          <ac:spMkLst>
            <pc:docMk/>
            <pc:sldMk cId="1033322233" sldId="1293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8:38:10.689" v="3151" actId="1076"/>
          <ac:spMkLst>
            <pc:docMk/>
            <pc:sldMk cId="1033322233" sldId="1293"/>
            <ac:spMk id="20" creationId="{66748B6B-CE42-4502-E8F9-0C4900FFAE56}"/>
          </ac:spMkLst>
        </pc:spChg>
        <pc:spChg chg="add mod">
          <ac:chgData name="徐樹師. Isabelle" userId="4ea79ff5a3b752b2" providerId="LiveId" clId="{68E23B16-7824-4BC4-8559-A9378C69BC88}" dt="2024-09-12T18:37:55.308" v="3146" actId="1076"/>
          <ac:spMkLst>
            <pc:docMk/>
            <pc:sldMk cId="1033322233" sldId="1293"/>
            <ac:spMk id="24" creationId="{16F1A21B-9A00-140C-B6C0-44D77FA49616}"/>
          </ac:spMkLst>
        </pc:spChg>
        <pc:spChg chg="add mod">
          <ac:chgData name="徐樹師. Isabelle" userId="4ea79ff5a3b752b2" providerId="LiveId" clId="{68E23B16-7824-4BC4-8559-A9378C69BC88}" dt="2024-09-12T18:37:48.595" v="3144" actId="1076"/>
          <ac:spMkLst>
            <pc:docMk/>
            <pc:sldMk cId="1033322233" sldId="1293"/>
            <ac:spMk id="25" creationId="{A3ACA254-F2AC-3BCF-241F-1075FB2E6190}"/>
          </ac:spMkLst>
        </pc:spChg>
        <pc:picChg chg="del">
          <ac:chgData name="徐樹師. Isabelle" userId="4ea79ff5a3b752b2" providerId="LiveId" clId="{68E23B16-7824-4BC4-8559-A9378C69BC88}" dt="2024-09-12T18:13:26.846" v="2895" actId="478"/>
          <ac:picMkLst>
            <pc:docMk/>
            <pc:sldMk cId="1033322233" sldId="1293"/>
            <ac:picMk id="4" creationId="{14F6CF8A-CFB3-DC89-0147-537D6B7F5B17}"/>
          </ac:picMkLst>
        </pc:picChg>
        <pc:picChg chg="add del mod">
          <ac:chgData name="徐樹師. Isabelle" userId="4ea79ff5a3b752b2" providerId="LiveId" clId="{68E23B16-7824-4BC4-8559-A9378C69BC88}" dt="2024-09-12T18:30:38.972" v="3067" actId="21"/>
          <ac:picMkLst>
            <pc:docMk/>
            <pc:sldMk cId="1033322233" sldId="1293"/>
            <ac:picMk id="5" creationId="{6DB20D7B-4D7F-F17A-8EF2-C5AB8E9AD4E8}"/>
          </ac:picMkLst>
        </pc:picChg>
        <pc:picChg chg="add mod">
          <ac:chgData name="徐樹師. Isabelle" userId="4ea79ff5a3b752b2" providerId="LiveId" clId="{68E23B16-7824-4BC4-8559-A9378C69BC88}" dt="2024-09-12T18:38:05.535" v="3149" actId="1076"/>
          <ac:picMkLst>
            <pc:docMk/>
            <pc:sldMk cId="1033322233" sldId="1293"/>
            <ac:picMk id="8" creationId="{42611836-B041-5D70-4ACA-3B9887DBD446}"/>
          </ac:picMkLst>
        </pc:picChg>
        <pc:picChg chg="del">
          <ac:chgData name="徐樹師. Isabelle" userId="4ea79ff5a3b752b2" providerId="LiveId" clId="{68E23B16-7824-4BC4-8559-A9378C69BC88}" dt="2024-09-12T18:13:39.888" v="2899" actId="478"/>
          <ac:picMkLst>
            <pc:docMk/>
            <pc:sldMk cId="1033322233" sldId="1293"/>
            <ac:picMk id="9" creationId="{8DAFFF9A-1F20-47DD-2DF7-7AEF8313827D}"/>
          </ac:picMkLst>
        </pc:picChg>
        <pc:picChg chg="del">
          <ac:chgData name="徐樹師. Isabelle" userId="4ea79ff5a3b752b2" providerId="LiveId" clId="{68E23B16-7824-4BC4-8559-A9378C69BC88}" dt="2024-09-12T18:14:50.164" v="2941" actId="478"/>
          <ac:picMkLst>
            <pc:docMk/>
            <pc:sldMk cId="1033322233" sldId="1293"/>
            <ac:picMk id="15" creationId="{74F284C4-5CE4-0F8C-C484-687B76B04F05}"/>
          </ac:picMkLst>
        </pc:picChg>
        <pc:picChg chg="del">
          <ac:chgData name="徐樹師. Isabelle" userId="4ea79ff5a3b752b2" providerId="LiveId" clId="{68E23B16-7824-4BC4-8559-A9378C69BC88}" dt="2024-09-12T18:14:49.386" v="2940" actId="478"/>
          <ac:picMkLst>
            <pc:docMk/>
            <pc:sldMk cId="1033322233" sldId="1293"/>
            <ac:picMk id="16" creationId="{CE89C14E-FA53-545A-003B-A698BAC94744}"/>
          </ac:picMkLst>
        </pc:picChg>
        <pc:picChg chg="add mod">
          <ac:chgData name="徐樹師. Isabelle" userId="4ea79ff5a3b752b2" providerId="LiveId" clId="{68E23B16-7824-4BC4-8559-A9378C69BC88}" dt="2024-09-12T18:38:01.541" v="3147" actId="1076"/>
          <ac:picMkLst>
            <pc:docMk/>
            <pc:sldMk cId="1033322233" sldId="1293"/>
            <ac:picMk id="17" creationId="{B7D181C3-DB7C-6BE1-429F-FA85C3688A53}"/>
          </ac:picMkLst>
        </pc:picChg>
        <pc:picChg chg="del">
          <ac:chgData name="徐樹師. Isabelle" userId="4ea79ff5a3b752b2" providerId="LiveId" clId="{68E23B16-7824-4BC4-8559-A9378C69BC88}" dt="2024-09-12T18:14:48.710" v="2939" actId="478"/>
          <ac:picMkLst>
            <pc:docMk/>
            <pc:sldMk cId="1033322233" sldId="1293"/>
            <ac:picMk id="18" creationId="{FEE3DB23-67E8-D22F-BB94-A2842A4F58CD}"/>
          </ac:picMkLst>
        </pc:picChg>
        <pc:picChg chg="add mod">
          <ac:chgData name="徐樹師. Isabelle" userId="4ea79ff5a3b752b2" providerId="LiveId" clId="{68E23B16-7824-4BC4-8559-A9378C69BC88}" dt="2024-09-12T18:38:03.387" v="3148" actId="1076"/>
          <ac:picMkLst>
            <pc:docMk/>
            <pc:sldMk cId="1033322233" sldId="1293"/>
            <ac:picMk id="19" creationId="{6EB59B6A-430B-7194-B994-95F896274E03}"/>
          </ac:picMkLst>
        </pc:picChg>
        <pc:picChg chg="del">
          <ac:chgData name="徐樹師. Isabelle" userId="4ea79ff5a3b752b2" providerId="LiveId" clId="{68E23B16-7824-4BC4-8559-A9378C69BC88}" dt="2024-09-12T18:14:47.831" v="2938" actId="478"/>
          <ac:picMkLst>
            <pc:docMk/>
            <pc:sldMk cId="1033322233" sldId="1293"/>
            <ac:picMk id="21" creationId="{A0D1874D-C5FD-3CE2-962D-F2C9867B73BA}"/>
          </ac:picMkLst>
        </pc:picChg>
        <pc:picChg chg="add mod">
          <ac:chgData name="徐樹師. Isabelle" userId="4ea79ff5a3b752b2" providerId="LiveId" clId="{68E23B16-7824-4BC4-8559-A9378C69BC88}" dt="2024-09-12T18:38:12.991" v="3152" actId="1076"/>
          <ac:picMkLst>
            <pc:docMk/>
            <pc:sldMk cId="1033322233" sldId="1293"/>
            <ac:picMk id="22" creationId="{AF1BE1C7-197F-8317-37C1-D07EF565CAA1}"/>
          </ac:picMkLst>
        </pc:picChg>
        <pc:picChg chg="add mod">
          <ac:chgData name="徐樹師. Isabelle" userId="4ea79ff5a3b752b2" providerId="LiveId" clId="{68E23B16-7824-4BC4-8559-A9378C69BC88}" dt="2024-09-12T18:37:51.792" v="3145" actId="1076"/>
          <ac:picMkLst>
            <pc:docMk/>
            <pc:sldMk cId="1033322233" sldId="1293"/>
            <ac:picMk id="23" creationId="{AC474583-F2CC-97BE-466B-43DBC70C99B5}"/>
          </ac:picMkLst>
        </pc:picChg>
        <pc:picChg chg="add mod">
          <ac:chgData name="徐樹師. Isabelle" userId="4ea79ff5a3b752b2" providerId="LiveId" clId="{68E23B16-7824-4BC4-8559-A9378C69BC88}" dt="2024-09-12T18:38:23.519" v="3153" actId="1076"/>
          <ac:picMkLst>
            <pc:docMk/>
            <pc:sldMk cId="1033322233" sldId="1293"/>
            <ac:picMk id="26" creationId="{4DDE2DC9-5E73-985E-6FAF-77F3984FABB5}"/>
          </ac:picMkLst>
        </pc:picChg>
      </pc:sldChg>
      <pc:sldChg chg="del">
        <pc:chgData name="徐樹師. Isabelle" userId="4ea79ff5a3b752b2" providerId="LiveId" clId="{68E23B16-7824-4BC4-8559-A9378C69BC88}" dt="2024-09-11T18:37:32.143" v="80" actId="47"/>
        <pc:sldMkLst>
          <pc:docMk/>
          <pc:sldMk cId="1834398160" sldId="1293"/>
        </pc:sldMkLst>
      </pc:sldChg>
      <pc:sldChg chg="del">
        <pc:chgData name="徐樹師. Isabelle" userId="4ea79ff5a3b752b2" providerId="LiveId" clId="{68E23B16-7824-4BC4-8559-A9378C69BC88}" dt="2024-09-11T18:37:32.877" v="81" actId="47"/>
        <pc:sldMkLst>
          <pc:docMk/>
          <pc:sldMk cId="730503232" sldId="1294"/>
        </pc:sldMkLst>
      </pc:sldChg>
      <pc:sldChg chg="addSp delSp modSp add mod addAnim delAnim modAnim">
        <pc:chgData name="徐樹師. Isabelle" userId="4ea79ff5a3b752b2" providerId="LiveId" clId="{68E23B16-7824-4BC4-8559-A9378C69BC88}" dt="2024-09-13T03:36:47.764" v="5137"/>
        <pc:sldMkLst>
          <pc:docMk/>
          <pc:sldMk cId="3831286323" sldId="1294"/>
        </pc:sldMkLst>
        <pc:spChg chg="mod">
          <ac:chgData name="徐樹師. Isabelle" userId="4ea79ff5a3b752b2" providerId="LiveId" clId="{68E23B16-7824-4BC4-8559-A9378C69BC88}" dt="2024-09-12T18:22:16.249" v="3006" actId="20577"/>
          <ac:spMkLst>
            <pc:docMk/>
            <pc:sldMk cId="3831286323" sldId="1294"/>
            <ac:spMk id="2" creationId="{14B71255-F723-6B12-6A45-2992BF0D01A0}"/>
          </ac:spMkLst>
        </pc:spChg>
        <pc:spChg chg="add del mod">
          <ac:chgData name="徐樹師. Isabelle" userId="4ea79ff5a3b752b2" providerId="LiveId" clId="{68E23B16-7824-4BC4-8559-A9378C69BC88}" dt="2024-09-12T18:24:50.585" v="3049" actId="1076"/>
          <ac:spMkLst>
            <pc:docMk/>
            <pc:sldMk cId="3831286323" sldId="1294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47.764" v="5137"/>
          <ac:spMkLst>
            <pc:docMk/>
            <pc:sldMk cId="3831286323" sldId="1294"/>
            <ac:spMk id="13" creationId="{DD08C478-CCCE-455F-BED0-EF262E19FC6D}"/>
          </ac:spMkLst>
        </pc:spChg>
        <pc:spChg chg="add mod">
          <ac:chgData name="徐樹師. Isabelle" userId="4ea79ff5a3b752b2" providerId="LiveId" clId="{68E23B16-7824-4BC4-8559-A9378C69BC88}" dt="2024-09-12T18:26:51.776" v="3063"/>
          <ac:spMkLst>
            <pc:docMk/>
            <pc:sldMk cId="3831286323" sldId="1294"/>
            <ac:spMk id="14" creationId="{01F7524E-314F-5F58-E957-236955919522}"/>
          </ac:spMkLst>
        </pc:spChg>
        <pc:spChg chg="mod">
          <ac:chgData name="徐樹師. Isabelle" userId="4ea79ff5a3b752b2" providerId="LiveId" clId="{68E23B16-7824-4BC4-8559-A9378C69BC88}" dt="2024-09-12T18:25:00.699" v="3051" actId="1076"/>
          <ac:spMkLst>
            <pc:docMk/>
            <pc:sldMk cId="3831286323" sldId="1294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18:24:46.651" v="3048" actId="1076"/>
          <ac:picMkLst>
            <pc:docMk/>
            <pc:sldMk cId="3831286323" sldId="1294"/>
            <ac:picMk id="4" creationId="{FF5FEEB5-50B7-532D-7F36-183B84F308E7}"/>
          </ac:picMkLst>
        </pc:picChg>
        <pc:picChg chg="add del">
          <ac:chgData name="徐樹師. Isabelle" userId="4ea79ff5a3b752b2" providerId="LiveId" clId="{68E23B16-7824-4BC4-8559-A9378C69BC88}" dt="2024-09-12T18:23:01.278" v="3024" actId="478"/>
          <ac:picMkLst>
            <pc:docMk/>
            <pc:sldMk cId="3831286323" sldId="1294"/>
            <ac:picMk id="5" creationId="{6DB20D7B-4D7F-F17A-8EF2-C5AB8E9AD4E8}"/>
          </ac:picMkLst>
        </pc:picChg>
        <pc:picChg chg="del">
          <ac:chgData name="徐樹師. Isabelle" userId="4ea79ff5a3b752b2" providerId="LiveId" clId="{68E23B16-7824-4BC4-8559-A9378C69BC88}" dt="2024-09-12T18:23:04.403" v="3025" actId="478"/>
          <ac:picMkLst>
            <pc:docMk/>
            <pc:sldMk cId="3831286323" sldId="1294"/>
            <ac:picMk id="8" creationId="{42611836-B041-5D70-4ACA-3B9887DBD446}"/>
          </ac:picMkLst>
        </pc:picChg>
        <pc:picChg chg="add mod">
          <ac:chgData name="徐樹師. Isabelle" userId="4ea79ff5a3b752b2" providerId="LiveId" clId="{68E23B16-7824-4BC4-8559-A9378C69BC88}" dt="2024-09-12T18:24:53.360" v="3050" actId="1076"/>
          <ac:picMkLst>
            <pc:docMk/>
            <pc:sldMk cId="3831286323" sldId="1294"/>
            <ac:picMk id="9" creationId="{AC399D68-57DD-9AE5-1546-4671F68BE571}"/>
          </ac:picMkLst>
        </pc:picChg>
        <pc:picChg chg="add mod">
          <ac:chgData name="徐樹師. Isabelle" userId="4ea79ff5a3b752b2" providerId="LiveId" clId="{68E23B16-7824-4BC4-8559-A9378C69BC88}" dt="2024-09-12T18:24:43.607" v="3047" actId="1076"/>
          <ac:picMkLst>
            <pc:docMk/>
            <pc:sldMk cId="3831286323" sldId="1294"/>
            <ac:picMk id="10" creationId="{C5E8139A-82F1-C32E-C40E-CE82A84BF5F4}"/>
          </ac:picMkLst>
        </pc:picChg>
        <pc:picChg chg="add mod">
          <ac:chgData name="徐樹師. Isabelle" userId="4ea79ff5a3b752b2" providerId="LiveId" clId="{68E23B16-7824-4BC4-8559-A9378C69BC88}" dt="2024-09-12T18:39:52.935" v="3163" actId="1076"/>
          <ac:picMkLst>
            <pc:docMk/>
            <pc:sldMk cId="3831286323" sldId="1294"/>
            <ac:picMk id="15" creationId="{D0332CF9-4F5D-3655-C887-33FA07AFF8E6}"/>
          </ac:picMkLst>
        </pc:picChg>
        <pc:picChg chg="del">
          <ac:chgData name="徐樹師. Isabelle" userId="4ea79ff5a3b752b2" providerId="LiveId" clId="{68E23B16-7824-4BC4-8559-A9378C69BC88}" dt="2024-09-12T18:25:02.356" v="3052" actId="478"/>
          <ac:picMkLst>
            <pc:docMk/>
            <pc:sldMk cId="3831286323" sldId="1294"/>
            <ac:picMk id="17" creationId="{B7D181C3-DB7C-6BE1-429F-FA85C3688A53}"/>
          </ac:picMkLst>
        </pc:picChg>
        <pc:picChg chg="add mod">
          <ac:chgData name="徐樹師. Isabelle" userId="4ea79ff5a3b752b2" providerId="LiveId" clId="{68E23B16-7824-4BC4-8559-A9378C69BC88}" dt="2024-09-12T18:44:21.147" v="3166" actId="1076"/>
          <ac:picMkLst>
            <pc:docMk/>
            <pc:sldMk cId="3831286323" sldId="1294"/>
            <ac:picMk id="18" creationId="{79364A45-D06E-CF9E-C733-6CDC7AC3DA4C}"/>
          </ac:picMkLst>
        </pc:picChg>
        <pc:picChg chg="del">
          <ac:chgData name="徐樹師. Isabelle" userId="4ea79ff5a3b752b2" providerId="LiveId" clId="{68E23B16-7824-4BC4-8559-A9378C69BC88}" dt="2024-09-12T18:22:18.436" v="3007" actId="478"/>
          <ac:picMkLst>
            <pc:docMk/>
            <pc:sldMk cId="3831286323" sldId="1294"/>
            <ac:picMk id="19" creationId="{6EB59B6A-430B-7194-B994-95F896274E03}"/>
          </ac:picMkLst>
        </pc:picChg>
        <pc:picChg chg="del">
          <ac:chgData name="徐樹師. Isabelle" userId="4ea79ff5a3b752b2" providerId="LiveId" clId="{68E23B16-7824-4BC4-8559-A9378C69BC88}" dt="2024-09-12T18:23:16.857" v="3029" actId="478"/>
          <ac:picMkLst>
            <pc:docMk/>
            <pc:sldMk cId="3831286323" sldId="1294"/>
            <ac:picMk id="22" creationId="{AF1BE1C7-197F-8317-37C1-D07EF565CAA1}"/>
          </ac:picMkLst>
        </pc:picChg>
      </pc:sldChg>
      <pc:sldChg chg="del">
        <pc:chgData name="徐樹師. Isabelle" userId="4ea79ff5a3b752b2" providerId="LiveId" clId="{68E23B16-7824-4BC4-8559-A9378C69BC88}" dt="2024-09-11T18:37:33.390" v="82" actId="47"/>
        <pc:sldMkLst>
          <pc:docMk/>
          <pc:sldMk cId="2938185125" sldId="1295"/>
        </pc:sldMkLst>
      </pc:sldChg>
      <pc:sldChg chg="addSp delSp modSp add mod delAnim modAnim">
        <pc:chgData name="徐樹師. Isabelle" userId="4ea79ff5a3b752b2" providerId="LiveId" clId="{68E23B16-7824-4BC4-8559-A9378C69BC88}" dt="2024-09-13T03:36:50.625" v="5138"/>
        <pc:sldMkLst>
          <pc:docMk/>
          <pc:sldMk cId="3208130186" sldId="1295"/>
        </pc:sldMkLst>
        <pc:spChg chg="mod">
          <ac:chgData name="徐樹師. Isabelle" userId="4ea79ff5a3b752b2" providerId="LiveId" clId="{68E23B16-7824-4BC4-8559-A9378C69BC88}" dt="2024-09-12T18:48:08.739" v="3189" actId="20577"/>
          <ac:spMkLst>
            <pc:docMk/>
            <pc:sldMk cId="3208130186" sldId="1295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18:53:37.220" v="3250" actId="1076"/>
          <ac:spMkLst>
            <pc:docMk/>
            <pc:sldMk cId="3208130186" sldId="1295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50.625" v="5138"/>
          <ac:spMkLst>
            <pc:docMk/>
            <pc:sldMk cId="3208130186" sldId="1295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18:52:57.189" v="3243" actId="478"/>
          <ac:spMkLst>
            <pc:docMk/>
            <pc:sldMk cId="3208130186" sldId="1295"/>
            <ac:spMk id="14" creationId="{01F7524E-314F-5F58-E957-236955919522}"/>
          </ac:spMkLst>
        </pc:spChg>
        <pc:spChg chg="mod">
          <ac:chgData name="徐樹師. Isabelle" userId="4ea79ff5a3b752b2" providerId="LiveId" clId="{68E23B16-7824-4BC4-8559-A9378C69BC88}" dt="2024-09-12T18:53:29.452" v="3247" actId="1076"/>
          <ac:spMkLst>
            <pc:docMk/>
            <pc:sldMk cId="3208130186" sldId="1295"/>
            <ac:spMk id="20" creationId="{66748B6B-CE42-4502-E8F9-0C4900FFAE56}"/>
          </ac:spMkLst>
        </pc:spChg>
        <pc:picChg chg="del">
          <ac:chgData name="徐樹師. Isabelle" userId="4ea79ff5a3b752b2" providerId="LiveId" clId="{68E23B16-7824-4BC4-8559-A9378C69BC88}" dt="2024-09-12T18:48:14.333" v="3191" actId="478"/>
          <ac:picMkLst>
            <pc:docMk/>
            <pc:sldMk cId="3208130186" sldId="1295"/>
            <ac:picMk id="3" creationId="{3334F9CD-A016-8D3D-CE03-EFBB2E077E88}"/>
          </ac:picMkLst>
        </pc:picChg>
        <pc:picChg chg="del">
          <ac:chgData name="徐樹師. Isabelle" userId="4ea79ff5a3b752b2" providerId="LiveId" clId="{68E23B16-7824-4BC4-8559-A9378C69BC88}" dt="2024-09-12T18:49:57.752" v="3212" actId="478"/>
          <ac:picMkLst>
            <pc:docMk/>
            <pc:sldMk cId="3208130186" sldId="1295"/>
            <ac:picMk id="4" creationId="{FF5FEEB5-50B7-532D-7F36-183B84F308E7}"/>
          </ac:picMkLst>
        </pc:picChg>
        <pc:picChg chg="add mod">
          <ac:chgData name="徐樹師. Isabelle" userId="4ea79ff5a3b752b2" providerId="LiveId" clId="{68E23B16-7824-4BC4-8559-A9378C69BC88}" dt="2024-09-12T18:48:27.439" v="3193" actId="1076"/>
          <ac:picMkLst>
            <pc:docMk/>
            <pc:sldMk cId="3208130186" sldId="1295"/>
            <ac:picMk id="5" creationId="{6AFA59AF-2B24-A136-942B-229BA8AA4A13}"/>
          </ac:picMkLst>
        </pc:picChg>
        <pc:picChg chg="del">
          <ac:chgData name="徐樹師. Isabelle" userId="4ea79ff5a3b752b2" providerId="LiveId" clId="{68E23B16-7824-4BC4-8559-A9378C69BC88}" dt="2024-09-12T18:48:11.969" v="3190" actId="478"/>
          <ac:picMkLst>
            <pc:docMk/>
            <pc:sldMk cId="3208130186" sldId="1295"/>
            <ac:picMk id="6" creationId="{7AC48F68-C63E-4965-C8DD-0F64BD1DCB79}"/>
          </ac:picMkLst>
        </pc:picChg>
        <pc:picChg chg="add mod">
          <ac:chgData name="徐樹師. Isabelle" userId="4ea79ff5a3b752b2" providerId="LiveId" clId="{68E23B16-7824-4BC4-8559-A9378C69BC88}" dt="2024-09-12T18:48:35.746" v="3194"/>
          <ac:picMkLst>
            <pc:docMk/>
            <pc:sldMk cId="3208130186" sldId="1295"/>
            <ac:picMk id="8" creationId="{A6286719-3130-35D6-7317-B805135CA9E6}"/>
          </ac:picMkLst>
        </pc:picChg>
        <pc:picChg chg="del">
          <ac:chgData name="徐樹師. Isabelle" userId="4ea79ff5a3b752b2" providerId="LiveId" clId="{68E23B16-7824-4BC4-8559-A9378C69BC88}" dt="2024-09-12T18:52:43.434" v="3239" actId="478"/>
          <ac:picMkLst>
            <pc:docMk/>
            <pc:sldMk cId="3208130186" sldId="1295"/>
            <ac:picMk id="9" creationId="{AC399D68-57DD-9AE5-1546-4671F68BE571}"/>
          </ac:picMkLst>
        </pc:picChg>
        <pc:picChg chg="del">
          <ac:chgData name="徐樹師. Isabelle" userId="4ea79ff5a3b752b2" providerId="LiveId" clId="{68E23B16-7824-4BC4-8559-A9378C69BC88}" dt="2024-09-12T18:48:37.843" v="3195" actId="478"/>
          <ac:picMkLst>
            <pc:docMk/>
            <pc:sldMk cId="3208130186" sldId="1295"/>
            <ac:picMk id="10" creationId="{C5E8139A-82F1-C32E-C40E-CE82A84BF5F4}"/>
          </ac:picMkLst>
        </pc:picChg>
        <pc:picChg chg="del">
          <ac:chgData name="徐樹師. Isabelle" userId="4ea79ff5a3b752b2" providerId="LiveId" clId="{68E23B16-7824-4BC4-8559-A9378C69BC88}" dt="2024-09-12T18:52:55.137" v="3242" actId="478"/>
          <ac:picMkLst>
            <pc:docMk/>
            <pc:sldMk cId="3208130186" sldId="1295"/>
            <ac:picMk id="15" creationId="{D0332CF9-4F5D-3655-C887-33FA07AFF8E6}"/>
          </ac:picMkLst>
        </pc:picChg>
        <pc:picChg chg="add mod">
          <ac:chgData name="徐樹師. Isabelle" userId="4ea79ff5a3b752b2" providerId="LiveId" clId="{68E23B16-7824-4BC4-8559-A9378C69BC88}" dt="2024-09-12T18:53:39.245" v="3251" actId="1076"/>
          <ac:picMkLst>
            <pc:docMk/>
            <pc:sldMk cId="3208130186" sldId="1295"/>
            <ac:picMk id="16" creationId="{77BF7709-B428-7AC5-E1CD-33F16710558A}"/>
          </ac:picMkLst>
        </pc:picChg>
        <pc:picChg chg="del">
          <ac:chgData name="徐樹師. Isabelle" userId="4ea79ff5a3b752b2" providerId="LiveId" clId="{68E23B16-7824-4BC4-8559-A9378C69BC88}" dt="2024-09-12T18:49:12" v="3197" actId="478"/>
          <ac:picMkLst>
            <pc:docMk/>
            <pc:sldMk cId="3208130186" sldId="1295"/>
            <ac:picMk id="18" creationId="{79364A45-D06E-CF9E-C733-6CDC7AC3DA4C}"/>
          </ac:picMkLst>
        </pc:picChg>
        <pc:picChg chg="add mod">
          <ac:chgData name="徐樹師. Isabelle" userId="4ea79ff5a3b752b2" providerId="LiveId" clId="{68E23B16-7824-4BC4-8559-A9378C69BC88}" dt="2024-09-12T18:50:49.591" v="3218" actId="1076"/>
          <ac:picMkLst>
            <pc:docMk/>
            <pc:sldMk cId="3208130186" sldId="1295"/>
            <ac:picMk id="19" creationId="{08774D93-484E-432C-76B5-780A79C9FB8B}"/>
          </ac:picMkLst>
        </pc:picChg>
        <pc:picChg chg="add mod">
          <ac:chgData name="徐樹師. Isabelle" userId="4ea79ff5a3b752b2" providerId="LiveId" clId="{68E23B16-7824-4BC4-8559-A9378C69BC88}" dt="2024-09-12T18:53:24.531" v="3246" actId="1076"/>
          <ac:picMkLst>
            <pc:docMk/>
            <pc:sldMk cId="3208130186" sldId="1295"/>
            <ac:picMk id="21" creationId="{016E27B7-629E-DAAD-E144-D5BB582700AE}"/>
          </ac:picMkLst>
        </pc:picChg>
        <pc:picChg chg="add mod">
          <ac:chgData name="徐樹師. Isabelle" userId="4ea79ff5a3b752b2" providerId="LiveId" clId="{68E23B16-7824-4BC4-8559-A9378C69BC88}" dt="2024-09-12T18:53:32.105" v="3248" actId="1076"/>
          <ac:picMkLst>
            <pc:docMk/>
            <pc:sldMk cId="3208130186" sldId="1295"/>
            <ac:picMk id="23" creationId="{1274ECD8-7708-628C-1CAF-79F3C2035C13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3T03:36:52.677" v="5139"/>
        <pc:sldMkLst>
          <pc:docMk/>
          <pc:sldMk cId="1939460406" sldId="1296"/>
        </pc:sldMkLst>
        <pc:spChg chg="mod">
          <ac:chgData name="徐樹師. Isabelle" userId="4ea79ff5a3b752b2" providerId="LiveId" clId="{68E23B16-7824-4BC4-8559-A9378C69BC88}" dt="2024-09-12T18:55:30.168" v="3265" actId="20577"/>
          <ac:spMkLst>
            <pc:docMk/>
            <pc:sldMk cId="1939460406" sldId="1296"/>
            <ac:spMk id="2" creationId="{14B71255-F723-6B12-6A45-2992BF0D01A0}"/>
          </ac:spMkLst>
        </pc:spChg>
        <pc:spChg chg="add mod">
          <ac:chgData name="徐樹師. Isabelle" userId="4ea79ff5a3b752b2" providerId="LiveId" clId="{68E23B16-7824-4BC4-8559-A9378C69BC88}" dt="2024-09-12T19:00:50.979" v="3368" actId="1076"/>
          <ac:spMkLst>
            <pc:docMk/>
            <pc:sldMk cId="1939460406" sldId="1296"/>
            <ac:spMk id="9" creationId="{048129A4-9C4D-F625-33C0-749AF69BF4BD}"/>
          </ac:spMkLst>
        </pc:spChg>
        <pc:spChg chg="mod">
          <ac:chgData name="徐樹師. Isabelle" userId="4ea79ff5a3b752b2" providerId="LiveId" clId="{68E23B16-7824-4BC4-8559-A9378C69BC88}" dt="2024-09-12T18:59:35.185" v="3358" actId="1076"/>
          <ac:spMkLst>
            <pc:docMk/>
            <pc:sldMk cId="1939460406" sldId="1296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52.677" v="5139"/>
          <ac:spMkLst>
            <pc:docMk/>
            <pc:sldMk cId="1939460406" sldId="1296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19:00:56.155" v="3370" actId="1076"/>
          <ac:spMkLst>
            <pc:docMk/>
            <pc:sldMk cId="1939460406" sldId="1296"/>
            <ac:spMk id="20" creationId="{66748B6B-CE42-4502-E8F9-0C4900FFAE56}"/>
          </ac:spMkLst>
        </pc:spChg>
        <pc:picChg chg="add mod">
          <ac:chgData name="徐樹師. Isabelle" userId="4ea79ff5a3b752b2" providerId="LiveId" clId="{68E23B16-7824-4BC4-8559-A9378C69BC88}" dt="2024-09-12T18:59:32.148" v="3357" actId="1076"/>
          <ac:picMkLst>
            <pc:docMk/>
            <pc:sldMk cId="1939460406" sldId="1296"/>
            <ac:picMk id="3" creationId="{3F21993C-DA1D-19B7-18F2-DA69A3376C05}"/>
          </ac:picMkLst>
        </pc:picChg>
        <pc:picChg chg="add mod">
          <ac:chgData name="徐樹師. Isabelle" userId="4ea79ff5a3b752b2" providerId="LiveId" clId="{68E23B16-7824-4BC4-8559-A9378C69BC88}" dt="2024-09-12T18:59:36.575" v="3359" actId="1076"/>
          <ac:picMkLst>
            <pc:docMk/>
            <pc:sldMk cId="1939460406" sldId="1296"/>
            <ac:picMk id="6" creationId="{FBFAA8ED-FDC4-3DC6-9FE3-A3AC7F52EAE3}"/>
          </ac:picMkLst>
        </pc:picChg>
        <pc:picChg chg="add mod">
          <ac:chgData name="徐樹師. Isabelle" userId="4ea79ff5a3b752b2" providerId="LiveId" clId="{68E23B16-7824-4BC4-8559-A9378C69BC88}" dt="2024-09-12T19:00:58.236" v="3371" actId="1076"/>
          <ac:picMkLst>
            <pc:docMk/>
            <pc:sldMk cId="1939460406" sldId="1296"/>
            <ac:picMk id="10" creationId="{6FD78D18-D826-F5FA-C28F-47C95150B9AC}"/>
          </ac:picMkLst>
        </pc:picChg>
        <pc:picChg chg="add mod">
          <ac:chgData name="徐樹師. Isabelle" userId="4ea79ff5a3b752b2" providerId="LiveId" clId="{68E23B16-7824-4BC4-8559-A9378C69BC88}" dt="2024-09-12T19:00:52.902" v="3369" actId="1076"/>
          <ac:picMkLst>
            <pc:docMk/>
            <pc:sldMk cId="1939460406" sldId="1296"/>
            <ac:picMk id="14" creationId="{7DE1E4AD-2860-3B55-E489-37F717905D3C}"/>
          </ac:picMkLst>
        </pc:picChg>
        <pc:picChg chg="del">
          <ac:chgData name="徐樹師. Isabelle" userId="4ea79ff5a3b752b2" providerId="LiveId" clId="{68E23B16-7824-4BC4-8559-A9378C69BC88}" dt="2024-09-12T18:56:38.054" v="3297" actId="478"/>
          <ac:picMkLst>
            <pc:docMk/>
            <pc:sldMk cId="1939460406" sldId="1296"/>
            <ac:picMk id="16" creationId="{77BF7709-B428-7AC5-E1CD-33F16710558A}"/>
          </ac:picMkLst>
        </pc:picChg>
        <pc:picChg chg="add mod">
          <ac:chgData name="徐樹師. Isabelle" userId="4ea79ff5a3b752b2" providerId="LiveId" clId="{68E23B16-7824-4BC4-8559-A9378C69BC88}" dt="2024-09-12T19:00:59.949" v="3372" actId="1076"/>
          <ac:picMkLst>
            <pc:docMk/>
            <pc:sldMk cId="1939460406" sldId="1296"/>
            <ac:picMk id="17" creationId="{86AD0AEB-4B08-CB24-2E9A-2046DB4FA2BA}"/>
          </ac:picMkLst>
        </pc:picChg>
        <pc:picChg chg="del">
          <ac:chgData name="徐樹師. Isabelle" userId="4ea79ff5a3b752b2" providerId="LiveId" clId="{68E23B16-7824-4BC4-8559-A9378C69BC88}" dt="2024-09-12T18:55:35.820" v="3266" actId="478"/>
          <ac:picMkLst>
            <pc:docMk/>
            <pc:sldMk cId="1939460406" sldId="1296"/>
            <ac:picMk id="19" creationId="{08774D93-484E-432C-76B5-780A79C9FB8B}"/>
          </ac:picMkLst>
        </pc:picChg>
        <pc:picChg chg="del">
          <ac:chgData name="徐樹師. Isabelle" userId="4ea79ff5a3b752b2" providerId="LiveId" clId="{68E23B16-7824-4BC4-8559-A9378C69BC88}" dt="2024-09-12T18:59:12.751" v="3351" actId="478"/>
          <ac:picMkLst>
            <pc:docMk/>
            <pc:sldMk cId="1939460406" sldId="1296"/>
            <ac:picMk id="21" creationId="{016E27B7-629E-DAAD-E144-D5BB582700AE}"/>
          </ac:picMkLst>
        </pc:picChg>
        <pc:picChg chg="add mod">
          <ac:chgData name="徐樹師. Isabelle" userId="4ea79ff5a3b752b2" providerId="LiveId" clId="{68E23B16-7824-4BC4-8559-A9378C69BC88}" dt="2024-09-12T19:01:53.987" v="3375" actId="1076"/>
          <ac:picMkLst>
            <pc:docMk/>
            <pc:sldMk cId="1939460406" sldId="1296"/>
            <ac:picMk id="22" creationId="{BB9212B5-C247-AC9C-CEC1-8425C25C4649}"/>
          </ac:picMkLst>
        </pc:picChg>
        <pc:picChg chg="del">
          <ac:chgData name="徐樹師. Isabelle" userId="4ea79ff5a3b752b2" providerId="LiveId" clId="{68E23B16-7824-4BC4-8559-A9378C69BC88}" dt="2024-09-12T18:57:42.466" v="3302" actId="478"/>
          <ac:picMkLst>
            <pc:docMk/>
            <pc:sldMk cId="1939460406" sldId="1296"/>
            <ac:picMk id="23" creationId="{1274ECD8-7708-628C-1CAF-79F3C2035C13}"/>
          </ac:picMkLst>
        </pc:picChg>
      </pc:sldChg>
      <pc:sldChg chg="del">
        <pc:chgData name="徐樹師. Isabelle" userId="4ea79ff5a3b752b2" providerId="LiveId" clId="{68E23B16-7824-4BC4-8559-A9378C69BC88}" dt="2024-09-11T18:37:33.754" v="83" actId="47"/>
        <pc:sldMkLst>
          <pc:docMk/>
          <pc:sldMk cId="2799253286" sldId="1296"/>
        </pc:sldMkLst>
      </pc:sldChg>
      <pc:sldChg chg="del">
        <pc:chgData name="徐樹師. Isabelle" userId="4ea79ff5a3b752b2" providerId="LiveId" clId="{68E23B16-7824-4BC4-8559-A9378C69BC88}" dt="2024-09-11T18:37:34.056" v="84" actId="47"/>
        <pc:sldMkLst>
          <pc:docMk/>
          <pc:sldMk cId="358175373" sldId="1297"/>
        </pc:sldMkLst>
      </pc:sldChg>
      <pc:sldChg chg="addSp delSp modSp add mod delAnim modAnim">
        <pc:chgData name="徐樹師. Isabelle" userId="4ea79ff5a3b752b2" providerId="LiveId" clId="{68E23B16-7824-4BC4-8559-A9378C69BC88}" dt="2024-09-13T03:36:55.259" v="5140"/>
        <pc:sldMkLst>
          <pc:docMk/>
          <pc:sldMk cId="2564812773" sldId="1297"/>
        </pc:sldMkLst>
        <pc:spChg chg="mod">
          <ac:chgData name="徐樹師. Isabelle" userId="4ea79ff5a3b752b2" providerId="LiveId" clId="{68E23B16-7824-4BC4-8559-A9378C69BC88}" dt="2024-09-12T19:03:43.401" v="3397" actId="20577"/>
          <ac:spMkLst>
            <pc:docMk/>
            <pc:sldMk cId="2564812773" sldId="1297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19:10:24.067" v="3462" actId="1076"/>
          <ac:spMkLst>
            <pc:docMk/>
            <pc:sldMk cId="2564812773" sldId="1297"/>
            <ac:spMk id="9" creationId="{048129A4-9C4D-F625-33C0-749AF69BF4BD}"/>
          </ac:spMkLst>
        </pc:spChg>
        <pc:spChg chg="mod">
          <ac:chgData name="徐樹師. Isabelle" userId="4ea79ff5a3b752b2" providerId="LiveId" clId="{68E23B16-7824-4BC4-8559-A9378C69BC88}" dt="2024-09-12T19:04:06.416" v="3411" actId="20577"/>
          <ac:spMkLst>
            <pc:docMk/>
            <pc:sldMk cId="2564812773" sldId="1297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55.259" v="5140"/>
          <ac:spMkLst>
            <pc:docMk/>
            <pc:sldMk cId="2564812773" sldId="1297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19:06:28.003" v="3426" actId="478"/>
          <ac:spMkLst>
            <pc:docMk/>
            <pc:sldMk cId="2564812773" sldId="1297"/>
            <ac:spMk id="20" creationId="{66748B6B-CE42-4502-E8F9-0C4900FFAE56}"/>
          </ac:spMkLst>
        </pc:spChg>
        <pc:spChg chg="add mod">
          <ac:chgData name="徐樹師. Isabelle" userId="4ea79ff5a3b752b2" providerId="LiveId" clId="{68E23B16-7824-4BC4-8559-A9378C69BC88}" dt="2024-09-12T19:12:20.586" v="3489" actId="1076"/>
          <ac:spMkLst>
            <pc:docMk/>
            <pc:sldMk cId="2564812773" sldId="1297"/>
            <ac:spMk id="25" creationId="{1F43F1CB-8EA8-18FD-6113-E86866F0B249}"/>
          </ac:spMkLst>
        </pc:spChg>
        <pc:picChg chg="del">
          <ac:chgData name="徐樹師. Isabelle" userId="4ea79ff5a3b752b2" providerId="LiveId" clId="{68E23B16-7824-4BC4-8559-A9378C69BC88}" dt="2024-09-12T19:04:14.875" v="3412" actId="478"/>
          <ac:picMkLst>
            <pc:docMk/>
            <pc:sldMk cId="2564812773" sldId="1297"/>
            <ac:picMk id="3" creationId="{3F21993C-DA1D-19B7-18F2-DA69A3376C05}"/>
          </ac:picMkLst>
        </pc:picChg>
        <pc:picChg chg="add mod">
          <ac:chgData name="徐樹師. Isabelle" userId="4ea79ff5a3b752b2" providerId="LiveId" clId="{68E23B16-7824-4BC4-8559-A9378C69BC88}" dt="2024-09-12T19:04:23.306" v="3415" actId="1076"/>
          <ac:picMkLst>
            <pc:docMk/>
            <pc:sldMk cId="2564812773" sldId="1297"/>
            <ac:picMk id="4" creationId="{A668BECC-F095-34C7-1291-ABF525FF41E1}"/>
          </ac:picMkLst>
        </pc:picChg>
        <pc:picChg chg="del">
          <ac:chgData name="徐樹師. Isabelle" userId="4ea79ff5a3b752b2" providerId="LiveId" clId="{68E23B16-7824-4BC4-8559-A9378C69BC88}" dt="2024-09-12T19:06:12.518" v="3420" actId="478"/>
          <ac:picMkLst>
            <pc:docMk/>
            <pc:sldMk cId="2564812773" sldId="1297"/>
            <ac:picMk id="6" creationId="{FBFAA8ED-FDC4-3DC6-9FE3-A3AC7F52EAE3}"/>
          </ac:picMkLst>
        </pc:picChg>
        <pc:picChg chg="del">
          <ac:chgData name="徐樹師. Isabelle" userId="4ea79ff5a3b752b2" providerId="LiveId" clId="{68E23B16-7824-4BC4-8559-A9378C69BC88}" dt="2024-09-12T19:06:26.322" v="3425" actId="478"/>
          <ac:picMkLst>
            <pc:docMk/>
            <pc:sldMk cId="2564812773" sldId="1297"/>
            <ac:picMk id="10" creationId="{6FD78D18-D826-F5FA-C28F-47C95150B9AC}"/>
          </ac:picMkLst>
        </pc:picChg>
        <pc:picChg chg="del">
          <ac:chgData name="徐樹師. Isabelle" userId="4ea79ff5a3b752b2" providerId="LiveId" clId="{68E23B16-7824-4BC4-8559-A9378C69BC88}" dt="2024-09-12T19:06:59.830" v="3436" actId="478"/>
          <ac:picMkLst>
            <pc:docMk/>
            <pc:sldMk cId="2564812773" sldId="1297"/>
            <ac:picMk id="14" creationId="{7DE1E4AD-2860-3B55-E489-37F717905D3C}"/>
          </ac:picMkLst>
        </pc:picChg>
        <pc:picChg chg="add mod">
          <ac:chgData name="徐樹師. Isabelle" userId="4ea79ff5a3b752b2" providerId="LiveId" clId="{68E23B16-7824-4BC4-8559-A9378C69BC88}" dt="2024-09-12T19:05:09.995" v="3419" actId="14100"/>
          <ac:picMkLst>
            <pc:docMk/>
            <pc:sldMk cId="2564812773" sldId="1297"/>
            <ac:picMk id="16" creationId="{E03C894F-418C-F836-E850-7B38F2CDEC86}"/>
          </ac:picMkLst>
        </pc:picChg>
        <pc:picChg chg="del">
          <ac:chgData name="徐樹師. Isabelle" userId="4ea79ff5a3b752b2" providerId="LiveId" clId="{68E23B16-7824-4BC4-8559-A9378C69BC88}" dt="2024-09-12T19:06:25.265" v="3424" actId="478"/>
          <ac:picMkLst>
            <pc:docMk/>
            <pc:sldMk cId="2564812773" sldId="1297"/>
            <ac:picMk id="17" creationId="{86AD0AEB-4B08-CB24-2E9A-2046DB4FA2BA}"/>
          </ac:picMkLst>
        </pc:picChg>
        <pc:picChg chg="add mod">
          <ac:chgData name="徐樹師. Isabelle" userId="4ea79ff5a3b752b2" providerId="LiveId" clId="{68E23B16-7824-4BC4-8559-A9378C69BC88}" dt="2024-09-12T19:06:19.436" v="3423" actId="1076"/>
          <ac:picMkLst>
            <pc:docMk/>
            <pc:sldMk cId="2564812773" sldId="1297"/>
            <ac:picMk id="19" creationId="{C52AA6F6-CA25-89CB-9FBF-01237CC21C2F}"/>
          </ac:picMkLst>
        </pc:picChg>
        <pc:picChg chg="add mod">
          <ac:chgData name="徐樹師. Isabelle" userId="4ea79ff5a3b752b2" providerId="LiveId" clId="{68E23B16-7824-4BC4-8559-A9378C69BC88}" dt="2024-09-12T19:10:21.840" v="3461" actId="1076"/>
          <ac:picMkLst>
            <pc:docMk/>
            <pc:sldMk cId="2564812773" sldId="1297"/>
            <ac:picMk id="21" creationId="{BFFD69CE-52C8-742D-BE67-1B4CB45D8213}"/>
          </ac:picMkLst>
        </pc:picChg>
        <pc:picChg chg="del">
          <ac:chgData name="徐樹師. Isabelle" userId="4ea79ff5a3b752b2" providerId="LiveId" clId="{68E23B16-7824-4BC4-8559-A9378C69BC88}" dt="2024-09-12T19:07:52.624" v="3446" actId="478"/>
          <ac:picMkLst>
            <pc:docMk/>
            <pc:sldMk cId="2564812773" sldId="1297"/>
            <ac:picMk id="22" creationId="{BB9212B5-C247-AC9C-CEC1-8425C25C4649}"/>
          </ac:picMkLst>
        </pc:picChg>
        <pc:picChg chg="add mod">
          <ac:chgData name="徐樹師. Isabelle" userId="4ea79ff5a3b752b2" providerId="LiveId" clId="{68E23B16-7824-4BC4-8559-A9378C69BC88}" dt="2024-09-12T19:10:20.362" v="3460" actId="1076"/>
          <ac:picMkLst>
            <pc:docMk/>
            <pc:sldMk cId="2564812773" sldId="1297"/>
            <ac:picMk id="24" creationId="{04A50E70-820A-B96B-5C00-EBD32E4B0E67}"/>
          </ac:picMkLst>
        </pc:picChg>
        <pc:picChg chg="add mod">
          <ac:chgData name="徐樹師. Isabelle" userId="4ea79ff5a3b752b2" providerId="LiveId" clId="{68E23B16-7824-4BC4-8559-A9378C69BC88}" dt="2024-09-12T19:12:24.175" v="3490" actId="1076"/>
          <ac:picMkLst>
            <pc:docMk/>
            <pc:sldMk cId="2564812773" sldId="1297"/>
            <ac:picMk id="1026" creationId="{8CF263AD-1CD0-4BC8-4E29-8A0511B12F7C}"/>
          </ac:picMkLst>
        </pc:picChg>
      </pc:sldChg>
      <pc:sldChg chg="del">
        <pc:chgData name="徐樹師. Isabelle" userId="4ea79ff5a3b752b2" providerId="LiveId" clId="{68E23B16-7824-4BC4-8559-A9378C69BC88}" dt="2024-09-11T18:37:34.387" v="85" actId="47"/>
        <pc:sldMkLst>
          <pc:docMk/>
          <pc:sldMk cId="1785568925" sldId="1298"/>
        </pc:sldMkLst>
      </pc:sldChg>
      <pc:sldChg chg="addSp delSp modSp add mod delAnim modAnim">
        <pc:chgData name="徐樹師. Isabelle" userId="4ea79ff5a3b752b2" providerId="LiveId" clId="{68E23B16-7824-4BC4-8559-A9378C69BC88}" dt="2024-09-13T03:36:58.397" v="5141"/>
        <pc:sldMkLst>
          <pc:docMk/>
          <pc:sldMk cId="4251080096" sldId="1298"/>
        </pc:sldMkLst>
        <pc:spChg chg="mod">
          <ac:chgData name="徐樹師. Isabelle" userId="4ea79ff5a3b752b2" providerId="LiveId" clId="{68E23B16-7824-4BC4-8559-A9378C69BC88}" dt="2024-09-12T19:14:15.532" v="3513" actId="20577"/>
          <ac:spMkLst>
            <pc:docMk/>
            <pc:sldMk cId="4251080096" sldId="1298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19:19:36.816" v="3604" actId="1076"/>
          <ac:spMkLst>
            <pc:docMk/>
            <pc:sldMk cId="4251080096" sldId="1298"/>
            <ac:spMk id="9" creationId="{048129A4-9C4D-F625-33C0-749AF69BF4BD}"/>
          </ac:spMkLst>
        </pc:spChg>
        <pc:spChg chg="mod">
          <ac:chgData name="徐樹師. Isabelle" userId="4ea79ff5a3b752b2" providerId="LiveId" clId="{68E23B16-7824-4BC4-8559-A9378C69BC88}" dt="2024-09-12T19:19:24.562" v="3600" actId="1076"/>
          <ac:spMkLst>
            <pc:docMk/>
            <pc:sldMk cId="4251080096" sldId="1298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6:58.397" v="5141"/>
          <ac:spMkLst>
            <pc:docMk/>
            <pc:sldMk cId="4251080096" sldId="1298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19:17:40.100" v="3580" actId="478"/>
          <ac:spMkLst>
            <pc:docMk/>
            <pc:sldMk cId="4251080096" sldId="1298"/>
            <ac:spMk id="25" creationId="{1F43F1CB-8EA8-18FD-6113-E86866F0B249}"/>
          </ac:spMkLst>
        </pc:spChg>
        <pc:spChg chg="add mod">
          <ac:chgData name="徐樹師. Isabelle" userId="4ea79ff5a3b752b2" providerId="LiveId" clId="{68E23B16-7824-4BC4-8559-A9378C69BC88}" dt="2024-09-12T19:20:37.446" v="3615" actId="2711"/>
          <ac:spMkLst>
            <pc:docMk/>
            <pc:sldMk cId="4251080096" sldId="1298"/>
            <ac:spMk id="28" creationId="{61734236-CAE2-8710-8596-02E1E4736F0E}"/>
          </ac:spMkLst>
        </pc:spChg>
        <pc:picChg chg="add mod">
          <ac:chgData name="徐樹師. Isabelle" userId="4ea79ff5a3b752b2" providerId="LiveId" clId="{68E23B16-7824-4BC4-8559-A9378C69BC88}" dt="2024-09-12T19:19:16.866" v="3598" actId="1076"/>
          <ac:picMkLst>
            <pc:docMk/>
            <pc:sldMk cId="4251080096" sldId="1298"/>
            <ac:picMk id="3" creationId="{1E48988D-0D88-BCC2-D1DE-2F32A96DA4BA}"/>
          </ac:picMkLst>
        </pc:picChg>
        <pc:picChg chg="del">
          <ac:chgData name="徐樹師. Isabelle" userId="4ea79ff5a3b752b2" providerId="LiveId" clId="{68E23B16-7824-4BC4-8559-A9378C69BC88}" dt="2024-09-12T19:14:20.408" v="3515" actId="478"/>
          <ac:picMkLst>
            <pc:docMk/>
            <pc:sldMk cId="4251080096" sldId="1298"/>
            <ac:picMk id="4" creationId="{A668BECC-F095-34C7-1291-ABF525FF41E1}"/>
          </ac:picMkLst>
        </pc:picChg>
        <pc:picChg chg="add mod">
          <ac:chgData name="徐樹師. Isabelle" userId="4ea79ff5a3b752b2" providerId="LiveId" clId="{68E23B16-7824-4BC4-8559-A9378C69BC88}" dt="2024-09-12T19:19:20.592" v="3599" actId="1076"/>
          <ac:picMkLst>
            <pc:docMk/>
            <pc:sldMk cId="4251080096" sldId="1298"/>
            <ac:picMk id="6" creationId="{DDAB95E1-475F-5DAC-B409-5B3BF29996DE}"/>
          </ac:picMkLst>
        </pc:picChg>
        <pc:picChg chg="add mod">
          <ac:chgData name="徐樹師. Isabelle" userId="4ea79ff5a3b752b2" providerId="LiveId" clId="{68E23B16-7824-4BC4-8559-A9378C69BC88}" dt="2024-09-12T19:19:14.951" v="3597" actId="1076"/>
          <ac:picMkLst>
            <pc:docMk/>
            <pc:sldMk cId="4251080096" sldId="1298"/>
            <ac:picMk id="14" creationId="{B9A725AF-57F1-218F-69A9-61B2B2B468D6}"/>
          </ac:picMkLst>
        </pc:picChg>
        <pc:picChg chg="del">
          <ac:chgData name="徐樹師. Isabelle" userId="4ea79ff5a3b752b2" providerId="LiveId" clId="{68E23B16-7824-4BC4-8559-A9378C69BC88}" dt="2024-09-12T19:14:18.029" v="3514" actId="478"/>
          <ac:picMkLst>
            <pc:docMk/>
            <pc:sldMk cId="4251080096" sldId="1298"/>
            <ac:picMk id="16" creationId="{E03C894F-418C-F836-E850-7B38F2CDEC86}"/>
          </ac:picMkLst>
        </pc:picChg>
        <pc:picChg chg="add mod">
          <ac:chgData name="徐樹師. Isabelle" userId="4ea79ff5a3b752b2" providerId="LiveId" clId="{68E23B16-7824-4BC4-8559-A9378C69BC88}" dt="2024-09-12T19:19:26.464" v="3601" actId="1076"/>
          <ac:picMkLst>
            <pc:docMk/>
            <pc:sldMk cId="4251080096" sldId="1298"/>
            <ac:picMk id="17" creationId="{5E88D6EB-7D5A-503D-9B97-B2EDE7A13964}"/>
          </ac:picMkLst>
        </pc:picChg>
        <pc:picChg chg="add mod">
          <ac:chgData name="徐樹師. Isabelle" userId="4ea79ff5a3b752b2" providerId="LiveId" clId="{68E23B16-7824-4BC4-8559-A9378C69BC88}" dt="2024-09-12T19:17:58.961" v="3585" actId="1076"/>
          <ac:picMkLst>
            <pc:docMk/>
            <pc:sldMk cId="4251080096" sldId="1298"/>
            <ac:picMk id="18" creationId="{ED45B76A-F86A-669C-6CD1-5A69D43A4BB1}"/>
          </ac:picMkLst>
        </pc:picChg>
        <pc:picChg chg="del">
          <ac:chgData name="徐樹師. Isabelle" userId="4ea79ff5a3b752b2" providerId="LiveId" clId="{68E23B16-7824-4BC4-8559-A9378C69BC88}" dt="2024-09-12T19:16:43.719" v="3547" actId="478"/>
          <ac:picMkLst>
            <pc:docMk/>
            <pc:sldMk cId="4251080096" sldId="1298"/>
            <ac:picMk id="19" creationId="{C52AA6F6-CA25-89CB-9FBF-01237CC21C2F}"/>
          </ac:picMkLst>
        </pc:picChg>
        <pc:picChg chg="add mod">
          <ac:chgData name="徐樹師. Isabelle" userId="4ea79ff5a3b752b2" providerId="LiveId" clId="{68E23B16-7824-4BC4-8559-A9378C69BC88}" dt="2024-09-12T19:22:35.691" v="3632" actId="1076"/>
          <ac:picMkLst>
            <pc:docMk/>
            <pc:sldMk cId="4251080096" sldId="1298"/>
            <ac:picMk id="20" creationId="{579F4B75-1010-CC08-F7FE-0F054F7CA76F}"/>
          </ac:picMkLst>
        </pc:picChg>
        <pc:picChg chg="del">
          <ac:chgData name="徐樹師. Isabelle" userId="4ea79ff5a3b752b2" providerId="LiveId" clId="{68E23B16-7824-4BC4-8559-A9378C69BC88}" dt="2024-09-12T19:17:11.499" v="3551" actId="478"/>
          <ac:picMkLst>
            <pc:docMk/>
            <pc:sldMk cId="4251080096" sldId="1298"/>
            <ac:picMk id="21" creationId="{BFFD69CE-52C8-742D-BE67-1B4CB45D8213}"/>
          </ac:picMkLst>
        </pc:picChg>
        <pc:picChg chg="add mod">
          <ac:chgData name="徐樹師. Isabelle" userId="4ea79ff5a3b752b2" providerId="LiveId" clId="{68E23B16-7824-4BC4-8559-A9378C69BC88}" dt="2024-09-12T19:19:32.766" v="3603" actId="1076"/>
          <ac:picMkLst>
            <pc:docMk/>
            <pc:sldMk cId="4251080096" sldId="1298"/>
            <ac:picMk id="23" creationId="{DA431CE2-18E5-4B47-63E2-B3586D093FE1}"/>
          </ac:picMkLst>
        </pc:picChg>
        <pc:picChg chg="del">
          <ac:chgData name="徐樹師. Isabelle" userId="4ea79ff5a3b752b2" providerId="LiveId" clId="{68E23B16-7824-4BC4-8559-A9378C69BC88}" dt="2024-09-12T19:18:00.269" v="3586" actId="478"/>
          <ac:picMkLst>
            <pc:docMk/>
            <pc:sldMk cId="4251080096" sldId="1298"/>
            <ac:picMk id="24" creationId="{04A50E70-820A-B96B-5C00-EBD32E4B0E67}"/>
          </ac:picMkLst>
        </pc:picChg>
        <pc:picChg chg="add mod">
          <ac:chgData name="徐樹師. Isabelle" userId="4ea79ff5a3b752b2" providerId="LiveId" clId="{68E23B16-7824-4BC4-8559-A9378C69BC88}" dt="2024-09-12T19:20:55.969" v="3616" actId="1076"/>
          <ac:picMkLst>
            <pc:docMk/>
            <pc:sldMk cId="4251080096" sldId="1298"/>
            <ac:picMk id="27" creationId="{6EBC7B59-7D79-3FBD-4243-E3D0359AA53E}"/>
          </ac:picMkLst>
        </pc:picChg>
        <pc:picChg chg="del">
          <ac:chgData name="徐樹師. Isabelle" userId="4ea79ff5a3b752b2" providerId="LiveId" clId="{68E23B16-7824-4BC4-8559-A9378C69BC88}" dt="2024-09-12T19:17:42.345" v="3581" actId="478"/>
          <ac:picMkLst>
            <pc:docMk/>
            <pc:sldMk cId="4251080096" sldId="1298"/>
            <ac:picMk id="1026" creationId="{8CF263AD-1CD0-4BC8-4E29-8A0511B12F7C}"/>
          </ac:picMkLst>
        </pc:picChg>
      </pc:sldChg>
      <pc:sldChg chg="del">
        <pc:chgData name="徐樹師. Isabelle" userId="4ea79ff5a3b752b2" providerId="LiveId" clId="{68E23B16-7824-4BC4-8559-A9378C69BC88}" dt="2024-09-11T18:37:34.743" v="86" actId="47"/>
        <pc:sldMkLst>
          <pc:docMk/>
          <pc:sldMk cId="1107736115" sldId="1299"/>
        </pc:sldMkLst>
      </pc:sldChg>
      <pc:sldChg chg="addSp delSp modSp add mod delAnim modAnim">
        <pc:chgData name="徐樹師. Isabelle" userId="4ea79ff5a3b752b2" providerId="LiveId" clId="{68E23B16-7824-4BC4-8559-A9378C69BC88}" dt="2024-09-13T03:37:01.169" v="5142"/>
        <pc:sldMkLst>
          <pc:docMk/>
          <pc:sldMk cId="1973981799" sldId="1299"/>
        </pc:sldMkLst>
        <pc:spChg chg="mod">
          <ac:chgData name="徐樹師. Isabelle" userId="4ea79ff5a3b752b2" providerId="LiveId" clId="{68E23B16-7824-4BC4-8559-A9378C69BC88}" dt="2024-09-12T19:23:44.066" v="3636" actId="20577"/>
          <ac:spMkLst>
            <pc:docMk/>
            <pc:sldMk cId="1973981799" sldId="1299"/>
            <ac:spMk id="2" creationId="{14B71255-F723-6B12-6A45-2992BF0D01A0}"/>
          </ac:spMkLst>
        </pc:spChg>
        <pc:spChg chg="mod">
          <ac:chgData name="徐樹師. Isabelle" userId="4ea79ff5a3b752b2" providerId="LiveId" clId="{68E23B16-7824-4BC4-8559-A9378C69BC88}" dt="2024-09-12T19:27:42.573" v="3724" actId="1076"/>
          <ac:spMkLst>
            <pc:docMk/>
            <pc:sldMk cId="1973981799" sldId="1299"/>
            <ac:spMk id="9" creationId="{048129A4-9C4D-F625-33C0-749AF69BF4BD}"/>
          </ac:spMkLst>
        </pc:spChg>
        <pc:spChg chg="mod">
          <ac:chgData name="徐樹師. Isabelle" userId="4ea79ff5a3b752b2" providerId="LiveId" clId="{68E23B16-7824-4BC4-8559-A9378C69BC88}" dt="2024-09-12T19:27:38.629" v="3723" actId="1076"/>
          <ac:spMkLst>
            <pc:docMk/>
            <pc:sldMk cId="1973981799" sldId="1299"/>
            <ac:spMk id="12" creationId="{B30FF8C4-7CB4-569A-969F-A5154CFB6ACF}"/>
          </ac:spMkLst>
        </pc:spChg>
        <pc:spChg chg="mod">
          <ac:chgData name="徐樹師. Isabelle" userId="4ea79ff5a3b752b2" providerId="LiveId" clId="{68E23B16-7824-4BC4-8559-A9378C69BC88}" dt="2024-09-13T03:37:01.169" v="5142"/>
          <ac:spMkLst>
            <pc:docMk/>
            <pc:sldMk cId="1973981799" sldId="1299"/>
            <ac:spMk id="13" creationId="{DD08C478-CCCE-455F-BED0-EF262E19FC6D}"/>
          </ac:spMkLst>
        </pc:spChg>
        <pc:spChg chg="del">
          <ac:chgData name="徐樹師. Isabelle" userId="4ea79ff5a3b752b2" providerId="LiveId" clId="{68E23B16-7824-4BC4-8559-A9378C69BC88}" dt="2024-09-12T19:23:51.127" v="3639" actId="478"/>
          <ac:spMkLst>
            <pc:docMk/>
            <pc:sldMk cId="1973981799" sldId="1299"/>
            <ac:spMk id="28" creationId="{61734236-CAE2-8710-8596-02E1E4736F0E}"/>
          </ac:spMkLst>
        </pc:spChg>
        <pc:picChg chg="del">
          <ac:chgData name="徐樹師. Isabelle" userId="4ea79ff5a3b752b2" providerId="LiveId" clId="{68E23B16-7824-4BC4-8559-A9378C69BC88}" dt="2024-09-12T19:23:55.132" v="3640" actId="478"/>
          <ac:picMkLst>
            <pc:docMk/>
            <pc:sldMk cId="1973981799" sldId="1299"/>
            <ac:picMk id="3" creationId="{1E48988D-0D88-BCC2-D1DE-2F32A96DA4BA}"/>
          </ac:picMkLst>
        </pc:picChg>
        <pc:picChg chg="add mod">
          <ac:chgData name="徐樹師. Isabelle" userId="4ea79ff5a3b752b2" providerId="LiveId" clId="{68E23B16-7824-4BC4-8559-A9378C69BC88}" dt="2024-09-12T19:27:34.295" v="3722" actId="1076"/>
          <ac:picMkLst>
            <pc:docMk/>
            <pc:sldMk cId="1973981799" sldId="1299"/>
            <ac:picMk id="4" creationId="{FBE613E2-1CF2-C3F8-455F-3C1DFD825591}"/>
          </ac:picMkLst>
        </pc:picChg>
        <pc:picChg chg="del">
          <ac:chgData name="徐樹師. Isabelle" userId="4ea79ff5a3b752b2" providerId="LiveId" clId="{68E23B16-7824-4BC4-8559-A9378C69BC88}" dt="2024-09-12T19:23:56.398" v="3641" actId="478"/>
          <ac:picMkLst>
            <pc:docMk/>
            <pc:sldMk cId="1973981799" sldId="1299"/>
            <ac:picMk id="6" creationId="{DDAB95E1-475F-5DAC-B409-5B3BF29996DE}"/>
          </ac:picMkLst>
        </pc:picChg>
        <pc:picChg chg="add mod">
          <ac:chgData name="徐樹師. Isabelle" userId="4ea79ff5a3b752b2" providerId="LiveId" clId="{68E23B16-7824-4BC4-8559-A9378C69BC88}" dt="2024-09-12T19:27:44.990" v="3725" actId="1076"/>
          <ac:picMkLst>
            <pc:docMk/>
            <pc:sldMk cId="1973981799" sldId="1299"/>
            <ac:picMk id="10" creationId="{5D1173C6-E565-94CD-7CC8-0B031253BC2F}"/>
          </ac:picMkLst>
        </pc:picChg>
        <pc:picChg chg="del">
          <ac:chgData name="徐樹師. Isabelle" userId="4ea79ff5a3b752b2" providerId="LiveId" clId="{68E23B16-7824-4BC4-8559-A9378C69BC88}" dt="2024-09-12T19:23:47.551" v="3637" actId="478"/>
          <ac:picMkLst>
            <pc:docMk/>
            <pc:sldMk cId="1973981799" sldId="1299"/>
            <ac:picMk id="14" creationId="{B9A725AF-57F1-218F-69A9-61B2B2B468D6}"/>
          </ac:picMkLst>
        </pc:picChg>
        <pc:picChg chg="add mod">
          <ac:chgData name="徐樹師. Isabelle" userId="4ea79ff5a3b752b2" providerId="LiveId" clId="{68E23B16-7824-4BC4-8559-A9378C69BC88}" dt="2024-09-12T19:26:43.881" v="3705" actId="1076"/>
          <ac:picMkLst>
            <pc:docMk/>
            <pc:sldMk cId="1973981799" sldId="1299"/>
            <ac:picMk id="16" creationId="{5EA9E2E0-A422-F550-65E4-B6D61B0E793F}"/>
          </ac:picMkLst>
        </pc:picChg>
        <pc:picChg chg="del">
          <ac:chgData name="徐樹師. Isabelle" userId="4ea79ff5a3b752b2" providerId="LiveId" clId="{68E23B16-7824-4BC4-8559-A9378C69BC88}" dt="2024-09-12T19:25:45.345" v="3691" actId="478"/>
          <ac:picMkLst>
            <pc:docMk/>
            <pc:sldMk cId="1973981799" sldId="1299"/>
            <ac:picMk id="17" creationId="{5E88D6EB-7D5A-503D-9B97-B2EDE7A13964}"/>
          </ac:picMkLst>
        </pc:picChg>
        <pc:picChg chg="del">
          <ac:chgData name="徐樹師. Isabelle" userId="4ea79ff5a3b752b2" providerId="LiveId" clId="{68E23B16-7824-4BC4-8559-A9378C69BC88}" dt="2024-09-12T19:24:54.994" v="3683" actId="478"/>
          <ac:picMkLst>
            <pc:docMk/>
            <pc:sldMk cId="1973981799" sldId="1299"/>
            <ac:picMk id="18" creationId="{ED45B76A-F86A-669C-6CD1-5A69D43A4BB1}"/>
          </ac:picMkLst>
        </pc:picChg>
        <pc:picChg chg="add mod">
          <ac:chgData name="徐樹師. Isabelle" userId="4ea79ff5a3b752b2" providerId="LiveId" clId="{68E23B16-7824-4BC4-8559-A9378C69BC88}" dt="2024-09-12T19:26:06.179" v="3697" actId="1076"/>
          <ac:picMkLst>
            <pc:docMk/>
            <pc:sldMk cId="1973981799" sldId="1299"/>
            <ac:picMk id="19" creationId="{5F2529BF-73CE-B495-665E-96314453132D}"/>
          </ac:picMkLst>
        </pc:picChg>
        <pc:picChg chg="del">
          <ac:chgData name="徐樹師. Isabelle" userId="4ea79ff5a3b752b2" providerId="LiveId" clId="{68E23B16-7824-4BC4-8559-A9378C69BC88}" dt="2024-09-12T19:24:56.272" v="3684" actId="478"/>
          <ac:picMkLst>
            <pc:docMk/>
            <pc:sldMk cId="1973981799" sldId="1299"/>
            <ac:picMk id="20" creationId="{579F4B75-1010-CC08-F7FE-0F054F7CA76F}"/>
          </ac:picMkLst>
        </pc:picChg>
        <pc:picChg chg="add mod">
          <ac:chgData name="徐樹師. Isabelle" userId="4ea79ff5a3b752b2" providerId="LiveId" clId="{68E23B16-7824-4BC4-8559-A9378C69BC88}" dt="2024-09-12T19:26:34.324" v="3701" actId="1076"/>
          <ac:picMkLst>
            <pc:docMk/>
            <pc:sldMk cId="1973981799" sldId="1299"/>
            <ac:picMk id="22" creationId="{675914E7-58B6-346B-7B36-8641D9EA1E94}"/>
          </ac:picMkLst>
        </pc:picChg>
        <pc:picChg chg="del">
          <ac:chgData name="徐樹師. Isabelle" userId="4ea79ff5a3b752b2" providerId="LiveId" clId="{68E23B16-7824-4BC4-8559-A9378C69BC88}" dt="2024-09-12T19:23:48.845" v="3638" actId="478"/>
          <ac:picMkLst>
            <pc:docMk/>
            <pc:sldMk cId="1973981799" sldId="1299"/>
            <ac:picMk id="23" creationId="{DA431CE2-18E5-4B47-63E2-B3586D093FE1}"/>
          </ac:picMkLst>
        </pc:picChg>
        <pc:picChg chg="add mod">
          <ac:chgData name="徐樹師. Isabelle" userId="4ea79ff5a3b752b2" providerId="LiveId" clId="{68E23B16-7824-4BC4-8559-A9378C69BC88}" dt="2024-09-12T19:27:20.775" v="3719" actId="1076"/>
          <ac:picMkLst>
            <pc:docMk/>
            <pc:sldMk cId="1973981799" sldId="1299"/>
            <ac:picMk id="24" creationId="{2F2074EB-5BB7-3148-E802-0E142AEEF2C9}"/>
          </ac:picMkLst>
        </pc:picChg>
        <pc:picChg chg="del">
          <ac:chgData name="徐樹師. Isabelle" userId="4ea79ff5a3b752b2" providerId="LiveId" clId="{68E23B16-7824-4BC4-8559-A9378C69BC88}" dt="2024-09-12T19:26:26.425" v="3698" actId="478"/>
          <ac:picMkLst>
            <pc:docMk/>
            <pc:sldMk cId="1973981799" sldId="1299"/>
            <ac:picMk id="27" creationId="{6EBC7B59-7D79-3FBD-4243-E3D0359AA53E}"/>
          </ac:picMkLst>
        </pc:picChg>
      </pc:sldChg>
      <pc:sldChg chg="del">
        <pc:chgData name="徐樹師. Isabelle" userId="4ea79ff5a3b752b2" providerId="LiveId" clId="{68E23B16-7824-4BC4-8559-A9378C69BC88}" dt="2024-09-11T18:37:35.047" v="87" actId="47"/>
        <pc:sldMkLst>
          <pc:docMk/>
          <pc:sldMk cId="283863267" sldId="1300"/>
        </pc:sldMkLst>
      </pc:sldChg>
      <pc:sldChg chg="addSp delSp modSp mod">
        <pc:chgData name="徐樹師. Isabelle" userId="4ea79ff5a3b752b2" providerId="LiveId" clId="{68E23B16-7824-4BC4-8559-A9378C69BC88}" dt="2024-09-12T19:35:51.569" v="3782" actId="1076"/>
        <pc:sldMkLst>
          <pc:docMk/>
          <pc:sldMk cId="2884538590" sldId="1300"/>
        </pc:sldMkLst>
        <pc:spChg chg="mod">
          <ac:chgData name="徐樹師. Isabelle" userId="4ea79ff5a3b752b2" providerId="LiveId" clId="{68E23B16-7824-4BC4-8559-A9378C69BC88}" dt="2024-09-12T19:30:35.884" v="3775" actId="404"/>
          <ac:spMkLst>
            <pc:docMk/>
            <pc:sldMk cId="2884538590" sldId="1300"/>
            <ac:spMk id="2" creationId="{CB5B17C3-F0B6-6980-3717-4D0655454AB3}"/>
          </ac:spMkLst>
        </pc:spChg>
        <pc:spChg chg="mod">
          <ac:chgData name="徐樹師. Isabelle" userId="4ea79ff5a3b752b2" providerId="LiveId" clId="{68E23B16-7824-4BC4-8559-A9378C69BC88}" dt="2024-09-12T19:30:06.175" v="3741" actId="20577"/>
          <ac:spMkLst>
            <pc:docMk/>
            <pc:sldMk cId="2884538590" sldId="1300"/>
            <ac:spMk id="8" creationId="{8A952C59-2799-24EF-3363-5BC1BFCB5219}"/>
          </ac:spMkLst>
        </pc:spChg>
        <pc:picChg chg="add mod modCrop">
          <ac:chgData name="徐樹師. Isabelle" userId="4ea79ff5a3b752b2" providerId="LiveId" clId="{68E23B16-7824-4BC4-8559-A9378C69BC88}" dt="2024-09-12T19:35:51.569" v="3782" actId="1076"/>
          <ac:picMkLst>
            <pc:docMk/>
            <pc:sldMk cId="2884538590" sldId="1300"/>
            <ac:picMk id="3" creationId="{A9395EDB-75B1-5912-B74A-B5BA73EA3D8B}"/>
          </ac:picMkLst>
        </pc:picChg>
        <pc:picChg chg="del">
          <ac:chgData name="徐樹師. Isabelle" userId="4ea79ff5a3b752b2" providerId="LiveId" clId="{68E23B16-7824-4BC4-8559-A9378C69BC88}" dt="2024-09-12T19:30:38.465" v="3776" actId="478"/>
          <ac:picMkLst>
            <pc:docMk/>
            <pc:sldMk cId="2884538590" sldId="1300"/>
            <ac:picMk id="6" creationId="{5FB5986D-F91E-2049-E1B6-CEE6430BAE4E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4T12:05:22.354" v="6154" actId="20577"/>
        <pc:sldMkLst>
          <pc:docMk/>
          <pc:sldMk cId="902147732" sldId="1301"/>
        </pc:sldMkLst>
        <pc:spChg chg="mod">
          <ac:chgData name="徐樹師. Isabelle" userId="4ea79ff5a3b752b2" providerId="LiveId" clId="{68E23B16-7824-4BC4-8559-A9378C69BC88}" dt="2024-09-12T20:42:12.465" v="4032" actId="20577"/>
          <ac:spMkLst>
            <pc:docMk/>
            <pc:sldMk cId="902147732" sldId="1301"/>
            <ac:spMk id="2" creationId="{828F92F2-1FB7-581D-10A0-E55578A87ED7}"/>
          </ac:spMkLst>
        </pc:spChg>
        <pc:spChg chg="mod">
          <ac:chgData name="徐樹師. Isabelle" userId="4ea79ff5a3b752b2" providerId="LiveId" clId="{68E23B16-7824-4BC4-8559-A9378C69BC88}" dt="2024-09-12T21:07:24.719" v="4147" actId="1076"/>
          <ac:spMkLst>
            <pc:docMk/>
            <pc:sldMk cId="902147732" sldId="1301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4T12:05:22.354" v="6154" actId="20577"/>
          <ac:spMkLst>
            <pc:docMk/>
            <pc:sldMk cId="902147732" sldId="1301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21:07:13.559" v="4144" actId="1076"/>
          <ac:spMkLst>
            <pc:docMk/>
            <pc:sldMk cId="902147732" sldId="1301"/>
            <ac:spMk id="14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2T21:07:38.664" v="4152" actId="1076"/>
          <ac:spMkLst>
            <pc:docMk/>
            <pc:sldMk cId="902147732" sldId="1301"/>
            <ac:spMk id="15" creationId="{7DDCE123-C867-C977-EACB-C0D4B2B6E3D3}"/>
          </ac:spMkLst>
        </pc:spChg>
        <pc:spChg chg="add del mod">
          <ac:chgData name="徐樹師. Isabelle" userId="4ea79ff5a3b752b2" providerId="LiveId" clId="{68E23B16-7824-4BC4-8559-A9378C69BC88}" dt="2024-09-12T20:48:40.508" v="4113" actId="478"/>
          <ac:spMkLst>
            <pc:docMk/>
            <pc:sldMk cId="902147732" sldId="1301"/>
            <ac:spMk id="19" creationId="{473EA842-9809-2EC7-5261-5265F0BB5097}"/>
          </ac:spMkLst>
        </pc:spChg>
        <pc:spChg chg="del mod">
          <ac:chgData name="徐樹師. Isabelle" userId="4ea79ff5a3b752b2" providerId="LiveId" clId="{68E23B16-7824-4BC4-8559-A9378C69BC88}" dt="2024-09-12T20:16:59.324" v="3873" actId="478"/>
          <ac:spMkLst>
            <pc:docMk/>
            <pc:sldMk cId="902147732" sldId="1301"/>
            <ac:spMk id="20" creationId="{918EAA60-5C51-3E17-5BB8-FE945233EFC1}"/>
          </ac:spMkLst>
        </pc:spChg>
        <pc:picChg chg="del">
          <ac:chgData name="徐樹師. Isabelle" userId="4ea79ff5a3b752b2" providerId="LiveId" clId="{68E23B16-7824-4BC4-8559-A9378C69BC88}" dt="2024-09-12T20:17:02.394" v="3875" actId="478"/>
          <ac:picMkLst>
            <pc:docMk/>
            <pc:sldMk cId="902147732" sldId="1301"/>
            <ac:picMk id="3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2T20:17:03.372" v="3876" actId="478"/>
          <ac:picMkLst>
            <pc:docMk/>
            <pc:sldMk cId="902147732" sldId="1301"/>
            <ac:picMk id="4" creationId="{00000000-0000-0000-0000-000000000000}"/>
          </ac:picMkLst>
        </pc:picChg>
        <pc:picChg chg="add del mod">
          <ac:chgData name="徐樹師. Isabelle" userId="4ea79ff5a3b752b2" providerId="LiveId" clId="{68E23B16-7824-4BC4-8559-A9378C69BC88}" dt="2024-09-12T20:43:16.884" v="4059" actId="478"/>
          <ac:picMkLst>
            <pc:docMk/>
            <pc:sldMk cId="902147732" sldId="1301"/>
            <ac:picMk id="5" creationId="{95B63F7F-C194-E937-B96B-81A46B058734}"/>
          </ac:picMkLst>
        </pc:picChg>
        <pc:picChg chg="add del mod">
          <ac:chgData name="徐樹師. Isabelle" userId="4ea79ff5a3b752b2" providerId="LiveId" clId="{68E23B16-7824-4BC4-8559-A9378C69BC88}" dt="2024-09-12T20:44:22.408" v="4081" actId="478"/>
          <ac:picMkLst>
            <pc:docMk/>
            <pc:sldMk cId="902147732" sldId="1301"/>
            <ac:picMk id="6" creationId="{C8948360-6C8E-82FA-F6C4-CD76F2FEE51A}"/>
          </ac:picMkLst>
        </pc:picChg>
        <pc:picChg chg="del">
          <ac:chgData name="徐樹師. Isabelle" userId="4ea79ff5a3b752b2" providerId="LiveId" clId="{68E23B16-7824-4BC4-8559-A9378C69BC88}" dt="2024-09-12T20:17:00.368" v="3874" actId="478"/>
          <ac:picMkLst>
            <pc:docMk/>
            <pc:sldMk cId="902147732" sldId="1301"/>
            <ac:picMk id="10" creationId="{00000000-0000-0000-0000-000000000000}"/>
          </ac:picMkLst>
        </pc:picChg>
        <pc:picChg chg="add del mod">
          <ac:chgData name="徐樹師. Isabelle" userId="4ea79ff5a3b752b2" providerId="LiveId" clId="{68E23B16-7824-4BC4-8559-A9378C69BC88}" dt="2024-09-12T20:19:48.853" v="3887" actId="478"/>
          <ac:picMkLst>
            <pc:docMk/>
            <pc:sldMk cId="902147732" sldId="1301"/>
            <ac:picMk id="12" creationId="{E4C7811A-7E94-3774-2D73-F9E93AD0D6A4}"/>
          </ac:picMkLst>
        </pc:picChg>
        <pc:picChg chg="add del mod">
          <ac:chgData name="徐樹師. Isabelle" userId="4ea79ff5a3b752b2" providerId="LiveId" clId="{68E23B16-7824-4BC4-8559-A9378C69BC88}" dt="2024-09-12T20:45:39.251" v="4086" actId="478"/>
          <ac:picMkLst>
            <pc:docMk/>
            <pc:sldMk cId="902147732" sldId="1301"/>
            <ac:picMk id="16" creationId="{66D536B6-C54B-C645-42AA-923E4EEF0F30}"/>
          </ac:picMkLst>
        </pc:picChg>
        <pc:picChg chg="add del mod">
          <ac:chgData name="徐樹師. Isabelle" userId="4ea79ff5a3b752b2" providerId="LiveId" clId="{68E23B16-7824-4BC4-8559-A9378C69BC88}" dt="2024-09-12T20:45:37.942" v="4085" actId="478"/>
          <ac:picMkLst>
            <pc:docMk/>
            <pc:sldMk cId="902147732" sldId="1301"/>
            <ac:picMk id="18" creationId="{EC8C0B49-6D59-45D5-FF76-DA356DA719AE}"/>
          </ac:picMkLst>
        </pc:picChg>
        <pc:picChg chg="add del mod">
          <ac:chgData name="徐樹師. Isabelle" userId="4ea79ff5a3b752b2" providerId="LiveId" clId="{68E23B16-7824-4BC4-8559-A9378C69BC88}" dt="2024-09-12T20:46:19.513" v="4110" actId="478"/>
          <ac:picMkLst>
            <pc:docMk/>
            <pc:sldMk cId="902147732" sldId="1301"/>
            <ac:picMk id="23" creationId="{65775224-DB10-369D-15C9-C6CFD78C4DBF}"/>
          </ac:picMkLst>
        </pc:picChg>
        <pc:picChg chg="add del mod">
          <ac:chgData name="徐樹師. Isabelle" userId="4ea79ff5a3b752b2" providerId="LiveId" clId="{68E23B16-7824-4BC4-8559-A9378C69BC88}" dt="2024-09-12T20:48:43.440" v="4114" actId="478"/>
          <ac:picMkLst>
            <pc:docMk/>
            <pc:sldMk cId="902147732" sldId="1301"/>
            <ac:picMk id="24" creationId="{BC3E8EE6-8055-15EC-0607-C0CCA9951206}"/>
          </ac:picMkLst>
        </pc:picChg>
        <pc:picChg chg="add mod">
          <ac:chgData name="徐樹師. Isabelle" userId="4ea79ff5a3b752b2" providerId="LiveId" clId="{68E23B16-7824-4BC4-8559-A9378C69BC88}" dt="2024-09-12T20:27:23.611" v="3982" actId="1076"/>
          <ac:picMkLst>
            <pc:docMk/>
            <pc:sldMk cId="902147732" sldId="1301"/>
            <ac:picMk id="25" creationId="{E98BD78B-E0DD-A3BE-50A7-9E123535D65A}"/>
          </ac:picMkLst>
        </pc:picChg>
        <pc:picChg chg="add mod">
          <ac:chgData name="徐樹師. Isabelle" userId="4ea79ff5a3b752b2" providerId="LiveId" clId="{68E23B16-7824-4BC4-8559-A9378C69BC88}" dt="2024-09-12T21:07:04.286" v="4142" actId="1076"/>
          <ac:picMkLst>
            <pc:docMk/>
            <pc:sldMk cId="902147732" sldId="1301"/>
            <ac:picMk id="26" creationId="{67A490D4-688C-0B74-B74A-62D10262A253}"/>
          </ac:picMkLst>
        </pc:picChg>
        <pc:picChg chg="add mod">
          <ac:chgData name="徐樹師. Isabelle" userId="4ea79ff5a3b752b2" providerId="LiveId" clId="{68E23B16-7824-4BC4-8559-A9378C69BC88}" dt="2024-09-12T21:07:17.272" v="4145" actId="1076"/>
          <ac:picMkLst>
            <pc:docMk/>
            <pc:sldMk cId="902147732" sldId="1301"/>
            <ac:picMk id="27" creationId="{7D290830-D2A3-F688-0DF1-E488DC16BD1D}"/>
          </ac:picMkLst>
        </pc:picChg>
        <pc:picChg chg="add mod">
          <ac:chgData name="徐樹師. Isabelle" userId="4ea79ff5a3b752b2" providerId="LiveId" clId="{68E23B16-7824-4BC4-8559-A9378C69BC88}" dt="2024-09-12T21:07:19.349" v="4146" actId="1076"/>
          <ac:picMkLst>
            <pc:docMk/>
            <pc:sldMk cId="902147732" sldId="1301"/>
            <ac:picMk id="29" creationId="{F427E367-FB17-6BBC-E4E2-F6ECA7ECD5BD}"/>
          </ac:picMkLst>
        </pc:picChg>
        <pc:picChg chg="add mod">
          <ac:chgData name="徐樹師. Isabelle" userId="4ea79ff5a3b752b2" providerId="LiveId" clId="{68E23B16-7824-4BC4-8559-A9378C69BC88}" dt="2024-09-12T21:07:41.376" v="4153" actId="1076"/>
          <ac:picMkLst>
            <pc:docMk/>
            <pc:sldMk cId="902147732" sldId="1301"/>
            <ac:picMk id="30" creationId="{412C0F88-86DB-E185-031B-50F7622A2D3F}"/>
          </ac:picMkLst>
        </pc:picChg>
        <pc:picChg chg="add mod">
          <ac:chgData name="徐樹師. Isabelle" userId="4ea79ff5a3b752b2" providerId="LiveId" clId="{68E23B16-7824-4BC4-8559-A9378C69BC88}" dt="2024-09-12T21:07:26.615" v="4148" actId="1076"/>
          <ac:picMkLst>
            <pc:docMk/>
            <pc:sldMk cId="902147732" sldId="1301"/>
            <ac:picMk id="32" creationId="{D22F3095-1E9D-BDD0-4324-F24F40A5E19F}"/>
          </ac:picMkLst>
        </pc:picChg>
        <pc:picChg chg="add del mod modCrop">
          <ac:chgData name="徐樹師. Isabelle" userId="4ea79ff5a3b752b2" providerId="LiveId" clId="{68E23B16-7824-4BC4-8559-A9378C69BC88}" dt="2024-09-12T21:06:43.169" v="4136" actId="478"/>
          <ac:picMkLst>
            <pc:docMk/>
            <pc:sldMk cId="902147732" sldId="1301"/>
            <ac:picMk id="33" creationId="{22F4B8D3-BAE0-D633-DA3B-828410B1806A}"/>
          </ac:picMkLst>
        </pc:picChg>
        <pc:picChg chg="add mod">
          <ac:chgData name="徐樹師. Isabelle" userId="4ea79ff5a3b752b2" providerId="LiveId" clId="{68E23B16-7824-4BC4-8559-A9378C69BC88}" dt="2024-09-12T21:07:44.636" v="4154" actId="1076"/>
          <ac:picMkLst>
            <pc:docMk/>
            <pc:sldMk cId="902147732" sldId="1301"/>
            <ac:picMk id="2050" creationId="{1FD6CD10-B192-9B77-653A-4BAB7D54D3D3}"/>
          </ac:picMkLst>
        </pc:picChg>
        <pc:picChg chg="del">
          <ac:chgData name="徐樹師. Isabelle" userId="4ea79ff5a3b752b2" providerId="LiveId" clId="{68E23B16-7824-4BC4-8559-A9378C69BC88}" dt="2024-09-12T20:19:50.816" v="3888" actId="478"/>
          <ac:picMkLst>
            <pc:docMk/>
            <pc:sldMk cId="902147732" sldId="1301"/>
            <ac:picMk id="4098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2T20:19:52.814" v="3889" actId="478"/>
          <ac:picMkLst>
            <pc:docMk/>
            <pc:sldMk cId="902147732" sldId="1301"/>
            <ac:picMk id="4099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2T20:19:55.874" v="3890" actId="478"/>
          <ac:picMkLst>
            <pc:docMk/>
            <pc:sldMk cId="902147732" sldId="1301"/>
            <ac:picMk id="4100" creationId="{00000000-0000-0000-0000-000000000000}"/>
          </ac:picMkLst>
        </pc:picChg>
      </pc:sldChg>
      <pc:sldChg chg="del">
        <pc:chgData name="徐樹師. Isabelle" userId="4ea79ff5a3b752b2" providerId="LiveId" clId="{68E23B16-7824-4BC4-8559-A9378C69BC88}" dt="2024-09-11T18:37:36.154" v="88" actId="47"/>
        <pc:sldMkLst>
          <pc:docMk/>
          <pc:sldMk cId="939049878" sldId="1301"/>
        </pc:sldMkLst>
      </pc:sldChg>
      <pc:sldChg chg="modSp add mod ord">
        <pc:chgData name="徐樹師. Isabelle" userId="4ea79ff5a3b752b2" providerId="LiveId" clId="{68E23B16-7824-4BC4-8559-A9378C69BC88}" dt="2024-09-14T12:05:18.262" v="6153" actId="20577"/>
        <pc:sldMkLst>
          <pc:docMk/>
          <pc:sldMk cId="522763574" sldId="1302"/>
        </pc:sldMkLst>
        <pc:spChg chg="mod">
          <ac:chgData name="徐樹師. Isabelle" userId="4ea79ff5a3b752b2" providerId="LiveId" clId="{68E23B16-7824-4BC4-8559-A9378C69BC88}" dt="2024-09-13T08:46:01.529" v="6151" actId="20577"/>
          <ac:spMkLst>
            <pc:docMk/>
            <pc:sldMk cId="522763574" sldId="1302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4T12:05:18.262" v="6153" actId="20577"/>
          <ac:spMkLst>
            <pc:docMk/>
            <pc:sldMk cId="522763574" sldId="1302"/>
            <ac:spMk id="13" creationId="{DD08C478-CCCE-455F-BED0-EF262E19FC6D}"/>
          </ac:spMkLst>
        </pc:spChg>
      </pc:sldChg>
      <pc:sldChg chg="del">
        <pc:chgData name="徐樹師. Isabelle" userId="4ea79ff5a3b752b2" providerId="LiveId" clId="{68E23B16-7824-4BC4-8559-A9378C69BC88}" dt="2024-09-11T18:37:36.564" v="89" actId="47"/>
        <pc:sldMkLst>
          <pc:docMk/>
          <pc:sldMk cId="2167191294" sldId="1302"/>
        </pc:sldMkLst>
      </pc:sldChg>
      <pc:sldChg chg="modSp add del mod">
        <pc:chgData name="徐樹師. Isabelle" userId="4ea79ff5a3b752b2" providerId="LiveId" clId="{68E23B16-7824-4BC4-8559-A9378C69BC88}" dt="2024-09-12T20:41:54.956" v="4027" actId="47"/>
        <pc:sldMkLst>
          <pc:docMk/>
          <pc:sldMk cId="3907984495" sldId="1302"/>
        </pc:sldMkLst>
        <pc:spChg chg="mod">
          <ac:chgData name="徐樹師. Isabelle" userId="4ea79ff5a3b752b2" providerId="LiveId" clId="{68E23B16-7824-4BC4-8559-A9378C69BC88}" dt="2024-09-12T20:30:29.777" v="4011" actId="20577"/>
          <ac:spMkLst>
            <pc:docMk/>
            <pc:sldMk cId="3907984495" sldId="1302"/>
            <ac:spMk id="2" creationId="{828F92F2-1FB7-581D-10A0-E55578A87ED7}"/>
          </ac:spMkLst>
        </pc:spChg>
      </pc:sldChg>
      <pc:sldChg chg="del">
        <pc:chgData name="徐樹師. Isabelle" userId="4ea79ff5a3b752b2" providerId="LiveId" clId="{68E23B16-7824-4BC4-8559-A9378C69BC88}" dt="2024-09-11T18:37:36.831" v="90" actId="47"/>
        <pc:sldMkLst>
          <pc:docMk/>
          <pc:sldMk cId="477790760" sldId="1303"/>
        </pc:sldMkLst>
      </pc:sldChg>
      <pc:sldChg chg="addSp delSp modSp add mod delAnim modAnim">
        <pc:chgData name="徐樹師. Isabelle" userId="4ea79ff5a3b752b2" providerId="LiveId" clId="{68E23B16-7824-4BC4-8559-A9378C69BC88}" dt="2024-09-14T12:05:26.545" v="6155" actId="20577"/>
        <pc:sldMkLst>
          <pc:docMk/>
          <pc:sldMk cId="4208899251" sldId="1303"/>
        </pc:sldMkLst>
        <pc:spChg chg="mod">
          <ac:chgData name="徐樹師. Isabelle" userId="4ea79ff5a3b752b2" providerId="LiveId" clId="{68E23B16-7824-4BC4-8559-A9378C69BC88}" dt="2024-09-12T21:10:18.332" v="4172" actId="20577"/>
          <ac:spMkLst>
            <pc:docMk/>
            <pc:sldMk cId="4208899251" sldId="1303"/>
            <ac:spMk id="2" creationId="{828F92F2-1FB7-581D-10A0-E55578A87ED7}"/>
          </ac:spMkLst>
        </pc:spChg>
        <pc:spChg chg="mod">
          <ac:chgData name="徐樹師. Isabelle" userId="4ea79ff5a3b752b2" providerId="LiveId" clId="{68E23B16-7824-4BC4-8559-A9378C69BC88}" dt="2024-09-12T21:18:00.673" v="4291" actId="1076"/>
          <ac:spMkLst>
            <pc:docMk/>
            <pc:sldMk cId="4208899251" sldId="1303"/>
            <ac:spMk id="9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2T21:21:19.144" v="4330" actId="1076"/>
          <ac:spMkLst>
            <pc:docMk/>
            <pc:sldMk cId="4208899251" sldId="1303"/>
            <ac:spMk id="12" creationId="{C3496DDF-0558-C0AA-7922-58B30589BA4A}"/>
          </ac:spMkLst>
        </pc:spChg>
        <pc:spChg chg="mod">
          <ac:chgData name="徐樹師. Isabelle" userId="4ea79ff5a3b752b2" providerId="LiveId" clId="{68E23B16-7824-4BC4-8559-A9378C69BC88}" dt="2024-09-14T12:05:26.545" v="6155" actId="20577"/>
          <ac:spMkLst>
            <pc:docMk/>
            <pc:sldMk cId="4208899251" sldId="1303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21:18:05.440" v="4293" actId="1076"/>
          <ac:spMkLst>
            <pc:docMk/>
            <pc:sldMk cId="4208899251" sldId="1303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21:17:52.214" v="4289" actId="1076"/>
          <ac:spMkLst>
            <pc:docMk/>
            <pc:sldMk cId="4208899251" sldId="1303"/>
            <ac:spMk id="15" creationId="{7DDCE123-C867-C977-EACB-C0D4B2B6E3D3}"/>
          </ac:spMkLst>
        </pc:spChg>
        <pc:picChg chg="add mod">
          <ac:chgData name="徐樹師. Isabelle" userId="4ea79ff5a3b752b2" providerId="LiveId" clId="{68E23B16-7824-4BC4-8559-A9378C69BC88}" dt="2024-09-12T21:18:02.948" v="4292" actId="1076"/>
          <ac:picMkLst>
            <pc:docMk/>
            <pc:sldMk cId="4208899251" sldId="1303"/>
            <ac:picMk id="3" creationId="{042CEBF7-90DD-BFF5-72E2-2D0145E55754}"/>
          </ac:picMkLst>
        </pc:picChg>
        <pc:picChg chg="add mod">
          <ac:chgData name="徐樹師. Isabelle" userId="4ea79ff5a3b752b2" providerId="LiveId" clId="{68E23B16-7824-4BC4-8559-A9378C69BC88}" dt="2024-09-12T21:17:49.463" v="4288" actId="1076"/>
          <ac:picMkLst>
            <pc:docMk/>
            <pc:sldMk cId="4208899251" sldId="1303"/>
            <ac:picMk id="4" creationId="{9B1794E8-5062-60DD-F155-9F5E4164C68F}"/>
          </ac:picMkLst>
        </pc:picChg>
        <pc:picChg chg="add mod">
          <ac:chgData name="徐樹師. Isabelle" userId="4ea79ff5a3b752b2" providerId="LiveId" clId="{68E23B16-7824-4BC4-8559-A9378C69BC88}" dt="2024-09-12T21:18:07.891" v="4294" actId="1076"/>
          <ac:picMkLst>
            <pc:docMk/>
            <pc:sldMk cId="4208899251" sldId="1303"/>
            <ac:picMk id="6" creationId="{AA6069B4-0B11-2498-04C1-86F3E4F20A7E}"/>
          </ac:picMkLst>
        </pc:picChg>
        <pc:picChg chg="add mod">
          <ac:chgData name="徐樹師. Isabelle" userId="4ea79ff5a3b752b2" providerId="LiveId" clId="{68E23B16-7824-4BC4-8559-A9378C69BC88}" dt="2024-09-12T21:21:14.203" v="4328" actId="1076"/>
          <ac:picMkLst>
            <pc:docMk/>
            <pc:sldMk cId="4208899251" sldId="1303"/>
            <ac:picMk id="8" creationId="{4B78B8E7-998B-7DEB-6C5F-AF4D59329684}"/>
          </ac:picMkLst>
        </pc:picChg>
        <pc:picChg chg="add mod">
          <ac:chgData name="徐樹師. Isabelle" userId="4ea79ff5a3b752b2" providerId="LiveId" clId="{68E23B16-7824-4BC4-8559-A9378C69BC88}" dt="2024-09-12T21:21:12.356" v="4327" actId="1076"/>
          <ac:picMkLst>
            <pc:docMk/>
            <pc:sldMk cId="4208899251" sldId="1303"/>
            <ac:picMk id="10" creationId="{780F12DE-EA01-E0D9-4C73-1CE7B6ACDAC7}"/>
          </ac:picMkLst>
        </pc:picChg>
        <pc:picChg chg="add mod">
          <ac:chgData name="徐樹師. Isabelle" userId="4ea79ff5a3b752b2" providerId="LiveId" clId="{68E23B16-7824-4BC4-8559-A9378C69BC88}" dt="2024-09-12T21:21:15.937" v="4329" actId="1076"/>
          <ac:picMkLst>
            <pc:docMk/>
            <pc:sldMk cId="4208899251" sldId="1303"/>
            <ac:picMk id="17" creationId="{387BB0BD-5F01-770E-3C0D-B81AE5BD0F19}"/>
          </ac:picMkLst>
        </pc:picChg>
        <pc:picChg chg="del">
          <ac:chgData name="徐樹師. Isabelle" userId="4ea79ff5a3b752b2" providerId="LiveId" clId="{68E23B16-7824-4BC4-8559-A9378C69BC88}" dt="2024-09-12T21:12:39.381" v="4249" actId="478"/>
          <ac:picMkLst>
            <pc:docMk/>
            <pc:sldMk cId="4208899251" sldId="1303"/>
            <ac:picMk id="26" creationId="{67A490D4-688C-0B74-B74A-62D10262A253}"/>
          </ac:picMkLst>
        </pc:picChg>
        <pc:picChg chg="del">
          <ac:chgData name="徐樹師. Isabelle" userId="4ea79ff5a3b752b2" providerId="LiveId" clId="{68E23B16-7824-4BC4-8559-A9378C69BC88}" dt="2024-09-12T21:11:32.888" v="4214" actId="478"/>
          <ac:picMkLst>
            <pc:docMk/>
            <pc:sldMk cId="4208899251" sldId="1303"/>
            <ac:picMk id="27" creationId="{7D290830-D2A3-F688-0DF1-E488DC16BD1D}"/>
          </ac:picMkLst>
        </pc:picChg>
        <pc:picChg chg="del">
          <ac:chgData name="徐樹師. Isabelle" userId="4ea79ff5a3b752b2" providerId="LiveId" clId="{68E23B16-7824-4BC4-8559-A9378C69BC88}" dt="2024-09-12T21:14:49.270" v="4256" actId="478"/>
          <ac:picMkLst>
            <pc:docMk/>
            <pc:sldMk cId="4208899251" sldId="1303"/>
            <ac:picMk id="29" creationId="{F427E367-FB17-6BBC-E4E2-F6ECA7ECD5BD}"/>
          </ac:picMkLst>
        </pc:picChg>
        <pc:picChg chg="del">
          <ac:chgData name="徐樹師. Isabelle" userId="4ea79ff5a3b752b2" providerId="LiveId" clId="{68E23B16-7824-4BC4-8559-A9378C69BC88}" dt="2024-09-12T21:11:54.740" v="4218" actId="478"/>
          <ac:picMkLst>
            <pc:docMk/>
            <pc:sldMk cId="4208899251" sldId="1303"/>
            <ac:picMk id="30" creationId="{412C0F88-86DB-E185-031B-50F7622A2D3F}"/>
          </ac:picMkLst>
        </pc:picChg>
        <pc:picChg chg="del">
          <ac:chgData name="徐樹師. Isabelle" userId="4ea79ff5a3b752b2" providerId="LiveId" clId="{68E23B16-7824-4BC4-8559-A9378C69BC88}" dt="2024-09-12T21:12:36.734" v="4248" actId="478"/>
          <ac:picMkLst>
            <pc:docMk/>
            <pc:sldMk cId="4208899251" sldId="1303"/>
            <ac:picMk id="32" creationId="{D22F3095-1E9D-BDD0-4324-F24F40A5E19F}"/>
          </ac:picMkLst>
        </pc:picChg>
        <pc:picChg chg="del">
          <ac:chgData name="徐樹師. Isabelle" userId="4ea79ff5a3b752b2" providerId="LiveId" clId="{68E23B16-7824-4BC4-8559-A9378C69BC88}" dt="2024-09-12T21:12:02.147" v="4222" actId="478"/>
          <ac:picMkLst>
            <pc:docMk/>
            <pc:sldMk cId="4208899251" sldId="1303"/>
            <ac:picMk id="2050" creationId="{1FD6CD10-B192-9B77-653A-4BAB7D54D3D3}"/>
          </ac:picMkLst>
        </pc:picChg>
        <pc:picChg chg="add mod">
          <ac:chgData name="徐樹師. Isabelle" userId="4ea79ff5a3b752b2" providerId="LiveId" clId="{68E23B16-7824-4BC4-8559-A9378C69BC88}" dt="2024-09-12T21:17:54.062" v="4290" actId="1076"/>
          <ac:picMkLst>
            <pc:docMk/>
            <pc:sldMk cId="4208899251" sldId="1303"/>
            <ac:picMk id="3074" creationId="{8E2E9955-2E60-52A7-0A82-F4C89DE8809F}"/>
          </ac:picMkLst>
        </pc:picChg>
      </pc:sldChg>
      <pc:sldChg chg="del">
        <pc:chgData name="徐樹師. Isabelle" userId="4ea79ff5a3b752b2" providerId="LiveId" clId="{68E23B16-7824-4BC4-8559-A9378C69BC88}" dt="2024-09-11T18:37:37.131" v="91" actId="47"/>
        <pc:sldMkLst>
          <pc:docMk/>
          <pc:sldMk cId="1594151728" sldId="1304"/>
        </pc:sldMkLst>
      </pc:sldChg>
      <pc:sldChg chg="addSp delSp modSp add mod delAnim modAnim">
        <pc:chgData name="徐樹師. Isabelle" userId="4ea79ff5a3b752b2" providerId="LiveId" clId="{68E23B16-7824-4BC4-8559-A9378C69BC88}" dt="2024-09-14T12:05:30.340" v="6156" actId="20577"/>
        <pc:sldMkLst>
          <pc:docMk/>
          <pc:sldMk cId="4083885327" sldId="1304"/>
        </pc:sldMkLst>
        <pc:spChg chg="mod">
          <ac:chgData name="徐樹師. Isabelle" userId="4ea79ff5a3b752b2" providerId="LiveId" clId="{68E23B16-7824-4BC4-8559-A9378C69BC88}" dt="2024-09-12T21:37:36.388" v="4466" actId="20577"/>
          <ac:spMkLst>
            <pc:docMk/>
            <pc:sldMk cId="4083885327" sldId="1304"/>
            <ac:spMk id="2" creationId="{828F92F2-1FB7-581D-10A0-E55578A87ED7}"/>
          </ac:spMkLst>
        </pc:spChg>
        <pc:spChg chg="del">
          <ac:chgData name="徐樹師. Isabelle" userId="4ea79ff5a3b752b2" providerId="LiveId" clId="{68E23B16-7824-4BC4-8559-A9378C69BC88}" dt="2024-09-12T21:25:41.228" v="4367" actId="478"/>
          <ac:spMkLst>
            <pc:docMk/>
            <pc:sldMk cId="4083885327" sldId="1304"/>
            <ac:spMk id="9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2T21:34:29.891" v="4430" actId="1076"/>
          <ac:spMkLst>
            <pc:docMk/>
            <pc:sldMk cId="4083885327" sldId="1304"/>
            <ac:spMk id="12" creationId="{C3496DDF-0558-C0AA-7922-58B30589BA4A}"/>
          </ac:spMkLst>
        </pc:spChg>
        <pc:spChg chg="mod">
          <ac:chgData name="徐樹師. Isabelle" userId="4ea79ff5a3b752b2" providerId="LiveId" clId="{68E23B16-7824-4BC4-8559-A9378C69BC88}" dt="2024-09-14T12:05:30.340" v="6156" actId="20577"/>
          <ac:spMkLst>
            <pc:docMk/>
            <pc:sldMk cId="4083885327" sldId="1304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2T21:34:21.496" v="4427" actId="1076"/>
          <ac:spMkLst>
            <pc:docMk/>
            <pc:sldMk cId="4083885327" sldId="1304"/>
            <ac:spMk id="14" creationId="{918EAA60-5C51-3E17-5BB8-FE945233EFC1}"/>
          </ac:spMkLst>
        </pc:spChg>
        <pc:spChg chg="del">
          <ac:chgData name="徐樹師. Isabelle" userId="4ea79ff5a3b752b2" providerId="LiveId" clId="{68E23B16-7824-4BC4-8559-A9378C69BC88}" dt="2024-09-12T21:25:36.486" v="4365" actId="478"/>
          <ac:spMkLst>
            <pc:docMk/>
            <pc:sldMk cId="4083885327" sldId="1304"/>
            <ac:spMk id="15" creationId="{7DDCE123-C867-C977-EACB-C0D4B2B6E3D3}"/>
          </ac:spMkLst>
        </pc:spChg>
        <pc:spChg chg="add mod">
          <ac:chgData name="徐樹師. Isabelle" userId="4ea79ff5a3b752b2" providerId="LiveId" clId="{68E23B16-7824-4BC4-8559-A9378C69BC88}" dt="2024-09-12T21:34:56.180" v="4436" actId="14100"/>
          <ac:spMkLst>
            <pc:docMk/>
            <pc:sldMk cId="4083885327" sldId="1304"/>
            <ac:spMk id="23" creationId="{DAA42840-7099-A3AA-B4D2-E6FF3BC6AFD4}"/>
          </ac:spMkLst>
        </pc:spChg>
        <pc:picChg chg="del">
          <ac:chgData name="徐樹師. Isabelle" userId="4ea79ff5a3b752b2" providerId="LiveId" clId="{68E23B16-7824-4BC4-8559-A9378C69BC88}" dt="2024-09-12T21:25:11.614" v="4360" actId="478"/>
          <ac:picMkLst>
            <pc:docMk/>
            <pc:sldMk cId="4083885327" sldId="1304"/>
            <ac:picMk id="3" creationId="{042CEBF7-90DD-BFF5-72E2-2D0145E55754}"/>
          </ac:picMkLst>
        </pc:picChg>
        <pc:picChg chg="add mod">
          <ac:chgData name="徐樹師. Isabelle" userId="4ea79ff5a3b752b2" providerId="LiveId" clId="{68E23B16-7824-4BC4-8559-A9378C69BC88}" dt="2024-09-13T02:26:46.953" v="4472" actId="1076"/>
          <ac:picMkLst>
            <pc:docMk/>
            <pc:sldMk cId="4083885327" sldId="1304"/>
            <ac:picMk id="3" creationId="{1D4A9F29-656E-947D-45F2-3569DC3987D2}"/>
          </ac:picMkLst>
        </pc:picChg>
        <pc:picChg chg="del">
          <ac:chgData name="徐樹師. Isabelle" userId="4ea79ff5a3b752b2" providerId="LiveId" clId="{68E23B16-7824-4BC4-8559-A9378C69BC88}" dt="2024-09-12T21:25:28.847" v="4364" actId="478"/>
          <ac:picMkLst>
            <pc:docMk/>
            <pc:sldMk cId="4083885327" sldId="1304"/>
            <ac:picMk id="4" creationId="{9B1794E8-5062-60DD-F155-9F5E4164C68F}"/>
          </ac:picMkLst>
        </pc:picChg>
        <pc:picChg chg="add del mod">
          <ac:chgData name="徐樹師. Isabelle" userId="4ea79ff5a3b752b2" providerId="LiveId" clId="{68E23B16-7824-4BC4-8559-A9378C69BC88}" dt="2024-09-12T21:25:28.847" v="4364" actId="478"/>
          <ac:picMkLst>
            <pc:docMk/>
            <pc:sldMk cId="4083885327" sldId="1304"/>
            <ac:picMk id="5" creationId="{DFEF8B6D-9BDA-E75B-687A-ED7BAD618A58}"/>
          </ac:picMkLst>
        </pc:picChg>
        <pc:picChg chg="del">
          <ac:chgData name="徐樹師. Isabelle" userId="4ea79ff5a3b752b2" providerId="LiveId" clId="{68E23B16-7824-4BC4-8559-A9378C69BC88}" dt="2024-09-12T21:25:57.624" v="4371" actId="478"/>
          <ac:picMkLst>
            <pc:docMk/>
            <pc:sldMk cId="4083885327" sldId="1304"/>
            <ac:picMk id="6" creationId="{AA6069B4-0B11-2498-04C1-86F3E4F20A7E}"/>
          </ac:picMkLst>
        </pc:picChg>
        <pc:picChg chg="del">
          <ac:chgData name="徐樹師. Isabelle" userId="4ea79ff5a3b752b2" providerId="LiveId" clId="{68E23B16-7824-4BC4-8559-A9378C69BC88}" dt="2024-09-12T21:26:22.748" v="4377" actId="478"/>
          <ac:picMkLst>
            <pc:docMk/>
            <pc:sldMk cId="4083885327" sldId="1304"/>
            <ac:picMk id="8" creationId="{4B78B8E7-998B-7DEB-6C5F-AF4D59329684}"/>
          </ac:picMkLst>
        </pc:picChg>
        <pc:picChg chg="del">
          <ac:chgData name="徐樹師. Isabelle" userId="4ea79ff5a3b752b2" providerId="LiveId" clId="{68E23B16-7824-4BC4-8559-A9378C69BC88}" dt="2024-09-12T21:26:21.783" v="4376" actId="478"/>
          <ac:picMkLst>
            <pc:docMk/>
            <pc:sldMk cId="4083885327" sldId="1304"/>
            <ac:picMk id="10" creationId="{780F12DE-EA01-E0D9-4C73-1CE7B6ACDAC7}"/>
          </ac:picMkLst>
        </pc:picChg>
        <pc:picChg chg="add mod">
          <ac:chgData name="徐樹師. Isabelle" userId="4ea79ff5a3b752b2" providerId="LiveId" clId="{68E23B16-7824-4BC4-8559-A9378C69BC88}" dt="2024-09-12T21:34:18.738" v="4426" actId="1076"/>
          <ac:picMkLst>
            <pc:docMk/>
            <pc:sldMk cId="4083885327" sldId="1304"/>
            <ac:picMk id="16" creationId="{5706775B-791A-F3A3-8926-880B834CA46D}"/>
          </ac:picMkLst>
        </pc:picChg>
        <pc:picChg chg="del">
          <ac:chgData name="徐樹師. Isabelle" userId="4ea79ff5a3b752b2" providerId="LiveId" clId="{68E23B16-7824-4BC4-8559-A9378C69BC88}" dt="2024-09-12T21:26:00.209" v="4372" actId="478"/>
          <ac:picMkLst>
            <pc:docMk/>
            <pc:sldMk cId="4083885327" sldId="1304"/>
            <ac:picMk id="17" creationId="{387BB0BD-5F01-770E-3C0D-B81AE5BD0F19}"/>
          </ac:picMkLst>
        </pc:picChg>
        <pc:picChg chg="add mod">
          <ac:chgData name="徐樹師. Isabelle" userId="4ea79ff5a3b752b2" providerId="LiveId" clId="{68E23B16-7824-4BC4-8559-A9378C69BC88}" dt="2024-09-12T21:34:16.717" v="4425" actId="1076"/>
          <ac:picMkLst>
            <pc:docMk/>
            <pc:sldMk cId="4083885327" sldId="1304"/>
            <ac:picMk id="18" creationId="{A7CCF627-18C1-9DF0-7535-C36C5456FC2E}"/>
          </ac:picMkLst>
        </pc:picChg>
        <pc:picChg chg="add mod">
          <ac:chgData name="徐樹師. Isabelle" userId="4ea79ff5a3b752b2" providerId="LiveId" clId="{68E23B16-7824-4BC4-8559-A9378C69BC88}" dt="2024-09-12T21:34:26.203" v="4429" actId="1076"/>
          <ac:picMkLst>
            <pc:docMk/>
            <pc:sldMk cId="4083885327" sldId="1304"/>
            <ac:picMk id="19" creationId="{B7EB74A1-96F2-B11E-ABBB-6952F85E3817}"/>
          </ac:picMkLst>
        </pc:picChg>
        <pc:picChg chg="add mod modCrop">
          <ac:chgData name="徐樹師. Isabelle" userId="4ea79ff5a3b752b2" providerId="LiveId" clId="{68E23B16-7824-4BC4-8559-A9378C69BC88}" dt="2024-09-12T21:34:39.318" v="4433" actId="1076"/>
          <ac:picMkLst>
            <pc:docMk/>
            <pc:sldMk cId="4083885327" sldId="1304"/>
            <ac:picMk id="20" creationId="{E66BC346-12C5-E218-A3ED-78EBBF0070E6}"/>
          </ac:picMkLst>
        </pc:picChg>
        <pc:picChg chg="add mod">
          <ac:chgData name="徐樹師. Isabelle" userId="4ea79ff5a3b752b2" providerId="LiveId" clId="{68E23B16-7824-4BC4-8559-A9378C69BC88}" dt="2024-09-12T21:35:17.809" v="4444" actId="1076"/>
          <ac:picMkLst>
            <pc:docMk/>
            <pc:sldMk cId="4083885327" sldId="1304"/>
            <ac:picMk id="22" creationId="{C0A844FB-B566-111D-0DCA-68B87B4844A2}"/>
          </ac:picMkLst>
        </pc:picChg>
        <pc:picChg chg="add mod">
          <ac:chgData name="徐樹師. Isabelle" userId="4ea79ff5a3b752b2" providerId="LiveId" clId="{68E23B16-7824-4BC4-8559-A9378C69BC88}" dt="2024-09-12T21:35:04.070" v="4439" actId="1076"/>
          <ac:picMkLst>
            <pc:docMk/>
            <pc:sldMk cId="4083885327" sldId="1304"/>
            <ac:picMk id="24" creationId="{D2730014-47EB-7236-9E48-4737C762E701}"/>
          </ac:picMkLst>
        </pc:picChg>
        <pc:picChg chg="del">
          <ac:chgData name="徐樹師. Isabelle" userId="4ea79ff5a3b752b2" providerId="LiveId" clId="{68E23B16-7824-4BC4-8559-A9378C69BC88}" dt="2024-09-13T02:26:30.230" v="4467" actId="478"/>
          <ac:picMkLst>
            <pc:docMk/>
            <pc:sldMk cId="4083885327" sldId="1304"/>
            <ac:picMk id="25" creationId="{E98BD78B-E0DD-A3BE-50A7-9E123535D65A}"/>
          </ac:picMkLst>
        </pc:picChg>
        <pc:picChg chg="del">
          <ac:chgData name="徐樹師. Isabelle" userId="4ea79ff5a3b752b2" providerId="LiveId" clId="{68E23B16-7824-4BC4-8559-A9378C69BC88}" dt="2024-09-12T21:25:38.703" v="4366" actId="478"/>
          <ac:picMkLst>
            <pc:docMk/>
            <pc:sldMk cId="4083885327" sldId="1304"/>
            <ac:picMk id="3074" creationId="{8E2E9955-2E60-52A7-0A82-F4C89DE8809F}"/>
          </ac:picMkLst>
        </pc:picChg>
        <pc:picChg chg="add">
          <ac:chgData name="徐樹師. Isabelle" userId="4ea79ff5a3b752b2" providerId="LiveId" clId="{68E23B16-7824-4BC4-8559-A9378C69BC88}" dt="2024-09-12T21:32:57.063" v="4406"/>
          <ac:picMkLst>
            <pc:docMk/>
            <pc:sldMk cId="4083885327" sldId="1304"/>
            <ac:picMk id="4098" creationId="{788B5F2C-7236-03DE-B065-418871FD17C2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4T12:05:33.686" v="6157" actId="20577"/>
        <pc:sldMkLst>
          <pc:docMk/>
          <pc:sldMk cId="1342739725" sldId="1305"/>
        </pc:sldMkLst>
        <pc:spChg chg="mod">
          <ac:chgData name="徐樹師. Isabelle" userId="4ea79ff5a3b752b2" providerId="LiveId" clId="{68E23B16-7824-4BC4-8559-A9378C69BC88}" dt="2024-09-13T02:45:08.465" v="4532" actId="1076"/>
          <ac:spMkLst>
            <pc:docMk/>
            <pc:sldMk cId="1342739725" sldId="1305"/>
            <ac:spMk id="2" creationId="{828F92F2-1FB7-581D-10A0-E55578A87ED7}"/>
          </ac:spMkLst>
        </pc:spChg>
        <pc:spChg chg="del">
          <ac:chgData name="徐樹師. Isabelle" userId="4ea79ff5a3b752b2" providerId="LiveId" clId="{68E23B16-7824-4BC4-8559-A9378C69BC88}" dt="2024-09-13T02:44:06.901" v="4517" actId="478"/>
          <ac:spMkLst>
            <pc:docMk/>
            <pc:sldMk cId="1342739725" sldId="1305"/>
            <ac:spMk id="12" creationId="{C3496DDF-0558-C0AA-7922-58B30589BA4A}"/>
          </ac:spMkLst>
        </pc:spChg>
        <pc:spChg chg="mod">
          <ac:chgData name="徐樹師. Isabelle" userId="4ea79ff5a3b752b2" providerId="LiveId" clId="{68E23B16-7824-4BC4-8559-A9378C69BC88}" dt="2024-09-14T12:05:33.686" v="6157" actId="20577"/>
          <ac:spMkLst>
            <pc:docMk/>
            <pc:sldMk cId="1342739725" sldId="1305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2:46:05.762" v="4539" actId="1076"/>
          <ac:spMkLst>
            <pc:docMk/>
            <pc:sldMk cId="1342739725" sldId="1305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2:46:25.675" v="4546" actId="1076"/>
          <ac:spMkLst>
            <pc:docMk/>
            <pc:sldMk cId="1342739725" sldId="1305"/>
            <ac:spMk id="23" creationId="{DAA42840-7099-A3AA-B4D2-E6FF3BC6AFD4}"/>
          </ac:spMkLst>
        </pc:spChg>
        <pc:grpChg chg="mod">
          <ac:chgData name="徐樹師. Isabelle" userId="4ea79ff5a3b752b2" providerId="LiveId" clId="{68E23B16-7824-4BC4-8559-A9378C69BC88}" dt="2024-09-13T02:45:55.266" v="4537" actId="1076"/>
          <ac:grpSpMkLst>
            <pc:docMk/>
            <pc:sldMk cId="1342739725" sldId="1305"/>
            <ac:grpSpMk id="7" creationId="{EC508C4F-EB12-4B04-B838-D9740F67BB1C}"/>
          </ac:grpSpMkLst>
        </pc:grpChg>
        <pc:picChg chg="add mod">
          <ac:chgData name="徐樹師. Isabelle" userId="4ea79ff5a3b752b2" providerId="LiveId" clId="{68E23B16-7824-4BC4-8559-A9378C69BC88}" dt="2024-09-13T02:46:07.802" v="4540" actId="1076"/>
          <ac:picMkLst>
            <pc:docMk/>
            <pc:sldMk cId="1342739725" sldId="1305"/>
            <ac:picMk id="4" creationId="{47F5080F-CD30-5C53-75F7-00E733BA2022}"/>
          </ac:picMkLst>
        </pc:picChg>
        <pc:picChg chg="add mod">
          <ac:chgData name="徐樹師. Isabelle" userId="4ea79ff5a3b752b2" providerId="LiveId" clId="{68E23B16-7824-4BC4-8559-A9378C69BC88}" dt="2024-09-13T02:45:57.966" v="4538" actId="14100"/>
          <ac:picMkLst>
            <pc:docMk/>
            <pc:sldMk cId="1342739725" sldId="1305"/>
            <ac:picMk id="6" creationId="{44617A39-AD54-921F-EF80-F33F81867097}"/>
          </ac:picMkLst>
        </pc:picChg>
        <pc:picChg chg="add mod">
          <ac:chgData name="徐樹師. Isabelle" userId="4ea79ff5a3b752b2" providerId="LiveId" clId="{68E23B16-7824-4BC4-8559-A9378C69BC88}" dt="2024-09-13T02:46:20.835" v="4545" actId="1076"/>
          <ac:picMkLst>
            <pc:docMk/>
            <pc:sldMk cId="1342739725" sldId="1305"/>
            <ac:picMk id="8" creationId="{9EADC863-689F-D978-B209-7F372C6D9E44}"/>
          </ac:picMkLst>
        </pc:picChg>
        <pc:picChg chg="add mod">
          <ac:chgData name="徐樹師. Isabelle" userId="4ea79ff5a3b752b2" providerId="LiveId" clId="{68E23B16-7824-4BC4-8559-A9378C69BC88}" dt="2024-09-13T02:46:17.500" v="4544" actId="14100"/>
          <ac:picMkLst>
            <pc:docMk/>
            <pc:sldMk cId="1342739725" sldId="1305"/>
            <ac:picMk id="10" creationId="{1308EF61-BBE4-9FA0-1901-DCAD7639563B}"/>
          </ac:picMkLst>
        </pc:picChg>
        <pc:picChg chg="del">
          <ac:chgData name="徐樹師. Isabelle" userId="4ea79ff5a3b752b2" providerId="LiveId" clId="{68E23B16-7824-4BC4-8559-A9378C69BC88}" dt="2024-09-13T02:30:26.129" v="4489" actId="478"/>
          <ac:picMkLst>
            <pc:docMk/>
            <pc:sldMk cId="1342739725" sldId="1305"/>
            <ac:picMk id="16" creationId="{5706775B-791A-F3A3-8926-880B834CA46D}"/>
          </ac:picMkLst>
        </pc:picChg>
        <pc:picChg chg="add mod">
          <ac:chgData name="徐樹師. Isabelle" userId="4ea79ff5a3b752b2" providerId="LiveId" clId="{68E23B16-7824-4BC4-8559-A9378C69BC88}" dt="2024-09-13T02:46:12.010" v="4542" actId="1076"/>
          <ac:picMkLst>
            <pc:docMk/>
            <pc:sldMk cId="1342739725" sldId="1305"/>
            <ac:picMk id="17" creationId="{6D677688-8AA4-2C00-DBBC-95804EFCD082}"/>
          </ac:picMkLst>
        </pc:picChg>
        <pc:picChg chg="del">
          <ac:chgData name="徐樹師. Isabelle" userId="4ea79ff5a3b752b2" providerId="LiveId" clId="{68E23B16-7824-4BC4-8559-A9378C69BC88}" dt="2024-09-13T02:36:18.027" v="4495" actId="478"/>
          <ac:picMkLst>
            <pc:docMk/>
            <pc:sldMk cId="1342739725" sldId="1305"/>
            <ac:picMk id="18" creationId="{A7CCF627-18C1-9DF0-7535-C36C5456FC2E}"/>
          </ac:picMkLst>
        </pc:picChg>
        <pc:picChg chg="del">
          <ac:chgData name="徐樹師. Isabelle" userId="4ea79ff5a3b752b2" providerId="LiveId" clId="{68E23B16-7824-4BC4-8559-A9378C69BC88}" dt="2024-09-13T02:37:03.534" v="4509" actId="478"/>
          <ac:picMkLst>
            <pc:docMk/>
            <pc:sldMk cId="1342739725" sldId="1305"/>
            <ac:picMk id="19" creationId="{B7EB74A1-96F2-B11E-ABBB-6952F85E3817}"/>
          </ac:picMkLst>
        </pc:picChg>
        <pc:picChg chg="del">
          <ac:chgData name="徐樹師. Isabelle" userId="4ea79ff5a3b752b2" providerId="LiveId" clId="{68E23B16-7824-4BC4-8559-A9378C69BC88}" dt="2024-09-13T02:36:22.689" v="4497" actId="478"/>
          <ac:picMkLst>
            <pc:docMk/>
            <pc:sldMk cId="1342739725" sldId="1305"/>
            <ac:picMk id="20" creationId="{E66BC346-12C5-E218-A3ED-78EBBF0070E6}"/>
          </ac:picMkLst>
        </pc:picChg>
        <pc:picChg chg="del">
          <ac:chgData name="徐樹師. Isabelle" userId="4ea79ff5a3b752b2" providerId="LiveId" clId="{68E23B16-7824-4BC4-8559-A9378C69BC88}" dt="2024-09-13T02:37:37.082" v="4514" actId="478"/>
          <ac:picMkLst>
            <pc:docMk/>
            <pc:sldMk cId="1342739725" sldId="1305"/>
            <ac:picMk id="22" creationId="{C0A844FB-B566-111D-0DCA-68B87B4844A2}"/>
          </ac:picMkLst>
        </pc:picChg>
        <pc:picChg chg="del">
          <ac:chgData name="徐樹師. Isabelle" userId="4ea79ff5a3b752b2" providerId="LiveId" clId="{68E23B16-7824-4BC4-8559-A9378C69BC88}" dt="2024-09-13T02:37:05.968" v="4510" actId="478"/>
          <ac:picMkLst>
            <pc:docMk/>
            <pc:sldMk cId="1342739725" sldId="1305"/>
            <ac:picMk id="24" creationId="{D2730014-47EB-7236-9E48-4737C762E701}"/>
          </ac:picMkLst>
        </pc:picChg>
        <pc:picChg chg="add mod">
          <ac:chgData name="徐樹師. Isabelle" userId="4ea79ff5a3b752b2" providerId="LiveId" clId="{68E23B16-7824-4BC4-8559-A9378C69BC88}" dt="2024-09-13T02:46:09.813" v="4541" actId="1076"/>
          <ac:picMkLst>
            <pc:docMk/>
            <pc:sldMk cId="1342739725" sldId="1305"/>
            <ac:picMk id="26" creationId="{5083FF53-5EE4-02B3-84C8-1346292946CF}"/>
          </ac:picMkLst>
        </pc:picChg>
      </pc:sldChg>
      <pc:sldChg chg="del">
        <pc:chgData name="徐樹師. Isabelle" userId="4ea79ff5a3b752b2" providerId="LiveId" clId="{68E23B16-7824-4BC4-8559-A9378C69BC88}" dt="2024-09-11T18:37:37.799" v="92" actId="47"/>
        <pc:sldMkLst>
          <pc:docMk/>
          <pc:sldMk cId="1666733766" sldId="1305"/>
        </pc:sldMkLst>
      </pc:sldChg>
      <pc:sldChg chg="del">
        <pc:chgData name="徐樹師. Isabelle" userId="4ea79ff5a3b752b2" providerId="LiveId" clId="{68E23B16-7824-4BC4-8559-A9378C69BC88}" dt="2024-09-11T18:37:38.081" v="93" actId="47"/>
        <pc:sldMkLst>
          <pc:docMk/>
          <pc:sldMk cId="1704666982" sldId="1306"/>
        </pc:sldMkLst>
      </pc:sldChg>
      <pc:sldChg chg="addSp delSp modSp add mod delAnim modAnim">
        <pc:chgData name="徐樹師. Isabelle" userId="4ea79ff5a3b752b2" providerId="LiveId" clId="{68E23B16-7824-4BC4-8559-A9378C69BC88}" dt="2024-09-14T12:05:40.319" v="6158" actId="20577"/>
        <pc:sldMkLst>
          <pc:docMk/>
          <pc:sldMk cId="3142878877" sldId="1306"/>
        </pc:sldMkLst>
        <pc:spChg chg="mod">
          <ac:chgData name="徐樹師. Isabelle" userId="4ea79ff5a3b752b2" providerId="LiveId" clId="{68E23B16-7824-4BC4-8559-A9378C69BC88}" dt="2024-09-13T02:49:13.035" v="4568" actId="20577"/>
          <ac:spMkLst>
            <pc:docMk/>
            <pc:sldMk cId="3142878877" sldId="1306"/>
            <ac:spMk id="2" creationId="{828F92F2-1FB7-581D-10A0-E55578A87ED7}"/>
          </ac:spMkLst>
        </pc:spChg>
        <pc:spChg chg="mod">
          <ac:chgData name="徐樹師. Isabelle" userId="4ea79ff5a3b752b2" providerId="LiveId" clId="{68E23B16-7824-4BC4-8559-A9378C69BC88}" dt="2024-09-14T12:05:40.319" v="6158" actId="20577"/>
          <ac:spMkLst>
            <pc:docMk/>
            <pc:sldMk cId="3142878877" sldId="1306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2:54:05.910" v="4665" actId="1076"/>
          <ac:spMkLst>
            <pc:docMk/>
            <pc:sldMk cId="3142878877" sldId="1306"/>
            <ac:spMk id="14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3T02:55:03.968" v="4677" actId="1076"/>
          <ac:spMkLst>
            <pc:docMk/>
            <pc:sldMk cId="3142878877" sldId="1306"/>
            <ac:spMk id="22" creationId="{ECEA9968-47BF-7DFF-5074-D6C5BC596185}"/>
          </ac:spMkLst>
        </pc:spChg>
        <pc:spChg chg="mod">
          <ac:chgData name="徐樹師. Isabelle" userId="4ea79ff5a3b752b2" providerId="LiveId" clId="{68E23B16-7824-4BC4-8559-A9378C69BC88}" dt="2024-09-13T02:56:51.333" v="4701" actId="1076"/>
          <ac:spMkLst>
            <pc:docMk/>
            <pc:sldMk cId="3142878877" sldId="1306"/>
            <ac:spMk id="23" creationId="{DAA42840-7099-A3AA-B4D2-E6FF3BC6AFD4}"/>
          </ac:spMkLst>
        </pc:spChg>
        <pc:picChg chg="del">
          <ac:chgData name="徐樹師. Isabelle" userId="4ea79ff5a3b752b2" providerId="LiveId" clId="{68E23B16-7824-4BC4-8559-A9378C69BC88}" dt="2024-09-13T02:49:58.644" v="4591" actId="478"/>
          <ac:picMkLst>
            <pc:docMk/>
            <pc:sldMk cId="3142878877" sldId="1306"/>
            <ac:picMk id="4" creationId="{47F5080F-CD30-5C53-75F7-00E733BA2022}"/>
          </ac:picMkLst>
        </pc:picChg>
        <pc:picChg chg="add mod">
          <ac:chgData name="徐樹師. Isabelle" userId="4ea79ff5a3b752b2" providerId="LiveId" clId="{68E23B16-7824-4BC4-8559-A9378C69BC88}" dt="2024-09-13T02:50:18.417" v="4596" actId="1076"/>
          <ac:picMkLst>
            <pc:docMk/>
            <pc:sldMk cId="3142878877" sldId="1306"/>
            <ac:picMk id="5" creationId="{632952CE-E8FE-2A99-4734-7FCA469BAE2D}"/>
          </ac:picMkLst>
        </pc:picChg>
        <pc:picChg chg="del">
          <ac:chgData name="徐樹師. Isabelle" userId="4ea79ff5a3b752b2" providerId="LiveId" clId="{68E23B16-7824-4BC4-8559-A9378C69BC88}" dt="2024-09-13T02:49:15.909" v="4569" actId="478"/>
          <ac:picMkLst>
            <pc:docMk/>
            <pc:sldMk cId="3142878877" sldId="1306"/>
            <ac:picMk id="6" creationId="{44617A39-AD54-921F-EF80-F33F81867097}"/>
          </ac:picMkLst>
        </pc:picChg>
        <pc:picChg chg="del">
          <ac:chgData name="徐樹師. Isabelle" userId="4ea79ff5a3b752b2" providerId="LiveId" clId="{68E23B16-7824-4BC4-8559-A9378C69BC88}" dt="2024-09-13T02:52:30.736" v="4630" actId="478"/>
          <ac:picMkLst>
            <pc:docMk/>
            <pc:sldMk cId="3142878877" sldId="1306"/>
            <ac:picMk id="8" creationId="{9EADC863-689F-D978-B209-7F372C6D9E44}"/>
          </ac:picMkLst>
        </pc:picChg>
        <pc:picChg chg="del">
          <ac:chgData name="徐樹師. Isabelle" userId="4ea79ff5a3b752b2" providerId="LiveId" clId="{68E23B16-7824-4BC4-8559-A9378C69BC88}" dt="2024-09-13T02:49:16.730" v="4570" actId="478"/>
          <ac:picMkLst>
            <pc:docMk/>
            <pc:sldMk cId="3142878877" sldId="1306"/>
            <ac:picMk id="10" creationId="{1308EF61-BBE4-9FA0-1901-DCAD7639563B}"/>
          </ac:picMkLst>
        </pc:picChg>
        <pc:picChg chg="add mod">
          <ac:chgData name="徐樹師. Isabelle" userId="4ea79ff5a3b752b2" providerId="LiveId" clId="{68E23B16-7824-4BC4-8559-A9378C69BC88}" dt="2024-09-13T02:54:01.642" v="4664" actId="1076"/>
          <ac:picMkLst>
            <pc:docMk/>
            <pc:sldMk cId="3142878877" sldId="1306"/>
            <ac:picMk id="12" creationId="{4AFFC759-8AA2-A3BB-52AC-8C7D11B32924}"/>
          </ac:picMkLst>
        </pc:picChg>
        <pc:picChg chg="add mod">
          <ac:chgData name="徐樹師. Isabelle" userId="4ea79ff5a3b752b2" providerId="LiveId" clId="{68E23B16-7824-4BC4-8559-A9378C69BC88}" dt="2024-09-13T02:55:06.997" v="4678" actId="1076"/>
          <ac:picMkLst>
            <pc:docMk/>
            <pc:sldMk cId="3142878877" sldId="1306"/>
            <ac:picMk id="16" creationId="{E382A356-F6E6-6E8D-DE19-48AAEF6349CC}"/>
          </ac:picMkLst>
        </pc:picChg>
        <pc:picChg chg="del">
          <ac:chgData name="徐樹師. Isabelle" userId="4ea79ff5a3b752b2" providerId="LiveId" clId="{68E23B16-7824-4BC4-8559-A9378C69BC88}" dt="2024-09-13T02:53:09.636" v="4635" actId="478"/>
          <ac:picMkLst>
            <pc:docMk/>
            <pc:sldMk cId="3142878877" sldId="1306"/>
            <ac:picMk id="17" creationId="{6D677688-8AA4-2C00-DBBC-95804EFCD082}"/>
          </ac:picMkLst>
        </pc:picChg>
        <pc:picChg chg="add mod">
          <ac:chgData name="徐樹師. Isabelle" userId="4ea79ff5a3b752b2" providerId="LiveId" clId="{68E23B16-7824-4BC4-8559-A9378C69BC88}" dt="2024-09-13T02:56:46.777" v="4700" actId="1076"/>
          <ac:picMkLst>
            <pc:docMk/>
            <pc:sldMk cId="3142878877" sldId="1306"/>
            <ac:picMk id="18" creationId="{118FE655-883A-6DBD-2FF8-E09CCC972980}"/>
          </ac:picMkLst>
        </pc:picChg>
        <pc:picChg chg="add mod">
          <ac:chgData name="徐樹師. Isabelle" userId="4ea79ff5a3b752b2" providerId="LiveId" clId="{68E23B16-7824-4BC4-8559-A9378C69BC88}" dt="2024-09-13T02:56:55.413" v="4702" actId="1076"/>
          <ac:picMkLst>
            <pc:docMk/>
            <pc:sldMk cId="3142878877" sldId="1306"/>
            <ac:picMk id="20" creationId="{70B3DAF6-9489-606B-720A-4759971F5901}"/>
          </ac:picMkLst>
        </pc:picChg>
        <pc:picChg chg="add mod">
          <ac:chgData name="徐樹師. Isabelle" userId="4ea79ff5a3b752b2" providerId="LiveId" clId="{68E23B16-7824-4BC4-8559-A9378C69BC88}" dt="2024-09-13T02:54:47.272" v="4674" actId="1076"/>
          <ac:picMkLst>
            <pc:docMk/>
            <pc:sldMk cId="3142878877" sldId="1306"/>
            <ac:picMk id="24" creationId="{6F7B002A-ACFF-C9C5-7DDD-1B9ADF5D7474}"/>
          </ac:picMkLst>
        </pc:picChg>
        <pc:picChg chg="del">
          <ac:chgData name="徐樹師. Isabelle" userId="4ea79ff5a3b752b2" providerId="LiveId" clId="{68E23B16-7824-4BC4-8559-A9378C69BC88}" dt="2024-09-13T02:51:23.520" v="4602" actId="478"/>
          <ac:picMkLst>
            <pc:docMk/>
            <pc:sldMk cId="3142878877" sldId="1306"/>
            <ac:picMk id="26" creationId="{5083FF53-5EE4-02B3-84C8-1346292946CF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4T12:05:45.520" v="6159" actId="20577"/>
        <pc:sldMkLst>
          <pc:docMk/>
          <pc:sldMk cId="653646623" sldId="1307"/>
        </pc:sldMkLst>
        <pc:spChg chg="mod">
          <ac:chgData name="徐樹師. Isabelle" userId="4ea79ff5a3b752b2" providerId="LiveId" clId="{68E23B16-7824-4BC4-8559-A9378C69BC88}" dt="2024-09-13T02:57:04.097" v="4705" actId="20577"/>
          <ac:spMkLst>
            <pc:docMk/>
            <pc:sldMk cId="653646623" sldId="1307"/>
            <ac:spMk id="2" creationId="{828F92F2-1FB7-581D-10A0-E55578A87ED7}"/>
          </ac:spMkLst>
        </pc:spChg>
        <pc:spChg chg="mod">
          <ac:chgData name="徐樹師. Isabelle" userId="4ea79ff5a3b752b2" providerId="LiveId" clId="{68E23B16-7824-4BC4-8559-A9378C69BC88}" dt="2024-09-14T12:05:45.520" v="6159" actId="20577"/>
          <ac:spMkLst>
            <pc:docMk/>
            <pc:sldMk cId="653646623" sldId="1307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3:03:03.260" v="4781" actId="1076"/>
          <ac:spMkLst>
            <pc:docMk/>
            <pc:sldMk cId="653646623" sldId="1307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3:04:15.084" v="4798" actId="1076"/>
          <ac:spMkLst>
            <pc:docMk/>
            <pc:sldMk cId="653646623" sldId="1307"/>
            <ac:spMk id="22" creationId="{ECEA9968-47BF-7DFF-5074-D6C5BC596185}"/>
          </ac:spMkLst>
        </pc:spChg>
        <pc:spChg chg="mod">
          <ac:chgData name="徐樹師. Isabelle" userId="4ea79ff5a3b752b2" providerId="LiveId" clId="{68E23B16-7824-4BC4-8559-A9378C69BC88}" dt="2024-09-13T03:03:17.046" v="4785" actId="1076"/>
          <ac:spMkLst>
            <pc:docMk/>
            <pc:sldMk cId="653646623" sldId="1307"/>
            <ac:spMk id="23" creationId="{DAA42840-7099-A3AA-B4D2-E6FF3BC6AFD4}"/>
          </ac:spMkLst>
        </pc:spChg>
        <pc:picChg chg="add mod">
          <ac:chgData name="徐樹師. Isabelle" userId="4ea79ff5a3b752b2" providerId="LiveId" clId="{68E23B16-7824-4BC4-8559-A9378C69BC88}" dt="2024-09-13T03:02:33.095" v="4772" actId="1076"/>
          <ac:picMkLst>
            <pc:docMk/>
            <pc:sldMk cId="653646623" sldId="1307"/>
            <ac:picMk id="4" creationId="{657149E7-799D-BC7A-8D80-C36B0ED66098}"/>
          </ac:picMkLst>
        </pc:picChg>
        <pc:picChg chg="del">
          <ac:chgData name="徐樹師. Isabelle" userId="4ea79ff5a3b752b2" providerId="LiveId" clId="{68E23B16-7824-4BC4-8559-A9378C69BC88}" dt="2024-09-13T02:58:01.103" v="4721" actId="478"/>
          <ac:picMkLst>
            <pc:docMk/>
            <pc:sldMk cId="653646623" sldId="1307"/>
            <ac:picMk id="5" creationId="{632952CE-E8FE-2A99-4734-7FCA469BAE2D}"/>
          </ac:picMkLst>
        </pc:picChg>
        <pc:picChg chg="add mod">
          <ac:chgData name="徐樹師. Isabelle" userId="4ea79ff5a3b752b2" providerId="LiveId" clId="{68E23B16-7824-4BC4-8559-A9378C69BC88}" dt="2024-09-13T03:02:46.297" v="4777" actId="1076"/>
          <ac:picMkLst>
            <pc:docMk/>
            <pc:sldMk cId="653646623" sldId="1307"/>
            <ac:picMk id="6" creationId="{17013397-2ED1-F644-C052-C65677A3A7D4}"/>
          </ac:picMkLst>
        </pc:picChg>
        <pc:picChg chg="add mod">
          <ac:chgData name="徐樹師. Isabelle" userId="4ea79ff5a3b752b2" providerId="LiveId" clId="{68E23B16-7824-4BC4-8559-A9378C69BC88}" dt="2024-09-13T03:04:11.817" v="4797" actId="1076"/>
          <ac:picMkLst>
            <pc:docMk/>
            <pc:sldMk cId="653646623" sldId="1307"/>
            <ac:picMk id="8" creationId="{E7294AC9-4FBF-5041-5184-4F5DFE1FE763}"/>
          </ac:picMkLst>
        </pc:picChg>
        <pc:picChg chg="add mod">
          <ac:chgData name="徐樹師. Isabelle" userId="4ea79ff5a3b752b2" providerId="LiveId" clId="{68E23B16-7824-4BC4-8559-A9378C69BC88}" dt="2024-09-13T03:04:06.606" v="4795" actId="1076"/>
          <ac:picMkLst>
            <pc:docMk/>
            <pc:sldMk cId="653646623" sldId="1307"/>
            <ac:picMk id="9" creationId="{8F24072D-0B4A-E57B-AF15-BC2167961BC2}"/>
          </ac:picMkLst>
        </pc:picChg>
        <pc:picChg chg="del">
          <ac:chgData name="徐樹師. Isabelle" userId="4ea79ff5a3b752b2" providerId="LiveId" clId="{68E23B16-7824-4BC4-8559-A9378C69BC88}" dt="2024-09-13T02:57:07.144" v="4706" actId="478"/>
          <ac:picMkLst>
            <pc:docMk/>
            <pc:sldMk cId="653646623" sldId="1307"/>
            <ac:picMk id="12" creationId="{4AFFC759-8AA2-A3BB-52AC-8C7D11B32924}"/>
          </ac:picMkLst>
        </pc:picChg>
        <pc:picChg chg="add mod">
          <ac:chgData name="徐樹師. Isabelle" userId="4ea79ff5a3b752b2" providerId="LiveId" clId="{68E23B16-7824-4BC4-8559-A9378C69BC88}" dt="2024-09-13T03:06:40.683" v="4828" actId="1076"/>
          <ac:picMkLst>
            <pc:docMk/>
            <pc:sldMk cId="653646623" sldId="1307"/>
            <ac:picMk id="15" creationId="{2ED62F64-03F6-6144-9B5B-5C363DD8BFDE}"/>
          </ac:picMkLst>
        </pc:picChg>
        <pc:picChg chg="del">
          <ac:chgData name="徐樹師. Isabelle" userId="4ea79ff5a3b752b2" providerId="LiveId" clId="{68E23B16-7824-4BC4-8559-A9378C69BC88}" dt="2024-09-13T02:57:09.389" v="4708" actId="478"/>
          <ac:picMkLst>
            <pc:docMk/>
            <pc:sldMk cId="653646623" sldId="1307"/>
            <ac:picMk id="16" creationId="{E382A356-F6E6-6E8D-DE19-48AAEF6349CC}"/>
          </ac:picMkLst>
        </pc:picChg>
        <pc:picChg chg="del">
          <ac:chgData name="徐樹師. Isabelle" userId="4ea79ff5a3b752b2" providerId="LiveId" clId="{68E23B16-7824-4BC4-8559-A9378C69BC88}" dt="2024-09-13T02:58:27.540" v="4739" actId="478"/>
          <ac:picMkLst>
            <pc:docMk/>
            <pc:sldMk cId="653646623" sldId="1307"/>
            <ac:picMk id="18" creationId="{118FE655-883A-6DBD-2FF8-E09CCC972980}"/>
          </ac:picMkLst>
        </pc:picChg>
        <pc:picChg chg="add mod">
          <ac:chgData name="徐樹師. Isabelle" userId="4ea79ff5a3b752b2" providerId="LiveId" clId="{68E23B16-7824-4BC4-8559-A9378C69BC88}" dt="2024-09-13T03:04:08.743" v="4796" actId="1076"/>
          <ac:picMkLst>
            <pc:docMk/>
            <pc:sldMk cId="653646623" sldId="1307"/>
            <ac:picMk id="19" creationId="{F416AF3F-62FE-355B-4E4F-490126228021}"/>
          </ac:picMkLst>
        </pc:picChg>
        <pc:picChg chg="del">
          <ac:chgData name="徐樹師. Isabelle" userId="4ea79ff5a3b752b2" providerId="LiveId" clId="{68E23B16-7824-4BC4-8559-A9378C69BC88}" dt="2024-09-13T02:57:08.208" v="4707" actId="478"/>
          <ac:picMkLst>
            <pc:docMk/>
            <pc:sldMk cId="653646623" sldId="1307"/>
            <ac:picMk id="20" creationId="{70B3DAF6-9489-606B-720A-4759971F5901}"/>
          </ac:picMkLst>
        </pc:picChg>
        <pc:picChg chg="del">
          <ac:chgData name="徐樹師. Isabelle" userId="4ea79ff5a3b752b2" providerId="LiveId" clId="{68E23B16-7824-4BC4-8559-A9378C69BC88}" dt="2024-09-13T02:59:04.250" v="4753" actId="478"/>
          <ac:picMkLst>
            <pc:docMk/>
            <pc:sldMk cId="653646623" sldId="1307"/>
            <ac:picMk id="24" creationId="{6F7B002A-ACFF-C9C5-7DDD-1B9ADF5D7474}"/>
          </ac:picMkLst>
        </pc:picChg>
        <pc:picChg chg="add mod">
          <ac:chgData name="徐樹師. Isabelle" userId="4ea79ff5a3b752b2" providerId="LiveId" clId="{68E23B16-7824-4BC4-8559-A9378C69BC88}" dt="2024-09-13T03:07:14.219" v="4831" actId="1076"/>
          <ac:picMkLst>
            <pc:docMk/>
            <pc:sldMk cId="653646623" sldId="1307"/>
            <ac:picMk id="25" creationId="{3DA702D7-93F2-0AC7-5752-5B6451E162F6}"/>
          </ac:picMkLst>
        </pc:picChg>
      </pc:sldChg>
      <pc:sldChg chg="del">
        <pc:chgData name="徐樹師. Isabelle" userId="4ea79ff5a3b752b2" providerId="LiveId" clId="{68E23B16-7824-4BC4-8559-A9378C69BC88}" dt="2024-09-11T18:37:38.299" v="94" actId="47"/>
        <pc:sldMkLst>
          <pc:docMk/>
          <pc:sldMk cId="1290174568" sldId="1307"/>
        </pc:sldMkLst>
      </pc:sldChg>
      <pc:sldChg chg="addSp delSp modSp add mod delAnim modAnim">
        <pc:chgData name="徐樹師. Isabelle" userId="4ea79ff5a3b752b2" providerId="LiveId" clId="{68E23B16-7824-4BC4-8559-A9378C69BC88}" dt="2024-09-14T12:05:52.899" v="6160" actId="20577"/>
        <pc:sldMkLst>
          <pc:docMk/>
          <pc:sldMk cId="532940379" sldId="1308"/>
        </pc:sldMkLst>
        <pc:spChg chg="mod">
          <ac:chgData name="徐樹師. Isabelle" userId="4ea79ff5a3b752b2" providerId="LiveId" clId="{68E23B16-7824-4BC4-8559-A9378C69BC88}" dt="2024-09-13T03:07:54.641" v="4834" actId="20577"/>
          <ac:spMkLst>
            <pc:docMk/>
            <pc:sldMk cId="532940379" sldId="1308"/>
            <ac:spMk id="2" creationId="{828F92F2-1FB7-581D-10A0-E55578A87ED7}"/>
          </ac:spMkLst>
        </pc:spChg>
        <pc:spChg chg="mod">
          <ac:chgData name="徐樹師. Isabelle" userId="4ea79ff5a3b752b2" providerId="LiveId" clId="{68E23B16-7824-4BC4-8559-A9378C69BC88}" dt="2024-09-14T12:05:52.899" v="6160" actId="20577"/>
          <ac:spMkLst>
            <pc:docMk/>
            <pc:sldMk cId="532940379" sldId="1308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3:19:42.917" v="4919" actId="1076"/>
          <ac:spMkLst>
            <pc:docMk/>
            <pc:sldMk cId="532940379" sldId="1308"/>
            <ac:spMk id="14" creationId="{918EAA60-5C51-3E17-5BB8-FE945233EFC1}"/>
          </ac:spMkLst>
        </pc:spChg>
        <pc:spChg chg="del">
          <ac:chgData name="徐樹師. Isabelle" userId="4ea79ff5a3b752b2" providerId="LiveId" clId="{68E23B16-7824-4BC4-8559-A9378C69BC88}" dt="2024-09-13T03:11:28.025" v="4879" actId="478"/>
          <ac:spMkLst>
            <pc:docMk/>
            <pc:sldMk cId="532940379" sldId="1308"/>
            <ac:spMk id="22" creationId="{ECEA9968-47BF-7DFF-5074-D6C5BC596185}"/>
          </ac:spMkLst>
        </pc:spChg>
        <pc:spChg chg="del">
          <ac:chgData name="徐樹師. Isabelle" userId="4ea79ff5a3b752b2" providerId="LiveId" clId="{68E23B16-7824-4BC4-8559-A9378C69BC88}" dt="2024-09-13T03:13:53.632" v="4891" actId="478"/>
          <ac:spMkLst>
            <pc:docMk/>
            <pc:sldMk cId="532940379" sldId="1308"/>
            <ac:spMk id="23" creationId="{DAA42840-7099-A3AA-B4D2-E6FF3BC6AFD4}"/>
          </ac:spMkLst>
        </pc:spChg>
        <pc:picChg chg="del">
          <ac:chgData name="徐樹師. Isabelle" userId="4ea79ff5a3b752b2" providerId="LiveId" clId="{68E23B16-7824-4BC4-8559-A9378C69BC88}" dt="2024-09-13T03:09:13.449" v="4861" actId="478"/>
          <ac:picMkLst>
            <pc:docMk/>
            <pc:sldMk cId="532940379" sldId="1308"/>
            <ac:picMk id="4" creationId="{657149E7-799D-BC7A-8D80-C36B0ED66098}"/>
          </ac:picMkLst>
        </pc:picChg>
        <pc:picChg chg="add mod">
          <ac:chgData name="徐樹師. Isabelle" userId="4ea79ff5a3b752b2" providerId="LiveId" clId="{68E23B16-7824-4BC4-8559-A9378C69BC88}" dt="2024-09-13T03:19:47.238" v="4920" actId="1076"/>
          <ac:picMkLst>
            <pc:docMk/>
            <pc:sldMk cId="532940379" sldId="1308"/>
            <ac:picMk id="5" creationId="{C16C6A96-9B91-E047-6BC5-E9180101B062}"/>
          </ac:picMkLst>
        </pc:picChg>
        <pc:picChg chg="del">
          <ac:chgData name="徐樹師. Isabelle" userId="4ea79ff5a3b752b2" providerId="LiveId" clId="{68E23B16-7824-4BC4-8559-A9378C69BC88}" dt="2024-09-13T03:09:46.377" v="4868" actId="478"/>
          <ac:picMkLst>
            <pc:docMk/>
            <pc:sldMk cId="532940379" sldId="1308"/>
            <ac:picMk id="6" creationId="{17013397-2ED1-F644-C052-C65677A3A7D4}"/>
          </ac:picMkLst>
        </pc:picChg>
        <pc:picChg chg="del">
          <ac:chgData name="徐樹師. Isabelle" userId="4ea79ff5a3b752b2" providerId="LiveId" clId="{68E23B16-7824-4BC4-8559-A9378C69BC88}" dt="2024-09-13T03:11:26.275" v="4878" actId="478"/>
          <ac:picMkLst>
            <pc:docMk/>
            <pc:sldMk cId="532940379" sldId="1308"/>
            <ac:picMk id="8" creationId="{E7294AC9-4FBF-5041-5184-4F5DFE1FE763}"/>
          </ac:picMkLst>
        </pc:picChg>
        <pc:picChg chg="del">
          <ac:chgData name="徐樹師. Isabelle" userId="4ea79ff5a3b752b2" providerId="LiveId" clId="{68E23B16-7824-4BC4-8559-A9378C69BC88}" dt="2024-09-13T03:11:25.234" v="4877" actId="478"/>
          <ac:picMkLst>
            <pc:docMk/>
            <pc:sldMk cId="532940379" sldId="1308"/>
            <ac:picMk id="9" creationId="{8F24072D-0B4A-E57B-AF15-BC2167961BC2}"/>
          </ac:picMkLst>
        </pc:picChg>
        <pc:picChg chg="add mod">
          <ac:chgData name="徐樹師. Isabelle" userId="4ea79ff5a3b752b2" providerId="LiveId" clId="{68E23B16-7824-4BC4-8559-A9378C69BC88}" dt="2024-09-13T03:22:14.116" v="4954" actId="1076"/>
          <ac:picMkLst>
            <pc:docMk/>
            <pc:sldMk cId="532940379" sldId="1308"/>
            <ac:picMk id="10" creationId="{39AC8567-A93A-89FA-EDF7-4858D0E8B5CC}"/>
          </ac:picMkLst>
        </pc:picChg>
        <pc:picChg chg="add mod">
          <ac:chgData name="徐樹師. Isabelle" userId="4ea79ff5a3b752b2" providerId="LiveId" clId="{68E23B16-7824-4BC4-8559-A9378C69BC88}" dt="2024-09-13T03:22:16.452" v="4955" actId="1076"/>
          <ac:picMkLst>
            <pc:docMk/>
            <pc:sldMk cId="532940379" sldId="1308"/>
            <ac:picMk id="12" creationId="{EA9BFB06-851F-5DDF-86C0-1051853907C8}"/>
          </ac:picMkLst>
        </pc:picChg>
        <pc:picChg chg="del">
          <ac:chgData name="徐樹師. Isabelle" userId="4ea79ff5a3b752b2" providerId="LiveId" clId="{68E23B16-7824-4BC4-8559-A9378C69BC88}" dt="2024-09-13T03:09:55.433" v="4872" actId="478"/>
          <ac:picMkLst>
            <pc:docMk/>
            <pc:sldMk cId="532940379" sldId="1308"/>
            <ac:picMk id="15" creationId="{2ED62F64-03F6-6144-9B5B-5C363DD8BFDE}"/>
          </ac:picMkLst>
        </pc:picChg>
        <pc:picChg chg="add del mod">
          <ac:chgData name="徐樹師. Isabelle" userId="4ea79ff5a3b752b2" providerId="LiveId" clId="{68E23B16-7824-4BC4-8559-A9378C69BC88}" dt="2024-09-13T03:22:19.784" v="4956" actId="1076"/>
          <ac:picMkLst>
            <pc:docMk/>
            <pc:sldMk cId="532940379" sldId="1308"/>
            <ac:picMk id="17" creationId="{0E0DB979-A456-95E8-154A-92CCFB4563A7}"/>
          </ac:picMkLst>
        </pc:picChg>
        <pc:picChg chg="del">
          <ac:chgData name="徐樹師. Isabelle" userId="4ea79ff5a3b752b2" providerId="LiveId" clId="{68E23B16-7824-4BC4-8559-A9378C69BC88}" dt="2024-09-13T03:11:22.830" v="4876" actId="478"/>
          <ac:picMkLst>
            <pc:docMk/>
            <pc:sldMk cId="532940379" sldId="1308"/>
            <ac:picMk id="19" creationId="{F416AF3F-62FE-355B-4E4F-490126228021}"/>
          </ac:picMkLst>
        </pc:picChg>
        <pc:picChg chg="add mod">
          <ac:chgData name="徐樹師. Isabelle" userId="4ea79ff5a3b752b2" providerId="LiveId" clId="{68E23B16-7824-4BC4-8559-A9378C69BC88}" dt="2024-09-13T03:22:12.337" v="4953" actId="1076"/>
          <ac:picMkLst>
            <pc:docMk/>
            <pc:sldMk cId="532940379" sldId="1308"/>
            <ac:picMk id="20" creationId="{7515AD88-2C86-5CD3-9B59-BFBA19766356}"/>
          </ac:picMkLst>
        </pc:picChg>
        <pc:picChg chg="add mod">
          <ac:chgData name="徐樹師. Isabelle" userId="4ea79ff5a3b752b2" providerId="LiveId" clId="{68E23B16-7824-4BC4-8559-A9378C69BC88}" dt="2024-09-13T03:19:38.531" v="4917" actId="1076"/>
          <ac:picMkLst>
            <pc:docMk/>
            <pc:sldMk cId="532940379" sldId="1308"/>
            <ac:picMk id="24" creationId="{3E96A669-5DE6-D787-9B2B-F71ACB6FEB96}"/>
          </ac:picMkLst>
        </pc:picChg>
        <pc:picChg chg="del">
          <ac:chgData name="徐樹師. Isabelle" userId="4ea79ff5a3b752b2" providerId="LiveId" clId="{68E23B16-7824-4BC4-8559-A9378C69BC88}" dt="2024-09-13T03:09:10.803" v="4860" actId="478"/>
          <ac:picMkLst>
            <pc:docMk/>
            <pc:sldMk cId="532940379" sldId="1308"/>
            <ac:picMk id="25" creationId="{3DA702D7-93F2-0AC7-5752-5B6451E162F6}"/>
          </ac:picMkLst>
        </pc:picChg>
        <pc:picChg chg="add mod">
          <ac:chgData name="徐樹師. Isabelle" userId="4ea79ff5a3b752b2" providerId="LiveId" clId="{68E23B16-7824-4BC4-8559-A9378C69BC88}" dt="2024-09-13T03:22:21.498" v="4957" actId="1076"/>
          <ac:picMkLst>
            <pc:docMk/>
            <pc:sldMk cId="532940379" sldId="1308"/>
            <ac:picMk id="26" creationId="{A2127020-2AE7-9F5A-1028-FF696133931C}"/>
          </ac:picMkLst>
        </pc:picChg>
      </pc:sldChg>
      <pc:sldChg chg="del">
        <pc:chgData name="徐樹師. Isabelle" userId="4ea79ff5a3b752b2" providerId="LiveId" clId="{68E23B16-7824-4BC4-8559-A9378C69BC88}" dt="2024-09-11T18:37:39.206" v="95" actId="47"/>
        <pc:sldMkLst>
          <pc:docMk/>
          <pc:sldMk cId="3309780340" sldId="1308"/>
        </pc:sldMkLst>
      </pc:sldChg>
      <pc:sldChg chg="del">
        <pc:chgData name="徐樹師. Isabelle" userId="4ea79ff5a3b752b2" providerId="LiveId" clId="{68E23B16-7824-4BC4-8559-A9378C69BC88}" dt="2024-09-11T18:37:39.612" v="96" actId="47"/>
        <pc:sldMkLst>
          <pc:docMk/>
          <pc:sldMk cId="2737947523" sldId="1309"/>
        </pc:sldMkLst>
      </pc:sldChg>
      <pc:sldChg chg="addSp delSp modSp add mod delAnim modAnim">
        <pc:chgData name="徐樹師. Isabelle" userId="4ea79ff5a3b752b2" providerId="LiveId" clId="{68E23B16-7824-4BC4-8559-A9378C69BC88}" dt="2024-09-14T12:05:57.653" v="6161" actId="20577"/>
        <pc:sldMkLst>
          <pc:docMk/>
          <pc:sldMk cId="3700880035" sldId="1309"/>
        </pc:sldMkLst>
        <pc:spChg chg="mod">
          <ac:chgData name="徐樹師. Isabelle" userId="4ea79ff5a3b752b2" providerId="LiveId" clId="{68E23B16-7824-4BC4-8559-A9378C69BC88}" dt="2024-09-13T03:22:58.737" v="4961" actId="20577"/>
          <ac:spMkLst>
            <pc:docMk/>
            <pc:sldMk cId="3700880035" sldId="1309"/>
            <ac:spMk id="2" creationId="{828F92F2-1FB7-581D-10A0-E55578A87ED7}"/>
          </ac:spMkLst>
        </pc:spChg>
        <pc:spChg chg="add mod">
          <ac:chgData name="徐樹師. Isabelle" userId="4ea79ff5a3b752b2" providerId="LiveId" clId="{68E23B16-7824-4BC4-8559-A9378C69BC88}" dt="2024-09-13T03:30:44.376" v="5061" actId="1076"/>
          <ac:spMkLst>
            <pc:docMk/>
            <pc:sldMk cId="3700880035" sldId="1309"/>
            <ac:spMk id="6" creationId="{C29A513A-A22D-2AEC-49BF-3E0A696EC2F8}"/>
          </ac:spMkLst>
        </pc:spChg>
        <pc:spChg chg="add mod">
          <ac:chgData name="徐樹師. Isabelle" userId="4ea79ff5a3b752b2" providerId="LiveId" clId="{68E23B16-7824-4BC4-8559-A9378C69BC88}" dt="2024-09-13T03:30:57.293" v="5065" actId="1076"/>
          <ac:spMkLst>
            <pc:docMk/>
            <pc:sldMk cId="3700880035" sldId="1309"/>
            <ac:spMk id="9" creationId="{2A8AAF20-6DF4-677A-29C5-A4A9F023A016}"/>
          </ac:spMkLst>
        </pc:spChg>
        <pc:spChg chg="mod">
          <ac:chgData name="徐樹師. Isabelle" userId="4ea79ff5a3b752b2" providerId="LiveId" clId="{68E23B16-7824-4BC4-8559-A9378C69BC88}" dt="2024-09-14T12:05:57.653" v="6161" actId="20577"/>
          <ac:spMkLst>
            <pc:docMk/>
            <pc:sldMk cId="3700880035" sldId="1309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3:30:40.130" v="5059" actId="1076"/>
          <ac:spMkLst>
            <pc:docMk/>
            <pc:sldMk cId="3700880035" sldId="1309"/>
            <ac:spMk id="14" creationId="{918EAA60-5C51-3E17-5BB8-FE945233EFC1}"/>
          </ac:spMkLst>
        </pc:spChg>
        <pc:picChg chg="mod">
          <ac:chgData name="徐樹師. Isabelle" userId="4ea79ff5a3b752b2" providerId="LiveId" clId="{68E23B16-7824-4BC4-8559-A9378C69BC88}" dt="2024-09-13T03:31:08.471" v="5069" actId="1076"/>
          <ac:picMkLst>
            <pc:docMk/>
            <pc:sldMk cId="3700880035" sldId="1309"/>
            <ac:picMk id="3" creationId="{1D4A9F29-656E-947D-45F2-3569DC3987D2}"/>
          </ac:picMkLst>
        </pc:picChg>
        <pc:picChg chg="add mod">
          <ac:chgData name="徐樹師. Isabelle" userId="4ea79ff5a3b752b2" providerId="LiveId" clId="{68E23B16-7824-4BC4-8559-A9378C69BC88}" dt="2024-09-13T03:30:36.836" v="5058" actId="1076"/>
          <ac:picMkLst>
            <pc:docMk/>
            <pc:sldMk cId="3700880035" sldId="1309"/>
            <ac:picMk id="4" creationId="{F23700F3-3122-ED39-B283-50AFC448E974}"/>
          </ac:picMkLst>
        </pc:picChg>
        <pc:picChg chg="del">
          <ac:chgData name="徐樹師. Isabelle" userId="4ea79ff5a3b752b2" providerId="LiveId" clId="{68E23B16-7824-4BC4-8559-A9378C69BC88}" dt="2024-09-13T03:23:06.516" v="4967" actId="478"/>
          <ac:picMkLst>
            <pc:docMk/>
            <pc:sldMk cId="3700880035" sldId="1309"/>
            <ac:picMk id="5" creationId="{C16C6A96-9B91-E047-6BC5-E9180101B062}"/>
          </ac:picMkLst>
        </pc:picChg>
        <pc:picChg chg="add mod">
          <ac:chgData name="徐樹師. Isabelle" userId="4ea79ff5a3b752b2" providerId="LiveId" clId="{68E23B16-7824-4BC4-8559-A9378C69BC88}" dt="2024-09-13T03:31:01.979" v="5067" actId="1076"/>
          <ac:picMkLst>
            <pc:docMk/>
            <pc:sldMk cId="3700880035" sldId="1309"/>
            <ac:picMk id="8" creationId="{EE192290-59BC-A9B5-080D-BD8B0AA503F5}"/>
          </ac:picMkLst>
        </pc:picChg>
        <pc:picChg chg="del">
          <ac:chgData name="徐樹師. Isabelle" userId="4ea79ff5a3b752b2" providerId="LiveId" clId="{68E23B16-7824-4BC4-8559-A9378C69BC88}" dt="2024-09-13T03:23:01.546" v="4962" actId="478"/>
          <ac:picMkLst>
            <pc:docMk/>
            <pc:sldMk cId="3700880035" sldId="1309"/>
            <ac:picMk id="10" creationId="{39AC8567-A93A-89FA-EDF7-4858D0E8B5CC}"/>
          </ac:picMkLst>
        </pc:picChg>
        <pc:picChg chg="del">
          <ac:chgData name="徐樹師. Isabelle" userId="4ea79ff5a3b752b2" providerId="LiveId" clId="{68E23B16-7824-4BC4-8559-A9378C69BC88}" dt="2024-09-13T03:23:03.725" v="4964" actId="478"/>
          <ac:picMkLst>
            <pc:docMk/>
            <pc:sldMk cId="3700880035" sldId="1309"/>
            <ac:picMk id="12" creationId="{EA9BFB06-851F-5DDF-86C0-1051853907C8}"/>
          </ac:picMkLst>
        </pc:picChg>
        <pc:picChg chg="add mod">
          <ac:chgData name="徐樹師. Isabelle" userId="4ea79ff5a3b752b2" providerId="LiveId" clId="{68E23B16-7824-4BC4-8559-A9378C69BC88}" dt="2024-09-13T03:31:00.250" v="5066" actId="1076"/>
          <ac:picMkLst>
            <pc:docMk/>
            <pc:sldMk cId="3700880035" sldId="1309"/>
            <ac:picMk id="15" creationId="{FF140161-060D-7771-186E-43F14299EB2D}"/>
          </ac:picMkLst>
        </pc:picChg>
        <pc:picChg chg="del">
          <ac:chgData name="徐樹師. Isabelle" userId="4ea79ff5a3b752b2" providerId="LiveId" clId="{68E23B16-7824-4BC4-8559-A9378C69BC88}" dt="2024-09-13T03:23:04.677" v="4965" actId="478"/>
          <ac:picMkLst>
            <pc:docMk/>
            <pc:sldMk cId="3700880035" sldId="1309"/>
            <ac:picMk id="17" creationId="{0E0DB979-A456-95E8-154A-92CCFB4563A7}"/>
          </ac:picMkLst>
        </pc:picChg>
        <pc:picChg chg="add mod">
          <ac:chgData name="徐樹師. Isabelle" userId="4ea79ff5a3b752b2" providerId="LiveId" clId="{68E23B16-7824-4BC4-8559-A9378C69BC88}" dt="2024-09-13T03:30:41.682" v="5060" actId="1076"/>
          <ac:picMkLst>
            <pc:docMk/>
            <pc:sldMk cId="3700880035" sldId="1309"/>
            <ac:picMk id="18" creationId="{B40E8697-F14F-2F66-F6AE-6B9140D146C6}"/>
          </ac:picMkLst>
        </pc:picChg>
        <pc:picChg chg="add mod">
          <ac:chgData name="徐樹師. Isabelle" userId="4ea79ff5a3b752b2" providerId="LiveId" clId="{68E23B16-7824-4BC4-8559-A9378C69BC88}" dt="2024-09-13T03:31:06.572" v="5068" actId="14100"/>
          <ac:picMkLst>
            <pc:docMk/>
            <pc:sldMk cId="3700880035" sldId="1309"/>
            <ac:picMk id="19" creationId="{EF301F63-3B9B-2A6C-3598-4630A601794C}"/>
          </ac:picMkLst>
        </pc:picChg>
        <pc:picChg chg="del">
          <ac:chgData name="徐樹師. Isabelle" userId="4ea79ff5a3b752b2" providerId="LiveId" clId="{68E23B16-7824-4BC4-8559-A9378C69BC88}" dt="2024-09-13T03:23:02.522" v="4963" actId="478"/>
          <ac:picMkLst>
            <pc:docMk/>
            <pc:sldMk cId="3700880035" sldId="1309"/>
            <ac:picMk id="20" creationId="{7515AD88-2C86-5CD3-9B59-BFBA19766356}"/>
          </ac:picMkLst>
        </pc:picChg>
        <pc:picChg chg="add mod">
          <ac:chgData name="徐樹師. Isabelle" userId="4ea79ff5a3b752b2" providerId="LiveId" clId="{68E23B16-7824-4BC4-8559-A9378C69BC88}" dt="2024-09-13T03:33:00.671" v="5094" actId="14100"/>
          <ac:picMkLst>
            <pc:docMk/>
            <pc:sldMk cId="3700880035" sldId="1309"/>
            <ac:picMk id="22" creationId="{A7861B83-EEC7-4B40-A678-F0028ACEC6F8}"/>
          </ac:picMkLst>
        </pc:picChg>
        <pc:picChg chg="del">
          <ac:chgData name="徐樹師. Isabelle" userId="4ea79ff5a3b752b2" providerId="LiveId" clId="{68E23B16-7824-4BC4-8559-A9378C69BC88}" dt="2024-09-13T03:23:07.339" v="4968" actId="478"/>
          <ac:picMkLst>
            <pc:docMk/>
            <pc:sldMk cId="3700880035" sldId="1309"/>
            <ac:picMk id="24" creationId="{3E96A669-5DE6-D787-9B2B-F71ACB6FEB96}"/>
          </ac:picMkLst>
        </pc:picChg>
        <pc:picChg chg="del">
          <ac:chgData name="徐樹師. Isabelle" userId="4ea79ff5a3b752b2" providerId="LiveId" clId="{68E23B16-7824-4BC4-8559-A9378C69BC88}" dt="2024-09-13T03:23:05.444" v="4966" actId="478"/>
          <ac:picMkLst>
            <pc:docMk/>
            <pc:sldMk cId="3700880035" sldId="1309"/>
            <ac:picMk id="26" creationId="{A2127020-2AE7-9F5A-1028-FF696133931C}"/>
          </ac:picMkLst>
        </pc:picChg>
      </pc:sldChg>
      <pc:sldChg chg="del">
        <pc:chgData name="徐樹師. Isabelle" userId="4ea79ff5a3b752b2" providerId="LiveId" clId="{68E23B16-7824-4BC4-8559-A9378C69BC88}" dt="2024-09-11T18:37:40.302" v="97" actId="47"/>
        <pc:sldMkLst>
          <pc:docMk/>
          <pc:sldMk cId="998999422" sldId="1310"/>
        </pc:sldMkLst>
      </pc:sldChg>
      <pc:sldChg chg="addSp delSp modSp mod">
        <pc:chgData name="徐樹師. Isabelle" userId="4ea79ff5a3b752b2" providerId="LiveId" clId="{68E23B16-7824-4BC4-8559-A9378C69BC88}" dt="2024-09-13T03:40:54.527" v="5160" actId="1076"/>
        <pc:sldMkLst>
          <pc:docMk/>
          <pc:sldMk cId="3408840798" sldId="1310"/>
        </pc:sldMkLst>
        <pc:spChg chg="mod">
          <ac:chgData name="徐樹師. Isabelle" userId="4ea79ff5a3b752b2" providerId="LiveId" clId="{68E23B16-7824-4BC4-8559-A9378C69BC88}" dt="2024-09-13T03:34:23.534" v="5103" actId="20577"/>
          <ac:spMkLst>
            <pc:docMk/>
            <pc:sldMk cId="3408840798" sldId="1310"/>
            <ac:spMk id="2" creationId="{CB5B17C3-F0B6-6980-3717-4D0655454AB3}"/>
          </ac:spMkLst>
        </pc:spChg>
        <pc:spChg chg="mod">
          <ac:chgData name="徐樹師. Isabelle" userId="4ea79ff5a3b752b2" providerId="LiveId" clId="{68E23B16-7824-4BC4-8559-A9378C69BC88}" dt="2024-09-13T03:34:03.636" v="5098" actId="20577"/>
          <ac:spMkLst>
            <pc:docMk/>
            <pc:sldMk cId="3408840798" sldId="1310"/>
            <ac:spMk id="8" creationId="{8A952C59-2799-24EF-3363-5BC1BFCB5219}"/>
          </ac:spMkLst>
        </pc:spChg>
        <pc:picChg chg="del">
          <ac:chgData name="徐樹師. Isabelle" userId="4ea79ff5a3b752b2" providerId="LiveId" clId="{68E23B16-7824-4BC4-8559-A9378C69BC88}" dt="2024-09-13T03:34:27.847" v="5104" actId="478"/>
          <ac:picMkLst>
            <pc:docMk/>
            <pc:sldMk cId="3408840798" sldId="1310"/>
            <ac:picMk id="3" creationId="{A9395EDB-75B1-5912-B74A-B5BA73EA3D8B}"/>
          </ac:picMkLst>
        </pc:picChg>
        <pc:picChg chg="add mod">
          <ac:chgData name="徐樹師. Isabelle" userId="4ea79ff5a3b752b2" providerId="LiveId" clId="{68E23B16-7824-4BC4-8559-A9378C69BC88}" dt="2024-09-13T03:40:54.527" v="5160" actId="1076"/>
          <ac:picMkLst>
            <pc:docMk/>
            <pc:sldMk cId="3408840798" sldId="1310"/>
            <ac:picMk id="4" creationId="{762C23DD-5D6D-A692-E432-83734EA1F144}"/>
          </ac:picMkLst>
        </pc:picChg>
      </pc:sldChg>
      <pc:sldChg chg="delSp modSp add del mod ord delAnim">
        <pc:chgData name="徐樹師. Isabelle" userId="4ea79ff5a3b752b2" providerId="LiveId" clId="{68E23B16-7824-4BC4-8559-A9378C69BC88}" dt="2024-09-13T04:30:10.819" v="5719" actId="47"/>
        <pc:sldMkLst>
          <pc:docMk/>
          <pc:sldMk cId="1689523818" sldId="1311"/>
        </pc:sldMkLst>
        <pc:spChg chg="mod">
          <ac:chgData name="徐樹師. Isabelle" userId="4ea79ff5a3b752b2" providerId="LiveId" clId="{68E23B16-7824-4BC4-8559-A9378C69BC88}" dt="2024-09-13T03:47:17.315" v="5221" actId="20577"/>
          <ac:spMkLst>
            <pc:docMk/>
            <pc:sldMk cId="1689523818" sldId="1311"/>
            <ac:spMk id="3" creationId="{2D879CB9-D2B4-354D-B5F9-5CA075CE6EB8}"/>
          </ac:spMkLst>
        </pc:spChg>
        <pc:picChg chg="del">
          <ac:chgData name="徐樹師. Isabelle" userId="4ea79ff5a3b752b2" providerId="LiveId" clId="{68E23B16-7824-4BC4-8559-A9378C69BC88}" dt="2024-09-13T03:47:20.837" v="5222" actId="478"/>
          <ac:picMkLst>
            <pc:docMk/>
            <pc:sldMk cId="1689523818" sldId="1311"/>
            <ac:picMk id="17" creationId="{A17D2D18-E36E-173B-F370-F748A17CC9A5}"/>
          </ac:picMkLst>
        </pc:picChg>
        <pc:picChg chg="del">
          <ac:chgData name="徐樹師. Isabelle" userId="4ea79ff5a3b752b2" providerId="LiveId" clId="{68E23B16-7824-4BC4-8559-A9378C69BC88}" dt="2024-09-13T03:47:21.867" v="5223" actId="478"/>
          <ac:picMkLst>
            <pc:docMk/>
            <pc:sldMk cId="1689523818" sldId="1311"/>
            <ac:picMk id="18" creationId="{1BE361D8-A2B0-A266-47D8-28735C23C78D}"/>
          </ac:picMkLst>
        </pc:picChg>
      </pc:sldChg>
      <pc:sldChg chg="del">
        <pc:chgData name="徐樹師. Isabelle" userId="4ea79ff5a3b752b2" providerId="LiveId" clId="{68E23B16-7824-4BC4-8559-A9378C69BC88}" dt="2024-09-11T18:37:40.983" v="98" actId="47"/>
        <pc:sldMkLst>
          <pc:docMk/>
          <pc:sldMk cId="884300993" sldId="1312"/>
        </pc:sldMkLst>
      </pc:sldChg>
      <pc:sldChg chg="delSp modSp add del mod delAnim">
        <pc:chgData name="徐樹師. Isabelle" userId="4ea79ff5a3b752b2" providerId="LiveId" clId="{68E23B16-7824-4BC4-8559-A9378C69BC88}" dt="2024-09-13T04:30:03.892" v="5718" actId="47"/>
        <pc:sldMkLst>
          <pc:docMk/>
          <pc:sldMk cId="3516943946" sldId="1312"/>
        </pc:sldMkLst>
        <pc:spChg chg="mod">
          <ac:chgData name="徐樹師. Isabelle" userId="4ea79ff5a3b752b2" providerId="LiveId" clId="{68E23B16-7824-4BC4-8559-A9378C69BC88}" dt="2024-09-13T03:55:55.502" v="5330" actId="20577"/>
          <ac:spMkLst>
            <pc:docMk/>
            <pc:sldMk cId="3516943946" sldId="1312"/>
            <ac:spMk id="2" creationId="{C73D90D1-68EF-D61D-FC23-CFCEA82BD645}"/>
          </ac:spMkLst>
        </pc:spChg>
        <pc:spChg chg="mod">
          <ac:chgData name="徐樹師. Isabelle" userId="4ea79ff5a3b752b2" providerId="LiveId" clId="{68E23B16-7824-4BC4-8559-A9378C69BC88}" dt="2024-09-13T03:58:42.457" v="5358" actId="20577"/>
          <ac:spMkLst>
            <pc:docMk/>
            <pc:sldMk cId="3516943946" sldId="1312"/>
            <ac:spMk id="13" creationId="{DD08C478-CCCE-455F-BED0-EF262E19FC6D}"/>
          </ac:spMkLst>
        </pc:spChg>
        <pc:spChg chg="mod">
          <ac:chgData name="徐樹師. Isabelle" userId="4ea79ff5a3b752b2" providerId="LiveId" clId="{68E23B16-7824-4BC4-8559-A9378C69BC88}" dt="2024-09-13T03:57:07.330" v="5342"/>
          <ac:spMkLst>
            <pc:docMk/>
            <pc:sldMk cId="3516943946" sldId="1312"/>
            <ac:spMk id="14" creationId="{918EAA60-5C51-3E17-5BB8-FE945233EFC1}"/>
          </ac:spMkLst>
        </pc:spChg>
        <pc:spChg chg="del">
          <ac:chgData name="徐樹師. Isabelle" userId="4ea79ff5a3b752b2" providerId="LiveId" clId="{68E23B16-7824-4BC4-8559-A9378C69BC88}" dt="2024-09-13T03:55:59.516" v="5332" actId="478"/>
          <ac:spMkLst>
            <pc:docMk/>
            <pc:sldMk cId="3516943946" sldId="1312"/>
            <ac:spMk id="16" creationId="{094B6723-F03C-4B78-A683-A94F306F5333}"/>
          </ac:spMkLst>
        </pc:spChg>
        <pc:picChg chg="del">
          <ac:chgData name="徐樹師. Isabelle" userId="4ea79ff5a3b752b2" providerId="LiveId" clId="{68E23B16-7824-4BC4-8559-A9378C69BC88}" dt="2024-09-13T03:55:58.303" v="5331" actId="478"/>
          <ac:picMkLst>
            <pc:docMk/>
            <pc:sldMk cId="3516943946" sldId="1312"/>
            <ac:picMk id="15" creationId="{994F93B4-0C13-4604-A22F-F1101DDF1F8A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3T04:28:53.685" v="5714" actId="167"/>
        <pc:sldMkLst>
          <pc:docMk/>
          <pc:sldMk cId="288167918" sldId="1313"/>
        </pc:sldMkLst>
        <pc:spChg chg="mod">
          <ac:chgData name="徐樹師. Isabelle" userId="4ea79ff5a3b752b2" providerId="LiveId" clId="{68E23B16-7824-4BC4-8559-A9378C69BC88}" dt="2024-09-13T04:00:18.102" v="5375" actId="20577"/>
          <ac:spMkLst>
            <pc:docMk/>
            <pc:sldMk cId="288167918" sldId="1313"/>
            <ac:spMk id="2" creationId="{C73D90D1-68EF-D61D-FC23-CFCEA82BD645}"/>
          </ac:spMkLst>
        </pc:spChg>
        <pc:spChg chg="del">
          <ac:chgData name="徐樹師. Isabelle" userId="4ea79ff5a3b752b2" providerId="LiveId" clId="{68E23B16-7824-4BC4-8559-A9378C69BC88}" dt="2024-09-13T04:08:06.065" v="5415" actId="478"/>
          <ac:spMkLst>
            <pc:docMk/>
            <pc:sldMk cId="288167918" sldId="1313"/>
            <ac:spMk id="5" creationId="{5FF73FC9-FC62-F3A4-6568-358153CC6008}"/>
          </ac:spMkLst>
        </pc:spChg>
        <pc:spChg chg="del">
          <ac:chgData name="徐樹師. Isabelle" userId="4ea79ff5a3b752b2" providerId="LiveId" clId="{68E23B16-7824-4BC4-8559-A9378C69BC88}" dt="2024-09-13T04:08:03.956" v="5414" actId="478"/>
          <ac:spMkLst>
            <pc:docMk/>
            <pc:sldMk cId="288167918" sldId="1313"/>
            <ac:spMk id="9" creationId="{8CA782CA-E682-DE86-0751-8EB3A991A33B}"/>
          </ac:spMkLst>
        </pc:spChg>
        <pc:spChg chg="mod">
          <ac:chgData name="徐樹師. Isabelle" userId="4ea79ff5a3b752b2" providerId="LiveId" clId="{68E23B16-7824-4BC4-8559-A9378C69BC88}" dt="2024-09-13T04:08:49.405" v="5432" actId="1076"/>
          <ac:spMkLst>
            <pc:docMk/>
            <pc:sldMk cId="288167918" sldId="1313"/>
            <ac:spMk id="14" creationId="{918EAA60-5C51-3E17-5BB8-FE945233EFC1}"/>
          </ac:spMkLst>
        </pc:spChg>
        <pc:spChg chg="del">
          <ac:chgData name="徐樹師. Isabelle" userId="4ea79ff5a3b752b2" providerId="LiveId" clId="{68E23B16-7824-4BC4-8559-A9378C69BC88}" dt="2024-09-13T04:01:37.021" v="5390" actId="478"/>
          <ac:spMkLst>
            <pc:docMk/>
            <pc:sldMk cId="288167918" sldId="1313"/>
            <ac:spMk id="16" creationId="{094B6723-F03C-4B78-A683-A94F306F5333}"/>
          </ac:spMkLst>
        </pc:spChg>
        <pc:spChg chg="del mod">
          <ac:chgData name="徐樹師. Isabelle" userId="4ea79ff5a3b752b2" providerId="LiveId" clId="{68E23B16-7824-4BC4-8559-A9378C69BC88}" dt="2024-09-13T04:08:09.432" v="5417" actId="478"/>
          <ac:spMkLst>
            <pc:docMk/>
            <pc:sldMk cId="288167918" sldId="1313"/>
            <ac:spMk id="25" creationId="{918EAA60-5C51-3E17-5BB8-FE945233EFC1}"/>
          </ac:spMkLst>
        </pc:spChg>
        <pc:picChg chg="del">
          <ac:chgData name="徐樹師. Isabelle" userId="4ea79ff5a3b752b2" providerId="LiveId" clId="{68E23B16-7824-4BC4-8559-A9378C69BC88}" dt="2024-09-13T04:01:33.795" v="5388" actId="478"/>
          <ac:picMkLst>
            <pc:docMk/>
            <pc:sldMk cId="288167918" sldId="1313"/>
            <ac:picMk id="3" creationId="{00000000-0000-0000-0000-000000000000}"/>
          </ac:picMkLst>
        </pc:picChg>
        <pc:picChg chg="del">
          <ac:chgData name="徐樹師. Isabelle" userId="4ea79ff5a3b752b2" providerId="LiveId" clId="{68E23B16-7824-4BC4-8559-A9378C69BC88}" dt="2024-09-13T04:08:10.335" v="5418" actId="478"/>
          <ac:picMkLst>
            <pc:docMk/>
            <pc:sldMk cId="288167918" sldId="1313"/>
            <ac:picMk id="4" creationId="{BE663E73-97B5-0678-6F81-76336617A381}"/>
          </ac:picMkLst>
        </pc:picChg>
        <pc:picChg chg="add mod">
          <ac:chgData name="徐樹師. Isabelle" userId="4ea79ff5a3b752b2" providerId="LiveId" clId="{68E23B16-7824-4BC4-8559-A9378C69BC88}" dt="2024-09-13T04:08:52.100" v="5433" actId="1076"/>
          <ac:picMkLst>
            <pc:docMk/>
            <pc:sldMk cId="288167918" sldId="1313"/>
            <ac:picMk id="6" creationId="{7DBB9472-36A2-603B-C2A1-3845863150DE}"/>
          </ac:picMkLst>
        </pc:picChg>
        <pc:picChg chg="del">
          <ac:chgData name="徐樹師. Isabelle" userId="4ea79ff5a3b752b2" providerId="LiveId" clId="{68E23B16-7824-4BC4-8559-A9378C69BC88}" dt="2024-09-13T04:08:12.128" v="5420" actId="478"/>
          <ac:picMkLst>
            <pc:docMk/>
            <pc:sldMk cId="288167918" sldId="1313"/>
            <ac:picMk id="10" creationId="{2C0CB0B8-5117-F632-BB9A-E8C22C6E91C1}"/>
          </ac:picMkLst>
        </pc:picChg>
        <pc:picChg chg="add del mod">
          <ac:chgData name="徐樹師. Isabelle" userId="4ea79ff5a3b752b2" providerId="LiveId" clId="{68E23B16-7824-4BC4-8559-A9378C69BC88}" dt="2024-09-13T04:03:17.427" v="5397" actId="478"/>
          <ac:picMkLst>
            <pc:docMk/>
            <pc:sldMk cId="288167918" sldId="1313"/>
            <ac:picMk id="12" creationId="{7613DCD7-D359-8C20-8D8A-BD01EC9E7C2C}"/>
          </ac:picMkLst>
        </pc:picChg>
        <pc:picChg chg="del">
          <ac:chgData name="徐樹師. Isabelle" userId="4ea79ff5a3b752b2" providerId="LiveId" clId="{68E23B16-7824-4BC4-8559-A9378C69BC88}" dt="2024-09-13T04:01:35.800" v="5389" actId="478"/>
          <ac:picMkLst>
            <pc:docMk/>
            <pc:sldMk cId="288167918" sldId="1313"/>
            <ac:picMk id="15" creationId="{994F93B4-0C13-4604-A22F-F1101DDF1F8A}"/>
          </ac:picMkLst>
        </pc:picChg>
        <pc:picChg chg="add del mod">
          <ac:chgData name="徐樹師. Isabelle" userId="4ea79ff5a3b752b2" providerId="LiveId" clId="{68E23B16-7824-4BC4-8559-A9378C69BC88}" dt="2024-09-13T04:04:10.009" v="5401" actId="478"/>
          <ac:picMkLst>
            <pc:docMk/>
            <pc:sldMk cId="288167918" sldId="1313"/>
            <ac:picMk id="17" creationId="{495CE007-A54D-6140-F512-010ADDB13EA4}"/>
          </ac:picMkLst>
        </pc:picChg>
        <pc:picChg chg="add mod">
          <ac:chgData name="徐樹師. Isabelle" userId="4ea79ff5a3b752b2" providerId="LiveId" clId="{68E23B16-7824-4BC4-8559-A9378C69BC88}" dt="2024-09-13T04:09:15.855" v="5437" actId="1076"/>
          <ac:picMkLst>
            <pc:docMk/>
            <pc:sldMk cId="288167918" sldId="1313"/>
            <ac:picMk id="18" creationId="{DA899033-4487-2936-A2DB-C96A8FEE3968}"/>
          </ac:picMkLst>
        </pc:picChg>
        <pc:picChg chg="add del mod">
          <ac:chgData name="徐樹師. Isabelle" userId="4ea79ff5a3b752b2" providerId="LiveId" clId="{68E23B16-7824-4BC4-8559-A9378C69BC88}" dt="2024-09-13T04:07:59.599" v="5413" actId="478"/>
          <ac:picMkLst>
            <pc:docMk/>
            <pc:sldMk cId="288167918" sldId="1313"/>
            <ac:picMk id="19" creationId="{3F3632BC-569D-A8B6-1F94-2E7B2D0D559D}"/>
          </ac:picMkLst>
        </pc:picChg>
        <pc:picChg chg="add mod ord">
          <ac:chgData name="徐樹師. Isabelle" userId="4ea79ff5a3b752b2" providerId="LiveId" clId="{68E23B16-7824-4BC4-8559-A9378C69BC88}" dt="2024-09-13T04:28:53.685" v="5714" actId="167"/>
          <ac:picMkLst>
            <pc:docMk/>
            <pc:sldMk cId="288167918" sldId="1313"/>
            <ac:picMk id="20" creationId="{4E7663D4-72A8-01AB-5590-E59E5038729E}"/>
          </ac:picMkLst>
        </pc:picChg>
        <pc:picChg chg="del">
          <ac:chgData name="徐樹師. Isabelle" userId="4ea79ff5a3b752b2" providerId="LiveId" clId="{68E23B16-7824-4BC4-8559-A9378C69BC88}" dt="2024-09-13T04:08:11.170" v="5419" actId="478"/>
          <ac:picMkLst>
            <pc:docMk/>
            <pc:sldMk cId="288167918" sldId="1313"/>
            <ac:picMk id="1026" creationId="{08647089-2DA0-076A-CD53-CE2A64AA2453}"/>
          </ac:picMkLst>
        </pc:picChg>
        <pc:picChg chg="add mod">
          <ac:chgData name="徐樹師. Isabelle" userId="4ea79ff5a3b752b2" providerId="LiveId" clId="{68E23B16-7824-4BC4-8559-A9378C69BC88}" dt="2024-09-13T04:09:17.689" v="5438" actId="1076"/>
          <ac:picMkLst>
            <pc:docMk/>
            <pc:sldMk cId="288167918" sldId="1313"/>
            <ac:picMk id="2050" creationId="{9252C5CA-462D-5A8D-E0DA-F9890E80DE4F}"/>
          </ac:picMkLst>
        </pc:picChg>
        <pc:picChg chg="add mod">
          <ac:chgData name="徐樹師. Isabelle" userId="4ea79ff5a3b752b2" providerId="LiveId" clId="{68E23B16-7824-4BC4-8559-A9378C69BC88}" dt="2024-09-13T04:09:19.786" v="5439" actId="1076"/>
          <ac:picMkLst>
            <pc:docMk/>
            <pc:sldMk cId="288167918" sldId="1313"/>
            <ac:picMk id="2052" creationId="{ABAE399F-56A0-B106-29A5-E8C79093DC11}"/>
          </ac:picMkLst>
        </pc:picChg>
      </pc:sldChg>
      <pc:sldChg chg="del">
        <pc:chgData name="徐樹師. Isabelle" userId="4ea79ff5a3b752b2" providerId="LiveId" clId="{68E23B16-7824-4BC4-8559-A9378C69BC88}" dt="2024-09-11T18:37:41.409" v="99" actId="47"/>
        <pc:sldMkLst>
          <pc:docMk/>
          <pc:sldMk cId="2211394646" sldId="1313"/>
        </pc:sldMkLst>
      </pc:sldChg>
      <pc:sldChg chg="addSp delSp modSp add mod delAnim modAnim">
        <pc:chgData name="徐樹師. Isabelle" userId="4ea79ff5a3b752b2" providerId="LiveId" clId="{68E23B16-7824-4BC4-8559-A9378C69BC88}" dt="2024-09-13T04:29:00.869" v="5716" actId="167"/>
        <pc:sldMkLst>
          <pc:docMk/>
          <pc:sldMk cId="273118951" sldId="1314"/>
        </pc:sldMkLst>
        <pc:spChg chg="mod">
          <ac:chgData name="徐樹師. Isabelle" userId="4ea79ff5a3b752b2" providerId="LiveId" clId="{68E23B16-7824-4BC4-8559-A9378C69BC88}" dt="2024-09-13T04:10:11.496" v="5450" actId="20577"/>
          <ac:spMkLst>
            <pc:docMk/>
            <pc:sldMk cId="273118951" sldId="1314"/>
            <ac:spMk id="2" creationId="{C73D90D1-68EF-D61D-FC23-CFCEA82BD645}"/>
          </ac:spMkLst>
        </pc:spChg>
        <pc:spChg chg="mod">
          <ac:chgData name="徐樹師. Isabelle" userId="4ea79ff5a3b752b2" providerId="LiveId" clId="{68E23B16-7824-4BC4-8559-A9378C69BC88}" dt="2024-09-13T04:16:52.960" v="5524" actId="1076"/>
          <ac:spMkLst>
            <pc:docMk/>
            <pc:sldMk cId="273118951" sldId="1314"/>
            <ac:spMk id="14" creationId="{918EAA60-5C51-3E17-5BB8-FE945233EFC1}"/>
          </ac:spMkLst>
        </pc:spChg>
        <pc:picChg chg="add mod">
          <ac:chgData name="徐樹師. Isabelle" userId="4ea79ff5a3b752b2" providerId="LiveId" clId="{68E23B16-7824-4BC4-8559-A9378C69BC88}" dt="2024-09-13T04:16:43.102" v="5521" actId="1076"/>
          <ac:picMkLst>
            <pc:docMk/>
            <pc:sldMk cId="273118951" sldId="1314"/>
            <ac:picMk id="3" creationId="{6F484579-0F10-3CA1-9F9D-1D97B6955979}"/>
          </ac:picMkLst>
        </pc:picChg>
        <pc:picChg chg="add mod">
          <ac:chgData name="徐樹師. Isabelle" userId="4ea79ff5a3b752b2" providerId="LiveId" clId="{68E23B16-7824-4BC4-8559-A9378C69BC88}" dt="2024-09-13T04:16:21.414" v="5514" actId="1076"/>
          <ac:picMkLst>
            <pc:docMk/>
            <pc:sldMk cId="273118951" sldId="1314"/>
            <ac:picMk id="4" creationId="{81D2AB1B-80FF-F51A-040F-BC92C8E21528}"/>
          </ac:picMkLst>
        </pc:picChg>
        <pc:picChg chg="add del mod">
          <ac:chgData name="徐樹師. Isabelle" userId="4ea79ff5a3b752b2" providerId="LiveId" clId="{68E23B16-7824-4BC4-8559-A9378C69BC88}" dt="2024-09-13T04:14:05.596" v="5505" actId="478"/>
          <ac:picMkLst>
            <pc:docMk/>
            <pc:sldMk cId="273118951" sldId="1314"/>
            <ac:picMk id="5" creationId="{4F7D370A-7BC7-A617-9430-4335D7B73606}"/>
          </ac:picMkLst>
        </pc:picChg>
        <pc:picChg chg="del">
          <ac:chgData name="徐樹師. Isabelle" userId="4ea79ff5a3b752b2" providerId="LiveId" clId="{68E23B16-7824-4BC4-8559-A9378C69BC88}" dt="2024-09-13T04:11:16.082" v="5462" actId="478"/>
          <ac:picMkLst>
            <pc:docMk/>
            <pc:sldMk cId="273118951" sldId="1314"/>
            <ac:picMk id="6" creationId="{7DBB9472-36A2-603B-C2A1-3845863150DE}"/>
          </ac:picMkLst>
        </pc:picChg>
        <pc:picChg chg="add mod">
          <ac:chgData name="徐樹師. Isabelle" userId="4ea79ff5a3b752b2" providerId="LiveId" clId="{68E23B16-7824-4BC4-8559-A9378C69BC88}" dt="2024-09-13T04:14:59.570" v="5508" actId="1076"/>
          <ac:picMkLst>
            <pc:docMk/>
            <pc:sldMk cId="273118951" sldId="1314"/>
            <ac:picMk id="9" creationId="{5121C5E4-0D8E-7696-B63A-A77991EAF25D}"/>
          </ac:picMkLst>
        </pc:picChg>
        <pc:picChg chg="add mod">
          <ac:chgData name="徐樹師. Isabelle" userId="4ea79ff5a3b752b2" providerId="LiveId" clId="{68E23B16-7824-4BC4-8559-A9378C69BC88}" dt="2024-09-13T04:17:28.052" v="5537" actId="1076"/>
          <ac:picMkLst>
            <pc:docMk/>
            <pc:sldMk cId="273118951" sldId="1314"/>
            <ac:picMk id="10" creationId="{5A23155D-10A8-7208-E8C6-84EDC98C47F4}"/>
          </ac:picMkLst>
        </pc:picChg>
        <pc:picChg chg="add mod">
          <ac:chgData name="徐樹師. Isabelle" userId="4ea79ff5a3b752b2" providerId="LiveId" clId="{68E23B16-7824-4BC4-8559-A9378C69BC88}" dt="2024-09-13T04:17:01.856" v="5528" actId="1076"/>
          <ac:picMkLst>
            <pc:docMk/>
            <pc:sldMk cId="273118951" sldId="1314"/>
            <ac:picMk id="12" creationId="{11E4D232-4AD3-3F27-A362-42AB58D8D0F4}"/>
          </ac:picMkLst>
        </pc:picChg>
        <pc:picChg chg="add mod ord">
          <ac:chgData name="徐樹師. Isabelle" userId="4ea79ff5a3b752b2" providerId="LiveId" clId="{68E23B16-7824-4BC4-8559-A9378C69BC88}" dt="2024-09-13T04:29:00.869" v="5716" actId="167"/>
          <ac:picMkLst>
            <pc:docMk/>
            <pc:sldMk cId="273118951" sldId="1314"/>
            <ac:picMk id="15" creationId="{A018FD29-A6B8-7DC8-D95D-953129EEEEA1}"/>
          </ac:picMkLst>
        </pc:picChg>
        <pc:picChg chg="del">
          <ac:chgData name="徐樹師. Isabelle" userId="4ea79ff5a3b752b2" providerId="LiveId" clId="{68E23B16-7824-4BC4-8559-A9378C69BC88}" dt="2024-09-13T04:10:16.841" v="5453" actId="478"/>
          <ac:picMkLst>
            <pc:docMk/>
            <pc:sldMk cId="273118951" sldId="1314"/>
            <ac:picMk id="18" creationId="{DA899033-4487-2936-A2DB-C96A8FEE3968}"/>
          </ac:picMkLst>
        </pc:picChg>
        <pc:picChg chg="del">
          <ac:chgData name="徐樹師. Isabelle" userId="4ea79ff5a3b752b2" providerId="LiveId" clId="{68E23B16-7824-4BC4-8559-A9378C69BC88}" dt="2024-09-13T04:10:14.598" v="5452" actId="478"/>
          <ac:picMkLst>
            <pc:docMk/>
            <pc:sldMk cId="273118951" sldId="1314"/>
            <ac:picMk id="2050" creationId="{9252C5CA-462D-5A8D-E0DA-F9890E80DE4F}"/>
          </ac:picMkLst>
        </pc:picChg>
        <pc:picChg chg="del">
          <ac:chgData name="徐樹師. Isabelle" userId="4ea79ff5a3b752b2" providerId="LiveId" clId="{68E23B16-7824-4BC4-8559-A9378C69BC88}" dt="2024-09-13T04:10:13.878" v="5451" actId="478"/>
          <ac:picMkLst>
            <pc:docMk/>
            <pc:sldMk cId="273118951" sldId="1314"/>
            <ac:picMk id="2052" creationId="{ABAE399F-56A0-B106-29A5-E8C79093DC11}"/>
          </ac:picMkLst>
        </pc:picChg>
      </pc:sldChg>
      <pc:sldChg chg="del">
        <pc:chgData name="徐樹師. Isabelle" userId="4ea79ff5a3b752b2" providerId="LiveId" clId="{68E23B16-7824-4BC4-8559-A9378C69BC88}" dt="2024-09-11T18:37:41.704" v="100" actId="47"/>
        <pc:sldMkLst>
          <pc:docMk/>
          <pc:sldMk cId="1499768829" sldId="1314"/>
        </pc:sldMkLst>
      </pc:sldChg>
      <pc:sldChg chg="del">
        <pc:chgData name="徐樹師. Isabelle" userId="4ea79ff5a3b752b2" providerId="LiveId" clId="{68E23B16-7824-4BC4-8559-A9378C69BC88}" dt="2024-09-11T18:37:42.627" v="101" actId="47"/>
        <pc:sldMkLst>
          <pc:docMk/>
          <pc:sldMk cId="1288416362" sldId="1315"/>
        </pc:sldMkLst>
      </pc:sldChg>
      <pc:sldChg chg="addSp delSp modSp add mod delAnim modAnim">
        <pc:chgData name="徐樹師. Isabelle" userId="4ea79ff5a3b752b2" providerId="LiveId" clId="{68E23B16-7824-4BC4-8559-A9378C69BC88}" dt="2024-09-13T04:29:04.308" v="5717"/>
        <pc:sldMkLst>
          <pc:docMk/>
          <pc:sldMk cId="2926949064" sldId="1315"/>
        </pc:sldMkLst>
        <pc:spChg chg="mod">
          <ac:chgData name="徐樹師. Isabelle" userId="4ea79ff5a3b752b2" providerId="LiveId" clId="{68E23B16-7824-4BC4-8559-A9378C69BC88}" dt="2024-09-13T04:18:06.955" v="5548" actId="20577"/>
          <ac:spMkLst>
            <pc:docMk/>
            <pc:sldMk cId="2926949064" sldId="1315"/>
            <ac:spMk id="2" creationId="{C73D90D1-68EF-D61D-FC23-CFCEA82BD645}"/>
          </ac:spMkLst>
        </pc:spChg>
        <pc:spChg chg="add mod">
          <ac:chgData name="徐樹師. Isabelle" userId="4ea79ff5a3b752b2" providerId="LiveId" clId="{68E23B16-7824-4BC4-8559-A9378C69BC88}" dt="2024-09-13T04:24:22.035" v="5657" actId="1076"/>
          <ac:spMkLst>
            <pc:docMk/>
            <pc:sldMk cId="2926949064" sldId="1315"/>
            <ac:spMk id="6" creationId="{0827C803-18E9-1693-58AE-F51AD0B9312D}"/>
          </ac:spMkLst>
        </pc:spChg>
        <pc:spChg chg="mod">
          <ac:chgData name="徐樹師. Isabelle" userId="4ea79ff5a3b752b2" providerId="LiveId" clId="{68E23B16-7824-4BC4-8559-A9378C69BC88}" dt="2024-09-13T04:27:40.896" v="5707"/>
          <ac:spMkLst>
            <pc:docMk/>
            <pc:sldMk cId="2926949064" sldId="1315"/>
            <ac:spMk id="14" creationId="{918EAA60-5C51-3E17-5BB8-FE945233EFC1}"/>
          </ac:spMkLst>
        </pc:spChg>
        <pc:spChg chg="add mod">
          <ac:chgData name="徐樹師. Isabelle" userId="4ea79ff5a3b752b2" providerId="LiveId" clId="{68E23B16-7824-4BC4-8559-A9378C69BC88}" dt="2024-09-13T04:25:26.914" v="5670" actId="1076"/>
          <ac:spMkLst>
            <pc:docMk/>
            <pc:sldMk cId="2926949064" sldId="1315"/>
            <ac:spMk id="16" creationId="{8F4D642E-9000-4BF1-24A8-629E73FB2EC3}"/>
          </ac:spMkLst>
        </pc:spChg>
        <pc:spChg chg="add del mod">
          <ac:chgData name="徐樹師. Isabelle" userId="4ea79ff5a3b752b2" providerId="LiveId" clId="{68E23B16-7824-4BC4-8559-A9378C69BC88}" dt="2024-09-13T04:27:11.227" v="5694" actId="478"/>
          <ac:spMkLst>
            <pc:docMk/>
            <pc:sldMk cId="2926949064" sldId="1315"/>
            <ac:spMk id="18" creationId="{E6FC4872-A310-36F9-0DD3-6F199E7F596F}"/>
          </ac:spMkLst>
        </pc:spChg>
        <pc:spChg chg="add del mod">
          <ac:chgData name="徐樹師. Isabelle" userId="4ea79ff5a3b752b2" providerId="LiveId" clId="{68E23B16-7824-4BC4-8559-A9378C69BC88}" dt="2024-09-13T04:27:13.133" v="5695" actId="478"/>
          <ac:spMkLst>
            <pc:docMk/>
            <pc:sldMk cId="2926949064" sldId="1315"/>
            <ac:spMk id="23" creationId="{A58960FF-21C8-3F8D-AF1C-183671832C8D}"/>
          </ac:spMkLst>
        </pc:spChg>
        <pc:picChg chg="del">
          <ac:chgData name="徐樹師. Isabelle" userId="4ea79ff5a3b752b2" providerId="LiveId" clId="{68E23B16-7824-4BC4-8559-A9378C69BC88}" dt="2024-09-13T04:19:45.249" v="5591" actId="478"/>
          <ac:picMkLst>
            <pc:docMk/>
            <pc:sldMk cId="2926949064" sldId="1315"/>
            <ac:picMk id="3" creationId="{6F484579-0F10-3CA1-9F9D-1D97B6955979}"/>
          </ac:picMkLst>
        </pc:picChg>
        <pc:picChg chg="del">
          <ac:chgData name="徐樹師. Isabelle" userId="4ea79ff5a3b752b2" providerId="LiveId" clId="{68E23B16-7824-4BC4-8559-A9378C69BC88}" dt="2024-09-13T04:18:09.241" v="5549" actId="478"/>
          <ac:picMkLst>
            <pc:docMk/>
            <pc:sldMk cId="2926949064" sldId="1315"/>
            <ac:picMk id="4" creationId="{81D2AB1B-80FF-F51A-040F-BC92C8E21528}"/>
          </ac:picMkLst>
        </pc:picChg>
        <pc:picChg chg="add mod">
          <ac:chgData name="徐樹師. Isabelle" userId="4ea79ff5a3b752b2" providerId="LiveId" clId="{68E23B16-7824-4BC4-8559-A9378C69BC88}" dt="2024-09-13T04:25:24.612" v="5669" actId="1076"/>
          <ac:picMkLst>
            <pc:docMk/>
            <pc:sldMk cId="2926949064" sldId="1315"/>
            <ac:picMk id="5" creationId="{C504B725-0B31-203E-049E-AEC58F0C0601}"/>
          </ac:picMkLst>
        </pc:picChg>
        <pc:picChg chg="add mod">
          <ac:chgData name="徐樹師. Isabelle" userId="4ea79ff5a3b752b2" providerId="LiveId" clId="{68E23B16-7824-4BC4-8559-A9378C69BC88}" dt="2024-09-13T04:24:24.012" v="5658" actId="1076"/>
          <ac:picMkLst>
            <pc:docMk/>
            <pc:sldMk cId="2926949064" sldId="1315"/>
            <ac:picMk id="8" creationId="{5068877C-F40C-4F2A-AD3D-0C411A718ECB}"/>
          </ac:picMkLst>
        </pc:picChg>
        <pc:picChg chg="del">
          <ac:chgData name="徐樹師. Isabelle" userId="4ea79ff5a3b752b2" providerId="LiveId" clId="{68E23B16-7824-4BC4-8559-A9378C69BC88}" dt="2024-09-13T04:18:11.273" v="5550" actId="478"/>
          <ac:picMkLst>
            <pc:docMk/>
            <pc:sldMk cId="2926949064" sldId="1315"/>
            <ac:picMk id="9" creationId="{5121C5E4-0D8E-7696-B63A-A77991EAF25D}"/>
          </ac:picMkLst>
        </pc:picChg>
        <pc:picChg chg="del">
          <ac:chgData name="徐樹師. Isabelle" userId="4ea79ff5a3b752b2" providerId="LiveId" clId="{68E23B16-7824-4BC4-8559-A9378C69BC88}" dt="2024-09-13T04:19:56.615" v="5594" actId="478"/>
          <ac:picMkLst>
            <pc:docMk/>
            <pc:sldMk cId="2926949064" sldId="1315"/>
            <ac:picMk id="10" creationId="{5A23155D-10A8-7208-E8C6-84EDC98C47F4}"/>
          </ac:picMkLst>
        </pc:picChg>
        <pc:picChg chg="del">
          <ac:chgData name="徐樹師. Isabelle" userId="4ea79ff5a3b752b2" providerId="LiveId" clId="{68E23B16-7824-4BC4-8559-A9378C69BC88}" dt="2024-09-13T04:19:57.435" v="5595" actId="478"/>
          <ac:picMkLst>
            <pc:docMk/>
            <pc:sldMk cId="2926949064" sldId="1315"/>
            <ac:picMk id="12" creationId="{11E4D232-4AD3-3F27-A362-42AB58D8D0F4}"/>
          </ac:picMkLst>
        </pc:picChg>
        <pc:picChg chg="add mod">
          <ac:chgData name="徐樹師. Isabelle" userId="4ea79ff5a3b752b2" providerId="LiveId" clId="{68E23B16-7824-4BC4-8559-A9378C69BC88}" dt="2024-09-13T04:21:31.804" v="5630" actId="1076"/>
          <ac:picMkLst>
            <pc:docMk/>
            <pc:sldMk cId="2926949064" sldId="1315"/>
            <ac:picMk id="15" creationId="{86184BA8-2127-6FD9-B618-2DB4FB345F20}"/>
          </ac:picMkLst>
        </pc:picChg>
        <pc:picChg chg="add mod">
          <ac:chgData name="徐樹師. Isabelle" userId="4ea79ff5a3b752b2" providerId="LiveId" clId="{68E23B16-7824-4BC4-8559-A9378C69BC88}" dt="2024-09-13T04:27:36.544" v="5706" actId="1076"/>
          <ac:picMkLst>
            <pc:docMk/>
            <pc:sldMk cId="2926949064" sldId="1315"/>
            <ac:picMk id="17" creationId="{412150FD-77FD-A138-921D-EBC1457B6926}"/>
          </ac:picMkLst>
        </pc:picChg>
        <pc:picChg chg="add mod">
          <ac:chgData name="徐樹師. Isabelle" userId="4ea79ff5a3b752b2" providerId="LiveId" clId="{68E23B16-7824-4BC4-8559-A9378C69BC88}" dt="2024-09-13T04:25:21.346" v="5668" actId="1076"/>
          <ac:picMkLst>
            <pc:docMk/>
            <pc:sldMk cId="2926949064" sldId="1315"/>
            <ac:picMk id="20" creationId="{E983E1E1-ADA7-A53F-C32D-53D9498D7D41}"/>
          </ac:picMkLst>
        </pc:picChg>
        <pc:picChg chg="add mod">
          <ac:chgData name="徐樹師. Isabelle" userId="4ea79ff5a3b752b2" providerId="LiveId" clId="{68E23B16-7824-4BC4-8559-A9378C69BC88}" dt="2024-09-13T04:27:22.243" v="5697"/>
          <ac:picMkLst>
            <pc:docMk/>
            <pc:sldMk cId="2926949064" sldId="1315"/>
            <ac:picMk id="24" creationId="{DCC392F8-1079-D77C-4C63-6D4E67A08776}"/>
          </ac:picMkLst>
        </pc:picChg>
        <pc:picChg chg="add mod">
          <ac:chgData name="徐樹師. Isabelle" userId="4ea79ff5a3b752b2" providerId="LiveId" clId="{68E23B16-7824-4BC4-8559-A9378C69BC88}" dt="2024-09-13T04:29:04.308" v="5717"/>
          <ac:picMkLst>
            <pc:docMk/>
            <pc:sldMk cId="2926949064" sldId="1315"/>
            <ac:picMk id="25" creationId="{B45CDA35-6DCD-4FF8-35CD-27B373AADE15}"/>
          </ac:picMkLst>
        </pc:picChg>
      </pc:sldChg>
      <pc:sldChg chg="del">
        <pc:chgData name="徐樹師. Isabelle" userId="4ea79ff5a3b752b2" providerId="LiveId" clId="{68E23B16-7824-4BC4-8559-A9378C69BC88}" dt="2024-09-11T18:37:42.927" v="102" actId="47"/>
        <pc:sldMkLst>
          <pc:docMk/>
          <pc:sldMk cId="211420208" sldId="1316"/>
        </pc:sldMkLst>
      </pc:sldChg>
      <pc:sldChg chg="addSp delSp modSp add mod delAnim modAnim">
        <pc:chgData name="徐樹師. Isabelle" userId="4ea79ff5a3b752b2" providerId="LiveId" clId="{68E23B16-7824-4BC4-8559-A9378C69BC88}" dt="2024-09-13T04:35:35.971" v="5803"/>
        <pc:sldMkLst>
          <pc:docMk/>
          <pc:sldMk cId="2728061789" sldId="1316"/>
        </pc:sldMkLst>
        <pc:spChg chg="mod">
          <ac:chgData name="徐樹師. Isabelle" userId="4ea79ff5a3b752b2" providerId="LiveId" clId="{68E23B16-7824-4BC4-8559-A9378C69BC88}" dt="2024-09-13T04:30:21.216" v="5722" actId="20577"/>
          <ac:spMkLst>
            <pc:docMk/>
            <pc:sldMk cId="2728061789" sldId="1316"/>
            <ac:spMk id="2" creationId="{C73D90D1-68EF-D61D-FC23-CFCEA82BD645}"/>
          </ac:spMkLst>
        </pc:spChg>
        <pc:spChg chg="mod">
          <ac:chgData name="徐樹師. Isabelle" userId="4ea79ff5a3b752b2" providerId="LiveId" clId="{68E23B16-7824-4BC4-8559-A9378C69BC88}" dt="2024-09-13T04:34:45.080" v="5791" actId="1076"/>
          <ac:spMkLst>
            <pc:docMk/>
            <pc:sldMk cId="2728061789" sldId="1316"/>
            <ac:spMk id="6" creationId="{0827C803-18E9-1693-58AE-F51AD0B9312D}"/>
          </ac:spMkLst>
        </pc:spChg>
        <pc:spChg chg="del">
          <ac:chgData name="徐樹師. Isabelle" userId="4ea79ff5a3b752b2" providerId="LiveId" clId="{68E23B16-7824-4BC4-8559-A9378C69BC88}" dt="2024-09-13T04:30:26.353" v="5724" actId="478"/>
          <ac:spMkLst>
            <pc:docMk/>
            <pc:sldMk cId="2728061789" sldId="1316"/>
            <ac:spMk id="14" creationId="{918EAA60-5C51-3E17-5BB8-FE945233EFC1}"/>
          </ac:spMkLst>
        </pc:spChg>
        <pc:spChg chg="mod">
          <ac:chgData name="徐樹師. Isabelle" userId="4ea79ff5a3b752b2" providerId="LiveId" clId="{68E23B16-7824-4BC4-8559-A9378C69BC88}" dt="2024-09-13T04:34:57.462" v="5795" actId="1076"/>
          <ac:spMkLst>
            <pc:docMk/>
            <pc:sldMk cId="2728061789" sldId="1316"/>
            <ac:spMk id="16" creationId="{8F4D642E-9000-4BF1-24A8-629E73FB2EC3}"/>
          </ac:spMkLst>
        </pc:spChg>
        <pc:picChg chg="add mod">
          <ac:chgData name="徐樹師. Isabelle" userId="4ea79ff5a3b752b2" providerId="LiveId" clId="{68E23B16-7824-4BC4-8559-A9378C69BC88}" dt="2024-09-13T04:34:39.518" v="5789" actId="1076"/>
          <ac:picMkLst>
            <pc:docMk/>
            <pc:sldMk cId="2728061789" sldId="1316"/>
            <ac:picMk id="3" creationId="{A84E4066-54D1-D7DB-2B1D-2FC966150802}"/>
          </ac:picMkLst>
        </pc:picChg>
        <pc:picChg chg="add mod">
          <ac:chgData name="徐樹師. Isabelle" userId="4ea79ff5a3b752b2" providerId="LiveId" clId="{68E23B16-7824-4BC4-8559-A9378C69BC88}" dt="2024-09-13T04:34:41.417" v="5790" actId="1076"/>
          <ac:picMkLst>
            <pc:docMk/>
            <pc:sldMk cId="2728061789" sldId="1316"/>
            <ac:picMk id="4" creationId="{CC23AA8C-816B-E115-2035-B8BB4119B745}"/>
          </ac:picMkLst>
        </pc:picChg>
        <pc:picChg chg="del">
          <ac:chgData name="徐樹師. Isabelle" userId="4ea79ff5a3b752b2" providerId="LiveId" clId="{68E23B16-7824-4BC4-8559-A9378C69BC88}" dt="2024-09-13T04:32:09.095" v="5776" actId="478"/>
          <ac:picMkLst>
            <pc:docMk/>
            <pc:sldMk cId="2728061789" sldId="1316"/>
            <ac:picMk id="5" creationId="{C504B725-0B31-203E-049E-AEC58F0C0601}"/>
          </ac:picMkLst>
        </pc:picChg>
        <pc:picChg chg="del">
          <ac:chgData name="徐樹師. Isabelle" userId="4ea79ff5a3b752b2" providerId="LiveId" clId="{68E23B16-7824-4BC4-8559-A9378C69BC88}" dt="2024-09-13T04:31:09.771" v="5755" actId="478"/>
          <ac:picMkLst>
            <pc:docMk/>
            <pc:sldMk cId="2728061789" sldId="1316"/>
            <ac:picMk id="8" creationId="{5068877C-F40C-4F2A-AD3D-0C411A718ECB}"/>
          </ac:picMkLst>
        </pc:picChg>
        <pc:picChg chg="add mod">
          <ac:chgData name="徐樹師. Isabelle" userId="4ea79ff5a3b752b2" providerId="LiveId" clId="{68E23B16-7824-4BC4-8559-A9378C69BC88}" dt="2024-09-13T04:34:54.139" v="5794" actId="1076"/>
          <ac:picMkLst>
            <pc:docMk/>
            <pc:sldMk cId="2728061789" sldId="1316"/>
            <ac:picMk id="9" creationId="{6C95E34E-0CFE-2DF0-DE8C-9467843D5A5F}"/>
          </ac:picMkLst>
        </pc:picChg>
        <pc:picChg chg="add mod">
          <ac:chgData name="徐樹師. Isabelle" userId="4ea79ff5a3b752b2" providerId="LiveId" clId="{68E23B16-7824-4BC4-8559-A9378C69BC88}" dt="2024-09-13T04:34:48.918" v="5792" actId="14100"/>
          <ac:picMkLst>
            <pc:docMk/>
            <pc:sldMk cId="2728061789" sldId="1316"/>
            <ac:picMk id="10" creationId="{193D7398-D62E-968E-09C4-1CC17717552F}"/>
          </ac:picMkLst>
        </pc:picChg>
        <pc:picChg chg="del">
          <ac:chgData name="徐樹師. Isabelle" userId="4ea79ff5a3b752b2" providerId="LiveId" clId="{68E23B16-7824-4BC4-8559-A9378C69BC88}" dt="2024-09-13T04:33:15.055" v="5780" actId="478"/>
          <ac:picMkLst>
            <pc:docMk/>
            <pc:sldMk cId="2728061789" sldId="1316"/>
            <ac:picMk id="15" creationId="{86184BA8-2127-6FD9-B618-2DB4FB345F20}"/>
          </ac:picMkLst>
        </pc:picChg>
        <pc:picChg chg="del">
          <ac:chgData name="徐樹師. Isabelle" userId="4ea79ff5a3b752b2" providerId="LiveId" clId="{68E23B16-7824-4BC4-8559-A9378C69BC88}" dt="2024-09-13T04:30:27.790" v="5725" actId="478"/>
          <ac:picMkLst>
            <pc:docMk/>
            <pc:sldMk cId="2728061789" sldId="1316"/>
            <ac:picMk id="17" creationId="{412150FD-77FD-A138-921D-EBC1457B6926}"/>
          </ac:picMkLst>
        </pc:picChg>
        <pc:picChg chg="add mod">
          <ac:chgData name="徐樹師. Isabelle" userId="4ea79ff5a3b752b2" providerId="LiveId" clId="{68E23B16-7824-4BC4-8559-A9378C69BC88}" dt="2024-09-13T04:34:51.357" v="5793" actId="1076"/>
          <ac:picMkLst>
            <pc:docMk/>
            <pc:sldMk cId="2728061789" sldId="1316"/>
            <ac:picMk id="18" creationId="{3AF249AD-9507-952F-1003-B662D7100D14}"/>
          </ac:picMkLst>
        </pc:picChg>
        <pc:picChg chg="del">
          <ac:chgData name="徐樹師. Isabelle" userId="4ea79ff5a3b752b2" providerId="LiveId" clId="{68E23B16-7824-4BC4-8559-A9378C69BC88}" dt="2024-09-13T04:30:23.354" v="5723" actId="478"/>
          <ac:picMkLst>
            <pc:docMk/>
            <pc:sldMk cId="2728061789" sldId="1316"/>
            <ac:picMk id="20" creationId="{E983E1E1-ADA7-A53F-C32D-53D9498D7D41}"/>
          </ac:picMkLst>
        </pc:picChg>
      </pc:sldChg>
      <pc:sldChg chg="del">
        <pc:chgData name="徐樹師. Isabelle" userId="4ea79ff5a3b752b2" providerId="LiveId" clId="{68E23B16-7824-4BC4-8559-A9378C69BC88}" dt="2024-09-11T18:37:43.162" v="103" actId="47"/>
        <pc:sldMkLst>
          <pc:docMk/>
          <pc:sldMk cId="3245768445" sldId="1317"/>
        </pc:sldMkLst>
      </pc:sldChg>
      <pc:sldChg chg="addSp delSp modSp add mod delAnim modAnim">
        <pc:chgData name="徐樹師. Isabelle" userId="4ea79ff5a3b752b2" providerId="LiveId" clId="{68E23B16-7824-4BC4-8559-A9378C69BC88}" dt="2024-09-13T04:47:55.645" v="5938" actId="1076"/>
        <pc:sldMkLst>
          <pc:docMk/>
          <pc:sldMk cId="3770661513" sldId="1317"/>
        </pc:sldMkLst>
        <pc:spChg chg="mod">
          <ac:chgData name="徐樹師. Isabelle" userId="4ea79ff5a3b752b2" providerId="LiveId" clId="{68E23B16-7824-4BC4-8559-A9378C69BC88}" dt="2024-09-13T04:35:53.551" v="5806" actId="20577"/>
          <ac:spMkLst>
            <pc:docMk/>
            <pc:sldMk cId="3770661513" sldId="1317"/>
            <ac:spMk id="2" creationId="{C73D90D1-68EF-D61D-FC23-CFCEA82BD645}"/>
          </ac:spMkLst>
        </pc:spChg>
        <pc:spChg chg="add mod">
          <ac:chgData name="徐樹師. Isabelle" userId="4ea79ff5a3b752b2" providerId="LiveId" clId="{68E23B16-7824-4BC4-8559-A9378C69BC88}" dt="2024-09-13T04:46:10.662" v="5922" actId="20577"/>
          <ac:spMkLst>
            <pc:docMk/>
            <pc:sldMk cId="3770661513" sldId="1317"/>
            <ac:spMk id="5" creationId="{BE6A714D-4D0E-E859-83B4-F2F9C82111BB}"/>
          </ac:spMkLst>
        </pc:spChg>
        <pc:spChg chg="mod">
          <ac:chgData name="徐樹師. Isabelle" userId="4ea79ff5a3b752b2" providerId="LiveId" clId="{68E23B16-7824-4BC4-8559-A9378C69BC88}" dt="2024-09-13T04:43:36.339" v="5891" actId="1076"/>
          <ac:spMkLst>
            <pc:docMk/>
            <pc:sldMk cId="3770661513" sldId="1317"/>
            <ac:spMk id="6" creationId="{0827C803-18E9-1693-58AE-F51AD0B9312D}"/>
          </ac:spMkLst>
        </pc:spChg>
        <pc:spChg chg="add mod">
          <ac:chgData name="徐樹師. Isabelle" userId="4ea79ff5a3b752b2" providerId="LiveId" clId="{68E23B16-7824-4BC4-8559-A9378C69BC88}" dt="2024-09-13T04:43:42.417" v="5892" actId="1076"/>
          <ac:spMkLst>
            <pc:docMk/>
            <pc:sldMk cId="3770661513" sldId="1317"/>
            <ac:spMk id="8" creationId="{2A913868-66CA-B724-22D5-0E0847CD553F}"/>
          </ac:spMkLst>
        </pc:spChg>
        <pc:spChg chg="del mod">
          <ac:chgData name="徐樹師. Isabelle" userId="4ea79ff5a3b752b2" providerId="LiveId" clId="{68E23B16-7824-4BC4-8559-A9378C69BC88}" dt="2024-09-13T04:38:11.955" v="5866" actId="478"/>
          <ac:spMkLst>
            <pc:docMk/>
            <pc:sldMk cId="3770661513" sldId="1317"/>
            <ac:spMk id="16" creationId="{8F4D642E-9000-4BF1-24A8-629E73FB2EC3}"/>
          </ac:spMkLst>
        </pc:spChg>
        <pc:spChg chg="add mod">
          <ac:chgData name="徐樹師. Isabelle" userId="4ea79ff5a3b752b2" providerId="LiveId" clId="{68E23B16-7824-4BC4-8559-A9378C69BC88}" dt="2024-09-13T04:46:25.622" v="5923" actId="14100"/>
          <ac:spMkLst>
            <pc:docMk/>
            <pc:sldMk cId="3770661513" sldId="1317"/>
            <ac:spMk id="19" creationId="{DE2AA4FF-3C65-6F0D-807D-1FD9F39ACE4D}"/>
          </ac:spMkLst>
        </pc:spChg>
        <pc:picChg chg="del">
          <ac:chgData name="徐樹師. Isabelle" userId="4ea79ff5a3b752b2" providerId="LiveId" clId="{68E23B16-7824-4BC4-8559-A9378C69BC88}" dt="2024-09-13T04:38:07.727" v="5863" actId="478"/>
          <ac:picMkLst>
            <pc:docMk/>
            <pc:sldMk cId="3770661513" sldId="1317"/>
            <ac:picMk id="3" creationId="{A84E4066-54D1-D7DB-2B1D-2FC966150802}"/>
          </ac:picMkLst>
        </pc:picChg>
        <pc:picChg chg="del">
          <ac:chgData name="徐樹師. Isabelle" userId="4ea79ff5a3b752b2" providerId="LiveId" clId="{68E23B16-7824-4BC4-8559-A9378C69BC88}" dt="2024-09-13T04:38:09.051" v="5864" actId="478"/>
          <ac:picMkLst>
            <pc:docMk/>
            <pc:sldMk cId="3770661513" sldId="1317"/>
            <ac:picMk id="4" creationId="{CC23AA8C-816B-E115-2035-B8BB4119B745}"/>
          </ac:picMkLst>
        </pc:picChg>
        <pc:picChg chg="del">
          <ac:chgData name="徐樹師. Isabelle" userId="4ea79ff5a3b752b2" providerId="LiveId" clId="{68E23B16-7824-4BC4-8559-A9378C69BC88}" dt="2024-09-13T04:38:10.138" v="5865" actId="478"/>
          <ac:picMkLst>
            <pc:docMk/>
            <pc:sldMk cId="3770661513" sldId="1317"/>
            <ac:picMk id="9" creationId="{6C95E34E-0CFE-2DF0-DE8C-9467843D5A5F}"/>
          </ac:picMkLst>
        </pc:picChg>
        <pc:picChg chg="del">
          <ac:chgData name="徐樹師. Isabelle" userId="4ea79ff5a3b752b2" providerId="LiveId" clId="{68E23B16-7824-4BC4-8559-A9378C69BC88}" dt="2024-09-13T04:35:57.343" v="5808" actId="478"/>
          <ac:picMkLst>
            <pc:docMk/>
            <pc:sldMk cId="3770661513" sldId="1317"/>
            <ac:picMk id="10" creationId="{193D7398-D62E-968E-09C4-1CC17717552F}"/>
          </ac:picMkLst>
        </pc:picChg>
        <pc:picChg chg="add mod">
          <ac:chgData name="徐樹師. Isabelle" userId="4ea79ff5a3b752b2" providerId="LiveId" clId="{68E23B16-7824-4BC4-8559-A9378C69BC88}" dt="2024-09-13T04:44:34.785" v="5898" actId="1076"/>
          <ac:picMkLst>
            <pc:docMk/>
            <pc:sldMk cId="3770661513" sldId="1317"/>
            <ac:picMk id="12" creationId="{B7FA55DF-7AC6-878D-5E8C-083859713FFD}"/>
          </ac:picMkLst>
        </pc:picChg>
        <pc:picChg chg="add mod">
          <ac:chgData name="徐樹師. Isabelle" userId="4ea79ff5a3b752b2" providerId="LiveId" clId="{68E23B16-7824-4BC4-8559-A9378C69BC88}" dt="2024-09-13T04:47:55.645" v="5938" actId="1076"/>
          <ac:picMkLst>
            <pc:docMk/>
            <pc:sldMk cId="3770661513" sldId="1317"/>
            <ac:picMk id="14" creationId="{2BAEE7E0-F9EA-8D60-809B-4F55D774F0D4}"/>
          </ac:picMkLst>
        </pc:picChg>
        <pc:picChg chg="add mod">
          <ac:chgData name="徐樹師. Isabelle" userId="4ea79ff5a3b752b2" providerId="LiveId" clId="{68E23B16-7824-4BC4-8559-A9378C69BC88}" dt="2024-09-13T04:43:45.626" v="5893" actId="1076"/>
          <ac:picMkLst>
            <pc:docMk/>
            <pc:sldMk cId="3770661513" sldId="1317"/>
            <ac:picMk id="15" creationId="{1A945ACD-DFBA-291F-F6E8-5E08A9B648BF}"/>
          </ac:picMkLst>
        </pc:picChg>
        <pc:picChg chg="add mod">
          <ac:chgData name="徐樹師. Isabelle" userId="4ea79ff5a3b752b2" providerId="LiveId" clId="{68E23B16-7824-4BC4-8559-A9378C69BC88}" dt="2024-09-13T04:44:26.169" v="5897" actId="14100"/>
          <ac:picMkLst>
            <pc:docMk/>
            <pc:sldMk cId="3770661513" sldId="1317"/>
            <ac:picMk id="17" creationId="{B0945465-8A35-9A7F-2DE9-8BB64B7CAD06}"/>
          </ac:picMkLst>
        </pc:picChg>
        <pc:picChg chg="del">
          <ac:chgData name="徐樹師. Isabelle" userId="4ea79ff5a3b752b2" providerId="LiveId" clId="{68E23B16-7824-4BC4-8559-A9378C69BC88}" dt="2024-09-13T04:35:56.127" v="5807" actId="478"/>
          <ac:picMkLst>
            <pc:docMk/>
            <pc:sldMk cId="3770661513" sldId="1317"/>
            <ac:picMk id="18" creationId="{3AF249AD-9507-952F-1003-B662D7100D14}"/>
          </ac:picMkLst>
        </pc:picChg>
        <pc:picChg chg="ord">
          <ac:chgData name="徐樹師. Isabelle" userId="4ea79ff5a3b752b2" providerId="LiveId" clId="{68E23B16-7824-4BC4-8559-A9378C69BC88}" dt="2024-09-13T04:46:33.301" v="5924" actId="167"/>
          <ac:picMkLst>
            <pc:docMk/>
            <pc:sldMk cId="3770661513" sldId="1317"/>
            <ac:picMk id="25" creationId="{B45CDA35-6DCD-4FF8-35CD-27B373AADE15}"/>
          </ac:picMkLst>
        </pc:picChg>
      </pc:sldChg>
      <pc:sldChg chg="addSp delSp modSp add mod delAnim modAnim">
        <pc:chgData name="徐樹師. Isabelle" userId="4ea79ff5a3b752b2" providerId="LiveId" clId="{68E23B16-7824-4BC4-8559-A9378C69BC88}" dt="2024-09-13T05:03:16.622" v="6052"/>
        <pc:sldMkLst>
          <pc:docMk/>
          <pc:sldMk cId="2070008902" sldId="1318"/>
        </pc:sldMkLst>
        <pc:spChg chg="mod">
          <ac:chgData name="徐樹師. Isabelle" userId="4ea79ff5a3b752b2" providerId="LiveId" clId="{68E23B16-7824-4BC4-8559-A9378C69BC88}" dt="2024-09-13T04:48:30.901" v="5941" actId="20577"/>
          <ac:spMkLst>
            <pc:docMk/>
            <pc:sldMk cId="2070008902" sldId="1318"/>
            <ac:spMk id="2" creationId="{C73D90D1-68EF-D61D-FC23-CFCEA82BD645}"/>
          </ac:spMkLst>
        </pc:spChg>
        <pc:spChg chg="mod">
          <ac:chgData name="徐樹師. Isabelle" userId="4ea79ff5a3b752b2" providerId="LiveId" clId="{68E23B16-7824-4BC4-8559-A9378C69BC88}" dt="2024-09-13T05:01:59.987" v="6031" actId="1076"/>
          <ac:spMkLst>
            <pc:docMk/>
            <pc:sldMk cId="2070008902" sldId="1318"/>
            <ac:spMk id="5" creationId="{BE6A714D-4D0E-E859-83B4-F2F9C82111BB}"/>
          </ac:spMkLst>
        </pc:spChg>
        <pc:spChg chg="mod">
          <ac:chgData name="徐樹師. Isabelle" userId="4ea79ff5a3b752b2" providerId="LiveId" clId="{68E23B16-7824-4BC4-8559-A9378C69BC88}" dt="2024-09-13T05:02:25.740" v="6039" actId="1076"/>
          <ac:spMkLst>
            <pc:docMk/>
            <pc:sldMk cId="2070008902" sldId="1318"/>
            <ac:spMk id="6" creationId="{0827C803-18E9-1693-58AE-F51AD0B9312D}"/>
          </ac:spMkLst>
        </pc:spChg>
        <pc:spChg chg="del">
          <ac:chgData name="徐樹師. Isabelle" userId="4ea79ff5a3b752b2" providerId="LiveId" clId="{68E23B16-7824-4BC4-8559-A9378C69BC88}" dt="2024-09-13T04:50:26.650" v="5991" actId="478"/>
          <ac:spMkLst>
            <pc:docMk/>
            <pc:sldMk cId="2070008902" sldId="1318"/>
            <ac:spMk id="8" creationId="{2A913868-66CA-B724-22D5-0E0847CD553F}"/>
          </ac:spMkLst>
        </pc:spChg>
        <pc:spChg chg="del">
          <ac:chgData name="徐樹師. Isabelle" userId="4ea79ff5a3b752b2" providerId="LiveId" clId="{68E23B16-7824-4BC4-8559-A9378C69BC88}" dt="2024-09-13T04:50:42.556" v="5997" actId="478"/>
          <ac:spMkLst>
            <pc:docMk/>
            <pc:sldMk cId="2070008902" sldId="1318"/>
            <ac:spMk id="19" creationId="{DE2AA4FF-3C65-6F0D-807D-1FD9F39ACE4D}"/>
          </ac:spMkLst>
        </pc:spChg>
        <pc:spChg chg="add mod">
          <ac:chgData name="徐樹師. Isabelle" userId="4ea79ff5a3b752b2" providerId="LiveId" clId="{68E23B16-7824-4BC4-8559-A9378C69BC88}" dt="2024-09-13T05:02:15.434" v="6035" actId="1076"/>
          <ac:spMkLst>
            <pc:docMk/>
            <pc:sldMk cId="2070008902" sldId="1318"/>
            <ac:spMk id="24" creationId="{D4474EFC-FB30-091C-FB49-457C9EAB715A}"/>
          </ac:spMkLst>
        </pc:spChg>
        <pc:picChg chg="add mod">
          <ac:chgData name="徐樹師. Isabelle" userId="4ea79ff5a3b752b2" providerId="LiveId" clId="{68E23B16-7824-4BC4-8559-A9378C69BC88}" dt="2024-09-13T04:59:54.881" v="6011" actId="1076"/>
          <ac:picMkLst>
            <pc:docMk/>
            <pc:sldMk cId="2070008902" sldId="1318"/>
            <ac:picMk id="3" creationId="{E8031A5C-688B-BC34-497A-809DD350240D}"/>
          </ac:picMkLst>
        </pc:picChg>
        <pc:picChg chg="add mod">
          <ac:chgData name="徐樹師. Isabelle" userId="4ea79ff5a3b752b2" providerId="LiveId" clId="{68E23B16-7824-4BC4-8559-A9378C69BC88}" dt="2024-09-13T04:59:57.308" v="6012" actId="1076"/>
          <ac:picMkLst>
            <pc:docMk/>
            <pc:sldMk cId="2070008902" sldId="1318"/>
            <ac:picMk id="4" creationId="{52A7F56F-7B84-0FC9-0058-33C76DA69D9E}"/>
          </ac:picMkLst>
        </pc:picChg>
        <pc:picChg chg="add mod">
          <ac:chgData name="徐樹師. Isabelle" userId="4ea79ff5a3b752b2" providerId="LiveId" clId="{68E23B16-7824-4BC4-8559-A9378C69BC88}" dt="2024-09-13T04:59:59.534" v="6013" actId="1076"/>
          <ac:picMkLst>
            <pc:docMk/>
            <pc:sldMk cId="2070008902" sldId="1318"/>
            <ac:picMk id="9" creationId="{DAAEA7C3-109E-CCC6-7840-F629A89221E3}"/>
          </ac:picMkLst>
        </pc:picChg>
        <pc:picChg chg="add mod">
          <ac:chgData name="徐樹師. Isabelle" userId="4ea79ff5a3b752b2" providerId="LiveId" clId="{68E23B16-7824-4BC4-8559-A9378C69BC88}" dt="2024-09-13T05:02:57.847" v="6045" actId="14100"/>
          <ac:picMkLst>
            <pc:docMk/>
            <pc:sldMk cId="2070008902" sldId="1318"/>
            <ac:picMk id="10" creationId="{6484228A-FDFD-50B8-1C42-CE05C1C3E133}"/>
          </ac:picMkLst>
        </pc:picChg>
        <pc:picChg chg="del">
          <ac:chgData name="徐樹師. Isabelle" userId="4ea79ff5a3b752b2" providerId="LiveId" clId="{68E23B16-7824-4BC4-8559-A9378C69BC88}" dt="2024-09-13T04:49:25.667" v="5957" actId="478"/>
          <ac:picMkLst>
            <pc:docMk/>
            <pc:sldMk cId="2070008902" sldId="1318"/>
            <ac:picMk id="12" creationId="{B7FA55DF-7AC6-878D-5E8C-083859713FFD}"/>
          </ac:picMkLst>
        </pc:picChg>
        <pc:picChg chg="del">
          <ac:chgData name="徐樹師. Isabelle" userId="4ea79ff5a3b752b2" providerId="LiveId" clId="{68E23B16-7824-4BC4-8559-A9378C69BC88}" dt="2024-09-13T04:50:27.642" v="5992" actId="478"/>
          <ac:picMkLst>
            <pc:docMk/>
            <pc:sldMk cId="2070008902" sldId="1318"/>
            <ac:picMk id="14" creationId="{2BAEE7E0-F9EA-8D60-809B-4F55D774F0D4}"/>
          </ac:picMkLst>
        </pc:picChg>
        <pc:picChg chg="del">
          <ac:chgData name="徐樹師. Isabelle" userId="4ea79ff5a3b752b2" providerId="LiveId" clId="{68E23B16-7824-4BC4-8559-A9378C69BC88}" dt="2024-09-13T04:50:28.570" v="5993" actId="478"/>
          <ac:picMkLst>
            <pc:docMk/>
            <pc:sldMk cId="2070008902" sldId="1318"/>
            <ac:picMk id="15" creationId="{1A945ACD-DFBA-291F-F6E8-5E08A9B648BF}"/>
          </ac:picMkLst>
        </pc:picChg>
        <pc:picChg chg="del">
          <ac:chgData name="徐樹師. Isabelle" userId="4ea79ff5a3b752b2" providerId="LiveId" clId="{68E23B16-7824-4BC4-8559-A9378C69BC88}" dt="2024-09-13T04:49:23.310" v="5956" actId="478"/>
          <ac:picMkLst>
            <pc:docMk/>
            <pc:sldMk cId="2070008902" sldId="1318"/>
            <ac:picMk id="17" creationId="{B0945465-8A35-9A7F-2DE9-8BB64B7CAD06}"/>
          </ac:picMkLst>
        </pc:picChg>
        <pc:picChg chg="add del">
          <ac:chgData name="徐樹師. Isabelle" userId="4ea79ff5a3b752b2" providerId="LiveId" clId="{68E23B16-7824-4BC4-8559-A9378C69BC88}" dt="2024-09-13T04:51:37.580" v="5999" actId="478"/>
          <ac:picMkLst>
            <pc:docMk/>
            <pc:sldMk cId="2070008902" sldId="1318"/>
            <ac:picMk id="18" creationId="{706859D1-394C-9903-FBA4-B5B3780165C9}"/>
          </ac:picMkLst>
        </pc:picChg>
        <pc:picChg chg="add mod">
          <ac:chgData name="徐樹師. Isabelle" userId="4ea79ff5a3b752b2" providerId="LiveId" clId="{68E23B16-7824-4BC4-8559-A9378C69BC88}" dt="2024-09-13T04:59:50.992" v="6009" actId="1076"/>
          <ac:picMkLst>
            <pc:docMk/>
            <pc:sldMk cId="2070008902" sldId="1318"/>
            <ac:picMk id="20" creationId="{F0FDC2D7-CF0F-EE01-BD0E-621C11CA2ECF}"/>
          </ac:picMkLst>
        </pc:picChg>
        <pc:picChg chg="add mod">
          <ac:chgData name="徐樹師. Isabelle" userId="4ea79ff5a3b752b2" providerId="LiveId" clId="{68E23B16-7824-4BC4-8559-A9378C69BC88}" dt="2024-09-13T05:02:19.713" v="6037" actId="1076"/>
          <ac:picMkLst>
            <pc:docMk/>
            <pc:sldMk cId="2070008902" sldId="1318"/>
            <ac:picMk id="23" creationId="{8F65B5DB-D374-B35B-7259-B05231B3B2BE}"/>
          </ac:picMkLst>
        </pc:picChg>
        <pc:picChg chg="del">
          <ac:chgData name="徐樹師. Isabelle" userId="4ea79ff5a3b752b2" providerId="LiveId" clId="{68E23B16-7824-4BC4-8559-A9378C69BC88}" dt="2024-09-13T05:02:17.996" v="6036" actId="478"/>
          <ac:picMkLst>
            <pc:docMk/>
            <pc:sldMk cId="2070008902" sldId="1318"/>
            <ac:picMk id="25" creationId="{B45CDA35-6DCD-4FF8-35CD-27B373AADE15}"/>
          </ac:picMkLst>
        </pc:picChg>
      </pc:sldChg>
      <pc:sldChg chg="del">
        <pc:chgData name="徐樹師. Isabelle" userId="4ea79ff5a3b752b2" providerId="LiveId" clId="{68E23B16-7824-4BC4-8559-A9378C69BC88}" dt="2024-09-11T18:37:43.432" v="104" actId="47"/>
        <pc:sldMkLst>
          <pc:docMk/>
          <pc:sldMk cId="3663881484" sldId="1318"/>
        </pc:sldMkLst>
      </pc:sldChg>
      <pc:sldChg chg="addSp delSp modSp add mod delAnim modAnim">
        <pc:chgData name="徐樹師. Isabelle" userId="4ea79ff5a3b752b2" providerId="LiveId" clId="{68E23B16-7824-4BC4-8559-A9378C69BC88}" dt="2024-09-13T05:10:36.923" v="6138"/>
        <pc:sldMkLst>
          <pc:docMk/>
          <pc:sldMk cId="50304201" sldId="1319"/>
        </pc:sldMkLst>
        <pc:spChg chg="mod">
          <ac:chgData name="徐樹師. Isabelle" userId="4ea79ff5a3b752b2" providerId="LiveId" clId="{68E23B16-7824-4BC4-8559-A9378C69BC88}" dt="2024-09-13T05:03:34.918" v="6055" actId="20577"/>
          <ac:spMkLst>
            <pc:docMk/>
            <pc:sldMk cId="50304201" sldId="1319"/>
            <ac:spMk id="2" creationId="{C73D90D1-68EF-D61D-FC23-CFCEA82BD645}"/>
          </ac:spMkLst>
        </pc:spChg>
        <pc:spChg chg="mod">
          <ac:chgData name="徐樹師. Isabelle" userId="4ea79ff5a3b752b2" providerId="LiveId" clId="{68E23B16-7824-4BC4-8559-A9378C69BC88}" dt="2024-09-13T05:09:48.012" v="6122" actId="1076"/>
          <ac:spMkLst>
            <pc:docMk/>
            <pc:sldMk cId="50304201" sldId="1319"/>
            <ac:spMk id="5" creationId="{BE6A714D-4D0E-E859-83B4-F2F9C82111BB}"/>
          </ac:spMkLst>
        </pc:spChg>
        <pc:spChg chg="mod">
          <ac:chgData name="徐樹師. Isabelle" userId="4ea79ff5a3b752b2" providerId="LiveId" clId="{68E23B16-7824-4BC4-8559-A9378C69BC88}" dt="2024-09-13T05:09:58.461" v="6126" actId="1076"/>
          <ac:spMkLst>
            <pc:docMk/>
            <pc:sldMk cId="50304201" sldId="1319"/>
            <ac:spMk id="6" creationId="{0827C803-18E9-1693-58AE-F51AD0B9312D}"/>
          </ac:spMkLst>
        </pc:spChg>
        <pc:spChg chg="del">
          <ac:chgData name="徐樹師. Isabelle" userId="4ea79ff5a3b752b2" providerId="LiveId" clId="{68E23B16-7824-4BC4-8559-A9378C69BC88}" dt="2024-09-13T05:08:26.240" v="6101" actId="478"/>
          <ac:spMkLst>
            <pc:docMk/>
            <pc:sldMk cId="50304201" sldId="1319"/>
            <ac:spMk id="24" creationId="{D4474EFC-FB30-091C-FB49-457C9EAB715A}"/>
          </ac:spMkLst>
        </pc:spChg>
        <pc:picChg chg="del">
          <ac:chgData name="徐樹師. Isabelle" userId="4ea79ff5a3b752b2" providerId="LiveId" clId="{68E23B16-7824-4BC4-8559-A9378C69BC88}" dt="2024-09-13T05:04:41.578" v="6084" actId="478"/>
          <ac:picMkLst>
            <pc:docMk/>
            <pc:sldMk cId="50304201" sldId="1319"/>
            <ac:picMk id="3" creationId="{E8031A5C-688B-BC34-497A-809DD350240D}"/>
          </ac:picMkLst>
        </pc:picChg>
        <pc:picChg chg="del">
          <ac:chgData name="徐樹師. Isabelle" userId="4ea79ff5a3b752b2" providerId="LiveId" clId="{68E23B16-7824-4BC4-8559-A9378C69BC88}" dt="2024-09-13T05:04:40.696" v="6083" actId="478"/>
          <ac:picMkLst>
            <pc:docMk/>
            <pc:sldMk cId="50304201" sldId="1319"/>
            <ac:picMk id="4" creationId="{52A7F56F-7B84-0FC9-0058-33C76DA69D9E}"/>
          </ac:picMkLst>
        </pc:picChg>
        <pc:picChg chg="add mod">
          <ac:chgData name="徐樹師. Isabelle" userId="4ea79ff5a3b752b2" providerId="LiveId" clId="{68E23B16-7824-4BC4-8559-A9378C69BC88}" dt="2024-09-13T05:09:42.727" v="6120" actId="1076"/>
          <ac:picMkLst>
            <pc:docMk/>
            <pc:sldMk cId="50304201" sldId="1319"/>
            <ac:picMk id="8" creationId="{41BBF1FE-38FC-22A0-1697-B08059B85F97}"/>
          </ac:picMkLst>
        </pc:picChg>
        <pc:picChg chg="del">
          <ac:chgData name="徐樹師. Isabelle" userId="4ea79ff5a3b752b2" providerId="LiveId" clId="{68E23B16-7824-4BC4-8559-A9378C69BC88}" dt="2024-09-13T05:04:39.897" v="6082" actId="478"/>
          <ac:picMkLst>
            <pc:docMk/>
            <pc:sldMk cId="50304201" sldId="1319"/>
            <ac:picMk id="9" creationId="{DAAEA7C3-109E-CCC6-7840-F629A89221E3}"/>
          </ac:picMkLst>
        </pc:picChg>
        <pc:picChg chg="del">
          <ac:chgData name="徐樹師. Isabelle" userId="4ea79ff5a3b752b2" providerId="LiveId" clId="{68E23B16-7824-4BC4-8559-A9378C69BC88}" dt="2024-09-13T05:04:42.468" v="6085" actId="478"/>
          <ac:picMkLst>
            <pc:docMk/>
            <pc:sldMk cId="50304201" sldId="1319"/>
            <ac:picMk id="10" creationId="{6484228A-FDFD-50B8-1C42-CE05C1C3E133}"/>
          </ac:picMkLst>
        </pc:picChg>
        <pc:picChg chg="add mod">
          <ac:chgData name="徐樹師. Isabelle" userId="4ea79ff5a3b752b2" providerId="LiveId" clId="{68E23B16-7824-4BC4-8559-A9378C69BC88}" dt="2024-09-13T05:09:44.778" v="6121" actId="1076"/>
          <ac:picMkLst>
            <pc:docMk/>
            <pc:sldMk cId="50304201" sldId="1319"/>
            <ac:picMk id="12" creationId="{2CB58628-D220-29B4-225A-89F7257030B4}"/>
          </ac:picMkLst>
        </pc:picChg>
        <pc:picChg chg="add mod">
          <ac:chgData name="徐樹師. Isabelle" userId="4ea79ff5a3b752b2" providerId="LiveId" clId="{68E23B16-7824-4BC4-8559-A9378C69BC88}" dt="2024-09-13T05:09:53.311" v="6125" actId="1076"/>
          <ac:picMkLst>
            <pc:docMk/>
            <pc:sldMk cId="50304201" sldId="1319"/>
            <ac:picMk id="14" creationId="{6F4CDADE-17CA-0369-BC7F-42AC852B9B98}"/>
          </ac:picMkLst>
        </pc:picChg>
        <pc:picChg chg="add mod">
          <ac:chgData name="徐樹師. Isabelle" userId="4ea79ff5a3b752b2" providerId="LiveId" clId="{68E23B16-7824-4BC4-8559-A9378C69BC88}" dt="2024-09-13T05:08:39.168" v="6108" actId="1076"/>
          <ac:picMkLst>
            <pc:docMk/>
            <pc:sldMk cId="50304201" sldId="1319"/>
            <ac:picMk id="15" creationId="{BFBD25AE-9D38-9EC7-17B0-2ACEA85B4BDB}"/>
          </ac:picMkLst>
        </pc:picChg>
        <pc:picChg chg="add mod">
          <ac:chgData name="徐樹師. Isabelle" userId="4ea79ff5a3b752b2" providerId="LiveId" clId="{68E23B16-7824-4BC4-8559-A9378C69BC88}" dt="2024-09-13T05:09:51.817" v="6124" actId="1076"/>
          <ac:picMkLst>
            <pc:docMk/>
            <pc:sldMk cId="50304201" sldId="1319"/>
            <ac:picMk id="17" creationId="{796C6800-E96B-B1A0-2473-744C77CF395E}"/>
          </ac:picMkLst>
        </pc:picChg>
        <pc:picChg chg="add mod">
          <ac:chgData name="徐樹師. Isabelle" userId="4ea79ff5a3b752b2" providerId="LiveId" clId="{68E23B16-7824-4BC4-8559-A9378C69BC88}" dt="2024-09-13T05:09:40.599" v="6119" actId="1076"/>
          <ac:picMkLst>
            <pc:docMk/>
            <pc:sldMk cId="50304201" sldId="1319"/>
            <ac:picMk id="19" creationId="{671C2D48-DC47-F159-B7B4-0B4B3566123D}"/>
          </ac:picMkLst>
        </pc:picChg>
        <pc:picChg chg="del">
          <ac:chgData name="徐樹師. Isabelle" userId="4ea79ff5a3b752b2" providerId="LiveId" clId="{68E23B16-7824-4BC4-8559-A9378C69BC88}" dt="2024-09-13T05:03:37.331" v="6056" actId="478"/>
          <ac:picMkLst>
            <pc:docMk/>
            <pc:sldMk cId="50304201" sldId="1319"/>
            <ac:picMk id="20" creationId="{F0FDC2D7-CF0F-EE01-BD0E-621C11CA2ECF}"/>
          </ac:picMkLst>
        </pc:picChg>
        <pc:picChg chg="del">
          <ac:chgData name="徐樹師. Isabelle" userId="4ea79ff5a3b752b2" providerId="LiveId" clId="{68E23B16-7824-4BC4-8559-A9378C69BC88}" dt="2024-09-13T05:03:38.778" v="6057" actId="478"/>
          <ac:picMkLst>
            <pc:docMk/>
            <pc:sldMk cId="50304201" sldId="1319"/>
            <ac:picMk id="23" creationId="{8F65B5DB-D374-B35B-7259-B05231B3B2BE}"/>
          </ac:picMkLst>
        </pc:picChg>
      </pc:sldChg>
      <pc:sldChg chg="del">
        <pc:chgData name="徐樹師. Isabelle" userId="4ea79ff5a3b752b2" providerId="LiveId" clId="{68E23B16-7824-4BC4-8559-A9378C69BC88}" dt="2024-09-11T18:37:43.685" v="105" actId="47"/>
        <pc:sldMkLst>
          <pc:docMk/>
          <pc:sldMk cId="349562389" sldId="1319"/>
        </pc:sldMkLst>
      </pc:sldChg>
      <pc:sldChg chg="del">
        <pc:chgData name="徐樹師. Isabelle" userId="4ea79ff5a3b752b2" providerId="LiveId" clId="{68E23B16-7824-4BC4-8559-A9378C69BC88}" dt="2024-09-11T18:37:43.970" v="106" actId="47"/>
        <pc:sldMkLst>
          <pc:docMk/>
          <pc:sldMk cId="1218374994" sldId="1320"/>
        </pc:sldMkLst>
      </pc:sldChg>
      <pc:sldChg chg="del">
        <pc:chgData name="徐樹師. Isabelle" userId="4ea79ff5a3b752b2" providerId="LiveId" clId="{68E23B16-7824-4BC4-8559-A9378C69BC88}" dt="2024-09-11T18:37:44.671" v="107" actId="47"/>
        <pc:sldMkLst>
          <pc:docMk/>
          <pc:sldMk cId="2578838710" sldId="1321"/>
        </pc:sldMkLst>
      </pc:sldChg>
      <pc:sldChg chg="del">
        <pc:chgData name="徐樹師. Isabelle" userId="4ea79ff5a3b752b2" providerId="LiveId" clId="{68E23B16-7824-4BC4-8559-A9378C69BC88}" dt="2024-09-11T18:37:45.280" v="108" actId="47"/>
        <pc:sldMkLst>
          <pc:docMk/>
          <pc:sldMk cId="3641759633" sldId="1322"/>
        </pc:sldMkLst>
      </pc:sldChg>
      <pc:sldMasterChg chg="delSldLayout">
        <pc:chgData name="徐樹師. Isabelle" userId="4ea79ff5a3b752b2" providerId="LiveId" clId="{68E23B16-7824-4BC4-8559-A9378C69BC88}" dt="2024-09-12T19:27:25.697" v="3720" actId="47"/>
        <pc:sldMasterMkLst>
          <pc:docMk/>
          <pc:sldMasterMk cId="2782634189" sldId="2147483648"/>
        </pc:sldMasterMkLst>
        <pc:sldLayoutChg chg="del">
          <pc:chgData name="徐樹師. Isabelle" userId="4ea79ff5a3b752b2" providerId="LiveId" clId="{68E23B16-7824-4BC4-8559-A9378C69BC88}" dt="2024-09-12T19:27:25.697" v="3720" actId="47"/>
          <pc:sldLayoutMkLst>
            <pc:docMk/>
            <pc:sldMasterMk cId="2782634189" sldId="2147483648"/>
            <pc:sldLayoutMk cId="3242797353" sldId="214748366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860AD-DAAE-4563-AF2B-9E2E6084FBE1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CB70CC-719B-4552-8C3D-56405B6C2F2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4476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B72E881F-583F-4A35-80A9-1BBE34A32B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="" xmlns:a16="http://schemas.microsoft.com/office/drawing/2014/main" id="{47E0347F-A2F6-47D0-9E2B-49B3A69E8A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="" xmlns:a16="http://schemas.microsoft.com/office/drawing/2014/main" id="{415B9926-FB5F-409B-B43E-2D74FCE0B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="" xmlns:a16="http://schemas.microsoft.com/office/drawing/2014/main" id="{F21A5969-6509-4ED3-B2E4-3D7A0F33B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="" xmlns:a16="http://schemas.microsoft.com/office/drawing/2014/main" id="{0131B4C9-37F6-45B7-81B3-44E101208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09849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CA65A028-BDCE-4490-8DCF-CAD604E0D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="" xmlns:a16="http://schemas.microsoft.com/office/drawing/2014/main" id="{149F4312-70D3-4AD4-85B9-1ADA034A4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="" xmlns:a16="http://schemas.microsoft.com/office/drawing/2014/main" id="{5FCBFECC-5535-4DCA-AD71-73437A650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="" xmlns:a16="http://schemas.microsoft.com/office/drawing/2014/main" id="{64E5C869-D773-4041-9519-69DD71407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="" xmlns:a16="http://schemas.microsoft.com/office/drawing/2014/main" id="{305A160C-77E1-4D9C-BCC6-17C39192C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0928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8A920A0B-8656-456C-9187-8CD5AE746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="" xmlns:a16="http://schemas.microsoft.com/office/drawing/2014/main" id="{BD056A53-7B7E-4309-9B2F-6C252DA10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="" xmlns:a16="http://schemas.microsoft.com/office/drawing/2014/main" id="{BB219CA5-3216-4208-B55D-609E6AA7F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="" xmlns:a16="http://schemas.microsoft.com/office/drawing/2014/main" id="{F97A1C48-5588-4FBE-A8D5-A7D0D42B9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="" xmlns:a16="http://schemas.microsoft.com/office/drawing/2014/main" id="{A2E29555-5BE7-49E1-AB28-48BF88698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941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F164EF2C-3531-4346-A484-C4CDCD15E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="" xmlns:a16="http://schemas.microsoft.com/office/drawing/2014/main" id="{A15C9DDD-4790-4A85-9BB3-89EA4774ED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="" xmlns:a16="http://schemas.microsoft.com/office/drawing/2014/main" id="{15653775-EC59-41DB-81F2-976896EF30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="" xmlns:a16="http://schemas.microsoft.com/office/drawing/2014/main" id="{73CC5797-2B8E-4FA2-B2D6-EE8268FAE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="" xmlns:a16="http://schemas.microsoft.com/office/drawing/2014/main" id="{F9C197AE-3B4A-41FE-80DA-D8AC8C0A2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="" xmlns:a16="http://schemas.microsoft.com/office/drawing/2014/main" id="{C4A74770-0676-4A12-9C6F-A0A81E408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5617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AD1EDBA0-E3D9-43CC-AB7F-FCE61CF59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="" xmlns:a16="http://schemas.microsoft.com/office/drawing/2014/main" id="{EC3C8D1F-8927-4FF3-9045-86E7C304DF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="" xmlns:a16="http://schemas.microsoft.com/office/drawing/2014/main" id="{CE158F3B-F40C-471E-B330-86A2F1C991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="" xmlns:a16="http://schemas.microsoft.com/office/drawing/2014/main" id="{5BEBA269-B0E8-4519-B023-113C7FF498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="" xmlns:a16="http://schemas.microsoft.com/office/drawing/2014/main" id="{B750DE1F-935D-4572-8700-CB7438F485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="" xmlns:a16="http://schemas.microsoft.com/office/drawing/2014/main" id="{B9C9D184-5798-4307-8F83-F52B9649D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="" xmlns:a16="http://schemas.microsoft.com/office/drawing/2014/main" id="{DC18A3A1-E06D-419A-8253-D264AE5C6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="" xmlns:a16="http://schemas.microsoft.com/office/drawing/2014/main" id="{19650536-61CB-45F8-9089-1AEC5913C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1190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72E78A63-AC2F-479C-85EF-36EA4D593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="" xmlns:a16="http://schemas.microsoft.com/office/drawing/2014/main" id="{3F169F32-695C-4673-84A8-FBEB1607A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="" xmlns:a16="http://schemas.microsoft.com/office/drawing/2014/main" id="{8E8B9D10-28D0-4ECA-8B72-B72E60693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="" xmlns:a16="http://schemas.microsoft.com/office/drawing/2014/main" id="{45BF9BD9-A6AA-4CBB-99F3-3F74B1275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1551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="" xmlns:a16="http://schemas.microsoft.com/office/drawing/2014/main" id="{C5F95E17-3716-4327-B042-67FCA0E43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="" xmlns:a16="http://schemas.microsoft.com/office/drawing/2014/main" id="{1AD6DC4F-1075-49D1-A85D-9FA1AB30F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="" xmlns:a16="http://schemas.microsoft.com/office/drawing/2014/main" id="{10109BAF-EF45-4D33-B84F-EAB836B5E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1918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1B081E24-A9F5-4F06-A038-EE10A8C71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="" xmlns:a16="http://schemas.microsoft.com/office/drawing/2014/main" id="{A64D942D-D8F3-4897-B133-670280FA3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="" xmlns:a16="http://schemas.microsoft.com/office/drawing/2014/main" id="{79C44CA5-7073-4094-9E96-E4482C1A10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="" xmlns:a16="http://schemas.microsoft.com/office/drawing/2014/main" id="{C0684E5C-B695-4204-BBBF-1DCEA02A5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="" xmlns:a16="http://schemas.microsoft.com/office/drawing/2014/main" id="{65E1602C-5DEF-4B8F-9BC3-122A6CBE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="" xmlns:a16="http://schemas.microsoft.com/office/drawing/2014/main" id="{01BABB58-A657-46D6-B286-8D8857EEA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8143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1A8572C6-9B12-4119-A0A3-3FB2A1FF7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="" xmlns:a16="http://schemas.microsoft.com/office/drawing/2014/main" id="{A11EDEBE-DE30-4545-822D-41BDC80E0F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="" xmlns:a16="http://schemas.microsoft.com/office/drawing/2014/main" id="{350EF1E7-15AB-4560-B632-E6F42801C2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="" xmlns:a16="http://schemas.microsoft.com/office/drawing/2014/main" id="{BE3B4CCD-2277-49A3-875B-D3DFB6D34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="" xmlns:a16="http://schemas.microsoft.com/office/drawing/2014/main" id="{C1C42055-2BED-469D-AF75-A110EAE85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="" xmlns:a16="http://schemas.microsoft.com/office/drawing/2014/main" id="{5C11B563-17BD-4D3B-A44F-9501FE151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4839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DD67193D-19E8-46FE-B91F-C0677DCC9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="" xmlns:a16="http://schemas.microsoft.com/office/drawing/2014/main" id="{7817A887-790A-422F-AC7D-C4B1AFA3F6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="" xmlns:a16="http://schemas.microsoft.com/office/drawing/2014/main" id="{220EE9F8-B9D5-449A-826C-219E96406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="" xmlns:a16="http://schemas.microsoft.com/office/drawing/2014/main" id="{18BA16DD-90E0-41D3-B13A-A7B9CC5C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="" xmlns:a16="http://schemas.microsoft.com/office/drawing/2014/main" id="{F17209AA-0702-41C5-A161-649CA72D2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110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="" xmlns:a16="http://schemas.microsoft.com/office/drawing/2014/main" id="{4ABD62AD-A3EC-43E7-84BA-EAA817FEC1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="" xmlns:a16="http://schemas.microsoft.com/office/drawing/2014/main" id="{D8017520-71B8-4FDD-9AAB-9D19E02C3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="" xmlns:a16="http://schemas.microsoft.com/office/drawing/2014/main" id="{76EAAAF3-3C4D-4066-A8EF-E2D2F6F3F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="" xmlns:a16="http://schemas.microsoft.com/office/drawing/2014/main" id="{2612544F-39A2-45A0-950B-706CEEC71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="" xmlns:a16="http://schemas.microsoft.com/office/drawing/2014/main" id="{0F503AFF-4BAA-4B9F-BAAD-A091BA177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1820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="" xmlns:a16="http://schemas.microsoft.com/office/drawing/2014/main" id="{E6EBA73A-C80A-4B66-8EDF-8467A2EE0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="" xmlns:a16="http://schemas.microsoft.com/office/drawing/2014/main" id="{CDE80828-7A56-4F82-8579-10A7BB63B0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="" xmlns:a16="http://schemas.microsoft.com/office/drawing/2014/main" id="{4223F305-7944-47A6-8628-BC334D7937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354507-FC92-4AD5-90B5-8564C3344986}" type="datetimeFigureOut">
              <a:rPr lang="zh-CN" altLang="en-US" smtClean="0"/>
              <a:t>2025/10/9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="" xmlns:a16="http://schemas.microsoft.com/office/drawing/2014/main" id="{6E898807-FD1B-4FCA-AB56-D54DA14027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="" xmlns:a16="http://schemas.microsoft.com/office/drawing/2014/main" id="{E8AD5437-FC70-4773-ACD1-C1004AF195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061B8-8FE4-4353-97B1-9FDDFF38949D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6">
            <a:extLst>
              <a:ext uri="{FF2B5EF4-FFF2-40B4-BE49-F238E27FC236}">
                <a16:creationId xmlns="" xmlns:a16="http://schemas.microsoft.com/office/drawing/2014/main" id="{05CFA955-AA3F-464F-99BA-6A8FEA1DCD3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936" y="223936"/>
            <a:ext cx="11737910" cy="6419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634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0.bmp"/><Relationship Id="rId7" Type="http://schemas.openxmlformats.org/officeDocument/2006/relationships/image" Target="../media/image13.png"/><Relationship Id="rId12" Type="http://schemas.openxmlformats.org/officeDocument/2006/relationships/image" Target="../media/image1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bmp"/><Relationship Id="rId11" Type="http://schemas.openxmlformats.org/officeDocument/2006/relationships/image" Target="../media/image16.png"/><Relationship Id="rId5" Type="http://schemas.microsoft.com/office/2007/relationships/hdphoto" Target="../media/hdphoto1.wdp"/><Relationship Id="rId10" Type="http://schemas.openxmlformats.org/officeDocument/2006/relationships/image" Target="../media/image15.png"/><Relationship Id="rId4" Type="http://schemas.openxmlformats.org/officeDocument/2006/relationships/image" Target="../media/image11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2.png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22.png"/><Relationship Id="rId7" Type="http://schemas.openxmlformats.org/officeDocument/2006/relationships/image" Target="../media/image4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11" Type="http://schemas.openxmlformats.org/officeDocument/2006/relationships/image" Target="../media/image44.png"/><Relationship Id="rId5" Type="http://schemas.openxmlformats.org/officeDocument/2006/relationships/image" Target="../media/image39.png"/><Relationship Id="rId10" Type="http://schemas.openxmlformats.org/officeDocument/2006/relationships/image" Target="../media/image43.png"/><Relationship Id="rId4" Type="http://schemas.openxmlformats.org/officeDocument/2006/relationships/image" Target="../media/image38.png"/><Relationship Id="rId9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22.png"/><Relationship Id="rId7" Type="http://schemas.openxmlformats.org/officeDocument/2006/relationships/image" Target="../media/image4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bmp"/><Relationship Id="rId5" Type="http://schemas.microsoft.com/office/2007/relationships/hdphoto" Target="../media/hdphoto5.wdp"/><Relationship Id="rId10" Type="http://schemas.openxmlformats.org/officeDocument/2006/relationships/image" Target="../media/image49.png"/><Relationship Id="rId4" Type="http://schemas.openxmlformats.org/officeDocument/2006/relationships/image" Target="../media/image45.png"/><Relationship Id="rId9" Type="http://schemas.openxmlformats.org/officeDocument/2006/relationships/image" Target="../media/image48.bm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8.png"/><Relationship Id="rId3" Type="http://schemas.openxmlformats.org/officeDocument/2006/relationships/image" Target="../media/image50.png"/><Relationship Id="rId7" Type="http://schemas.openxmlformats.org/officeDocument/2006/relationships/image" Target="../media/image53.png"/><Relationship Id="rId12" Type="http://schemas.openxmlformats.org/officeDocument/2006/relationships/image" Target="../media/image5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png"/><Relationship Id="rId11" Type="http://schemas.microsoft.com/office/2007/relationships/hdphoto" Target="../media/hdphoto8.wdp"/><Relationship Id="rId5" Type="http://schemas.microsoft.com/office/2007/relationships/hdphoto" Target="../media/hdphoto7.wdp"/><Relationship Id="rId10" Type="http://schemas.openxmlformats.org/officeDocument/2006/relationships/image" Target="../media/image56.png"/><Relationship Id="rId4" Type="http://schemas.openxmlformats.org/officeDocument/2006/relationships/image" Target="../media/image51.png"/><Relationship Id="rId9" Type="http://schemas.openxmlformats.org/officeDocument/2006/relationships/image" Target="../media/image5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0.png"/><Relationship Id="rId7" Type="http://schemas.openxmlformats.org/officeDocument/2006/relationships/image" Target="../media/image6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10" Type="http://schemas.openxmlformats.org/officeDocument/2006/relationships/image" Target="../media/image65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6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microsoft.com/office/2007/relationships/hdphoto" Target="../media/hdphoto9.wdp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bmp"/><Relationship Id="rId7" Type="http://schemas.openxmlformats.org/officeDocument/2006/relationships/image" Target="../media/image7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3.jpeg"/><Relationship Id="rId5" Type="http://schemas.openxmlformats.org/officeDocument/2006/relationships/image" Target="../media/image72.bmp"/><Relationship Id="rId4" Type="http://schemas.openxmlformats.org/officeDocument/2006/relationships/image" Target="../media/image71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png"/><Relationship Id="rId5" Type="http://schemas.openxmlformats.org/officeDocument/2006/relationships/image" Target="../media/image77.jpg"/><Relationship Id="rId4" Type="http://schemas.openxmlformats.org/officeDocument/2006/relationships/image" Target="../media/image76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81.jpg"/><Relationship Id="rId7" Type="http://schemas.openxmlformats.org/officeDocument/2006/relationships/image" Target="../media/image8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3.png"/><Relationship Id="rId5" Type="http://schemas.openxmlformats.org/officeDocument/2006/relationships/image" Target="../media/image79.png"/><Relationship Id="rId4" Type="http://schemas.openxmlformats.org/officeDocument/2006/relationships/image" Target="../media/image8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0.png"/><Relationship Id="rId7" Type="http://schemas.microsoft.com/office/2007/relationships/hdphoto" Target="../media/hdphoto10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10" Type="http://schemas.openxmlformats.org/officeDocument/2006/relationships/image" Target="../media/image90.png"/><Relationship Id="rId4" Type="http://schemas.openxmlformats.org/officeDocument/2006/relationships/image" Target="../media/image79.png"/><Relationship Id="rId9" Type="http://schemas.openxmlformats.org/officeDocument/2006/relationships/image" Target="../media/image8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image" Target="../media/image9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2.png"/><Relationship Id="rId5" Type="http://schemas.openxmlformats.org/officeDocument/2006/relationships/image" Target="../media/image91.png"/><Relationship Id="rId4" Type="http://schemas.openxmlformats.org/officeDocument/2006/relationships/image" Target="../media/image79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80.png"/><Relationship Id="rId7" Type="http://schemas.openxmlformats.org/officeDocument/2006/relationships/image" Target="../media/image9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5.png"/><Relationship Id="rId5" Type="http://schemas.openxmlformats.org/officeDocument/2006/relationships/image" Target="../media/image94.png"/><Relationship Id="rId4" Type="http://schemas.openxmlformats.org/officeDocument/2006/relationships/image" Target="../media/image79.png"/><Relationship Id="rId9" Type="http://schemas.openxmlformats.org/officeDocument/2006/relationships/image" Target="../media/image9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jpeg"/><Relationship Id="rId3" Type="http://schemas.openxmlformats.org/officeDocument/2006/relationships/image" Target="../media/image80.png"/><Relationship Id="rId7" Type="http://schemas.openxmlformats.org/officeDocument/2006/relationships/image" Target="../media/image10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79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3" Type="http://schemas.openxmlformats.org/officeDocument/2006/relationships/image" Target="../media/image80.png"/><Relationship Id="rId7" Type="http://schemas.openxmlformats.org/officeDocument/2006/relationships/image" Target="../media/image10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10" Type="http://schemas.openxmlformats.org/officeDocument/2006/relationships/image" Target="../media/image107.png"/><Relationship Id="rId4" Type="http://schemas.openxmlformats.org/officeDocument/2006/relationships/image" Target="../media/image79.png"/><Relationship Id="rId9" Type="http://schemas.openxmlformats.org/officeDocument/2006/relationships/image" Target="../media/image10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80.png"/><Relationship Id="rId7" Type="http://schemas.openxmlformats.org/officeDocument/2006/relationships/image" Target="../media/image1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7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image" Target="../media/image1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3.png"/><Relationship Id="rId5" Type="http://schemas.openxmlformats.org/officeDocument/2006/relationships/image" Target="../media/image112.png"/><Relationship Id="rId4" Type="http://schemas.openxmlformats.org/officeDocument/2006/relationships/image" Target="../media/image79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7.png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116.png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6" Type="http://schemas.openxmlformats.org/officeDocument/2006/relationships/audio" Target="../media/media3.m4a"/><Relationship Id="rId11" Type="http://schemas.openxmlformats.org/officeDocument/2006/relationships/image" Target="../media/image115.png"/><Relationship Id="rId5" Type="http://schemas.microsoft.com/office/2007/relationships/media" Target="../media/media3.m4a"/><Relationship Id="rId10" Type="http://schemas.openxmlformats.org/officeDocument/2006/relationships/image" Target="../media/image79.png"/><Relationship Id="rId4" Type="http://schemas.openxmlformats.org/officeDocument/2006/relationships/audio" Target="../media/media2.m4a"/><Relationship Id="rId9" Type="http://schemas.openxmlformats.org/officeDocument/2006/relationships/image" Target="../media/image80.png"/><Relationship Id="rId14" Type="http://schemas.openxmlformats.org/officeDocument/2006/relationships/image" Target="../media/image11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image" Target="../media/image1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7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image" Target="../media/image12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3.png"/><Relationship Id="rId5" Type="http://schemas.openxmlformats.org/officeDocument/2006/relationships/image" Target="../media/image122.png"/><Relationship Id="rId4" Type="http://schemas.openxmlformats.org/officeDocument/2006/relationships/image" Target="../media/image79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3" Type="http://schemas.openxmlformats.org/officeDocument/2006/relationships/image" Target="../media/image80.png"/><Relationship Id="rId7" Type="http://schemas.microsoft.com/office/2007/relationships/hdphoto" Target="../media/hdphoto1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6.png"/><Relationship Id="rId5" Type="http://schemas.openxmlformats.org/officeDocument/2006/relationships/image" Target="../media/image125.png"/><Relationship Id="rId4" Type="http://schemas.openxmlformats.org/officeDocument/2006/relationships/image" Target="../media/image79.png"/><Relationship Id="rId9" Type="http://schemas.openxmlformats.org/officeDocument/2006/relationships/image" Target="../media/image1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image" Target="../media/image13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0.png"/><Relationship Id="rId5" Type="http://schemas.openxmlformats.org/officeDocument/2006/relationships/image" Target="../media/image129.png"/><Relationship Id="rId4" Type="http://schemas.openxmlformats.org/officeDocument/2006/relationships/image" Target="../media/image7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png"/><Relationship Id="rId3" Type="http://schemas.openxmlformats.org/officeDocument/2006/relationships/image" Target="../media/image80.png"/><Relationship Id="rId7" Type="http://schemas.microsoft.com/office/2007/relationships/hdphoto" Target="../media/hdphoto1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3.png"/><Relationship Id="rId5" Type="http://schemas.openxmlformats.org/officeDocument/2006/relationships/image" Target="../media/image132.png"/><Relationship Id="rId4" Type="http://schemas.openxmlformats.org/officeDocument/2006/relationships/image" Target="../media/image79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png"/><Relationship Id="rId3" Type="http://schemas.openxmlformats.org/officeDocument/2006/relationships/image" Target="../media/image80.png"/><Relationship Id="rId7" Type="http://schemas.openxmlformats.org/officeDocument/2006/relationships/image" Target="../media/image13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6.png"/><Relationship Id="rId5" Type="http://schemas.openxmlformats.org/officeDocument/2006/relationships/image" Target="../media/image135.png"/><Relationship Id="rId4" Type="http://schemas.openxmlformats.org/officeDocument/2006/relationships/image" Target="../media/image79.png"/><Relationship Id="rId9" Type="http://schemas.microsoft.com/office/2007/relationships/hdphoto" Target="../media/hdphoto14.wdp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2.png"/><Relationship Id="rId13" Type="http://schemas.openxmlformats.org/officeDocument/2006/relationships/image" Target="../media/image147.jpeg"/><Relationship Id="rId3" Type="http://schemas.openxmlformats.org/officeDocument/2006/relationships/image" Target="../media/image33.png"/><Relationship Id="rId7" Type="http://schemas.microsoft.com/office/2007/relationships/hdphoto" Target="../media/hdphoto15.wdp"/><Relationship Id="rId12" Type="http://schemas.openxmlformats.org/officeDocument/2006/relationships/image" Target="../media/image14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1.png"/><Relationship Id="rId11" Type="http://schemas.openxmlformats.org/officeDocument/2006/relationships/image" Target="../media/image145.png"/><Relationship Id="rId5" Type="http://schemas.openxmlformats.org/officeDocument/2006/relationships/image" Target="../media/image140.png"/><Relationship Id="rId10" Type="http://schemas.openxmlformats.org/officeDocument/2006/relationships/image" Target="../media/image144.png"/><Relationship Id="rId4" Type="http://schemas.openxmlformats.org/officeDocument/2006/relationships/image" Target="../media/image139.png"/><Relationship Id="rId9" Type="http://schemas.openxmlformats.org/officeDocument/2006/relationships/image" Target="../media/image14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15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9.png"/><Relationship Id="rId5" Type="http://schemas.openxmlformats.org/officeDocument/2006/relationships/image" Target="../media/image148.png"/><Relationship Id="rId4" Type="http://schemas.openxmlformats.org/officeDocument/2006/relationships/image" Target="../media/image139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3" Type="http://schemas.openxmlformats.org/officeDocument/2006/relationships/image" Target="../media/image33.png"/><Relationship Id="rId7" Type="http://schemas.openxmlformats.org/officeDocument/2006/relationships/image" Target="../media/image15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2.png"/><Relationship Id="rId5" Type="http://schemas.openxmlformats.org/officeDocument/2006/relationships/image" Target="../media/image151.png"/><Relationship Id="rId4" Type="http://schemas.openxmlformats.org/officeDocument/2006/relationships/image" Target="../media/image139.png"/><Relationship Id="rId9" Type="http://schemas.openxmlformats.org/officeDocument/2006/relationships/image" Target="../media/image154.pn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openxmlformats.org/officeDocument/2006/relationships/image" Target="../media/image139.png"/><Relationship Id="rId7" Type="http://schemas.openxmlformats.org/officeDocument/2006/relationships/image" Target="../media/image15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7.png"/><Relationship Id="rId5" Type="http://schemas.openxmlformats.org/officeDocument/2006/relationships/image" Target="../media/image156.png"/><Relationship Id="rId4" Type="http://schemas.openxmlformats.org/officeDocument/2006/relationships/image" Target="../media/image155.png"/><Relationship Id="rId9" Type="http://schemas.openxmlformats.org/officeDocument/2006/relationships/image" Target="../media/image15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microsoft.com/office/2007/relationships/hdphoto" Target="../media/hdphoto18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1.png"/><Relationship Id="rId5" Type="http://schemas.openxmlformats.org/officeDocument/2006/relationships/image" Target="../media/image160.png"/><Relationship Id="rId4" Type="http://schemas.openxmlformats.org/officeDocument/2006/relationships/image" Target="../media/image139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png"/><Relationship Id="rId3" Type="http://schemas.openxmlformats.org/officeDocument/2006/relationships/image" Target="../media/image33.png"/><Relationship Id="rId7" Type="http://schemas.openxmlformats.org/officeDocument/2006/relationships/image" Target="../media/image164.png"/><Relationship Id="rId12" Type="http://schemas.openxmlformats.org/officeDocument/2006/relationships/image" Target="../media/image16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3.png"/><Relationship Id="rId11" Type="http://schemas.openxmlformats.org/officeDocument/2006/relationships/image" Target="../media/image168.png"/><Relationship Id="rId5" Type="http://schemas.openxmlformats.org/officeDocument/2006/relationships/image" Target="../media/image162.png"/><Relationship Id="rId10" Type="http://schemas.openxmlformats.org/officeDocument/2006/relationships/image" Target="../media/image167.png"/><Relationship Id="rId4" Type="http://schemas.openxmlformats.org/officeDocument/2006/relationships/image" Target="../media/image139.png"/><Relationship Id="rId9" Type="http://schemas.openxmlformats.org/officeDocument/2006/relationships/image" Target="../media/image166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3.png"/><Relationship Id="rId3" Type="http://schemas.openxmlformats.org/officeDocument/2006/relationships/image" Target="../media/image139.png"/><Relationship Id="rId7" Type="http://schemas.openxmlformats.org/officeDocument/2006/relationships/image" Target="../media/image17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9.wdp"/><Relationship Id="rId5" Type="http://schemas.openxmlformats.org/officeDocument/2006/relationships/image" Target="../media/image171.png"/><Relationship Id="rId10" Type="http://schemas.openxmlformats.org/officeDocument/2006/relationships/image" Target="../media/image174.png"/><Relationship Id="rId4" Type="http://schemas.openxmlformats.org/officeDocument/2006/relationships/image" Target="../media/image170.png"/><Relationship Id="rId9" Type="http://schemas.microsoft.com/office/2007/relationships/hdphoto" Target="../media/hdphoto20.wdp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9.png"/><Relationship Id="rId3" Type="http://schemas.openxmlformats.org/officeDocument/2006/relationships/image" Target="../media/image139.png"/><Relationship Id="rId7" Type="http://schemas.openxmlformats.org/officeDocument/2006/relationships/image" Target="../media/image17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7.png"/><Relationship Id="rId5" Type="http://schemas.openxmlformats.org/officeDocument/2006/relationships/image" Target="../media/image176.png"/><Relationship Id="rId4" Type="http://schemas.openxmlformats.org/officeDocument/2006/relationships/image" Target="../media/image17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3.png"/><Relationship Id="rId3" Type="http://schemas.openxmlformats.org/officeDocument/2006/relationships/image" Target="../media/image30.png"/><Relationship Id="rId7" Type="http://schemas.openxmlformats.org/officeDocument/2006/relationships/image" Target="../media/image18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1.png"/><Relationship Id="rId5" Type="http://schemas.openxmlformats.org/officeDocument/2006/relationships/image" Target="../media/image180.png"/><Relationship Id="rId10" Type="http://schemas.openxmlformats.org/officeDocument/2006/relationships/image" Target="../media/image185.png"/><Relationship Id="rId4" Type="http://schemas.openxmlformats.org/officeDocument/2006/relationships/image" Target="../media/image139.png"/><Relationship Id="rId9" Type="http://schemas.openxmlformats.org/officeDocument/2006/relationships/image" Target="../media/image184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3" Type="http://schemas.openxmlformats.org/officeDocument/2006/relationships/image" Target="../media/image186.png"/><Relationship Id="rId7" Type="http://schemas.microsoft.com/office/2007/relationships/hdphoto" Target="../media/hdphoto2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8.png"/><Relationship Id="rId5" Type="http://schemas.openxmlformats.org/officeDocument/2006/relationships/image" Target="../media/image187.png"/><Relationship Id="rId10" Type="http://schemas.openxmlformats.org/officeDocument/2006/relationships/image" Target="../media/image191.png"/><Relationship Id="rId4" Type="http://schemas.openxmlformats.org/officeDocument/2006/relationships/image" Target="../media/image139.png"/><Relationship Id="rId9" Type="http://schemas.openxmlformats.org/officeDocument/2006/relationships/image" Target="../media/image19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3.png"/><Relationship Id="rId5" Type="http://schemas.openxmlformats.org/officeDocument/2006/relationships/image" Target="../media/image192.png"/><Relationship Id="rId4" Type="http://schemas.openxmlformats.org/officeDocument/2006/relationships/image" Target="../media/image139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7.png"/><Relationship Id="rId3" Type="http://schemas.openxmlformats.org/officeDocument/2006/relationships/image" Target="../media/image186.png"/><Relationship Id="rId7" Type="http://schemas.openxmlformats.org/officeDocument/2006/relationships/image" Target="../media/image19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5.png"/><Relationship Id="rId5" Type="http://schemas.openxmlformats.org/officeDocument/2006/relationships/image" Target="../media/image194.png"/><Relationship Id="rId10" Type="http://schemas.openxmlformats.org/officeDocument/2006/relationships/image" Target="../media/image199.png"/><Relationship Id="rId4" Type="http://schemas.openxmlformats.org/officeDocument/2006/relationships/image" Target="../media/image139.png"/><Relationship Id="rId9" Type="http://schemas.openxmlformats.org/officeDocument/2006/relationships/image" Target="../media/image198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2.png"/><Relationship Id="rId13" Type="http://schemas.openxmlformats.org/officeDocument/2006/relationships/image" Target="../media/image207.png"/><Relationship Id="rId3" Type="http://schemas.openxmlformats.org/officeDocument/2006/relationships/image" Target="../media/image30.png"/><Relationship Id="rId7" Type="http://schemas.microsoft.com/office/2007/relationships/hdphoto" Target="../media/hdphoto22.wdp"/><Relationship Id="rId12" Type="http://schemas.openxmlformats.org/officeDocument/2006/relationships/image" Target="../media/image20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1.png"/><Relationship Id="rId11" Type="http://schemas.openxmlformats.org/officeDocument/2006/relationships/image" Target="../media/image205.png"/><Relationship Id="rId5" Type="http://schemas.openxmlformats.org/officeDocument/2006/relationships/image" Target="../media/image200.png"/><Relationship Id="rId10" Type="http://schemas.openxmlformats.org/officeDocument/2006/relationships/image" Target="../media/image204.png"/><Relationship Id="rId4" Type="http://schemas.openxmlformats.org/officeDocument/2006/relationships/image" Target="../media/image139.png"/><Relationship Id="rId9" Type="http://schemas.openxmlformats.org/officeDocument/2006/relationships/image" Target="../media/image203.png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3" Type="http://schemas.openxmlformats.org/officeDocument/2006/relationships/image" Target="../media/image30.png"/><Relationship Id="rId7" Type="http://schemas.openxmlformats.org/officeDocument/2006/relationships/image" Target="../media/image2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9.png"/><Relationship Id="rId11" Type="http://schemas.microsoft.com/office/2007/relationships/hdphoto" Target="../media/hdphoto24.wdp"/><Relationship Id="rId5" Type="http://schemas.openxmlformats.org/officeDocument/2006/relationships/image" Target="../media/image208.png"/><Relationship Id="rId10" Type="http://schemas.openxmlformats.org/officeDocument/2006/relationships/image" Target="../media/image212.png"/><Relationship Id="rId4" Type="http://schemas.openxmlformats.org/officeDocument/2006/relationships/image" Target="../media/image139.png"/><Relationship Id="rId9" Type="http://schemas.openxmlformats.org/officeDocument/2006/relationships/image" Target="../media/image21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3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9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8.png"/><Relationship Id="rId3" Type="http://schemas.openxmlformats.org/officeDocument/2006/relationships/image" Target="../media/image214.png"/><Relationship Id="rId7" Type="http://schemas.microsoft.com/office/2007/relationships/hdphoto" Target="../media/hdphoto2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7.png"/><Relationship Id="rId5" Type="http://schemas.openxmlformats.org/officeDocument/2006/relationships/image" Target="../media/image216.png"/><Relationship Id="rId4" Type="http://schemas.openxmlformats.org/officeDocument/2006/relationships/image" Target="../media/image215.png"/><Relationship Id="rId9" Type="http://schemas.openxmlformats.org/officeDocument/2006/relationships/image" Target="../media/image219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4.png"/><Relationship Id="rId3" Type="http://schemas.openxmlformats.org/officeDocument/2006/relationships/image" Target="../media/image220.png"/><Relationship Id="rId7" Type="http://schemas.openxmlformats.org/officeDocument/2006/relationships/image" Target="../media/image22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2.png"/><Relationship Id="rId5" Type="http://schemas.microsoft.com/office/2007/relationships/hdphoto" Target="../media/hdphoto26.wdp"/><Relationship Id="rId4" Type="http://schemas.openxmlformats.org/officeDocument/2006/relationships/image" Target="../media/image221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8.png"/><Relationship Id="rId3" Type="http://schemas.openxmlformats.org/officeDocument/2006/relationships/image" Target="../media/image214.png"/><Relationship Id="rId7" Type="http://schemas.openxmlformats.org/officeDocument/2006/relationships/image" Target="../media/image22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6.png"/><Relationship Id="rId5" Type="http://schemas.openxmlformats.org/officeDocument/2006/relationships/image" Target="../media/image225.png"/><Relationship Id="rId4" Type="http://schemas.openxmlformats.org/officeDocument/2006/relationships/image" Target="../media/image21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0.png"/><Relationship Id="rId5" Type="http://schemas.openxmlformats.org/officeDocument/2006/relationships/image" Target="../media/image229.png"/><Relationship Id="rId4" Type="http://schemas.openxmlformats.org/officeDocument/2006/relationships/image" Target="../media/image215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5.png"/><Relationship Id="rId3" Type="http://schemas.openxmlformats.org/officeDocument/2006/relationships/image" Target="../media/image231.png"/><Relationship Id="rId7" Type="http://schemas.openxmlformats.org/officeDocument/2006/relationships/image" Target="../media/image23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7.wdp"/><Relationship Id="rId5" Type="http://schemas.openxmlformats.org/officeDocument/2006/relationships/image" Target="../media/image233.png"/><Relationship Id="rId4" Type="http://schemas.openxmlformats.org/officeDocument/2006/relationships/image" Target="../media/image23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7" Type="http://schemas.microsoft.com/office/2007/relationships/hdphoto" Target="../media/hdphoto28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7.png"/><Relationship Id="rId5" Type="http://schemas.openxmlformats.org/officeDocument/2006/relationships/image" Target="../media/image236.png"/><Relationship Id="rId4" Type="http://schemas.openxmlformats.org/officeDocument/2006/relationships/image" Target="../media/image21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7" Type="http://schemas.openxmlformats.org/officeDocument/2006/relationships/image" Target="../media/image24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9.png"/><Relationship Id="rId5" Type="http://schemas.openxmlformats.org/officeDocument/2006/relationships/image" Target="../media/image238.png"/><Relationship Id="rId4" Type="http://schemas.openxmlformats.org/officeDocument/2006/relationships/image" Target="../media/image215.png"/></Relationships>
</file>

<file path=ppt/slides/_rels/slide54.xml.rels><?xml version="1.0" encoding="UTF-8" standalone="yes"?>
<Relationships xmlns="http://schemas.openxmlformats.org/package/2006/relationships"><Relationship Id="rId8" Type="http://schemas.microsoft.com/office/2007/relationships/hdphoto" Target="../media/hdphoto29.wdp"/><Relationship Id="rId3" Type="http://schemas.openxmlformats.org/officeDocument/2006/relationships/image" Target="../media/image214.png"/><Relationship Id="rId7" Type="http://schemas.openxmlformats.org/officeDocument/2006/relationships/image" Target="../media/image24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2.png"/><Relationship Id="rId11" Type="http://schemas.openxmlformats.org/officeDocument/2006/relationships/image" Target="../media/image246.png"/><Relationship Id="rId5" Type="http://schemas.openxmlformats.org/officeDocument/2006/relationships/image" Target="../media/image241.png"/><Relationship Id="rId10" Type="http://schemas.openxmlformats.org/officeDocument/2006/relationships/image" Target="../media/image245.png"/><Relationship Id="rId4" Type="http://schemas.openxmlformats.org/officeDocument/2006/relationships/image" Target="../media/image215.png"/><Relationship Id="rId9" Type="http://schemas.openxmlformats.org/officeDocument/2006/relationships/image" Target="../media/image24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7" Type="http://schemas.openxmlformats.org/officeDocument/2006/relationships/image" Target="../media/image24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8.png"/><Relationship Id="rId5" Type="http://schemas.openxmlformats.org/officeDocument/2006/relationships/image" Target="../media/image247.png"/><Relationship Id="rId4" Type="http://schemas.openxmlformats.org/officeDocument/2006/relationships/image" Target="../media/image215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3.png"/><Relationship Id="rId3" Type="http://schemas.openxmlformats.org/officeDocument/2006/relationships/image" Target="../media/image214.png"/><Relationship Id="rId7" Type="http://schemas.openxmlformats.org/officeDocument/2006/relationships/image" Target="../media/image25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1.png"/><Relationship Id="rId5" Type="http://schemas.openxmlformats.org/officeDocument/2006/relationships/image" Target="../media/image250.png"/><Relationship Id="rId4" Type="http://schemas.openxmlformats.org/officeDocument/2006/relationships/image" Target="../media/image21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5.png"/><Relationship Id="rId5" Type="http://schemas.openxmlformats.org/officeDocument/2006/relationships/image" Target="../media/image254.png"/><Relationship Id="rId4" Type="http://schemas.openxmlformats.org/officeDocument/2006/relationships/image" Target="../media/image79.png"/></Relationships>
</file>

<file path=ppt/slides/_rels/slide58.xml.rels><?xml version="1.0" encoding="UTF-8" standalone="yes"?>
<Relationships xmlns="http://schemas.openxmlformats.org/package/2006/relationships"><Relationship Id="rId8" Type="http://schemas.microsoft.com/office/2007/relationships/hdphoto" Target="../media/hdphoto30.wdp"/><Relationship Id="rId3" Type="http://schemas.openxmlformats.org/officeDocument/2006/relationships/image" Target="../media/image256.png"/><Relationship Id="rId7" Type="http://schemas.openxmlformats.org/officeDocument/2006/relationships/image" Target="../media/image260.png"/><Relationship Id="rId12" Type="http://schemas.openxmlformats.org/officeDocument/2006/relationships/image" Target="../media/image26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9.png"/><Relationship Id="rId11" Type="http://schemas.openxmlformats.org/officeDocument/2006/relationships/image" Target="../media/image263.png"/><Relationship Id="rId5" Type="http://schemas.openxmlformats.org/officeDocument/2006/relationships/image" Target="../media/image258.png"/><Relationship Id="rId10" Type="http://schemas.openxmlformats.org/officeDocument/2006/relationships/image" Target="../media/image262.png"/><Relationship Id="rId4" Type="http://schemas.openxmlformats.org/officeDocument/2006/relationships/image" Target="../media/image257.png"/><Relationship Id="rId9" Type="http://schemas.openxmlformats.org/officeDocument/2006/relationships/image" Target="../media/image261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0.png"/><Relationship Id="rId3" Type="http://schemas.openxmlformats.org/officeDocument/2006/relationships/image" Target="../media/image265.bmp"/><Relationship Id="rId7" Type="http://schemas.openxmlformats.org/officeDocument/2006/relationships/image" Target="../media/image26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8.png"/><Relationship Id="rId5" Type="http://schemas.openxmlformats.org/officeDocument/2006/relationships/image" Target="../media/image267.png"/><Relationship Id="rId4" Type="http://schemas.openxmlformats.org/officeDocument/2006/relationships/image" Target="../media/image266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2.png"/><Relationship Id="rId2" Type="http://schemas.openxmlformats.org/officeDocument/2006/relationships/image" Target="../media/image27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5.png"/><Relationship Id="rId5" Type="http://schemas.openxmlformats.org/officeDocument/2006/relationships/image" Target="../media/image274.png"/><Relationship Id="rId4" Type="http://schemas.openxmlformats.org/officeDocument/2006/relationships/image" Target="../media/image27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="" xmlns:a16="http://schemas.microsoft.com/office/drawing/2014/main" id="{9FB4A84A-0B64-7E08-8EF1-7C913C4A46DD}"/>
              </a:ext>
            </a:extLst>
          </p:cNvPr>
          <p:cNvSpPr/>
          <p:nvPr/>
        </p:nvSpPr>
        <p:spPr>
          <a:xfrm>
            <a:off x="636929" y="647383"/>
            <a:ext cx="1137425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en-US" altLang="zh-CN" sz="3600" b="1" dirty="0" err="1">
                <a:latin typeface="Times New Roman" pitchFamily="18" charset="0"/>
                <a:cs typeface="Times New Roman" pitchFamily="18" charset="0"/>
              </a:rPr>
              <a:t>SIHE</a:t>
            </a:r>
            <a:r>
              <a:rPr lang="en-US" altLang="zh-CN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b="1" dirty="0" smtClean="0">
                <a:latin typeface="Times New Roman" pitchFamily="18" charset="0"/>
                <a:cs typeface="Times New Roman" pitchFamily="18" charset="0"/>
              </a:rPr>
              <a:t>5001</a:t>
            </a:r>
            <a:endParaRPr lang="en-US" altLang="zh-CN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3600" b="1" dirty="0">
                <a:latin typeface="Times New Roman" pitchFamily="18" charset="0"/>
                <a:cs typeface="Times New Roman" pitchFamily="18" charset="0"/>
              </a:rPr>
              <a:t>An Introduction to Chinese Philology </a:t>
            </a:r>
            <a:r>
              <a:rPr lang="en-US" altLang="zh-CN" sz="3600" b="1" dirty="0" smtClean="0">
                <a:latin typeface="Times New Roman" pitchFamily="18" charset="0"/>
                <a:cs typeface="Times New Roman" pitchFamily="18" charset="0"/>
              </a:rPr>
              <a:t>II </a:t>
            </a:r>
            <a:endParaRPr lang="en-US" altLang="zh-CN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图片 22">
            <a:extLst>
              <a:ext uri="{FF2B5EF4-FFF2-40B4-BE49-F238E27FC236}">
                <a16:creationId xmlns="" xmlns:a16="http://schemas.microsoft.com/office/drawing/2014/main" id="{2942A8DB-6356-7EC0-3DF0-A2AB4402A5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07" y="181408"/>
            <a:ext cx="1731452" cy="1649169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9DC978DB-0B33-3213-ABD4-4E0FED4EA2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1524" y="237902"/>
            <a:ext cx="3719660" cy="2846759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5CEBFFFB-E14C-858A-C0FC-652D17A31B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857483" y="2979786"/>
            <a:ext cx="3878214" cy="3878214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5136E8A2-6233-D251-EAB1-73854FCD8C54}"/>
              </a:ext>
            </a:extLst>
          </p:cNvPr>
          <p:cNvSpPr/>
          <p:nvPr/>
        </p:nvSpPr>
        <p:spPr>
          <a:xfrm>
            <a:off x="5235874" y="2762527"/>
            <a:ext cx="1802183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Shushi Xu</a:t>
            </a:r>
          </a:p>
          <a:p>
            <a:pPr algn="ctr"/>
            <a:r>
              <a:rPr lang="en-US" altLang="zh-CN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Oct </a:t>
            </a:r>
            <a:r>
              <a:rPr lang="en-US" altLang="zh-CN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2025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ECA3A45A-7748-2B43-160F-EC13771AF8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7565" y="3795805"/>
            <a:ext cx="4176972" cy="241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970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="" xmlns:a16="http://schemas.microsoft.com/office/drawing/2014/main" id="{B3BDBB00-EE21-4610-A65A-425EDA408CC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53" y="568096"/>
            <a:ext cx="1024525" cy="975837"/>
          </a:xfrm>
          <a:prstGeom prst="rect">
            <a:avLst/>
          </a:prstGeom>
        </p:spPr>
      </p:pic>
      <p:pic>
        <p:nvPicPr>
          <p:cNvPr id="14" name="图片 13" descr="e7d195523061f1c0c2b73831c94a3edc981f60e396d3e182073EE1468018468A7F192AE5E5CD515B6C3125F8AF6E4EE646174E8CF0B46FD19828DCE8CDA3B3A044A74F0E769C5FA8CB87AB6FC303C8BA3785FAC64AF542479A9D627658A98852A6F5613AA3FB91FB647AC9FDFAE6CFE751D90DCCC5335D9F6DC576BEAA67668FB2589B5C21711889528E16F125DAAFF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25131">
            <a:off x="10220521" y="208914"/>
            <a:ext cx="1678788" cy="1530747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="" xmlns:a16="http://schemas.microsoft.com/office/drawing/2014/main" id="{8A952C59-2799-24EF-3363-5BC1BFCB5219}"/>
              </a:ext>
            </a:extLst>
          </p:cNvPr>
          <p:cNvSpPr/>
          <p:nvPr/>
        </p:nvSpPr>
        <p:spPr>
          <a:xfrm>
            <a:off x="10639863" y="5902726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CB5B17C3-F0B6-6980-3717-4D0655454AB3}"/>
              </a:ext>
            </a:extLst>
          </p:cNvPr>
          <p:cNvSpPr/>
          <p:nvPr/>
        </p:nvSpPr>
        <p:spPr>
          <a:xfrm>
            <a:off x="132419" y="546334"/>
            <a:ext cx="11374255" cy="8237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en-US" altLang="zh-CN" sz="3600" b="1" dirty="0">
                <a:latin typeface="Times New Roman" pitchFamily="18" charset="0"/>
                <a:cs typeface="Times New Roman" pitchFamily="18" charset="0"/>
              </a:rPr>
              <a:t>3.2 Characters Related to Animals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5FB5986D-F91E-2049-E1B6-CEE6430BAE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4548" y="2020894"/>
            <a:ext cx="5682904" cy="428054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="" xmlns:a16="http://schemas.microsoft.com/office/drawing/2014/main" id="{4647B52C-01C8-F478-CD33-31D44B3741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602" y="4970480"/>
            <a:ext cx="1883827" cy="1761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343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3891036" y="1229674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quǎn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犬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(dog)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60123" y="34345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939" y="2304577"/>
            <a:ext cx="1256085" cy="1218402"/>
          </a:xfrm>
          <a:prstGeom prst="rect">
            <a:avLst/>
          </a:prstGeom>
        </p:spPr>
      </p:pic>
      <p:pic>
        <p:nvPicPr>
          <p:cNvPr id="2050" name="Picture 2" descr="C:\Users\think\Documents\360截图\360截图20231114111117929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900" y="2287399"/>
            <a:ext cx="1364683" cy="129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4474" y="2332574"/>
            <a:ext cx="1245116" cy="1207762"/>
          </a:xfrm>
          <a:prstGeom prst="rect">
            <a:avLst/>
          </a:prstGeom>
        </p:spPr>
      </p:pic>
      <p:pic>
        <p:nvPicPr>
          <p:cNvPr id="2051" name="Picture 3" descr="C:\Users\think\Documents\360截图\360截图20231114111544871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4524" y="2038115"/>
            <a:ext cx="1481484" cy="1415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7456878" y="1227359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shǐ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豕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(pig)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574437" y="406958"/>
            <a:ext cx="1332750" cy="912333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pic>
        <p:nvPicPr>
          <p:cNvPr id="1032" name="Picture 8" descr="&amp;27.8C55;">
            <a:extLst>
              <a:ext uri="{FF2B5EF4-FFF2-40B4-BE49-F238E27FC236}">
                <a16:creationId xmlns="" xmlns:a16="http://schemas.microsoft.com/office/drawing/2014/main" id="{A3042ED8-93A6-BA06-852C-2EDFE544C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225" y="2564808"/>
            <a:ext cx="782136" cy="751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&amp;27.72AC;">
            <a:extLst>
              <a:ext uri="{FF2B5EF4-FFF2-40B4-BE49-F238E27FC236}">
                <a16:creationId xmlns="" xmlns:a16="http://schemas.microsoft.com/office/drawing/2014/main" id="{5F1BF104-415C-FF52-50B7-BC831B2B7F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023" y="2609943"/>
            <a:ext cx="852488" cy="81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/>
          <p:cNvSpPr/>
          <p:nvPr/>
        </p:nvSpPr>
        <p:spPr>
          <a:xfrm>
            <a:off x="1962163" y="4829478"/>
            <a:ext cx="9559027" cy="9848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measure word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tóu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頭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(head):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niú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牛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cattle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yáng</a:t>
            </a:r>
            <a:r>
              <a:rPr lang="zh-CN" altLang="en-US" sz="2400" dirty="0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羊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sheep),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zhū</a:t>
            </a:r>
            <a:r>
              <a:rPr lang="zh-CN" altLang="en-US" sz="2400" dirty="0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豕 </a:t>
            </a:r>
            <a:r>
              <a:rPr lang="en-US" altLang="zh-CN" sz="2400" dirty="0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pig)</a:t>
            </a:r>
          </a:p>
          <a:p>
            <a:pPr>
              <a:lnSpc>
                <a:spcPts val="1200"/>
              </a:lnSpc>
            </a:pPr>
            <a:endParaRPr lang="en-GB" altLang="zh-CN" sz="2400" dirty="0" smtClean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measure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word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pǐ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匹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mǎ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馬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(hors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bù</a:t>
            </a:r>
            <a:r>
              <a:rPr lang="zh-CN" altLang="en-US" sz="2400" dirty="0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布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cloth, silk)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63" y="5464712"/>
            <a:ext cx="1938337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/>
          <p:cNvSpPr/>
          <p:nvPr/>
        </p:nvSpPr>
        <p:spPr>
          <a:xfrm>
            <a:off x="2021126" y="4092541"/>
            <a:ext cx="93009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i="1" dirty="0" err="1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xiào</a:t>
            </a:r>
            <a:r>
              <a:rPr lang="en-US" altLang="zh-CN" sz="2400" i="1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 </a:t>
            </a:r>
            <a:r>
              <a:rPr lang="en-US" altLang="zh-CN" sz="2400" i="1" dirty="0" err="1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quǎnmǎ</a:t>
            </a:r>
            <a:r>
              <a:rPr lang="en-US" altLang="zh-CN" sz="2400" i="1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 </a:t>
            </a:r>
            <a:r>
              <a:rPr lang="en-US" altLang="zh-CN" sz="2400" i="1" dirty="0" err="1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zhīláo</a:t>
            </a:r>
            <a:r>
              <a:rPr lang="zh-CN" altLang="en-US" sz="24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效</a:t>
            </a:r>
            <a:r>
              <a:rPr lang="zh-CN" altLang="zh-CN" sz="24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犬</a:t>
            </a:r>
            <a:r>
              <a:rPr lang="zh-CN" altLang="zh-CN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馬之</a:t>
            </a:r>
            <a:r>
              <a:rPr lang="zh-CN" altLang="zh-CN" sz="24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勞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/>
                <a:ea typeface="华文楷体"/>
              </a:rPr>
              <a:t> (</a:t>
            </a:r>
            <a:r>
              <a:rPr lang="en-GB" altLang="zh-CN" sz="2400" dirty="0">
                <a:solidFill>
                  <a:srgbClr val="002060"/>
                </a:solidFill>
                <a:latin typeface="Times New Roman"/>
                <a:ea typeface="华文楷体"/>
              </a:rPr>
              <a:t>rendering the labour of a dog or a horse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/>
                <a:ea typeface="华文楷体"/>
              </a:rPr>
              <a:t>)</a:t>
            </a:r>
            <a:endParaRPr lang="zh-CN" altLang="en-US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185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8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60123" y="34345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574437" y="406958"/>
            <a:ext cx="1332750" cy="912333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2" name="TextBox 9">
            <a:extLst>
              <a:ext uri="{FF2B5EF4-FFF2-40B4-BE49-F238E27FC236}">
                <a16:creationId xmlns="" xmlns:a16="http://schemas.microsoft.com/office/drawing/2014/main" id="{DC91183A-C262-9BFD-0D9A-3A4AC4D1A500}"/>
              </a:ext>
            </a:extLst>
          </p:cNvPr>
          <p:cNvSpPr txBox="1"/>
          <p:nvPr/>
        </p:nvSpPr>
        <p:spPr>
          <a:xfrm>
            <a:off x="3754545" y="1571412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tù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兔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(rabbit)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8ABFA772-4792-0624-C179-60BA622258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6724" y="3203709"/>
            <a:ext cx="1139857" cy="1095158"/>
          </a:xfrm>
          <a:prstGeom prst="rect">
            <a:avLst/>
          </a:prstGeom>
        </p:spPr>
      </p:pic>
      <p:pic>
        <p:nvPicPr>
          <p:cNvPr id="1026" name="Picture 2" descr="&amp;27.5154;">
            <a:extLst>
              <a:ext uri="{FF2B5EF4-FFF2-40B4-BE49-F238E27FC236}">
                <a16:creationId xmlns="" xmlns:a16="http://schemas.microsoft.com/office/drawing/2014/main" id="{B6269CEC-1364-D361-BF46-4BEE28E7B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860" y="3203710"/>
            <a:ext cx="1036416" cy="99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61D8FF33-0E17-62FA-24AF-1B2369AF85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1912" y="2579560"/>
            <a:ext cx="1029073" cy="1885117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="" xmlns:a16="http://schemas.microsoft.com/office/drawing/2014/main" id="{38ACA1FA-C0CA-6C89-BB58-FDDB990E2F3F}"/>
              </a:ext>
            </a:extLst>
          </p:cNvPr>
          <p:cNvSpPr txBox="1"/>
          <p:nvPr/>
        </p:nvSpPr>
        <p:spPr>
          <a:xfrm>
            <a:off x="6109795" y="1963488"/>
            <a:ext cx="611307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story of Waiting for the </a:t>
            </a:r>
            <a:endParaRPr lang="en-US" altLang="zh-CN" sz="2400" dirty="0" smtClean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lang="en-US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Rabbit 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by the Stump</a:t>
            </a:r>
          </a:p>
          <a:p>
            <a:pPr algn="ctr"/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</a:t>
            </a:r>
            <a:r>
              <a:rPr lang="en-US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shǒuzhū</a:t>
            </a:r>
            <a:r>
              <a:rPr lang="en-US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dàitù</a:t>
            </a:r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守株待兔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).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2041EFB2-C05D-EBB8-47BC-0C621B9056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44344" y="3350886"/>
            <a:ext cx="2483069" cy="2483069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036" y="5407235"/>
            <a:ext cx="1938337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649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3143647" y="1868915"/>
            <a:ext cx="333440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biāo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猋</a:t>
            </a:r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飆</a:t>
            </a:r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(running quickly; storm)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3136" y="47911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7262794" y="1868915"/>
            <a:ext cx="19224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fèi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吠</a:t>
            </a:r>
            <a:endParaRPr lang="en-US" altLang="zh-CN" sz="44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(barking)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014686" y="445519"/>
            <a:ext cx="1896302" cy="129811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="" xmlns:a16="http://schemas.microsoft.com/office/drawing/2014/main" id="{B06CFF1B-29C1-08EF-2AB5-9D72F45105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0269" y="3811547"/>
            <a:ext cx="1150977" cy="1110592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407F5FF0-EF77-D035-92E7-46BFE6E192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36745" y="3880782"/>
            <a:ext cx="1088690" cy="1041357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9" y="5464712"/>
            <a:ext cx="1938337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2584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3136" y="47911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014686" y="445519"/>
            <a:ext cx="1896302" cy="129811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24B7075D-ADCB-9E8D-637B-5505448975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4389" y="3445716"/>
            <a:ext cx="1488563" cy="1444782"/>
          </a:xfrm>
          <a:prstGeom prst="rect">
            <a:avLst/>
          </a:prstGeom>
        </p:spPr>
      </p:pic>
      <p:sp>
        <p:nvSpPr>
          <p:cNvPr id="15" name="TextBox 9">
            <a:extLst>
              <a:ext uri="{FF2B5EF4-FFF2-40B4-BE49-F238E27FC236}">
                <a16:creationId xmlns="" xmlns:a16="http://schemas.microsoft.com/office/drawing/2014/main" id="{C5B156B8-C75D-74CD-562B-E250597AA90D}"/>
              </a:ext>
            </a:extLst>
          </p:cNvPr>
          <p:cNvSpPr txBox="1"/>
          <p:nvPr/>
        </p:nvSpPr>
        <p:spPr>
          <a:xfrm>
            <a:off x="3353788" y="2079514"/>
            <a:ext cx="28837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臭</a:t>
            </a: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嗅</a:t>
            </a:r>
            <a:r>
              <a:rPr lang="zh-CN" altLang="en-US" sz="40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smell)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6675BD77-64A9-4729-BAF1-AB1C3FBC73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3978" y="2813780"/>
            <a:ext cx="1593161" cy="2103131"/>
          </a:xfrm>
          <a:prstGeom prst="rect">
            <a:avLst/>
          </a:prstGeom>
        </p:spPr>
      </p:pic>
      <p:sp>
        <p:nvSpPr>
          <p:cNvPr id="21" name="TextBox 9">
            <a:extLst>
              <a:ext uri="{FF2B5EF4-FFF2-40B4-BE49-F238E27FC236}">
                <a16:creationId xmlns="" xmlns:a16="http://schemas.microsoft.com/office/drawing/2014/main" id="{89C9CFA9-AE15-958A-0DEE-2D366307EA7B}"/>
              </a:ext>
            </a:extLst>
          </p:cNvPr>
          <p:cNvSpPr txBox="1"/>
          <p:nvPr/>
        </p:nvSpPr>
        <p:spPr>
          <a:xfrm>
            <a:off x="6478056" y="2218013"/>
            <a:ext cx="469497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44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just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Today </a:t>
            </a:r>
            <a:r>
              <a:rPr lang="en-US" altLang="zh-CN" sz="2400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chòu</a:t>
            </a:r>
            <a:r>
              <a:rPr lang="zh-CN" altLang="en-US" sz="2400" dirty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itchFamily="18" charset="0"/>
              </a:rPr>
              <a:t>臭</a:t>
            </a:r>
            <a:r>
              <a:rPr lang="zh-CN" altLang="en-US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specifically denotes ‘to stink, smell bad’, while </a:t>
            </a:r>
            <a:r>
              <a:rPr lang="en-US" altLang="zh-CN" sz="2400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xiù</a:t>
            </a:r>
            <a:r>
              <a:rPr lang="zh-CN" altLang="en-US" sz="2400" dirty="0" smtClean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itchFamily="18" charset="0"/>
              </a:rPr>
              <a:t>嗅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conveys 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 meaning of ‘to smell’.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="" xmlns:a16="http://schemas.microsoft.com/office/drawing/2014/main" id="{C4178ECC-F69A-1BC8-9740-C5EE04FBE3B1}"/>
              </a:ext>
            </a:extLst>
          </p:cNvPr>
          <p:cNvSpPr txBox="1"/>
          <p:nvPr/>
        </p:nvSpPr>
        <p:spPr>
          <a:xfrm>
            <a:off x="3568941" y="4991052"/>
            <a:ext cx="766416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 of </a:t>
            </a:r>
            <a:r>
              <a:rPr lang="en-GB" altLang="zh-CN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Changes</a:t>
            </a:r>
            <a:r>
              <a:rPr lang="en-GB" altLang="zh-C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‘</a:t>
            </a:r>
            <a:r>
              <a:rPr lang="en-GB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</a:rPr>
              <a:t>Words 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</a:rPr>
              <a:t>of shared minds </a:t>
            </a:r>
            <a:r>
              <a:rPr lang="en-GB" altLang="zh-CN" sz="2400" dirty="0" smtClean="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smell</a:t>
            </a:r>
            <a:r>
              <a:rPr lang="en-GB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</a:rPr>
              <a:t> like 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</a:rPr>
              <a:t>orchids</a:t>
            </a:r>
            <a:r>
              <a:rPr lang="en-GB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</a:rPr>
              <a:t>.’</a:t>
            </a:r>
            <a:r>
              <a:rPr lang="en-GB" altLang="zh-TW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endParaRPr lang="en-GB" altLang="zh-TW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GB" altLang="zh-CN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</a:t>
            </a:r>
            <a:r>
              <a:rPr lang="en-US" altLang="zh-CN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《</a:t>
            </a:r>
            <a:r>
              <a:rPr lang="zh-CN" altLang="en-US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周易</a:t>
            </a:r>
            <a:r>
              <a:rPr lang="en-US" altLang="zh-CN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》</a:t>
            </a:r>
            <a:r>
              <a:rPr lang="zh-CN" altLang="en-US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：「</a:t>
            </a:r>
            <a:r>
              <a:rPr lang="zh-TW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同心</a:t>
            </a:r>
            <a:r>
              <a:rPr lang="zh-TW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之言，其</a:t>
            </a:r>
            <a:r>
              <a:rPr lang="zh-TW" altLang="zh-CN" sz="2400" dirty="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臭</a:t>
            </a:r>
            <a:r>
              <a:rPr lang="zh-TW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如蘭</a:t>
            </a:r>
            <a:r>
              <a:rPr lang="zh-CN" altLang="en-US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。」</a:t>
            </a:r>
            <a:r>
              <a:rPr lang="en-GB" altLang="zh-CN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)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1549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1629920" y="1670939"/>
            <a:ext cx="3334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shòu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獸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(beast</a:t>
            </a:r>
            <a:r>
              <a:rPr lang="en-US" altLang="zh-CN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to </a:t>
            </a:r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hunt)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3136" y="47911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010885" y="406958"/>
            <a:ext cx="1896302" cy="129811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</a:p>
        </p:txBody>
      </p:sp>
      <p:sp>
        <p:nvSpPr>
          <p:cNvPr id="15" name="TextBox 9">
            <a:extLst>
              <a:ext uri="{FF2B5EF4-FFF2-40B4-BE49-F238E27FC236}">
                <a16:creationId xmlns="" xmlns:a16="http://schemas.microsoft.com/office/drawing/2014/main" id="{C5B156B8-C75D-74CD-562B-E250597AA90D}"/>
              </a:ext>
            </a:extLst>
          </p:cNvPr>
          <p:cNvSpPr txBox="1"/>
          <p:nvPr/>
        </p:nvSpPr>
        <p:spPr>
          <a:xfrm>
            <a:off x="7137122" y="1794050"/>
            <a:ext cx="2656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fú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伏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crouch, ambush)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C9DB9F9D-50DF-DAB3-2235-F574D287E5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591" y="3154113"/>
            <a:ext cx="1144340" cy="1104188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329FC499-A44B-097D-8686-642092CA7A8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22" y="5573168"/>
            <a:ext cx="1554542" cy="941378"/>
          </a:xfrm>
          <a:prstGeom prst="rect">
            <a:avLst/>
          </a:prstGeom>
        </p:spPr>
      </p:pic>
      <p:sp>
        <p:nvSpPr>
          <p:cNvPr id="8" name="TextBox 9">
            <a:extLst>
              <a:ext uri="{FF2B5EF4-FFF2-40B4-BE49-F238E27FC236}">
                <a16:creationId xmlns="" xmlns:a16="http://schemas.microsoft.com/office/drawing/2014/main" id="{34A944F3-E508-6140-8E7B-84658F3B9D93}"/>
              </a:ext>
            </a:extLst>
          </p:cNvPr>
          <p:cNvSpPr txBox="1"/>
          <p:nvPr/>
        </p:nvSpPr>
        <p:spPr>
          <a:xfrm>
            <a:off x="3660409" y="1667162"/>
            <a:ext cx="3334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shòu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狩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hunt</a:t>
            </a:r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098" name="Picture 2" descr="https://bs.chinese-linguipedia.org/upload/word_sources/2/A00096j001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6321" y="3089129"/>
            <a:ext cx="1332535" cy="133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1933365" y="4421665"/>
            <a:ext cx="870571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400" i="1" dirty="0" err="1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qínshòu</a:t>
            </a:r>
            <a:r>
              <a:rPr lang="zh-TW" altLang="zh-CN" sz="24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禽</a:t>
            </a:r>
            <a:r>
              <a:rPr lang="zh-TW" altLang="zh-CN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獸</a:t>
            </a:r>
            <a:r>
              <a:rPr lang="en-GB" altLang="zh-CN" sz="2400" dirty="0">
                <a:solidFill>
                  <a:srgbClr val="002060"/>
                </a:solidFill>
                <a:latin typeface="Times New Roman"/>
                <a:ea typeface="华文楷体"/>
              </a:rPr>
              <a:t> 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/>
                <a:ea typeface="华文楷体"/>
              </a:rPr>
              <a:t>(birds and beasts) </a:t>
            </a:r>
          </a:p>
          <a:p>
            <a:r>
              <a:rPr lang="en-US" altLang="zh-TW" sz="2400" i="1" dirty="0" err="1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qínshòu</a:t>
            </a:r>
            <a:r>
              <a:rPr lang="en-US" altLang="zh-TW" sz="2400" i="1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 </a:t>
            </a:r>
            <a:r>
              <a:rPr lang="en-US" altLang="zh-TW" sz="2400" i="1" dirty="0" err="1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bùrú</a:t>
            </a:r>
            <a:r>
              <a:rPr lang="zh-TW" altLang="zh-CN" sz="24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禽</a:t>
            </a:r>
            <a:r>
              <a:rPr lang="zh-TW" altLang="zh-CN" sz="24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獸不如</a:t>
            </a:r>
            <a:r>
              <a:rPr lang="en-GB" altLang="zh-CN" sz="2400" dirty="0">
                <a:solidFill>
                  <a:srgbClr val="0070C0"/>
                </a:solidFill>
                <a:latin typeface="Times New Roman"/>
                <a:ea typeface="华文楷体"/>
              </a:rPr>
              <a:t> (worse than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/>
                <a:ea typeface="华文楷体"/>
              </a:rPr>
              <a:t>a beast), </a:t>
            </a:r>
          </a:p>
          <a:p>
            <a:r>
              <a:rPr lang="en-GB" altLang="zh-CN" sz="2400" i="1" dirty="0" err="1" smtClean="0">
                <a:solidFill>
                  <a:srgbClr val="0070C0"/>
                </a:solidFill>
                <a:latin typeface="Times New Roman"/>
                <a:ea typeface="华文楷体"/>
              </a:rPr>
              <a:t>yīguān</a:t>
            </a:r>
            <a:r>
              <a:rPr lang="en-GB" altLang="zh-CN" sz="2400" i="1" dirty="0" smtClean="0">
                <a:solidFill>
                  <a:srgbClr val="0070C0"/>
                </a:solidFill>
                <a:latin typeface="Times New Roman"/>
                <a:ea typeface="华文楷体"/>
              </a:rPr>
              <a:t>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/>
                <a:ea typeface="华文楷体"/>
              </a:rPr>
              <a:t>qínshòu</a:t>
            </a:r>
            <a:r>
              <a:rPr lang="zh-TW" altLang="zh-CN" sz="24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衣</a:t>
            </a:r>
            <a:r>
              <a:rPr lang="zh-TW" altLang="zh-CN" sz="24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冠禽獸</a:t>
            </a:r>
            <a:r>
              <a:rPr lang="en-GB" altLang="zh-CN" sz="2400" dirty="0">
                <a:solidFill>
                  <a:srgbClr val="0070C0"/>
                </a:solidFill>
                <a:latin typeface="Times New Roman"/>
                <a:ea typeface="华文楷体"/>
              </a:rPr>
              <a:t> (a beast in human clothing), </a:t>
            </a:r>
            <a:endParaRPr lang="en-GB" altLang="zh-CN" sz="2400" dirty="0" smtClean="0">
              <a:solidFill>
                <a:srgbClr val="0070C0"/>
              </a:solidFill>
              <a:latin typeface="Times New Roman"/>
              <a:ea typeface="华文楷体"/>
            </a:endParaRPr>
          </a:p>
          <a:p>
            <a:r>
              <a:rPr lang="en-GB" altLang="zh-CN" sz="2400" i="1" dirty="0" err="1" smtClean="0">
                <a:solidFill>
                  <a:srgbClr val="0070C0"/>
                </a:solidFill>
                <a:latin typeface="Times New Roman"/>
                <a:ea typeface="华文楷体"/>
              </a:rPr>
              <a:t>rénmiàn</a:t>
            </a:r>
            <a:r>
              <a:rPr lang="en-GB" altLang="zh-CN" sz="2400" i="1" dirty="0" smtClean="0">
                <a:solidFill>
                  <a:srgbClr val="0070C0"/>
                </a:solidFill>
                <a:latin typeface="Times New Roman"/>
                <a:ea typeface="华文楷体"/>
              </a:rPr>
              <a:t>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/>
                <a:ea typeface="华文楷体"/>
              </a:rPr>
              <a:t>shòuxīn</a:t>
            </a:r>
            <a:r>
              <a:rPr lang="zh-TW" altLang="zh-CN" sz="24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人面</a:t>
            </a:r>
            <a:r>
              <a:rPr lang="zh-TW" altLang="zh-CN" sz="24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獸心</a:t>
            </a:r>
            <a:r>
              <a:rPr lang="en-GB" altLang="zh-CN" sz="2400" dirty="0">
                <a:solidFill>
                  <a:srgbClr val="0070C0"/>
                </a:solidFill>
                <a:latin typeface="Times New Roman"/>
                <a:ea typeface="华文楷体"/>
              </a:rPr>
              <a:t> (a human face with a beast’s heart), </a:t>
            </a:r>
            <a:endParaRPr lang="en-GB" altLang="zh-CN" sz="2400" dirty="0" smtClean="0">
              <a:solidFill>
                <a:srgbClr val="0070C0"/>
              </a:solidFill>
              <a:latin typeface="Times New Roman"/>
              <a:ea typeface="华文楷体"/>
            </a:endParaRPr>
          </a:p>
          <a:p>
            <a:r>
              <a:rPr lang="en-US" altLang="zh-TW" sz="2400" i="1" dirty="0" err="1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shòuxíng</a:t>
            </a:r>
            <a:r>
              <a:rPr lang="zh-TW" altLang="zh-CN" sz="24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獸</a:t>
            </a:r>
            <a:r>
              <a:rPr lang="zh-TW" altLang="zh-CN" sz="24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行</a:t>
            </a:r>
            <a:r>
              <a:rPr lang="en-GB" altLang="zh-CN" sz="2400" dirty="0">
                <a:solidFill>
                  <a:srgbClr val="0070C0"/>
                </a:solidFill>
                <a:latin typeface="Times New Roman"/>
                <a:ea typeface="华文楷体"/>
              </a:rPr>
              <a:t> (beastly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/>
                <a:ea typeface="华文楷体"/>
              </a:rPr>
              <a:t>behaviour</a:t>
            </a:r>
            <a:r>
              <a:rPr lang="en-GB" altLang="zh-CN" sz="2400" dirty="0">
                <a:solidFill>
                  <a:srgbClr val="0070C0"/>
                </a:solidFill>
                <a:latin typeface="Times New Roman"/>
                <a:ea typeface="华文楷体"/>
              </a:rPr>
              <a:t>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/>
                <a:ea typeface="华文楷体"/>
              </a:rPr>
              <a:t>shòuxìng</a:t>
            </a:r>
            <a:r>
              <a:rPr lang="zh-TW" altLang="zh-CN" sz="24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獸</a:t>
            </a:r>
            <a:r>
              <a:rPr lang="zh-TW" altLang="zh-CN" sz="24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性</a:t>
            </a:r>
            <a:r>
              <a:rPr lang="en-GB" altLang="zh-CN" sz="2400" dirty="0">
                <a:solidFill>
                  <a:srgbClr val="0070C0"/>
                </a:solidFill>
                <a:latin typeface="Times New Roman"/>
                <a:ea typeface="华文楷体"/>
              </a:rPr>
              <a:t>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/>
                <a:ea typeface="华文楷体"/>
              </a:rPr>
              <a:t>(brutal nature</a:t>
            </a:r>
            <a:r>
              <a:rPr lang="en-GB" altLang="zh-CN" sz="2400" dirty="0">
                <a:solidFill>
                  <a:srgbClr val="0070C0"/>
                </a:solidFill>
                <a:latin typeface="Times New Roman"/>
                <a:ea typeface="华文楷体"/>
              </a:rPr>
              <a:t>).</a:t>
            </a:r>
            <a:endParaRPr lang="zh-CN" altLang="en-US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698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3136" y="47911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010885" y="406958"/>
            <a:ext cx="1896302" cy="129811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</p:txBody>
      </p:sp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329FC499-A44B-097D-8686-642092CA7A8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21" y="5340626"/>
            <a:ext cx="1938549" cy="1173920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="" xmlns:a16="http://schemas.microsoft.com/office/drawing/2014/main" id="{E532EF12-C6B3-29C3-9E17-74953CE4E6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0754" y="2929010"/>
            <a:ext cx="1470279" cy="1470279"/>
          </a:xfrm>
          <a:prstGeom prst="rect">
            <a:avLst/>
          </a:prstGeom>
        </p:spPr>
      </p:pic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2339047" y="1631386"/>
            <a:ext cx="29136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tū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突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(suddenly, abrupt)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C93609E6-3465-C6DE-2B95-87FDE010B1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6224" y="3065109"/>
            <a:ext cx="1260051" cy="1198083"/>
          </a:xfrm>
          <a:prstGeom prst="rect">
            <a:avLst/>
          </a:prstGeom>
        </p:spPr>
      </p:pic>
      <p:sp>
        <p:nvSpPr>
          <p:cNvPr id="6" name="TextBox 9">
            <a:extLst>
              <a:ext uri="{FF2B5EF4-FFF2-40B4-BE49-F238E27FC236}">
                <a16:creationId xmlns="" xmlns:a16="http://schemas.microsoft.com/office/drawing/2014/main" id="{C5B156B8-C75D-74CD-562B-E250597AA90D}"/>
              </a:ext>
            </a:extLst>
          </p:cNvPr>
          <p:cNvSpPr txBox="1"/>
          <p:nvPr/>
        </p:nvSpPr>
        <p:spPr>
          <a:xfrm>
            <a:off x="6860102" y="1705070"/>
            <a:ext cx="2656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rán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然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燃</a:t>
            </a:r>
            <a:r>
              <a:rPr lang="zh-CN" altLang="en-US" sz="3600" dirty="0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(burning)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="" xmlns:a16="http://schemas.microsoft.com/office/drawing/2014/main" id="{3CB52918-D769-8AF1-91C6-64ABAED4C1EC}"/>
              </a:ext>
            </a:extLst>
          </p:cNvPr>
          <p:cNvSpPr txBox="1"/>
          <p:nvPr/>
        </p:nvSpPr>
        <p:spPr>
          <a:xfrm>
            <a:off x="5071470" y="4610216"/>
            <a:ext cx="62339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guǒrán</a:t>
            </a:r>
            <a:r>
              <a:rPr lang="zh-CN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果然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(as expected),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zìrán</a:t>
            </a:r>
            <a:r>
              <a:rPr lang="zh-CN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自然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(natural), </a:t>
            </a:r>
            <a:endParaRPr lang="en-GB" altLang="zh-CN" sz="2400" dirty="0" smtClean="0">
              <a:solidFill>
                <a:srgbClr val="0070C0"/>
              </a:solidFill>
              <a:effectLst/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pPr algn="just"/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yìrán</a:t>
            </a:r>
            <a:r>
              <a:rPr lang="zh-CN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毅然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resolutely),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ǒurán</a:t>
            </a:r>
            <a:r>
              <a:rPr lang="zh-CN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偶然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(accidental), </a:t>
            </a:r>
            <a:endParaRPr lang="en-GB" altLang="zh-CN" sz="2400" dirty="0" smtClean="0">
              <a:solidFill>
                <a:srgbClr val="0070C0"/>
              </a:solidFill>
              <a:effectLst/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pPr algn="just"/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tūrán</a:t>
            </a:r>
            <a:r>
              <a:rPr lang="zh-CN" altLang="en-US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突然 </a:t>
            </a:r>
            <a:r>
              <a:rPr lang="en-US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(suddenly)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,</a:t>
            </a:r>
            <a:r>
              <a:rPr lang="en-US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gùrán</a:t>
            </a:r>
            <a:r>
              <a:rPr lang="zh-CN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固然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(certainly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)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712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3447589" y="1454953"/>
            <a:ext cx="33344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mǎng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莽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(rude, rough)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3136" y="47911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010885" y="406958"/>
            <a:ext cx="1896302" cy="129811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15" name="TextBox 9">
            <a:extLst>
              <a:ext uri="{FF2B5EF4-FFF2-40B4-BE49-F238E27FC236}">
                <a16:creationId xmlns="" xmlns:a16="http://schemas.microsoft.com/office/drawing/2014/main" id="{C5B156B8-C75D-74CD-562B-E250597AA90D}"/>
              </a:ext>
            </a:extLst>
          </p:cNvPr>
          <p:cNvSpPr txBox="1"/>
          <p:nvPr/>
        </p:nvSpPr>
        <p:spPr>
          <a:xfrm>
            <a:off x="3447589" y="3887530"/>
            <a:ext cx="27265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qì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器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(utensil, implement)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4798C255-5E2D-8C46-7238-E8894F1BC4E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4" y="5096121"/>
            <a:ext cx="2342311" cy="1418425"/>
          </a:xfrm>
          <a:prstGeom prst="rect">
            <a:avLst/>
          </a:prstGeom>
        </p:spPr>
      </p:pic>
      <p:pic>
        <p:nvPicPr>
          <p:cNvPr id="3" name="图片 2" descr="文本&#10;&#10;描述已自动生成">
            <a:extLst>
              <a:ext uri="{FF2B5EF4-FFF2-40B4-BE49-F238E27FC236}">
                <a16:creationId xmlns="" xmlns:a16="http://schemas.microsoft.com/office/drawing/2014/main" id="{E580233D-FEA5-4673-2478-9802663D39A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125" y="2730691"/>
            <a:ext cx="843028" cy="84302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7DC05CD5-3A12-0857-EAB6-90699C0D3E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78056" y="2230559"/>
            <a:ext cx="1291991" cy="1343160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8B67A01A-8280-5718-E183-821FA2B230B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91180" y="5107965"/>
            <a:ext cx="1039339" cy="989047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="" xmlns:a16="http://schemas.microsoft.com/office/drawing/2014/main" id="{9E38F3CD-2AB5-FEF2-D9F7-8C78FAD2C4A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7061" y="5118968"/>
            <a:ext cx="1016398" cy="978044"/>
          </a:xfrm>
          <a:prstGeom prst="rect">
            <a:avLst/>
          </a:prstGeom>
        </p:spPr>
      </p:pic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6478056" y="3887530"/>
            <a:ext cx="33344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獄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(trial, prison)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999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3136" y="47911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010885" y="406958"/>
            <a:ext cx="1896302" cy="129811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9">
            <a:extLst>
              <a:ext uri="{FF2B5EF4-FFF2-40B4-BE49-F238E27FC236}">
                <a16:creationId xmlns="" xmlns:a16="http://schemas.microsoft.com/office/drawing/2014/main" id="{C5B156B8-C75D-74CD-562B-E250597AA90D}"/>
              </a:ext>
            </a:extLst>
          </p:cNvPr>
          <p:cNvSpPr txBox="1"/>
          <p:nvPr/>
        </p:nvSpPr>
        <p:spPr>
          <a:xfrm>
            <a:off x="2854426" y="1767610"/>
            <a:ext cx="30807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zhú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逐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chase, expel)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D4A47DA6-C607-5246-F52E-0B09BBB436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316" y="3192022"/>
            <a:ext cx="1227524" cy="1190326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E3FDF68A-0310-19EA-F934-164479278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1037" y="3196731"/>
            <a:ext cx="1227524" cy="1180908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D2BC376A-2A05-9B3E-C179-50AC07B19E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399" y="3172330"/>
            <a:ext cx="1229672" cy="1182974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78D03C40-8B96-8DAB-B4DE-DE1A5A3B8A8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2484" y="2610741"/>
            <a:ext cx="854832" cy="1771607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53" y="5061953"/>
            <a:ext cx="2341563" cy="142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Box 9">
            <a:extLst>
              <a:ext uri="{FF2B5EF4-FFF2-40B4-BE49-F238E27FC236}">
                <a16:creationId xmlns="" xmlns:a16="http://schemas.microsoft.com/office/drawing/2014/main" id="{C5B156B8-C75D-74CD-562B-E250597AA90D}"/>
              </a:ext>
            </a:extLst>
          </p:cNvPr>
          <p:cNvSpPr txBox="1"/>
          <p:nvPr/>
        </p:nvSpPr>
        <p:spPr>
          <a:xfrm>
            <a:off x="6478056" y="1750945"/>
            <a:ext cx="30807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tún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豚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(small pig)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52B27446-AF45-2F99-CFCD-D30BB7E7FD2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803" y="3339393"/>
            <a:ext cx="1075326" cy="1038246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="" xmlns:a16="http://schemas.microsoft.com/office/drawing/2014/main" id="{5A20DB85-933A-EB6F-1404-5B4165AD132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89129" y="3279440"/>
            <a:ext cx="1128776" cy="1075863"/>
          </a:xfrm>
          <a:prstGeom prst="rect">
            <a:avLst/>
          </a:prstGeom>
        </p:spPr>
      </p:pic>
      <p:sp>
        <p:nvSpPr>
          <p:cNvPr id="25" name="椭圆 24">
            <a:extLst>
              <a:ext uri="{FF2B5EF4-FFF2-40B4-BE49-F238E27FC236}">
                <a16:creationId xmlns="" xmlns:a16="http://schemas.microsoft.com/office/drawing/2014/main" id="{A45A6472-3C8F-B447-B82F-13C7B635A29E}"/>
              </a:ext>
            </a:extLst>
          </p:cNvPr>
          <p:cNvSpPr/>
          <p:nvPr/>
        </p:nvSpPr>
        <p:spPr>
          <a:xfrm>
            <a:off x="8558683" y="3692038"/>
            <a:ext cx="323522" cy="5583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TextBox 9">
            <a:extLst>
              <a:ext uri="{FF2B5EF4-FFF2-40B4-BE49-F238E27FC236}">
                <a16:creationId xmlns="" xmlns:a16="http://schemas.microsoft.com/office/drawing/2014/main" id="{DEA111A4-721C-18FC-AABE-C9981B29032C}"/>
              </a:ext>
            </a:extLst>
          </p:cNvPr>
          <p:cNvSpPr txBox="1"/>
          <p:nvPr/>
        </p:nvSpPr>
        <p:spPr>
          <a:xfrm>
            <a:off x="7435973" y="4396104"/>
            <a:ext cx="22454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(bronze inscription)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1005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" grpId="0"/>
      <p:bldP spid="25" grpId="0" animBg="1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3136" y="47911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743CCE7E-35A0-4CDD-B6D4-F5B7D484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156332" y="156079"/>
            <a:ext cx="1896302" cy="129811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2743604-1F50-EA07-F57C-2B4A7933181D}"/>
              </a:ext>
            </a:extLst>
          </p:cNvPr>
          <p:cNvSpPr/>
          <p:nvPr/>
        </p:nvSpPr>
        <p:spPr>
          <a:xfrm>
            <a:off x="10962837" y="605288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think\Documents\360截图\360截图20231114113554084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69" r="3362"/>
          <a:stretch/>
        </p:blipFill>
        <p:spPr bwMode="auto">
          <a:xfrm>
            <a:off x="663705" y="2719607"/>
            <a:ext cx="1270362" cy="133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549" y="2873159"/>
            <a:ext cx="1270362" cy="1232251"/>
          </a:xfrm>
          <a:prstGeom prst="rect">
            <a:avLst/>
          </a:prstGeom>
        </p:spPr>
      </p:pic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1762484" y="1483054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xiàng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象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(elephant)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075" name="Picture 3" descr="C:\Users\think\Documents\360截图\360截图20231114114135914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135" y="2719607"/>
            <a:ext cx="1062546" cy="1597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943" y="2837134"/>
            <a:ext cx="1439458" cy="1396274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4325889" y="1531781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wéi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為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act)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="" xmlns:a16="http://schemas.microsoft.com/office/drawing/2014/main" id="{179135FD-B01E-35F1-34E2-D83A0DCC65BF}"/>
              </a:ext>
            </a:extLst>
          </p:cNvPr>
          <p:cNvSpPr txBox="1"/>
          <p:nvPr/>
        </p:nvSpPr>
        <p:spPr>
          <a:xfrm>
            <a:off x="7222156" y="1652203"/>
            <a:ext cx="42979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story of ‘The Blind Men </a:t>
            </a:r>
            <a:endParaRPr lang="en-US" altLang="zh-CN" sz="2400" dirty="0" smtClean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lang="en-US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and 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Elephant’</a:t>
            </a:r>
          </a:p>
          <a:p>
            <a:pPr algn="ctr"/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mángrén</a:t>
            </a:r>
            <a:r>
              <a:rPr lang="en-US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mōxiàng</a:t>
            </a:r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盲人摸象）</a:t>
            </a:r>
          </a:p>
        </p:txBody>
      </p:sp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0B48120E-3DB1-DFBF-C857-2B431EE173E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12704" y="2979950"/>
            <a:ext cx="3591779" cy="1941271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114752" y="4623761"/>
            <a:ext cx="7889857" cy="1697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xíngxiàng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形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象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(image),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jǐng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xiàng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景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象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(scene), </a:t>
            </a:r>
            <a:endParaRPr lang="en-GB" altLang="zh-CN" sz="2400" dirty="0" smtClean="0">
              <a:solidFill>
                <a:srgbClr val="0070C0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</a:endParaRPr>
          </a:p>
          <a:p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xiàn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xiàng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現象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phenomenon),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xiǎng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xiàng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想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象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(imagination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ts val="1000"/>
              </a:lnSpc>
            </a:pPr>
            <a:endParaRPr lang="en-GB" altLang="zh-CN" sz="2400" i="1" dirty="0" smtClean="0">
              <a:solidFill>
                <a:srgbClr val="002060"/>
              </a:solidFill>
              <a:latin typeface="Times New Roman"/>
              <a:ea typeface="华文楷体"/>
            </a:endParaRPr>
          </a:p>
          <a:p>
            <a:r>
              <a:rPr lang="en-GB" altLang="zh-CN" sz="2400" i="1" dirty="0" err="1" smtClean="0">
                <a:solidFill>
                  <a:srgbClr val="002060"/>
                </a:solidFill>
                <a:latin typeface="Times New Roman"/>
                <a:ea typeface="华文楷体"/>
              </a:rPr>
              <a:t>Laozi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/>
                <a:ea typeface="华文楷体"/>
              </a:rPr>
              <a:t>: </a:t>
            </a:r>
            <a:r>
              <a:rPr lang="en-GB" altLang="zh-CN" sz="2400" dirty="0">
                <a:solidFill>
                  <a:srgbClr val="002060"/>
                </a:solidFill>
                <a:latin typeface="Times New Roman"/>
                <a:ea typeface="华文楷体"/>
              </a:rPr>
              <a:t>The greatest </a:t>
            </a:r>
            <a:r>
              <a:rPr lang="en-GB" altLang="zh-CN" sz="2400" dirty="0">
                <a:solidFill>
                  <a:srgbClr val="C00000"/>
                </a:solidFill>
                <a:latin typeface="Times New Roman"/>
                <a:ea typeface="华文楷体"/>
              </a:rPr>
              <a:t>form</a:t>
            </a:r>
            <a:r>
              <a:rPr lang="en-GB" altLang="zh-CN" sz="2400" dirty="0">
                <a:solidFill>
                  <a:srgbClr val="002060"/>
                </a:solidFill>
                <a:latin typeface="Times New Roman"/>
                <a:ea typeface="华文楷体"/>
              </a:rPr>
              <a:t> has no 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/>
                <a:ea typeface="华文楷体"/>
              </a:rPr>
              <a:t>shape.</a:t>
            </a:r>
          </a:p>
          <a:p>
            <a:r>
              <a:rPr lang="en-GB" altLang="zh-CN" sz="2400" dirty="0" smtClean="0">
                <a:solidFill>
                  <a:srgbClr val="002060"/>
                </a:solidFill>
                <a:latin typeface="Times New Roman"/>
                <a:ea typeface="华文楷体"/>
              </a:rPr>
              <a:t>(</a:t>
            </a:r>
            <a:r>
              <a:rPr lang="en-US" altLang="zh-CN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《</a:t>
            </a:r>
            <a:r>
              <a:rPr lang="zh-CN" altLang="en-US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老子</a:t>
            </a:r>
            <a:r>
              <a:rPr lang="en-US" altLang="zh-CN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》</a:t>
            </a:r>
            <a:r>
              <a:rPr lang="zh-CN" altLang="en-US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：「</a:t>
            </a:r>
            <a:r>
              <a:rPr lang="zh-CN" altLang="zh-CN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大</a:t>
            </a:r>
            <a:r>
              <a:rPr lang="zh-CN" altLang="zh-CN" sz="2400" dirty="0">
                <a:solidFill>
                  <a:srgbClr val="C00000"/>
                </a:solidFill>
                <a:latin typeface="Times New Roman"/>
                <a:ea typeface="华文楷体"/>
                <a:cs typeface="Times New Roman"/>
              </a:rPr>
              <a:t>象</a:t>
            </a:r>
            <a:r>
              <a:rPr lang="zh-CN" altLang="zh-CN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无形</a:t>
            </a:r>
            <a:r>
              <a:rPr lang="zh-CN" altLang="en-US" sz="24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。」</a:t>
            </a:r>
            <a:r>
              <a:rPr lang="en-GB" altLang="zh-CN" sz="2400" dirty="0">
                <a:solidFill>
                  <a:srgbClr val="002060"/>
                </a:solidFill>
                <a:latin typeface="Times New Roman"/>
                <a:ea typeface="华文楷体"/>
              </a:rPr>
              <a:t> 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/>
                <a:ea typeface="华文楷体"/>
              </a:rPr>
              <a:t>)</a:t>
            </a:r>
            <a:endParaRPr lang="zh-CN" altLang="en-US" sz="24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5219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2769342" y="2025600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鹿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(deer)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72305" y="489330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9A3266F6-57D5-4811-B991-1715AD9AF2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94" y="5265683"/>
            <a:ext cx="2100663" cy="151218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696FE2F1-0949-87CC-D450-22479EE8ECBB}"/>
              </a:ext>
            </a:extLst>
          </p:cNvPr>
          <p:cNvSpPr/>
          <p:nvPr/>
        </p:nvSpPr>
        <p:spPr>
          <a:xfrm>
            <a:off x="10461812" y="6021773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8DEE49B7-DF09-E3A5-C49D-F09832C30D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7894" y="3078738"/>
            <a:ext cx="1096711" cy="1264937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03D9402E-52AC-3143-0427-5D7BD557F3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1501" y="3078738"/>
            <a:ext cx="1323320" cy="1264937"/>
          </a:xfrm>
          <a:prstGeom prst="rect">
            <a:avLst/>
          </a:prstGeom>
        </p:spPr>
      </p:pic>
      <p:pic>
        <p:nvPicPr>
          <p:cNvPr id="2050" name="Picture 2" descr="&amp;27.9E7F;">
            <a:extLst>
              <a:ext uri="{FF2B5EF4-FFF2-40B4-BE49-F238E27FC236}">
                <a16:creationId xmlns="" xmlns:a16="http://schemas.microsoft.com/office/drawing/2014/main" id="{E70537D4-2E20-96C1-0F22-1647ED56C7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634" y="3472815"/>
            <a:ext cx="906405" cy="87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 descr="&amp;27.9EA4;">
            <a:extLst>
              <a:ext uri="{FF2B5EF4-FFF2-40B4-BE49-F238E27FC236}">
                <a16:creationId xmlns="" xmlns:a16="http://schemas.microsoft.com/office/drawing/2014/main" id="{95D3DC7D-766C-A76F-1914-FA30EE4ADC6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467" y="3449395"/>
            <a:ext cx="906846" cy="87086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9">
            <a:extLst>
              <a:ext uri="{FF2B5EF4-FFF2-40B4-BE49-F238E27FC236}">
                <a16:creationId xmlns="" xmlns:a16="http://schemas.microsoft.com/office/drawing/2014/main" id="{08CFD584-48D5-C7B8-32E4-8C3D37B11A3C}"/>
              </a:ext>
            </a:extLst>
          </p:cNvPr>
          <p:cNvSpPr txBox="1"/>
          <p:nvPr/>
        </p:nvSpPr>
        <p:spPr>
          <a:xfrm>
            <a:off x="4675653" y="2124631"/>
            <a:ext cx="2331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cū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麤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(coarse, rough)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" name="图片 3" descr="&amp;27.E84A;">
            <a:extLst>
              <a:ext uri="{FF2B5EF4-FFF2-40B4-BE49-F238E27FC236}">
                <a16:creationId xmlns="" xmlns:a16="http://schemas.microsoft.com/office/drawing/2014/main" id="{6BAEEBEA-4391-5B45-8806-763D91F586F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400" y="3472815"/>
            <a:ext cx="906000" cy="8708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85E6D68B-F193-C7C4-4BD5-EEAD19D25F4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36808" y="2942790"/>
            <a:ext cx="1474825" cy="1536829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="" xmlns:a16="http://schemas.microsoft.com/office/drawing/2014/main" id="{23E9DE2A-F56C-65F9-56B8-4B4D45FB6ECB}"/>
              </a:ext>
            </a:extLst>
          </p:cNvPr>
          <p:cNvSpPr txBox="1"/>
          <p:nvPr/>
        </p:nvSpPr>
        <p:spPr>
          <a:xfrm>
            <a:off x="2883627" y="4950589"/>
            <a:ext cx="29578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A story from the </a:t>
            </a:r>
            <a:r>
              <a:rPr lang="en-GB" altLang="zh-CN" sz="2400" i="1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Treatise on Response and Retribution</a:t>
            </a:r>
            <a:endParaRPr lang="zh-CN" alt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32B51FCD-CF0A-D9D2-7EC6-1149544992E4}"/>
              </a:ext>
            </a:extLst>
          </p:cNvPr>
          <p:cNvSpPr txBox="1"/>
          <p:nvPr/>
        </p:nvSpPr>
        <p:spPr>
          <a:xfrm>
            <a:off x="7237448" y="2119858"/>
            <a:ext cx="2331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chén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塵</a:t>
            </a:r>
            <a:r>
              <a:rPr lang="en-US" altLang="zh-CN" sz="4000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(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尘</a:t>
            </a:r>
            <a:r>
              <a:rPr lang="en-US" altLang="zh-CN" sz="4000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)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(dust)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6718" y="327960"/>
            <a:ext cx="1895475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8" t="4824" r="390" b="24289"/>
          <a:stretch/>
        </p:blipFill>
        <p:spPr bwMode="auto">
          <a:xfrm>
            <a:off x="6510492" y="4866802"/>
            <a:ext cx="2411817" cy="1756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523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/>
      <p:bldP spid="1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72305" y="489330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9A3266F6-57D5-4811-B991-1715AD9AF2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020" y="5197414"/>
            <a:ext cx="2100663" cy="151218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696FE2F1-0949-87CC-D450-22479EE8ECBB}"/>
              </a:ext>
            </a:extLst>
          </p:cNvPr>
          <p:cNvSpPr/>
          <p:nvPr/>
        </p:nvSpPr>
        <p:spPr>
          <a:xfrm>
            <a:off x="10434918" y="583351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9">
            <a:extLst>
              <a:ext uri="{FF2B5EF4-FFF2-40B4-BE49-F238E27FC236}">
                <a16:creationId xmlns="" xmlns:a16="http://schemas.microsoft.com/office/drawing/2014/main" id="{7687776F-A5AE-D550-F3DC-BBBA8575FEA5}"/>
              </a:ext>
            </a:extLst>
          </p:cNvPr>
          <p:cNvSpPr txBox="1"/>
          <p:nvPr/>
        </p:nvSpPr>
        <p:spPr>
          <a:xfrm>
            <a:off x="7503877" y="1642806"/>
            <a:ext cx="2331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zhì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廌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(unicorn)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8ECC9BD6-3A4E-930A-B7F1-EF9CE518EB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1581" y="2972499"/>
            <a:ext cx="842661" cy="822600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="" xmlns:a16="http://schemas.microsoft.com/office/drawing/2014/main" id="{BAC8B841-5B37-3571-2323-7C40C26369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95759" y="2948470"/>
            <a:ext cx="854241" cy="822600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B95A1198-218A-938E-E747-4A7AA310A2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364" y="2816859"/>
            <a:ext cx="1595330" cy="1085822"/>
          </a:xfrm>
          <a:prstGeom prst="rect">
            <a:avLst/>
          </a:prstGeom>
        </p:spPr>
      </p:pic>
      <p:sp>
        <p:nvSpPr>
          <p:cNvPr id="22" name="TextBox 9">
            <a:extLst>
              <a:ext uri="{FF2B5EF4-FFF2-40B4-BE49-F238E27FC236}">
                <a16:creationId xmlns="" xmlns:a16="http://schemas.microsoft.com/office/drawing/2014/main" id="{FE764FF6-1EB6-E3CD-9765-8AD366D731C3}"/>
              </a:ext>
            </a:extLst>
          </p:cNvPr>
          <p:cNvSpPr txBox="1"/>
          <p:nvPr/>
        </p:nvSpPr>
        <p:spPr>
          <a:xfrm>
            <a:off x="5406916" y="5015754"/>
            <a:ext cx="2331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fǎ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灋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(law, rule)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4" name="图片 23">
            <a:extLst>
              <a:ext uri="{FF2B5EF4-FFF2-40B4-BE49-F238E27FC236}">
                <a16:creationId xmlns="" xmlns:a16="http://schemas.microsoft.com/office/drawing/2014/main" id="{1CDB0EE2-B6F2-091C-5EF9-45CC189F992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99980" y="5108283"/>
            <a:ext cx="930951" cy="892161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="" xmlns:a16="http://schemas.microsoft.com/office/drawing/2014/main" id="{BEE61E76-0404-60C2-230F-C5EDAF48B4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87374" y="5115000"/>
            <a:ext cx="897247" cy="861358"/>
          </a:xfrm>
          <a:prstGeom prst="rect">
            <a:avLst/>
          </a:prstGeom>
        </p:spPr>
      </p:pic>
      <p:pic>
        <p:nvPicPr>
          <p:cNvPr id="26" name="图片 25" descr="&amp;33.E8F4;">
            <a:extLst>
              <a:ext uri="{FF2B5EF4-FFF2-40B4-BE49-F238E27FC236}">
                <a16:creationId xmlns="" xmlns:a16="http://schemas.microsoft.com/office/drawing/2014/main" id="{42AE19AF-F0B2-0CED-7266-F44755AAB60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601" y="2941887"/>
            <a:ext cx="995080" cy="954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&amp;27.9E97;">
            <a:extLst>
              <a:ext uri="{FF2B5EF4-FFF2-40B4-BE49-F238E27FC236}">
                <a16:creationId xmlns="" xmlns:a16="http://schemas.microsoft.com/office/drawing/2014/main" id="{B97CC76B-BB38-8888-81AD-B42140424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640" y="3041434"/>
            <a:ext cx="785831" cy="75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9">
            <a:extLst>
              <a:ext uri="{FF2B5EF4-FFF2-40B4-BE49-F238E27FC236}">
                <a16:creationId xmlns="" xmlns:a16="http://schemas.microsoft.com/office/drawing/2014/main" id="{13FB1A6C-AEB7-BE25-6229-E986327E93E3}"/>
              </a:ext>
            </a:extLst>
          </p:cNvPr>
          <p:cNvSpPr txBox="1"/>
          <p:nvPr/>
        </p:nvSpPr>
        <p:spPr>
          <a:xfrm>
            <a:off x="2312682" y="1642806"/>
            <a:ext cx="24879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lì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麗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(beautiful, in pair)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="" xmlns:a16="http://schemas.microsoft.com/office/drawing/2014/main" id="{0A4004E9-1C4F-8DE1-B509-37DB46B0CFC4}"/>
              </a:ext>
            </a:extLst>
          </p:cNvPr>
          <p:cNvSpPr txBox="1"/>
          <p:nvPr/>
        </p:nvSpPr>
        <p:spPr>
          <a:xfrm>
            <a:off x="1248903" y="4133179"/>
            <a:ext cx="52653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kànglì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伉儷</a:t>
            </a:r>
            <a:r>
              <a:rPr lang="en-US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: a term for a married couple</a:t>
            </a:r>
            <a:endParaRPr lang="zh-CN" altLang="en-US" sz="2400" dirty="0">
              <a:solidFill>
                <a:srgbClr val="0070C0"/>
              </a:solidFill>
            </a:endParaRPr>
          </a:p>
        </p:txBody>
      </p:sp>
      <p:sp>
        <p:nvSpPr>
          <p:cNvPr id="19" name="TextBox 9">
            <a:extLst>
              <a:ext uri="{FF2B5EF4-FFF2-40B4-BE49-F238E27FC236}">
                <a16:creationId xmlns="" xmlns:a16="http://schemas.microsoft.com/office/drawing/2014/main" id="{FE764FF6-1EB6-E3CD-9765-8AD366D731C3}"/>
              </a:ext>
            </a:extLst>
          </p:cNvPr>
          <p:cNvSpPr txBox="1"/>
          <p:nvPr/>
        </p:nvSpPr>
        <p:spPr>
          <a:xfrm>
            <a:off x="3378931" y="5015755"/>
            <a:ext cx="2331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fǎ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法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(law, rule)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95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2" grpId="0"/>
      <p:bldP spid="27" grpId="0"/>
      <p:bldP spid="29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72305" y="489330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9A3266F6-57D5-4811-B991-1715AD9AF2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1267" y="302135"/>
            <a:ext cx="1898259" cy="1366478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3754115" y="1872355"/>
            <a:ext cx="19224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hǔ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虎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(tiger)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696FE2F1-0949-87CC-D450-22479EE8ECBB}"/>
              </a:ext>
            </a:extLst>
          </p:cNvPr>
          <p:cNvSpPr/>
          <p:nvPr/>
        </p:nvSpPr>
        <p:spPr>
          <a:xfrm>
            <a:off x="10369177" y="578843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EFE63AB2-B80E-5549-A880-BC6C60ECC8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9439" y="2969248"/>
            <a:ext cx="1258591" cy="1200504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="" xmlns:a16="http://schemas.microsoft.com/office/drawing/2014/main" id="{53F1FD0D-38FD-D4A8-615A-EF0AEB78A9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34943" y="2482560"/>
            <a:ext cx="1120281" cy="1814669"/>
          </a:xfrm>
          <a:prstGeom prst="rect">
            <a:avLst/>
          </a:prstGeom>
        </p:spPr>
      </p:pic>
      <p:sp>
        <p:nvSpPr>
          <p:cNvPr id="28" name="矩形 27"/>
          <p:cNvSpPr/>
          <p:nvPr/>
        </p:nvSpPr>
        <p:spPr>
          <a:xfrm>
            <a:off x="6614314" y="1398817"/>
            <a:ext cx="44860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story from the </a:t>
            </a:r>
            <a:r>
              <a:rPr lang="en-GB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Treatise on Response and Retribution</a:t>
            </a:r>
            <a:endParaRPr lang="zh-CN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605" y="2482560"/>
            <a:ext cx="2857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/>
          <p:cNvSpPr/>
          <p:nvPr/>
        </p:nvSpPr>
        <p:spPr>
          <a:xfrm>
            <a:off x="1085633" y="4957434"/>
            <a:ext cx="60276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hǔjiàng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虎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将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(brave general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)</a:t>
            </a:r>
          </a:p>
          <a:p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hǔtóu</a:t>
            </a:r>
            <a:r>
              <a:rPr lang="en-US" altLang="zh-CN" sz="2400" i="1" dirty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hǔnǎo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虎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頭虎腦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appearance of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strength)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6605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3513006" y="1896630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niǎo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鳥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(bird)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5975962" y="1896630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wū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烏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(crow)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4669" y="3247421"/>
            <a:ext cx="1314255" cy="127482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1" t="7269" r="4395" b="32247"/>
          <a:stretch/>
        </p:blipFill>
        <p:spPr>
          <a:xfrm>
            <a:off x="1437205" y="2645225"/>
            <a:ext cx="1854200" cy="199390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7451" y="3247421"/>
            <a:ext cx="1314255" cy="127482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23"/>
          <a:stretch/>
        </p:blipFill>
        <p:spPr>
          <a:xfrm>
            <a:off x="8109706" y="2973848"/>
            <a:ext cx="2034549" cy="1758415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2F62A5F8-3229-45BF-B1F3-FDB76FF5FF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2993" y="359537"/>
            <a:ext cx="1732306" cy="2425228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="" xmlns:a16="http://schemas.microsoft.com/office/drawing/2014/main" id="{6078004F-3511-CA39-DA2F-3D8A542253E6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="" xmlns:a16="http://schemas.microsoft.com/office/drawing/2014/main" id="{F36B9713-1518-27F9-BFC8-050E4F3A7144}"/>
              </a:ext>
            </a:extLst>
          </p:cNvPr>
          <p:cNvSpPr txBox="1"/>
          <p:nvPr/>
        </p:nvSpPr>
        <p:spPr>
          <a:xfrm>
            <a:off x="2925324" y="5005836"/>
            <a:ext cx="84919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character </a:t>
            </a:r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烏 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also conveys the meaning of ‘black’, as in words like </a:t>
            </a:r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wūyún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烏雲 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dark clouds), and </a:t>
            </a:r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wūhēi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烏黑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(pitch-black)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563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2707629" y="1752171"/>
            <a:ext cx="25636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zhuī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隹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(short-tailed bird)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8302490" y="4663686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huò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穫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(harvest)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641" y="3140889"/>
            <a:ext cx="1075618" cy="1033435"/>
          </a:xfrm>
          <a:prstGeom prst="rect">
            <a:avLst/>
          </a:prstGeom>
        </p:spPr>
      </p:pic>
      <p:pic>
        <p:nvPicPr>
          <p:cNvPr id="15" name="图片 14" descr="小鸟&#10;&#10;描述已自动生成">
            <a:extLst>
              <a:ext uri="{FF2B5EF4-FFF2-40B4-BE49-F238E27FC236}">
                <a16:creationId xmlns="" xmlns:a16="http://schemas.microsoft.com/office/drawing/2014/main" id="{D1CD0C22-5ABD-4ECC-876D-11E813EF5C7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301" y="2901307"/>
            <a:ext cx="1355250" cy="1427754"/>
          </a:xfrm>
          <a:prstGeom prst="rect">
            <a:avLst/>
          </a:prstGeom>
        </p:spPr>
      </p:pic>
      <p:pic>
        <p:nvPicPr>
          <p:cNvPr id="16" name="图片 15" descr="黑白色的地图&#10;&#10;中度可信度描述已自动生成">
            <a:extLst>
              <a:ext uri="{FF2B5EF4-FFF2-40B4-BE49-F238E27FC236}">
                <a16:creationId xmlns="" xmlns:a16="http://schemas.microsoft.com/office/drawing/2014/main" id="{CF03DF5A-39F7-4AC3-AB57-BBD989F3ABF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2519" y="2852676"/>
            <a:ext cx="1403236" cy="158547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0" name="图片 19">
            <a:extLst>
              <a:ext uri="{FF2B5EF4-FFF2-40B4-BE49-F238E27FC236}">
                <a16:creationId xmlns="" xmlns:a16="http://schemas.microsoft.com/office/drawing/2014/main" id="{EF46BE61-2CCD-40C4-9EDD-251DCB1EB9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7905" y="3135742"/>
            <a:ext cx="1080975" cy="1038582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22A83065-655B-3BA0-3383-2A727B1F99CE}"/>
              </a:ext>
            </a:extLst>
          </p:cNvPr>
          <p:cNvSpPr txBox="1"/>
          <p:nvPr/>
        </p:nvSpPr>
        <p:spPr>
          <a:xfrm>
            <a:off x="7367897" y="1752171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zhī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隻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(one, single)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22" name="TextBox 9">
            <a:extLst>
              <a:ext uri="{FF2B5EF4-FFF2-40B4-BE49-F238E27FC236}">
                <a16:creationId xmlns="" xmlns:a16="http://schemas.microsoft.com/office/drawing/2014/main" id="{70D49861-AB19-C7F8-5A6D-4291B547AAD3}"/>
              </a:ext>
            </a:extLst>
          </p:cNvPr>
          <p:cNvSpPr txBox="1"/>
          <p:nvPr/>
        </p:nvSpPr>
        <p:spPr>
          <a:xfrm>
            <a:off x="6674509" y="4669409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huò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獲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obtain)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1008215" y="4657277"/>
            <a:ext cx="504023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yìzhī</a:t>
            </a:r>
            <a:r>
              <a:rPr lang="en-US" altLang="zh-CN" sz="2400" i="1" dirty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niǎo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一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隻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鳥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: one 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bird. </a:t>
            </a:r>
            <a:endParaRPr lang="en-GB" altLang="zh-CN" sz="2400" kern="100" dirty="0" smtClean="0">
              <a:solidFill>
                <a:srgbClr val="0070C0"/>
              </a:solidFill>
              <a:latin typeface="Times New Roman" panose="02020603050405020304" pitchFamily="18" charset="0"/>
              <a:ea typeface="华文楷体"/>
              <a:cs typeface="Times New Roman" panose="02020603050405020304" pitchFamily="18" charset="0"/>
            </a:endParaRPr>
          </a:p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yìzhī</a:t>
            </a:r>
            <a:r>
              <a:rPr lang="en-US" altLang="zh-CN" sz="2400" i="1" dirty="0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jī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一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隻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雞</a:t>
            </a:r>
            <a:r>
              <a:rPr lang="en-US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: 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one chicken</a:t>
            </a:r>
            <a:endParaRPr lang="en-GB" altLang="zh-CN" sz="2400" kern="100" dirty="0">
              <a:solidFill>
                <a:srgbClr val="0070C0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</a:endParaRPr>
          </a:p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liǎngzhī</a:t>
            </a:r>
            <a:r>
              <a:rPr lang="en-US" altLang="zh-CN" sz="2400" i="1" dirty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yā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兩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隻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鴨</a:t>
            </a:r>
            <a:r>
              <a:rPr lang="en-US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: 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two ducks</a:t>
            </a:r>
            <a:endParaRPr lang="zh-CN" altLang="zh-CN" sz="1600" kern="1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14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2" grpId="0"/>
      <p:bldP spid="22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7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2977927" y="1560201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shuāng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雙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(double, pair)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8" name="图片 17" descr="卡通人物&#10;&#10;描述已自动生成">
            <a:extLst>
              <a:ext uri="{FF2B5EF4-FFF2-40B4-BE49-F238E27FC236}">
                <a16:creationId xmlns="" xmlns:a16="http://schemas.microsoft.com/office/drawing/2014/main" id="{72ED2EDE-EC25-4636-AD1C-968AE63322B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844" y="2418467"/>
            <a:ext cx="983083" cy="188068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DCAA2B78-474D-476B-A87B-8476510478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8891" y="2997586"/>
            <a:ext cx="1040564" cy="99975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BB96B2E3-A18F-315A-5274-71EB3A2276B0}"/>
              </a:ext>
            </a:extLst>
          </p:cNvPr>
          <p:cNvSpPr txBox="1"/>
          <p:nvPr/>
        </p:nvSpPr>
        <p:spPr>
          <a:xfrm>
            <a:off x="7535961" y="1543933"/>
            <a:ext cx="27609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fèn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奮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take wings, strive)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B65CABC0-9818-8C4B-AC72-773746A202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4996" y="2937801"/>
            <a:ext cx="1134875" cy="1119328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93E184B3-4EA6-846D-7B84-9A16A73F00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7319" y="2805817"/>
            <a:ext cx="2225233" cy="1511939"/>
          </a:xfrm>
          <a:prstGeom prst="rect">
            <a:avLst/>
          </a:prstGeom>
        </p:spPr>
      </p:pic>
      <p:sp>
        <p:nvSpPr>
          <p:cNvPr id="19" name="文本框 18">
            <a:extLst>
              <a:ext uri="{FF2B5EF4-FFF2-40B4-BE49-F238E27FC236}">
                <a16:creationId xmlns="" xmlns:a16="http://schemas.microsoft.com/office/drawing/2014/main" id="{5C41DE07-A7F1-1DFE-5380-7B942B5BF8D5}"/>
              </a:ext>
            </a:extLst>
          </p:cNvPr>
          <p:cNvSpPr txBox="1"/>
          <p:nvPr/>
        </p:nvSpPr>
        <p:spPr>
          <a:xfrm>
            <a:off x="5083188" y="4792520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fènfā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túqiáng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奮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發圖強</a:t>
            </a:r>
            <a:r>
              <a:rPr lang="en-US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: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to make an all-out effort to achieve strength and progress.</a:t>
            </a:r>
            <a:endParaRPr lang="zh-CN" altLang="en-US" sz="2400" dirty="0">
              <a:solidFill>
                <a:srgbClr val="0070C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9244" y="397366"/>
            <a:ext cx="1639887" cy="163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341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4" grpId="0"/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2719851" y="1724279"/>
            <a:ext cx="14032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wǎng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網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(net)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6608840" y="2276037"/>
            <a:ext cx="19224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mì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糸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(rope)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931964" y="6047949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0CBC4FCE-0CEC-BFE0-685D-5FDE960832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5105" y="2997728"/>
            <a:ext cx="1074928" cy="1074928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D0D4396A-B66D-F04D-CD6A-B84BF69C6B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51108" y="3012797"/>
            <a:ext cx="1059090" cy="1059090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A9FCF0AA-0835-8DB8-E8F4-6DA91405E96A}"/>
              </a:ext>
            </a:extLst>
          </p:cNvPr>
          <p:cNvSpPr txBox="1"/>
          <p:nvPr/>
        </p:nvSpPr>
        <p:spPr>
          <a:xfrm>
            <a:off x="7870324" y="2324443"/>
            <a:ext cx="19224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wáng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亡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(dead)</a:t>
            </a:r>
            <a:endParaRPr lang="en-US" altLang="zh-CN" sz="24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436F4FAB-311B-8A53-0118-1AFE7C488F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42563" y="3321853"/>
            <a:ext cx="693361" cy="666170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72132680-E38C-B0A5-3020-0E85B2AC724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11849" y="3369136"/>
            <a:ext cx="595027" cy="571693"/>
          </a:xfrm>
          <a:prstGeom prst="rect">
            <a:avLst/>
          </a:prstGeom>
        </p:spPr>
      </p:pic>
      <p:sp>
        <p:nvSpPr>
          <p:cNvPr id="31" name="TextBox 9">
            <a:extLst>
              <a:ext uri="{FF2B5EF4-FFF2-40B4-BE49-F238E27FC236}">
                <a16:creationId xmlns="" xmlns:a16="http://schemas.microsoft.com/office/drawing/2014/main" id="{3F1ACAD8-42DA-17A2-41FE-65B528D85250}"/>
              </a:ext>
            </a:extLst>
          </p:cNvPr>
          <p:cNvSpPr txBox="1"/>
          <p:nvPr/>
        </p:nvSpPr>
        <p:spPr>
          <a:xfrm>
            <a:off x="8973883" y="3347750"/>
            <a:ext cx="1403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phonetic element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="" xmlns:a16="http://schemas.microsoft.com/office/drawing/2014/main" id="{A800D39C-3C1A-D4A3-0A1A-CD92DA152E0C}"/>
              </a:ext>
            </a:extLst>
          </p:cNvPr>
          <p:cNvSpPr txBox="1"/>
          <p:nvPr/>
        </p:nvSpPr>
        <p:spPr>
          <a:xfrm>
            <a:off x="3010199" y="4464302"/>
            <a:ext cx="561798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gāngjǔ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mùzhāng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綱舉目張</a:t>
            </a:r>
            <a:r>
              <a:rPr lang="en-US" altLang="zh-CN" sz="2400" dirty="0">
                <a:solidFill>
                  <a:srgbClr val="0070C0"/>
                </a:solidFill>
                <a:ea typeface="Times New Roman" panose="02020603050405020304" pitchFamily="18" charset="0"/>
              </a:rPr>
              <a:t>: </a:t>
            </a:r>
          </a:p>
          <a:p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Lift the main rope, and the 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meshes expand,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meaning to grasp the key point so that everything else falls into place.</a:t>
            </a:r>
            <a:endParaRPr lang="zh-CN" altLang="en-US" sz="2400" dirty="0">
              <a:solidFill>
                <a:srgbClr val="0070C0"/>
              </a:solidFill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7BFE52FB-E579-1E97-D462-A66C453A514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36007" y="3101446"/>
            <a:ext cx="1003905" cy="970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06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2" grpId="0"/>
      <p:bldP spid="31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7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7757990" y="2396487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luó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羅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sz="24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clapnet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931964" y="6047949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5" name="图片 24">
            <a:extLst>
              <a:ext uri="{FF2B5EF4-FFF2-40B4-BE49-F238E27FC236}">
                <a16:creationId xmlns="" xmlns:a16="http://schemas.microsoft.com/office/drawing/2014/main" id="{9471E8E1-01D0-49E4-27AB-02566CA852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2317" y="2435486"/>
            <a:ext cx="1190861" cy="1147294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="" xmlns:a16="http://schemas.microsoft.com/office/drawing/2014/main" id="{02290B00-4246-A000-AAF8-F2443FD911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30420" y="2292070"/>
            <a:ext cx="1478814" cy="143829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="" xmlns:a16="http://schemas.microsoft.com/office/drawing/2014/main" id="{DF0EE660-6063-51FA-B4E2-8C24E9B1A0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17154" y="2384983"/>
            <a:ext cx="1197797" cy="1197797"/>
          </a:xfrm>
          <a:prstGeom prst="rect">
            <a:avLst/>
          </a:prstGeom>
        </p:spPr>
      </p:pic>
      <p:sp>
        <p:nvSpPr>
          <p:cNvPr id="16" name="文本框 15">
            <a:extLst>
              <a:ext uri="{FF2B5EF4-FFF2-40B4-BE49-F238E27FC236}">
                <a16:creationId xmlns="" xmlns:a16="http://schemas.microsoft.com/office/drawing/2014/main" id="{48F60293-B558-1C15-FA9F-91199DDC05D7}"/>
              </a:ext>
            </a:extLst>
          </p:cNvPr>
          <p:cNvSpPr txBox="1"/>
          <p:nvPr/>
        </p:nvSpPr>
        <p:spPr>
          <a:xfrm>
            <a:off x="1587223" y="4112846"/>
            <a:ext cx="10041504" cy="2067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tiānluó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dìwǎng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天羅地網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nets above and snares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below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dragnet that the criminals have no way to escape</a:t>
            </a:r>
            <a:endParaRPr lang="en-GB" altLang="zh-CN" sz="2400" dirty="0">
              <a:solidFill>
                <a:srgbClr val="0070C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000"/>
              </a:lnSpc>
            </a:pPr>
            <a:endParaRPr lang="en-US" altLang="zh-CN" sz="2400" i="1" dirty="0" smtClean="0">
              <a:solidFill>
                <a:srgbClr val="0070C0"/>
              </a:solidFill>
              <a:effectLst/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400" i="1" dirty="0" err="1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ménkě</a:t>
            </a:r>
            <a:r>
              <a:rPr lang="en-US" altLang="zh-CN" sz="2400" i="1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luóquè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門可羅雀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</a:p>
          <a:p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one can catch sparrows on the door steps of a house where visitors are few and far between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24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931964" y="6047949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9">
            <a:extLst>
              <a:ext uri="{FF2B5EF4-FFF2-40B4-BE49-F238E27FC236}">
                <a16:creationId xmlns="" xmlns:a16="http://schemas.microsoft.com/office/drawing/2014/main" id="{1E98E4B5-F7BC-6375-74E0-03F6C5BCA5CC}"/>
              </a:ext>
            </a:extLst>
          </p:cNvPr>
          <p:cNvSpPr txBox="1"/>
          <p:nvPr/>
        </p:nvSpPr>
        <p:spPr>
          <a:xfrm>
            <a:off x="5808101" y="2339610"/>
            <a:ext cx="2785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lí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罹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(misery, suffering)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E4A37D03-94CA-B549-70C8-899C68E6A0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0873" y="3721323"/>
            <a:ext cx="1246267" cy="1246267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BA340F0B-D8B6-A94F-71EC-080AFA33DD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3806" y="3721323"/>
            <a:ext cx="1166481" cy="1166481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40A01021-2EE9-6BA4-B1F5-1CB51C6918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18145" y="3678787"/>
            <a:ext cx="672609" cy="1245514"/>
          </a:xfrm>
          <a:prstGeom prst="rect">
            <a:avLst/>
          </a:prstGeom>
        </p:spPr>
      </p:pic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F4E249A5-CD3A-174F-AF50-DD965F545958}"/>
              </a:ext>
            </a:extLst>
          </p:cNvPr>
          <p:cNvSpPr txBox="1"/>
          <p:nvPr/>
        </p:nvSpPr>
        <p:spPr>
          <a:xfrm>
            <a:off x="1562100" y="2339610"/>
            <a:ext cx="24218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lí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離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depart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oriole)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21" name="TextBox 9">
            <a:extLst>
              <a:ext uri="{FF2B5EF4-FFF2-40B4-BE49-F238E27FC236}">
                <a16:creationId xmlns="" xmlns:a16="http://schemas.microsoft.com/office/drawing/2014/main" id="{FDC23DA3-6805-FBC4-194E-385BC771BECC}"/>
              </a:ext>
            </a:extLst>
          </p:cNvPr>
          <p:cNvSpPr txBox="1"/>
          <p:nvPr/>
        </p:nvSpPr>
        <p:spPr>
          <a:xfrm>
            <a:off x="3389629" y="2339610"/>
            <a:ext cx="23369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lí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鸝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(oriole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6" name="图片 25">
            <a:extLst>
              <a:ext uri="{FF2B5EF4-FFF2-40B4-BE49-F238E27FC236}">
                <a16:creationId xmlns="" xmlns:a16="http://schemas.microsoft.com/office/drawing/2014/main" id="{31478243-C2BF-5ABE-3DE6-F62AB0F7799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50296" y="3917274"/>
            <a:ext cx="995907" cy="960962"/>
          </a:xfrm>
          <a:prstGeom prst="rect">
            <a:avLst/>
          </a:prstGeom>
        </p:spPr>
      </p:pic>
      <p:sp>
        <p:nvSpPr>
          <p:cNvPr id="29" name="TextBox 9">
            <a:extLst>
              <a:ext uri="{FF2B5EF4-FFF2-40B4-BE49-F238E27FC236}">
                <a16:creationId xmlns="" xmlns:a16="http://schemas.microsoft.com/office/drawing/2014/main" id="{C31C58D5-D6B5-91E3-587F-A22B3C3D01A7}"/>
              </a:ext>
            </a:extLst>
          </p:cNvPr>
          <p:cNvSpPr txBox="1"/>
          <p:nvPr/>
        </p:nvSpPr>
        <p:spPr>
          <a:xfrm>
            <a:off x="8718708" y="2339610"/>
            <a:ext cx="28432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zhào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䍜（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罩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wrap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cover)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323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/>
      <p:bldP spid="21" grpId="0"/>
      <p:bldP spid="2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2977947" y="4021982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xiǎo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小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(small)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1D74DA10-7F34-5DB9-8532-A541BB3F6D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9574" y="4157406"/>
            <a:ext cx="711148" cy="683260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6414B3C2-94F4-3401-EAF6-05348AE1A6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6196" y="2802373"/>
            <a:ext cx="1037905" cy="1001487"/>
          </a:xfrm>
          <a:prstGeom prst="rect">
            <a:avLst/>
          </a:prstGeom>
        </p:spPr>
      </p:pic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4963531" y="1543933"/>
            <a:ext cx="14032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què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雀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(sparrow)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734E0947-F6F1-BD97-FBFB-EB28DBEF38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6792" y="2498040"/>
            <a:ext cx="2102401" cy="1407139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6017942C-C6A7-4808-3D6A-51EB532F2152}"/>
              </a:ext>
            </a:extLst>
          </p:cNvPr>
          <p:cNvSpPr txBox="1"/>
          <p:nvPr/>
        </p:nvSpPr>
        <p:spPr>
          <a:xfrm>
            <a:off x="6882230" y="1790154"/>
            <a:ext cx="38752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A story from the </a:t>
            </a:r>
            <a:r>
              <a:rPr lang="en-GB" altLang="zh-CN" sz="2400" i="1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Treatise on Response and Retribution</a:t>
            </a:r>
            <a:endParaRPr lang="zh-CN" altLang="en-US" sz="2400" dirty="0"/>
          </a:p>
        </p:txBody>
      </p:sp>
      <p:pic>
        <p:nvPicPr>
          <p:cNvPr id="10" name="Picture 2" descr="救雀鳥受銜環之報@比得">
            <a:extLst>
              <a:ext uri="{FF2B5EF4-FFF2-40B4-BE49-F238E27FC236}">
                <a16:creationId xmlns="" xmlns:a16="http://schemas.microsoft.com/office/drawing/2014/main" id="{76CC4837-8CED-D75A-3991-A89967F693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236" y="2764297"/>
            <a:ext cx="1969262" cy="298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9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9137732" y="2049936"/>
            <a:ext cx="1403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phonetic element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7" name="TextBox 9">
            <a:extLst>
              <a:ext uri="{FF2B5EF4-FFF2-40B4-BE49-F238E27FC236}">
                <a16:creationId xmlns="" xmlns:a16="http://schemas.microsoft.com/office/drawing/2014/main" id="{918EAA60-5C51-3E17-5BB8-FE945233EFC1}"/>
              </a:ext>
            </a:extLst>
          </p:cNvPr>
          <p:cNvSpPr txBox="1"/>
          <p:nvPr/>
        </p:nvSpPr>
        <p:spPr>
          <a:xfrm>
            <a:off x="7594225" y="1839562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shǐ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矢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(arrow)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A9FCF0AA-0835-8DB8-E8F4-6DA91405E96A}"/>
              </a:ext>
            </a:extLst>
          </p:cNvPr>
          <p:cNvSpPr txBox="1"/>
          <p:nvPr/>
        </p:nvSpPr>
        <p:spPr>
          <a:xfrm>
            <a:off x="5167209" y="1806242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zhì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雉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(pheasant)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727808B6-7DAC-358E-0D88-61555EC3A2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890" y="2049936"/>
            <a:ext cx="739411" cy="710414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C212F715-1FB7-4493-0629-B45672D8F9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4537" y="1958681"/>
            <a:ext cx="894751" cy="861610"/>
          </a:xfrm>
          <a:prstGeom prst="rect">
            <a:avLst/>
          </a:prstGeom>
        </p:spPr>
      </p:pic>
      <p:pic>
        <p:nvPicPr>
          <p:cNvPr id="1026" name="Picture 2" descr="海曙四明山区域首现“鸟中国宝”白颈长尾雉">
            <a:extLst>
              <a:ext uri="{FF2B5EF4-FFF2-40B4-BE49-F238E27FC236}">
                <a16:creationId xmlns="" xmlns:a16="http://schemas.microsoft.com/office/drawing/2014/main" id="{D3BDAAC4-4E60-1644-8DFA-68FE3452FE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664" y="1551630"/>
            <a:ext cx="2102401" cy="140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5148D770-438C-087A-46D1-E4B4699B0224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097741" y="3382742"/>
            <a:ext cx="1161604" cy="1765071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="" xmlns:a16="http://schemas.microsoft.com/office/drawing/2014/main" id="{34998008-8281-A8A3-5EB5-0828C31B2BB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75794" y="3923229"/>
            <a:ext cx="1138654" cy="1094001"/>
          </a:xfrm>
          <a:prstGeom prst="rect">
            <a:avLst/>
          </a:prstGeom>
        </p:spPr>
      </p:pic>
      <p:pic>
        <p:nvPicPr>
          <p:cNvPr id="26" name="图片 25">
            <a:extLst>
              <a:ext uri="{FF2B5EF4-FFF2-40B4-BE49-F238E27FC236}">
                <a16:creationId xmlns="" xmlns:a16="http://schemas.microsoft.com/office/drawing/2014/main" id="{7AA4FEA3-2AF3-7C64-4DA1-7D29BA375B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6602" y="3992846"/>
            <a:ext cx="976268" cy="937983"/>
          </a:xfrm>
          <a:prstGeom prst="rect">
            <a:avLst/>
          </a:prstGeom>
        </p:spPr>
      </p:pic>
      <p:sp>
        <p:nvSpPr>
          <p:cNvPr id="27" name="TextBox 9">
            <a:extLst>
              <a:ext uri="{FF2B5EF4-FFF2-40B4-BE49-F238E27FC236}">
                <a16:creationId xmlns="" xmlns:a16="http://schemas.microsoft.com/office/drawing/2014/main" id="{C93AA44C-079C-B97C-033B-DD10668629B9}"/>
              </a:ext>
            </a:extLst>
          </p:cNvPr>
          <p:cNvSpPr txBox="1"/>
          <p:nvPr/>
        </p:nvSpPr>
        <p:spPr>
          <a:xfrm>
            <a:off x="6076544" y="3853611"/>
            <a:ext cx="25647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jiù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舊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(owl; old, former)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70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  <p:bldP spid="12" grpId="0"/>
      <p:bldP spid="2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2987816" y="1489789"/>
            <a:ext cx="20731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jiāo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焦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(being burned, scorched)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D06B0533-0522-768F-EC54-295F0CF40E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8851" y="2750291"/>
            <a:ext cx="1121186" cy="1077218"/>
          </a:xfrm>
          <a:prstGeom prst="rect">
            <a:avLst/>
          </a:prstGeom>
        </p:spPr>
      </p:pic>
      <p:pic>
        <p:nvPicPr>
          <p:cNvPr id="2050" name="Picture 2" descr="&amp;27.96C6;">
            <a:extLst>
              <a:ext uri="{FF2B5EF4-FFF2-40B4-BE49-F238E27FC236}">
                <a16:creationId xmlns="" xmlns:a16="http://schemas.microsoft.com/office/drawing/2014/main" id="{68E90C78-3B5E-2896-81A1-A410907C1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2817" y="2860403"/>
            <a:ext cx="1006578" cy="96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60B689C7-3374-5538-2634-D68D63DB7B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86897" y="1876194"/>
            <a:ext cx="1038685" cy="1968417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85CC3383-E629-CD45-76F4-84A77FF52C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5821" y="3138291"/>
            <a:ext cx="988230" cy="937983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="" xmlns:a16="http://schemas.microsoft.com/office/drawing/2014/main" id="{C01D53F1-2294-7A60-EE23-634E82C5B62A}"/>
              </a:ext>
            </a:extLst>
          </p:cNvPr>
          <p:cNvSpPr txBox="1"/>
          <p:nvPr/>
        </p:nvSpPr>
        <p:spPr>
          <a:xfrm>
            <a:off x="2145908" y="4298925"/>
            <a:ext cx="590412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character </a:t>
            </a:r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焦 </a:t>
            </a:r>
            <a:r>
              <a:rPr lang="en-GB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extends 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to mean ‘restlessness or anxiety’, as in words like </a:t>
            </a:r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jiāojí</a:t>
            </a:r>
            <a:r>
              <a:rPr lang="en-GB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焦急 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anxious) 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and </a:t>
            </a:r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jiāolǜ</a:t>
            </a:r>
            <a:r>
              <a:rPr lang="en-GB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焦慮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worry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).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TextBox 9">
            <a:extLst>
              <a:ext uri="{FF2B5EF4-FFF2-40B4-BE49-F238E27FC236}">
                <a16:creationId xmlns="" xmlns:a16="http://schemas.microsoft.com/office/drawing/2014/main" id="{A9CE98B9-269F-2AA7-C00C-13D5DEA85254}"/>
              </a:ext>
            </a:extLst>
          </p:cNvPr>
          <p:cNvSpPr txBox="1"/>
          <p:nvPr/>
        </p:nvSpPr>
        <p:spPr>
          <a:xfrm>
            <a:off x="7088791" y="1518867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jí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集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gather)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025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5" grpId="0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47C9A1EE-A119-246E-7D69-6D72D0B6417D}"/>
              </a:ext>
            </a:extLst>
          </p:cNvPr>
          <p:cNvSpPr txBox="1"/>
          <p:nvPr/>
        </p:nvSpPr>
        <p:spPr>
          <a:xfrm>
            <a:off x="2471135" y="1986777"/>
            <a:ext cx="25647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jìn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進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advance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make progress, enter)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B8720EE1-62C4-B600-BAE7-BC25870FF3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1135" y="3728715"/>
            <a:ext cx="1113125" cy="107721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61F587E6-F6D0-7241-1402-00DF3C578D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3505" y="3728715"/>
            <a:ext cx="1121186" cy="1077218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="" xmlns:a16="http://schemas.microsoft.com/office/drawing/2014/main" id="{47C9A1EE-A119-246E-7D69-6D72D0B6417D}"/>
              </a:ext>
            </a:extLst>
          </p:cNvPr>
          <p:cNvSpPr txBox="1"/>
          <p:nvPr/>
        </p:nvSpPr>
        <p:spPr>
          <a:xfrm>
            <a:off x="7054680" y="1988433"/>
            <a:ext cx="19224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míng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鳴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chirp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sound)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A51DC6EB-C178-8562-87C7-04DF1DBF99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0026" y="3728715"/>
            <a:ext cx="1181941" cy="1127392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3584260" y="4946408"/>
            <a:ext cx="23038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chuò</a:t>
            </a:r>
            <a:r>
              <a:rPr lang="zh-CN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辵</a:t>
            </a:r>
            <a:r>
              <a:rPr lang="zh-CN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（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walk</a:t>
            </a:r>
            <a:r>
              <a:rPr lang="zh-CN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）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369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36804601-FFEC-F755-AA43-871F1F2F270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6919" y="3191039"/>
            <a:ext cx="1106573" cy="1064816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E46FEAD6-66B2-7BCD-1F2C-5B50D2B7E74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5746" y="3191039"/>
            <a:ext cx="1122303" cy="1077218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8730EA54-F8EF-35F9-F6ED-05959843F708}"/>
              </a:ext>
            </a:extLst>
          </p:cNvPr>
          <p:cNvSpPr txBox="1"/>
          <p:nvPr/>
        </p:nvSpPr>
        <p:spPr>
          <a:xfrm>
            <a:off x="3512876" y="1836301"/>
            <a:ext cx="27669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jī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雞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(chicken, rooster)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5" name="TextBox 9">
            <a:extLst>
              <a:ext uri="{FF2B5EF4-FFF2-40B4-BE49-F238E27FC236}">
                <a16:creationId xmlns="" xmlns:a16="http://schemas.microsoft.com/office/drawing/2014/main" id="{84C009DC-A1DE-2691-BE2E-B5919361E5F5}"/>
              </a:ext>
            </a:extLst>
          </p:cNvPr>
          <p:cNvSpPr txBox="1"/>
          <p:nvPr/>
        </p:nvSpPr>
        <p:spPr>
          <a:xfrm>
            <a:off x="6279776" y="4539527"/>
            <a:ext cx="507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Later, the phonetic element  </a:t>
            </a:r>
            <a:r>
              <a:rPr lang="en-US" altLang="zh-CN" sz="2400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xī</a:t>
            </a:r>
            <a:r>
              <a:rPr lang="zh-CN" altLang="en-US" sz="2400" dirty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itchFamily="18" charset="0"/>
              </a:rPr>
              <a:t>奚</a:t>
            </a:r>
            <a:r>
              <a:rPr lang="zh-CN" altLang="en-US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was added to indicate the pronunciation.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98390F1F-7F19-AA3B-D6D7-B1E4E8DEFE2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014874" y="1970266"/>
            <a:ext cx="1645042" cy="2285589"/>
          </a:xfrm>
          <a:prstGeom prst="rect">
            <a:avLst/>
          </a:prstGeom>
        </p:spPr>
      </p:pic>
      <p:sp>
        <p:nvSpPr>
          <p:cNvPr id="16" name="椭圆 15">
            <a:extLst>
              <a:ext uri="{FF2B5EF4-FFF2-40B4-BE49-F238E27FC236}">
                <a16:creationId xmlns="" xmlns:a16="http://schemas.microsoft.com/office/drawing/2014/main" id="{289EC5B0-DB3D-0D37-CE6B-2A7B27CF9AF5}"/>
              </a:ext>
            </a:extLst>
          </p:cNvPr>
          <p:cNvSpPr/>
          <p:nvPr/>
        </p:nvSpPr>
        <p:spPr>
          <a:xfrm>
            <a:off x="5208383" y="3078382"/>
            <a:ext cx="440916" cy="13025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文本框 20">
            <a:extLst>
              <a:ext uri="{FF2B5EF4-FFF2-40B4-BE49-F238E27FC236}">
                <a16:creationId xmlns="" xmlns:a16="http://schemas.microsoft.com/office/drawing/2014/main" id="{A657C151-B655-675A-2B99-82B836D40379}"/>
              </a:ext>
            </a:extLst>
          </p:cNvPr>
          <p:cNvSpPr txBox="1"/>
          <p:nvPr/>
        </p:nvSpPr>
        <p:spPr>
          <a:xfrm>
            <a:off x="1209766" y="4562438"/>
            <a:ext cx="487060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zh-CN" sz="2000" dirty="0">
                <a:effectLst/>
                <a:ea typeface="Times New Roman" panose="02020603050405020304" pitchFamily="18" charset="0"/>
              </a:rPr>
              <a:t> </a:t>
            </a:r>
            <a:r>
              <a:rPr lang="en-GB" altLang="zh-CN" sz="2400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chicken 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zh-CN" sz="24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jī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雞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), </a:t>
            </a:r>
            <a:r>
              <a:rPr lang="en-GB" altLang="zh-CN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duck 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</a:t>
            </a:r>
            <a:r>
              <a:rPr lang="en-GB" altLang="zh-CN" sz="2400" i="1" dirty="0" err="1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yā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鴨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[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*</a:t>
            </a:r>
            <a:r>
              <a:rPr lang="en-US" altLang="zh-CN" sz="2400" dirty="0" err="1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ka</a:t>
            </a:r>
            <a:r>
              <a:rPr lang="en-US" altLang="zh-CN" sz="2400" dirty="0" err="1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p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] 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), </a:t>
            </a:r>
            <a:endParaRPr lang="en-GB" altLang="zh-CN" sz="2400" dirty="0" smtClean="0">
              <a:effectLst/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r>
              <a:rPr lang="en-GB" altLang="zh-CN" sz="24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crow 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</a:t>
            </a:r>
            <a:r>
              <a:rPr lang="en-GB" altLang="zh-CN" sz="2400" i="1" dirty="0" err="1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yā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鴉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[*</a:t>
            </a:r>
            <a:r>
              <a:rPr lang="en-GB" altLang="zh-CN" sz="2400" dirty="0" err="1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MS Gothic" panose="020B0609070205080204" pitchFamily="49" charset="-128"/>
              </a:rPr>
              <a:t>ʔ</a:t>
            </a:r>
            <a:r>
              <a:rPr lang="en-GB" altLang="zh-CN" sz="2400" dirty="0" err="1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ag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] ), </a:t>
            </a:r>
            <a:r>
              <a:rPr lang="en-GB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</a:rPr>
              <a:t>goose 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</a:rPr>
              <a:t>(</a:t>
            </a:r>
            <a:r>
              <a:rPr lang="en-GB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</a:rPr>
              <a:t>é</a:t>
            </a:r>
            <a:r>
              <a:rPr lang="zh-CN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鵝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 [*</a:t>
            </a:r>
            <a:r>
              <a:rPr lang="en-US" altLang="zh-CN" sz="2400" dirty="0" err="1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ŋ</a:t>
            </a:r>
            <a:r>
              <a:rPr lang="en-US" altLang="zh-CN" sz="2400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ɑ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]</a:t>
            </a:r>
            <a:r>
              <a:rPr lang="en-GB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</a:rPr>
              <a:t>) </a:t>
            </a:r>
            <a:endParaRPr lang="zh-CN" altLang="en-US" sz="2400" dirty="0"/>
          </a:p>
        </p:txBody>
      </p:sp>
      <p:pic>
        <p:nvPicPr>
          <p:cNvPr id="22" name="duck">
            <a:hlinkClick r:id="" action="ppaction://media"/>
            <a:extLst>
              <a:ext uri="{FF2B5EF4-FFF2-40B4-BE49-F238E27FC236}">
                <a16:creationId xmlns="" xmlns:a16="http://schemas.microsoft.com/office/drawing/2014/main" id="{E8D5DB0B-3534-5238-2577-82F0D5C801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563446" y="2171710"/>
            <a:ext cx="406400" cy="406400"/>
          </a:xfrm>
          <a:prstGeom prst="rect">
            <a:avLst/>
          </a:prstGeom>
        </p:spPr>
      </p:pic>
      <p:pic>
        <p:nvPicPr>
          <p:cNvPr id="25" name="crow">
            <a:hlinkClick r:id="" action="ppaction://media"/>
            <a:extLst>
              <a:ext uri="{FF2B5EF4-FFF2-40B4-BE49-F238E27FC236}">
                <a16:creationId xmlns="" xmlns:a16="http://schemas.microsoft.com/office/drawing/2014/main" id="{82EA9C67-B665-49BB-DDEF-AE2E27F199D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520478" y="2784639"/>
            <a:ext cx="406400" cy="406400"/>
          </a:xfrm>
          <a:prstGeom prst="rect">
            <a:avLst/>
          </a:prstGeom>
        </p:spPr>
      </p:pic>
      <p:pic>
        <p:nvPicPr>
          <p:cNvPr id="17" name="goose">
            <a:hlinkClick r:id="" action="ppaction://media"/>
            <a:extLst>
              <a:ext uri="{FF2B5EF4-FFF2-40B4-BE49-F238E27FC236}">
                <a16:creationId xmlns="" xmlns:a16="http://schemas.microsoft.com/office/drawing/2014/main" id="{9A9CB3E3-994A-B86C-E349-4F800E0D4CE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520478" y="3429236"/>
            <a:ext cx="400313" cy="400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35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2245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8240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697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12" grpId="0"/>
      <p:bldP spid="15" grpId="0"/>
      <p:bldP spid="16" grpId="0" animBg="1"/>
      <p:bldP spid="2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6826405" y="1511379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fèng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鳳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(phoenix)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19705CF2-1C65-917C-7F0F-93433261A9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7493" y="2875525"/>
            <a:ext cx="1106574" cy="110657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184DF269-1788-AC6C-36F9-72B456B5A4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8669" y="2875525"/>
            <a:ext cx="1106573" cy="1106573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D3E59713-57D4-FC49-EDE2-FBF07D859DC8}"/>
              </a:ext>
            </a:extLst>
          </p:cNvPr>
          <p:cNvSpPr txBox="1"/>
          <p:nvPr/>
        </p:nvSpPr>
        <p:spPr>
          <a:xfrm>
            <a:off x="4361562" y="4438577"/>
            <a:ext cx="5389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Later, the phonetic 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element </a:t>
            </a:r>
            <a:r>
              <a:rPr lang="en-US" altLang="zh-CN" sz="2400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fán</a:t>
            </a:r>
            <a:r>
              <a:rPr lang="zh-CN" altLang="en-US" sz="2400" dirty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itchFamily="18" charset="0"/>
              </a:rPr>
              <a:t>凡</a:t>
            </a:r>
            <a:r>
              <a:rPr lang="zh-CN" altLang="en-US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was added to indicate the 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pronunciation.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488645A0-F045-0A5A-2E49-83FAD1269F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6663" y="2226186"/>
            <a:ext cx="3072848" cy="1755913"/>
          </a:xfrm>
          <a:prstGeom prst="rect">
            <a:avLst/>
          </a:prstGeom>
        </p:spPr>
      </p:pic>
      <p:sp>
        <p:nvSpPr>
          <p:cNvPr id="6" name="椭圆 5">
            <a:extLst>
              <a:ext uri="{FF2B5EF4-FFF2-40B4-BE49-F238E27FC236}">
                <a16:creationId xmlns="" xmlns:a16="http://schemas.microsoft.com/office/drawing/2014/main" id="{AAC64D0D-F4BE-9BB4-528E-9D95A05923EE}"/>
              </a:ext>
            </a:extLst>
          </p:cNvPr>
          <p:cNvSpPr/>
          <p:nvPr/>
        </p:nvSpPr>
        <p:spPr>
          <a:xfrm>
            <a:off x="8604484" y="3104142"/>
            <a:ext cx="295103" cy="50458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6271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4" grpId="0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47C9A1EE-A119-246E-7D69-6D72D0B6417D}"/>
              </a:ext>
            </a:extLst>
          </p:cNvPr>
          <p:cNvSpPr txBox="1"/>
          <p:nvPr/>
        </p:nvSpPr>
        <p:spPr>
          <a:xfrm>
            <a:off x="4187366" y="1673570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lóng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龍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(dragon)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D3E59713-57D4-FC49-EDE2-FBF07D859DC8}"/>
              </a:ext>
            </a:extLst>
          </p:cNvPr>
          <p:cNvSpPr txBox="1"/>
          <p:nvPr/>
        </p:nvSpPr>
        <p:spPr>
          <a:xfrm>
            <a:off x="6617547" y="2425147"/>
            <a:ext cx="4917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In Chinese culture, dragons </a:t>
            </a:r>
            <a:r>
              <a:rPr lang="en-US" altLang="zh-CN" sz="24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symbolise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unpredictability and constant change. They represent China and the power of the emperor.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6F624E29-1569-30A5-1A97-2139DFFCE3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5326" y="2909564"/>
            <a:ext cx="1106572" cy="1061712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="" xmlns:a16="http://schemas.microsoft.com/office/drawing/2014/main" id="{871E59A6-D2AE-942E-3948-54FD2EFCA20E}"/>
              </a:ext>
            </a:extLst>
          </p:cNvPr>
          <p:cNvSpPr txBox="1"/>
          <p:nvPr/>
        </p:nvSpPr>
        <p:spPr>
          <a:xfrm>
            <a:off x="1675529" y="4858107"/>
            <a:ext cx="480534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story of ‘Lord Ye Loves Dragons’</a:t>
            </a:r>
            <a:r>
              <a:rPr lang="zh-CN" altLang="en-US" sz="2400" dirty="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yègōng</a:t>
            </a:r>
            <a:r>
              <a:rPr lang="en-US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hàolóng</a:t>
            </a:r>
            <a:r>
              <a:rPr lang="en-US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葉公好龍）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2E7E0B25-A7E1-13E4-D1B6-DB88DC3EF8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8107" y="4260294"/>
            <a:ext cx="3157649" cy="2103875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="" xmlns:a16="http://schemas.microsoft.com/office/drawing/2014/main" id="{B8E94608-3111-2AD1-F959-B99AB8DA3434}"/>
              </a:ext>
            </a:extLst>
          </p:cNvPr>
          <p:cNvSpPr txBox="1"/>
          <p:nvPr/>
        </p:nvSpPr>
        <p:spPr>
          <a:xfrm>
            <a:off x="6928894" y="1676564"/>
            <a:ext cx="60937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lǒng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攏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(gather), </a:t>
            </a:r>
            <a:r>
              <a:rPr lang="en-GB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lóng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聾</a:t>
            </a:r>
            <a:r>
              <a:rPr lang="en-US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(deaf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)</a:t>
            </a:r>
            <a:endParaRPr lang="zh-CN" altLang="en-US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529" y="1668975"/>
            <a:ext cx="2076661" cy="2958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7107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5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28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3208919" y="2255610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yàn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燕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(swallow)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78D10E18-71A7-0DF2-2585-5991F62708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8554" y="3700995"/>
            <a:ext cx="1133913" cy="1077218"/>
          </a:xfrm>
          <a:prstGeom prst="rect">
            <a:avLst/>
          </a:prstGeom>
        </p:spPr>
      </p:pic>
      <p:sp>
        <p:nvSpPr>
          <p:cNvPr id="27" name="TextBox 9">
            <a:extLst>
              <a:ext uri="{FF2B5EF4-FFF2-40B4-BE49-F238E27FC236}">
                <a16:creationId xmlns="" xmlns:a16="http://schemas.microsoft.com/office/drawing/2014/main" id="{FC0A34B5-BA89-5951-FAB4-6AFC7670A92E}"/>
              </a:ext>
            </a:extLst>
          </p:cNvPr>
          <p:cNvSpPr txBox="1"/>
          <p:nvPr/>
        </p:nvSpPr>
        <p:spPr>
          <a:xfrm>
            <a:off x="5740806" y="2344078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yǔ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羽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(feather)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2" name="图片 31">
            <a:extLst>
              <a:ext uri="{FF2B5EF4-FFF2-40B4-BE49-F238E27FC236}">
                <a16:creationId xmlns="" xmlns:a16="http://schemas.microsoft.com/office/drawing/2014/main" id="{4115B272-1E37-D8EF-B808-96696307C2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68139" y="3828425"/>
            <a:ext cx="1133913" cy="1133913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65605A9C-C08E-2B5E-EFC5-9AEA32CDE3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6585" y="3516870"/>
            <a:ext cx="2073182" cy="1445468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EC3E5185-2C84-4CEA-21B6-55D729110F43}"/>
              </a:ext>
            </a:extLst>
          </p:cNvPr>
          <p:cNvSpPr txBox="1"/>
          <p:nvPr/>
        </p:nvSpPr>
        <p:spPr>
          <a:xfrm>
            <a:off x="8180080" y="3551211"/>
            <a:ext cx="337339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á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翱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(to flutter, soar) </a:t>
            </a:r>
          </a:p>
          <a:p>
            <a:r>
              <a:rPr lang="en-GB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xiáng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翔 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(to soar, glide)</a:t>
            </a:r>
          </a:p>
          <a:p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huáxiángjī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滑翔機 </a:t>
            </a:r>
            <a:r>
              <a:rPr lang="en-US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(glider)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771" y="3730463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510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7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47C9A1EE-A119-246E-7D69-6D72D0B6417D}"/>
              </a:ext>
            </a:extLst>
          </p:cNvPr>
          <p:cNvSpPr txBox="1"/>
          <p:nvPr/>
        </p:nvSpPr>
        <p:spPr>
          <a:xfrm>
            <a:off x="3027948" y="2032746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xí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習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</a:t>
            </a:r>
            <a:r>
              <a:rPr lang="en-US" altLang="zh-CN" sz="24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practise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9" name="图片 28">
            <a:extLst>
              <a:ext uri="{FF2B5EF4-FFF2-40B4-BE49-F238E27FC236}">
                <a16:creationId xmlns="" xmlns:a16="http://schemas.microsoft.com/office/drawing/2014/main" id="{22806C7A-7FAD-7B66-6718-4EE57CDD64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236" y="3358026"/>
            <a:ext cx="1155211" cy="1117946"/>
          </a:xfrm>
          <a:prstGeom prst="rect">
            <a:avLst/>
          </a:prstGeom>
        </p:spPr>
      </p:pic>
      <p:sp>
        <p:nvSpPr>
          <p:cNvPr id="5" name="TextBox 9">
            <a:extLst>
              <a:ext uri="{FF2B5EF4-FFF2-40B4-BE49-F238E27FC236}">
                <a16:creationId xmlns="" xmlns:a16="http://schemas.microsoft.com/office/drawing/2014/main" id="{E16D38C2-755B-8F07-4639-FC163917FB79}"/>
              </a:ext>
            </a:extLst>
          </p:cNvPr>
          <p:cNvSpPr txBox="1"/>
          <p:nvPr/>
        </p:nvSpPr>
        <p:spPr>
          <a:xfrm>
            <a:off x="6855228" y="2032746"/>
            <a:ext cx="19224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yì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翼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(wing)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5AC17975-54B0-8C5C-90FF-79B9EE831E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96112" y="3393124"/>
            <a:ext cx="1047750" cy="104775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A51FA251-4E32-7011-6078-8EB64E200E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8890" y="3428222"/>
            <a:ext cx="1047750" cy="104775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2042384" y="4619268"/>
            <a:ext cx="93749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355600">
              <a:lnSpc>
                <a:spcPct val="150000"/>
              </a:lnSpc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wēnxí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温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習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(to review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liàn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xí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練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習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(to practise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),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</a:rPr>
              <a:t>xué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xí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研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習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(to study)</a:t>
            </a:r>
          </a:p>
          <a:p>
            <a:pPr indent="355600">
              <a:lnSpc>
                <a:spcPct val="150000"/>
              </a:lnSpc>
            </a:pPr>
            <a:r>
              <a:rPr lang="en-US" altLang="zh-CN" sz="2400" i="1" dirty="0" err="1" smtClean="0">
                <a:solidFill>
                  <a:srgbClr val="00206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xíguàn</a:t>
            </a:r>
            <a:r>
              <a:rPr lang="zh-CN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習慣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 (habit), </a:t>
            </a:r>
            <a:r>
              <a:rPr lang="en-GB" altLang="zh-CN" sz="2400" i="1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è</a:t>
            </a:r>
            <a:r>
              <a:rPr lang="en-US" altLang="zh-CN" sz="2400" i="1" dirty="0" err="1" smtClean="0">
                <a:solidFill>
                  <a:srgbClr val="00206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xí</a:t>
            </a:r>
            <a:r>
              <a:rPr lang="zh-CN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惡習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 (bad habit)</a:t>
            </a:r>
          </a:p>
          <a:p>
            <a:pPr indent="355600">
              <a:lnSpc>
                <a:spcPct val="150000"/>
              </a:lnSpc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xíyǐ</a:t>
            </a:r>
            <a:r>
              <a:rPr lang="en-US" altLang="zh-CN" sz="2400" i="1" dirty="0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wéicháng</a:t>
            </a:r>
            <a:r>
              <a:rPr lang="zh-CN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習以為常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/>
                <a:cs typeface="Times New Roman" panose="02020603050405020304" pitchFamily="18" charset="0"/>
              </a:rPr>
              <a:t>(to be accustomed to something)</a:t>
            </a:r>
            <a:endParaRPr lang="zh-CN" altLang="zh-CN" sz="2400" dirty="0">
              <a:solidFill>
                <a:srgbClr val="0070C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19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5823466" y="1850288"/>
            <a:ext cx="280571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xùn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卂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fly rapidly)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2F5A03D8-6795-C688-9AB7-6B63AFF28D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2896" y="3496891"/>
            <a:ext cx="1008486" cy="958061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DF0AE74F-C068-B04C-6F43-7C2473C61F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24962" y="2978003"/>
            <a:ext cx="1167620" cy="1638593"/>
          </a:xfrm>
          <a:prstGeom prst="rect">
            <a:avLst/>
          </a:prstGeom>
        </p:spPr>
      </p:pic>
      <p:sp>
        <p:nvSpPr>
          <p:cNvPr id="6" name="TextBox 9">
            <a:extLst>
              <a:ext uri="{FF2B5EF4-FFF2-40B4-BE49-F238E27FC236}">
                <a16:creationId xmlns="" xmlns:a16="http://schemas.microsoft.com/office/drawing/2014/main" id="{5CECA264-2555-FC83-9BD7-1F653C6535DE}"/>
              </a:ext>
            </a:extLst>
          </p:cNvPr>
          <p:cNvSpPr txBox="1"/>
          <p:nvPr/>
        </p:nvSpPr>
        <p:spPr>
          <a:xfrm>
            <a:off x="3280548" y="1788732"/>
            <a:ext cx="2073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fēi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飛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fly</a:t>
            </a:r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5" name="图片 14" descr="&amp;27.F619;">
            <a:extLst>
              <a:ext uri="{FF2B5EF4-FFF2-40B4-BE49-F238E27FC236}">
                <a16:creationId xmlns="" xmlns:a16="http://schemas.microsoft.com/office/drawing/2014/main" id="{5CCA422A-E754-833B-9CD5-E384E52EBF0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080" y="3496557"/>
            <a:ext cx="960337" cy="924437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文本框 17">
            <a:extLst>
              <a:ext uri="{FF2B5EF4-FFF2-40B4-BE49-F238E27FC236}">
                <a16:creationId xmlns="" xmlns:a16="http://schemas.microsoft.com/office/drawing/2014/main" id="{2CC8715A-6DCB-DAE0-B087-5583B6AE58D8}"/>
              </a:ext>
            </a:extLst>
          </p:cNvPr>
          <p:cNvSpPr txBox="1"/>
          <p:nvPr/>
        </p:nvSpPr>
        <p:spPr>
          <a:xfrm>
            <a:off x="5823466" y="4638631"/>
            <a:ext cx="36319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xùn</a:t>
            </a:r>
            <a:r>
              <a:rPr lang="zh-CN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迅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quick, rapid 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</a:p>
          <a:p>
            <a:r>
              <a:rPr lang="en-US" altLang="zh-CN" sz="2400" i="1" dirty="0" err="1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xùn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汛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(flood tide)</a:t>
            </a:r>
          </a:p>
          <a:p>
            <a:r>
              <a:rPr lang="en-US" altLang="zh-CN" sz="2400" i="1" dirty="0" err="1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xùn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訊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news, 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message) </a:t>
            </a:r>
            <a:endParaRPr lang="zh-CN" altLang="en-US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29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6" grpId="0"/>
      <p:bldP spid="1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02" y="348386"/>
            <a:ext cx="1640047" cy="164004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93DABA40-DF86-3567-5F66-225F34CF5DB1}"/>
              </a:ext>
            </a:extLst>
          </p:cNvPr>
          <p:cNvSpPr txBox="1"/>
          <p:nvPr/>
        </p:nvSpPr>
        <p:spPr>
          <a:xfrm>
            <a:off x="2531009" y="1863743"/>
            <a:ext cx="29163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fēi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非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(not, to oppose)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="" xmlns:a16="http://schemas.microsoft.com/office/drawing/2014/main" id="{D1F1B503-65DA-C125-9B01-6B1864A771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8918" y="3423206"/>
            <a:ext cx="820550" cy="780523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C33153AD-A6E9-C53E-A142-5805648480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9650" y="3313392"/>
            <a:ext cx="1000152" cy="1000152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A5CEBB78-93A4-E60F-98F9-CE3357AE67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4271" y="3291000"/>
            <a:ext cx="1113531" cy="1113531"/>
          </a:xfrm>
          <a:prstGeom prst="rect">
            <a:avLst/>
          </a:prstGeom>
        </p:spPr>
      </p:pic>
      <p:sp>
        <p:nvSpPr>
          <p:cNvPr id="8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6593788" y="1863743"/>
            <a:ext cx="2073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xī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西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(west)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10E17E32-1002-99EE-BE72-545A201034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5435" y="2931865"/>
            <a:ext cx="1147224" cy="1498792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F61CBC8F-B06F-60B1-AB73-F5F6F34F2ED4}"/>
              </a:ext>
            </a:extLst>
          </p:cNvPr>
          <p:cNvSpPr txBox="1"/>
          <p:nvPr/>
        </p:nvSpPr>
        <p:spPr>
          <a:xfrm>
            <a:off x="6080427" y="4777513"/>
            <a:ext cx="45246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 small seal script resembles a bird perching in a nest.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380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8" grpId="0"/>
      <p:bldP spid="1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32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9477719" y="1763955"/>
            <a:ext cx="25695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xiān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鱻</a:t>
            </a:r>
            <a:r>
              <a:rPr lang="zh-CN" altLang="en-US" sz="3600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鮮</a:t>
            </a:r>
            <a:r>
              <a:rPr lang="zh-CN" altLang="en-US" sz="3600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(fresh)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46463"/>
            <a:ext cx="2342311" cy="141842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3FCACD77-5645-596D-C4C6-E41699FC9A52}"/>
              </a:ext>
            </a:extLst>
          </p:cNvPr>
          <p:cNvSpPr txBox="1"/>
          <p:nvPr/>
        </p:nvSpPr>
        <p:spPr>
          <a:xfrm>
            <a:off x="7879976" y="4825286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yú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漁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(fishing)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EB9A8BF6-2ABB-B6E7-D183-6D058787CE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7909" y="3081486"/>
            <a:ext cx="1259997" cy="1200000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07F0EA2F-182A-5AB7-67F0-3D91806CAD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4322" y="2678737"/>
            <a:ext cx="1066444" cy="1602749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2D74DBC8-D050-CD9B-42E6-290604FC8E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57307" y="5014850"/>
            <a:ext cx="821199" cy="821199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1D0CC5DF-65B9-3A59-5E46-36D786332FA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47922" y="4924413"/>
            <a:ext cx="911636" cy="911636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C18ECB1D-3E45-DC46-5520-05B2EA9925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1213" y="5007597"/>
            <a:ext cx="971382" cy="971382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="" xmlns:a16="http://schemas.microsoft.com/office/drawing/2014/main" id="{439C7ED6-73F5-23EB-0A83-431EB2B5E8F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06517" y="4948397"/>
            <a:ext cx="954107" cy="954107"/>
          </a:xfrm>
          <a:prstGeom prst="rect">
            <a:avLst/>
          </a:prstGeom>
        </p:spPr>
      </p:pic>
      <p:pic>
        <p:nvPicPr>
          <p:cNvPr id="4" name="图片 3" descr="&amp;33.EDE3;">
            <a:extLst>
              <a:ext uri="{FF2B5EF4-FFF2-40B4-BE49-F238E27FC236}">
                <a16:creationId xmlns="" xmlns:a16="http://schemas.microsoft.com/office/drawing/2014/main" id="{2A075F29-82FE-D36A-C209-A0735FC2B80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8821" y="3081486"/>
            <a:ext cx="1247382" cy="119676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9">
            <a:extLst>
              <a:ext uri="{FF2B5EF4-FFF2-40B4-BE49-F238E27FC236}">
                <a16:creationId xmlns="" xmlns:a16="http://schemas.microsoft.com/office/drawing/2014/main" id="{5AFB54A6-0E0D-2129-065A-78CD70C6FC58}"/>
              </a:ext>
            </a:extLst>
          </p:cNvPr>
          <p:cNvSpPr txBox="1"/>
          <p:nvPr/>
        </p:nvSpPr>
        <p:spPr>
          <a:xfrm>
            <a:off x="1631408" y="1731882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yú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魚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(fish)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881182" y="2571327"/>
            <a:ext cx="3809893" cy="15747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2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niánnián</a:t>
            </a:r>
            <a:r>
              <a:rPr lang="en-US" altLang="zh-CN" sz="2200" i="1" dirty="0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r>
              <a:rPr lang="en-US" altLang="zh-CN" sz="2200" i="1" dirty="0" err="1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yú</a:t>
            </a:r>
            <a:r>
              <a:rPr lang="zh-CN" altLang="zh-CN" sz="22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年</a:t>
            </a:r>
            <a:r>
              <a:rPr lang="zh-CN" altLang="zh-CN" sz="22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年有</a:t>
            </a:r>
            <a:r>
              <a:rPr lang="zh-CN" altLang="zh-CN" sz="22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餘</a:t>
            </a:r>
            <a:r>
              <a:rPr lang="en-GB" altLang="zh-CN" sz="2200" dirty="0" smtClean="0">
                <a:solidFill>
                  <a:srgbClr val="0070C0"/>
                </a:solidFill>
                <a:latin typeface="Times New Roman"/>
                <a:ea typeface="华文楷体"/>
              </a:rPr>
              <a:t>: may </a:t>
            </a:r>
            <a:r>
              <a:rPr lang="en-GB" altLang="zh-CN" sz="2200" dirty="0">
                <a:solidFill>
                  <a:srgbClr val="0070C0"/>
                </a:solidFill>
                <a:latin typeface="Times New Roman"/>
                <a:ea typeface="华文楷体"/>
              </a:rPr>
              <a:t>you have abundance year after </a:t>
            </a:r>
            <a:r>
              <a:rPr lang="en-GB" altLang="zh-CN" sz="2200" dirty="0" smtClean="0">
                <a:solidFill>
                  <a:srgbClr val="0070C0"/>
                </a:solidFill>
                <a:latin typeface="Times New Roman"/>
                <a:ea typeface="华文楷体"/>
              </a:rPr>
              <a:t>year</a:t>
            </a:r>
            <a:endParaRPr lang="en-GB" altLang="zh-CN" sz="2200" dirty="0">
              <a:solidFill>
                <a:srgbClr val="0070C0"/>
              </a:solidFill>
              <a:latin typeface="Times New Roman"/>
              <a:ea typeface="华文楷体"/>
            </a:endParaRPr>
          </a:p>
          <a:p>
            <a:pPr>
              <a:lnSpc>
                <a:spcPts val="1000"/>
              </a:lnSpc>
            </a:pPr>
            <a:endParaRPr lang="en-GB" altLang="zh-CN" sz="2200" dirty="0" smtClean="0">
              <a:latin typeface="Times New Roman"/>
              <a:ea typeface="华文楷体"/>
            </a:endParaRPr>
          </a:p>
          <a:p>
            <a:r>
              <a:rPr lang="en-US" altLang="zh-CN" sz="2200" i="1" dirty="0" err="1">
                <a:solidFill>
                  <a:srgbClr val="00206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yú</a:t>
            </a:r>
            <a:r>
              <a:rPr lang="zh-CN" altLang="zh-CN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餘</a:t>
            </a:r>
            <a:r>
              <a:rPr lang="en-US" altLang="zh-CN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 (abundance); </a:t>
            </a:r>
            <a:r>
              <a:rPr lang="en-US" altLang="zh-CN" sz="2200" i="1" dirty="0" err="1">
                <a:solidFill>
                  <a:srgbClr val="00206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yú</a:t>
            </a:r>
            <a:r>
              <a:rPr lang="zh-CN" altLang="en-US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魚 </a:t>
            </a:r>
            <a:r>
              <a:rPr lang="en-US" altLang="zh-CN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(fish)</a:t>
            </a:r>
          </a:p>
          <a:p>
            <a:r>
              <a:rPr lang="en-US" altLang="zh-CN" sz="2200" i="1" dirty="0" err="1">
                <a:solidFill>
                  <a:srgbClr val="00206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nián</a:t>
            </a:r>
            <a:r>
              <a:rPr lang="zh-CN" altLang="en-US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年 </a:t>
            </a:r>
            <a:r>
              <a:rPr lang="en-US" altLang="zh-CN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(year</a:t>
            </a:r>
            <a:r>
              <a:rPr lang="en-US" altLang="zh-CN" sz="22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); </a:t>
            </a:r>
            <a:r>
              <a:rPr lang="en-US" altLang="zh-CN" sz="2200" i="1" dirty="0" err="1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lián</a:t>
            </a:r>
            <a:r>
              <a:rPr lang="zh-CN" altLang="en-US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蓮 </a:t>
            </a:r>
            <a:r>
              <a:rPr lang="en-US" altLang="zh-CN" sz="22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(lotus)</a:t>
            </a:r>
            <a:endParaRPr lang="zh-CN" altLang="en-US" sz="22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https://img1.baidu.com/it/u=581881680,2674845074&amp;fm=253&amp;fmt=auto&amp;app=138&amp;f=JPEG?w=500&amp;h=66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23" y="1977291"/>
            <a:ext cx="2071112" cy="276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88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9" grpId="0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33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46463"/>
            <a:ext cx="2342311" cy="141842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B7BDDD5B-46DE-B5A0-1469-9A7C1F934D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5936" y="2696057"/>
            <a:ext cx="1330979" cy="1289387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6B9389A3-7ADD-81FB-53BA-99446EFAD21B}"/>
              </a:ext>
            </a:extLst>
          </p:cNvPr>
          <p:cNvSpPr txBox="1"/>
          <p:nvPr/>
        </p:nvSpPr>
        <p:spPr>
          <a:xfrm>
            <a:off x="7332040" y="159342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gòu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冓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connect)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="" xmlns:a16="http://schemas.microsoft.com/office/drawing/2014/main" id="{2A3087D4-109F-5966-779B-EF384F16EF14}"/>
              </a:ext>
            </a:extLst>
          </p:cNvPr>
          <p:cNvSpPr txBox="1"/>
          <p:nvPr/>
        </p:nvSpPr>
        <p:spPr>
          <a:xfrm>
            <a:off x="4965793" y="4313353"/>
            <a:ext cx="65742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355600" algn="just"/>
            <a:r>
              <a:rPr lang="en-US" altLang="zh-CN" sz="2400" i="1" kern="100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gōu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溝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ditch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), </a:t>
            </a:r>
            <a:r>
              <a:rPr lang="en-GB" altLang="zh-CN" sz="2400" i="1" kern="100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gòu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構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to construct, structure</a:t>
            </a:r>
            <a:r>
              <a:rPr lang="en-US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,</a:t>
            </a:r>
          </a:p>
          <a:p>
            <a:pPr marL="457200" indent="355600" algn="just"/>
            <a:r>
              <a:rPr lang="en-US" altLang="zh-CN" sz="2400" i="1" dirty="0" err="1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gòu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遘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(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to encounter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), </a:t>
            </a:r>
            <a:r>
              <a:rPr lang="en-GB" altLang="zh-CN" sz="2400" i="1" kern="100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jiǎng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講</a:t>
            </a:r>
            <a:r>
              <a:rPr lang="en-US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to speak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1600" kern="100" dirty="0">
              <a:solidFill>
                <a:srgbClr val="0070C0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="" xmlns:a16="http://schemas.microsoft.com/office/drawing/2014/main" id="{27934C09-992A-AF9F-5DB4-433F6AFF86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5697" y="2764774"/>
            <a:ext cx="1047750" cy="1047750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DE66E56D-DD75-2859-F55F-6BDCCA5ADD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9122" y="2764774"/>
            <a:ext cx="1047750" cy="1047750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="" xmlns:a16="http://schemas.microsoft.com/office/drawing/2014/main" id="{EC418170-B372-92C6-7CB4-77E7C4049B50}"/>
              </a:ext>
            </a:extLst>
          </p:cNvPr>
          <p:cNvSpPr txBox="1"/>
          <p:nvPr/>
        </p:nvSpPr>
        <p:spPr>
          <a:xfrm>
            <a:off x="3007800" y="159342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zài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再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(again, twice)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="" xmlns:a16="http://schemas.microsoft.com/office/drawing/2014/main" id="{72CCD446-587C-931E-651C-DDCE9EE23743}"/>
              </a:ext>
            </a:extLst>
          </p:cNvPr>
          <p:cNvSpPr txBox="1"/>
          <p:nvPr/>
        </p:nvSpPr>
        <p:spPr>
          <a:xfrm>
            <a:off x="2489571" y="4290660"/>
            <a:ext cx="25373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zàijiàn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ea typeface="华文楷体" panose="02010600040101010101" pitchFamily="2" charset="-122"/>
                <a:cs typeface="Times New Roman" panose="02020603050405020304" pitchFamily="18" charset="0"/>
              </a:rPr>
              <a:t>再見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farewell, goodbye</a:t>
            </a:r>
            <a:endParaRPr lang="zh-CN" altLang="en-US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040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2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34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5469393" y="1407621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guī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龜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(turtle)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46463"/>
            <a:ext cx="2342311" cy="141842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3FB9DD5F-4A32-953E-3141-6E4485B37C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7504" y="2866699"/>
            <a:ext cx="1436903" cy="1366238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04C1A465-B129-644E-B8F7-51634F2C50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2046" y="2946060"/>
            <a:ext cx="1351218" cy="1286877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="" xmlns:a16="http://schemas.microsoft.com/office/drawing/2014/main" id="{111135DE-416F-3CAD-6062-61A6FDF9FCD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65640" y="2352748"/>
            <a:ext cx="1543265" cy="1848108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C9060705-75C8-92E0-095A-746F4718772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52322" y="2537413"/>
            <a:ext cx="847313" cy="1710125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="" xmlns:a16="http://schemas.microsoft.com/office/drawing/2014/main" id="{894A5DEA-9AC6-E4A5-36F5-2D8671553575}"/>
              </a:ext>
            </a:extLst>
          </p:cNvPr>
          <p:cNvSpPr txBox="1"/>
          <p:nvPr/>
        </p:nvSpPr>
        <p:spPr>
          <a:xfrm>
            <a:off x="3384076" y="4738924"/>
            <a:ext cx="65373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character </a:t>
            </a:r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龜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, 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when pronounced as </a:t>
            </a:r>
            <a:r>
              <a:rPr lang="en-GB" altLang="zh-CN" sz="2400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jūn</a:t>
            </a:r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, can also refer to the cracking of the hands and feet caused by cold or dryness, as in </a:t>
            </a:r>
            <a:r>
              <a:rPr lang="en-GB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jūnliè</a:t>
            </a:r>
            <a:r>
              <a:rPr lang="zh-CN" altLang="en-US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龜裂</a:t>
            </a:r>
            <a:r>
              <a:rPr lang="en-US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78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35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1305720" y="159726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niú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牛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(ox)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F7BA1F03-5439-F1E2-E94D-50FD00FDAE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8148" y="2962658"/>
            <a:ext cx="1168325" cy="1121709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1D3AE692-2165-DAA4-5690-25BAFC6C89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6269" y="2748521"/>
            <a:ext cx="1856622" cy="1402069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="" xmlns:a16="http://schemas.microsoft.com/office/drawing/2014/main" id="{733C0A1C-0862-426B-E49D-0622E669A5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8857" y="2878873"/>
            <a:ext cx="1209847" cy="1141364"/>
          </a:xfrm>
          <a:prstGeom prst="rect">
            <a:avLst/>
          </a:prstGeom>
        </p:spPr>
      </p:pic>
      <p:sp>
        <p:nvSpPr>
          <p:cNvPr id="15" name="TextBox 9">
            <a:extLst>
              <a:ext uri="{FF2B5EF4-FFF2-40B4-BE49-F238E27FC236}">
                <a16:creationId xmlns="" xmlns:a16="http://schemas.microsoft.com/office/drawing/2014/main" id="{63092E85-F206-73AF-3B35-11F88EF79B87}"/>
              </a:ext>
            </a:extLst>
          </p:cNvPr>
          <p:cNvSpPr txBox="1"/>
          <p:nvPr/>
        </p:nvSpPr>
        <p:spPr>
          <a:xfrm>
            <a:off x="5310389" y="158555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móu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牟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(mooing)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3313992E-A7C0-EFEF-675F-D22D148FAAA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41277" y="2688463"/>
            <a:ext cx="884588" cy="1419709"/>
          </a:xfrm>
          <a:prstGeom prst="rect">
            <a:avLst/>
          </a:prstGeom>
        </p:spPr>
      </p:pic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68770EC9-94B0-D645-5B45-C36E9042ADB8}"/>
              </a:ext>
            </a:extLst>
          </p:cNvPr>
          <p:cNvSpPr txBox="1"/>
          <p:nvPr/>
        </p:nvSpPr>
        <p:spPr>
          <a:xfrm>
            <a:off x="8505972" y="159726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bēn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犇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run quickly)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098" name="Picture 2" descr="&amp;53.E3B6;">
            <a:extLst>
              <a:ext uri="{FF2B5EF4-FFF2-40B4-BE49-F238E27FC236}">
                <a16:creationId xmlns="" xmlns:a16="http://schemas.microsoft.com/office/drawing/2014/main" id="{C8EDE3F1-4B65-2F17-ED22-4596FE6F9C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6610" y="3065066"/>
            <a:ext cx="954316" cy="91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8">
            <a:extLst>
              <a:ext uri="{FF2B5EF4-FFF2-40B4-BE49-F238E27FC236}">
                <a16:creationId xmlns="" xmlns:a16="http://schemas.microsoft.com/office/drawing/2014/main" id="{8D703E68-57A7-9E42-5138-A7021E918E19}"/>
              </a:ext>
            </a:extLst>
          </p:cNvPr>
          <p:cNvSpPr txBox="1"/>
          <p:nvPr/>
        </p:nvSpPr>
        <p:spPr>
          <a:xfrm>
            <a:off x="2000333" y="4345103"/>
            <a:ext cx="924612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ts val="3600"/>
              </a:lnSpc>
            </a:pP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niúmǎ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牛馬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refers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to those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who must work hard to earn a living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.</a:t>
            </a:r>
            <a:endParaRPr lang="en-GB" altLang="zh-CN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ts val="3600"/>
              </a:lnSpc>
            </a:pPr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niúpíqì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牛脾氣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is used to describe someone as stubborn and </a:t>
            </a:r>
            <a:r>
              <a:rPr lang="en-GB" altLang="zh-CN" sz="2400" dirty="0" err="1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bullheaded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. </a:t>
            </a:r>
          </a:p>
          <a:p>
            <a:pPr algn="just">
              <a:lnSpc>
                <a:spcPts val="3600"/>
              </a:lnSpc>
            </a:pPr>
            <a:r>
              <a:rPr lang="en-US" altLang="zh-CN" sz="2400" i="1" kern="100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niúwā</a:t>
            </a:r>
            <a:r>
              <a:rPr lang="zh-CN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牛蛙 </a:t>
            </a:r>
            <a:r>
              <a:rPr lang="en-GB" altLang="zh-CN" sz="2400" kern="1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(bullfrog) refers to a kind of large frog.</a:t>
            </a:r>
            <a:endParaRPr lang="zh-CN" altLang="zh-CN" sz="2400" kern="100" dirty="0">
              <a:solidFill>
                <a:srgbClr val="0070C0"/>
              </a:solidFill>
              <a:effectLst/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ts val="3600"/>
              </a:lnSpc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4856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5" grpId="0"/>
      <p:bldP spid="4" grpId="0"/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36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7457306" y="2105972"/>
            <a:ext cx="20731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牧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herd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to take charge of)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46463"/>
            <a:ext cx="2342311" cy="141842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1D2CA16E-F2B2-85FD-AAC8-73515F0D83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4371" y="2120538"/>
            <a:ext cx="1303257" cy="1261884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D632E9AC-69B4-BB5B-E002-1C9557A682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59601" y="1965374"/>
            <a:ext cx="1399161" cy="1653554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="" xmlns:a16="http://schemas.microsoft.com/office/drawing/2014/main" id="{17FB1EEA-8571-D227-DA2F-E48A024098E9}"/>
              </a:ext>
            </a:extLst>
          </p:cNvPr>
          <p:cNvSpPr txBox="1"/>
          <p:nvPr/>
        </p:nvSpPr>
        <p:spPr>
          <a:xfrm>
            <a:off x="2689412" y="4034692"/>
            <a:ext cx="717191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character </a:t>
            </a:r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牧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originally meant ‘to herd cattle or sheep’ (as in </a:t>
            </a: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mùniú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牧牛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, ‘herding cattle’ 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and </a:t>
            </a: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mùyáng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牧羊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, ‘herding sheep’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), has extended meanings, including ‘to govern’ or ‘to rule’. </a:t>
            </a:r>
          </a:p>
          <a:p>
            <a:pPr algn="just"/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For example, </a:t>
            </a: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mùmín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牧民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means ‘to rule the people’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58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7912315" y="1941821"/>
            <a:ext cx="20731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pìn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牝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(the female of the species)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46463"/>
            <a:ext cx="2342311" cy="141842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pic>
        <p:nvPicPr>
          <p:cNvPr id="5" name="图片 4" descr="&amp;41.E476;">
            <a:extLst>
              <a:ext uri="{FF2B5EF4-FFF2-40B4-BE49-F238E27FC236}">
                <a16:creationId xmlns="" xmlns:a16="http://schemas.microsoft.com/office/drawing/2014/main" id="{2091A204-45E1-C894-F093-70C563CF88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311" y="2099285"/>
            <a:ext cx="1098550" cy="1054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图片 7" descr="&amp;41.E466;">
            <a:extLst>
              <a:ext uri="{FF2B5EF4-FFF2-40B4-BE49-F238E27FC236}">
                <a16:creationId xmlns="" xmlns:a16="http://schemas.microsoft.com/office/drawing/2014/main" id="{A56053E0-D594-105E-3CDA-B444295213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710" y="2099285"/>
            <a:ext cx="935226" cy="8974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CD3ACAC5-F5E7-315E-474F-BB92950F92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19799" y="2253897"/>
            <a:ext cx="776201" cy="745762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="" xmlns:a16="http://schemas.microsoft.com/office/drawing/2014/main" id="{1AE82C3B-AB3C-21F5-5CC5-1C80B229C1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2450" y="2232351"/>
            <a:ext cx="968016" cy="921921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2310DB73-E196-4B37-0787-218B57B024D5}"/>
              </a:ext>
            </a:extLst>
          </p:cNvPr>
          <p:cNvSpPr txBox="1"/>
          <p:nvPr/>
        </p:nvSpPr>
        <p:spPr>
          <a:xfrm>
            <a:off x="7843438" y="3654295"/>
            <a:ext cx="20731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mǔ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牡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(the male of animals)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5" name="图片 14" descr="&amp;41.E437;">
            <a:extLst>
              <a:ext uri="{FF2B5EF4-FFF2-40B4-BE49-F238E27FC236}">
                <a16:creationId xmlns="" xmlns:a16="http://schemas.microsoft.com/office/drawing/2014/main" id="{73B74172-B3F3-F9E0-9A50-12616FAE1B9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596" y="4010690"/>
            <a:ext cx="875265" cy="839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图片 16" descr="&amp;41.E44B;">
            <a:extLst>
              <a:ext uri="{FF2B5EF4-FFF2-40B4-BE49-F238E27FC236}">
                <a16:creationId xmlns="" xmlns:a16="http://schemas.microsoft.com/office/drawing/2014/main" id="{74EFA1A5-56D1-90F2-9CF6-26C6CFC6B7A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958" y="4076574"/>
            <a:ext cx="875333" cy="8396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图片 17" descr="&amp;41.E44D;">
            <a:extLst>
              <a:ext uri="{FF2B5EF4-FFF2-40B4-BE49-F238E27FC236}">
                <a16:creationId xmlns="" xmlns:a16="http://schemas.microsoft.com/office/drawing/2014/main" id="{B9531C8C-0E98-9AC5-FEC0-1D6681A9D1D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533" y="4010690"/>
            <a:ext cx="874300" cy="839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图片 18" descr="&amp;41.E455;">
            <a:extLst>
              <a:ext uri="{FF2B5EF4-FFF2-40B4-BE49-F238E27FC236}">
                <a16:creationId xmlns="" xmlns:a16="http://schemas.microsoft.com/office/drawing/2014/main" id="{185AA4AA-7374-7BC3-521E-C66910DF6B3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376" y="3858806"/>
            <a:ext cx="1000165" cy="96116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9744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38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8889952" y="1829471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jiǎo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角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(horn)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2310DB73-E196-4B37-0787-218B57B024D5}"/>
              </a:ext>
            </a:extLst>
          </p:cNvPr>
          <p:cNvSpPr txBox="1"/>
          <p:nvPr/>
        </p:nvSpPr>
        <p:spPr>
          <a:xfrm>
            <a:off x="8176520" y="3380745"/>
            <a:ext cx="30247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jiě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解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dissect, split)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12F9A84C-9FDE-B044-985B-31EB6EF327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1646" y="1829471"/>
            <a:ext cx="1000165" cy="95097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3E1CBC54-243B-22A8-B54E-F2BF685089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57165" y="1637479"/>
            <a:ext cx="1188824" cy="1188824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8A2CB939-AEFA-AFEE-5CCC-42722DC2CC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64778" y="4837854"/>
            <a:ext cx="1098355" cy="1098355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30524220-31BA-0082-662D-C4B1273CC55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32967" y="4751933"/>
            <a:ext cx="1047896" cy="1533739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D25AE84B-D114-E2D2-6EF0-40CC127836D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86585" y="1591626"/>
            <a:ext cx="2383743" cy="1188823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="" xmlns:a16="http://schemas.microsoft.com/office/drawing/2014/main" id="{B20C2332-1981-04EA-145F-E5BC0EA868D0}"/>
              </a:ext>
            </a:extLst>
          </p:cNvPr>
          <p:cNvSpPr txBox="1"/>
          <p:nvPr/>
        </p:nvSpPr>
        <p:spPr>
          <a:xfrm>
            <a:off x="778646" y="3066856"/>
            <a:ext cx="7433082" cy="3370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zǒngjiǎo</a:t>
            </a:r>
            <a:r>
              <a:rPr lang="zh-CN" altLang="zh-CN" sz="2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總角</a:t>
            </a:r>
            <a:r>
              <a:rPr lang="en-US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 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(literally ‘gathered horns’): refers to children between the ages of 8 or 9 to 13 or 14.</a:t>
            </a:r>
            <a:r>
              <a:rPr lang="en-US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</a:rPr>
              <a:t>  </a:t>
            </a:r>
            <a:endParaRPr lang="en-US" altLang="zh-CN" sz="2400" i="1" dirty="0" smtClean="0"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r>
              <a:rPr lang="en-US" altLang="zh-CN" sz="2400" i="1" dirty="0" err="1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yātou</a:t>
            </a:r>
            <a:r>
              <a:rPr lang="zh-CN" altLang="zh-CN" sz="2400" b="1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丫頭</a:t>
            </a:r>
            <a:r>
              <a:rPr lang="en-US" altLang="zh-CN" sz="2400" b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US" altLang="zh-CN" sz="2400" b="1" dirty="0">
                <a:latin typeface="Times New Roman" panose="02020603050405020304" pitchFamily="18" charset="0"/>
                <a:ea typeface="华文楷体" panose="02010600040101010101" pitchFamily="2" charset="-122"/>
              </a:rPr>
              <a:t>(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</a:rPr>
              <a:t>forked hair</a:t>
            </a:r>
            <a:r>
              <a:rPr lang="en-US" altLang="zh-CN" sz="2400" b="1" dirty="0">
                <a:latin typeface="Times New Roman" panose="02020603050405020304" pitchFamily="18" charset="0"/>
                <a:ea typeface="华文楷体" panose="02010600040101010101" pitchFamily="2" charset="-122"/>
              </a:rPr>
              <a:t>)</a:t>
            </a:r>
          </a:p>
          <a:p>
            <a:pPr>
              <a:lnSpc>
                <a:spcPts val="1000"/>
              </a:lnSpc>
            </a:pPr>
            <a:endParaRPr lang="en-US" altLang="zh-CN" sz="2400" dirty="0">
              <a:effectLst/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chuítiáo</a:t>
            </a:r>
            <a:r>
              <a:rPr lang="zh-CN" altLang="zh-CN" sz="2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垂髫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: refers to children between the ages of 3 or 4 to 8 or 9. </a:t>
            </a:r>
          </a:p>
          <a:p>
            <a:pPr>
              <a:lnSpc>
                <a:spcPts val="1000"/>
              </a:lnSpc>
            </a:pPr>
            <a:endParaRPr lang="en-US" altLang="zh-CN" sz="2400" i="1" dirty="0"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ruòguàn</a:t>
            </a:r>
            <a:r>
              <a:rPr lang="zh-CN" altLang="zh-CN" sz="2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弱冠</a:t>
            </a:r>
            <a:r>
              <a:rPr lang="en-US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 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ceremony is held at the age of 20 for males.</a:t>
            </a:r>
          </a:p>
          <a:p>
            <a:pPr>
              <a:lnSpc>
                <a:spcPts val="1000"/>
              </a:lnSpc>
            </a:pPr>
            <a:endParaRPr lang="en-US" altLang="zh-CN" sz="2400" i="1" dirty="0"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j</a:t>
            </a:r>
            <a:r>
              <a:rPr lang="zh-CN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í</a:t>
            </a: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</a:rPr>
              <a:t>jī</a:t>
            </a:r>
            <a:r>
              <a:rPr lang="zh-CN" altLang="zh-CN" sz="2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及笄</a:t>
            </a:r>
            <a:r>
              <a:rPr lang="en-US" altLang="zh-CN" sz="2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ceremony is held at the age of 15 for females.</a:t>
            </a:r>
          </a:p>
          <a:p>
            <a:endParaRPr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853997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8849403" y="185390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bàn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半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(half)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2310DB73-E196-4B37-0787-218B57B024D5}"/>
              </a:ext>
            </a:extLst>
          </p:cNvPr>
          <p:cNvSpPr txBox="1"/>
          <p:nvPr/>
        </p:nvSpPr>
        <p:spPr>
          <a:xfrm>
            <a:off x="3210938" y="3264062"/>
            <a:ext cx="20731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gào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告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tell, inform)</a:t>
            </a:r>
            <a:endParaRPr lang="en-US" altLang="zh-CN" sz="24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1F5C8B26-A1FD-E09F-C230-4210DF787E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2766" y="1896165"/>
            <a:ext cx="1024149" cy="986215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6716DAC2-FCC8-AA5F-8B0D-324DC568E2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8805" y="1951160"/>
            <a:ext cx="786704" cy="7558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6096AC8C-E0A0-F762-8497-AD57DD588BDC}"/>
              </a:ext>
            </a:extLst>
          </p:cNvPr>
          <p:cNvSpPr txBox="1"/>
          <p:nvPr/>
        </p:nvSpPr>
        <p:spPr>
          <a:xfrm>
            <a:off x="3541865" y="171153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bā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八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divide)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FF6C2FE3-5756-80CB-89AA-C22BA1B284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3573" y="4499360"/>
            <a:ext cx="866135" cy="83149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58A5982E-816D-CEA5-B777-CC30DED04B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1910" y="1427669"/>
            <a:ext cx="1260037" cy="1616781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CA6D29C9-C88D-7B00-28A9-0237B0EE11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84864" y="3264062"/>
            <a:ext cx="1698759" cy="2182392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="" xmlns:a16="http://schemas.microsoft.com/office/drawing/2014/main" id="{00CF9BAF-E5A6-AD24-1DB5-592840AB3940}"/>
              </a:ext>
            </a:extLst>
          </p:cNvPr>
          <p:cNvSpPr txBox="1"/>
          <p:nvPr/>
        </p:nvSpPr>
        <p:spPr>
          <a:xfrm>
            <a:off x="5615047" y="3339595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bàogào</a:t>
            </a:r>
            <a:r>
              <a:rPr lang="en-US" altLang="zh-CN" sz="20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報告</a:t>
            </a:r>
            <a:r>
              <a:rPr lang="en-US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to </a:t>
            </a:r>
            <a:r>
              <a:rPr lang="en-US" altLang="zh-CN" sz="20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report</a:t>
            </a:r>
            <a:endParaRPr lang="en-US" altLang="zh-CN" sz="2000" i="1" dirty="0" smtClean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0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gàoráo</a:t>
            </a:r>
            <a:r>
              <a:rPr lang="en-US" altLang="zh-CN" sz="2000" i="1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告饒</a:t>
            </a:r>
            <a:r>
              <a:rPr lang="en-US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to </a:t>
            </a:r>
            <a:r>
              <a:rPr lang="en-GB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plead for forgiveness</a:t>
            </a:r>
            <a:r>
              <a:rPr lang="zh-CN" altLang="en-US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，</a:t>
            </a:r>
            <a:endParaRPr lang="en-US" altLang="zh-CN" sz="20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0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gàozhuàng</a:t>
            </a:r>
            <a:r>
              <a:rPr lang="en-US" altLang="zh-CN" sz="20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告狀</a:t>
            </a:r>
            <a:r>
              <a:rPr lang="en-US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to </a:t>
            </a:r>
            <a:r>
              <a:rPr lang="en-GB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go to law against somebody</a:t>
            </a:r>
            <a:r>
              <a:rPr lang="zh-CN" altLang="en-US" sz="20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，</a:t>
            </a:r>
            <a:endParaRPr lang="en-US" altLang="zh-CN" sz="2000" dirty="0">
              <a:solidFill>
                <a:srgbClr val="0070C0"/>
              </a:solidFill>
              <a:effectLst/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="" xmlns:a16="http://schemas.microsoft.com/office/drawing/2014/main" id="{8DCD121A-9E56-6CF5-2F4B-83E6F7AA7A2D}"/>
              </a:ext>
            </a:extLst>
          </p:cNvPr>
          <p:cNvSpPr txBox="1"/>
          <p:nvPr/>
        </p:nvSpPr>
        <p:spPr>
          <a:xfrm>
            <a:off x="5615047" y="4542702"/>
            <a:ext cx="6096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i="1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rúqì</a:t>
            </a:r>
            <a:r>
              <a:rPr lang="en-US" altLang="zh-CN" sz="20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000" i="1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rúsù</a:t>
            </a:r>
            <a:r>
              <a:rPr lang="en-US" altLang="zh-CN" sz="20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如泣如訴</a:t>
            </a:r>
            <a:r>
              <a:rPr lang="en-US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en-US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speaking as if in tears</a:t>
            </a:r>
            <a:endParaRPr lang="en-GB" altLang="zh-CN" sz="2000" dirty="0">
              <a:solidFill>
                <a:srgbClr val="002060"/>
              </a:solidFill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r>
              <a:rPr lang="en-US" altLang="zh-CN" sz="2000" i="1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sùkǔ</a:t>
            </a:r>
            <a:r>
              <a:rPr lang="en-US" altLang="zh-CN" sz="20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訴苦</a:t>
            </a:r>
            <a:r>
              <a:rPr lang="en-US" altLang="zh-CN" sz="20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expressing hardships</a:t>
            </a:r>
            <a:endParaRPr lang="en-GB" altLang="zh-CN" sz="2000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000" i="1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sùyuān</a:t>
            </a:r>
            <a:r>
              <a:rPr lang="en-US" altLang="zh-CN" sz="20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訴冤</a:t>
            </a:r>
            <a:r>
              <a:rPr lang="en-GB" altLang="zh-CN" sz="20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pleading injustice</a:t>
            </a:r>
          </a:p>
          <a:p>
            <a:r>
              <a:rPr lang="en-US" altLang="zh-CN" sz="2000" i="1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tóusù</a:t>
            </a:r>
            <a:r>
              <a:rPr lang="en-US" altLang="zh-CN" sz="2000" i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投訴</a:t>
            </a:r>
            <a:r>
              <a:rPr lang="en-GB" altLang="zh-CN" sz="20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0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filing a complaint</a:t>
            </a:r>
            <a:endParaRPr lang="zh-CN" altLang="en-US" sz="2000" dirty="0">
              <a:solidFill>
                <a:srgbClr val="002060"/>
              </a:solidFill>
            </a:endParaRPr>
          </a:p>
        </p:txBody>
      </p:sp>
      <p:sp>
        <p:nvSpPr>
          <p:cNvPr id="18" name="文本框 11">
            <a:extLst>
              <a:ext uri="{FF2B5EF4-FFF2-40B4-BE49-F238E27FC236}">
                <a16:creationId xmlns="" xmlns:a16="http://schemas.microsoft.com/office/drawing/2014/main" id="{00CF9BAF-E5A6-AD24-1DB5-592840AB3940}"/>
              </a:ext>
            </a:extLst>
          </p:cNvPr>
          <p:cNvSpPr txBox="1"/>
          <p:nvPr/>
        </p:nvSpPr>
        <p:spPr>
          <a:xfrm>
            <a:off x="1238640" y="5656283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i="1" dirty="0" err="1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gàosù</a:t>
            </a:r>
            <a:r>
              <a:rPr lang="en-US" altLang="zh-CN" sz="2000" i="1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0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告訴</a:t>
            </a:r>
            <a:r>
              <a:rPr lang="en-US" altLang="zh-CN" sz="20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to </a:t>
            </a:r>
            <a:r>
              <a:rPr lang="en-GB" altLang="zh-CN" sz="20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tell</a:t>
            </a:r>
            <a:r>
              <a:rPr lang="zh-CN" altLang="en-US" sz="20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，</a:t>
            </a:r>
            <a:endParaRPr lang="en-US" altLang="zh-CN" sz="2000" dirty="0" smtClean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0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zhāogào</a:t>
            </a:r>
            <a:r>
              <a:rPr lang="en-US" altLang="zh-CN" sz="2000" i="1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0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tiānxià</a:t>
            </a:r>
            <a:r>
              <a:rPr lang="zh-CN" altLang="en-US" sz="20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詔</a:t>
            </a:r>
            <a:r>
              <a:rPr lang="zh-CN" altLang="en-US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告天下 </a:t>
            </a:r>
            <a:r>
              <a:rPr lang="en-US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(to proclaim to the world)</a:t>
            </a:r>
            <a:endParaRPr lang="zh-CN" altLang="en-US" sz="20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322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4" grpId="0"/>
      <p:bldP spid="10" grpId="0"/>
      <p:bldP spid="12" grpId="0"/>
      <p:bldP spid="16" grpId="0"/>
      <p:bldP spid="1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4423594" y="3060359"/>
            <a:ext cx="244935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láo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牢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(stable, cattle pen)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93634"/>
            <a:ext cx="1934145" cy="117125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6096AC8C-E0A0-F762-8497-AD57DD588BDC}"/>
              </a:ext>
            </a:extLst>
          </p:cNvPr>
          <p:cNvSpPr txBox="1"/>
          <p:nvPr/>
        </p:nvSpPr>
        <p:spPr>
          <a:xfrm>
            <a:off x="6872953" y="1774004"/>
            <a:ext cx="20731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xuán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玄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(phonetic element)</a:t>
            </a:r>
            <a:endParaRPr lang="en-US" altLang="zh-CN" sz="24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14F6CF8A-CFB3-DC89-0147-537D6B7F5B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6231" y="1732546"/>
            <a:ext cx="978962" cy="925563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8DAFFF9A-1F20-47DD-2DF7-7AEF831382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5133" y="1887749"/>
            <a:ext cx="777820" cy="747318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3770497" y="1656719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qiān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牽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drag, pull)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74F284C4-5CE4-0F8C-C484-687B76B04F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38183" y="3111306"/>
            <a:ext cx="1037261" cy="994924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CE89C14E-FA53-545A-003B-A698BAC947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47274" y="3170938"/>
            <a:ext cx="888438" cy="851420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FEE3DB23-67E8-D22F-BB94-A2842A4F58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45421" y="3155947"/>
            <a:ext cx="945018" cy="905642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="" xmlns:a16="http://schemas.microsoft.com/office/drawing/2014/main" id="{330D76A2-6F7D-DCF1-502D-8940D057422A}"/>
              </a:ext>
            </a:extLst>
          </p:cNvPr>
          <p:cNvSpPr txBox="1"/>
          <p:nvPr/>
        </p:nvSpPr>
        <p:spPr>
          <a:xfrm>
            <a:off x="6872953" y="3170938"/>
            <a:ext cx="5029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Story of ‘Better Late Than Never’ (</a:t>
            </a:r>
            <a:r>
              <a:rPr lang="en-GB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wángyáng</a:t>
            </a:r>
            <a:r>
              <a:rPr lang="en-GB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bǔláo</a:t>
            </a:r>
            <a:r>
              <a:rPr lang="en-GB" altLang="zh-CN" sz="24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亡羊補牢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="" xmlns:a16="http://schemas.microsoft.com/office/drawing/2014/main" id="{90D59C0D-143B-5182-2894-478E21350CC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25488" y="4245154"/>
            <a:ext cx="2762250" cy="1657350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="" xmlns:a16="http://schemas.microsoft.com/office/drawing/2014/main" id="{328633DE-1F37-484D-17F5-288DF588CF58}"/>
              </a:ext>
            </a:extLst>
          </p:cNvPr>
          <p:cNvSpPr txBox="1"/>
          <p:nvPr/>
        </p:nvSpPr>
        <p:spPr>
          <a:xfrm>
            <a:off x="1934145" y="4333999"/>
            <a:ext cx="6239202" cy="1698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láosāo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牢騷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complaint,</a:t>
            </a:r>
          </a:p>
          <a:p>
            <a:pPr>
              <a:lnSpc>
                <a:spcPct val="150000"/>
              </a:lnSpc>
            </a:pPr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láokào</a:t>
            </a:r>
            <a:r>
              <a:rPr lang="en-GB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牢靠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solid or dependable, </a:t>
            </a:r>
          </a:p>
          <a:p>
            <a:pPr>
              <a:lnSpc>
                <a:spcPct val="150000"/>
              </a:lnSpc>
            </a:pPr>
            <a:r>
              <a:rPr lang="en-US" altLang="zh-CN" sz="2400" i="1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láojì</a:t>
            </a:r>
            <a:r>
              <a:rPr lang="en-US" altLang="zh-CN" sz="2400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牢記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keeping something firmly in mind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78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  <p:bldP spid="8" grpId="0"/>
      <p:bldP spid="1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41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576961"/>
            <a:ext cx="1631408" cy="98792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5782198" y="1790334"/>
            <a:ext cx="30403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御 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(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馭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)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drive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rule, manage)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A7443255-D740-DCC9-0BC1-5D6CE32AE1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9207" y="3265440"/>
            <a:ext cx="975153" cy="950147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5979CDFC-CDB4-C9F5-E038-DD05E31E6F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32495" y="2601307"/>
            <a:ext cx="996317" cy="1689955"/>
          </a:xfrm>
          <a:prstGeom prst="rect">
            <a:avLst/>
          </a:prstGeom>
        </p:spPr>
      </p:pic>
      <p:pic>
        <p:nvPicPr>
          <p:cNvPr id="3076" name="Picture 4" descr="&amp;27.99AC;">
            <a:extLst>
              <a:ext uri="{FF2B5EF4-FFF2-40B4-BE49-F238E27FC236}">
                <a16:creationId xmlns="" xmlns:a16="http://schemas.microsoft.com/office/drawing/2014/main" id="{A77F9D05-96AB-E71B-DAE1-D4E61C514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866" y="3314572"/>
            <a:ext cx="996097" cy="95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9">
            <a:extLst>
              <a:ext uri="{FF2B5EF4-FFF2-40B4-BE49-F238E27FC236}">
                <a16:creationId xmlns="" xmlns:a16="http://schemas.microsoft.com/office/drawing/2014/main" id="{CA8B4FFC-0471-E796-FE8E-EB8A7A2AAA08}"/>
              </a:ext>
            </a:extLst>
          </p:cNvPr>
          <p:cNvSpPr txBox="1"/>
          <p:nvPr/>
        </p:nvSpPr>
        <p:spPr>
          <a:xfrm>
            <a:off x="3037275" y="1790334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mǎ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馬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(horse)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E71D8DF6-45C8-BA91-8709-86F2AABC5A0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40946" y="3296839"/>
            <a:ext cx="956248" cy="918748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="" xmlns:a16="http://schemas.microsoft.com/office/drawing/2014/main" id="{233DA3C9-6972-FF67-DE7C-FA3859D3F3B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97194" y="3366689"/>
            <a:ext cx="887607" cy="852799"/>
          </a:xfrm>
          <a:prstGeom prst="rect">
            <a:avLst/>
          </a:prstGeom>
        </p:spPr>
      </p:pic>
      <p:sp>
        <p:nvSpPr>
          <p:cNvPr id="21" name="TextBox 9">
            <a:extLst>
              <a:ext uri="{FF2B5EF4-FFF2-40B4-BE49-F238E27FC236}">
                <a16:creationId xmlns="" xmlns:a16="http://schemas.microsoft.com/office/drawing/2014/main" id="{5A0517C1-D037-CAF4-6A59-783DC6D7D14C}"/>
              </a:ext>
            </a:extLst>
          </p:cNvPr>
          <p:cNvSpPr txBox="1"/>
          <p:nvPr/>
        </p:nvSpPr>
        <p:spPr>
          <a:xfrm>
            <a:off x="8398379" y="1760937"/>
            <a:ext cx="24695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yù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禦 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defend)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93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21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576961"/>
            <a:ext cx="1631408" cy="98792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6A47F8E1-0A32-744D-F930-F509F0B3EA71}"/>
              </a:ext>
            </a:extLst>
          </p:cNvPr>
          <p:cNvSpPr txBox="1"/>
          <p:nvPr/>
        </p:nvSpPr>
        <p:spPr>
          <a:xfrm>
            <a:off x="2381667" y="2161315"/>
            <a:ext cx="340607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biāo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驫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(a herd of horses galloping)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074" name="Picture 2" descr="&amp;27.9A6B;">
            <a:extLst>
              <a:ext uri="{FF2B5EF4-FFF2-40B4-BE49-F238E27FC236}">
                <a16:creationId xmlns="" xmlns:a16="http://schemas.microsoft.com/office/drawing/2014/main" id="{4740441B-BF7D-14CC-F66C-B18AB79E2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643" y="3994270"/>
            <a:ext cx="1036119" cy="99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矩形 23"/>
          <p:cNvSpPr/>
          <p:nvPr/>
        </p:nvSpPr>
        <p:spPr>
          <a:xfrm>
            <a:off x="6937863" y="2024834"/>
            <a:ext cx="24205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Wild Horse Effect</a:t>
            </a:r>
            <a:endParaRPr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063" y="3063263"/>
            <a:ext cx="16002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5888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576961"/>
            <a:ext cx="1631408" cy="98792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6096AC8C-E0A0-F762-8497-AD57DD588BDC}"/>
              </a:ext>
            </a:extLst>
          </p:cNvPr>
          <p:cNvSpPr txBox="1"/>
          <p:nvPr/>
        </p:nvSpPr>
        <p:spPr>
          <a:xfrm>
            <a:off x="2952603" y="1477453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yáng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羊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(goat)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9BF7A8FE-9824-1744-2C27-CF1A805FDC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831" y="2644951"/>
            <a:ext cx="950924" cy="905642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CEB113D7-C289-A3F7-8C25-6CD5F50CBA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48160" y="2384984"/>
            <a:ext cx="1089330" cy="1118456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="" xmlns:a16="http://schemas.microsoft.com/office/drawing/2014/main" id="{6DB20D7B-4D7F-F17A-8EF2-C5AB8E9AD4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7861" y="2699173"/>
            <a:ext cx="851420" cy="851420"/>
          </a:xfrm>
          <a:prstGeom prst="rect">
            <a:avLst/>
          </a:prstGeom>
        </p:spPr>
      </p:pic>
      <p:sp>
        <p:nvSpPr>
          <p:cNvPr id="28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978466" y="3701564"/>
            <a:ext cx="23932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yǎng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養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rear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bring up)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096DEDA4-373E-050A-0397-3D954A1E8B32}"/>
              </a:ext>
            </a:extLst>
          </p:cNvPr>
          <p:cNvSpPr txBox="1"/>
          <p:nvPr/>
        </p:nvSpPr>
        <p:spPr>
          <a:xfrm>
            <a:off x="8269561" y="3737905"/>
            <a:ext cx="14912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xiū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羞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(shame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75F9634D-9FC6-08DC-0871-2004DB21C8B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0450" y="4952468"/>
            <a:ext cx="1030361" cy="989955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8FE95100-D318-CB36-9B12-C3688E647F8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76899" y="4888217"/>
            <a:ext cx="1164107" cy="1118456"/>
          </a:xfrm>
          <a:prstGeom prst="rect">
            <a:avLst/>
          </a:prstGeom>
        </p:spPr>
      </p:pic>
      <p:sp>
        <p:nvSpPr>
          <p:cNvPr id="16" name="TextBox 9">
            <a:extLst>
              <a:ext uri="{FF2B5EF4-FFF2-40B4-BE49-F238E27FC236}">
                <a16:creationId xmlns="" xmlns:a16="http://schemas.microsoft.com/office/drawing/2014/main" id="{72572D24-B425-FD97-8CF4-8FACB3DA1391}"/>
              </a:ext>
            </a:extLst>
          </p:cNvPr>
          <p:cNvSpPr txBox="1"/>
          <p:nvPr/>
        </p:nvSpPr>
        <p:spPr>
          <a:xfrm>
            <a:off x="6346980" y="1477453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miē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羋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(bleat of goat)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8131" y="2719833"/>
            <a:ext cx="865375" cy="83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TextBox 9">
            <a:extLst>
              <a:ext uri="{FF2B5EF4-FFF2-40B4-BE49-F238E27FC236}">
                <a16:creationId xmlns="" xmlns:a16="http://schemas.microsoft.com/office/drawing/2014/main" id="{72572D24-B425-FD97-8CF4-8FACB3DA1391}"/>
              </a:ext>
            </a:extLst>
          </p:cNvPr>
          <p:cNvSpPr txBox="1"/>
          <p:nvPr/>
        </p:nvSpPr>
        <p:spPr>
          <a:xfrm>
            <a:off x="8693305" y="1483973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móu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牟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(moo)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641006" y="3912023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fǔyǎng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撫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養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 (to bring up and nurture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) </a:t>
            </a:r>
          </a:p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yǎnghuā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養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花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 (to grow flowers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) </a:t>
            </a:r>
          </a:p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yǎngyú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養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魚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 (to raise fish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)</a:t>
            </a:r>
          </a:p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solidFill>
                  <a:srgbClr val="00206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xiūyǎng</a:t>
            </a:r>
            <a:r>
              <a:rPr lang="zh-CN" altLang="zh-CN" sz="2400" kern="1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修</a:t>
            </a:r>
            <a:r>
              <a:rPr lang="zh-CN" altLang="zh-CN" sz="2400" kern="1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養</a:t>
            </a:r>
            <a:r>
              <a:rPr lang="en-GB" altLang="zh-CN" sz="2400" kern="1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 (self-cultivation</a:t>
            </a:r>
            <a:r>
              <a:rPr lang="en-GB" altLang="zh-CN" sz="2400" kern="1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) </a:t>
            </a:r>
          </a:p>
          <a:p>
            <a:pPr marL="457200" indent="355600" algn="just">
              <a:spcAft>
                <a:spcPts val="0"/>
              </a:spcAft>
            </a:pPr>
            <a:r>
              <a:rPr lang="en-GB" altLang="zh-CN" sz="2400" i="1" kern="100" dirty="0" err="1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jiào</a:t>
            </a:r>
            <a:r>
              <a:rPr lang="en-US" altLang="zh-CN" sz="2400" i="1" dirty="0" err="1" smtClean="0">
                <a:solidFill>
                  <a:srgbClr val="00206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yǎng</a:t>
            </a:r>
            <a:r>
              <a:rPr lang="zh-CN" altLang="zh-CN" sz="2400" kern="1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教</a:t>
            </a:r>
            <a:r>
              <a:rPr lang="zh-CN" altLang="zh-CN" sz="2400" kern="1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養</a:t>
            </a:r>
            <a:r>
              <a:rPr lang="en-GB" altLang="zh-CN" sz="2400" kern="100" dirty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 (upbringing</a:t>
            </a:r>
            <a:r>
              <a:rPr lang="en-GB" altLang="zh-CN" sz="2400" kern="100" dirty="0" smtClean="0">
                <a:solidFill>
                  <a:srgbClr val="002060"/>
                </a:solidFill>
                <a:latin typeface="Times New Roman"/>
                <a:ea typeface="华文楷体"/>
                <a:cs typeface="Times New Roman"/>
              </a:rPr>
              <a:t>) </a:t>
            </a:r>
          </a:p>
          <a:p>
            <a:pPr marL="457200" indent="355600" algn="just">
              <a:spcAft>
                <a:spcPts val="0"/>
              </a:spcAft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liá</a:t>
            </a:r>
            <a:r>
              <a:rPr lang="en-US" altLang="zh-CN" sz="2400" i="1" dirty="0" err="1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o</a:t>
            </a:r>
            <a:r>
              <a:rPr lang="en-US" altLang="zh-CN" sz="2400" i="1" dirty="0" err="1" smtClean="0">
                <a:solidFill>
                  <a:srgbClr val="0070C0"/>
                </a:solidFill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yǎng</a:t>
            </a:r>
            <a:r>
              <a:rPr lang="zh-CN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療</a:t>
            </a:r>
            <a:r>
              <a:rPr lang="zh-CN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養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 (to 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recuperate </a:t>
            </a:r>
            <a:r>
              <a:rPr lang="en-GB" altLang="zh-CN" sz="2400" kern="100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from illness</a:t>
            </a:r>
            <a:r>
              <a:rPr lang="en-GB" altLang="zh-CN" sz="2400" kern="100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)</a:t>
            </a:r>
            <a:endParaRPr lang="zh-CN" altLang="zh-CN" sz="1600" kern="100" dirty="0">
              <a:solidFill>
                <a:srgbClr val="0070C0"/>
              </a:solidFill>
              <a:cs typeface="Times New Roman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096DEDA4-373E-050A-0397-3D954A1E8B32}"/>
              </a:ext>
            </a:extLst>
          </p:cNvPr>
          <p:cNvSpPr txBox="1"/>
          <p:nvPr/>
        </p:nvSpPr>
        <p:spPr>
          <a:xfrm>
            <a:off x="9635630" y="3748320"/>
            <a:ext cx="1464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xiū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饈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delicacy)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28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8" grpId="0"/>
      <p:bldP spid="4" grpId="0"/>
      <p:bldP spid="16" grpId="0"/>
      <p:bldP spid="29" grpId="0"/>
      <p:bldP spid="20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44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6663335" y="1176503"/>
            <a:ext cx="28126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shàn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善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(good, kind, 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virtuous)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93634"/>
            <a:ext cx="1934145" cy="117125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42611836-B041-5D70-4ACA-3B9887DBD4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9483" y="2484186"/>
            <a:ext cx="1004540" cy="971604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6EB59B6A-430B-7194-B994-95F896274E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90809" y="1756806"/>
            <a:ext cx="868391" cy="1700088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AF1BE1C7-197F-8317-37C1-D07EF565CA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77335" y="2518110"/>
            <a:ext cx="836855" cy="797932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="" xmlns:a16="http://schemas.microsoft.com/office/drawing/2014/main" id="{AC474583-F2CC-97BE-466B-43DBC70C99B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30823" y="5061574"/>
            <a:ext cx="847546" cy="817277"/>
          </a:xfrm>
          <a:prstGeom prst="rect">
            <a:avLst/>
          </a:prstGeom>
        </p:spPr>
      </p:pic>
      <p:sp>
        <p:nvSpPr>
          <p:cNvPr id="24" name="TextBox 9">
            <a:extLst>
              <a:ext uri="{FF2B5EF4-FFF2-40B4-BE49-F238E27FC236}">
                <a16:creationId xmlns="" xmlns:a16="http://schemas.microsoft.com/office/drawing/2014/main" id="{16F1A21B-9A00-140C-B6C0-44D77FA49616}"/>
              </a:ext>
            </a:extLst>
          </p:cNvPr>
          <p:cNvSpPr txBox="1"/>
          <p:nvPr/>
        </p:nvSpPr>
        <p:spPr>
          <a:xfrm>
            <a:off x="3315674" y="3826089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xiáng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祥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(auspicious)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25" name="TextBox 9">
            <a:extLst>
              <a:ext uri="{FF2B5EF4-FFF2-40B4-BE49-F238E27FC236}">
                <a16:creationId xmlns="" xmlns:a16="http://schemas.microsoft.com/office/drawing/2014/main" id="{A3ACA254-F2AC-3BCF-241F-1075FB2E6190}"/>
              </a:ext>
            </a:extLst>
          </p:cNvPr>
          <p:cNvSpPr txBox="1"/>
          <p:nvPr/>
        </p:nvSpPr>
        <p:spPr>
          <a:xfrm>
            <a:off x="1443907" y="3949200"/>
            <a:ext cx="20731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shì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示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(omen, to show)</a:t>
            </a:r>
            <a:endParaRPr lang="en-US" altLang="zh-CN" sz="24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6" name="图片 25">
            <a:extLst>
              <a:ext uri="{FF2B5EF4-FFF2-40B4-BE49-F238E27FC236}">
                <a16:creationId xmlns="" xmlns:a16="http://schemas.microsoft.com/office/drawing/2014/main" id="{4DDE2DC9-5E73-985E-6FAF-77F3984FABB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90173" y="5116731"/>
            <a:ext cx="780650" cy="750036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8AC61DCB-9C3B-780E-6F42-DB464A6EF4F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97262" y="2447467"/>
            <a:ext cx="907980" cy="907980"/>
          </a:xfrm>
          <a:prstGeom prst="rect">
            <a:avLst/>
          </a:prstGeom>
        </p:spPr>
      </p:pic>
      <p:sp>
        <p:nvSpPr>
          <p:cNvPr id="5" name="TextBox 9">
            <a:extLst>
              <a:ext uri="{FF2B5EF4-FFF2-40B4-BE49-F238E27FC236}">
                <a16:creationId xmlns="" xmlns:a16="http://schemas.microsoft.com/office/drawing/2014/main" id="{CAD33965-2813-F9E9-D0F9-389FBB6D4833}"/>
              </a:ext>
            </a:extLst>
          </p:cNvPr>
          <p:cNvSpPr txBox="1"/>
          <p:nvPr/>
        </p:nvSpPr>
        <p:spPr>
          <a:xfrm>
            <a:off x="2480498" y="1125864"/>
            <a:ext cx="34093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měi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美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(good-looking, pleasing)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A31329FA-8113-1BE5-35CC-751BDC7234FB}"/>
              </a:ext>
            </a:extLst>
          </p:cNvPr>
          <p:cNvSpPr txBox="1"/>
          <p:nvPr/>
        </p:nvSpPr>
        <p:spPr>
          <a:xfrm>
            <a:off x="6346980" y="376596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yì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義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(righteousness)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B25A06A3-775E-4737-2FDA-40B596DDA73B}"/>
              </a:ext>
            </a:extLst>
          </p:cNvPr>
          <p:cNvSpPr txBox="1"/>
          <p:nvPr/>
        </p:nvSpPr>
        <p:spPr>
          <a:xfrm>
            <a:off x="8275093" y="3765967"/>
            <a:ext cx="20731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yí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儀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appearance</a:t>
            </a:r>
            <a:r>
              <a:rPr lang="en-US" altLang="zh-CN" sz="24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manner)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="" xmlns:a16="http://schemas.microsoft.com/office/drawing/2014/main" id="{53B65A51-272F-A82C-416F-9485984919E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2412" y="4869759"/>
            <a:ext cx="1047750" cy="1047750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="" xmlns:a16="http://schemas.microsoft.com/office/drawing/2014/main" id="{247D700B-5FC8-1B8F-62D1-EDE94A581D5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4056" y="4892354"/>
            <a:ext cx="1047750" cy="104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322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  <p:bldP spid="25" grpId="0"/>
      <p:bldP spid="5" grpId="0"/>
      <p:bldP spid="9" grpId="0"/>
      <p:bldP spid="10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45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5710867" y="3200535"/>
            <a:ext cx="25020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gēng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羹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(meat soup, stew 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334F9CD-A016-8D3D-CE03-EFBB2E077E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93634"/>
            <a:ext cx="1934145" cy="117125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7AC48F68-C63E-4965-C8DD-0F64BD1D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6915" y="-55744"/>
            <a:ext cx="2739286" cy="1767281"/>
          </a:xfrm>
          <a:prstGeom prst="rect">
            <a:avLst/>
          </a:prstGeom>
        </p:spPr>
      </p:pic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5710867" y="1840799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gāo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羔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(bleat of goat)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FF5FEEB5-50B7-532D-7F36-183B84F308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0700" y="2022289"/>
            <a:ext cx="933844" cy="89572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AC399D68-57DD-9AE5-1546-4671F68BE5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10701" y="3293930"/>
            <a:ext cx="1020260" cy="983823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C5E8139A-82F1-C32E-C40E-CE82A84BF5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07668" y="1672310"/>
            <a:ext cx="1363380" cy="1918700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="" xmlns:a16="http://schemas.microsoft.com/office/drawing/2014/main" id="{01F7524E-314F-5F58-E957-236955919522}"/>
              </a:ext>
            </a:extLst>
          </p:cNvPr>
          <p:cNvSpPr txBox="1"/>
          <p:nvPr/>
        </p:nvSpPr>
        <p:spPr>
          <a:xfrm>
            <a:off x="5831175" y="4455954"/>
            <a:ext cx="29724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shān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羴</a:t>
            </a:r>
            <a:r>
              <a:rPr lang="zh-CN" altLang="en-US" sz="3600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羶</a:t>
            </a:r>
            <a:r>
              <a:rPr lang="zh-CN" altLang="en-US" sz="3600" dirty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(rank </a:t>
            </a:r>
            <a:r>
              <a:rPr lang="en-US" altLang="zh-CN" sz="24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odour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of sheep or goats)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D0332CF9-4F5D-3655-C887-33FA07AFF8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10701" y="4878233"/>
            <a:ext cx="911796" cy="879232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79364A45-D06E-CF9E-C733-6CDC7AC3DA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11148" y="3079376"/>
            <a:ext cx="2004844" cy="1526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28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  <p:bldP spid="14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="" xmlns:a16="http://schemas.microsoft.com/office/drawing/2014/main" id="{B3BDBB00-EE21-4610-A65A-425EDA408C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53" y="568096"/>
            <a:ext cx="1024525" cy="975837"/>
          </a:xfrm>
          <a:prstGeom prst="rect">
            <a:avLst/>
          </a:prstGeom>
        </p:spPr>
      </p:pic>
      <p:pic>
        <p:nvPicPr>
          <p:cNvPr id="14" name="图片 13" descr="e7d195523061f1c0c2b73831c94a3edc981f60e396d3e182073EE1468018468A7F192AE5E5CD515B6C3125F8AF6E4EE646174E8CF0B46FD19828DCE8CDA3B3A044A74F0E769C5FA8CB87AB6FC303C8BA3785FAC64AF542479A9D627658A98852A6F5613AA3FB91FB647AC9FDFAE6CFE751D90DCCC5335D9F6DC576BEAA67668FB2589B5C21711889528E16F125DAAFF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25131">
            <a:off x="10220521" y="208914"/>
            <a:ext cx="1678788" cy="1530747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="" xmlns:a16="http://schemas.microsoft.com/office/drawing/2014/main" id="{4647B52C-01C8-F478-CD33-31D44B3741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602" y="4970480"/>
            <a:ext cx="1883827" cy="1761897"/>
          </a:xfrm>
          <a:prstGeom prst="rect">
            <a:avLst/>
          </a:prstGeom>
        </p:spPr>
      </p:pic>
      <p:pic>
        <p:nvPicPr>
          <p:cNvPr id="4" name="2.5分 漢光教育基金會FA0497小馬歷險-疊字集ony Adventures - character set stack">
            <a:hlinkClick r:id="" action="ppaction://media"/>
            <a:extLst>
              <a:ext uri="{FF2B5EF4-FFF2-40B4-BE49-F238E27FC236}">
                <a16:creationId xmlns="" xmlns:a16="http://schemas.microsoft.com/office/drawing/2014/main" id="{83119D7F-AED4-1C7A-DE00-078D665A0D8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39666" y="354419"/>
            <a:ext cx="9186530" cy="6124353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="" xmlns:a16="http://schemas.microsoft.com/office/drawing/2014/main" id="{F0644849-BC4A-7686-E661-46940EDAF7E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46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540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6936041" y="4050169"/>
            <a:ext cx="33994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cuàn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竄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burrow, sneak off)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6255942" y="1853725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shǔ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鼠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(mouse)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786" y="324770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138698" y="5037950"/>
            <a:ext cx="1532601" cy="161558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77BF7709-B428-7AC5-E1CD-33F1671055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1208" y="1777367"/>
            <a:ext cx="1286023" cy="1221722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08774D93-484E-432C-76B5-780A79C9FB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95221" y="1657628"/>
            <a:ext cx="1682042" cy="1428401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016E27B7-629E-DAAD-E144-D5BB582700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12984" y="4152534"/>
            <a:ext cx="1094247" cy="1057154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F7596152-35B3-8799-95B3-D190D868439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19763" y="3929555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3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48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3185097" y="1439141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chóng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蟲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(insects)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3F21993C-DA1D-19B7-18F2-DA69A3376C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8294" y="2728886"/>
            <a:ext cx="1127776" cy="1127776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="" xmlns:a16="http://schemas.microsoft.com/office/drawing/2014/main" id="{86AD0AEB-4B08-CB24-2E9A-2046DB4FA2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63480" y="2631814"/>
            <a:ext cx="619211" cy="1247949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="" xmlns:a16="http://schemas.microsoft.com/office/drawing/2014/main" id="{D959CC94-09F5-608A-6DBD-5C3E8935CF7D}"/>
              </a:ext>
            </a:extLst>
          </p:cNvPr>
          <p:cNvSpPr txBox="1"/>
          <p:nvPr/>
        </p:nvSpPr>
        <p:spPr>
          <a:xfrm>
            <a:off x="4370474" y="5315710"/>
            <a:ext cx="57413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0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The story of ‘the Shadow of the Bow in the Cup’ </a:t>
            </a:r>
          </a:p>
          <a:p>
            <a:pPr algn="ctr"/>
            <a:r>
              <a:rPr lang="en-US" altLang="zh-CN" sz="20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US" altLang="zh-CN" sz="20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bēigōng</a:t>
            </a:r>
            <a:r>
              <a:rPr lang="en-US" altLang="zh-CN" sz="20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000" i="1" dirty="0" err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shéyǐng</a:t>
            </a:r>
            <a:r>
              <a:rPr lang="en-US" altLang="zh-CN" sz="2000" i="1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0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杯弓蛇影</a:t>
            </a:r>
            <a:r>
              <a:rPr lang="en-US" altLang="zh-CN" sz="20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  <a:endParaRPr lang="zh-CN" altLang="en-US" sz="20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3BBCC42D-5CD1-F3E9-87BF-D525C16C74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4251" y="4741886"/>
            <a:ext cx="2785662" cy="1855534"/>
          </a:xfrm>
          <a:prstGeom prst="rect">
            <a:avLst/>
          </a:prstGeom>
        </p:spPr>
      </p:pic>
      <p:sp>
        <p:nvSpPr>
          <p:cNvPr id="6" name="TextBox 9">
            <a:extLst>
              <a:ext uri="{FF2B5EF4-FFF2-40B4-BE49-F238E27FC236}">
                <a16:creationId xmlns="" xmlns:a16="http://schemas.microsoft.com/office/drawing/2014/main" id="{CB54D5B8-1ACE-6931-024C-D2352A75DA83}"/>
              </a:ext>
            </a:extLst>
          </p:cNvPr>
          <p:cNvSpPr txBox="1"/>
          <p:nvPr/>
        </p:nvSpPr>
        <p:spPr>
          <a:xfrm>
            <a:off x="5310389" y="1440531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fēng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風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(wind)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5B51275B-FACC-7531-E064-F6863AD8A0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302" y="2743855"/>
            <a:ext cx="954589" cy="954589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Box 9">
            <a:extLst>
              <a:ext uri="{FF2B5EF4-FFF2-40B4-BE49-F238E27FC236}">
                <a16:creationId xmlns="" xmlns:a16="http://schemas.microsoft.com/office/drawing/2014/main" id="{DC194749-B020-0122-F907-30EB27CE4698}"/>
              </a:ext>
            </a:extLst>
          </p:cNvPr>
          <p:cNvSpPr txBox="1"/>
          <p:nvPr/>
        </p:nvSpPr>
        <p:spPr>
          <a:xfrm>
            <a:off x="1386585" y="1439141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huǐ</a:t>
            </a:r>
            <a:r>
              <a:rPr lang="en-US" altLang="zh-CN" sz="2400" i="1" dirty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, </a:t>
            </a:r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chóng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虫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(snake; insects)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CB54D5B8-1ACE-6931-024C-D2352A75DA83}"/>
              </a:ext>
            </a:extLst>
          </p:cNvPr>
          <p:cNvSpPr txBox="1"/>
          <p:nvPr/>
        </p:nvSpPr>
        <p:spPr>
          <a:xfrm>
            <a:off x="8434230" y="1240804"/>
            <a:ext cx="26861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gǔ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蠱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sz="24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parasite</a:t>
            </a:r>
            <a:r>
              <a:rPr lang="en-US" altLang="zh-CN" sz="24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;</a:t>
            </a:r>
            <a:r>
              <a:rPr lang="en-US" altLang="zh-CN" sz="24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to bewitch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seduce, harm)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2731" y="2728886"/>
            <a:ext cx="1009132" cy="969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矩形 3"/>
          <p:cNvSpPr/>
          <p:nvPr/>
        </p:nvSpPr>
        <p:spPr>
          <a:xfrm>
            <a:off x="8728460" y="3856661"/>
            <a:ext cx="293253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000" b="1" i="1" dirty="0" err="1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gǔhuò</a:t>
            </a:r>
            <a:r>
              <a:rPr lang="en-US" altLang="zh-CN" sz="2000" b="1" i="1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 </a:t>
            </a:r>
            <a:r>
              <a:rPr lang="en-US" altLang="zh-CN" sz="2000" b="1" i="1" dirty="0" err="1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rénxīn</a:t>
            </a:r>
            <a:r>
              <a:rPr lang="zh-CN" altLang="zh-CN" sz="2000" b="1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蠱</a:t>
            </a:r>
            <a:r>
              <a:rPr lang="zh-CN" altLang="zh-CN" sz="2000" b="1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惑人</a:t>
            </a:r>
            <a:r>
              <a:rPr lang="zh-CN" altLang="zh-CN" sz="2000" b="1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心</a:t>
            </a:r>
            <a:r>
              <a:rPr lang="en-US" altLang="zh-CN" sz="2000" b="1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:</a:t>
            </a:r>
          </a:p>
          <a:p>
            <a:pPr algn="just"/>
            <a:r>
              <a:rPr lang="en-GB" altLang="zh-CN" sz="2000" dirty="0" smtClean="0">
                <a:solidFill>
                  <a:srgbClr val="0070C0"/>
                </a:solidFill>
                <a:latin typeface="Times New Roman"/>
                <a:ea typeface="华文楷体"/>
              </a:rPr>
              <a:t> </a:t>
            </a:r>
            <a:r>
              <a:rPr lang="en-US" altLang="zh-CN" sz="2000" dirty="0" smtClean="0">
                <a:solidFill>
                  <a:srgbClr val="0070C0"/>
                </a:solidFill>
                <a:latin typeface="Times New Roman"/>
                <a:ea typeface="华文楷体"/>
              </a:rPr>
              <a:t>to </a:t>
            </a:r>
            <a:r>
              <a:rPr lang="en-US" altLang="zh-CN" sz="2000" dirty="0">
                <a:solidFill>
                  <a:srgbClr val="0070C0"/>
                </a:solidFill>
                <a:latin typeface="Times New Roman"/>
                <a:ea typeface="华文楷体"/>
              </a:rPr>
              <a:t>stir up public sentiment by false </a:t>
            </a:r>
            <a:r>
              <a:rPr lang="en-US" altLang="zh-CN" sz="2000" dirty="0" smtClean="0">
                <a:solidFill>
                  <a:srgbClr val="0070C0"/>
                </a:solidFill>
                <a:latin typeface="Times New Roman"/>
                <a:ea typeface="华文楷体"/>
              </a:rPr>
              <a:t>statements</a:t>
            </a:r>
            <a:endParaRPr lang="zh-CN" altLang="en-US" sz="2000" dirty="0">
              <a:solidFill>
                <a:srgbClr val="0070C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4833407" y="3873886"/>
            <a:ext cx="384461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000" b="1" dirty="0">
                <a:solidFill>
                  <a:srgbClr val="0070C0"/>
                </a:solidFill>
                <a:latin typeface="Times New Roman"/>
                <a:ea typeface="华文楷体"/>
              </a:rPr>
              <a:t>eight winds (</a:t>
            </a:r>
            <a:r>
              <a:rPr lang="en-US" altLang="zh-CN" sz="2000" b="1" i="1" dirty="0" err="1" smtClean="0">
                <a:solidFill>
                  <a:srgbClr val="0070C0"/>
                </a:solidFill>
                <a:latin typeface="Times New Roman"/>
                <a:ea typeface="华文楷体"/>
              </a:rPr>
              <a:t>bāfēng</a:t>
            </a:r>
            <a:r>
              <a:rPr lang="zh-CN" altLang="zh-CN" sz="2000" b="1" dirty="0" smtClean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八</a:t>
            </a:r>
            <a:r>
              <a:rPr lang="zh-CN" altLang="zh-CN" sz="2000" b="1" dirty="0">
                <a:solidFill>
                  <a:srgbClr val="0070C0"/>
                </a:solidFill>
                <a:latin typeface="Times New Roman"/>
                <a:ea typeface="华文楷体"/>
                <a:cs typeface="Times New Roman"/>
              </a:rPr>
              <a:t>風</a:t>
            </a:r>
            <a:r>
              <a:rPr lang="en-US" altLang="zh-CN" sz="2000" b="1" dirty="0" smtClean="0">
                <a:solidFill>
                  <a:srgbClr val="0070C0"/>
                </a:solidFill>
                <a:latin typeface="Times New Roman"/>
                <a:ea typeface="华文楷体"/>
              </a:rPr>
              <a:t>): </a:t>
            </a:r>
          </a:p>
          <a:p>
            <a:pPr algn="just"/>
            <a:r>
              <a:rPr lang="en-US" altLang="zh-CN" sz="2000" dirty="0" smtClean="0">
                <a:solidFill>
                  <a:srgbClr val="0070C0"/>
                </a:solidFill>
                <a:latin typeface="Times New Roman"/>
                <a:ea typeface="华文楷体"/>
              </a:rPr>
              <a:t>gain</a:t>
            </a:r>
            <a:r>
              <a:rPr lang="en-US" altLang="zh-CN" sz="2000" dirty="0">
                <a:solidFill>
                  <a:srgbClr val="0070C0"/>
                </a:solidFill>
                <a:latin typeface="Times New Roman"/>
                <a:ea typeface="华文楷体"/>
              </a:rPr>
              <a:t>, loss, defamation, praise, fame, ridicule, suffering, and pleasure </a:t>
            </a:r>
            <a:endParaRPr lang="zh-CN" altLang="en-US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46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6" grpId="0"/>
      <p:bldP spid="19" grpId="0"/>
      <p:bldP spid="20" grpId="0"/>
      <p:bldP spid="4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49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9">
            <a:extLst>
              <a:ext uri="{FF2B5EF4-FFF2-40B4-BE49-F238E27FC236}">
                <a16:creationId xmlns="" xmlns:a16="http://schemas.microsoft.com/office/drawing/2014/main" id="{66748B6B-CE42-4502-E8F9-0C4900FFAE56}"/>
              </a:ext>
            </a:extLst>
          </p:cNvPr>
          <p:cNvSpPr txBox="1"/>
          <p:nvPr/>
        </p:nvSpPr>
        <p:spPr>
          <a:xfrm>
            <a:off x="3248213" y="1896255"/>
            <a:ext cx="18242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tā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它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(snake; it)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786" y="324770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138698" y="5037950"/>
            <a:ext cx="1532601" cy="1615585"/>
          </a:xfrm>
          <a:prstGeom prst="rect">
            <a:avLst/>
          </a:prstGeom>
        </p:spPr>
      </p:pic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048129A4-9C4D-F625-33C0-749AF69BF4BD}"/>
              </a:ext>
            </a:extLst>
          </p:cNvPr>
          <p:cNvSpPr txBox="1"/>
          <p:nvPr/>
        </p:nvSpPr>
        <p:spPr>
          <a:xfrm>
            <a:off x="4929513" y="1876875"/>
            <a:ext cx="18242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shé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蛇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(snake)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6FD78D18-D826-F5FA-C28F-47C95150B9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849" y="3288976"/>
            <a:ext cx="850943" cy="804527"/>
          </a:xfrm>
          <a:prstGeom prst="rect">
            <a:avLst/>
          </a:prstGeom>
        </p:spPr>
      </p:pic>
      <p:pic>
        <p:nvPicPr>
          <p:cNvPr id="14" name="图片 13" descr="&amp;27.86C7;">
            <a:extLst>
              <a:ext uri="{FF2B5EF4-FFF2-40B4-BE49-F238E27FC236}">
                <a16:creationId xmlns="" xmlns:a16="http://schemas.microsoft.com/office/drawing/2014/main" id="{7DE1E4AD-2860-3B55-E489-37F717905D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261" y="3193244"/>
            <a:ext cx="1010719" cy="96555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72BA2C20-A60E-D3B7-6A9D-02630AC592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6930" y="3095176"/>
            <a:ext cx="1787317" cy="1192126"/>
          </a:xfrm>
          <a:prstGeom prst="rect">
            <a:avLst/>
          </a:prstGeom>
        </p:spPr>
      </p:pic>
      <p:pic>
        <p:nvPicPr>
          <p:cNvPr id="19" name="图片 31">
            <a:extLst>
              <a:ext uri="{FF2B5EF4-FFF2-40B4-BE49-F238E27FC236}">
                <a16:creationId xmlns="" xmlns:a16="http://schemas.microsoft.com/office/drawing/2014/main" id="{12DC8723-C394-B684-9E53-3950D37EE7E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6853" t="5079" r="6135" b="1668"/>
          <a:stretch/>
        </p:blipFill>
        <p:spPr>
          <a:xfrm>
            <a:off x="7936735" y="2725679"/>
            <a:ext cx="2391902" cy="2514327"/>
          </a:xfrm>
          <a:prstGeom prst="rect">
            <a:avLst/>
          </a:prstGeom>
        </p:spPr>
      </p:pic>
      <p:sp>
        <p:nvSpPr>
          <p:cNvPr id="27" name="文本框 4">
            <a:extLst>
              <a:ext uri="{FF2B5EF4-FFF2-40B4-BE49-F238E27FC236}">
                <a16:creationId xmlns="" xmlns:a16="http://schemas.microsoft.com/office/drawing/2014/main" id="{A3565031-DDED-6091-B352-74F14BB45BD3}"/>
              </a:ext>
            </a:extLst>
          </p:cNvPr>
          <p:cNvSpPr txBox="1"/>
          <p:nvPr/>
        </p:nvSpPr>
        <p:spPr>
          <a:xfrm>
            <a:off x="7309737" y="2056184"/>
            <a:ext cx="45571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S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tory: </a:t>
            </a:r>
            <a:r>
              <a:rPr lang="en-GB" altLang="zh-CN" sz="24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The Double-headed Snake 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6409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9" grpId="0"/>
      <p:bldP spid="2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786" y="324770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138698" y="5037950"/>
            <a:ext cx="1532601" cy="1615585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E03C894F-418C-F836-E850-7B38F2CDEC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5706" y="2534864"/>
            <a:ext cx="886975" cy="1216593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A668BECC-F095-34C7-1291-ABF525FF41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1641" y="2708886"/>
            <a:ext cx="1100489" cy="1042571"/>
          </a:xfrm>
          <a:prstGeom prst="rect">
            <a:avLst/>
          </a:prstGeom>
        </p:spPr>
      </p:pic>
      <p:sp>
        <p:nvSpPr>
          <p:cNvPr id="23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4821575" y="1544658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bèi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貝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(shell)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24" name="文本框 5">
            <a:extLst>
              <a:ext uri="{FF2B5EF4-FFF2-40B4-BE49-F238E27FC236}">
                <a16:creationId xmlns="" xmlns:a16="http://schemas.microsoft.com/office/drawing/2014/main" id="{14E61F3D-CE54-CE3D-3C85-17532DF2BF3A}"/>
              </a:ext>
            </a:extLst>
          </p:cNvPr>
          <p:cNvSpPr txBox="1"/>
          <p:nvPr/>
        </p:nvSpPr>
        <p:spPr>
          <a:xfrm>
            <a:off x="2790663" y="3929114"/>
            <a:ext cx="73829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i="1" dirty="0" err="1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bǎo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寶 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(treasure),</a:t>
            </a:r>
            <a:r>
              <a:rPr lang="en-US" altLang="zh-CN" sz="2400" i="1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cái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財 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wealth, money), </a:t>
            </a:r>
            <a:r>
              <a:rPr lang="en-US" altLang="zh-CN" sz="2400" i="1" dirty="0" err="1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mào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貿 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trade), </a:t>
            </a:r>
            <a:r>
              <a:rPr lang="en-GB" altLang="zh-CN" sz="2400" i="1" dirty="0" err="1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guì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貴 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expensive), </a:t>
            </a:r>
            <a:r>
              <a:rPr lang="en-GB" altLang="zh-CN" sz="2400" i="1" dirty="0" err="1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jiàn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賤 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cheap)</a:t>
            </a:r>
            <a:endParaRPr lang="zh-CN" altLang="en-US" sz="2400" dirty="0">
              <a:solidFill>
                <a:srgbClr val="00206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5" name="文本框 16">
            <a:extLst>
              <a:ext uri="{FF2B5EF4-FFF2-40B4-BE49-F238E27FC236}">
                <a16:creationId xmlns="" xmlns:a16="http://schemas.microsoft.com/office/drawing/2014/main" id="{3D21A5CE-377E-23CD-82F9-174AC6E0935D}"/>
              </a:ext>
            </a:extLst>
          </p:cNvPr>
          <p:cNvSpPr txBox="1"/>
          <p:nvPr/>
        </p:nvSpPr>
        <p:spPr>
          <a:xfrm>
            <a:off x="2755051" y="4947156"/>
            <a:ext cx="8840895" cy="1328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huò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貨 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property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money, goods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),</a:t>
            </a:r>
            <a:r>
              <a:rPr lang="en-GB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shārén</a:t>
            </a:r>
            <a:r>
              <a:rPr lang="en-GB" altLang="zh-CN" sz="2400" i="1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yuèhuò</a:t>
            </a:r>
            <a:r>
              <a:rPr lang="en-GB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殺人越貨</a:t>
            </a:r>
            <a:r>
              <a:rPr lang="en-GB" altLang="zh-CN" sz="24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 (killing and robbing for wealth</a:t>
            </a:r>
            <a:r>
              <a:rPr lang="en-GB" altLang="zh-CN" sz="2400" dirty="0" smtClean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)</a:t>
            </a:r>
          </a:p>
          <a:p>
            <a:pPr>
              <a:lnSpc>
                <a:spcPts val="1000"/>
              </a:lnSpc>
            </a:pPr>
            <a:endParaRPr lang="en-US" altLang="zh-CN" sz="2400" i="1" dirty="0" smtClean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400" i="1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Mencius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‘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I love </a:t>
            </a:r>
            <a:r>
              <a:rPr lang="en-US" altLang="zh-CN" sz="2400" dirty="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money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’ (《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孟子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》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：「寡人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好</a:t>
            </a:r>
            <a:r>
              <a:rPr lang="zh-CN" altLang="en-US" sz="2400" dirty="0" smtClean="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貨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。」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438057" y="2727661"/>
            <a:ext cx="34794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i="1" dirty="0" err="1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bǎobèi</a:t>
            </a:r>
            <a:r>
              <a:rPr lang="zh-CN" altLang="en-US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寶貝</a:t>
            </a:r>
            <a:r>
              <a:rPr lang="en-US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treasure and valuable things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631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931964" y="6105879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51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138698" y="5359364"/>
            <a:ext cx="1416340" cy="1493029"/>
          </a:xfrm>
          <a:prstGeom prst="rect">
            <a:avLst/>
          </a:prstGeom>
        </p:spPr>
      </p:pic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048129A4-9C4D-F625-33C0-749AF69BF4BD}"/>
              </a:ext>
            </a:extLst>
          </p:cNvPr>
          <p:cNvSpPr txBox="1"/>
          <p:nvPr/>
        </p:nvSpPr>
        <p:spPr>
          <a:xfrm>
            <a:off x="2087239" y="1407621"/>
            <a:ext cx="266366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péng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朋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(clique, pal, team)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BFFD69CE-52C8-742D-BE67-1B4CB45D82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518" y="2558561"/>
            <a:ext cx="942811" cy="942811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="" xmlns:a16="http://schemas.microsoft.com/office/drawing/2014/main" id="{04A50E70-820A-B96B-5C00-EBD32E4B0E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22837" y="2209385"/>
            <a:ext cx="1064402" cy="1376964"/>
          </a:xfrm>
          <a:prstGeom prst="rect">
            <a:avLst/>
          </a:prstGeom>
        </p:spPr>
      </p:pic>
      <p:sp>
        <p:nvSpPr>
          <p:cNvPr id="25" name="TextBox 9">
            <a:extLst>
              <a:ext uri="{FF2B5EF4-FFF2-40B4-BE49-F238E27FC236}">
                <a16:creationId xmlns="" xmlns:a16="http://schemas.microsoft.com/office/drawing/2014/main" id="{1F43F1CB-8EA8-18FD-6113-E86866F0B249}"/>
              </a:ext>
            </a:extLst>
          </p:cNvPr>
          <p:cNvSpPr txBox="1"/>
          <p:nvPr/>
        </p:nvSpPr>
        <p:spPr>
          <a:xfrm>
            <a:off x="4930414" y="1701553"/>
            <a:ext cx="67326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Those who share the same teacher are called ‘companions’ (</a:t>
            </a:r>
            <a:r>
              <a:rPr lang="zh-CN" altLang="en-US" sz="2000" dirty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itchFamily="18" charset="0"/>
              </a:rPr>
              <a:t>朋</a:t>
            </a:r>
            <a:r>
              <a:rPr lang="en-US" altLang="zh-CN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), and those </a:t>
            </a:r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who share the same aspirations are called ‘friends’ (</a:t>
            </a:r>
            <a:r>
              <a:rPr lang="en-US" altLang="zh-CN" sz="2000" i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yǒu</a:t>
            </a:r>
            <a:r>
              <a:rPr lang="zh-CN" altLang="en-US" sz="2000" dirty="0" smtClean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itchFamily="18" charset="0"/>
              </a:rPr>
              <a:t>友</a:t>
            </a:r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       .</a:t>
            </a:r>
            <a:endParaRPr lang="en-US" altLang="zh-CN" sz="24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026" name="Picture 2" descr="&amp;41.EFF3;">
            <a:extLst>
              <a:ext uri="{FF2B5EF4-FFF2-40B4-BE49-F238E27FC236}">
                <a16:creationId xmlns="" xmlns:a16="http://schemas.microsoft.com/office/drawing/2014/main" id="{8CF263AD-1CD0-4BC8-4E29-8A0511B12F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410" y="2272822"/>
            <a:ext cx="529854" cy="509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9">
            <a:extLst>
              <a:ext uri="{FF2B5EF4-FFF2-40B4-BE49-F238E27FC236}">
                <a16:creationId xmlns="" xmlns:a16="http://schemas.microsoft.com/office/drawing/2014/main" id="{AB7FAE2F-AEB8-8164-CE72-54EA5D097082}"/>
              </a:ext>
            </a:extLst>
          </p:cNvPr>
          <p:cNvSpPr txBox="1"/>
          <p:nvPr/>
        </p:nvSpPr>
        <p:spPr>
          <a:xfrm>
            <a:off x="1951965" y="3763830"/>
            <a:ext cx="242982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yīng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嬰</a:t>
            </a:r>
            <a:endParaRPr lang="en-US" altLang="zh-CN" sz="3600" b="1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tie around the neck, wear, baby 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51894E75-7441-BACF-085F-22E3BF6A4E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95472" y="5210380"/>
            <a:ext cx="942811" cy="942811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="" xmlns:a16="http://schemas.microsoft.com/office/drawing/2014/main" id="{89CA2695-C658-E811-7825-364016BB9859}"/>
              </a:ext>
            </a:extLst>
          </p:cNvPr>
          <p:cNvSpPr txBox="1"/>
          <p:nvPr/>
        </p:nvSpPr>
        <p:spPr>
          <a:xfrm>
            <a:off x="4750905" y="3817441"/>
            <a:ext cx="6416564" cy="2657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Mozi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He buckled on his armor and </a:t>
            </a:r>
            <a:r>
              <a:rPr lang="en-US" altLang="zh-CN" sz="2000" kern="1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donned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his helmet, preparing to go to the battlefield. </a:t>
            </a:r>
            <a:endParaRPr lang="en-US" altLang="zh-CN" sz="2000" kern="100" dirty="0" smtClean="0">
              <a:effectLst/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(《</a:t>
            </a:r>
            <a:r>
              <a:rPr lang="zh-CN" altLang="en-US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墨子</a:t>
            </a:r>
            <a:r>
              <a:rPr lang="en-US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》</a:t>
            </a:r>
            <a:r>
              <a:rPr lang="zh-CN" altLang="en-US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：「</a:t>
            </a:r>
            <a:r>
              <a:rPr lang="zh-CN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披甲</a:t>
            </a:r>
            <a:r>
              <a:rPr lang="zh-CN" altLang="zh-CN" sz="2000" kern="1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嬰</a:t>
            </a:r>
            <a:r>
              <a:rPr lang="zh-CN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胄，將往戰</a:t>
            </a:r>
            <a:r>
              <a:rPr lang="zh-CN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。</a:t>
            </a:r>
            <a:r>
              <a:rPr lang="zh-CN" altLang="en-US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」</a:t>
            </a:r>
            <a:r>
              <a:rPr lang="en-US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</a:p>
          <a:p>
            <a:pPr algn="just">
              <a:lnSpc>
                <a:spcPts val="800"/>
              </a:lnSpc>
            </a:pP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i="1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Xunzi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This policy is like the case of a young bride </a:t>
            </a:r>
            <a:r>
              <a:rPr lang="en-US" altLang="zh-CN" sz="2000" kern="1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wearing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precious pearls </a:t>
            </a:r>
            <a:r>
              <a:rPr lang="en-US" altLang="zh-CN" sz="2000" kern="1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around her neck</a:t>
            </a:r>
            <a:r>
              <a:rPr lang="en-US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, … only to suddenly encountering robbers in the mountains</a:t>
            </a:r>
            <a:r>
              <a:rPr lang="en-US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(《</a:t>
            </a:r>
            <a:r>
              <a:rPr lang="zh-CN" altLang="en-US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荀子</a:t>
            </a:r>
            <a:r>
              <a:rPr lang="en-US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》</a:t>
            </a:r>
            <a:r>
              <a:rPr lang="zh-CN" altLang="en-US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：「</a:t>
            </a:r>
            <a:r>
              <a:rPr lang="zh-CN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猶</a:t>
            </a:r>
            <a:r>
              <a:rPr lang="zh-CN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使處女</a:t>
            </a:r>
            <a:r>
              <a:rPr lang="zh-CN" altLang="zh-CN" sz="2000" kern="1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嬰</a:t>
            </a:r>
            <a:r>
              <a:rPr lang="zh-CN" altLang="zh-CN" sz="2000" kern="100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寶珠、佩寶玉，負戴黃金，而遇中山之盜也</a:t>
            </a:r>
            <a:r>
              <a:rPr lang="zh-CN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。</a:t>
            </a:r>
            <a:r>
              <a:rPr lang="zh-CN" altLang="en-US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」</a:t>
            </a:r>
            <a:r>
              <a:rPr lang="en-US" altLang="zh-CN" sz="2000" kern="1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20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="" xmlns:a16="http://schemas.microsoft.com/office/drawing/2014/main" id="{3156EAB6-B3EC-3F58-EC65-10F4A566B62F}"/>
              </a:ext>
            </a:extLst>
          </p:cNvPr>
          <p:cNvSpPr txBox="1"/>
          <p:nvPr/>
        </p:nvSpPr>
        <p:spPr>
          <a:xfrm>
            <a:off x="4501336" y="2781898"/>
            <a:ext cx="742660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000" i="1" dirty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Analects: </a:t>
            </a:r>
            <a:r>
              <a:rPr lang="en-GB" altLang="zh-CN" sz="20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‘</a:t>
            </a:r>
            <a:r>
              <a:rPr lang="en-US" altLang="zh-CN" sz="2000" dirty="0">
                <a:latin typeface="Times New Roman" panose="02020603050405020304" pitchFamily="18" charset="0"/>
                <a:ea typeface="华文楷体" panose="02010600040101010101" pitchFamily="2" charset="-122"/>
              </a:rPr>
              <a:t>There are no friends whose aspirations differ from our own.</a:t>
            </a:r>
            <a:r>
              <a:rPr lang="en-GB" altLang="zh-CN" sz="20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’ </a:t>
            </a:r>
            <a:r>
              <a:rPr lang="zh-CN" altLang="en-US" sz="20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（</a:t>
            </a:r>
            <a:r>
              <a:rPr lang="en-US" altLang="zh-CN" sz="20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《</a:t>
            </a:r>
            <a:r>
              <a:rPr lang="zh-CN" altLang="en-US" sz="2000" dirty="0">
                <a:latin typeface="Times New Roman" panose="02020603050405020304" pitchFamily="18" charset="0"/>
                <a:ea typeface="华文楷体" panose="02010600040101010101" pitchFamily="2" charset="-122"/>
              </a:rPr>
              <a:t>論語</a:t>
            </a:r>
            <a:r>
              <a:rPr lang="en-US" altLang="zh-CN" sz="20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》</a:t>
            </a:r>
            <a:r>
              <a:rPr lang="en-GB" altLang="zh-CN" sz="2000" dirty="0">
                <a:latin typeface="Times New Roman" panose="02020603050405020304" pitchFamily="18" charset="0"/>
                <a:ea typeface="华文楷体" panose="02010600040101010101" pitchFamily="2" charset="-122"/>
              </a:rPr>
              <a:t>: </a:t>
            </a:r>
            <a:r>
              <a:rPr lang="zh-CN" altLang="en-US" sz="2000" dirty="0">
                <a:latin typeface="Times New Roman" panose="02020603050405020304" pitchFamily="18" charset="0"/>
                <a:ea typeface="华文楷体" panose="02010600040101010101" pitchFamily="2" charset="-122"/>
              </a:rPr>
              <a:t>「</a:t>
            </a:r>
            <a:r>
              <a:rPr lang="zh-CN" altLang="zh-CN" sz="20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無友不如己者</a:t>
            </a:r>
            <a:r>
              <a:rPr lang="zh-CN" altLang="en-US" sz="20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」</a:t>
            </a:r>
            <a:r>
              <a:rPr lang="zh-CN" altLang="en-US" sz="2000" dirty="0" smtClean="0">
                <a:effectLst/>
                <a:latin typeface="Times New Roman" panose="02020603050405020304" pitchFamily="18" charset="0"/>
                <a:ea typeface="华文楷体" panose="02010600040101010101" pitchFamily="2" charset="-122"/>
              </a:rPr>
              <a:t>）</a:t>
            </a:r>
            <a:endParaRPr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564812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0"/>
      <p:bldP spid="3" grpId="0"/>
      <p:bldP spid="15" grpId="0"/>
      <p:bldP spid="5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52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1436823" y="1352341"/>
            <a:ext cx="25523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fù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負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(load, burden, 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bear)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786" y="324770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98807" y="5325543"/>
            <a:ext cx="1532601" cy="1615585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14E61F3D-CE54-CE3D-3C85-17532DF2BF3A}"/>
              </a:ext>
            </a:extLst>
          </p:cNvPr>
          <p:cNvSpPr txBox="1"/>
          <p:nvPr/>
        </p:nvSpPr>
        <p:spPr>
          <a:xfrm>
            <a:off x="4219786" y="1723160"/>
            <a:ext cx="7762240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</a:pPr>
            <a:r>
              <a:rPr lang="en-US" altLang="zh-CN" sz="2400" i="1" dirty="0" err="1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fùzhài</a:t>
            </a:r>
            <a:r>
              <a:rPr lang="en-US" altLang="zh-CN" sz="2400" i="1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負債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to be in 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debt</a:t>
            </a:r>
          </a:p>
          <a:p>
            <a:pPr>
              <a:lnSpc>
                <a:spcPts val="3000"/>
              </a:lnSpc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zìfù</a:t>
            </a:r>
            <a:r>
              <a:rPr lang="en-US" altLang="zh-CN" sz="2400" i="1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自負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thinking highly of 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oneself</a:t>
            </a:r>
            <a:endParaRPr lang="en-US" altLang="zh-CN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ts val="3000"/>
              </a:lnSpc>
            </a:pP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fùyú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wánkàng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負隅頑抗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an enemy puts up a stubborn defense by relying on a strategic position. </a:t>
            </a:r>
          </a:p>
          <a:p>
            <a:pPr>
              <a:lnSpc>
                <a:spcPts val="3000"/>
              </a:lnSpc>
            </a:pPr>
            <a:r>
              <a:rPr lang="en-US" altLang="zh-CN" sz="2400" i="1" dirty="0" err="1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fùdān</a:t>
            </a:r>
            <a:r>
              <a:rPr lang="en-US" altLang="zh-CN" sz="2400" i="1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負擔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burden</a:t>
            </a:r>
            <a:endParaRPr lang="en-GB" altLang="zh-CN" sz="2400" dirty="0">
              <a:solidFill>
                <a:srgbClr val="00206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ts val="3000"/>
              </a:lnSpc>
            </a:pPr>
            <a:r>
              <a:rPr lang="en-GB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fùzé</a:t>
            </a:r>
            <a:r>
              <a:rPr lang="en-GB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負責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be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responsible </a:t>
            </a:r>
          </a:p>
          <a:p>
            <a:pPr>
              <a:lnSpc>
                <a:spcPts val="3000"/>
              </a:lnSpc>
            </a:pPr>
            <a:r>
              <a:rPr lang="en-US" altLang="zh-CN" sz="2400" i="1" dirty="0" err="1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fùshù</a:t>
            </a:r>
            <a:r>
              <a:rPr lang="zh-CN" altLang="en-US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負數</a:t>
            </a:r>
            <a:r>
              <a:rPr lang="en-US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negative number</a:t>
            </a:r>
            <a:endParaRPr lang="en-GB" altLang="zh-CN" sz="2400" dirty="0">
              <a:solidFill>
                <a:srgbClr val="00206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ts val="3000"/>
              </a:lnSpc>
            </a:pP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jiǔfù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i="1" dirty="0" err="1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shèngmíng</a:t>
            </a:r>
            <a:r>
              <a:rPr lang="en-US" altLang="zh-CN" sz="2400" i="1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久負盛名</a:t>
            </a:r>
            <a:r>
              <a:rPr lang="en-US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having a long-standing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reputation </a:t>
            </a:r>
            <a:endParaRPr lang="en-GB" altLang="zh-CN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ts val="3000"/>
              </a:lnSpc>
            </a:pPr>
            <a:r>
              <a:rPr lang="en-US" altLang="zh-CN" sz="2400" i="1" dirty="0" err="1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fùyuē</a:t>
            </a:r>
            <a:r>
              <a:rPr lang="en-US" altLang="zh-CN" sz="2400" i="1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負約</a:t>
            </a:r>
            <a:r>
              <a:rPr lang="en-GB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breaking a promise, </a:t>
            </a:r>
            <a:r>
              <a:rPr lang="en-GB" altLang="zh-CN" sz="2400" i="1" dirty="0" err="1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fùxīn</a:t>
            </a:r>
            <a:r>
              <a:rPr lang="en-GB" altLang="zh-CN" sz="2400" i="1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負心</a:t>
            </a:r>
            <a:r>
              <a:rPr lang="en-GB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being ungrateful</a:t>
            </a:r>
            <a:r>
              <a:rPr lang="en-GB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ts val="3000"/>
              </a:lnSpc>
            </a:pPr>
            <a:r>
              <a:rPr lang="en-US" altLang="zh-CN" sz="2400" i="1" dirty="0" err="1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shèngfù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勝負</a:t>
            </a:r>
            <a:r>
              <a:rPr lang="en-US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en-US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victory </a:t>
            </a:r>
            <a:r>
              <a:rPr lang="en-GB" altLang="zh-CN" sz="2400" dirty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or </a:t>
            </a:r>
            <a:r>
              <a:rPr lang="en-GB" altLang="zh-CN" sz="2400" dirty="0" smtClean="0">
                <a:solidFill>
                  <a:srgbClr val="0070C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defeat</a:t>
            </a:r>
            <a:endParaRPr lang="zh-CN" altLang="en-US" sz="2400" dirty="0">
              <a:solidFill>
                <a:srgbClr val="0070C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4AA9F4F9-DBF7-FC37-FDE6-288CB51AFD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4864" y="2724234"/>
            <a:ext cx="1035754" cy="99513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="" xmlns:a16="http://schemas.microsoft.com/office/drawing/2014/main" id="{E5EEAE5C-9CB5-2AFC-FA3E-41A9361370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62600" y="2483082"/>
            <a:ext cx="1151154" cy="1650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888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53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786" y="324770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98807" y="5325543"/>
            <a:ext cx="1532601" cy="1615585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13202C3F-E80F-F621-E9D7-124CE07F15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0397" y="3206590"/>
            <a:ext cx="1282078" cy="1240719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="" xmlns:a16="http://schemas.microsoft.com/office/drawing/2014/main" id="{87F1E3E8-81FF-4BB6-DC51-892B43F764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72964" y="3356706"/>
            <a:ext cx="974074" cy="940485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B79F677F-57C6-31D0-478D-19D9FB96C8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09647" y="3243720"/>
            <a:ext cx="1096469" cy="1053471"/>
          </a:xfrm>
          <a:prstGeom prst="rect">
            <a:avLst/>
          </a:prstGeom>
        </p:spPr>
      </p:pic>
      <p:sp>
        <p:nvSpPr>
          <p:cNvPr id="16" name="TextBox 9">
            <a:extLst>
              <a:ext uri="{FF2B5EF4-FFF2-40B4-BE49-F238E27FC236}">
                <a16:creationId xmlns="" xmlns:a16="http://schemas.microsoft.com/office/drawing/2014/main" id="{AB62184C-C53A-25BA-C3FA-BA481CB7072E}"/>
              </a:ext>
            </a:extLst>
          </p:cNvPr>
          <p:cNvSpPr txBox="1"/>
          <p:nvPr/>
        </p:nvSpPr>
        <p:spPr>
          <a:xfrm>
            <a:off x="2713008" y="1695965"/>
            <a:ext cx="2842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mǎi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買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purchase</a:t>
            </a:r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buy)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7" name="TextBox 9">
            <a:extLst>
              <a:ext uri="{FF2B5EF4-FFF2-40B4-BE49-F238E27FC236}">
                <a16:creationId xmlns="" xmlns:a16="http://schemas.microsoft.com/office/drawing/2014/main" id="{D264D0DE-490F-0E51-105D-0D974C7E929F}"/>
              </a:ext>
            </a:extLst>
          </p:cNvPr>
          <p:cNvSpPr txBox="1"/>
          <p:nvPr/>
        </p:nvSpPr>
        <p:spPr>
          <a:xfrm>
            <a:off x="6381695" y="1695964"/>
            <a:ext cx="25523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mài</a:t>
            </a: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賣</a:t>
            </a:r>
            <a:endParaRPr lang="en-US" altLang="zh-CN" sz="4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sell</a:t>
            </a:r>
            <a:r>
              <a:rPr lang="en-US" altLang="zh-CN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32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927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54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4658529" y="1407621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ròu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肉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(meat, flesh)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9718" y="241403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138698" y="5037950"/>
            <a:ext cx="1532601" cy="1615585"/>
          </a:xfrm>
          <a:prstGeom prst="rect">
            <a:avLst/>
          </a:prstGeom>
        </p:spPr>
      </p:pic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048129A4-9C4D-F625-33C0-749AF69BF4BD}"/>
              </a:ext>
            </a:extLst>
          </p:cNvPr>
          <p:cNvSpPr txBox="1"/>
          <p:nvPr/>
        </p:nvSpPr>
        <p:spPr>
          <a:xfrm>
            <a:off x="4804128" y="3578777"/>
            <a:ext cx="18242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yuè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月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(moon)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="" xmlns:a16="http://schemas.microsoft.com/office/drawing/2014/main" id="{1E48988D-0D88-BCC2-D1DE-2F32A96DA4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1559" y="2464943"/>
            <a:ext cx="1092942" cy="1040899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DDAB95E1-475F-5DAC-B409-5B3BF29996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8999" y="2673265"/>
            <a:ext cx="792242" cy="76234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="" xmlns:a16="http://schemas.microsoft.com/office/drawing/2014/main" id="{B9A725AF-57F1-218F-69A9-61B2B2B468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98454" y="2256115"/>
            <a:ext cx="795744" cy="1249727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="" xmlns:a16="http://schemas.microsoft.com/office/drawing/2014/main" id="{ED45B76A-F86A-669C-6CD1-5A69D43A4B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3806" y="4759776"/>
            <a:ext cx="802628" cy="761818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="" xmlns:a16="http://schemas.microsoft.com/office/drawing/2014/main" id="{579F4B75-1010-CC08-F7FE-0F054F7CA76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46542" y="4655995"/>
            <a:ext cx="720998" cy="692724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="" xmlns:a16="http://schemas.microsoft.com/office/drawing/2014/main" id="{DA431CE2-18E5-4B47-63E2-B3586D093F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98454" y="4483121"/>
            <a:ext cx="802629" cy="1038473"/>
          </a:xfrm>
          <a:prstGeom prst="rect">
            <a:avLst/>
          </a:prstGeom>
        </p:spPr>
      </p:pic>
      <p:sp>
        <p:nvSpPr>
          <p:cNvPr id="28" name="TextBox 9">
            <a:extLst>
              <a:ext uri="{FF2B5EF4-FFF2-40B4-BE49-F238E27FC236}">
                <a16:creationId xmlns="" xmlns:a16="http://schemas.microsoft.com/office/drawing/2014/main" id="{61734236-CAE2-8710-8596-02E1E4736F0E}"/>
              </a:ext>
            </a:extLst>
          </p:cNvPr>
          <p:cNvSpPr txBox="1"/>
          <p:nvPr/>
        </p:nvSpPr>
        <p:spPr>
          <a:xfrm>
            <a:off x="6799904" y="4448347"/>
            <a:ext cx="43578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sz="2400" dirty="0" smtClean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This 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similarity explains why the classifier for ‘meat’ is written as </a:t>
            </a:r>
            <a:r>
              <a:rPr lang="zh-CN" altLang="en-US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月 </a:t>
            </a:r>
            <a:r>
              <a:rPr lang="en-US" altLang="zh-CN" sz="2400" dirty="0">
                <a:solidFill>
                  <a:srgbClr val="00206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today.</a:t>
            </a:r>
            <a:endParaRPr lang="en-US" altLang="zh-CN" sz="2800" dirty="0">
              <a:solidFill>
                <a:srgbClr val="00206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="" xmlns:a16="http://schemas.microsoft.com/office/drawing/2014/main" id="{06819DCA-6B21-117E-E0D8-A48C708AF6B3}"/>
              </a:ext>
            </a:extLst>
          </p:cNvPr>
          <p:cNvSpPr txBox="1"/>
          <p:nvPr/>
        </p:nvSpPr>
        <p:spPr>
          <a:xfrm>
            <a:off x="6858000" y="2133647"/>
            <a:ext cx="42416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Characters containing the classifier ‘</a:t>
            </a:r>
            <a:r>
              <a:rPr lang="zh-CN" altLang="en-US" sz="2400" dirty="0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itchFamily="18" charset="0"/>
              </a:rPr>
              <a:t>肉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’ are related to body.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08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/>
      <p:bldP spid="28" grpId="0"/>
      <p:bldP spid="4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55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9718" y="241403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138698" y="5037950"/>
            <a:ext cx="1532601" cy="16155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34A720FC-79E0-8730-AFDF-F9A6AD3E8381}"/>
              </a:ext>
            </a:extLst>
          </p:cNvPr>
          <p:cNvSpPr txBox="1"/>
          <p:nvPr/>
        </p:nvSpPr>
        <p:spPr>
          <a:xfrm>
            <a:off x="3166837" y="1972817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duō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多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(many, much)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5" name="图片 14">
            <a:extLst>
              <a:ext uri="{FF2B5EF4-FFF2-40B4-BE49-F238E27FC236}">
                <a16:creationId xmlns="" xmlns:a16="http://schemas.microsoft.com/office/drawing/2014/main" id="{92B808AF-045F-FE8F-B62F-9BD462F7C2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9296" y="3583837"/>
            <a:ext cx="823895" cy="791586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65B61716-BC30-0959-BE23-39F503EAE6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4674" y="3621501"/>
            <a:ext cx="823895" cy="791586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="" xmlns:a16="http://schemas.microsoft.com/office/drawing/2014/main" id="{328383FC-EC1F-460A-B5C0-C4A8AD15D4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341" y="3570437"/>
            <a:ext cx="846386" cy="84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9">
            <a:extLst>
              <a:ext uri="{FF2B5EF4-FFF2-40B4-BE49-F238E27FC236}">
                <a16:creationId xmlns="" xmlns:a16="http://schemas.microsoft.com/office/drawing/2014/main" id="{6782F7E5-E872-9DF6-872E-D1A099455A9A}"/>
              </a:ext>
            </a:extLst>
          </p:cNvPr>
          <p:cNvSpPr txBox="1"/>
          <p:nvPr/>
        </p:nvSpPr>
        <p:spPr>
          <a:xfrm>
            <a:off x="6444989" y="1972817"/>
            <a:ext cx="22651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yǒu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有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possess</a:t>
            </a:r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have)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6005161" y="4580750"/>
            <a:ext cx="528133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i="1" dirty="0" err="1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shùxiū</a:t>
            </a:r>
            <a:r>
              <a:rPr lang="zh-CN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束脩</a:t>
            </a:r>
            <a:r>
              <a:rPr lang="en-GB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: dried meat, </a:t>
            </a:r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payment for </a:t>
            </a:r>
            <a:endParaRPr lang="en-US" altLang="zh-CN" sz="2400" dirty="0" smtClean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400" dirty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dirty="0" smtClean="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                  private tutor in ancient China.</a:t>
            </a:r>
            <a:endParaRPr lang="zh-CN" altLang="en-US" sz="2400" dirty="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67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19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362060" y="431784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3.2 Characters Related to Animals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14B71255-F723-6B12-6A45-2992BF0D01A0}"/>
              </a:ext>
            </a:extLst>
          </p:cNvPr>
          <p:cNvSpPr/>
          <p:nvPr/>
        </p:nvSpPr>
        <p:spPr>
          <a:xfrm>
            <a:off x="10787270" y="5902504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  <p:sp>
        <p:nvSpPr>
          <p:cNvPr id="12" name="TextBox 9">
            <a:extLst>
              <a:ext uri="{FF2B5EF4-FFF2-40B4-BE49-F238E27FC236}">
                <a16:creationId xmlns="" xmlns:a16="http://schemas.microsoft.com/office/drawing/2014/main" id="{B30FF8C4-7CB4-569A-969F-A5154CFB6ACF}"/>
              </a:ext>
            </a:extLst>
          </p:cNvPr>
          <p:cNvSpPr txBox="1"/>
          <p:nvPr/>
        </p:nvSpPr>
        <p:spPr>
          <a:xfrm>
            <a:off x="6942806" y="1839704"/>
            <a:ext cx="20731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biàn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釆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distinguish)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="" xmlns:a16="http://schemas.microsoft.com/office/drawing/2014/main" id="{6AFA59AF-2B24-A136-942B-229BA8AA4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786" y="324770"/>
            <a:ext cx="3218967" cy="1731414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A6286719-3130-35D6-7317-B805135CA9E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3" t="15372" r="17910" b="9955"/>
          <a:stretch/>
        </p:blipFill>
        <p:spPr>
          <a:xfrm>
            <a:off x="138698" y="5037950"/>
            <a:ext cx="1532601" cy="1615585"/>
          </a:xfrm>
          <a:prstGeom prst="rect">
            <a:avLst/>
          </a:prstGeom>
        </p:spPr>
      </p:pic>
      <p:sp>
        <p:nvSpPr>
          <p:cNvPr id="9" name="TextBox 9">
            <a:extLst>
              <a:ext uri="{FF2B5EF4-FFF2-40B4-BE49-F238E27FC236}">
                <a16:creationId xmlns="" xmlns:a16="http://schemas.microsoft.com/office/drawing/2014/main" id="{048129A4-9C4D-F625-33C0-749AF69BF4BD}"/>
              </a:ext>
            </a:extLst>
          </p:cNvPr>
          <p:cNvSpPr txBox="1"/>
          <p:nvPr/>
        </p:nvSpPr>
        <p:spPr>
          <a:xfrm>
            <a:off x="7191774" y="4197795"/>
            <a:ext cx="18242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fán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番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(paw)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FBE613E2-1CF2-C3F8-455F-3C1DFD8255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7364" y="2056184"/>
            <a:ext cx="851860" cy="828195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="" xmlns:a16="http://schemas.microsoft.com/office/drawing/2014/main" id="{5D1173C6-E565-94CD-7CC8-0B031253BC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2136" y="4380157"/>
            <a:ext cx="926254" cy="894856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="" xmlns:a16="http://schemas.microsoft.com/office/drawing/2014/main" id="{5F2529BF-73CE-B495-665E-9631445313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0512" y="1538851"/>
            <a:ext cx="1902011" cy="1526759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="" xmlns:a16="http://schemas.microsoft.com/office/drawing/2014/main" id="{2F2074EB-5BB7-3148-E802-0E142AEEF2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1236" y="3948899"/>
            <a:ext cx="1532878" cy="157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98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:a16="http://schemas.microsoft.com/office/drawing/2014/main" xmlns="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:a16="http://schemas.microsoft.com/office/drawing/2014/main" xmlns="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xmlns="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3.7 Characters Related to Number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4" name="矩形 3">
            <a:extLst>
              <a:ext uri="{FF2B5EF4-FFF2-40B4-BE49-F238E27FC236}">
                <a16:creationId xmlns:a16="http://schemas.microsoft.com/office/drawing/2014/main" xmlns="" id="{EA6255C3-E393-49A3-F88D-479C7E7112CD}"/>
              </a:ext>
            </a:extLst>
          </p:cNvPr>
          <p:cNvSpPr/>
          <p:nvPr/>
        </p:nvSpPr>
        <p:spPr>
          <a:xfrm>
            <a:off x="10799380" y="6003892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xmlns="" id="{329EF206-4E25-DEC8-1CAC-B553959F18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7" t="20198" r="7155" b="11258"/>
          <a:stretch/>
        </p:blipFill>
        <p:spPr>
          <a:xfrm>
            <a:off x="10010885" y="406958"/>
            <a:ext cx="1896302" cy="1298112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xmlns="" id="{4BF5BD70-5AE8-FBB8-4771-2C0DA45A8E2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" y="5146463"/>
            <a:ext cx="2102401" cy="1657700"/>
          </a:xfrm>
          <a:prstGeom prst="rect">
            <a:avLst/>
          </a:prstGeom>
        </p:spPr>
      </p:pic>
      <p:sp>
        <p:nvSpPr>
          <p:cNvPr id="14" name="TextBox 9">
            <a:extLst>
              <a:ext uri="{FF2B5EF4-FFF2-40B4-BE49-F238E27FC236}">
                <a16:creationId xmlns:a16="http://schemas.microsoft.com/office/drawing/2014/main" xmlns="" id="{C027B057-DE1D-0170-8503-37F7623101B1}"/>
              </a:ext>
            </a:extLst>
          </p:cNvPr>
          <p:cNvSpPr txBox="1"/>
          <p:nvPr/>
        </p:nvSpPr>
        <p:spPr>
          <a:xfrm>
            <a:off x="3511664" y="2501149"/>
            <a:ext cx="24789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wàn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萬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(ten thousand)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6" name="图片 15" descr="&amp;43.F5BE;">
            <a:extLst>
              <a:ext uri="{FF2B5EF4-FFF2-40B4-BE49-F238E27FC236}">
                <a16:creationId xmlns:a16="http://schemas.microsoft.com/office/drawing/2014/main" xmlns="" id="{A6682572-DF7E-B831-044C-742C3238E7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616" y="3986147"/>
            <a:ext cx="1215086" cy="1160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xmlns="" id="{F86634DE-98FC-9722-168C-2DE3363AFDA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1327" t="-1" r="1" b="-356"/>
          <a:stretch/>
        </p:blipFill>
        <p:spPr>
          <a:xfrm>
            <a:off x="7253853" y="3503339"/>
            <a:ext cx="3080468" cy="2125931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0" name="TextBox 9">
            <a:extLst>
              <a:ext uri="{FF2B5EF4-FFF2-40B4-BE49-F238E27FC236}">
                <a16:creationId xmlns:a16="http://schemas.microsoft.com/office/drawing/2014/main" xmlns="" id="{48CC7290-F2BE-3DD6-40D9-C1B7990E74BD}"/>
              </a:ext>
            </a:extLst>
          </p:cNvPr>
          <p:cNvSpPr txBox="1"/>
          <p:nvPr/>
        </p:nvSpPr>
        <p:spPr>
          <a:xfrm>
            <a:off x="7457601" y="2589463"/>
            <a:ext cx="3080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A</a:t>
            </a:r>
            <a:r>
              <a:rPr lang="en-US" altLang="zh-CN" sz="2400" i="1" dirty="0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r>
              <a:rPr lang="en-US" altLang="zh-CN" sz="2400" i="1" dirty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Story of </a:t>
            </a:r>
            <a:r>
              <a:rPr lang="en-US" altLang="zh-CN" sz="2400" i="1" dirty="0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Number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209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="" xmlns:a16="http://schemas.microsoft.com/office/drawing/2014/main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="" xmlns:a16="http://schemas.microsoft.com/office/drawing/2014/main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="" xmlns:a16="http://schemas.microsoft.com/office/drawing/2014/main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3.3.3 Plants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3" name="矩形 2">
            <a:extLst>
              <a:ext uri="{FF2B5EF4-FFF2-40B4-BE49-F238E27FC236}">
                <a16:creationId xmlns="" xmlns:a16="http://schemas.microsoft.com/office/drawing/2014/main" id="{A55DF5C9-E4BD-7826-93DF-AC66E95BDD41}"/>
              </a:ext>
            </a:extLst>
          </p:cNvPr>
          <p:cNvSpPr/>
          <p:nvPr/>
        </p:nvSpPr>
        <p:spPr>
          <a:xfrm>
            <a:off x="0" y="5897009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58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="" xmlns:a16="http://schemas.microsoft.com/office/drawing/2014/main" id="{DF8EC5EF-D877-0102-564A-7F5C62450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4706" y="280335"/>
            <a:ext cx="1615580" cy="1316850"/>
          </a:xfrm>
          <a:prstGeom prst="rect">
            <a:avLst/>
          </a:prstGeom>
        </p:spPr>
      </p:pic>
      <p:sp>
        <p:nvSpPr>
          <p:cNvPr id="16" name="TextBox 9">
            <a:extLst>
              <a:ext uri="{FF2B5EF4-FFF2-40B4-BE49-F238E27FC236}">
                <a16:creationId xmlns="" xmlns:a16="http://schemas.microsoft.com/office/drawing/2014/main" id="{F0E958A8-8B59-A66E-E425-2818CCA70023}"/>
              </a:ext>
            </a:extLst>
          </p:cNvPr>
          <p:cNvSpPr txBox="1"/>
          <p:nvPr/>
        </p:nvSpPr>
        <p:spPr>
          <a:xfrm>
            <a:off x="7648374" y="3302293"/>
            <a:ext cx="36945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 smtClean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chóu</a:t>
            </a:r>
            <a:r>
              <a:rPr lang="zh-CN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愁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be anxious, sorrowful)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="" xmlns:a16="http://schemas.microsoft.com/office/drawing/2014/main" id="{58D1F135-B2EE-6C50-E740-5921A03BD5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5318" y="1543933"/>
            <a:ext cx="1359266" cy="1287728"/>
          </a:xfrm>
          <a:prstGeom prst="rect">
            <a:avLst/>
          </a:prstGeom>
        </p:spPr>
      </p:pic>
      <p:pic>
        <p:nvPicPr>
          <p:cNvPr id="6" name="图片 5" descr="&amp;43.E585;">
            <a:extLst>
              <a:ext uri="{FF2B5EF4-FFF2-40B4-BE49-F238E27FC236}">
                <a16:creationId xmlns="" xmlns:a16="http://schemas.microsoft.com/office/drawing/2014/main" id="{0AAFD321-C6F2-8022-4B67-4DAAA6D0BD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6191" y="1597185"/>
            <a:ext cx="1347345" cy="128772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图片 7">
            <a:extLst>
              <a:ext uri="{FF2B5EF4-FFF2-40B4-BE49-F238E27FC236}">
                <a16:creationId xmlns="" xmlns:a16="http://schemas.microsoft.com/office/drawing/2014/main" id="{C2B17391-3BA1-E75A-C52E-BABF90978A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1015" y="4399650"/>
            <a:ext cx="1007525" cy="97020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="" xmlns:a16="http://schemas.microsoft.com/office/drawing/2014/main" id="{C3EDA47D-8723-E319-241A-13AA54C116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01691" y="1365900"/>
            <a:ext cx="940823" cy="1641435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="" xmlns:a16="http://schemas.microsoft.com/office/drawing/2014/main" id="{713A0F85-61D3-D294-B50B-C944F53F28A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69251" y="1542754"/>
            <a:ext cx="1182095" cy="1287729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="" xmlns:a16="http://schemas.microsoft.com/office/drawing/2014/main" id="{634AC68E-3CE2-3BCD-4425-C24463700B7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69251" y="3429000"/>
            <a:ext cx="1282504" cy="1979249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="" xmlns:a16="http://schemas.microsoft.com/office/drawing/2014/main" id="{ACA27FB2-480C-5BD1-FFF8-1A9E1A71B9A9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412" r="-634" b="1052"/>
          <a:stretch/>
        </p:blipFill>
        <p:spPr>
          <a:xfrm>
            <a:off x="8915399" y="4920839"/>
            <a:ext cx="3180871" cy="1791808"/>
          </a:xfrm>
          <a:prstGeom prst="rect">
            <a:avLst/>
          </a:prstGeom>
        </p:spPr>
      </p:pic>
      <p:sp>
        <p:nvSpPr>
          <p:cNvPr id="4" name="椭圆 3">
            <a:extLst>
              <a:ext uri="{FF2B5EF4-FFF2-40B4-BE49-F238E27FC236}">
                <a16:creationId xmlns="" xmlns:a16="http://schemas.microsoft.com/office/drawing/2014/main" id="{99A1AC20-9446-328E-ACC0-1F75A9599147}"/>
              </a:ext>
            </a:extLst>
          </p:cNvPr>
          <p:cNvSpPr/>
          <p:nvPr/>
        </p:nvSpPr>
        <p:spPr>
          <a:xfrm>
            <a:off x="9443545" y="2388476"/>
            <a:ext cx="806428" cy="4964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TextBox 9">
            <a:extLst>
              <a:ext uri="{FF2B5EF4-FFF2-40B4-BE49-F238E27FC236}">
                <a16:creationId xmlns="" xmlns:a16="http://schemas.microsoft.com/office/drawing/2014/main" id="{F0E958A8-8B59-A66E-E425-2818CCA70023}"/>
              </a:ext>
            </a:extLst>
          </p:cNvPr>
          <p:cNvSpPr txBox="1"/>
          <p:nvPr/>
        </p:nvSpPr>
        <p:spPr>
          <a:xfrm>
            <a:off x="5181575" y="3291194"/>
            <a:ext cx="25112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qiū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秋</a:t>
            </a:r>
            <a:endParaRPr lang="en-US" altLang="zh-CN" sz="36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(autumn)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9421" y="4522798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750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4" grpId="0" animBg="1"/>
      <p:bldP spid="17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:a16="http://schemas.microsoft.com/office/drawing/2014/main" xmlns="" id="{EC508C4F-EB12-4B04-B838-D9740F67BB1C}"/>
              </a:ext>
            </a:extLst>
          </p:cNvPr>
          <p:cNvGrpSpPr/>
          <p:nvPr/>
        </p:nvGrpSpPr>
        <p:grpSpPr>
          <a:xfrm>
            <a:off x="495953" y="568096"/>
            <a:ext cx="5984920" cy="975837"/>
            <a:chOff x="4775199" y="2104572"/>
            <a:chExt cx="5984920" cy="975837"/>
          </a:xfrm>
        </p:grpSpPr>
        <p:pic>
          <p:nvPicPr>
            <p:cNvPr id="11" name="图片 10">
              <a:extLst>
                <a:ext uri="{FF2B5EF4-FFF2-40B4-BE49-F238E27FC236}">
                  <a16:creationId xmlns:a16="http://schemas.microsoft.com/office/drawing/2014/main" xmlns="" id="{B3BDBB00-EE21-4610-A65A-425EDA408CC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75199" y="2104572"/>
              <a:ext cx="1024525" cy="975837"/>
            </a:xfrm>
            <a:prstGeom prst="rect">
              <a:avLst/>
            </a:prstGeom>
          </p:spPr>
        </p:pic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xmlns="" id="{DD08C478-CCCE-455F-BED0-EF262E19FC6D}"/>
                </a:ext>
              </a:extLst>
            </p:cNvPr>
            <p:cNvSpPr/>
            <p:nvPr/>
          </p:nvSpPr>
          <p:spPr>
            <a:xfrm>
              <a:off x="6044547" y="2269324"/>
              <a:ext cx="4715572" cy="57996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400" b="1" dirty="0"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3.4.1 Vessels and Instruments</a:t>
              </a:r>
              <a:endParaRPr lang="zh-CN" altLang="en-US" sz="2400" b="1" dirty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Calibri" panose="020F0502020204030204" pitchFamily="34" charset="0"/>
              </a:endParaRPr>
            </a:p>
          </p:txBody>
        </p:sp>
      </p:grpSp>
      <p:sp>
        <p:nvSpPr>
          <p:cNvPr id="14" name="TextBox 9">
            <a:extLst>
              <a:ext uri="{FF2B5EF4-FFF2-40B4-BE49-F238E27FC236}">
                <a16:creationId xmlns:a16="http://schemas.microsoft.com/office/drawing/2014/main" xmlns="" id="{918EAA60-5C51-3E17-5BB8-FE945233EFC1}"/>
              </a:ext>
            </a:extLst>
          </p:cNvPr>
          <p:cNvSpPr txBox="1"/>
          <p:nvPr/>
        </p:nvSpPr>
        <p:spPr>
          <a:xfrm>
            <a:off x="6127127" y="1966858"/>
            <a:ext cx="19224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yì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益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overflow</a:t>
            </a:r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9596" y="1881339"/>
            <a:ext cx="983616" cy="954107"/>
          </a:xfrm>
          <a:prstGeom prst="rect">
            <a:avLst/>
          </a:prstGeom>
        </p:spPr>
      </p:pic>
      <p:pic>
        <p:nvPicPr>
          <p:cNvPr id="11272" name="Picture 8" descr="https://pic.huitu.com/pic/20170320/851091_20170320123457872040_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955" y="1788752"/>
            <a:ext cx="959706" cy="1279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xmlns="" id="{EA6255C3-E393-49A3-F88D-479C7E7112CD}"/>
              </a:ext>
            </a:extLst>
          </p:cNvPr>
          <p:cNvSpPr/>
          <p:nvPr/>
        </p:nvSpPr>
        <p:spPr>
          <a:xfrm>
            <a:off x="0" y="6059071"/>
            <a:ext cx="1260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59</a:t>
            </a:r>
            <a:endParaRPr lang="en-US" altLang="zh-CN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3" descr="C:\Users\ADMINI~1\AppData\Local\Temp\360zip$Temp\360$1\预览图_千图网_编号33447040.png">
            <a:extLst>
              <a:ext uri="{FF2B5EF4-FFF2-40B4-BE49-F238E27FC236}">
                <a16:creationId xmlns:a16="http://schemas.microsoft.com/office/drawing/2014/main" xmlns="" id="{7ED96326-3F3C-B8A0-224A-05E78276D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2827" y="115699"/>
            <a:ext cx="1428234" cy="142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xmlns="" id="{4E43B492-A437-E50E-3A1B-DAF3C8658E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423" y="3600335"/>
            <a:ext cx="700977" cy="686958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xmlns="" id="{78918051-34AB-1CC1-2F0E-13AA2CF77F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5714" y="3576271"/>
            <a:ext cx="700977" cy="675942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xmlns="" id="{7835A32C-F2C7-D355-D7B9-16E378744C7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61404" y="3576271"/>
            <a:ext cx="712401" cy="686958"/>
          </a:xfrm>
          <a:prstGeom prst="rect">
            <a:avLst/>
          </a:prstGeom>
        </p:spPr>
      </p:pic>
      <p:sp>
        <p:nvSpPr>
          <p:cNvPr id="16" name="TextBox 9">
            <a:extLst>
              <a:ext uri="{FF2B5EF4-FFF2-40B4-BE49-F238E27FC236}">
                <a16:creationId xmlns:a16="http://schemas.microsoft.com/office/drawing/2014/main" xmlns="" id="{A40FE55F-1BFC-DC54-59C5-B3197F6CE8E7}"/>
              </a:ext>
            </a:extLst>
          </p:cNvPr>
          <p:cNvSpPr txBox="1"/>
          <p:nvPr/>
        </p:nvSpPr>
        <p:spPr>
          <a:xfrm>
            <a:off x="6127127" y="3437188"/>
            <a:ext cx="19224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yì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易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change</a:t>
            </a:r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easy)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7" name="TextBox 9">
            <a:extLst>
              <a:ext uri="{FF2B5EF4-FFF2-40B4-BE49-F238E27FC236}">
                <a16:creationId xmlns:a16="http://schemas.microsoft.com/office/drawing/2014/main" xmlns="" id="{7C427651-C09C-0F32-EDE3-C5BF53B8CB6D}"/>
              </a:ext>
            </a:extLst>
          </p:cNvPr>
          <p:cNvSpPr txBox="1"/>
          <p:nvPr/>
        </p:nvSpPr>
        <p:spPr>
          <a:xfrm>
            <a:off x="4730423" y="4875155"/>
            <a:ext cx="23433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cì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賜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(to give</a:t>
            </a:r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bestow)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sp>
        <p:nvSpPr>
          <p:cNvPr id="18" name="TextBox 9">
            <a:extLst>
              <a:ext uri="{FF2B5EF4-FFF2-40B4-BE49-F238E27FC236}">
                <a16:creationId xmlns:a16="http://schemas.microsoft.com/office/drawing/2014/main" xmlns="" id="{7664C85A-7F62-6B89-B7FC-5FCBD482368A}"/>
              </a:ext>
            </a:extLst>
          </p:cNvPr>
          <p:cNvSpPr txBox="1"/>
          <p:nvPr/>
        </p:nvSpPr>
        <p:spPr>
          <a:xfrm>
            <a:off x="7551089" y="4875154"/>
            <a:ext cx="19224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i="1" dirty="0" err="1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yì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蜴</a:t>
            </a:r>
            <a:endParaRPr lang="en-US" altLang="zh-CN" sz="32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  <a:p>
            <a:pPr algn="ctr"/>
            <a:r>
              <a:rPr lang="en-US" altLang="zh-CN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(lizard)</a:t>
            </a:r>
            <a:endParaRPr lang="en-US" altLang="zh-CN" sz="2800" dirty="0">
              <a:solidFill>
                <a:srgbClr val="002060"/>
              </a:solidFill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95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图片 41">
            <a:extLst>
              <a:ext uri="{FF2B5EF4-FFF2-40B4-BE49-F238E27FC236}">
                <a16:creationId xmlns="" xmlns:a16="http://schemas.microsoft.com/office/drawing/2014/main" id="{99F191F8-C645-4A6B-2B1E-250F17A5CAA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0" y="4114800"/>
            <a:ext cx="1828562" cy="1784502"/>
          </a:xfrm>
          <a:prstGeom prst="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43" name="图片 42">
            <a:extLst>
              <a:ext uri="{FF2B5EF4-FFF2-40B4-BE49-F238E27FC236}">
                <a16:creationId xmlns="" xmlns:a16="http://schemas.microsoft.com/office/drawing/2014/main" id="{7AE4A579-AC38-A917-38A6-3B28C899AA1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9801" y="931952"/>
            <a:ext cx="1579117" cy="1862047"/>
          </a:xfrm>
          <a:prstGeom prst="rect">
            <a:avLst/>
          </a:prstGeom>
          <a:noFill/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44" name="图片 43">
            <a:extLst>
              <a:ext uri="{FF2B5EF4-FFF2-40B4-BE49-F238E27FC236}">
                <a16:creationId xmlns="" xmlns:a16="http://schemas.microsoft.com/office/drawing/2014/main" id="{2942A8DB-6356-7EC0-3DF0-A2AB4402A50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862" y="226453"/>
            <a:ext cx="2425700" cy="2310424"/>
          </a:xfrm>
          <a:prstGeom prst="rect">
            <a:avLst/>
          </a:prstGeom>
        </p:spPr>
      </p:pic>
      <p:pic>
        <p:nvPicPr>
          <p:cNvPr id="51" name="图片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3383" y="1862975"/>
            <a:ext cx="2891449" cy="4847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" name="矩形 51">
            <a:extLst>
              <a:ext uri="{FF2B5EF4-FFF2-40B4-BE49-F238E27FC236}">
                <a16:creationId xmlns="" xmlns:a16="http://schemas.microsoft.com/office/drawing/2014/main" id="{34D8C31E-2DAF-5556-FED1-B54165A22260}"/>
              </a:ext>
            </a:extLst>
          </p:cNvPr>
          <p:cNvSpPr/>
          <p:nvPr/>
        </p:nvSpPr>
        <p:spPr>
          <a:xfrm>
            <a:off x="2036816" y="958698"/>
            <a:ext cx="7979989" cy="111825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lnSpc>
                <a:spcPts val="8000"/>
              </a:lnSpc>
            </a:pPr>
            <a:r>
              <a:rPr lang="zh-TW" altLang="en-US" sz="6600" b="1" kern="100" spc="-300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itchFamily="49" charset="-122"/>
                <a:ea typeface="楷体" pitchFamily="49" charset="-122"/>
              </a:rPr>
              <a:t>   </a:t>
            </a:r>
            <a:r>
              <a:rPr lang="en-US" altLang="zh-CN" sz="36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Thanks for your kind attention</a:t>
            </a:r>
            <a:r>
              <a:rPr lang="zh-CN" altLang="en-US" sz="36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！</a:t>
            </a:r>
            <a:r>
              <a:rPr lang="zh-CN" altLang="en-US" sz="3600" b="1" dirty="0">
                <a:latin typeface="Times New Roman" pitchFamily="18" charset="0"/>
                <a:ea typeface="华文楷体" panose="02010600040101010101" pitchFamily="2" charset="-122"/>
                <a:cs typeface="Times New Roman" pitchFamily="18" charset="0"/>
              </a:rPr>
              <a:t> </a:t>
            </a:r>
            <a:endParaRPr lang="en-US" altLang="zh-CN" sz="6000" dirty="0">
              <a:latin typeface="Times New Roman" pitchFamily="18" charset="0"/>
              <a:ea typeface="华文楷体" panose="02010600040101010101" pitchFamily="2" charset="-122"/>
              <a:cs typeface="Times New Roman" pitchFamily="18" charset="0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="" xmlns:a16="http://schemas.microsoft.com/office/drawing/2014/main" id="{EEDC987D-E5BA-DA05-D9EE-6A4EFF85A8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5286" y="2370222"/>
            <a:ext cx="4378601" cy="374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397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</p:bld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12563</TotalTime>
  <Words>2785</Words>
  <Application>Microsoft Office PowerPoint</Application>
  <PresentationFormat>自訂</PresentationFormat>
  <Paragraphs>518</Paragraphs>
  <Slides>60</Slides>
  <Notes>0</Notes>
  <HiddenSlides>0</HiddenSlides>
  <MMClips>4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60</vt:i4>
      </vt:variant>
    </vt:vector>
  </HeadingPairs>
  <TitlesOfParts>
    <vt:vector size="61" baseType="lpstr">
      <vt:lpstr>Office 主题​​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Isabelle徐樹師.</cp:lastModifiedBy>
  <cp:revision>411</cp:revision>
  <dcterms:created xsi:type="dcterms:W3CDTF">2017-12-11T07:43:45Z</dcterms:created>
  <dcterms:modified xsi:type="dcterms:W3CDTF">2025-10-09T18:12:22Z</dcterms:modified>
</cp:coreProperties>
</file>