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48306-2F56-1F43-932D-2D37DB8F8573}" type="datetimeFigureOut">
              <a:rPr lang="en-US" smtClean="0"/>
              <a:t>10/7/19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478A09-6A1F-354C-8A6B-A8CF29F4E3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38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478A09-6A1F-354C-8A6B-A8CF29F4E3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922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10/7/19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0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8" y="253470"/>
            <a:ext cx="348878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  <a:p>
            <a:endParaRPr lang="en-GB" sz="1400" b="1" u="sng" dirty="0"/>
          </a:p>
          <a:p>
            <a:r>
              <a:rPr lang="en-GB" sz="1200" dirty="0" err="1"/>
              <a:t>Rwyf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cynddisgybl</a:t>
            </a:r>
            <a:r>
              <a:rPr lang="en-GB" sz="1200" dirty="0"/>
              <a:t> </a:t>
            </a:r>
            <a:r>
              <a:rPr lang="en-GB" sz="1200" dirty="0" err="1"/>
              <a:t>Prifysgol</a:t>
            </a:r>
            <a:r>
              <a:rPr lang="en-GB" sz="1200" dirty="0"/>
              <a:t> </a:t>
            </a:r>
            <a:r>
              <a:rPr lang="en-GB" sz="1200" dirty="0" err="1"/>
              <a:t>Coleg</a:t>
            </a:r>
            <a:r>
              <a:rPr lang="en-GB" sz="1200" dirty="0"/>
              <a:t> y </a:t>
            </a:r>
            <a:r>
              <a:rPr lang="en-GB" sz="1200" dirty="0" err="1"/>
              <a:t>Drindod</a:t>
            </a:r>
            <a:r>
              <a:rPr lang="en-GB" sz="1200" dirty="0"/>
              <a:t> Dewi Sant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astudio</a:t>
            </a:r>
            <a:r>
              <a:rPr lang="en-GB" sz="1200" dirty="0"/>
              <a:t> TAR </a:t>
            </a:r>
            <a:r>
              <a:rPr lang="en-GB" sz="1200" dirty="0" err="1"/>
              <a:t>Uwchradd</a:t>
            </a:r>
            <a:r>
              <a:rPr lang="en-GB" sz="1200" dirty="0"/>
              <a:t> </a:t>
            </a:r>
            <a:r>
              <a:rPr lang="en-GB" sz="1200" dirty="0" err="1"/>
              <a:t>mewn</a:t>
            </a:r>
            <a:r>
              <a:rPr lang="en-GB" sz="1200" dirty="0"/>
              <a:t> celf a </a:t>
            </a:r>
            <a:r>
              <a:rPr lang="en-GB" sz="1200" dirty="0" err="1"/>
              <a:t>dylunio</a:t>
            </a:r>
            <a:r>
              <a:rPr lang="en-GB" sz="1200" dirty="0"/>
              <a:t>, </a:t>
            </a:r>
            <a:r>
              <a:rPr lang="en-GB" sz="1200" dirty="0" err="1"/>
              <a:t>gyda</a:t>
            </a:r>
            <a:r>
              <a:rPr lang="en-GB" sz="1200" dirty="0"/>
              <a:t> </a:t>
            </a:r>
            <a:r>
              <a:rPr lang="en-GB" sz="1200" dirty="0" err="1"/>
              <a:t>gradd</a:t>
            </a:r>
            <a:r>
              <a:rPr lang="en-GB" sz="1200" dirty="0"/>
              <a:t> </a:t>
            </a:r>
            <a:r>
              <a:rPr lang="en-GB" sz="1200" dirty="0" err="1"/>
              <a:t>isradeddig</a:t>
            </a:r>
            <a:r>
              <a:rPr lang="en-GB" sz="1200" dirty="0"/>
              <a:t> </a:t>
            </a:r>
            <a:r>
              <a:rPr lang="en-GB" sz="1200" dirty="0" err="1"/>
              <a:t>mewn</a:t>
            </a:r>
            <a:r>
              <a:rPr lang="en-GB" sz="1200" dirty="0"/>
              <a:t> </a:t>
            </a:r>
            <a:r>
              <a:rPr lang="en-GB" sz="1200" dirty="0" err="1"/>
              <a:t>Darlunio</a:t>
            </a:r>
            <a:r>
              <a:rPr lang="en-GB" sz="1200" dirty="0"/>
              <a:t>. </a:t>
            </a:r>
            <a:r>
              <a:rPr lang="en-GB" sz="1400" dirty="0"/>
              <a:t>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28" y="942110"/>
            <a:ext cx="3930103" cy="24384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75727" y="1019555"/>
            <a:ext cx="38593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endParaRPr lang="en-GB" sz="1200" dirty="0"/>
          </a:p>
          <a:p>
            <a:r>
              <a:rPr lang="en-GB" sz="1200" dirty="0" err="1"/>
              <a:t>Cefais</a:t>
            </a:r>
            <a:r>
              <a:rPr lang="en-GB" sz="1200" dirty="0"/>
              <a:t> </a:t>
            </a:r>
            <a:r>
              <a:rPr lang="en-GB" sz="1200" dirty="0" err="1"/>
              <a:t>yr</a:t>
            </a:r>
            <a:r>
              <a:rPr lang="en-GB" sz="1200" dirty="0"/>
              <a:t> </a:t>
            </a:r>
            <a:r>
              <a:rPr lang="en-GB" sz="1200" dirty="0" err="1"/>
              <a:t>anrhydedd</a:t>
            </a:r>
            <a:r>
              <a:rPr lang="en-GB" sz="1200" dirty="0"/>
              <a:t> o </a:t>
            </a:r>
            <a:r>
              <a:rPr lang="en-GB" sz="1200" dirty="0" err="1"/>
              <a:t>fod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mentor, ac </a:t>
            </a:r>
            <a:r>
              <a:rPr lang="en-GB" sz="1200" dirty="0" err="1"/>
              <a:t>roedd</a:t>
            </a:r>
            <a:r>
              <a:rPr lang="en-GB" sz="1200" dirty="0"/>
              <a:t> y </a:t>
            </a:r>
            <a:r>
              <a:rPr lang="en-GB" sz="1200" dirty="0" err="1"/>
              <a:t>dyletswydd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amgylchynu</a:t>
            </a:r>
            <a:r>
              <a:rPr lang="en-GB" sz="1200" dirty="0"/>
              <a:t> </a:t>
            </a:r>
            <a:r>
              <a:rPr lang="en-GB" sz="1200" dirty="0" err="1"/>
              <a:t>llawer</a:t>
            </a:r>
            <a:r>
              <a:rPr lang="en-GB" sz="1200" dirty="0"/>
              <a:t> o </a:t>
            </a:r>
            <a:r>
              <a:rPr lang="en-GB" sz="1200" dirty="0" err="1"/>
              <a:t>swyddogaethau</a:t>
            </a:r>
            <a:r>
              <a:rPr lang="en-GB" sz="1200" dirty="0"/>
              <a:t> </a:t>
            </a:r>
            <a:r>
              <a:rPr lang="en-GB" sz="1200" dirty="0" err="1"/>
              <a:t>amrywiol</a:t>
            </a:r>
            <a:r>
              <a:rPr lang="en-GB" sz="1200" dirty="0"/>
              <a:t>.</a:t>
            </a:r>
          </a:p>
          <a:p>
            <a:r>
              <a:rPr lang="en-GB" sz="1200" dirty="0" err="1"/>
              <a:t>Roedd</a:t>
            </a:r>
            <a:r>
              <a:rPr lang="en-GB" sz="1200" dirty="0"/>
              <a:t> </a:t>
            </a:r>
            <a:r>
              <a:rPr lang="en-GB" sz="1200" dirty="0" err="1"/>
              <a:t>mentora</a:t>
            </a:r>
            <a:r>
              <a:rPr lang="en-GB" sz="1200" dirty="0"/>
              <a:t> </a:t>
            </a:r>
            <a:r>
              <a:rPr lang="en-GB" sz="1200" dirty="0" err="1"/>
              <a:t>wedi</a:t>
            </a:r>
            <a:r>
              <a:rPr lang="en-GB" sz="1200" dirty="0"/>
              <a:t> </a:t>
            </a:r>
            <a:r>
              <a:rPr lang="en-GB" sz="1200" dirty="0" err="1"/>
              <a:t>cyflawni</a:t>
            </a:r>
            <a:r>
              <a:rPr lang="en-GB" sz="1200" dirty="0"/>
              <a:t> </a:t>
            </a:r>
            <a:r>
              <a:rPr lang="en-GB" sz="1200" dirty="0" err="1"/>
              <a:t>llawer</a:t>
            </a:r>
            <a:r>
              <a:rPr lang="en-GB" sz="1200" dirty="0"/>
              <a:t> o </a:t>
            </a:r>
            <a:r>
              <a:rPr lang="en-GB" sz="1200" dirty="0" err="1"/>
              <a:t>brofiad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y </a:t>
            </a:r>
            <a:r>
              <a:rPr lang="en-GB" sz="1200" dirty="0" err="1"/>
              <a:t>meysydd</a:t>
            </a:r>
            <a:r>
              <a:rPr lang="en-GB" sz="1200" dirty="0"/>
              <a:t> o </a:t>
            </a:r>
            <a:r>
              <a:rPr lang="en-GB" sz="1200" dirty="0" err="1"/>
              <a:t>arwain</a:t>
            </a:r>
            <a:r>
              <a:rPr lang="en-GB" sz="1200" dirty="0"/>
              <a:t>, </a:t>
            </a:r>
            <a:r>
              <a:rPr lang="en-GB" sz="1200" dirty="0" err="1"/>
              <a:t>rheolu</a:t>
            </a:r>
            <a:r>
              <a:rPr lang="en-GB" sz="1200" dirty="0"/>
              <a:t>, </a:t>
            </a:r>
            <a:r>
              <a:rPr lang="en-GB" sz="1200" dirty="0" err="1"/>
              <a:t>cynghori</a:t>
            </a:r>
            <a:r>
              <a:rPr lang="en-GB" sz="1200" dirty="0"/>
              <a:t>, </a:t>
            </a:r>
            <a:r>
              <a:rPr lang="en-GB" sz="1200" dirty="0" err="1"/>
              <a:t>adnabod</a:t>
            </a:r>
            <a:r>
              <a:rPr lang="en-GB" sz="1200" dirty="0"/>
              <a:t> </a:t>
            </a:r>
            <a:r>
              <a:rPr lang="en-GB" sz="1200" dirty="0" err="1"/>
              <a:t>teimladau</a:t>
            </a:r>
            <a:r>
              <a:rPr lang="en-GB" sz="1200" dirty="0"/>
              <a:t> </a:t>
            </a:r>
            <a:r>
              <a:rPr lang="en-GB" sz="1200" dirty="0" err="1"/>
              <a:t>mewn</a:t>
            </a:r>
            <a:r>
              <a:rPr lang="en-GB" sz="1200" dirty="0"/>
              <a:t> </a:t>
            </a:r>
            <a:r>
              <a:rPr lang="en-GB" sz="1200" dirty="0" err="1"/>
              <a:t>unigolion</a:t>
            </a:r>
            <a:r>
              <a:rPr lang="en-GB" sz="1200" dirty="0"/>
              <a:t> a </a:t>
            </a:r>
            <a:r>
              <a:rPr lang="en-GB" sz="1200" dirty="0" err="1"/>
              <a:t>hefyd</a:t>
            </a:r>
            <a:r>
              <a:rPr lang="en-GB" sz="1200" dirty="0"/>
              <a:t> </a:t>
            </a:r>
            <a:r>
              <a:rPr lang="en-GB" sz="1200" dirty="0" err="1"/>
              <a:t>cynorthwyo</a:t>
            </a:r>
            <a:r>
              <a:rPr lang="en-GB" sz="1200" dirty="0"/>
              <a:t> </a:t>
            </a:r>
            <a:r>
              <a:rPr lang="en-GB" sz="1200" dirty="0" err="1"/>
              <a:t>trwy</a:t>
            </a:r>
            <a:r>
              <a:rPr lang="en-GB" sz="1200" dirty="0"/>
              <a:t> </a:t>
            </a:r>
            <a:r>
              <a:rPr lang="en-GB" sz="1200" dirty="0" err="1"/>
              <a:t>fod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glust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</a:t>
            </a:r>
            <a:r>
              <a:rPr lang="en-GB" sz="1200" dirty="0" err="1"/>
              <a:t>wrando</a:t>
            </a:r>
            <a:r>
              <a:rPr lang="en-GB" sz="1200" dirty="0"/>
              <a:t> a </a:t>
            </a:r>
            <a:r>
              <a:rPr lang="en-GB" sz="1200" dirty="0" err="1"/>
              <a:t>mynd</a:t>
            </a:r>
            <a:r>
              <a:rPr lang="en-GB" sz="1200" dirty="0"/>
              <a:t> at </a:t>
            </a:r>
            <a:r>
              <a:rPr lang="en-GB" sz="1200" dirty="0" err="1"/>
              <a:t>oedolion</a:t>
            </a:r>
            <a:r>
              <a:rPr lang="en-GB" sz="1200" dirty="0"/>
              <a:t> </a:t>
            </a:r>
            <a:r>
              <a:rPr lang="en-GB" sz="1200" dirty="0" err="1"/>
              <a:t>cyfrifol</a:t>
            </a:r>
            <a:r>
              <a:rPr lang="en-GB" sz="1200" dirty="0"/>
              <a:t> pan </a:t>
            </a:r>
            <a:r>
              <a:rPr lang="en-GB" sz="1200" dirty="0" err="1"/>
              <a:t>roedd</a:t>
            </a:r>
            <a:r>
              <a:rPr lang="en-GB" sz="1200" dirty="0"/>
              <a:t> y </a:t>
            </a:r>
            <a:r>
              <a:rPr lang="en-GB" sz="1200" dirty="0" err="1"/>
              <a:t>sefyllfa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waethygu</a:t>
            </a:r>
            <a:endParaRPr lang="en-GB" sz="120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0401" y="3604878"/>
            <a:ext cx="5607495" cy="32494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057009" y="3686924"/>
            <a:ext cx="5354277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r>
              <a:rPr lang="en-GB" sz="1200" dirty="0" err="1"/>
              <a:t>Ers</a:t>
            </a:r>
            <a:r>
              <a:rPr lang="en-GB" sz="1200" dirty="0"/>
              <a:t> </a:t>
            </a:r>
            <a:r>
              <a:rPr lang="en-GB" sz="1200" dirty="0" err="1"/>
              <a:t>cryn</a:t>
            </a:r>
            <a:r>
              <a:rPr lang="en-GB" sz="1200" dirty="0"/>
              <a:t> </a:t>
            </a:r>
            <a:r>
              <a:rPr lang="en-GB" sz="1200" dirty="0" err="1"/>
              <a:t>dipyn</a:t>
            </a:r>
            <a:r>
              <a:rPr lang="en-GB" sz="1200" dirty="0"/>
              <a:t> o </a:t>
            </a:r>
            <a:r>
              <a:rPr lang="en-GB" sz="1200" dirty="0" err="1"/>
              <a:t>amser</a:t>
            </a:r>
            <a:r>
              <a:rPr lang="en-GB" sz="1200" dirty="0"/>
              <a:t> </a:t>
            </a:r>
            <a:r>
              <a:rPr lang="en-GB" sz="1200" dirty="0" err="1"/>
              <a:t>rwyf</a:t>
            </a:r>
            <a:r>
              <a:rPr lang="en-GB" sz="1200" dirty="0"/>
              <a:t> </a:t>
            </a:r>
            <a:r>
              <a:rPr lang="en-GB" sz="1200" dirty="0" err="1"/>
              <a:t>wedi</a:t>
            </a:r>
            <a:r>
              <a:rPr lang="en-GB" sz="1200" dirty="0"/>
              <a:t> </a:t>
            </a:r>
            <a:r>
              <a:rPr lang="en-GB" sz="1200" dirty="0" err="1"/>
              <a:t>ymddiddori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gweithio</a:t>
            </a:r>
            <a:r>
              <a:rPr lang="en-GB" sz="1200" dirty="0"/>
              <a:t> </a:t>
            </a:r>
            <a:r>
              <a:rPr lang="en-GB" sz="1200" dirty="0" err="1"/>
              <a:t>gyda</a:t>
            </a:r>
            <a:r>
              <a:rPr lang="en-GB" sz="1200" dirty="0"/>
              <a:t> </a:t>
            </a:r>
            <a:r>
              <a:rPr lang="en-GB" sz="1200" dirty="0" err="1"/>
              <a:t>phobl</a:t>
            </a:r>
            <a:r>
              <a:rPr lang="en-GB" sz="1200" dirty="0"/>
              <a:t> </a:t>
            </a:r>
            <a:r>
              <a:rPr lang="en-GB" sz="1200" dirty="0" err="1"/>
              <a:t>ifanc</a:t>
            </a:r>
            <a:r>
              <a:rPr lang="en-GB" sz="1200" dirty="0"/>
              <a:t> a </a:t>
            </a:r>
            <a:r>
              <a:rPr lang="en-GB" sz="1200" dirty="0" err="1"/>
              <a:t>siapio</a:t>
            </a:r>
            <a:r>
              <a:rPr lang="en-GB" sz="1200" dirty="0"/>
              <a:t> </a:t>
            </a:r>
            <a:r>
              <a:rPr lang="en-GB" sz="1200" dirty="0" err="1"/>
              <a:t>dyfodol</a:t>
            </a:r>
            <a:r>
              <a:rPr lang="en-GB" sz="1200" dirty="0"/>
              <a:t> </a:t>
            </a:r>
            <a:r>
              <a:rPr lang="en-GB" sz="1200" dirty="0" err="1"/>
              <a:t>unigolion</a:t>
            </a:r>
            <a:r>
              <a:rPr lang="en-GB" sz="1200" dirty="0"/>
              <a:t>. O </a:t>
            </a:r>
            <a:r>
              <a:rPr lang="en-GB" sz="1200" dirty="0" err="1"/>
              <a:t>brofiad</a:t>
            </a:r>
            <a:r>
              <a:rPr lang="en-GB" sz="1200" dirty="0"/>
              <a:t>,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yr</a:t>
            </a:r>
            <a:r>
              <a:rPr lang="en-GB" sz="1200" dirty="0"/>
              <a:t> </a:t>
            </a:r>
            <a:r>
              <a:rPr lang="en-GB" sz="1200" dirty="0" err="1"/>
              <a:t>amgylchedd</a:t>
            </a:r>
            <a:r>
              <a:rPr lang="en-GB" sz="1200" dirty="0"/>
              <a:t> </a:t>
            </a:r>
            <a:r>
              <a:rPr lang="en-GB" sz="1200" dirty="0" err="1"/>
              <a:t>addysgiadol</a:t>
            </a:r>
            <a:r>
              <a:rPr lang="en-GB" sz="1200" dirty="0"/>
              <a:t>, </a:t>
            </a:r>
            <a:r>
              <a:rPr lang="en-GB" sz="1200" dirty="0" err="1"/>
              <a:t>rwyf</a:t>
            </a:r>
            <a:r>
              <a:rPr lang="en-GB" sz="1200" dirty="0"/>
              <a:t> </a:t>
            </a:r>
            <a:r>
              <a:rPr lang="en-GB" sz="1200" dirty="0" err="1"/>
              <a:t>wedi</a:t>
            </a:r>
            <a:r>
              <a:rPr lang="en-GB" sz="1200" dirty="0"/>
              <a:t> </a:t>
            </a:r>
            <a:r>
              <a:rPr lang="en-GB" sz="1200" dirty="0" err="1"/>
              <a:t>sylweddoli</a:t>
            </a:r>
            <a:r>
              <a:rPr lang="en-GB" sz="1200" dirty="0"/>
              <a:t> </a:t>
            </a:r>
            <a:r>
              <a:rPr lang="en-GB" sz="1200" dirty="0" err="1"/>
              <a:t>pwysigrwydd</a:t>
            </a:r>
            <a:r>
              <a:rPr lang="en-GB" sz="1200" dirty="0"/>
              <a:t> a </a:t>
            </a:r>
            <a:r>
              <a:rPr lang="en-GB" sz="1200" dirty="0" err="1"/>
              <a:t>phwer</a:t>
            </a:r>
            <a:r>
              <a:rPr lang="en-GB" sz="1200" dirty="0"/>
              <a:t> </a:t>
            </a:r>
            <a:r>
              <a:rPr lang="en-GB" sz="1200" dirty="0" err="1"/>
              <a:t>athrawon</a:t>
            </a:r>
            <a:r>
              <a:rPr lang="en-GB" sz="1200" dirty="0"/>
              <a:t> ac </a:t>
            </a:r>
            <a:r>
              <a:rPr lang="en-GB" sz="1200" dirty="0" err="1"/>
              <a:t>addysgu</a:t>
            </a:r>
            <a:r>
              <a:rPr lang="en-GB" sz="1200" dirty="0"/>
              <a:t> da. </a:t>
            </a:r>
            <a:r>
              <a:rPr lang="en-GB" sz="1200" dirty="0" err="1"/>
              <a:t>Gobeithiaf</a:t>
            </a:r>
            <a:r>
              <a:rPr lang="en-GB" sz="1200" dirty="0"/>
              <a:t> </a:t>
            </a:r>
            <a:r>
              <a:rPr lang="en-GB" sz="1200" dirty="0" err="1"/>
              <a:t>cefnogi</a:t>
            </a:r>
            <a:r>
              <a:rPr lang="en-GB" sz="1200" dirty="0"/>
              <a:t> a magu </a:t>
            </a:r>
            <a:r>
              <a:rPr lang="en-GB" sz="1200" dirty="0" err="1"/>
              <a:t>hyder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fy</a:t>
            </a:r>
            <a:r>
              <a:rPr lang="en-GB" sz="1200" dirty="0"/>
              <a:t> </a:t>
            </a:r>
            <a:r>
              <a:rPr lang="en-GB" sz="1200" dirty="0" err="1"/>
              <a:t>nisgybllion</a:t>
            </a:r>
            <a:r>
              <a:rPr lang="en-GB" sz="1200" dirty="0"/>
              <a:t> </a:t>
            </a:r>
            <a:r>
              <a:rPr lang="en-GB" sz="1200" dirty="0" err="1"/>
              <a:t>a’u</a:t>
            </a:r>
            <a:r>
              <a:rPr lang="en-GB" sz="1200" dirty="0"/>
              <a:t> </a:t>
            </a:r>
            <a:r>
              <a:rPr lang="en-GB" sz="1200" dirty="0" err="1"/>
              <a:t>cynorthwyo</a:t>
            </a:r>
            <a:r>
              <a:rPr lang="en-GB" sz="1200" dirty="0"/>
              <a:t> ac </a:t>
            </a:r>
            <a:r>
              <a:rPr lang="en-GB" sz="1200" dirty="0" err="1"/>
              <a:t>atgyfnerthu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eu</a:t>
            </a:r>
            <a:r>
              <a:rPr lang="en-GB" sz="1200" dirty="0"/>
              <a:t> </a:t>
            </a:r>
            <a:r>
              <a:rPr lang="en-GB" sz="1200" dirty="0" err="1"/>
              <a:t>galluon</a:t>
            </a:r>
            <a:r>
              <a:rPr lang="en-GB" sz="1200" dirty="0"/>
              <a:t> </a:t>
            </a:r>
            <a:r>
              <a:rPr lang="en-GB" sz="1200" dirty="0" err="1"/>
              <a:t>celfyddydol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ogystal</a:t>
            </a:r>
            <a:r>
              <a:rPr lang="en-GB" sz="1200" dirty="0"/>
              <a:t> a </a:t>
            </a:r>
            <a:r>
              <a:rPr lang="en-GB" sz="1200" dirty="0" err="1"/>
              <a:t>datblygu</a:t>
            </a:r>
            <a:r>
              <a:rPr lang="en-GB" sz="1200" dirty="0"/>
              <a:t> </a:t>
            </a:r>
            <a:r>
              <a:rPr lang="en-GB" sz="1200" dirty="0" err="1"/>
              <a:t>eu</a:t>
            </a:r>
            <a:r>
              <a:rPr lang="en-GB" sz="1200" dirty="0"/>
              <a:t> </a:t>
            </a:r>
            <a:r>
              <a:rPr lang="en-GB" sz="1200" dirty="0" err="1"/>
              <a:t>dealltwriaeth</a:t>
            </a:r>
            <a:r>
              <a:rPr lang="en-GB" sz="1200" dirty="0"/>
              <a:t> </a:t>
            </a:r>
            <a:r>
              <a:rPr lang="en-GB" sz="1200" dirty="0" err="1"/>
              <a:t>academig</a:t>
            </a:r>
            <a:r>
              <a:rPr lang="en-GB" sz="1200" dirty="0"/>
              <a:t> o gelf.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9643" y="1307430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388209" y="1375073"/>
            <a:ext cx="35055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r>
              <a:rPr lang="en-GB" sz="1200" dirty="0" err="1"/>
              <a:t>Gobeithiaf</a:t>
            </a:r>
            <a:r>
              <a:rPr lang="en-GB" sz="1200" dirty="0"/>
              <a:t> </a:t>
            </a:r>
            <a:r>
              <a:rPr lang="en-GB" sz="1200" dirty="0" err="1"/>
              <a:t>fod</a:t>
            </a:r>
            <a:r>
              <a:rPr lang="en-GB" sz="1200" dirty="0"/>
              <a:t> </a:t>
            </a:r>
            <a:r>
              <a:rPr lang="en-GB" sz="1200" dirty="0" err="1"/>
              <a:t>yn</a:t>
            </a:r>
            <a:r>
              <a:rPr lang="en-GB" sz="1200" dirty="0"/>
              <a:t> </a:t>
            </a:r>
            <a:r>
              <a:rPr lang="en-GB" sz="1200" dirty="0" err="1"/>
              <a:t>athro</a:t>
            </a:r>
            <a:r>
              <a:rPr lang="en-GB" sz="1200" dirty="0"/>
              <a:t> </a:t>
            </a:r>
            <a:r>
              <a:rPr lang="en-GB" sz="1200" dirty="0" err="1"/>
              <a:t>ysbrydolus</a:t>
            </a:r>
            <a:r>
              <a:rPr lang="en-GB" sz="1200" dirty="0"/>
              <a:t>, </a:t>
            </a:r>
            <a:r>
              <a:rPr lang="en-GB" sz="1200" dirty="0" err="1"/>
              <a:t>teg</a:t>
            </a:r>
            <a:r>
              <a:rPr lang="en-GB" sz="1200" dirty="0"/>
              <a:t>, </a:t>
            </a:r>
            <a:r>
              <a:rPr lang="en-GB" sz="1200" dirty="0" err="1"/>
              <a:t>cadarn</a:t>
            </a:r>
            <a:r>
              <a:rPr lang="en-GB" sz="1200" dirty="0"/>
              <a:t> a </a:t>
            </a:r>
            <a:r>
              <a:rPr lang="en-GB" sz="1200" dirty="0" err="1"/>
              <a:t>deallus</a:t>
            </a:r>
            <a:r>
              <a:rPr lang="en-GB" sz="1200" dirty="0"/>
              <a:t>.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0253" y="3680748"/>
            <a:ext cx="2451418" cy="215322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664504" y="3792219"/>
            <a:ext cx="22292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r>
              <a:rPr lang="en-GB" sz="1200" b="1" u="sng" dirty="0" err="1"/>
              <a:t>Prif</a:t>
            </a:r>
            <a:r>
              <a:rPr lang="en-GB" sz="1200" b="1" u="sng" dirty="0"/>
              <a:t> </a:t>
            </a:r>
            <a:r>
              <a:rPr lang="en-GB" sz="1200" b="1" u="sng" dirty="0" err="1"/>
              <a:t>Pwnc</a:t>
            </a:r>
            <a:r>
              <a:rPr lang="en-GB" sz="1200" b="1" u="sng" dirty="0"/>
              <a:t>-Celf</a:t>
            </a:r>
          </a:p>
          <a:p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rwyf</a:t>
            </a:r>
            <a:r>
              <a:rPr lang="en-GB" sz="1200" b="1" u="sng" dirty="0"/>
              <a:t> </a:t>
            </a:r>
            <a:r>
              <a:rPr lang="en-GB" sz="1200" b="1" u="sng" dirty="0" err="1"/>
              <a:t>gyda</a:t>
            </a:r>
            <a:r>
              <a:rPr lang="en-GB" sz="1200" b="1" u="sng" dirty="0"/>
              <a:t> </a:t>
            </a:r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mewn</a:t>
            </a:r>
            <a:r>
              <a:rPr lang="en-GB" sz="1200" b="1" u="sng" dirty="0"/>
              <a:t>-Hanes a </a:t>
            </a:r>
            <a:r>
              <a:rPr lang="en-GB" sz="1200" b="1" u="sng" dirty="0" err="1"/>
              <a:t>Dylunio</a:t>
            </a:r>
            <a:r>
              <a:rPr lang="en-GB" sz="1200" b="1" u="sng" dirty="0"/>
              <a:t> </a:t>
            </a:r>
            <a:r>
              <a:rPr lang="en-GB" sz="1200" b="1" u="sng" dirty="0" err="1"/>
              <a:t>Technoleg</a:t>
            </a:r>
            <a:endParaRPr lang="en-GB" sz="1200" b="1" u="sng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07" y="3792219"/>
            <a:ext cx="3505504" cy="25770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83654" y="3899718"/>
            <a:ext cx="348878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</a:p>
          <a:p>
            <a:endParaRPr lang="en-GB" sz="1200" b="1" u="sng" dirty="0"/>
          </a:p>
          <a:p>
            <a:r>
              <a:rPr lang="en-GB" sz="1200" dirty="0" err="1"/>
              <a:t>Ysgol</a:t>
            </a:r>
            <a:r>
              <a:rPr lang="en-GB" sz="1200" dirty="0"/>
              <a:t> </a:t>
            </a:r>
            <a:r>
              <a:rPr lang="en-GB" sz="1200" dirty="0" err="1"/>
              <a:t>Gynradd-Ysgol</a:t>
            </a:r>
            <a:r>
              <a:rPr lang="en-GB" sz="1200" dirty="0"/>
              <a:t> </a:t>
            </a:r>
            <a:r>
              <a:rPr lang="en-GB" sz="1200" dirty="0" err="1"/>
              <a:t>Gymraeg</a:t>
            </a:r>
            <a:r>
              <a:rPr lang="en-GB" sz="1200" dirty="0"/>
              <a:t> Gwenllian 2001-2009</a:t>
            </a:r>
          </a:p>
          <a:p>
            <a:r>
              <a:rPr lang="en-GB" sz="1200" dirty="0" err="1"/>
              <a:t>Ysgol</a:t>
            </a:r>
            <a:r>
              <a:rPr lang="en-GB" sz="1200" dirty="0"/>
              <a:t> </a:t>
            </a:r>
            <a:r>
              <a:rPr lang="en-GB" sz="1200" dirty="0" err="1"/>
              <a:t>UwchraddYsgol</a:t>
            </a:r>
            <a:r>
              <a:rPr lang="en-GB" sz="1200" dirty="0"/>
              <a:t> Gyfun </a:t>
            </a:r>
            <a:r>
              <a:rPr lang="en-GB" sz="1200" dirty="0" err="1"/>
              <a:t>Gymraeg</a:t>
            </a:r>
            <a:r>
              <a:rPr lang="en-GB" sz="1200" dirty="0"/>
              <a:t> Bro Myrddin 2009-2014</a:t>
            </a:r>
          </a:p>
          <a:p>
            <a:r>
              <a:rPr lang="en-GB" sz="1200" dirty="0" err="1"/>
              <a:t>Coleg</a:t>
            </a:r>
            <a:r>
              <a:rPr lang="en-GB" sz="1200" dirty="0"/>
              <a:t> Sir Gar-</a:t>
            </a:r>
            <a:r>
              <a:rPr lang="en-GB" sz="1200" dirty="0" err="1"/>
              <a:t>Coleg</a:t>
            </a:r>
            <a:r>
              <a:rPr lang="en-GB" sz="1200" dirty="0"/>
              <a:t> Y Graig 2014-2016</a:t>
            </a:r>
          </a:p>
          <a:p>
            <a:r>
              <a:rPr lang="en-GB" sz="1200" dirty="0"/>
              <a:t>BA </a:t>
            </a:r>
            <a:r>
              <a:rPr lang="en-GB" sz="1200" dirty="0" err="1"/>
              <a:t>Darlunio</a:t>
            </a:r>
            <a:r>
              <a:rPr lang="en-GB" sz="1200" dirty="0"/>
              <a:t> - </a:t>
            </a:r>
            <a:r>
              <a:rPr lang="en-GB" sz="1200" dirty="0" err="1"/>
              <a:t>Prifysgol</a:t>
            </a:r>
            <a:r>
              <a:rPr lang="en-GB" sz="1200" dirty="0"/>
              <a:t> </a:t>
            </a:r>
            <a:r>
              <a:rPr lang="en-GB" sz="1200" dirty="0" err="1"/>
              <a:t>Coleg</a:t>
            </a:r>
            <a:r>
              <a:rPr lang="en-GB" sz="1200" dirty="0"/>
              <a:t> y </a:t>
            </a:r>
            <a:r>
              <a:rPr lang="en-GB" sz="1200" dirty="0" err="1"/>
              <a:t>Drindod</a:t>
            </a:r>
            <a:r>
              <a:rPr lang="en-GB" sz="1200" dirty="0"/>
              <a:t>, Dewi Sant 2016-2019</a:t>
            </a:r>
          </a:p>
          <a:p>
            <a:r>
              <a:rPr lang="en-GB" sz="1200" dirty="0"/>
              <a:t>TAR </a:t>
            </a:r>
            <a:r>
              <a:rPr lang="en-GB" sz="1200" dirty="0" err="1"/>
              <a:t>Uwchradd-Prifysgol</a:t>
            </a:r>
            <a:r>
              <a:rPr lang="en-GB" sz="1200" dirty="0"/>
              <a:t> </a:t>
            </a:r>
            <a:r>
              <a:rPr lang="en-GB" sz="1200" dirty="0" err="1"/>
              <a:t>Coleg</a:t>
            </a:r>
            <a:r>
              <a:rPr lang="en-GB" sz="1200" dirty="0"/>
              <a:t> y </a:t>
            </a:r>
            <a:r>
              <a:rPr lang="en-GB" sz="1200" dirty="0" err="1"/>
              <a:t>Drindod</a:t>
            </a:r>
            <a:r>
              <a:rPr lang="en-GB" sz="1200" dirty="0"/>
              <a:t>, Dewi Sant 2019-</a:t>
            </a:r>
          </a:p>
          <a:p>
            <a:endParaRPr lang="en-GB" sz="1200" b="1" u="sng" dirty="0"/>
          </a:p>
          <a:p>
            <a:endParaRPr lang="en-GB" sz="1200" dirty="0"/>
          </a:p>
          <a:p>
            <a:endParaRPr lang="en-GB" sz="1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604</TotalTime>
  <Words>260</Words>
  <Application>Microsoft Macintosh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Rhys Page (P149374)</cp:lastModifiedBy>
  <cp:revision>12</cp:revision>
  <dcterms:created xsi:type="dcterms:W3CDTF">2019-09-05T20:58:34Z</dcterms:created>
  <dcterms:modified xsi:type="dcterms:W3CDTF">2019-10-07T21:55:50Z</dcterms:modified>
</cp:coreProperties>
</file>