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2"/>
  </p:notesMasterIdLst>
  <p:sldIdLst>
    <p:sldId id="256" r:id="rId2"/>
    <p:sldId id="275" r:id="rId3"/>
    <p:sldId id="290" r:id="rId4"/>
    <p:sldId id="285" r:id="rId5"/>
    <p:sldId id="276" r:id="rId6"/>
    <p:sldId id="286" r:id="rId7"/>
    <p:sldId id="295" r:id="rId8"/>
    <p:sldId id="294" r:id="rId9"/>
    <p:sldId id="291" r:id="rId10"/>
    <p:sldId id="289" r:id="rId11"/>
    <p:sldId id="293" r:id="rId12"/>
    <p:sldId id="278" r:id="rId13"/>
    <p:sldId id="287" r:id="rId14"/>
    <p:sldId id="279" r:id="rId15"/>
    <p:sldId id="280" r:id="rId16"/>
    <p:sldId id="281" r:id="rId17"/>
    <p:sldId id="283" r:id="rId18"/>
    <p:sldId id="282" r:id="rId19"/>
    <p:sldId id="274" r:id="rId20"/>
    <p:sldId id="270" r:id="rId2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EB5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195" autoAdjust="0"/>
  </p:normalViewPr>
  <p:slideViewPr>
    <p:cSldViewPr snapToGrid="0">
      <p:cViewPr varScale="1">
        <p:scale>
          <a:sx n="63" d="100"/>
          <a:sy n="63" d="100"/>
        </p:scale>
        <p:origin x="774" y="60"/>
      </p:cViewPr>
      <p:guideLst/>
    </p:cSldViewPr>
  </p:slideViewPr>
  <p:notesTextViewPr>
    <p:cViewPr>
      <p:scale>
        <a:sx n="1" d="1"/>
        <a:sy n="1" d="1"/>
      </p:scale>
      <p:origin x="0" y="0"/>
    </p:cViewPr>
  </p:notesTextViewPr>
  <p:sorterViewPr>
    <p:cViewPr>
      <p:scale>
        <a:sx n="100" d="100"/>
        <a:sy n="100" d="100"/>
      </p:scale>
      <p:origin x="0" y="-169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305413-1493-421E-9DBE-3945E013DC68}" type="doc">
      <dgm:prSet loTypeId="urn:microsoft.com/office/officeart/2011/layout/TabList" loCatId="list" qsTypeId="urn:microsoft.com/office/officeart/2005/8/quickstyle/simple1" qsCatId="simple" csTypeId="urn:microsoft.com/office/officeart/2005/8/colors/accent0_3" csCatId="mainScheme" phldr="1"/>
      <dgm:spPr/>
      <dgm:t>
        <a:bodyPr/>
        <a:lstStyle/>
        <a:p>
          <a:endParaRPr lang="en-GB"/>
        </a:p>
      </dgm:t>
    </dgm:pt>
    <dgm:pt modelId="{0FC51D3F-6CC1-46FE-9B18-2D6DF0312F05}">
      <dgm:prSet phldrT="[Text]"/>
      <dgm:spPr/>
      <dgm:t>
        <a:bodyPr/>
        <a:lstStyle/>
        <a:p>
          <a:r>
            <a:rPr lang="en-GB" dirty="0"/>
            <a:t>Other</a:t>
          </a:r>
        </a:p>
      </dgm:t>
    </dgm:pt>
    <dgm:pt modelId="{5DF77B7D-D201-4F2A-ACB1-5BBC1216A2C1}" type="parTrans" cxnId="{CB89FE16-FADD-419C-AE28-62A8348BBEB6}">
      <dgm:prSet/>
      <dgm:spPr/>
      <dgm:t>
        <a:bodyPr/>
        <a:lstStyle/>
        <a:p>
          <a:endParaRPr lang="en-GB"/>
        </a:p>
      </dgm:t>
    </dgm:pt>
    <dgm:pt modelId="{81DACDBC-771A-4DF3-937E-442768B47FA5}" type="sibTrans" cxnId="{CB89FE16-FADD-419C-AE28-62A8348BBEB6}">
      <dgm:prSet/>
      <dgm:spPr/>
      <dgm:t>
        <a:bodyPr/>
        <a:lstStyle/>
        <a:p>
          <a:endParaRPr lang="en-GB"/>
        </a:p>
      </dgm:t>
    </dgm:pt>
    <dgm:pt modelId="{743BC142-4B77-4195-99D7-2A0E8A7AD00C}">
      <dgm:prSet phldrT="[Text]"/>
      <dgm:spPr/>
      <dgm:t>
        <a:bodyPr/>
        <a:lstStyle/>
        <a:p>
          <a:r>
            <a:rPr lang="en-GB" dirty="0"/>
            <a:t>(Noun)</a:t>
          </a:r>
        </a:p>
      </dgm:t>
    </dgm:pt>
    <dgm:pt modelId="{FAFD3800-D7CC-4DB9-9AF5-4E26E63D126C}" type="parTrans" cxnId="{FBE0A174-94C8-4C4A-AF7A-216CDB9F2407}">
      <dgm:prSet/>
      <dgm:spPr/>
      <dgm:t>
        <a:bodyPr/>
        <a:lstStyle/>
        <a:p>
          <a:endParaRPr lang="en-GB"/>
        </a:p>
      </dgm:t>
    </dgm:pt>
    <dgm:pt modelId="{DF55806B-F599-42F8-A5BE-0E959C0BE97C}" type="sibTrans" cxnId="{FBE0A174-94C8-4C4A-AF7A-216CDB9F2407}">
      <dgm:prSet/>
      <dgm:spPr/>
      <dgm:t>
        <a:bodyPr/>
        <a:lstStyle/>
        <a:p>
          <a:endParaRPr lang="en-GB"/>
        </a:p>
      </dgm:t>
    </dgm:pt>
    <dgm:pt modelId="{419BB7B3-6D0C-4EC8-8F81-A65A59160AB3}">
      <dgm:prSet phldrT="[Text]" custT="1"/>
      <dgm:spPr/>
      <dgm:t>
        <a:bodyPr/>
        <a:lstStyle/>
        <a:p>
          <a:r>
            <a:rPr lang="en-GB" sz="1600" dirty="0"/>
            <a:t>A person of a marginalised or excluded group or demographic within society</a:t>
          </a:r>
          <a:r>
            <a:rPr lang="en-GB" sz="1200" dirty="0"/>
            <a:t>.</a:t>
          </a:r>
        </a:p>
      </dgm:t>
    </dgm:pt>
    <dgm:pt modelId="{38E35365-C38E-475B-B980-B2B8602FAB3F}" type="parTrans" cxnId="{70F46D90-FFC2-42AB-9DD6-62763FB5467C}">
      <dgm:prSet/>
      <dgm:spPr/>
      <dgm:t>
        <a:bodyPr/>
        <a:lstStyle/>
        <a:p>
          <a:endParaRPr lang="en-GB"/>
        </a:p>
      </dgm:t>
    </dgm:pt>
    <dgm:pt modelId="{E08FB6CE-1797-4C6A-8BC8-C3837C2CE907}" type="sibTrans" cxnId="{70F46D90-FFC2-42AB-9DD6-62763FB5467C}">
      <dgm:prSet/>
      <dgm:spPr/>
      <dgm:t>
        <a:bodyPr/>
        <a:lstStyle/>
        <a:p>
          <a:endParaRPr lang="en-GB"/>
        </a:p>
      </dgm:t>
    </dgm:pt>
    <dgm:pt modelId="{D12D4B76-0607-4E70-A6EC-4E9F37B1C958}">
      <dgm:prSet phldrT="[Text]"/>
      <dgm:spPr/>
      <dgm:t>
        <a:bodyPr/>
        <a:lstStyle/>
        <a:p>
          <a:r>
            <a:rPr lang="en-GB" dirty="0" err="1"/>
            <a:t>Otherism</a:t>
          </a:r>
          <a:endParaRPr lang="en-GB" dirty="0"/>
        </a:p>
      </dgm:t>
    </dgm:pt>
    <dgm:pt modelId="{2EBCAECC-40CD-4ADD-9A8A-473B9828CFC9}" type="parTrans" cxnId="{FBFEBF57-8FBC-418F-9F6E-A41D5453FDBE}">
      <dgm:prSet/>
      <dgm:spPr/>
      <dgm:t>
        <a:bodyPr/>
        <a:lstStyle/>
        <a:p>
          <a:endParaRPr lang="en-GB"/>
        </a:p>
      </dgm:t>
    </dgm:pt>
    <dgm:pt modelId="{2606F7A9-EA05-4939-BD9B-3DABC5A0823B}" type="sibTrans" cxnId="{FBFEBF57-8FBC-418F-9F6E-A41D5453FDBE}">
      <dgm:prSet/>
      <dgm:spPr/>
      <dgm:t>
        <a:bodyPr/>
        <a:lstStyle/>
        <a:p>
          <a:endParaRPr lang="en-GB"/>
        </a:p>
      </dgm:t>
    </dgm:pt>
    <dgm:pt modelId="{4B56B55B-84E1-4DD6-BFAD-556257C50BB5}">
      <dgm:prSet phldrT="[Text]"/>
      <dgm:spPr/>
      <dgm:t>
        <a:bodyPr/>
        <a:lstStyle/>
        <a:p>
          <a:r>
            <a:rPr lang="en-GB" dirty="0"/>
            <a:t>(Noun)</a:t>
          </a:r>
        </a:p>
      </dgm:t>
    </dgm:pt>
    <dgm:pt modelId="{C3667722-9C00-491F-8CDE-983D37A3B587}" type="parTrans" cxnId="{A35BC6E8-AB68-40FB-A4C5-CA0507195FB8}">
      <dgm:prSet/>
      <dgm:spPr/>
      <dgm:t>
        <a:bodyPr/>
        <a:lstStyle/>
        <a:p>
          <a:endParaRPr lang="en-GB"/>
        </a:p>
      </dgm:t>
    </dgm:pt>
    <dgm:pt modelId="{EC892153-2AE2-49CD-85C2-797E2203C24D}" type="sibTrans" cxnId="{A35BC6E8-AB68-40FB-A4C5-CA0507195FB8}">
      <dgm:prSet/>
      <dgm:spPr/>
      <dgm:t>
        <a:bodyPr/>
        <a:lstStyle/>
        <a:p>
          <a:endParaRPr lang="en-GB"/>
        </a:p>
      </dgm:t>
    </dgm:pt>
    <dgm:pt modelId="{BCDFFCF3-1440-47BB-85B2-E01663812A9F}">
      <dgm:prSet phldrT="[Text]" custT="1"/>
      <dgm:spPr/>
      <dgm:t>
        <a:bodyPr/>
        <a:lstStyle/>
        <a:p>
          <a:r>
            <a:rPr lang="en-GB" sz="1600" dirty="0"/>
            <a:t>A conscious or unconscious bias that is formed through ignorance or conditioning that results in beliefs or actions that exclude individuals or groups deemed different or ‘other’.</a:t>
          </a:r>
        </a:p>
      </dgm:t>
    </dgm:pt>
    <dgm:pt modelId="{69D70659-9CD6-46ED-B68C-99E6E22F4490}" type="parTrans" cxnId="{FD1AD54C-86F4-442C-860A-25D20D937103}">
      <dgm:prSet/>
      <dgm:spPr/>
      <dgm:t>
        <a:bodyPr/>
        <a:lstStyle/>
        <a:p>
          <a:endParaRPr lang="en-GB"/>
        </a:p>
      </dgm:t>
    </dgm:pt>
    <dgm:pt modelId="{43D8D0A2-273A-44FB-B4EF-ADEBCD85C1D2}" type="sibTrans" cxnId="{FD1AD54C-86F4-442C-860A-25D20D937103}">
      <dgm:prSet/>
      <dgm:spPr/>
      <dgm:t>
        <a:bodyPr/>
        <a:lstStyle/>
        <a:p>
          <a:endParaRPr lang="en-GB"/>
        </a:p>
      </dgm:t>
    </dgm:pt>
    <dgm:pt modelId="{3A46FA48-7D84-4962-B4AA-6182A7DECA9B}">
      <dgm:prSet phldrT="[Text]"/>
      <dgm:spPr/>
      <dgm:t>
        <a:bodyPr/>
        <a:lstStyle/>
        <a:p>
          <a:r>
            <a:rPr lang="en-GB" dirty="0" err="1"/>
            <a:t>Otherise</a:t>
          </a:r>
          <a:endParaRPr lang="en-GB" dirty="0"/>
        </a:p>
      </dgm:t>
    </dgm:pt>
    <dgm:pt modelId="{3F275524-428A-46D5-8AF1-679E15A492BD}" type="parTrans" cxnId="{4B6A5F3C-9A5A-4F1C-8760-D2BF8CB55307}">
      <dgm:prSet/>
      <dgm:spPr/>
      <dgm:t>
        <a:bodyPr/>
        <a:lstStyle/>
        <a:p>
          <a:endParaRPr lang="en-GB"/>
        </a:p>
      </dgm:t>
    </dgm:pt>
    <dgm:pt modelId="{1E7AAB8A-4250-490F-AE17-9BC0B9B2A908}" type="sibTrans" cxnId="{4B6A5F3C-9A5A-4F1C-8760-D2BF8CB55307}">
      <dgm:prSet/>
      <dgm:spPr/>
      <dgm:t>
        <a:bodyPr/>
        <a:lstStyle/>
        <a:p>
          <a:endParaRPr lang="en-GB"/>
        </a:p>
      </dgm:t>
    </dgm:pt>
    <dgm:pt modelId="{E2D99234-43F5-4EB9-93D3-0C5A28285B2C}">
      <dgm:prSet phldrT="[Text]"/>
      <dgm:spPr/>
      <dgm:t>
        <a:bodyPr/>
        <a:lstStyle/>
        <a:p>
          <a:r>
            <a:rPr lang="en-GB" dirty="0"/>
            <a:t>(Verb)</a:t>
          </a:r>
        </a:p>
      </dgm:t>
    </dgm:pt>
    <dgm:pt modelId="{53F59962-0834-4788-9A47-7B301840EBB5}" type="parTrans" cxnId="{88AFE5AF-6E04-4679-961A-5C768EE5F92E}">
      <dgm:prSet/>
      <dgm:spPr/>
      <dgm:t>
        <a:bodyPr/>
        <a:lstStyle/>
        <a:p>
          <a:endParaRPr lang="en-GB"/>
        </a:p>
      </dgm:t>
    </dgm:pt>
    <dgm:pt modelId="{BD6F8AD2-AB3C-416B-BE81-C4274D7983C5}" type="sibTrans" cxnId="{88AFE5AF-6E04-4679-961A-5C768EE5F92E}">
      <dgm:prSet/>
      <dgm:spPr/>
      <dgm:t>
        <a:bodyPr/>
        <a:lstStyle/>
        <a:p>
          <a:endParaRPr lang="en-GB"/>
        </a:p>
      </dgm:t>
    </dgm:pt>
    <dgm:pt modelId="{48C1199E-C9E0-49C9-9EA1-8873638434CF}">
      <dgm:prSet phldrT="[Text]" custT="1"/>
      <dgm:spPr/>
      <dgm:t>
        <a:bodyPr/>
        <a:lstStyle/>
        <a:p>
          <a:r>
            <a:rPr lang="en-GB" sz="1600" dirty="0"/>
            <a:t>To exclude or facilitate the exclusion of an individual or group through action or inaction</a:t>
          </a:r>
          <a:r>
            <a:rPr lang="en-GB" sz="1200" dirty="0"/>
            <a:t>.</a:t>
          </a:r>
        </a:p>
      </dgm:t>
    </dgm:pt>
    <dgm:pt modelId="{714D7D0D-CC71-40B5-BD53-D4987A9EBF3D}" type="parTrans" cxnId="{839A00D7-62D4-4670-BFAA-41E4FC9D40CB}">
      <dgm:prSet/>
      <dgm:spPr/>
      <dgm:t>
        <a:bodyPr/>
        <a:lstStyle/>
        <a:p>
          <a:endParaRPr lang="en-GB"/>
        </a:p>
      </dgm:t>
    </dgm:pt>
    <dgm:pt modelId="{7229214D-6EE9-492B-8D2E-666F37CB3E1A}" type="sibTrans" cxnId="{839A00D7-62D4-4670-BFAA-41E4FC9D40CB}">
      <dgm:prSet/>
      <dgm:spPr/>
      <dgm:t>
        <a:bodyPr/>
        <a:lstStyle/>
        <a:p>
          <a:endParaRPr lang="en-GB"/>
        </a:p>
      </dgm:t>
    </dgm:pt>
    <dgm:pt modelId="{C32D9C34-AA21-4E23-BC78-6A493D607561}" type="pres">
      <dgm:prSet presAssocID="{3F305413-1493-421E-9DBE-3945E013DC68}" presName="Name0" presStyleCnt="0">
        <dgm:presLayoutVars>
          <dgm:chMax/>
          <dgm:chPref val="3"/>
          <dgm:dir/>
          <dgm:animOne val="branch"/>
          <dgm:animLvl val="lvl"/>
        </dgm:presLayoutVars>
      </dgm:prSet>
      <dgm:spPr/>
      <dgm:t>
        <a:bodyPr/>
        <a:lstStyle/>
        <a:p>
          <a:endParaRPr lang="en-GB"/>
        </a:p>
      </dgm:t>
    </dgm:pt>
    <dgm:pt modelId="{8FC58A8C-EAFC-44C5-A13C-27BA5EE1689A}" type="pres">
      <dgm:prSet presAssocID="{0FC51D3F-6CC1-46FE-9B18-2D6DF0312F05}" presName="composite" presStyleCnt="0"/>
      <dgm:spPr/>
    </dgm:pt>
    <dgm:pt modelId="{4FA7FE91-5D39-450D-9041-DA274772CBFA}" type="pres">
      <dgm:prSet presAssocID="{0FC51D3F-6CC1-46FE-9B18-2D6DF0312F05}" presName="FirstChild" presStyleLbl="revTx" presStyleIdx="0" presStyleCnt="6">
        <dgm:presLayoutVars>
          <dgm:chMax val="0"/>
          <dgm:chPref val="0"/>
          <dgm:bulletEnabled val="1"/>
        </dgm:presLayoutVars>
      </dgm:prSet>
      <dgm:spPr/>
      <dgm:t>
        <a:bodyPr/>
        <a:lstStyle/>
        <a:p>
          <a:endParaRPr lang="en-GB"/>
        </a:p>
      </dgm:t>
    </dgm:pt>
    <dgm:pt modelId="{F0862D3F-D436-4AD8-9C27-283AE4634804}" type="pres">
      <dgm:prSet presAssocID="{0FC51D3F-6CC1-46FE-9B18-2D6DF0312F05}" presName="Parent" presStyleLbl="alignNode1" presStyleIdx="0" presStyleCnt="3">
        <dgm:presLayoutVars>
          <dgm:chMax val="3"/>
          <dgm:chPref val="3"/>
          <dgm:bulletEnabled val="1"/>
        </dgm:presLayoutVars>
      </dgm:prSet>
      <dgm:spPr/>
      <dgm:t>
        <a:bodyPr/>
        <a:lstStyle/>
        <a:p>
          <a:endParaRPr lang="en-GB"/>
        </a:p>
      </dgm:t>
    </dgm:pt>
    <dgm:pt modelId="{BB8F394D-9008-4601-AE51-F74E59534AC9}" type="pres">
      <dgm:prSet presAssocID="{0FC51D3F-6CC1-46FE-9B18-2D6DF0312F05}" presName="Accent" presStyleLbl="parChTrans1D1" presStyleIdx="0" presStyleCnt="3"/>
      <dgm:spPr/>
    </dgm:pt>
    <dgm:pt modelId="{D4662777-1AEE-468D-BF4C-B4530B889C4B}" type="pres">
      <dgm:prSet presAssocID="{0FC51D3F-6CC1-46FE-9B18-2D6DF0312F05}" presName="Child" presStyleLbl="revTx" presStyleIdx="1" presStyleCnt="6">
        <dgm:presLayoutVars>
          <dgm:chMax val="0"/>
          <dgm:chPref val="0"/>
          <dgm:bulletEnabled val="1"/>
        </dgm:presLayoutVars>
      </dgm:prSet>
      <dgm:spPr/>
      <dgm:t>
        <a:bodyPr/>
        <a:lstStyle/>
        <a:p>
          <a:endParaRPr lang="en-GB"/>
        </a:p>
      </dgm:t>
    </dgm:pt>
    <dgm:pt modelId="{0002DECC-0902-4F44-9E1B-5AC27A6BF199}" type="pres">
      <dgm:prSet presAssocID="{81DACDBC-771A-4DF3-937E-442768B47FA5}" presName="sibTrans" presStyleCnt="0"/>
      <dgm:spPr/>
    </dgm:pt>
    <dgm:pt modelId="{9216C74A-2304-4322-BBEA-E3A60BE22AD9}" type="pres">
      <dgm:prSet presAssocID="{D12D4B76-0607-4E70-A6EC-4E9F37B1C958}" presName="composite" presStyleCnt="0"/>
      <dgm:spPr/>
    </dgm:pt>
    <dgm:pt modelId="{DB5B20D1-30E5-4D29-9EA4-24CBE0B3B9CA}" type="pres">
      <dgm:prSet presAssocID="{D12D4B76-0607-4E70-A6EC-4E9F37B1C958}" presName="FirstChild" presStyleLbl="revTx" presStyleIdx="2" presStyleCnt="6">
        <dgm:presLayoutVars>
          <dgm:chMax val="0"/>
          <dgm:chPref val="0"/>
          <dgm:bulletEnabled val="1"/>
        </dgm:presLayoutVars>
      </dgm:prSet>
      <dgm:spPr/>
      <dgm:t>
        <a:bodyPr/>
        <a:lstStyle/>
        <a:p>
          <a:endParaRPr lang="en-GB"/>
        </a:p>
      </dgm:t>
    </dgm:pt>
    <dgm:pt modelId="{1220F52A-7A93-46EE-A4B2-29EE32C78621}" type="pres">
      <dgm:prSet presAssocID="{D12D4B76-0607-4E70-A6EC-4E9F37B1C958}" presName="Parent" presStyleLbl="alignNode1" presStyleIdx="1" presStyleCnt="3">
        <dgm:presLayoutVars>
          <dgm:chMax val="3"/>
          <dgm:chPref val="3"/>
          <dgm:bulletEnabled val="1"/>
        </dgm:presLayoutVars>
      </dgm:prSet>
      <dgm:spPr/>
      <dgm:t>
        <a:bodyPr/>
        <a:lstStyle/>
        <a:p>
          <a:endParaRPr lang="en-GB"/>
        </a:p>
      </dgm:t>
    </dgm:pt>
    <dgm:pt modelId="{150576FA-C2EA-4610-B7A6-910B04CE6865}" type="pres">
      <dgm:prSet presAssocID="{D12D4B76-0607-4E70-A6EC-4E9F37B1C958}" presName="Accent" presStyleLbl="parChTrans1D1" presStyleIdx="1" presStyleCnt="3"/>
      <dgm:spPr/>
    </dgm:pt>
    <dgm:pt modelId="{B7EB6B50-5441-49B1-8D8D-49189F12321D}" type="pres">
      <dgm:prSet presAssocID="{D12D4B76-0607-4E70-A6EC-4E9F37B1C958}" presName="Child" presStyleLbl="revTx" presStyleIdx="3" presStyleCnt="6">
        <dgm:presLayoutVars>
          <dgm:chMax val="0"/>
          <dgm:chPref val="0"/>
          <dgm:bulletEnabled val="1"/>
        </dgm:presLayoutVars>
      </dgm:prSet>
      <dgm:spPr/>
      <dgm:t>
        <a:bodyPr/>
        <a:lstStyle/>
        <a:p>
          <a:endParaRPr lang="en-GB"/>
        </a:p>
      </dgm:t>
    </dgm:pt>
    <dgm:pt modelId="{F8E48267-F2F3-466E-8D8F-996D736F9CE3}" type="pres">
      <dgm:prSet presAssocID="{2606F7A9-EA05-4939-BD9B-3DABC5A0823B}" presName="sibTrans" presStyleCnt="0"/>
      <dgm:spPr/>
    </dgm:pt>
    <dgm:pt modelId="{3B5FAFF3-5926-471B-804E-09F7983172B7}" type="pres">
      <dgm:prSet presAssocID="{3A46FA48-7D84-4962-B4AA-6182A7DECA9B}" presName="composite" presStyleCnt="0"/>
      <dgm:spPr/>
    </dgm:pt>
    <dgm:pt modelId="{80317C04-0C72-4712-8953-49AC7A9DCA26}" type="pres">
      <dgm:prSet presAssocID="{3A46FA48-7D84-4962-B4AA-6182A7DECA9B}" presName="FirstChild" presStyleLbl="revTx" presStyleIdx="4" presStyleCnt="6">
        <dgm:presLayoutVars>
          <dgm:chMax val="0"/>
          <dgm:chPref val="0"/>
          <dgm:bulletEnabled val="1"/>
        </dgm:presLayoutVars>
      </dgm:prSet>
      <dgm:spPr/>
      <dgm:t>
        <a:bodyPr/>
        <a:lstStyle/>
        <a:p>
          <a:endParaRPr lang="en-GB"/>
        </a:p>
      </dgm:t>
    </dgm:pt>
    <dgm:pt modelId="{395180A7-4D15-485D-9C39-5257D720474E}" type="pres">
      <dgm:prSet presAssocID="{3A46FA48-7D84-4962-B4AA-6182A7DECA9B}" presName="Parent" presStyleLbl="alignNode1" presStyleIdx="2" presStyleCnt="3">
        <dgm:presLayoutVars>
          <dgm:chMax val="3"/>
          <dgm:chPref val="3"/>
          <dgm:bulletEnabled val="1"/>
        </dgm:presLayoutVars>
      </dgm:prSet>
      <dgm:spPr/>
      <dgm:t>
        <a:bodyPr/>
        <a:lstStyle/>
        <a:p>
          <a:endParaRPr lang="en-GB"/>
        </a:p>
      </dgm:t>
    </dgm:pt>
    <dgm:pt modelId="{09B8A9E9-F67A-4C56-9337-1E1D37F8EFB6}" type="pres">
      <dgm:prSet presAssocID="{3A46FA48-7D84-4962-B4AA-6182A7DECA9B}" presName="Accent" presStyleLbl="parChTrans1D1" presStyleIdx="2" presStyleCnt="3"/>
      <dgm:spPr/>
    </dgm:pt>
    <dgm:pt modelId="{44164903-1634-4B30-B59C-4E1B4C037447}" type="pres">
      <dgm:prSet presAssocID="{3A46FA48-7D84-4962-B4AA-6182A7DECA9B}" presName="Child" presStyleLbl="revTx" presStyleIdx="5" presStyleCnt="6">
        <dgm:presLayoutVars>
          <dgm:chMax val="0"/>
          <dgm:chPref val="0"/>
          <dgm:bulletEnabled val="1"/>
        </dgm:presLayoutVars>
      </dgm:prSet>
      <dgm:spPr/>
      <dgm:t>
        <a:bodyPr/>
        <a:lstStyle/>
        <a:p>
          <a:endParaRPr lang="en-GB"/>
        </a:p>
      </dgm:t>
    </dgm:pt>
  </dgm:ptLst>
  <dgm:cxnLst>
    <dgm:cxn modelId="{EE5E874E-3CC6-4D47-94A5-FBC81227F24E}" type="presOf" srcId="{3F305413-1493-421E-9DBE-3945E013DC68}" destId="{C32D9C34-AA21-4E23-BC78-6A493D607561}" srcOrd="0" destOrd="0" presId="urn:microsoft.com/office/officeart/2011/layout/TabList"/>
    <dgm:cxn modelId="{EACD46CD-577D-444F-BE9F-6CDE5FC7D8D5}" type="presOf" srcId="{419BB7B3-6D0C-4EC8-8F81-A65A59160AB3}" destId="{D4662777-1AEE-468D-BF4C-B4530B889C4B}" srcOrd="0" destOrd="0" presId="urn:microsoft.com/office/officeart/2011/layout/TabList"/>
    <dgm:cxn modelId="{FBFEBF57-8FBC-418F-9F6E-A41D5453FDBE}" srcId="{3F305413-1493-421E-9DBE-3945E013DC68}" destId="{D12D4B76-0607-4E70-A6EC-4E9F37B1C958}" srcOrd="1" destOrd="0" parTransId="{2EBCAECC-40CD-4ADD-9A8A-473B9828CFC9}" sibTransId="{2606F7A9-EA05-4939-BD9B-3DABC5A0823B}"/>
    <dgm:cxn modelId="{709CAB3B-B133-4CBE-BF89-669EE5D1039D}" type="presOf" srcId="{BCDFFCF3-1440-47BB-85B2-E01663812A9F}" destId="{B7EB6B50-5441-49B1-8D8D-49189F12321D}" srcOrd="0" destOrd="0" presId="urn:microsoft.com/office/officeart/2011/layout/TabList"/>
    <dgm:cxn modelId="{70F46D90-FFC2-42AB-9DD6-62763FB5467C}" srcId="{0FC51D3F-6CC1-46FE-9B18-2D6DF0312F05}" destId="{419BB7B3-6D0C-4EC8-8F81-A65A59160AB3}" srcOrd="1" destOrd="0" parTransId="{38E35365-C38E-475B-B980-B2B8602FAB3F}" sibTransId="{E08FB6CE-1797-4C6A-8BC8-C3837C2CE907}"/>
    <dgm:cxn modelId="{FD1AD54C-86F4-442C-860A-25D20D937103}" srcId="{D12D4B76-0607-4E70-A6EC-4E9F37B1C958}" destId="{BCDFFCF3-1440-47BB-85B2-E01663812A9F}" srcOrd="1" destOrd="0" parTransId="{69D70659-9CD6-46ED-B68C-99E6E22F4490}" sibTransId="{43D8D0A2-273A-44FB-B4EF-ADEBCD85C1D2}"/>
    <dgm:cxn modelId="{857E8D51-53FA-4BEE-94C4-2990F6274702}" type="presOf" srcId="{D12D4B76-0607-4E70-A6EC-4E9F37B1C958}" destId="{1220F52A-7A93-46EE-A4B2-29EE32C78621}" srcOrd="0" destOrd="0" presId="urn:microsoft.com/office/officeart/2011/layout/TabList"/>
    <dgm:cxn modelId="{5F2ED9FA-0E6A-47C8-8DD7-2BF27690839A}" type="presOf" srcId="{0FC51D3F-6CC1-46FE-9B18-2D6DF0312F05}" destId="{F0862D3F-D436-4AD8-9C27-283AE4634804}" srcOrd="0" destOrd="0" presId="urn:microsoft.com/office/officeart/2011/layout/TabList"/>
    <dgm:cxn modelId="{A35BC6E8-AB68-40FB-A4C5-CA0507195FB8}" srcId="{D12D4B76-0607-4E70-A6EC-4E9F37B1C958}" destId="{4B56B55B-84E1-4DD6-BFAD-556257C50BB5}" srcOrd="0" destOrd="0" parTransId="{C3667722-9C00-491F-8CDE-983D37A3B587}" sibTransId="{EC892153-2AE2-49CD-85C2-797E2203C24D}"/>
    <dgm:cxn modelId="{FBE0A174-94C8-4C4A-AF7A-216CDB9F2407}" srcId="{0FC51D3F-6CC1-46FE-9B18-2D6DF0312F05}" destId="{743BC142-4B77-4195-99D7-2A0E8A7AD00C}" srcOrd="0" destOrd="0" parTransId="{FAFD3800-D7CC-4DB9-9AF5-4E26E63D126C}" sibTransId="{DF55806B-F599-42F8-A5BE-0E959C0BE97C}"/>
    <dgm:cxn modelId="{88AFE5AF-6E04-4679-961A-5C768EE5F92E}" srcId="{3A46FA48-7D84-4962-B4AA-6182A7DECA9B}" destId="{E2D99234-43F5-4EB9-93D3-0C5A28285B2C}" srcOrd="0" destOrd="0" parTransId="{53F59962-0834-4788-9A47-7B301840EBB5}" sibTransId="{BD6F8AD2-AB3C-416B-BE81-C4274D7983C5}"/>
    <dgm:cxn modelId="{44381D3C-5F7E-410E-B928-2935654E2802}" type="presOf" srcId="{E2D99234-43F5-4EB9-93D3-0C5A28285B2C}" destId="{80317C04-0C72-4712-8953-49AC7A9DCA26}" srcOrd="0" destOrd="0" presId="urn:microsoft.com/office/officeart/2011/layout/TabList"/>
    <dgm:cxn modelId="{E8194548-B8F3-47C6-A5F6-B8696BF19948}" type="presOf" srcId="{48C1199E-C9E0-49C9-9EA1-8873638434CF}" destId="{44164903-1634-4B30-B59C-4E1B4C037447}" srcOrd="0" destOrd="0" presId="urn:microsoft.com/office/officeart/2011/layout/TabList"/>
    <dgm:cxn modelId="{CB89FE16-FADD-419C-AE28-62A8348BBEB6}" srcId="{3F305413-1493-421E-9DBE-3945E013DC68}" destId="{0FC51D3F-6CC1-46FE-9B18-2D6DF0312F05}" srcOrd="0" destOrd="0" parTransId="{5DF77B7D-D201-4F2A-ACB1-5BBC1216A2C1}" sibTransId="{81DACDBC-771A-4DF3-937E-442768B47FA5}"/>
    <dgm:cxn modelId="{6131BE2D-8D00-4614-BEF6-CF81CE00B43B}" type="presOf" srcId="{3A46FA48-7D84-4962-B4AA-6182A7DECA9B}" destId="{395180A7-4D15-485D-9C39-5257D720474E}" srcOrd="0" destOrd="0" presId="urn:microsoft.com/office/officeart/2011/layout/TabList"/>
    <dgm:cxn modelId="{6A91A5F8-C6D1-474A-A960-5D94406C909A}" type="presOf" srcId="{743BC142-4B77-4195-99D7-2A0E8A7AD00C}" destId="{4FA7FE91-5D39-450D-9041-DA274772CBFA}" srcOrd="0" destOrd="0" presId="urn:microsoft.com/office/officeart/2011/layout/TabList"/>
    <dgm:cxn modelId="{F5FCA2EF-9E31-4AC0-8021-0DE674658928}" type="presOf" srcId="{4B56B55B-84E1-4DD6-BFAD-556257C50BB5}" destId="{DB5B20D1-30E5-4D29-9EA4-24CBE0B3B9CA}" srcOrd="0" destOrd="0" presId="urn:microsoft.com/office/officeart/2011/layout/TabList"/>
    <dgm:cxn modelId="{4B6A5F3C-9A5A-4F1C-8760-D2BF8CB55307}" srcId="{3F305413-1493-421E-9DBE-3945E013DC68}" destId="{3A46FA48-7D84-4962-B4AA-6182A7DECA9B}" srcOrd="2" destOrd="0" parTransId="{3F275524-428A-46D5-8AF1-679E15A492BD}" sibTransId="{1E7AAB8A-4250-490F-AE17-9BC0B9B2A908}"/>
    <dgm:cxn modelId="{839A00D7-62D4-4670-BFAA-41E4FC9D40CB}" srcId="{3A46FA48-7D84-4962-B4AA-6182A7DECA9B}" destId="{48C1199E-C9E0-49C9-9EA1-8873638434CF}" srcOrd="1" destOrd="0" parTransId="{714D7D0D-CC71-40B5-BD53-D4987A9EBF3D}" sibTransId="{7229214D-6EE9-492B-8D2E-666F37CB3E1A}"/>
    <dgm:cxn modelId="{4E3A7DD0-558C-4F96-9C8D-816CC999988A}" type="presParOf" srcId="{C32D9C34-AA21-4E23-BC78-6A493D607561}" destId="{8FC58A8C-EAFC-44C5-A13C-27BA5EE1689A}" srcOrd="0" destOrd="0" presId="urn:microsoft.com/office/officeart/2011/layout/TabList"/>
    <dgm:cxn modelId="{02EC7C7D-CBA3-4329-B6A8-944633B7A89E}" type="presParOf" srcId="{8FC58A8C-EAFC-44C5-A13C-27BA5EE1689A}" destId="{4FA7FE91-5D39-450D-9041-DA274772CBFA}" srcOrd="0" destOrd="0" presId="urn:microsoft.com/office/officeart/2011/layout/TabList"/>
    <dgm:cxn modelId="{F2175ED9-903D-4514-8B27-D568FACC8EB0}" type="presParOf" srcId="{8FC58A8C-EAFC-44C5-A13C-27BA5EE1689A}" destId="{F0862D3F-D436-4AD8-9C27-283AE4634804}" srcOrd="1" destOrd="0" presId="urn:microsoft.com/office/officeart/2011/layout/TabList"/>
    <dgm:cxn modelId="{5E5B1500-434A-4316-9C07-2698237EAC59}" type="presParOf" srcId="{8FC58A8C-EAFC-44C5-A13C-27BA5EE1689A}" destId="{BB8F394D-9008-4601-AE51-F74E59534AC9}" srcOrd="2" destOrd="0" presId="urn:microsoft.com/office/officeart/2011/layout/TabList"/>
    <dgm:cxn modelId="{DBF223A1-01FE-4E38-9E3C-42009353D9F9}" type="presParOf" srcId="{C32D9C34-AA21-4E23-BC78-6A493D607561}" destId="{D4662777-1AEE-468D-BF4C-B4530B889C4B}" srcOrd="1" destOrd="0" presId="urn:microsoft.com/office/officeart/2011/layout/TabList"/>
    <dgm:cxn modelId="{0A5CFE90-6812-4BFD-9FA6-E40E2605B428}" type="presParOf" srcId="{C32D9C34-AA21-4E23-BC78-6A493D607561}" destId="{0002DECC-0902-4F44-9E1B-5AC27A6BF199}" srcOrd="2" destOrd="0" presId="urn:microsoft.com/office/officeart/2011/layout/TabList"/>
    <dgm:cxn modelId="{3F3566D5-7044-483C-93F6-D7F2F0CF2083}" type="presParOf" srcId="{C32D9C34-AA21-4E23-BC78-6A493D607561}" destId="{9216C74A-2304-4322-BBEA-E3A60BE22AD9}" srcOrd="3" destOrd="0" presId="urn:microsoft.com/office/officeart/2011/layout/TabList"/>
    <dgm:cxn modelId="{C673A772-2371-455A-8470-C4425FCF414F}" type="presParOf" srcId="{9216C74A-2304-4322-BBEA-E3A60BE22AD9}" destId="{DB5B20D1-30E5-4D29-9EA4-24CBE0B3B9CA}" srcOrd="0" destOrd="0" presId="urn:microsoft.com/office/officeart/2011/layout/TabList"/>
    <dgm:cxn modelId="{1FEA9970-F4B3-4FC9-8A29-3B9E811CA064}" type="presParOf" srcId="{9216C74A-2304-4322-BBEA-E3A60BE22AD9}" destId="{1220F52A-7A93-46EE-A4B2-29EE32C78621}" srcOrd="1" destOrd="0" presId="urn:microsoft.com/office/officeart/2011/layout/TabList"/>
    <dgm:cxn modelId="{215C8010-F160-4057-8229-49A6C4BF5EFC}" type="presParOf" srcId="{9216C74A-2304-4322-BBEA-E3A60BE22AD9}" destId="{150576FA-C2EA-4610-B7A6-910B04CE6865}" srcOrd="2" destOrd="0" presId="urn:microsoft.com/office/officeart/2011/layout/TabList"/>
    <dgm:cxn modelId="{85ECF75D-9F76-4D7E-9883-0A11E7652BC4}" type="presParOf" srcId="{C32D9C34-AA21-4E23-BC78-6A493D607561}" destId="{B7EB6B50-5441-49B1-8D8D-49189F12321D}" srcOrd="4" destOrd="0" presId="urn:microsoft.com/office/officeart/2011/layout/TabList"/>
    <dgm:cxn modelId="{62E75382-F69C-4DC3-844D-A9FAF0552A39}" type="presParOf" srcId="{C32D9C34-AA21-4E23-BC78-6A493D607561}" destId="{F8E48267-F2F3-466E-8D8F-996D736F9CE3}" srcOrd="5" destOrd="0" presId="urn:microsoft.com/office/officeart/2011/layout/TabList"/>
    <dgm:cxn modelId="{1C7B1837-76FB-4F1D-8AA3-D567348ADD78}" type="presParOf" srcId="{C32D9C34-AA21-4E23-BC78-6A493D607561}" destId="{3B5FAFF3-5926-471B-804E-09F7983172B7}" srcOrd="6" destOrd="0" presId="urn:microsoft.com/office/officeart/2011/layout/TabList"/>
    <dgm:cxn modelId="{A2923DBE-C641-4063-A56B-DC2EBBC46835}" type="presParOf" srcId="{3B5FAFF3-5926-471B-804E-09F7983172B7}" destId="{80317C04-0C72-4712-8953-49AC7A9DCA26}" srcOrd="0" destOrd="0" presId="urn:microsoft.com/office/officeart/2011/layout/TabList"/>
    <dgm:cxn modelId="{4378BD98-8FD5-45F4-818B-935027E34C98}" type="presParOf" srcId="{3B5FAFF3-5926-471B-804E-09F7983172B7}" destId="{395180A7-4D15-485D-9C39-5257D720474E}" srcOrd="1" destOrd="0" presId="urn:microsoft.com/office/officeart/2011/layout/TabList"/>
    <dgm:cxn modelId="{36EA08ED-E54A-4A8C-B2D2-5D7489729924}" type="presParOf" srcId="{3B5FAFF3-5926-471B-804E-09F7983172B7}" destId="{09B8A9E9-F67A-4C56-9337-1E1D37F8EFB6}" srcOrd="2" destOrd="0" presId="urn:microsoft.com/office/officeart/2011/layout/TabList"/>
    <dgm:cxn modelId="{929D3DBD-1494-4C51-9DD5-B1EF7A8AFA88}" type="presParOf" srcId="{C32D9C34-AA21-4E23-BC78-6A493D607561}" destId="{44164903-1634-4B30-B59C-4E1B4C037447}" srcOrd="7" destOrd="0" presId="urn:microsoft.com/office/officeart/2011/layout/Tab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087576-6756-4C6B-AE7A-0BAFC9FC85ED}" type="doc">
      <dgm:prSet loTypeId="urn:microsoft.com/office/officeart/2005/8/layout/cycle8" loCatId="cycle" qsTypeId="urn:microsoft.com/office/officeart/2005/8/quickstyle/simple2" qsCatId="simple" csTypeId="urn:microsoft.com/office/officeart/2005/8/colors/accent0_3" csCatId="mainScheme" phldr="1"/>
      <dgm:spPr/>
      <dgm:t>
        <a:bodyPr/>
        <a:lstStyle/>
        <a:p>
          <a:endParaRPr lang="en-GB"/>
        </a:p>
      </dgm:t>
    </dgm:pt>
    <dgm:pt modelId="{3A0161A2-0BE4-46FA-A6C9-80B72079E8ED}">
      <dgm:prSet phldrT="[Text]"/>
      <dgm:spPr/>
      <dgm:t>
        <a:bodyPr/>
        <a:lstStyle/>
        <a:p>
          <a:r>
            <a:rPr lang="en-GB"/>
            <a:t>2</a:t>
          </a:r>
          <a:r>
            <a:rPr lang="en-GB">
              <a:latin typeface="Calibri" panose="020F0502020204030204" pitchFamily="34" charset="0"/>
              <a:cs typeface="Calibri" panose="020F0502020204030204" pitchFamily="34" charset="0"/>
            </a:rPr>
            <a:t>°</a:t>
          </a:r>
        </a:p>
      </dgm:t>
    </dgm:pt>
    <dgm:pt modelId="{26765A0C-5008-406E-A5D7-7CDC5B3AFA26}" type="parTrans" cxnId="{4978919B-3955-46BA-87B5-E224C5FA1626}">
      <dgm:prSet/>
      <dgm:spPr/>
      <dgm:t>
        <a:bodyPr/>
        <a:lstStyle/>
        <a:p>
          <a:endParaRPr lang="en-GB"/>
        </a:p>
      </dgm:t>
    </dgm:pt>
    <dgm:pt modelId="{8E217C40-25FD-4FF1-824C-FB397AB93D71}" type="sibTrans" cxnId="{4978919B-3955-46BA-87B5-E224C5FA1626}">
      <dgm:prSet/>
      <dgm:spPr/>
      <dgm:t>
        <a:bodyPr/>
        <a:lstStyle/>
        <a:p>
          <a:endParaRPr lang="en-GB"/>
        </a:p>
      </dgm:t>
    </dgm:pt>
    <dgm:pt modelId="{423DC6DF-E833-4A04-93AC-8AD6F05D16F4}">
      <dgm:prSet phldrT="[Text]"/>
      <dgm:spPr/>
      <dgm:t>
        <a:bodyPr/>
        <a:lstStyle/>
        <a:p>
          <a:r>
            <a:rPr lang="en-GB"/>
            <a:t>3</a:t>
          </a:r>
          <a:r>
            <a:rPr lang="en-GB">
              <a:latin typeface="Calibri" panose="020F0502020204030204" pitchFamily="34" charset="0"/>
              <a:cs typeface="Calibri" panose="020F0502020204030204" pitchFamily="34" charset="0"/>
            </a:rPr>
            <a:t>°</a:t>
          </a:r>
          <a:endParaRPr lang="en-GB"/>
        </a:p>
      </dgm:t>
    </dgm:pt>
    <dgm:pt modelId="{631F04B5-6367-4F56-8BE3-29B025F873D0}" type="parTrans" cxnId="{7500EED2-4A6D-43BA-A4C5-3152B522595D}">
      <dgm:prSet/>
      <dgm:spPr/>
      <dgm:t>
        <a:bodyPr/>
        <a:lstStyle/>
        <a:p>
          <a:endParaRPr lang="en-GB"/>
        </a:p>
      </dgm:t>
    </dgm:pt>
    <dgm:pt modelId="{F8F80CAA-67F1-4169-8683-98A57A11C5FE}" type="sibTrans" cxnId="{7500EED2-4A6D-43BA-A4C5-3152B522595D}">
      <dgm:prSet/>
      <dgm:spPr/>
      <dgm:t>
        <a:bodyPr/>
        <a:lstStyle/>
        <a:p>
          <a:endParaRPr lang="en-GB"/>
        </a:p>
      </dgm:t>
    </dgm:pt>
    <dgm:pt modelId="{FB595A05-432C-48A7-BB7E-6E1E9478981F}">
      <dgm:prSet phldrT="[Text]"/>
      <dgm:spPr/>
      <dgm:t>
        <a:bodyPr/>
        <a:lstStyle/>
        <a:p>
          <a:r>
            <a:rPr lang="en-GB"/>
            <a:t>4</a:t>
          </a:r>
          <a:r>
            <a:rPr lang="en-GB">
              <a:latin typeface="Calibri" panose="020F0502020204030204" pitchFamily="34" charset="0"/>
              <a:cs typeface="Calibri" panose="020F0502020204030204" pitchFamily="34" charset="0"/>
            </a:rPr>
            <a:t>°</a:t>
          </a:r>
          <a:endParaRPr lang="en-GB"/>
        </a:p>
      </dgm:t>
    </dgm:pt>
    <dgm:pt modelId="{0597B5E4-4EEF-47C7-83CA-52DCF335C6F4}" type="parTrans" cxnId="{18483CFA-B881-4A0F-AF15-CBA84865E2E4}">
      <dgm:prSet/>
      <dgm:spPr/>
      <dgm:t>
        <a:bodyPr/>
        <a:lstStyle/>
        <a:p>
          <a:endParaRPr lang="en-GB"/>
        </a:p>
      </dgm:t>
    </dgm:pt>
    <dgm:pt modelId="{4DDDC487-658C-42FD-B7DB-6FA9489E35D5}" type="sibTrans" cxnId="{18483CFA-B881-4A0F-AF15-CBA84865E2E4}">
      <dgm:prSet/>
      <dgm:spPr/>
      <dgm:t>
        <a:bodyPr/>
        <a:lstStyle/>
        <a:p>
          <a:endParaRPr lang="en-GB"/>
        </a:p>
      </dgm:t>
    </dgm:pt>
    <dgm:pt modelId="{9DA1E89D-910A-44DE-9123-1232741C8E5B}">
      <dgm:prSet phldrT="[Text]"/>
      <dgm:spPr/>
      <dgm:t>
        <a:bodyPr/>
        <a:lstStyle/>
        <a:p>
          <a:r>
            <a:rPr lang="en-GB"/>
            <a:t>5</a:t>
          </a:r>
          <a:r>
            <a:rPr lang="en-GB">
              <a:latin typeface="Calibri" panose="020F0502020204030204" pitchFamily="34" charset="0"/>
              <a:cs typeface="Calibri" panose="020F0502020204030204" pitchFamily="34" charset="0"/>
            </a:rPr>
            <a:t>°</a:t>
          </a:r>
          <a:endParaRPr lang="en-GB"/>
        </a:p>
      </dgm:t>
    </dgm:pt>
    <dgm:pt modelId="{3884F449-E13F-48FB-84C6-8CDE6059C411}" type="parTrans" cxnId="{9B4C8324-1F9E-47E4-8C07-5E2B1688F333}">
      <dgm:prSet/>
      <dgm:spPr/>
      <dgm:t>
        <a:bodyPr/>
        <a:lstStyle/>
        <a:p>
          <a:endParaRPr lang="en-GB"/>
        </a:p>
      </dgm:t>
    </dgm:pt>
    <dgm:pt modelId="{B8E4074C-FDA2-4155-8808-C429F40A486E}" type="sibTrans" cxnId="{9B4C8324-1F9E-47E4-8C07-5E2B1688F333}">
      <dgm:prSet/>
      <dgm:spPr/>
      <dgm:t>
        <a:bodyPr/>
        <a:lstStyle/>
        <a:p>
          <a:endParaRPr lang="en-GB"/>
        </a:p>
      </dgm:t>
    </dgm:pt>
    <dgm:pt modelId="{B574C10C-07B6-46DE-A1C5-C7347BCF66B6}">
      <dgm:prSet phldrT="[Text]"/>
      <dgm:spPr/>
      <dgm:t>
        <a:bodyPr/>
        <a:lstStyle/>
        <a:p>
          <a:r>
            <a:rPr lang="en-GB"/>
            <a:t>6</a:t>
          </a:r>
          <a:r>
            <a:rPr lang="en-GB">
              <a:latin typeface="Calibri" panose="020F0502020204030204" pitchFamily="34" charset="0"/>
              <a:cs typeface="Calibri" panose="020F0502020204030204" pitchFamily="34" charset="0"/>
            </a:rPr>
            <a:t>°</a:t>
          </a:r>
          <a:endParaRPr lang="en-GB"/>
        </a:p>
      </dgm:t>
    </dgm:pt>
    <dgm:pt modelId="{FE92AE51-2DE5-4A29-9E11-904981D7031F}" type="parTrans" cxnId="{8779D1C1-BB06-42CB-939B-6634C2AEB574}">
      <dgm:prSet/>
      <dgm:spPr/>
      <dgm:t>
        <a:bodyPr/>
        <a:lstStyle/>
        <a:p>
          <a:endParaRPr lang="en-GB"/>
        </a:p>
      </dgm:t>
    </dgm:pt>
    <dgm:pt modelId="{A2C3BE79-14CE-402E-90CC-CD49333C567E}" type="sibTrans" cxnId="{8779D1C1-BB06-42CB-939B-6634C2AEB574}">
      <dgm:prSet/>
      <dgm:spPr/>
      <dgm:t>
        <a:bodyPr/>
        <a:lstStyle/>
        <a:p>
          <a:endParaRPr lang="en-GB"/>
        </a:p>
      </dgm:t>
    </dgm:pt>
    <dgm:pt modelId="{C7541681-6126-4668-9A18-BF0A8AB6E525}">
      <dgm:prSet phldrT="[Text]"/>
      <dgm:spPr>
        <a:solidFill>
          <a:schemeClr val="tx2"/>
        </a:solidFill>
      </dgm:spPr>
      <dgm:t>
        <a:bodyPr/>
        <a:lstStyle/>
        <a:p>
          <a:r>
            <a:rPr lang="en-GB" dirty="0">
              <a:solidFill>
                <a:schemeClr val="bg1"/>
              </a:solidFill>
            </a:rPr>
            <a:t>1</a:t>
          </a:r>
          <a:r>
            <a:rPr lang="en-GB" dirty="0">
              <a:solidFill>
                <a:schemeClr val="bg1"/>
              </a:solidFill>
              <a:latin typeface="Calibri" panose="020F0502020204030204" pitchFamily="34" charset="0"/>
              <a:cs typeface="Calibri" panose="020F0502020204030204" pitchFamily="34" charset="0"/>
            </a:rPr>
            <a:t> °</a:t>
          </a:r>
          <a:endParaRPr lang="en-GB" dirty="0">
            <a:solidFill>
              <a:schemeClr val="bg1"/>
            </a:solidFill>
          </a:endParaRPr>
        </a:p>
      </dgm:t>
    </dgm:pt>
    <dgm:pt modelId="{F1A765B6-DE85-44F7-8651-16B0AE0C74AB}" type="sibTrans" cxnId="{4BCB29DA-60F9-4DB9-8B74-283DEBF9F5E5}">
      <dgm:prSet/>
      <dgm:spPr/>
      <dgm:t>
        <a:bodyPr/>
        <a:lstStyle/>
        <a:p>
          <a:endParaRPr lang="en-GB"/>
        </a:p>
      </dgm:t>
    </dgm:pt>
    <dgm:pt modelId="{41846E1D-DDF2-44EC-BB36-942A7438C0D4}" type="parTrans" cxnId="{4BCB29DA-60F9-4DB9-8B74-283DEBF9F5E5}">
      <dgm:prSet/>
      <dgm:spPr/>
      <dgm:t>
        <a:bodyPr/>
        <a:lstStyle/>
        <a:p>
          <a:endParaRPr lang="en-GB"/>
        </a:p>
      </dgm:t>
    </dgm:pt>
    <dgm:pt modelId="{CF38D1BA-486E-4F05-B027-69E7A54EB588}" type="pres">
      <dgm:prSet presAssocID="{B9087576-6756-4C6B-AE7A-0BAFC9FC85ED}" presName="compositeShape" presStyleCnt="0">
        <dgm:presLayoutVars>
          <dgm:chMax val="7"/>
          <dgm:dir/>
          <dgm:resizeHandles val="exact"/>
        </dgm:presLayoutVars>
      </dgm:prSet>
      <dgm:spPr/>
      <dgm:t>
        <a:bodyPr/>
        <a:lstStyle/>
        <a:p>
          <a:endParaRPr lang="en-GB"/>
        </a:p>
      </dgm:t>
    </dgm:pt>
    <dgm:pt modelId="{0BCB2BB5-053F-4E35-A654-3CD6FFEA4B88}" type="pres">
      <dgm:prSet presAssocID="{B9087576-6756-4C6B-AE7A-0BAFC9FC85ED}" presName="wedge1" presStyleLbl="node1" presStyleIdx="0" presStyleCnt="6"/>
      <dgm:spPr/>
      <dgm:t>
        <a:bodyPr/>
        <a:lstStyle/>
        <a:p>
          <a:endParaRPr lang="en-GB"/>
        </a:p>
      </dgm:t>
    </dgm:pt>
    <dgm:pt modelId="{3C09A22C-B670-42E0-A76A-CE7046C65569}" type="pres">
      <dgm:prSet presAssocID="{B9087576-6756-4C6B-AE7A-0BAFC9FC85ED}" presName="dummy1a" presStyleCnt="0"/>
      <dgm:spPr/>
    </dgm:pt>
    <dgm:pt modelId="{888C2B2C-951E-4018-B98A-F20500C8565D}" type="pres">
      <dgm:prSet presAssocID="{B9087576-6756-4C6B-AE7A-0BAFC9FC85ED}" presName="dummy1b" presStyleCnt="0"/>
      <dgm:spPr/>
    </dgm:pt>
    <dgm:pt modelId="{620940CC-7571-4204-B7FD-C90D604D4E65}" type="pres">
      <dgm:prSet presAssocID="{B9087576-6756-4C6B-AE7A-0BAFC9FC85ED}" presName="wedge1Tx" presStyleLbl="node1" presStyleIdx="0" presStyleCnt="6">
        <dgm:presLayoutVars>
          <dgm:chMax val="0"/>
          <dgm:chPref val="0"/>
          <dgm:bulletEnabled val="1"/>
        </dgm:presLayoutVars>
      </dgm:prSet>
      <dgm:spPr/>
      <dgm:t>
        <a:bodyPr/>
        <a:lstStyle/>
        <a:p>
          <a:endParaRPr lang="en-GB"/>
        </a:p>
      </dgm:t>
    </dgm:pt>
    <dgm:pt modelId="{9B12212C-D4C7-4ECE-B405-2E0B06092A6D}" type="pres">
      <dgm:prSet presAssocID="{B9087576-6756-4C6B-AE7A-0BAFC9FC85ED}" presName="wedge2" presStyleLbl="node1" presStyleIdx="1" presStyleCnt="6"/>
      <dgm:spPr/>
      <dgm:t>
        <a:bodyPr/>
        <a:lstStyle/>
        <a:p>
          <a:endParaRPr lang="en-GB"/>
        </a:p>
      </dgm:t>
    </dgm:pt>
    <dgm:pt modelId="{ACD9735E-0066-4EC5-A9E3-EB6D00E7E9E3}" type="pres">
      <dgm:prSet presAssocID="{B9087576-6756-4C6B-AE7A-0BAFC9FC85ED}" presName="dummy2a" presStyleCnt="0"/>
      <dgm:spPr/>
    </dgm:pt>
    <dgm:pt modelId="{C25654DF-7275-4F43-91AF-6C2483397F7D}" type="pres">
      <dgm:prSet presAssocID="{B9087576-6756-4C6B-AE7A-0BAFC9FC85ED}" presName="dummy2b" presStyleCnt="0"/>
      <dgm:spPr/>
    </dgm:pt>
    <dgm:pt modelId="{5A1DFA1F-3D10-4887-A53A-CDD0CE80D96E}" type="pres">
      <dgm:prSet presAssocID="{B9087576-6756-4C6B-AE7A-0BAFC9FC85ED}" presName="wedge2Tx" presStyleLbl="node1" presStyleIdx="1" presStyleCnt="6">
        <dgm:presLayoutVars>
          <dgm:chMax val="0"/>
          <dgm:chPref val="0"/>
          <dgm:bulletEnabled val="1"/>
        </dgm:presLayoutVars>
      </dgm:prSet>
      <dgm:spPr/>
      <dgm:t>
        <a:bodyPr/>
        <a:lstStyle/>
        <a:p>
          <a:endParaRPr lang="en-GB"/>
        </a:p>
      </dgm:t>
    </dgm:pt>
    <dgm:pt modelId="{ACD9C0AE-5983-40D5-B58A-FE9E271F9A5D}" type="pres">
      <dgm:prSet presAssocID="{B9087576-6756-4C6B-AE7A-0BAFC9FC85ED}" presName="wedge3" presStyleLbl="node1" presStyleIdx="2" presStyleCnt="6"/>
      <dgm:spPr/>
      <dgm:t>
        <a:bodyPr/>
        <a:lstStyle/>
        <a:p>
          <a:endParaRPr lang="en-GB"/>
        </a:p>
      </dgm:t>
    </dgm:pt>
    <dgm:pt modelId="{5E480EAE-6C50-4C54-AAAA-BED828646754}" type="pres">
      <dgm:prSet presAssocID="{B9087576-6756-4C6B-AE7A-0BAFC9FC85ED}" presName="dummy3a" presStyleCnt="0"/>
      <dgm:spPr/>
    </dgm:pt>
    <dgm:pt modelId="{F1DB4238-B7A1-4359-A166-7DFE03090103}" type="pres">
      <dgm:prSet presAssocID="{B9087576-6756-4C6B-AE7A-0BAFC9FC85ED}" presName="dummy3b" presStyleCnt="0"/>
      <dgm:spPr/>
    </dgm:pt>
    <dgm:pt modelId="{E07F0689-768B-4540-B58A-B7E884928A68}" type="pres">
      <dgm:prSet presAssocID="{B9087576-6756-4C6B-AE7A-0BAFC9FC85ED}" presName="wedge3Tx" presStyleLbl="node1" presStyleIdx="2" presStyleCnt="6">
        <dgm:presLayoutVars>
          <dgm:chMax val="0"/>
          <dgm:chPref val="0"/>
          <dgm:bulletEnabled val="1"/>
        </dgm:presLayoutVars>
      </dgm:prSet>
      <dgm:spPr/>
      <dgm:t>
        <a:bodyPr/>
        <a:lstStyle/>
        <a:p>
          <a:endParaRPr lang="en-GB"/>
        </a:p>
      </dgm:t>
    </dgm:pt>
    <dgm:pt modelId="{69E94B14-E807-4B49-8DAE-3C1C2931472B}" type="pres">
      <dgm:prSet presAssocID="{B9087576-6756-4C6B-AE7A-0BAFC9FC85ED}" presName="wedge4" presStyleLbl="node1" presStyleIdx="3" presStyleCnt="6"/>
      <dgm:spPr/>
      <dgm:t>
        <a:bodyPr/>
        <a:lstStyle/>
        <a:p>
          <a:endParaRPr lang="en-GB"/>
        </a:p>
      </dgm:t>
    </dgm:pt>
    <dgm:pt modelId="{7A5FE536-F129-409D-A75C-1FD2C6CFDFEA}" type="pres">
      <dgm:prSet presAssocID="{B9087576-6756-4C6B-AE7A-0BAFC9FC85ED}" presName="dummy4a" presStyleCnt="0"/>
      <dgm:spPr/>
    </dgm:pt>
    <dgm:pt modelId="{E3564199-0F5F-41E1-9BB3-D03309FEA529}" type="pres">
      <dgm:prSet presAssocID="{B9087576-6756-4C6B-AE7A-0BAFC9FC85ED}" presName="dummy4b" presStyleCnt="0"/>
      <dgm:spPr/>
    </dgm:pt>
    <dgm:pt modelId="{FCB27FB7-BA70-47A1-B717-EDC508F04473}" type="pres">
      <dgm:prSet presAssocID="{B9087576-6756-4C6B-AE7A-0BAFC9FC85ED}" presName="wedge4Tx" presStyleLbl="node1" presStyleIdx="3" presStyleCnt="6">
        <dgm:presLayoutVars>
          <dgm:chMax val="0"/>
          <dgm:chPref val="0"/>
          <dgm:bulletEnabled val="1"/>
        </dgm:presLayoutVars>
      </dgm:prSet>
      <dgm:spPr/>
      <dgm:t>
        <a:bodyPr/>
        <a:lstStyle/>
        <a:p>
          <a:endParaRPr lang="en-GB"/>
        </a:p>
      </dgm:t>
    </dgm:pt>
    <dgm:pt modelId="{637A5CB2-722C-44D2-989C-5E2D5C65696D}" type="pres">
      <dgm:prSet presAssocID="{B9087576-6756-4C6B-AE7A-0BAFC9FC85ED}" presName="wedge5" presStyleLbl="node1" presStyleIdx="4" presStyleCnt="6"/>
      <dgm:spPr/>
      <dgm:t>
        <a:bodyPr/>
        <a:lstStyle/>
        <a:p>
          <a:endParaRPr lang="en-GB"/>
        </a:p>
      </dgm:t>
    </dgm:pt>
    <dgm:pt modelId="{4F7C75B6-599B-44B2-9B45-6C7C286DBCAF}" type="pres">
      <dgm:prSet presAssocID="{B9087576-6756-4C6B-AE7A-0BAFC9FC85ED}" presName="dummy5a" presStyleCnt="0"/>
      <dgm:spPr/>
    </dgm:pt>
    <dgm:pt modelId="{51452585-C6A9-421C-A520-A8F8FB04F344}" type="pres">
      <dgm:prSet presAssocID="{B9087576-6756-4C6B-AE7A-0BAFC9FC85ED}" presName="dummy5b" presStyleCnt="0"/>
      <dgm:spPr/>
    </dgm:pt>
    <dgm:pt modelId="{F1F1CEF3-4FBB-492F-A6AF-025045DF1173}" type="pres">
      <dgm:prSet presAssocID="{B9087576-6756-4C6B-AE7A-0BAFC9FC85ED}" presName="wedge5Tx" presStyleLbl="node1" presStyleIdx="4" presStyleCnt="6">
        <dgm:presLayoutVars>
          <dgm:chMax val="0"/>
          <dgm:chPref val="0"/>
          <dgm:bulletEnabled val="1"/>
        </dgm:presLayoutVars>
      </dgm:prSet>
      <dgm:spPr/>
      <dgm:t>
        <a:bodyPr/>
        <a:lstStyle/>
        <a:p>
          <a:endParaRPr lang="en-GB"/>
        </a:p>
      </dgm:t>
    </dgm:pt>
    <dgm:pt modelId="{AA214872-BC2A-490C-A89D-E28B272AB781}" type="pres">
      <dgm:prSet presAssocID="{B9087576-6756-4C6B-AE7A-0BAFC9FC85ED}" presName="wedge6" presStyleLbl="node1" presStyleIdx="5" presStyleCnt="6"/>
      <dgm:spPr/>
      <dgm:t>
        <a:bodyPr/>
        <a:lstStyle/>
        <a:p>
          <a:endParaRPr lang="en-GB"/>
        </a:p>
      </dgm:t>
    </dgm:pt>
    <dgm:pt modelId="{B5DBF18C-549B-446E-9B40-8BB123ACE397}" type="pres">
      <dgm:prSet presAssocID="{B9087576-6756-4C6B-AE7A-0BAFC9FC85ED}" presName="dummy6a" presStyleCnt="0"/>
      <dgm:spPr/>
    </dgm:pt>
    <dgm:pt modelId="{B79EF67E-114A-4AFB-89B3-C161A3770188}" type="pres">
      <dgm:prSet presAssocID="{B9087576-6756-4C6B-AE7A-0BAFC9FC85ED}" presName="dummy6b" presStyleCnt="0"/>
      <dgm:spPr/>
    </dgm:pt>
    <dgm:pt modelId="{E3F85482-75BF-4DC7-8A52-015D04353258}" type="pres">
      <dgm:prSet presAssocID="{B9087576-6756-4C6B-AE7A-0BAFC9FC85ED}" presName="wedge6Tx" presStyleLbl="node1" presStyleIdx="5" presStyleCnt="6">
        <dgm:presLayoutVars>
          <dgm:chMax val="0"/>
          <dgm:chPref val="0"/>
          <dgm:bulletEnabled val="1"/>
        </dgm:presLayoutVars>
      </dgm:prSet>
      <dgm:spPr/>
      <dgm:t>
        <a:bodyPr/>
        <a:lstStyle/>
        <a:p>
          <a:endParaRPr lang="en-GB"/>
        </a:p>
      </dgm:t>
    </dgm:pt>
    <dgm:pt modelId="{FE0E139C-1CF5-4AA8-9D76-F4BBC60D91EC}" type="pres">
      <dgm:prSet presAssocID="{F1A765B6-DE85-44F7-8651-16B0AE0C74AB}" presName="arrowWedge1" presStyleLbl="fgSibTrans2D1" presStyleIdx="0" presStyleCnt="6"/>
      <dgm:spPr/>
    </dgm:pt>
    <dgm:pt modelId="{DE6F8963-BD8F-451F-B737-9EA7E144A346}" type="pres">
      <dgm:prSet presAssocID="{8E217C40-25FD-4FF1-824C-FB397AB93D71}" presName="arrowWedge2" presStyleLbl="fgSibTrans2D1" presStyleIdx="1" presStyleCnt="6"/>
      <dgm:spPr/>
    </dgm:pt>
    <dgm:pt modelId="{407A6B88-DE1F-452F-95C7-2F00B4896A37}" type="pres">
      <dgm:prSet presAssocID="{F8F80CAA-67F1-4169-8683-98A57A11C5FE}" presName="arrowWedge3" presStyleLbl="fgSibTrans2D1" presStyleIdx="2" presStyleCnt="6"/>
      <dgm:spPr/>
    </dgm:pt>
    <dgm:pt modelId="{B7B58BAC-6E8E-4588-BA9D-132B67640E5E}" type="pres">
      <dgm:prSet presAssocID="{4DDDC487-658C-42FD-B7DB-6FA9489E35D5}" presName="arrowWedge4" presStyleLbl="fgSibTrans2D1" presStyleIdx="3" presStyleCnt="6"/>
      <dgm:spPr/>
    </dgm:pt>
    <dgm:pt modelId="{EEF3BAA6-C1C4-44D8-8BD7-C5CD75313727}" type="pres">
      <dgm:prSet presAssocID="{B8E4074C-FDA2-4155-8808-C429F40A486E}" presName="arrowWedge5" presStyleLbl="fgSibTrans2D1" presStyleIdx="4" presStyleCnt="6"/>
      <dgm:spPr/>
    </dgm:pt>
    <dgm:pt modelId="{C5FF043D-3F2F-4EF3-97E2-0E6019A831EE}" type="pres">
      <dgm:prSet presAssocID="{A2C3BE79-14CE-402E-90CC-CD49333C567E}" presName="arrowWedge6" presStyleLbl="fgSibTrans2D1" presStyleIdx="5" presStyleCnt="6"/>
      <dgm:spPr/>
    </dgm:pt>
  </dgm:ptLst>
  <dgm:cxnLst>
    <dgm:cxn modelId="{C081F359-3B74-473A-8D92-1303E62FC414}" type="presOf" srcId="{9DA1E89D-910A-44DE-9123-1232741C8E5B}" destId="{F1F1CEF3-4FBB-492F-A6AF-025045DF1173}" srcOrd="1" destOrd="0" presId="urn:microsoft.com/office/officeart/2005/8/layout/cycle8"/>
    <dgm:cxn modelId="{75C1240D-78DE-4500-9B4D-238274C5DD69}" type="presOf" srcId="{C7541681-6126-4668-9A18-BF0A8AB6E525}" destId="{0BCB2BB5-053F-4E35-A654-3CD6FFEA4B88}" srcOrd="0" destOrd="0" presId="urn:microsoft.com/office/officeart/2005/8/layout/cycle8"/>
    <dgm:cxn modelId="{7C1DA1DC-1BF6-44E6-8A0D-4053CA222586}" type="presOf" srcId="{C7541681-6126-4668-9A18-BF0A8AB6E525}" destId="{620940CC-7571-4204-B7FD-C90D604D4E65}" srcOrd="1" destOrd="0" presId="urn:microsoft.com/office/officeart/2005/8/layout/cycle8"/>
    <dgm:cxn modelId="{7500EED2-4A6D-43BA-A4C5-3152B522595D}" srcId="{B9087576-6756-4C6B-AE7A-0BAFC9FC85ED}" destId="{423DC6DF-E833-4A04-93AC-8AD6F05D16F4}" srcOrd="2" destOrd="0" parTransId="{631F04B5-6367-4F56-8BE3-29B025F873D0}" sibTransId="{F8F80CAA-67F1-4169-8683-98A57A11C5FE}"/>
    <dgm:cxn modelId="{3912E4AD-3889-4B07-BD10-A4B89177EC32}" type="presOf" srcId="{B574C10C-07B6-46DE-A1C5-C7347BCF66B6}" destId="{AA214872-BC2A-490C-A89D-E28B272AB781}" srcOrd="0" destOrd="0" presId="urn:microsoft.com/office/officeart/2005/8/layout/cycle8"/>
    <dgm:cxn modelId="{C18BC192-71FA-413C-93B1-F5E8126CEDF4}" type="presOf" srcId="{423DC6DF-E833-4A04-93AC-8AD6F05D16F4}" destId="{E07F0689-768B-4540-B58A-B7E884928A68}" srcOrd="1" destOrd="0" presId="urn:microsoft.com/office/officeart/2005/8/layout/cycle8"/>
    <dgm:cxn modelId="{4978919B-3955-46BA-87B5-E224C5FA1626}" srcId="{B9087576-6756-4C6B-AE7A-0BAFC9FC85ED}" destId="{3A0161A2-0BE4-46FA-A6C9-80B72079E8ED}" srcOrd="1" destOrd="0" parTransId="{26765A0C-5008-406E-A5D7-7CDC5B3AFA26}" sibTransId="{8E217C40-25FD-4FF1-824C-FB397AB93D71}"/>
    <dgm:cxn modelId="{F65A20E8-33BE-4EAF-BCF2-00E04BBBA91C}" type="presOf" srcId="{3A0161A2-0BE4-46FA-A6C9-80B72079E8ED}" destId="{5A1DFA1F-3D10-4887-A53A-CDD0CE80D96E}" srcOrd="1" destOrd="0" presId="urn:microsoft.com/office/officeart/2005/8/layout/cycle8"/>
    <dgm:cxn modelId="{18483CFA-B881-4A0F-AF15-CBA84865E2E4}" srcId="{B9087576-6756-4C6B-AE7A-0BAFC9FC85ED}" destId="{FB595A05-432C-48A7-BB7E-6E1E9478981F}" srcOrd="3" destOrd="0" parTransId="{0597B5E4-4EEF-47C7-83CA-52DCF335C6F4}" sibTransId="{4DDDC487-658C-42FD-B7DB-6FA9489E35D5}"/>
    <dgm:cxn modelId="{6B08FD99-F97A-447C-AAF9-330CBAAA6EFF}" type="presOf" srcId="{B574C10C-07B6-46DE-A1C5-C7347BCF66B6}" destId="{E3F85482-75BF-4DC7-8A52-015D04353258}" srcOrd="1" destOrd="0" presId="urn:microsoft.com/office/officeart/2005/8/layout/cycle8"/>
    <dgm:cxn modelId="{825554E0-5F73-4809-9758-9DC5815CEACF}" type="presOf" srcId="{423DC6DF-E833-4A04-93AC-8AD6F05D16F4}" destId="{ACD9C0AE-5983-40D5-B58A-FE9E271F9A5D}" srcOrd="0" destOrd="0" presId="urn:microsoft.com/office/officeart/2005/8/layout/cycle8"/>
    <dgm:cxn modelId="{5916927C-3FF5-4D9B-8212-76F0E92BB6C7}" type="presOf" srcId="{3A0161A2-0BE4-46FA-A6C9-80B72079E8ED}" destId="{9B12212C-D4C7-4ECE-B405-2E0B06092A6D}" srcOrd="0" destOrd="0" presId="urn:microsoft.com/office/officeart/2005/8/layout/cycle8"/>
    <dgm:cxn modelId="{DEBBF79B-406F-4404-BC15-43E1C01E2E40}" type="presOf" srcId="{9DA1E89D-910A-44DE-9123-1232741C8E5B}" destId="{637A5CB2-722C-44D2-989C-5E2D5C65696D}" srcOrd="0" destOrd="0" presId="urn:microsoft.com/office/officeart/2005/8/layout/cycle8"/>
    <dgm:cxn modelId="{8779D1C1-BB06-42CB-939B-6634C2AEB574}" srcId="{B9087576-6756-4C6B-AE7A-0BAFC9FC85ED}" destId="{B574C10C-07B6-46DE-A1C5-C7347BCF66B6}" srcOrd="5" destOrd="0" parTransId="{FE92AE51-2DE5-4A29-9E11-904981D7031F}" sibTransId="{A2C3BE79-14CE-402E-90CC-CD49333C567E}"/>
    <dgm:cxn modelId="{9B4C8324-1F9E-47E4-8C07-5E2B1688F333}" srcId="{B9087576-6756-4C6B-AE7A-0BAFC9FC85ED}" destId="{9DA1E89D-910A-44DE-9123-1232741C8E5B}" srcOrd="4" destOrd="0" parTransId="{3884F449-E13F-48FB-84C6-8CDE6059C411}" sibTransId="{B8E4074C-FDA2-4155-8808-C429F40A486E}"/>
    <dgm:cxn modelId="{742C8EAE-AD16-4042-B5F6-76A42F64E71B}" type="presOf" srcId="{FB595A05-432C-48A7-BB7E-6E1E9478981F}" destId="{69E94B14-E807-4B49-8DAE-3C1C2931472B}" srcOrd="0" destOrd="0" presId="urn:microsoft.com/office/officeart/2005/8/layout/cycle8"/>
    <dgm:cxn modelId="{463C2B91-8707-4469-BB41-84FD5DEF3D54}" type="presOf" srcId="{FB595A05-432C-48A7-BB7E-6E1E9478981F}" destId="{FCB27FB7-BA70-47A1-B717-EDC508F04473}" srcOrd="1" destOrd="0" presId="urn:microsoft.com/office/officeart/2005/8/layout/cycle8"/>
    <dgm:cxn modelId="{6DD5FA41-6A36-4FB2-9685-3C722DCE24F3}" type="presOf" srcId="{B9087576-6756-4C6B-AE7A-0BAFC9FC85ED}" destId="{CF38D1BA-486E-4F05-B027-69E7A54EB588}" srcOrd="0" destOrd="0" presId="urn:microsoft.com/office/officeart/2005/8/layout/cycle8"/>
    <dgm:cxn modelId="{4BCB29DA-60F9-4DB9-8B74-283DEBF9F5E5}" srcId="{B9087576-6756-4C6B-AE7A-0BAFC9FC85ED}" destId="{C7541681-6126-4668-9A18-BF0A8AB6E525}" srcOrd="0" destOrd="0" parTransId="{41846E1D-DDF2-44EC-BB36-942A7438C0D4}" sibTransId="{F1A765B6-DE85-44F7-8651-16B0AE0C74AB}"/>
    <dgm:cxn modelId="{6AE09AE8-4AC2-43CF-9B6F-D147FA1E1AF1}" type="presParOf" srcId="{CF38D1BA-486E-4F05-B027-69E7A54EB588}" destId="{0BCB2BB5-053F-4E35-A654-3CD6FFEA4B88}" srcOrd="0" destOrd="0" presId="urn:microsoft.com/office/officeart/2005/8/layout/cycle8"/>
    <dgm:cxn modelId="{B979AC30-2408-4D3E-8ED8-11D4F4D4805D}" type="presParOf" srcId="{CF38D1BA-486E-4F05-B027-69E7A54EB588}" destId="{3C09A22C-B670-42E0-A76A-CE7046C65569}" srcOrd="1" destOrd="0" presId="urn:microsoft.com/office/officeart/2005/8/layout/cycle8"/>
    <dgm:cxn modelId="{78B0A645-974A-4422-A82C-E853592EF3B6}" type="presParOf" srcId="{CF38D1BA-486E-4F05-B027-69E7A54EB588}" destId="{888C2B2C-951E-4018-B98A-F20500C8565D}" srcOrd="2" destOrd="0" presId="urn:microsoft.com/office/officeart/2005/8/layout/cycle8"/>
    <dgm:cxn modelId="{F168C305-B8A4-41AF-AFC7-A6E80091245F}" type="presParOf" srcId="{CF38D1BA-486E-4F05-B027-69E7A54EB588}" destId="{620940CC-7571-4204-B7FD-C90D604D4E65}" srcOrd="3" destOrd="0" presId="urn:microsoft.com/office/officeart/2005/8/layout/cycle8"/>
    <dgm:cxn modelId="{7D6F5B29-C5CB-4154-882E-039FA28FFD98}" type="presParOf" srcId="{CF38D1BA-486E-4F05-B027-69E7A54EB588}" destId="{9B12212C-D4C7-4ECE-B405-2E0B06092A6D}" srcOrd="4" destOrd="0" presId="urn:microsoft.com/office/officeart/2005/8/layout/cycle8"/>
    <dgm:cxn modelId="{7F3C4DC5-4FD3-493A-B034-8A8429462F7E}" type="presParOf" srcId="{CF38D1BA-486E-4F05-B027-69E7A54EB588}" destId="{ACD9735E-0066-4EC5-A9E3-EB6D00E7E9E3}" srcOrd="5" destOrd="0" presId="urn:microsoft.com/office/officeart/2005/8/layout/cycle8"/>
    <dgm:cxn modelId="{9423F89E-BFF6-4D83-BC47-9C7319EFB1FB}" type="presParOf" srcId="{CF38D1BA-486E-4F05-B027-69E7A54EB588}" destId="{C25654DF-7275-4F43-91AF-6C2483397F7D}" srcOrd="6" destOrd="0" presId="urn:microsoft.com/office/officeart/2005/8/layout/cycle8"/>
    <dgm:cxn modelId="{43C13955-02F1-409D-AB48-ECC24A6D379E}" type="presParOf" srcId="{CF38D1BA-486E-4F05-B027-69E7A54EB588}" destId="{5A1DFA1F-3D10-4887-A53A-CDD0CE80D96E}" srcOrd="7" destOrd="0" presId="urn:microsoft.com/office/officeart/2005/8/layout/cycle8"/>
    <dgm:cxn modelId="{F5DDA435-4E88-438D-B529-56BC24BC9C8B}" type="presParOf" srcId="{CF38D1BA-486E-4F05-B027-69E7A54EB588}" destId="{ACD9C0AE-5983-40D5-B58A-FE9E271F9A5D}" srcOrd="8" destOrd="0" presId="urn:microsoft.com/office/officeart/2005/8/layout/cycle8"/>
    <dgm:cxn modelId="{68D66F4E-B9C9-469F-8480-2DEF0C63346A}" type="presParOf" srcId="{CF38D1BA-486E-4F05-B027-69E7A54EB588}" destId="{5E480EAE-6C50-4C54-AAAA-BED828646754}" srcOrd="9" destOrd="0" presId="urn:microsoft.com/office/officeart/2005/8/layout/cycle8"/>
    <dgm:cxn modelId="{464F1F53-501D-4C5F-9891-E5F965892893}" type="presParOf" srcId="{CF38D1BA-486E-4F05-B027-69E7A54EB588}" destId="{F1DB4238-B7A1-4359-A166-7DFE03090103}" srcOrd="10" destOrd="0" presId="urn:microsoft.com/office/officeart/2005/8/layout/cycle8"/>
    <dgm:cxn modelId="{21EDEECE-841B-4B08-AD51-BD7A0C0DD305}" type="presParOf" srcId="{CF38D1BA-486E-4F05-B027-69E7A54EB588}" destId="{E07F0689-768B-4540-B58A-B7E884928A68}" srcOrd="11" destOrd="0" presId="urn:microsoft.com/office/officeart/2005/8/layout/cycle8"/>
    <dgm:cxn modelId="{B0FD4D05-1F7E-41F6-BE37-DD8684872348}" type="presParOf" srcId="{CF38D1BA-486E-4F05-B027-69E7A54EB588}" destId="{69E94B14-E807-4B49-8DAE-3C1C2931472B}" srcOrd="12" destOrd="0" presId="urn:microsoft.com/office/officeart/2005/8/layout/cycle8"/>
    <dgm:cxn modelId="{0CE7D2BD-429B-4C96-8EC3-2C56C685BD37}" type="presParOf" srcId="{CF38D1BA-486E-4F05-B027-69E7A54EB588}" destId="{7A5FE536-F129-409D-A75C-1FD2C6CFDFEA}" srcOrd="13" destOrd="0" presId="urn:microsoft.com/office/officeart/2005/8/layout/cycle8"/>
    <dgm:cxn modelId="{AED26C73-C425-4AD3-9D97-C1E95915DE89}" type="presParOf" srcId="{CF38D1BA-486E-4F05-B027-69E7A54EB588}" destId="{E3564199-0F5F-41E1-9BB3-D03309FEA529}" srcOrd="14" destOrd="0" presId="urn:microsoft.com/office/officeart/2005/8/layout/cycle8"/>
    <dgm:cxn modelId="{75008A9F-52C2-4DDF-A3DD-AC7EAAD9C202}" type="presParOf" srcId="{CF38D1BA-486E-4F05-B027-69E7A54EB588}" destId="{FCB27FB7-BA70-47A1-B717-EDC508F04473}" srcOrd="15" destOrd="0" presId="urn:microsoft.com/office/officeart/2005/8/layout/cycle8"/>
    <dgm:cxn modelId="{58185E50-FB7D-4DA7-80B0-00E7B46F52F6}" type="presParOf" srcId="{CF38D1BA-486E-4F05-B027-69E7A54EB588}" destId="{637A5CB2-722C-44D2-989C-5E2D5C65696D}" srcOrd="16" destOrd="0" presId="urn:microsoft.com/office/officeart/2005/8/layout/cycle8"/>
    <dgm:cxn modelId="{BED427BC-4670-452E-9D87-9804B3931894}" type="presParOf" srcId="{CF38D1BA-486E-4F05-B027-69E7A54EB588}" destId="{4F7C75B6-599B-44B2-9B45-6C7C286DBCAF}" srcOrd="17" destOrd="0" presId="urn:microsoft.com/office/officeart/2005/8/layout/cycle8"/>
    <dgm:cxn modelId="{17D4C7EE-8713-43CA-88B7-0D2BB1F5405A}" type="presParOf" srcId="{CF38D1BA-486E-4F05-B027-69E7A54EB588}" destId="{51452585-C6A9-421C-A520-A8F8FB04F344}" srcOrd="18" destOrd="0" presId="urn:microsoft.com/office/officeart/2005/8/layout/cycle8"/>
    <dgm:cxn modelId="{99D00AC2-0CE5-4754-96E3-CEC539555615}" type="presParOf" srcId="{CF38D1BA-486E-4F05-B027-69E7A54EB588}" destId="{F1F1CEF3-4FBB-492F-A6AF-025045DF1173}" srcOrd="19" destOrd="0" presId="urn:microsoft.com/office/officeart/2005/8/layout/cycle8"/>
    <dgm:cxn modelId="{7671F0E4-B8CD-4CD1-BFA4-AC9BC2628C76}" type="presParOf" srcId="{CF38D1BA-486E-4F05-B027-69E7A54EB588}" destId="{AA214872-BC2A-490C-A89D-E28B272AB781}" srcOrd="20" destOrd="0" presId="urn:microsoft.com/office/officeart/2005/8/layout/cycle8"/>
    <dgm:cxn modelId="{0F9B9981-8FEC-49CA-892A-3E930D2B41A6}" type="presParOf" srcId="{CF38D1BA-486E-4F05-B027-69E7A54EB588}" destId="{B5DBF18C-549B-446E-9B40-8BB123ACE397}" srcOrd="21" destOrd="0" presId="urn:microsoft.com/office/officeart/2005/8/layout/cycle8"/>
    <dgm:cxn modelId="{3E99E8C9-12F5-476B-9384-DE3897146975}" type="presParOf" srcId="{CF38D1BA-486E-4F05-B027-69E7A54EB588}" destId="{B79EF67E-114A-4AFB-89B3-C161A3770188}" srcOrd="22" destOrd="0" presId="urn:microsoft.com/office/officeart/2005/8/layout/cycle8"/>
    <dgm:cxn modelId="{6889E808-1D6B-4623-A78C-660693537644}" type="presParOf" srcId="{CF38D1BA-486E-4F05-B027-69E7A54EB588}" destId="{E3F85482-75BF-4DC7-8A52-015D04353258}" srcOrd="23" destOrd="0" presId="urn:microsoft.com/office/officeart/2005/8/layout/cycle8"/>
    <dgm:cxn modelId="{BCD1C151-BE12-4629-A086-579518908A05}" type="presParOf" srcId="{CF38D1BA-486E-4F05-B027-69E7A54EB588}" destId="{FE0E139C-1CF5-4AA8-9D76-F4BBC60D91EC}" srcOrd="24" destOrd="0" presId="urn:microsoft.com/office/officeart/2005/8/layout/cycle8"/>
    <dgm:cxn modelId="{231D83C9-D09F-4176-87D6-3D2608292B4F}" type="presParOf" srcId="{CF38D1BA-486E-4F05-B027-69E7A54EB588}" destId="{DE6F8963-BD8F-451F-B737-9EA7E144A346}" srcOrd="25" destOrd="0" presId="urn:microsoft.com/office/officeart/2005/8/layout/cycle8"/>
    <dgm:cxn modelId="{6BBC02BA-0ACD-43C7-928D-15F6B388D5A3}" type="presParOf" srcId="{CF38D1BA-486E-4F05-B027-69E7A54EB588}" destId="{407A6B88-DE1F-452F-95C7-2F00B4896A37}" srcOrd="26" destOrd="0" presId="urn:microsoft.com/office/officeart/2005/8/layout/cycle8"/>
    <dgm:cxn modelId="{E719C238-8207-4FEF-A584-26044B3124BE}" type="presParOf" srcId="{CF38D1BA-486E-4F05-B027-69E7A54EB588}" destId="{B7B58BAC-6E8E-4588-BA9D-132B67640E5E}" srcOrd="27" destOrd="0" presId="urn:microsoft.com/office/officeart/2005/8/layout/cycle8"/>
    <dgm:cxn modelId="{6C417181-CF17-444D-AB9C-64D955B6F58B}" type="presParOf" srcId="{CF38D1BA-486E-4F05-B027-69E7A54EB588}" destId="{EEF3BAA6-C1C4-44D8-8BD7-C5CD75313727}" srcOrd="28" destOrd="0" presId="urn:microsoft.com/office/officeart/2005/8/layout/cycle8"/>
    <dgm:cxn modelId="{3D9BE824-E94C-48A3-B4F9-A4EE0A78A611}" type="presParOf" srcId="{CF38D1BA-486E-4F05-B027-69E7A54EB588}" destId="{C5FF043D-3F2F-4EF3-97E2-0E6019A831EE}" srcOrd="29"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DC95FD4-98C6-444C-B74C-7120E02EBA83}" type="doc">
      <dgm:prSet loTypeId="urn:microsoft.com/office/officeart/2005/8/layout/process4" loCatId="list" qsTypeId="urn:microsoft.com/office/officeart/2005/8/quickstyle/simple1" qsCatId="simple" csTypeId="urn:microsoft.com/office/officeart/2005/8/colors/accent0_3" csCatId="mainScheme" phldr="1"/>
      <dgm:spPr/>
      <dgm:t>
        <a:bodyPr/>
        <a:lstStyle/>
        <a:p>
          <a:endParaRPr lang="en-GB"/>
        </a:p>
      </dgm:t>
    </dgm:pt>
    <dgm:pt modelId="{64C65195-896D-4429-B6CE-F0A2A35E4AA2}">
      <dgm:prSet phldrT="[Text]"/>
      <dgm:spPr/>
      <dgm:t>
        <a:bodyPr/>
        <a:lstStyle/>
        <a:p>
          <a:r>
            <a:rPr lang="en-GB" dirty="0"/>
            <a:t>Check</a:t>
          </a:r>
        </a:p>
      </dgm:t>
    </dgm:pt>
    <dgm:pt modelId="{C92CF758-3091-4CCD-BB81-3C37DAC7E826}" type="parTrans" cxnId="{9A754290-7FED-40D6-9F52-B29120678B69}">
      <dgm:prSet/>
      <dgm:spPr/>
      <dgm:t>
        <a:bodyPr/>
        <a:lstStyle/>
        <a:p>
          <a:endParaRPr lang="en-GB"/>
        </a:p>
      </dgm:t>
    </dgm:pt>
    <dgm:pt modelId="{8497AA78-692F-4AF3-8414-65319FFF8DB6}" type="sibTrans" cxnId="{9A754290-7FED-40D6-9F52-B29120678B69}">
      <dgm:prSet/>
      <dgm:spPr/>
      <dgm:t>
        <a:bodyPr/>
        <a:lstStyle/>
        <a:p>
          <a:endParaRPr lang="en-GB"/>
        </a:p>
      </dgm:t>
    </dgm:pt>
    <dgm:pt modelId="{78762D08-2CD0-453D-BBCE-1B62D92703A1}">
      <dgm:prSet phldrT="[Text]"/>
      <dgm:spPr/>
      <dgm:t>
        <a:bodyPr/>
        <a:lstStyle/>
        <a:p>
          <a:r>
            <a:rPr lang="en-GB" dirty="0"/>
            <a:t>Create</a:t>
          </a:r>
        </a:p>
      </dgm:t>
    </dgm:pt>
    <dgm:pt modelId="{16589B37-F545-47A0-A519-C883BEF18D20}" type="parTrans" cxnId="{DDD0F773-3148-4B2D-ACD2-B2D9ADF58565}">
      <dgm:prSet/>
      <dgm:spPr/>
      <dgm:t>
        <a:bodyPr/>
        <a:lstStyle/>
        <a:p>
          <a:endParaRPr lang="en-GB"/>
        </a:p>
      </dgm:t>
    </dgm:pt>
    <dgm:pt modelId="{21B38E83-4AE0-4BA4-BC55-9E4FA3B767AA}" type="sibTrans" cxnId="{DDD0F773-3148-4B2D-ACD2-B2D9ADF58565}">
      <dgm:prSet/>
      <dgm:spPr/>
      <dgm:t>
        <a:bodyPr/>
        <a:lstStyle/>
        <a:p>
          <a:endParaRPr lang="en-GB"/>
        </a:p>
      </dgm:t>
    </dgm:pt>
    <dgm:pt modelId="{DA70DF78-B2CB-429A-81F1-A6784E5663DF}">
      <dgm:prSet phldrT="[Text]"/>
      <dgm:spPr/>
      <dgm:t>
        <a:bodyPr/>
        <a:lstStyle/>
        <a:p>
          <a:r>
            <a:rPr lang="en-GB" dirty="0"/>
            <a:t>Change</a:t>
          </a:r>
        </a:p>
      </dgm:t>
    </dgm:pt>
    <dgm:pt modelId="{23A4D57B-0A4E-4072-B222-64F8907D506E}" type="parTrans" cxnId="{4F192B44-1D52-4F73-90D9-05E91862C36E}">
      <dgm:prSet/>
      <dgm:spPr/>
      <dgm:t>
        <a:bodyPr/>
        <a:lstStyle/>
        <a:p>
          <a:endParaRPr lang="en-GB"/>
        </a:p>
      </dgm:t>
    </dgm:pt>
    <dgm:pt modelId="{99DB77DA-3E87-442A-9234-2C73EB857FE3}" type="sibTrans" cxnId="{4F192B44-1D52-4F73-90D9-05E91862C36E}">
      <dgm:prSet/>
      <dgm:spPr/>
      <dgm:t>
        <a:bodyPr/>
        <a:lstStyle/>
        <a:p>
          <a:endParaRPr lang="en-GB"/>
        </a:p>
      </dgm:t>
    </dgm:pt>
    <dgm:pt modelId="{47D77327-1C6D-4963-9871-A09E9513127D}">
      <dgm:prSet phldrT="[Text]"/>
      <dgm:spPr/>
      <dgm:t>
        <a:bodyPr/>
        <a:lstStyle/>
        <a:p>
          <a:r>
            <a:rPr lang="en-GB" dirty="0"/>
            <a:t>Celebrate</a:t>
          </a:r>
        </a:p>
      </dgm:t>
    </dgm:pt>
    <dgm:pt modelId="{65AD5052-921E-4F92-BD03-75C0C3F51E39}" type="parTrans" cxnId="{2EA4D38C-5424-4C86-B119-EEDFB62C0826}">
      <dgm:prSet/>
      <dgm:spPr/>
      <dgm:t>
        <a:bodyPr/>
        <a:lstStyle/>
        <a:p>
          <a:endParaRPr lang="en-GB"/>
        </a:p>
      </dgm:t>
    </dgm:pt>
    <dgm:pt modelId="{DD07F925-FC34-4256-B87E-98CA896C5BD5}" type="sibTrans" cxnId="{2EA4D38C-5424-4C86-B119-EEDFB62C0826}">
      <dgm:prSet/>
      <dgm:spPr/>
      <dgm:t>
        <a:bodyPr/>
        <a:lstStyle/>
        <a:p>
          <a:endParaRPr lang="en-GB"/>
        </a:p>
      </dgm:t>
    </dgm:pt>
    <dgm:pt modelId="{2B6CF5EB-A642-4108-A520-B2818EB0541B}">
      <dgm:prSet phldrT="[Text]"/>
      <dgm:spPr/>
      <dgm:t>
        <a:bodyPr/>
        <a:lstStyle/>
        <a:p>
          <a:r>
            <a:rPr lang="en-GB" dirty="0"/>
            <a:t>Champion</a:t>
          </a:r>
        </a:p>
      </dgm:t>
    </dgm:pt>
    <dgm:pt modelId="{FD22D298-5734-4AE0-8915-40BCE689D6B5}" type="parTrans" cxnId="{47D2F3BC-00A0-4543-823C-33D4CA7916B3}">
      <dgm:prSet/>
      <dgm:spPr/>
      <dgm:t>
        <a:bodyPr/>
        <a:lstStyle/>
        <a:p>
          <a:endParaRPr lang="en-GB"/>
        </a:p>
      </dgm:t>
    </dgm:pt>
    <dgm:pt modelId="{FD3CD138-D80D-4F1D-ADDF-72FDC7006235}" type="sibTrans" cxnId="{47D2F3BC-00A0-4543-823C-33D4CA7916B3}">
      <dgm:prSet/>
      <dgm:spPr/>
      <dgm:t>
        <a:bodyPr/>
        <a:lstStyle/>
        <a:p>
          <a:endParaRPr lang="en-GB"/>
        </a:p>
      </dgm:t>
    </dgm:pt>
    <dgm:pt modelId="{712E2783-9F82-4547-91BD-6A2E4B46DF26}">
      <dgm:prSet phldrT="[Text]"/>
      <dgm:spPr/>
      <dgm:t>
        <a:bodyPr/>
        <a:lstStyle/>
        <a:p>
          <a:r>
            <a:rPr lang="en-GB" dirty="0"/>
            <a:t>Challenge</a:t>
          </a:r>
        </a:p>
      </dgm:t>
    </dgm:pt>
    <dgm:pt modelId="{7DCE7866-4BC1-44C4-AB9B-FEEEB2ECD0ED}" type="sibTrans" cxnId="{983C476D-066C-4951-B9CC-36BA8C65961C}">
      <dgm:prSet/>
      <dgm:spPr/>
      <dgm:t>
        <a:bodyPr/>
        <a:lstStyle/>
        <a:p>
          <a:endParaRPr lang="en-GB"/>
        </a:p>
      </dgm:t>
    </dgm:pt>
    <dgm:pt modelId="{96CED1A1-EBE3-41F9-AE53-438673DD74E3}" type="parTrans" cxnId="{983C476D-066C-4951-B9CC-36BA8C65961C}">
      <dgm:prSet/>
      <dgm:spPr/>
      <dgm:t>
        <a:bodyPr/>
        <a:lstStyle/>
        <a:p>
          <a:endParaRPr lang="en-GB"/>
        </a:p>
      </dgm:t>
    </dgm:pt>
    <dgm:pt modelId="{6092CA44-E064-4188-AEA1-98C17CE2318F}" type="pres">
      <dgm:prSet presAssocID="{DDC95FD4-98C6-444C-B74C-7120E02EBA83}" presName="Name0" presStyleCnt="0">
        <dgm:presLayoutVars>
          <dgm:dir/>
          <dgm:animLvl val="lvl"/>
          <dgm:resizeHandles val="exact"/>
        </dgm:presLayoutVars>
      </dgm:prSet>
      <dgm:spPr/>
      <dgm:t>
        <a:bodyPr/>
        <a:lstStyle/>
        <a:p>
          <a:endParaRPr lang="en-GB"/>
        </a:p>
      </dgm:t>
    </dgm:pt>
    <dgm:pt modelId="{E11B15A0-DD9E-42EB-BBB0-8613EFA829B1}" type="pres">
      <dgm:prSet presAssocID="{2B6CF5EB-A642-4108-A520-B2818EB0541B}" presName="boxAndChildren" presStyleCnt="0"/>
      <dgm:spPr/>
    </dgm:pt>
    <dgm:pt modelId="{6CCF9A27-F194-4FF4-A6A3-09EEA6557D15}" type="pres">
      <dgm:prSet presAssocID="{2B6CF5EB-A642-4108-A520-B2818EB0541B}" presName="parentTextBox" presStyleLbl="node1" presStyleIdx="0" presStyleCnt="6"/>
      <dgm:spPr/>
      <dgm:t>
        <a:bodyPr/>
        <a:lstStyle/>
        <a:p>
          <a:endParaRPr lang="en-GB"/>
        </a:p>
      </dgm:t>
    </dgm:pt>
    <dgm:pt modelId="{F0E4F7FC-9AC0-426F-8531-0F82B29B8AB1}" type="pres">
      <dgm:prSet presAssocID="{DD07F925-FC34-4256-B87E-98CA896C5BD5}" presName="sp" presStyleCnt="0"/>
      <dgm:spPr/>
    </dgm:pt>
    <dgm:pt modelId="{242A456E-EFBF-44C9-863D-2BB0E6151FC5}" type="pres">
      <dgm:prSet presAssocID="{47D77327-1C6D-4963-9871-A09E9513127D}" presName="arrowAndChildren" presStyleCnt="0"/>
      <dgm:spPr/>
    </dgm:pt>
    <dgm:pt modelId="{76BCD443-F79B-4807-AAAF-C93AA6F456BF}" type="pres">
      <dgm:prSet presAssocID="{47D77327-1C6D-4963-9871-A09E9513127D}" presName="parentTextArrow" presStyleLbl="node1" presStyleIdx="1" presStyleCnt="6"/>
      <dgm:spPr/>
      <dgm:t>
        <a:bodyPr/>
        <a:lstStyle/>
        <a:p>
          <a:endParaRPr lang="en-GB"/>
        </a:p>
      </dgm:t>
    </dgm:pt>
    <dgm:pt modelId="{4CABCA3B-94BE-4AA9-A627-9B8EAE4800C8}" type="pres">
      <dgm:prSet presAssocID="{99DB77DA-3E87-442A-9234-2C73EB857FE3}" presName="sp" presStyleCnt="0"/>
      <dgm:spPr/>
    </dgm:pt>
    <dgm:pt modelId="{0C458090-F2A0-460C-BBB6-3ADB95B1BB33}" type="pres">
      <dgm:prSet presAssocID="{DA70DF78-B2CB-429A-81F1-A6784E5663DF}" presName="arrowAndChildren" presStyleCnt="0"/>
      <dgm:spPr/>
    </dgm:pt>
    <dgm:pt modelId="{67D23F48-8E18-4F36-97CC-5324925679D1}" type="pres">
      <dgm:prSet presAssocID="{DA70DF78-B2CB-429A-81F1-A6784E5663DF}" presName="parentTextArrow" presStyleLbl="node1" presStyleIdx="2" presStyleCnt="6"/>
      <dgm:spPr/>
      <dgm:t>
        <a:bodyPr/>
        <a:lstStyle/>
        <a:p>
          <a:endParaRPr lang="en-GB"/>
        </a:p>
      </dgm:t>
    </dgm:pt>
    <dgm:pt modelId="{A58E30F8-6FE3-4072-BB74-39DA73292E87}" type="pres">
      <dgm:prSet presAssocID="{21B38E83-4AE0-4BA4-BC55-9E4FA3B767AA}" presName="sp" presStyleCnt="0"/>
      <dgm:spPr/>
    </dgm:pt>
    <dgm:pt modelId="{747EA4EA-4CF5-4A17-8AD9-6C3C27025659}" type="pres">
      <dgm:prSet presAssocID="{78762D08-2CD0-453D-BBCE-1B62D92703A1}" presName="arrowAndChildren" presStyleCnt="0"/>
      <dgm:spPr/>
    </dgm:pt>
    <dgm:pt modelId="{5A9BCCA2-35C3-4F31-820E-665064648832}" type="pres">
      <dgm:prSet presAssocID="{78762D08-2CD0-453D-BBCE-1B62D92703A1}" presName="parentTextArrow" presStyleLbl="node1" presStyleIdx="3" presStyleCnt="6"/>
      <dgm:spPr/>
      <dgm:t>
        <a:bodyPr/>
        <a:lstStyle/>
        <a:p>
          <a:endParaRPr lang="en-GB"/>
        </a:p>
      </dgm:t>
    </dgm:pt>
    <dgm:pt modelId="{0B6372F6-518F-4AA7-988A-6980C2A2D8F1}" type="pres">
      <dgm:prSet presAssocID="{8497AA78-692F-4AF3-8414-65319FFF8DB6}" presName="sp" presStyleCnt="0"/>
      <dgm:spPr/>
    </dgm:pt>
    <dgm:pt modelId="{2F662E84-8D1C-41D3-AA7B-3131082427CD}" type="pres">
      <dgm:prSet presAssocID="{64C65195-896D-4429-B6CE-F0A2A35E4AA2}" presName="arrowAndChildren" presStyleCnt="0"/>
      <dgm:spPr/>
    </dgm:pt>
    <dgm:pt modelId="{30C40B12-6631-42B3-B0EF-2F61DE364DAD}" type="pres">
      <dgm:prSet presAssocID="{64C65195-896D-4429-B6CE-F0A2A35E4AA2}" presName="parentTextArrow" presStyleLbl="node1" presStyleIdx="4" presStyleCnt="6"/>
      <dgm:spPr/>
      <dgm:t>
        <a:bodyPr/>
        <a:lstStyle/>
        <a:p>
          <a:endParaRPr lang="en-GB"/>
        </a:p>
      </dgm:t>
    </dgm:pt>
    <dgm:pt modelId="{2EA00A5B-F2F1-4B05-B0B4-8181B87FB8FD}" type="pres">
      <dgm:prSet presAssocID="{7DCE7866-4BC1-44C4-AB9B-FEEEB2ECD0ED}" presName="sp" presStyleCnt="0"/>
      <dgm:spPr/>
    </dgm:pt>
    <dgm:pt modelId="{53814F41-F1EB-42D5-B040-1E257527A763}" type="pres">
      <dgm:prSet presAssocID="{712E2783-9F82-4547-91BD-6A2E4B46DF26}" presName="arrowAndChildren" presStyleCnt="0"/>
      <dgm:spPr/>
    </dgm:pt>
    <dgm:pt modelId="{916ECCFF-23A1-464E-8776-2B54C5DF7DCB}" type="pres">
      <dgm:prSet presAssocID="{712E2783-9F82-4547-91BD-6A2E4B46DF26}" presName="parentTextArrow" presStyleLbl="node1" presStyleIdx="5" presStyleCnt="6"/>
      <dgm:spPr/>
      <dgm:t>
        <a:bodyPr/>
        <a:lstStyle/>
        <a:p>
          <a:endParaRPr lang="en-GB"/>
        </a:p>
      </dgm:t>
    </dgm:pt>
  </dgm:ptLst>
  <dgm:cxnLst>
    <dgm:cxn modelId="{4030E254-1AB9-4D9F-8EAF-9B0BC9200C73}" type="presOf" srcId="{2B6CF5EB-A642-4108-A520-B2818EB0541B}" destId="{6CCF9A27-F194-4FF4-A6A3-09EEA6557D15}" srcOrd="0" destOrd="0" presId="urn:microsoft.com/office/officeart/2005/8/layout/process4"/>
    <dgm:cxn modelId="{1DC00FB8-611B-4606-951B-2BC1D1707AD4}" type="presOf" srcId="{64C65195-896D-4429-B6CE-F0A2A35E4AA2}" destId="{30C40B12-6631-42B3-B0EF-2F61DE364DAD}" srcOrd="0" destOrd="0" presId="urn:microsoft.com/office/officeart/2005/8/layout/process4"/>
    <dgm:cxn modelId="{2EA4D38C-5424-4C86-B119-EEDFB62C0826}" srcId="{DDC95FD4-98C6-444C-B74C-7120E02EBA83}" destId="{47D77327-1C6D-4963-9871-A09E9513127D}" srcOrd="4" destOrd="0" parTransId="{65AD5052-921E-4F92-BD03-75C0C3F51E39}" sibTransId="{DD07F925-FC34-4256-B87E-98CA896C5BD5}"/>
    <dgm:cxn modelId="{0F25D66A-7FF2-4891-AAD7-1CF7B255D081}" type="presOf" srcId="{78762D08-2CD0-453D-BBCE-1B62D92703A1}" destId="{5A9BCCA2-35C3-4F31-820E-665064648832}" srcOrd="0" destOrd="0" presId="urn:microsoft.com/office/officeart/2005/8/layout/process4"/>
    <dgm:cxn modelId="{4F192B44-1D52-4F73-90D9-05E91862C36E}" srcId="{DDC95FD4-98C6-444C-B74C-7120E02EBA83}" destId="{DA70DF78-B2CB-429A-81F1-A6784E5663DF}" srcOrd="3" destOrd="0" parTransId="{23A4D57B-0A4E-4072-B222-64F8907D506E}" sibTransId="{99DB77DA-3E87-442A-9234-2C73EB857FE3}"/>
    <dgm:cxn modelId="{0BC40083-0C19-4774-AD62-C4A0E84E4EB0}" type="presOf" srcId="{DDC95FD4-98C6-444C-B74C-7120E02EBA83}" destId="{6092CA44-E064-4188-AEA1-98C17CE2318F}" srcOrd="0" destOrd="0" presId="urn:microsoft.com/office/officeart/2005/8/layout/process4"/>
    <dgm:cxn modelId="{C7FB25CB-C49D-452D-A25C-8C7A22A10752}" type="presOf" srcId="{47D77327-1C6D-4963-9871-A09E9513127D}" destId="{76BCD443-F79B-4807-AAAF-C93AA6F456BF}" srcOrd="0" destOrd="0" presId="urn:microsoft.com/office/officeart/2005/8/layout/process4"/>
    <dgm:cxn modelId="{47D2F3BC-00A0-4543-823C-33D4CA7916B3}" srcId="{DDC95FD4-98C6-444C-B74C-7120E02EBA83}" destId="{2B6CF5EB-A642-4108-A520-B2818EB0541B}" srcOrd="5" destOrd="0" parTransId="{FD22D298-5734-4AE0-8915-40BCE689D6B5}" sibTransId="{FD3CD138-D80D-4F1D-ADDF-72FDC7006235}"/>
    <dgm:cxn modelId="{DDD0F773-3148-4B2D-ACD2-B2D9ADF58565}" srcId="{DDC95FD4-98C6-444C-B74C-7120E02EBA83}" destId="{78762D08-2CD0-453D-BBCE-1B62D92703A1}" srcOrd="2" destOrd="0" parTransId="{16589B37-F545-47A0-A519-C883BEF18D20}" sibTransId="{21B38E83-4AE0-4BA4-BC55-9E4FA3B767AA}"/>
    <dgm:cxn modelId="{9A754290-7FED-40D6-9F52-B29120678B69}" srcId="{DDC95FD4-98C6-444C-B74C-7120E02EBA83}" destId="{64C65195-896D-4429-B6CE-F0A2A35E4AA2}" srcOrd="1" destOrd="0" parTransId="{C92CF758-3091-4CCD-BB81-3C37DAC7E826}" sibTransId="{8497AA78-692F-4AF3-8414-65319FFF8DB6}"/>
    <dgm:cxn modelId="{983C476D-066C-4951-B9CC-36BA8C65961C}" srcId="{DDC95FD4-98C6-444C-B74C-7120E02EBA83}" destId="{712E2783-9F82-4547-91BD-6A2E4B46DF26}" srcOrd="0" destOrd="0" parTransId="{96CED1A1-EBE3-41F9-AE53-438673DD74E3}" sibTransId="{7DCE7866-4BC1-44C4-AB9B-FEEEB2ECD0ED}"/>
    <dgm:cxn modelId="{AB828499-931E-406C-8768-886B39A56875}" type="presOf" srcId="{712E2783-9F82-4547-91BD-6A2E4B46DF26}" destId="{916ECCFF-23A1-464E-8776-2B54C5DF7DCB}" srcOrd="0" destOrd="0" presId="urn:microsoft.com/office/officeart/2005/8/layout/process4"/>
    <dgm:cxn modelId="{08A459B9-29AB-4A4A-B9B6-756CDC4C3E5F}" type="presOf" srcId="{DA70DF78-B2CB-429A-81F1-A6784E5663DF}" destId="{67D23F48-8E18-4F36-97CC-5324925679D1}" srcOrd="0" destOrd="0" presId="urn:microsoft.com/office/officeart/2005/8/layout/process4"/>
    <dgm:cxn modelId="{3180AFC5-3C5C-417A-9A8F-3792F5764A8F}" type="presParOf" srcId="{6092CA44-E064-4188-AEA1-98C17CE2318F}" destId="{E11B15A0-DD9E-42EB-BBB0-8613EFA829B1}" srcOrd="0" destOrd="0" presId="urn:microsoft.com/office/officeart/2005/8/layout/process4"/>
    <dgm:cxn modelId="{18868C6F-B141-4142-93B8-F48F7E957359}" type="presParOf" srcId="{E11B15A0-DD9E-42EB-BBB0-8613EFA829B1}" destId="{6CCF9A27-F194-4FF4-A6A3-09EEA6557D15}" srcOrd="0" destOrd="0" presId="urn:microsoft.com/office/officeart/2005/8/layout/process4"/>
    <dgm:cxn modelId="{2B2C924C-3111-4140-B900-9195122E2BCB}" type="presParOf" srcId="{6092CA44-E064-4188-AEA1-98C17CE2318F}" destId="{F0E4F7FC-9AC0-426F-8531-0F82B29B8AB1}" srcOrd="1" destOrd="0" presId="urn:microsoft.com/office/officeart/2005/8/layout/process4"/>
    <dgm:cxn modelId="{0A40ED2A-50B5-463B-A230-6D782966CC5F}" type="presParOf" srcId="{6092CA44-E064-4188-AEA1-98C17CE2318F}" destId="{242A456E-EFBF-44C9-863D-2BB0E6151FC5}" srcOrd="2" destOrd="0" presId="urn:microsoft.com/office/officeart/2005/8/layout/process4"/>
    <dgm:cxn modelId="{1144A19F-4FD1-4430-9E56-5199070DE93D}" type="presParOf" srcId="{242A456E-EFBF-44C9-863D-2BB0E6151FC5}" destId="{76BCD443-F79B-4807-AAAF-C93AA6F456BF}" srcOrd="0" destOrd="0" presId="urn:microsoft.com/office/officeart/2005/8/layout/process4"/>
    <dgm:cxn modelId="{74DD4A5D-CEF4-4878-A742-D1DB837A8052}" type="presParOf" srcId="{6092CA44-E064-4188-AEA1-98C17CE2318F}" destId="{4CABCA3B-94BE-4AA9-A627-9B8EAE4800C8}" srcOrd="3" destOrd="0" presId="urn:microsoft.com/office/officeart/2005/8/layout/process4"/>
    <dgm:cxn modelId="{2B1F1409-4CBC-445C-9929-4885D6E8196F}" type="presParOf" srcId="{6092CA44-E064-4188-AEA1-98C17CE2318F}" destId="{0C458090-F2A0-460C-BBB6-3ADB95B1BB33}" srcOrd="4" destOrd="0" presId="urn:microsoft.com/office/officeart/2005/8/layout/process4"/>
    <dgm:cxn modelId="{E757539F-9082-49BD-A262-5B52AABB0E88}" type="presParOf" srcId="{0C458090-F2A0-460C-BBB6-3ADB95B1BB33}" destId="{67D23F48-8E18-4F36-97CC-5324925679D1}" srcOrd="0" destOrd="0" presId="urn:microsoft.com/office/officeart/2005/8/layout/process4"/>
    <dgm:cxn modelId="{8E37454C-2743-494D-BA89-141C48251264}" type="presParOf" srcId="{6092CA44-E064-4188-AEA1-98C17CE2318F}" destId="{A58E30F8-6FE3-4072-BB74-39DA73292E87}" srcOrd="5" destOrd="0" presId="urn:microsoft.com/office/officeart/2005/8/layout/process4"/>
    <dgm:cxn modelId="{D9F9D3DC-4FAE-4F11-A884-7B395BE05215}" type="presParOf" srcId="{6092CA44-E064-4188-AEA1-98C17CE2318F}" destId="{747EA4EA-4CF5-4A17-8AD9-6C3C27025659}" srcOrd="6" destOrd="0" presId="urn:microsoft.com/office/officeart/2005/8/layout/process4"/>
    <dgm:cxn modelId="{93B70B25-A31B-4F90-BC25-71B6EF27B39D}" type="presParOf" srcId="{747EA4EA-4CF5-4A17-8AD9-6C3C27025659}" destId="{5A9BCCA2-35C3-4F31-820E-665064648832}" srcOrd="0" destOrd="0" presId="urn:microsoft.com/office/officeart/2005/8/layout/process4"/>
    <dgm:cxn modelId="{119BAD5D-24B3-4BAA-A3A7-D10D54EC85A3}" type="presParOf" srcId="{6092CA44-E064-4188-AEA1-98C17CE2318F}" destId="{0B6372F6-518F-4AA7-988A-6980C2A2D8F1}" srcOrd="7" destOrd="0" presId="urn:microsoft.com/office/officeart/2005/8/layout/process4"/>
    <dgm:cxn modelId="{CF4D9279-204B-4199-BAB9-93CD1649EBB1}" type="presParOf" srcId="{6092CA44-E064-4188-AEA1-98C17CE2318F}" destId="{2F662E84-8D1C-41D3-AA7B-3131082427CD}" srcOrd="8" destOrd="0" presId="urn:microsoft.com/office/officeart/2005/8/layout/process4"/>
    <dgm:cxn modelId="{B2B4F3FB-361A-41AD-8E21-B5866F56A8C6}" type="presParOf" srcId="{2F662E84-8D1C-41D3-AA7B-3131082427CD}" destId="{30C40B12-6631-42B3-B0EF-2F61DE364DAD}" srcOrd="0" destOrd="0" presId="urn:microsoft.com/office/officeart/2005/8/layout/process4"/>
    <dgm:cxn modelId="{8B80BF13-352C-4A70-B1CE-6EF92DE198E6}" type="presParOf" srcId="{6092CA44-E064-4188-AEA1-98C17CE2318F}" destId="{2EA00A5B-F2F1-4B05-B0B4-8181B87FB8FD}" srcOrd="9" destOrd="0" presId="urn:microsoft.com/office/officeart/2005/8/layout/process4"/>
    <dgm:cxn modelId="{378DE15F-3719-4C20-89DB-D5DBAE039AEB}" type="presParOf" srcId="{6092CA44-E064-4188-AEA1-98C17CE2318F}" destId="{53814F41-F1EB-42D5-B040-1E257527A763}" srcOrd="10" destOrd="0" presId="urn:microsoft.com/office/officeart/2005/8/layout/process4"/>
    <dgm:cxn modelId="{F55D0401-4E44-42BA-8399-D16787C4D39A}" type="presParOf" srcId="{53814F41-F1EB-42D5-B040-1E257527A763}" destId="{916ECCFF-23A1-464E-8776-2B54C5DF7DCB}" srcOrd="0"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087576-6756-4C6B-AE7A-0BAFC9FC85ED}" type="doc">
      <dgm:prSet loTypeId="urn:microsoft.com/office/officeart/2005/8/layout/cycle8" loCatId="cycle" qsTypeId="urn:microsoft.com/office/officeart/2005/8/quickstyle/simple2" qsCatId="simple" csTypeId="urn:microsoft.com/office/officeart/2005/8/colors/accent0_3" csCatId="mainScheme" phldr="1"/>
      <dgm:spPr/>
      <dgm:t>
        <a:bodyPr/>
        <a:lstStyle/>
        <a:p>
          <a:endParaRPr lang="en-GB"/>
        </a:p>
      </dgm:t>
    </dgm:pt>
    <dgm:pt modelId="{3A0161A2-0BE4-46FA-A6C9-80B72079E8ED}">
      <dgm:prSet phldrT="[Text]"/>
      <dgm:spPr/>
      <dgm:t>
        <a:bodyPr/>
        <a:lstStyle/>
        <a:p>
          <a:r>
            <a:rPr lang="en-GB"/>
            <a:t>2</a:t>
          </a:r>
          <a:r>
            <a:rPr lang="en-GB">
              <a:latin typeface="Calibri" panose="020F0502020204030204" pitchFamily="34" charset="0"/>
              <a:cs typeface="Calibri" panose="020F0502020204030204" pitchFamily="34" charset="0"/>
            </a:rPr>
            <a:t>°</a:t>
          </a:r>
        </a:p>
      </dgm:t>
    </dgm:pt>
    <dgm:pt modelId="{26765A0C-5008-406E-A5D7-7CDC5B3AFA26}" type="parTrans" cxnId="{4978919B-3955-46BA-87B5-E224C5FA1626}">
      <dgm:prSet/>
      <dgm:spPr/>
      <dgm:t>
        <a:bodyPr/>
        <a:lstStyle/>
        <a:p>
          <a:endParaRPr lang="en-GB"/>
        </a:p>
      </dgm:t>
    </dgm:pt>
    <dgm:pt modelId="{8E217C40-25FD-4FF1-824C-FB397AB93D71}" type="sibTrans" cxnId="{4978919B-3955-46BA-87B5-E224C5FA1626}">
      <dgm:prSet/>
      <dgm:spPr/>
      <dgm:t>
        <a:bodyPr/>
        <a:lstStyle/>
        <a:p>
          <a:endParaRPr lang="en-GB"/>
        </a:p>
      </dgm:t>
    </dgm:pt>
    <dgm:pt modelId="{423DC6DF-E833-4A04-93AC-8AD6F05D16F4}">
      <dgm:prSet phldrT="[Text]"/>
      <dgm:spPr/>
      <dgm:t>
        <a:bodyPr/>
        <a:lstStyle/>
        <a:p>
          <a:r>
            <a:rPr lang="en-GB"/>
            <a:t>3</a:t>
          </a:r>
          <a:r>
            <a:rPr lang="en-GB">
              <a:latin typeface="Calibri" panose="020F0502020204030204" pitchFamily="34" charset="0"/>
              <a:cs typeface="Calibri" panose="020F0502020204030204" pitchFamily="34" charset="0"/>
            </a:rPr>
            <a:t>°</a:t>
          </a:r>
          <a:endParaRPr lang="en-GB"/>
        </a:p>
      </dgm:t>
    </dgm:pt>
    <dgm:pt modelId="{631F04B5-6367-4F56-8BE3-29B025F873D0}" type="parTrans" cxnId="{7500EED2-4A6D-43BA-A4C5-3152B522595D}">
      <dgm:prSet/>
      <dgm:spPr/>
      <dgm:t>
        <a:bodyPr/>
        <a:lstStyle/>
        <a:p>
          <a:endParaRPr lang="en-GB"/>
        </a:p>
      </dgm:t>
    </dgm:pt>
    <dgm:pt modelId="{F8F80CAA-67F1-4169-8683-98A57A11C5FE}" type="sibTrans" cxnId="{7500EED2-4A6D-43BA-A4C5-3152B522595D}">
      <dgm:prSet/>
      <dgm:spPr/>
      <dgm:t>
        <a:bodyPr/>
        <a:lstStyle/>
        <a:p>
          <a:endParaRPr lang="en-GB"/>
        </a:p>
      </dgm:t>
    </dgm:pt>
    <dgm:pt modelId="{FB595A05-432C-48A7-BB7E-6E1E9478981F}">
      <dgm:prSet phldrT="[Text]"/>
      <dgm:spPr/>
      <dgm:t>
        <a:bodyPr/>
        <a:lstStyle/>
        <a:p>
          <a:r>
            <a:rPr lang="en-GB"/>
            <a:t>4</a:t>
          </a:r>
          <a:r>
            <a:rPr lang="en-GB">
              <a:latin typeface="Calibri" panose="020F0502020204030204" pitchFamily="34" charset="0"/>
              <a:cs typeface="Calibri" panose="020F0502020204030204" pitchFamily="34" charset="0"/>
            </a:rPr>
            <a:t>°</a:t>
          </a:r>
          <a:endParaRPr lang="en-GB"/>
        </a:p>
      </dgm:t>
    </dgm:pt>
    <dgm:pt modelId="{0597B5E4-4EEF-47C7-83CA-52DCF335C6F4}" type="parTrans" cxnId="{18483CFA-B881-4A0F-AF15-CBA84865E2E4}">
      <dgm:prSet/>
      <dgm:spPr/>
      <dgm:t>
        <a:bodyPr/>
        <a:lstStyle/>
        <a:p>
          <a:endParaRPr lang="en-GB"/>
        </a:p>
      </dgm:t>
    </dgm:pt>
    <dgm:pt modelId="{4DDDC487-658C-42FD-B7DB-6FA9489E35D5}" type="sibTrans" cxnId="{18483CFA-B881-4A0F-AF15-CBA84865E2E4}">
      <dgm:prSet/>
      <dgm:spPr/>
      <dgm:t>
        <a:bodyPr/>
        <a:lstStyle/>
        <a:p>
          <a:endParaRPr lang="en-GB"/>
        </a:p>
      </dgm:t>
    </dgm:pt>
    <dgm:pt modelId="{9DA1E89D-910A-44DE-9123-1232741C8E5B}">
      <dgm:prSet phldrT="[Text]"/>
      <dgm:spPr/>
      <dgm:t>
        <a:bodyPr/>
        <a:lstStyle/>
        <a:p>
          <a:r>
            <a:rPr lang="en-GB"/>
            <a:t>5</a:t>
          </a:r>
          <a:r>
            <a:rPr lang="en-GB">
              <a:latin typeface="Calibri" panose="020F0502020204030204" pitchFamily="34" charset="0"/>
              <a:cs typeface="Calibri" panose="020F0502020204030204" pitchFamily="34" charset="0"/>
            </a:rPr>
            <a:t>°</a:t>
          </a:r>
          <a:endParaRPr lang="en-GB"/>
        </a:p>
      </dgm:t>
    </dgm:pt>
    <dgm:pt modelId="{3884F449-E13F-48FB-84C6-8CDE6059C411}" type="parTrans" cxnId="{9B4C8324-1F9E-47E4-8C07-5E2B1688F333}">
      <dgm:prSet/>
      <dgm:spPr/>
      <dgm:t>
        <a:bodyPr/>
        <a:lstStyle/>
        <a:p>
          <a:endParaRPr lang="en-GB"/>
        </a:p>
      </dgm:t>
    </dgm:pt>
    <dgm:pt modelId="{B8E4074C-FDA2-4155-8808-C429F40A486E}" type="sibTrans" cxnId="{9B4C8324-1F9E-47E4-8C07-5E2B1688F333}">
      <dgm:prSet/>
      <dgm:spPr/>
      <dgm:t>
        <a:bodyPr/>
        <a:lstStyle/>
        <a:p>
          <a:endParaRPr lang="en-GB"/>
        </a:p>
      </dgm:t>
    </dgm:pt>
    <dgm:pt modelId="{B574C10C-07B6-46DE-A1C5-C7347BCF66B6}">
      <dgm:prSet phldrT="[Text]"/>
      <dgm:spPr/>
      <dgm:t>
        <a:bodyPr/>
        <a:lstStyle/>
        <a:p>
          <a:r>
            <a:rPr lang="en-GB"/>
            <a:t>6</a:t>
          </a:r>
          <a:r>
            <a:rPr lang="en-GB">
              <a:latin typeface="Calibri" panose="020F0502020204030204" pitchFamily="34" charset="0"/>
              <a:cs typeface="Calibri" panose="020F0502020204030204" pitchFamily="34" charset="0"/>
            </a:rPr>
            <a:t>°</a:t>
          </a:r>
          <a:endParaRPr lang="en-GB"/>
        </a:p>
      </dgm:t>
    </dgm:pt>
    <dgm:pt modelId="{FE92AE51-2DE5-4A29-9E11-904981D7031F}" type="parTrans" cxnId="{8779D1C1-BB06-42CB-939B-6634C2AEB574}">
      <dgm:prSet/>
      <dgm:spPr/>
      <dgm:t>
        <a:bodyPr/>
        <a:lstStyle/>
        <a:p>
          <a:endParaRPr lang="en-GB"/>
        </a:p>
      </dgm:t>
    </dgm:pt>
    <dgm:pt modelId="{A2C3BE79-14CE-402E-90CC-CD49333C567E}" type="sibTrans" cxnId="{8779D1C1-BB06-42CB-939B-6634C2AEB574}">
      <dgm:prSet/>
      <dgm:spPr/>
      <dgm:t>
        <a:bodyPr/>
        <a:lstStyle/>
        <a:p>
          <a:endParaRPr lang="en-GB"/>
        </a:p>
      </dgm:t>
    </dgm:pt>
    <dgm:pt modelId="{C7541681-6126-4668-9A18-BF0A8AB6E525}">
      <dgm:prSet phldrT="[Text]"/>
      <dgm:spPr>
        <a:solidFill>
          <a:schemeClr val="bg2"/>
        </a:solidFill>
      </dgm:spPr>
      <dgm:t>
        <a:bodyPr/>
        <a:lstStyle/>
        <a:p>
          <a:r>
            <a:rPr lang="en-GB" dirty="0">
              <a:solidFill>
                <a:schemeClr val="tx1"/>
              </a:solidFill>
            </a:rPr>
            <a:t>1</a:t>
          </a:r>
          <a:r>
            <a:rPr lang="en-GB" dirty="0">
              <a:solidFill>
                <a:schemeClr val="tx1"/>
              </a:solidFill>
              <a:latin typeface="Calibri" panose="020F0502020204030204" pitchFamily="34" charset="0"/>
              <a:cs typeface="Calibri" panose="020F0502020204030204" pitchFamily="34" charset="0"/>
            </a:rPr>
            <a:t> °</a:t>
          </a:r>
          <a:endParaRPr lang="en-GB" dirty="0">
            <a:solidFill>
              <a:schemeClr val="tx1"/>
            </a:solidFill>
          </a:endParaRPr>
        </a:p>
      </dgm:t>
    </dgm:pt>
    <dgm:pt modelId="{F1A765B6-DE85-44F7-8651-16B0AE0C74AB}" type="sibTrans" cxnId="{4BCB29DA-60F9-4DB9-8B74-283DEBF9F5E5}">
      <dgm:prSet/>
      <dgm:spPr/>
      <dgm:t>
        <a:bodyPr/>
        <a:lstStyle/>
        <a:p>
          <a:endParaRPr lang="en-GB"/>
        </a:p>
      </dgm:t>
    </dgm:pt>
    <dgm:pt modelId="{41846E1D-DDF2-44EC-BB36-942A7438C0D4}" type="parTrans" cxnId="{4BCB29DA-60F9-4DB9-8B74-283DEBF9F5E5}">
      <dgm:prSet/>
      <dgm:spPr/>
      <dgm:t>
        <a:bodyPr/>
        <a:lstStyle/>
        <a:p>
          <a:endParaRPr lang="en-GB"/>
        </a:p>
      </dgm:t>
    </dgm:pt>
    <dgm:pt modelId="{CF38D1BA-486E-4F05-B027-69E7A54EB588}" type="pres">
      <dgm:prSet presAssocID="{B9087576-6756-4C6B-AE7A-0BAFC9FC85ED}" presName="compositeShape" presStyleCnt="0">
        <dgm:presLayoutVars>
          <dgm:chMax val="7"/>
          <dgm:dir/>
          <dgm:resizeHandles val="exact"/>
        </dgm:presLayoutVars>
      </dgm:prSet>
      <dgm:spPr/>
      <dgm:t>
        <a:bodyPr/>
        <a:lstStyle/>
        <a:p>
          <a:endParaRPr lang="en-GB"/>
        </a:p>
      </dgm:t>
    </dgm:pt>
    <dgm:pt modelId="{0BCB2BB5-053F-4E35-A654-3CD6FFEA4B88}" type="pres">
      <dgm:prSet presAssocID="{B9087576-6756-4C6B-AE7A-0BAFC9FC85ED}" presName="wedge1" presStyleLbl="node1" presStyleIdx="0" presStyleCnt="6"/>
      <dgm:spPr/>
      <dgm:t>
        <a:bodyPr/>
        <a:lstStyle/>
        <a:p>
          <a:endParaRPr lang="en-GB"/>
        </a:p>
      </dgm:t>
    </dgm:pt>
    <dgm:pt modelId="{3C09A22C-B670-42E0-A76A-CE7046C65569}" type="pres">
      <dgm:prSet presAssocID="{B9087576-6756-4C6B-AE7A-0BAFC9FC85ED}" presName="dummy1a" presStyleCnt="0"/>
      <dgm:spPr/>
    </dgm:pt>
    <dgm:pt modelId="{888C2B2C-951E-4018-B98A-F20500C8565D}" type="pres">
      <dgm:prSet presAssocID="{B9087576-6756-4C6B-AE7A-0BAFC9FC85ED}" presName="dummy1b" presStyleCnt="0"/>
      <dgm:spPr/>
    </dgm:pt>
    <dgm:pt modelId="{620940CC-7571-4204-B7FD-C90D604D4E65}" type="pres">
      <dgm:prSet presAssocID="{B9087576-6756-4C6B-AE7A-0BAFC9FC85ED}" presName="wedge1Tx" presStyleLbl="node1" presStyleIdx="0" presStyleCnt="6">
        <dgm:presLayoutVars>
          <dgm:chMax val="0"/>
          <dgm:chPref val="0"/>
          <dgm:bulletEnabled val="1"/>
        </dgm:presLayoutVars>
      </dgm:prSet>
      <dgm:spPr/>
      <dgm:t>
        <a:bodyPr/>
        <a:lstStyle/>
        <a:p>
          <a:endParaRPr lang="en-GB"/>
        </a:p>
      </dgm:t>
    </dgm:pt>
    <dgm:pt modelId="{9B12212C-D4C7-4ECE-B405-2E0B06092A6D}" type="pres">
      <dgm:prSet presAssocID="{B9087576-6756-4C6B-AE7A-0BAFC9FC85ED}" presName="wedge2" presStyleLbl="node1" presStyleIdx="1" presStyleCnt="6"/>
      <dgm:spPr/>
      <dgm:t>
        <a:bodyPr/>
        <a:lstStyle/>
        <a:p>
          <a:endParaRPr lang="en-GB"/>
        </a:p>
      </dgm:t>
    </dgm:pt>
    <dgm:pt modelId="{ACD9735E-0066-4EC5-A9E3-EB6D00E7E9E3}" type="pres">
      <dgm:prSet presAssocID="{B9087576-6756-4C6B-AE7A-0BAFC9FC85ED}" presName="dummy2a" presStyleCnt="0"/>
      <dgm:spPr/>
    </dgm:pt>
    <dgm:pt modelId="{C25654DF-7275-4F43-91AF-6C2483397F7D}" type="pres">
      <dgm:prSet presAssocID="{B9087576-6756-4C6B-AE7A-0BAFC9FC85ED}" presName="dummy2b" presStyleCnt="0"/>
      <dgm:spPr/>
    </dgm:pt>
    <dgm:pt modelId="{5A1DFA1F-3D10-4887-A53A-CDD0CE80D96E}" type="pres">
      <dgm:prSet presAssocID="{B9087576-6756-4C6B-AE7A-0BAFC9FC85ED}" presName="wedge2Tx" presStyleLbl="node1" presStyleIdx="1" presStyleCnt="6">
        <dgm:presLayoutVars>
          <dgm:chMax val="0"/>
          <dgm:chPref val="0"/>
          <dgm:bulletEnabled val="1"/>
        </dgm:presLayoutVars>
      </dgm:prSet>
      <dgm:spPr/>
      <dgm:t>
        <a:bodyPr/>
        <a:lstStyle/>
        <a:p>
          <a:endParaRPr lang="en-GB"/>
        </a:p>
      </dgm:t>
    </dgm:pt>
    <dgm:pt modelId="{ACD9C0AE-5983-40D5-B58A-FE9E271F9A5D}" type="pres">
      <dgm:prSet presAssocID="{B9087576-6756-4C6B-AE7A-0BAFC9FC85ED}" presName="wedge3" presStyleLbl="node1" presStyleIdx="2" presStyleCnt="6"/>
      <dgm:spPr/>
      <dgm:t>
        <a:bodyPr/>
        <a:lstStyle/>
        <a:p>
          <a:endParaRPr lang="en-GB"/>
        </a:p>
      </dgm:t>
    </dgm:pt>
    <dgm:pt modelId="{5E480EAE-6C50-4C54-AAAA-BED828646754}" type="pres">
      <dgm:prSet presAssocID="{B9087576-6756-4C6B-AE7A-0BAFC9FC85ED}" presName="dummy3a" presStyleCnt="0"/>
      <dgm:spPr/>
    </dgm:pt>
    <dgm:pt modelId="{F1DB4238-B7A1-4359-A166-7DFE03090103}" type="pres">
      <dgm:prSet presAssocID="{B9087576-6756-4C6B-AE7A-0BAFC9FC85ED}" presName="dummy3b" presStyleCnt="0"/>
      <dgm:spPr/>
    </dgm:pt>
    <dgm:pt modelId="{E07F0689-768B-4540-B58A-B7E884928A68}" type="pres">
      <dgm:prSet presAssocID="{B9087576-6756-4C6B-AE7A-0BAFC9FC85ED}" presName="wedge3Tx" presStyleLbl="node1" presStyleIdx="2" presStyleCnt="6">
        <dgm:presLayoutVars>
          <dgm:chMax val="0"/>
          <dgm:chPref val="0"/>
          <dgm:bulletEnabled val="1"/>
        </dgm:presLayoutVars>
      </dgm:prSet>
      <dgm:spPr/>
      <dgm:t>
        <a:bodyPr/>
        <a:lstStyle/>
        <a:p>
          <a:endParaRPr lang="en-GB"/>
        </a:p>
      </dgm:t>
    </dgm:pt>
    <dgm:pt modelId="{69E94B14-E807-4B49-8DAE-3C1C2931472B}" type="pres">
      <dgm:prSet presAssocID="{B9087576-6756-4C6B-AE7A-0BAFC9FC85ED}" presName="wedge4" presStyleLbl="node1" presStyleIdx="3" presStyleCnt="6"/>
      <dgm:spPr/>
      <dgm:t>
        <a:bodyPr/>
        <a:lstStyle/>
        <a:p>
          <a:endParaRPr lang="en-GB"/>
        </a:p>
      </dgm:t>
    </dgm:pt>
    <dgm:pt modelId="{7A5FE536-F129-409D-A75C-1FD2C6CFDFEA}" type="pres">
      <dgm:prSet presAssocID="{B9087576-6756-4C6B-AE7A-0BAFC9FC85ED}" presName="dummy4a" presStyleCnt="0"/>
      <dgm:spPr/>
    </dgm:pt>
    <dgm:pt modelId="{E3564199-0F5F-41E1-9BB3-D03309FEA529}" type="pres">
      <dgm:prSet presAssocID="{B9087576-6756-4C6B-AE7A-0BAFC9FC85ED}" presName="dummy4b" presStyleCnt="0"/>
      <dgm:spPr/>
    </dgm:pt>
    <dgm:pt modelId="{FCB27FB7-BA70-47A1-B717-EDC508F04473}" type="pres">
      <dgm:prSet presAssocID="{B9087576-6756-4C6B-AE7A-0BAFC9FC85ED}" presName="wedge4Tx" presStyleLbl="node1" presStyleIdx="3" presStyleCnt="6">
        <dgm:presLayoutVars>
          <dgm:chMax val="0"/>
          <dgm:chPref val="0"/>
          <dgm:bulletEnabled val="1"/>
        </dgm:presLayoutVars>
      </dgm:prSet>
      <dgm:spPr/>
      <dgm:t>
        <a:bodyPr/>
        <a:lstStyle/>
        <a:p>
          <a:endParaRPr lang="en-GB"/>
        </a:p>
      </dgm:t>
    </dgm:pt>
    <dgm:pt modelId="{637A5CB2-722C-44D2-989C-5E2D5C65696D}" type="pres">
      <dgm:prSet presAssocID="{B9087576-6756-4C6B-AE7A-0BAFC9FC85ED}" presName="wedge5" presStyleLbl="node1" presStyleIdx="4" presStyleCnt="6"/>
      <dgm:spPr/>
      <dgm:t>
        <a:bodyPr/>
        <a:lstStyle/>
        <a:p>
          <a:endParaRPr lang="en-GB"/>
        </a:p>
      </dgm:t>
    </dgm:pt>
    <dgm:pt modelId="{4F7C75B6-599B-44B2-9B45-6C7C286DBCAF}" type="pres">
      <dgm:prSet presAssocID="{B9087576-6756-4C6B-AE7A-0BAFC9FC85ED}" presName="dummy5a" presStyleCnt="0"/>
      <dgm:spPr/>
    </dgm:pt>
    <dgm:pt modelId="{51452585-C6A9-421C-A520-A8F8FB04F344}" type="pres">
      <dgm:prSet presAssocID="{B9087576-6756-4C6B-AE7A-0BAFC9FC85ED}" presName="dummy5b" presStyleCnt="0"/>
      <dgm:spPr/>
    </dgm:pt>
    <dgm:pt modelId="{F1F1CEF3-4FBB-492F-A6AF-025045DF1173}" type="pres">
      <dgm:prSet presAssocID="{B9087576-6756-4C6B-AE7A-0BAFC9FC85ED}" presName="wedge5Tx" presStyleLbl="node1" presStyleIdx="4" presStyleCnt="6">
        <dgm:presLayoutVars>
          <dgm:chMax val="0"/>
          <dgm:chPref val="0"/>
          <dgm:bulletEnabled val="1"/>
        </dgm:presLayoutVars>
      </dgm:prSet>
      <dgm:spPr/>
      <dgm:t>
        <a:bodyPr/>
        <a:lstStyle/>
        <a:p>
          <a:endParaRPr lang="en-GB"/>
        </a:p>
      </dgm:t>
    </dgm:pt>
    <dgm:pt modelId="{AA214872-BC2A-490C-A89D-E28B272AB781}" type="pres">
      <dgm:prSet presAssocID="{B9087576-6756-4C6B-AE7A-0BAFC9FC85ED}" presName="wedge6" presStyleLbl="node1" presStyleIdx="5" presStyleCnt="6"/>
      <dgm:spPr/>
      <dgm:t>
        <a:bodyPr/>
        <a:lstStyle/>
        <a:p>
          <a:endParaRPr lang="en-GB"/>
        </a:p>
      </dgm:t>
    </dgm:pt>
    <dgm:pt modelId="{B5DBF18C-549B-446E-9B40-8BB123ACE397}" type="pres">
      <dgm:prSet presAssocID="{B9087576-6756-4C6B-AE7A-0BAFC9FC85ED}" presName="dummy6a" presStyleCnt="0"/>
      <dgm:spPr/>
    </dgm:pt>
    <dgm:pt modelId="{B79EF67E-114A-4AFB-89B3-C161A3770188}" type="pres">
      <dgm:prSet presAssocID="{B9087576-6756-4C6B-AE7A-0BAFC9FC85ED}" presName="dummy6b" presStyleCnt="0"/>
      <dgm:spPr/>
    </dgm:pt>
    <dgm:pt modelId="{E3F85482-75BF-4DC7-8A52-015D04353258}" type="pres">
      <dgm:prSet presAssocID="{B9087576-6756-4C6B-AE7A-0BAFC9FC85ED}" presName="wedge6Tx" presStyleLbl="node1" presStyleIdx="5" presStyleCnt="6">
        <dgm:presLayoutVars>
          <dgm:chMax val="0"/>
          <dgm:chPref val="0"/>
          <dgm:bulletEnabled val="1"/>
        </dgm:presLayoutVars>
      </dgm:prSet>
      <dgm:spPr/>
      <dgm:t>
        <a:bodyPr/>
        <a:lstStyle/>
        <a:p>
          <a:endParaRPr lang="en-GB"/>
        </a:p>
      </dgm:t>
    </dgm:pt>
    <dgm:pt modelId="{FE0E139C-1CF5-4AA8-9D76-F4BBC60D91EC}" type="pres">
      <dgm:prSet presAssocID="{F1A765B6-DE85-44F7-8651-16B0AE0C74AB}" presName="arrowWedge1" presStyleLbl="fgSibTrans2D1" presStyleIdx="0" presStyleCnt="6"/>
      <dgm:spPr/>
    </dgm:pt>
    <dgm:pt modelId="{DE6F8963-BD8F-451F-B737-9EA7E144A346}" type="pres">
      <dgm:prSet presAssocID="{8E217C40-25FD-4FF1-824C-FB397AB93D71}" presName="arrowWedge2" presStyleLbl="fgSibTrans2D1" presStyleIdx="1" presStyleCnt="6"/>
      <dgm:spPr/>
    </dgm:pt>
    <dgm:pt modelId="{407A6B88-DE1F-452F-95C7-2F00B4896A37}" type="pres">
      <dgm:prSet presAssocID="{F8F80CAA-67F1-4169-8683-98A57A11C5FE}" presName="arrowWedge3" presStyleLbl="fgSibTrans2D1" presStyleIdx="2" presStyleCnt="6"/>
      <dgm:spPr/>
    </dgm:pt>
    <dgm:pt modelId="{B7B58BAC-6E8E-4588-BA9D-132B67640E5E}" type="pres">
      <dgm:prSet presAssocID="{4DDDC487-658C-42FD-B7DB-6FA9489E35D5}" presName="arrowWedge4" presStyleLbl="fgSibTrans2D1" presStyleIdx="3" presStyleCnt="6"/>
      <dgm:spPr/>
    </dgm:pt>
    <dgm:pt modelId="{EEF3BAA6-C1C4-44D8-8BD7-C5CD75313727}" type="pres">
      <dgm:prSet presAssocID="{B8E4074C-FDA2-4155-8808-C429F40A486E}" presName="arrowWedge5" presStyleLbl="fgSibTrans2D1" presStyleIdx="4" presStyleCnt="6"/>
      <dgm:spPr/>
    </dgm:pt>
    <dgm:pt modelId="{C5FF043D-3F2F-4EF3-97E2-0E6019A831EE}" type="pres">
      <dgm:prSet presAssocID="{A2C3BE79-14CE-402E-90CC-CD49333C567E}" presName="arrowWedge6" presStyleLbl="fgSibTrans2D1" presStyleIdx="5" presStyleCnt="6"/>
      <dgm:spPr/>
    </dgm:pt>
  </dgm:ptLst>
  <dgm:cxnLst>
    <dgm:cxn modelId="{C081F359-3B74-473A-8D92-1303E62FC414}" type="presOf" srcId="{9DA1E89D-910A-44DE-9123-1232741C8E5B}" destId="{F1F1CEF3-4FBB-492F-A6AF-025045DF1173}" srcOrd="1" destOrd="0" presId="urn:microsoft.com/office/officeart/2005/8/layout/cycle8"/>
    <dgm:cxn modelId="{75C1240D-78DE-4500-9B4D-238274C5DD69}" type="presOf" srcId="{C7541681-6126-4668-9A18-BF0A8AB6E525}" destId="{0BCB2BB5-053F-4E35-A654-3CD6FFEA4B88}" srcOrd="0" destOrd="0" presId="urn:microsoft.com/office/officeart/2005/8/layout/cycle8"/>
    <dgm:cxn modelId="{7C1DA1DC-1BF6-44E6-8A0D-4053CA222586}" type="presOf" srcId="{C7541681-6126-4668-9A18-BF0A8AB6E525}" destId="{620940CC-7571-4204-B7FD-C90D604D4E65}" srcOrd="1" destOrd="0" presId="urn:microsoft.com/office/officeart/2005/8/layout/cycle8"/>
    <dgm:cxn modelId="{7500EED2-4A6D-43BA-A4C5-3152B522595D}" srcId="{B9087576-6756-4C6B-AE7A-0BAFC9FC85ED}" destId="{423DC6DF-E833-4A04-93AC-8AD6F05D16F4}" srcOrd="2" destOrd="0" parTransId="{631F04B5-6367-4F56-8BE3-29B025F873D0}" sibTransId="{F8F80CAA-67F1-4169-8683-98A57A11C5FE}"/>
    <dgm:cxn modelId="{3912E4AD-3889-4B07-BD10-A4B89177EC32}" type="presOf" srcId="{B574C10C-07B6-46DE-A1C5-C7347BCF66B6}" destId="{AA214872-BC2A-490C-A89D-E28B272AB781}" srcOrd="0" destOrd="0" presId="urn:microsoft.com/office/officeart/2005/8/layout/cycle8"/>
    <dgm:cxn modelId="{C18BC192-71FA-413C-93B1-F5E8126CEDF4}" type="presOf" srcId="{423DC6DF-E833-4A04-93AC-8AD6F05D16F4}" destId="{E07F0689-768B-4540-B58A-B7E884928A68}" srcOrd="1" destOrd="0" presId="urn:microsoft.com/office/officeart/2005/8/layout/cycle8"/>
    <dgm:cxn modelId="{4978919B-3955-46BA-87B5-E224C5FA1626}" srcId="{B9087576-6756-4C6B-AE7A-0BAFC9FC85ED}" destId="{3A0161A2-0BE4-46FA-A6C9-80B72079E8ED}" srcOrd="1" destOrd="0" parTransId="{26765A0C-5008-406E-A5D7-7CDC5B3AFA26}" sibTransId="{8E217C40-25FD-4FF1-824C-FB397AB93D71}"/>
    <dgm:cxn modelId="{F65A20E8-33BE-4EAF-BCF2-00E04BBBA91C}" type="presOf" srcId="{3A0161A2-0BE4-46FA-A6C9-80B72079E8ED}" destId="{5A1DFA1F-3D10-4887-A53A-CDD0CE80D96E}" srcOrd="1" destOrd="0" presId="urn:microsoft.com/office/officeart/2005/8/layout/cycle8"/>
    <dgm:cxn modelId="{18483CFA-B881-4A0F-AF15-CBA84865E2E4}" srcId="{B9087576-6756-4C6B-AE7A-0BAFC9FC85ED}" destId="{FB595A05-432C-48A7-BB7E-6E1E9478981F}" srcOrd="3" destOrd="0" parTransId="{0597B5E4-4EEF-47C7-83CA-52DCF335C6F4}" sibTransId="{4DDDC487-658C-42FD-B7DB-6FA9489E35D5}"/>
    <dgm:cxn modelId="{6B08FD99-F97A-447C-AAF9-330CBAAA6EFF}" type="presOf" srcId="{B574C10C-07B6-46DE-A1C5-C7347BCF66B6}" destId="{E3F85482-75BF-4DC7-8A52-015D04353258}" srcOrd="1" destOrd="0" presId="urn:microsoft.com/office/officeart/2005/8/layout/cycle8"/>
    <dgm:cxn modelId="{825554E0-5F73-4809-9758-9DC5815CEACF}" type="presOf" srcId="{423DC6DF-E833-4A04-93AC-8AD6F05D16F4}" destId="{ACD9C0AE-5983-40D5-B58A-FE9E271F9A5D}" srcOrd="0" destOrd="0" presId="urn:microsoft.com/office/officeart/2005/8/layout/cycle8"/>
    <dgm:cxn modelId="{5916927C-3FF5-4D9B-8212-76F0E92BB6C7}" type="presOf" srcId="{3A0161A2-0BE4-46FA-A6C9-80B72079E8ED}" destId="{9B12212C-D4C7-4ECE-B405-2E0B06092A6D}" srcOrd="0" destOrd="0" presId="urn:microsoft.com/office/officeart/2005/8/layout/cycle8"/>
    <dgm:cxn modelId="{DEBBF79B-406F-4404-BC15-43E1C01E2E40}" type="presOf" srcId="{9DA1E89D-910A-44DE-9123-1232741C8E5B}" destId="{637A5CB2-722C-44D2-989C-5E2D5C65696D}" srcOrd="0" destOrd="0" presId="urn:microsoft.com/office/officeart/2005/8/layout/cycle8"/>
    <dgm:cxn modelId="{8779D1C1-BB06-42CB-939B-6634C2AEB574}" srcId="{B9087576-6756-4C6B-AE7A-0BAFC9FC85ED}" destId="{B574C10C-07B6-46DE-A1C5-C7347BCF66B6}" srcOrd="5" destOrd="0" parTransId="{FE92AE51-2DE5-4A29-9E11-904981D7031F}" sibTransId="{A2C3BE79-14CE-402E-90CC-CD49333C567E}"/>
    <dgm:cxn modelId="{9B4C8324-1F9E-47E4-8C07-5E2B1688F333}" srcId="{B9087576-6756-4C6B-AE7A-0BAFC9FC85ED}" destId="{9DA1E89D-910A-44DE-9123-1232741C8E5B}" srcOrd="4" destOrd="0" parTransId="{3884F449-E13F-48FB-84C6-8CDE6059C411}" sibTransId="{B8E4074C-FDA2-4155-8808-C429F40A486E}"/>
    <dgm:cxn modelId="{742C8EAE-AD16-4042-B5F6-76A42F64E71B}" type="presOf" srcId="{FB595A05-432C-48A7-BB7E-6E1E9478981F}" destId="{69E94B14-E807-4B49-8DAE-3C1C2931472B}" srcOrd="0" destOrd="0" presId="urn:microsoft.com/office/officeart/2005/8/layout/cycle8"/>
    <dgm:cxn modelId="{463C2B91-8707-4469-BB41-84FD5DEF3D54}" type="presOf" srcId="{FB595A05-432C-48A7-BB7E-6E1E9478981F}" destId="{FCB27FB7-BA70-47A1-B717-EDC508F04473}" srcOrd="1" destOrd="0" presId="urn:microsoft.com/office/officeart/2005/8/layout/cycle8"/>
    <dgm:cxn modelId="{6DD5FA41-6A36-4FB2-9685-3C722DCE24F3}" type="presOf" srcId="{B9087576-6756-4C6B-AE7A-0BAFC9FC85ED}" destId="{CF38D1BA-486E-4F05-B027-69E7A54EB588}" srcOrd="0" destOrd="0" presId="urn:microsoft.com/office/officeart/2005/8/layout/cycle8"/>
    <dgm:cxn modelId="{4BCB29DA-60F9-4DB9-8B74-283DEBF9F5E5}" srcId="{B9087576-6756-4C6B-AE7A-0BAFC9FC85ED}" destId="{C7541681-6126-4668-9A18-BF0A8AB6E525}" srcOrd="0" destOrd="0" parTransId="{41846E1D-DDF2-44EC-BB36-942A7438C0D4}" sibTransId="{F1A765B6-DE85-44F7-8651-16B0AE0C74AB}"/>
    <dgm:cxn modelId="{6AE09AE8-4AC2-43CF-9B6F-D147FA1E1AF1}" type="presParOf" srcId="{CF38D1BA-486E-4F05-B027-69E7A54EB588}" destId="{0BCB2BB5-053F-4E35-A654-3CD6FFEA4B88}" srcOrd="0" destOrd="0" presId="urn:microsoft.com/office/officeart/2005/8/layout/cycle8"/>
    <dgm:cxn modelId="{B979AC30-2408-4D3E-8ED8-11D4F4D4805D}" type="presParOf" srcId="{CF38D1BA-486E-4F05-B027-69E7A54EB588}" destId="{3C09A22C-B670-42E0-A76A-CE7046C65569}" srcOrd="1" destOrd="0" presId="urn:microsoft.com/office/officeart/2005/8/layout/cycle8"/>
    <dgm:cxn modelId="{78B0A645-974A-4422-A82C-E853592EF3B6}" type="presParOf" srcId="{CF38D1BA-486E-4F05-B027-69E7A54EB588}" destId="{888C2B2C-951E-4018-B98A-F20500C8565D}" srcOrd="2" destOrd="0" presId="urn:microsoft.com/office/officeart/2005/8/layout/cycle8"/>
    <dgm:cxn modelId="{F168C305-B8A4-41AF-AFC7-A6E80091245F}" type="presParOf" srcId="{CF38D1BA-486E-4F05-B027-69E7A54EB588}" destId="{620940CC-7571-4204-B7FD-C90D604D4E65}" srcOrd="3" destOrd="0" presId="urn:microsoft.com/office/officeart/2005/8/layout/cycle8"/>
    <dgm:cxn modelId="{7D6F5B29-C5CB-4154-882E-039FA28FFD98}" type="presParOf" srcId="{CF38D1BA-486E-4F05-B027-69E7A54EB588}" destId="{9B12212C-D4C7-4ECE-B405-2E0B06092A6D}" srcOrd="4" destOrd="0" presId="urn:microsoft.com/office/officeart/2005/8/layout/cycle8"/>
    <dgm:cxn modelId="{7F3C4DC5-4FD3-493A-B034-8A8429462F7E}" type="presParOf" srcId="{CF38D1BA-486E-4F05-B027-69E7A54EB588}" destId="{ACD9735E-0066-4EC5-A9E3-EB6D00E7E9E3}" srcOrd="5" destOrd="0" presId="urn:microsoft.com/office/officeart/2005/8/layout/cycle8"/>
    <dgm:cxn modelId="{9423F89E-BFF6-4D83-BC47-9C7319EFB1FB}" type="presParOf" srcId="{CF38D1BA-486E-4F05-B027-69E7A54EB588}" destId="{C25654DF-7275-4F43-91AF-6C2483397F7D}" srcOrd="6" destOrd="0" presId="urn:microsoft.com/office/officeart/2005/8/layout/cycle8"/>
    <dgm:cxn modelId="{43C13955-02F1-409D-AB48-ECC24A6D379E}" type="presParOf" srcId="{CF38D1BA-486E-4F05-B027-69E7A54EB588}" destId="{5A1DFA1F-3D10-4887-A53A-CDD0CE80D96E}" srcOrd="7" destOrd="0" presId="urn:microsoft.com/office/officeart/2005/8/layout/cycle8"/>
    <dgm:cxn modelId="{F5DDA435-4E88-438D-B529-56BC24BC9C8B}" type="presParOf" srcId="{CF38D1BA-486E-4F05-B027-69E7A54EB588}" destId="{ACD9C0AE-5983-40D5-B58A-FE9E271F9A5D}" srcOrd="8" destOrd="0" presId="urn:microsoft.com/office/officeart/2005/8/layout/cycle8"/>
    <dgm:cxn modelId="{68D66F4E-B9C9-469F-8480-2DEF0C63346A}" type="presParOf" srcId="{CF38D1BA-486E-4F05-B027-69E7A54EB588}" destId="{5E480EAE-6C50-4C54-AAAA-BED828646754}" srcOrd="9" destOrd="0" presId="urn:microsoft.com/office/officeart/2005/8/layout/cycle8"/>
    <dgm:cxn modelId="{464F1F53-501D-4C5F-9891-E5F965892893}" type="presParOf" srcId="{CF38D1BA-486E-4F05-B027-69E7A54EB588}" destId="{F1DB4238-B7A1-4359-A166-7DFE03090103}" srcOrd="10" destOrd="0" presId="urn:microsoft.com/office/officeart/2005/8/layout/cycle8"/>
    <dgm:cxn modelId="{21EDEECE-841B-4B08-AD51-BD7A0C0DD305}" type="presParOf" srcId="{CF38D1BA-486E-4F05-B027-69E7A54EB588}" destId="{E07F0689-768B-4540-B58A-B7E884928A68}" srcOrd="11" destOrd="0" presId="urn:microsoft.com/office/officeart/2005/8/layout/cycle8"/>
    <dgm:cxn modelId="{B0FD4D05-1F7E-41F6-BE37-DD8684872348}" type="presParOf" srcId="{CF38D1BA-486E-4F05-B027-69E7A54EB588}" destId="{69E94B14-E807-4B49-8DAE-3C1C2931472B}" srcOrd="12" destOrd="0" presId="urn:microsoft.com/office/officeart/2005/8/layout/cycle8"/>
    <dgm:cxn modelId="{0CE7D2BD-429B-4C96-8EC3-2C56C685BD37}" type="presParOf" srcId="{CF38D1BA-486E-4F05-B027-69E7A54EB588}" destId="{7A5FE536-F129-409D-A75C-1FD2C6CFDFEA}" srcOrd="13" destOrd="0" presId="urn:microsoft.com/office/officeart/2005/8/layout/cycle8"/>
    <dgm:cxn modelId="{AED26C73-C425-4AD3-9D97-C1E95915DE89}" type="presParOf" srcId="{CF38D1BA-486E-4F05-B027-69E7A54EB588}" destId="{E3564199-0F5F-41E1-9BB3-D03309FEA529}" srcOrd="14" destOrd="0" presId="urn:microsoft.com/office/officeart/2005/8/layout/cycle8"/>
    <dgm:cxn modelId="{75008A9F-52C2-4DDF-A3DD-AC7EAAD9C202}" type="presParOf" srcId="{CF38D1BA-486E-4F05-B027-69E7A54EB588}" destId="{FCB27FB7-BA70-47A1-B717-EDC508F04473}" srcOrd="15" destOrd="0" presId="urn:microsoft.com/office/officeart/2005/8/layout/cycle8"/>
    <dgm:cxn modelId="{58185E50-FB7D-4DA7-80B0-00E7B46F52F6}" type="presParOf" srcId="{CF38D1BA-486E-4F05-B027-69E7A54EB588}" destId="{637A5CB2-722C-44D2-989C-5E2D5C65696D}" srcOrd="16" destOrd="0" presId="urn:microsoft.com/office/officeart/2005/8/layout/cycle8"/>
    <dgm:cxn modelId="{BED427BC-4670-452E-9D87-9804B3931894}" type="presParOf" srcId="{CF38D1BA-486E-4F05-B027-69E7A54EB588}" destId="{4F7C75B6-599B-44B2-9B45-6C7C286DBCAF}" srcOrd="17" destOrd="0" presId="urn:microsoft.com/office/officeart/2005/8/layout/cycle8"/>
    <dgm:cxn modelId="{17D4C7EE-8713-43CA-88B7-0D2BB1F5405A}" type="presParOf" srcId="{CF38D1BA-486E-4F05-B027-69E7A54EB588}" destId="{51452585-C6A9-421C-A520-A8F8FB04F344}" srcOrd="18" destOrd="0" presId="urn:microsoft.com/office/officeart/2005/8/layout/cycle8"/>
    <dgm:cxn modelId="{99D00AC2-0CE5-4754-96E3-CEC539555615}" type="presParOf" srcId="{CF38D1BA-486E-4F05-B027-69E7A54EB588}" destId="{F1F1CEF3-4FBB-492F-A6AF-025045DF1173}" srcOrd="19" destOrd="0" presId="urn:microsoft.com/office/officeart/2005/8/layout/cycle8"/>
    <dgm:cxn modelId="{7671F0E4-B8CD-4CD1-BFA4-AC9BC2628C76}" type="presParOf" srcId="{CF38D1BA-486E-4F05-B027-69E7A54EB588}" destId="{AA214872-BC2A-490C-A89D-E28B272AB781}" srcOrd="20" destOrd="0" presId="urn:microsoft.com/office/officeart/2005/8/layout/cycle8"/>
    <dgm:cxn modelId="{0F9B9981-8FEC-49CA-892A-3E930D2B41A6}" type="presParOf" srcId="{CF38D1BA-486E-4F05-B027-69E7A54EB588}" destId="{B5DBF18C-549B-446E-9B40-8BB123ACE397}" srcOrd="21" destOrd="0" presId="urn:microsoft.com/office/officeart/2005/8/layout/cycle8"/>
    <dgm:cxn modelId="{3E99E8C9-12F5-476B-9384-DE3897146975}" type="presParOf" srcId="{CF38D1BA-486E-4F05-B027-69E7A54EB588}" destId="{B79EF67E-114A-4AFB-89B3-C161A3770188}" srcOrd="22" destOrd="0" presId="urn:microsoft.com/office/officeart/2005/8/layout/cycle8"/>
    <dgm:cxn modelId="{6889E808-1D6B-4623-A78C-660693537644}" type="presParOf" srcId="{CF38D1BA-486E-4F05-B027-69E7A54EB588}" destId="{E3F85482-75BF-4DC7-8A52-015D04353258}" srcOrd="23" destOrd="0" presId="urn:microsoft.com/office/officeart/2005/8/layout/cycle8"/>
    <dgm:cxn modelId="{BCD1C151-BE12-4629-A086-579518908A05}" type="presParOf" srcId="{CF38D1BA-486E-4F05-B027-69E7A54EB588}" destId="{FE0E139C-1CF5-4AA8-9D76-F4BBC60D91EC}" srcOrd="24" destOrd="0" presId="urn:microsoft.com/office/officeart/2005/8/layout/cycle8"/>
    <dgm:cxn modelId="{231D83C9-D09F-4176-87D6-3D2608292B4F}" type="presParOf" srcId="{CF38D1BA-486E-4F05-B027-69E7A54EB588}" destId="{DE6F8963-BD8F-451F-B737-9EA7E144A346}" srcOrd="25" destOrd="0" presId="urn:microsoft.com/office/officeart/2005/8/layout/cycle8"/>
    <dgm:cxn modelId="{6BBC02BA-0ACD-43C7-928D-15F6B388D5A3}" type="presParOf" srcId="{CF38D1BA-486E-4F05-B027-69E7A54EB588}" destId="{407A6B88-DE1F-452F-95C7-2F00B4896A37}" srcOrd="26" destOrd="0" presId="urn:microsoft.com/office/officeart/2005/8/layout/cycle8"/>
    <dgm:cxn modelId="{E719C238-8207-4FEF-A584-26044B3124BE}" type="presParOf" srcId="{CF38D1BA-486E-4F05-B027-69E7A54EB588}" destId="{B7B58BAC-6E8E-4588-BA9D-132B67640E5E}" srcOrd="27" destOrd="0" presId="urn:microsoft.com/office/officeart/2005/8/layout/cycle8"/>
    <dgm:cxn modelId="{6C417181-CF17-444D-AB9C-64D955B6F58B}" type="presParOf" srcId="{CF38D1BA-486E-4F05-B027-69E7A54EB588}" destId="{EEF3BAA6-C1C4-44D8-8BD7-C5CD75313727}" srcOrd="28" destOrd="0" presId="urn:microsoft.com/office/officeart/2005/8/layout/cycle8"/>
    <dgm:cxn modelId="{3D9BE824-E94C-48A3-B4F9-A4EE0A78A611}" type="presParOf" srcId="{CF38D1BA-486E-4F05-B027-69E7A54EB588}" destId="{C5FF043D-3F2F-4EF3-97E2-0E6019A831EE}" srcOrd="29"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9087576-6756-4C6B-AE7A-0BAFC9FC85ED}" type="doc">
      <dgm:prSet loTypeId="urn:microsoft.com/office/officeart/2005/8/layout/cycle8" loCatId="cycle" qsTypeId="urn:microsoft.com/office/officeart/2005/8/quickstyle/simple2" qsCatId="simple" csTypeId="urn:microsoft.com/office/officeart/2005/8/colors/accent0_3" csCatId="mainScheme" phldr="1"/>
      <dgm:spPr/>
      <dgm:t>
        <a:bodyPr/>
        <a:lstStyle/>
        <a:p>
          <a:endParaRPr lang="en-GB"/>
        </a:p>
      </dgm:t>
    </dgm:pt>
    <dgm:pt modelId="{3A0161A2-0BE4-46FA-A6C9-80B72079E8ED}">
      <dgm:prSet phldrT="[Text]"/>
      <dgm:spPr>
        <a:solidFill>
          <a:schemeClr val="bg2"/>
        </a:solidFill>
      </dgm:spPr>
      <dgm:t>
        <a:bodyPr/>
        <a:lstStyle/>
        <a:p>
          <a:r>
            <a:rPr lang="en-GB" dirty="0">
              <a:solidFill>
                <a:schemeClr val="tx1"/>
              </a:solidFill>
            </a:rPr>
            <a:t>2</a:t>
          </a:r>
          <a:r>
            <a:rPr lang="en-GB" dirty="0">
              <a:solidFill>
                <a:schemeClr val="tx1"/>
              </a:solidFill>
              <a:latin typeface="Calibri" panose="020F0502020204030204" pitchFamily="34" charset="0"/>
              <a:cs typeface="Calibri" panose="020F0502020204030204" pitchFamily="34" charset="0"/>
            </a:rPr>
            <a:t>°</a:t>
          </a:r>
        </a:p>
      </dgm:t>
    </dgm:pt>
    <dgm:pt modelId="{26765A0C-5008-406E-A5D7-7CDC5B3AFA26}" type="parTrans" cxnId="{4978919B-3955-46BA-87B5-E224C5FA1626}">
      <dgm:prSet/>
      <dgm:spPr/>
      <dgm:t>
        <a:bodyPr/>
        <a:lstStyle/>
        <a:p>
          <a:endParaRPr lang="en-GB"/>
        </a:p>
      </dgm:t>
    </dgm:pt>
    <dgm:pt modelId="{8E217C40-25FD-4FF1-824C-FB397AB93D71}" type="sibTrans" cxnId="{4978919B-3955-46BA-87B5-E224C5FA1626}">
      <dgm:prSet/>
      <dgm:spPr/>
      <dgm:t>
        <a:bodyPr/>
        <a:lstStyle/>
        <a:p>
          <a:endParaRPr lang="en-GB"/>
        </a:p>
      </dgm:t>
    </dgm:pt>
    <dgm:pt modelId="{423DC6DF-E833-4A04-93AC-8AD6F05D16F4}">
      <dgm:prSet phldrT="[Text]"/>
      <dgm:spPr/>
      <dgm:t>
        <a:bodyPr/>
        <a:lstStyle/>
        <a:p>
          <a:r>
            <a:rPr lang="en-GB"/>
            <a:t>3</a:t>
          </a:r>
          <a:r>
            <a:rPr lang="en-GB">
              <a:latin typeface="Calibri" panose="020F0502020204030204" pitchFamily="34" charset="0"/>
              <a:cs typeface="Calibri" panose="020F0502020204030204" pitchFamily="34" charset="0"/>
            </a:rPr>
            <a:t>°</a:t>
          </a:r>
          <a:endParaRPr lang="en-GB"/>
        </a:p>
      </dgm:t>
    </dgm:pt>
    <dgm:pt modelId="{631F04B5-6367-4F56-8BE3-29B025F873D0}" type="parTrans" cxnId="{7500EED2-4A6D-43BA-A4C5-3152B522595D}">
      <dgm:prSet/>
      <dgm:spPr/>
      <dgm:t>
        <a:bodyPr/>
        <a:lstStyle/>
        <a:p>
          <a:endParaRPr lang="en-GB"/>
        </a:p>
      </dgm:t>
    </dgm:pt>
    <dgm:pt modelId="{F8F80CAA-67F1-4169-8683-98A57A11C5FE}" type="sibTrans" cxnId="{7500EED2-4A6D-43BA-A4C5-3152B522595D}">
      <dgm:prSet/>
      <dgm:spPr/>
      <dgm:t>
        <a:bodyPr/>
        <a:lstStyle/>
        <a:p>
          <a:endParaRPr lang="en-GB"/>
        </a:p>
      </dgm:t>
    </dgm:pt>
    <dgm:pt modelId="{FB595A05-432C-48A7-BB7E-6E1E9478981F}">
      <dgm:prSet phldrT="[Text]"/>
      <dgm:spPr/>
      <dgm:t>
        <a:bodyPr/>
        <a:lstStyle/>
        <a:p>
          <a:r>
            <a:rPr lang="en-GB"/>
            <a:t>4</a:t>
          </a:r>
          <a:r>
            <a:rPr lang="en-GB">
              <a:latin typeface="Calibri" panose="020F0502020204030204" pitchFamily="34" charset="0"/>
              <a:cs typeface="Calibri" panose="020F0502020204030204" pitchFamily="34" charset="0"/>
            </a:rPr>
            <a:t>°</a:t>
          </a:r>
          <a:endParaRPr lang="en-GB"/>
        </a:p>
      </dgm:t>
    </dgm:pt>
    <dgm:pt modelId="{0597B5E4-4EEF-47C7-83CA-52DCF335C6F4}" type="parTrans" cxnId="{18483CFA-B881-4A0F-AF15-CBA84865E2E4}">
      <dgm:prSet/>
      <dgm:spPr/>
      <dgm:t>
        <a:bodyPr/>
        <a:lstStyle/>
        <a:p>
          <a:endParaRPr lang="en-GB"/>
        </a:p>
      </dgm:t>
    </dgm:pt>
    <dgm:pt modelId="{4DDDC487-658C-42FD-B7DB-6FA9489E35D5}" type="sibTrans" cxnId="{18483CFA-B881-4A0F-AF15-CBA84865E2E4}">
      <dgm:prSet/>
      <dgm:spPr/>
      <dgm:t>
        <a:bodyPr/>
        <a:lstStyle/>
        <a:p>
          <a:endParaRPr lang="en-GB"/>
        </a:p>
      </dgm:t>
    </dgm:pt>
    <dgm:pt modelId="{9DA1E89D-910A-44DE-9123-1232741C8E5B}">
      <dgm:prSet phldrT="[Text]"/>
      <dgm:spPr/>
      <dgm:t>
        <a:bodyPr/>
        <a:lstStyle/>
        <a:p>
          <a:r>
            <a:rPr lang="en-GB"/>
            <a:t>5</a:t>
          </a:r>
          <a:r>
            <a:rPr lang="en-GB">
              <a:latin typeface="Calibri" panose="020F0502020204030204" pitchFamily="34" charset="0"/>
              <a:cs typeface="Calibri" panose="020F0502020204030204" pitchFamily="34" charset="0"/>
            </a:rPr>
            <a:t>°</a:t>
          </a:r>
          <a:endParaRPr lang="en-GB"/>
        </a:p>
      </dgm:t>
    </dgm:pt>
    <dgm:pt modelId="{3884F449-E13F-48FB-84C6-8CDE6059C411}" type="parTrans" cxnId="{9B4C8324-1F9E-47E4-8C07-5E2B1688F333}">
      <dgm:prSet/>
      <dgm:spPr/>
      <dgm:t>
        <a:bodyPr/>
        <a:lstStyle/>
        <a:p>
          <a:endParaRPr lang="en-GB"/>
        </a:p>
      </dgm:t>
    </dgm:pt>
    <dgm:pt modelId="{B8E4074C-FDA2-4155-8808-C429F40A486E}" type="sibTrans" cxnId="{9B4C8324-1F9E-47E4-8C07-5E2B1688F333}">
      <dgm:prSet/>
      <dgm:spPr/>
      <dgm:t>
        <a:bodyPr/>
        <a:lstStyle/>
        <a:p>
          <a:endParaRPr lang="en-GB"/>
        </a:p>
      </dgm:t>
    </dgm:pt>
    <dgm:pt modelId="{B574C10C-07B6-46DE-A1C5-C7347BCF66B6}">
      <dgm:prSet phldrT="[Text]"/>
      <dgm:spPr/>
      <dgm:t>
        <a:bodyPr/>
        <a:lstStyle/>
        <a:p>
          <a:r>
            <a:rPr lang="en-GB"/>
            <a:t>6</a:t>
          </a:r>
          <a:r>
            <a:rPr lang="en-GB">
              <a:latin typeface="Calibri" panose="020F0502020204030204" pitchFamily="34" charset="0"/>
              <a:cs typeface="Calibri" panose="020F0502020204030204" pitchFamily="34" charset="0"/>
            </a:rPr>
            <a:t>°</a:t>
          </a:r>
          <a:endParaRPr lang="en-GB"/>
        </a:p>
      </dgm:t>
    </dgm:pt>
    <dgm:pt modelId="{FE92AE51-2DE5-4A29-9E11-904981D7031F}" type="parTrans" cxnId="{8779D1C1-BB06-42CB-939B-6634C2AEB574}">
      <dgm:prSet/>
      <dgm:spPr/>
      <dgm:t>
        <a:bodyPr/>
        <a:lstStyle/>
        <a:p>
          <a:endParaRPr lang="en-GB"/>
        </a:p>
      </dgm:t>
    </dgm:pt>
    <dgm:pt modelId="{A2C3BE79-14CE-402E-90CC-CD49333C567E}" type="sibTrans" cxnId="{8779D1C1-BB06-42CB-939B-6634C2AEB574}">
      <dgm:prSet/>
      <dgm:spPr/>
      <dgm:t>
        <a:bodyPr/>
        <a:lstStyle/>
        <a:p>
          <a:endParaRPr lang="en-GB"/>
        </a:p>
      </dgm:t>
    </dgm:pt>
    <dgm:pt modelId="{C7541681-6126-4668-9A18-BF0A8AB6E525}">
      <dgm:prSet phldrT="[Text]"/>
      <dgm:spPr>
        <a:solidFill>
          <a:schemeClr val="tx2"/>
        </a:solidFill>
      </dgm:spPr>
      <dgm:t>
        <a:bodyPr/>
        <a:lstStyle/>
        <a:p>
          <a:r>
            <a:rPr lang="en-GB" dirty="0">
              <a:solidFill>
                <a:schemeClr val="bg1"/>
              </a:solidFill>
            </a:rPr>
            <a:t>1</a:t>
          </a:r>
          <a:r>
            <a:rPr lang="en-GB" dirty="0">
              <a:solidFill>
                <a:schemeClr val="bg1"/>
              </a:solidFill>
              <a:latin typeface="Calibri" panose="020F0502020204030204" pitchFamily="34" charset="0"/>
              <a:cs typeface="Calibri" panose="020F0502020204030204" pitchFamily="34" charset="0"/>
            </a:rPr>
            <a:t> °</a:t>
          </a:r>
          <a:endParaRPr lang="en-GB" dirty="0">
            <a:solidFill>
              <a:schemeClr val="bg1"/>
            </a:solidFill>
          </a:endParaRPr>
        </a:p>
      </dgm:t>
    </dgm:pt>
    <dgm:pt modelId="{F1A765B6-DE85-44F7-8651-16B0AE0C74AB}" type="sibTrans" cxnId="{4BCB29DA-60F9-4DB9-8B74-283DEBF9F5E5}">
      <dgm:prSet/>
      <dgm:spPr/>
      <dgm:t>
        <a:bodyPr/>
        <a:lstStyle/>
        <a:p>
          <a:endParaRPr lang="en-GB"/>
        </a:p>
      </dgm:t>
    </dgm:pt>
    <dgm:pt modelId="{41846E1D-DDF2-44EC-BB36-942A7438C0D4}" type="parTrans" cxnId="{4BCB29DA-60F9-4DB9-8B74-283DEBF9F5E5}">
      <dgm:prSet/>
      <dgm:spPr/>
      <dgm:t>
        <a:bodyPr/>
        <a:lstStyle/>
        <a:p>
          <a:endParaRPr lang="en-GB"/>
        </a:p>
      </dgm:t>
    </dgm:pt>
    <dgm:pt modelId="{CF38D1BA-486E-4F05-B027-69E7A54EB588}" type="pres">
      <dgm:prSet presAssocID="{B9087576-6756-4C6B-AE7A-0BAFC9FC85ED}" presName="compositeShape" presStyleCnt="0">
        <dgm:presLayoutVars>
          <dgm:chMax val="7"/>
          <dgm:dir/>
          <dgm:resizeHandles val="exact"/>
        </dgm:presLayoutVars>
      </dgm:prSet>
      <dgm:spPr/>
      <dgm:t>
        <a:bodyPr/>
        <a:lstStyle/>
        <a:p>
          <a:endParaRPr lang="en-GB"/>
        </a:p>
      </dgm:t>
    </dgm:pt>
    <dgm:pt modelId="{0BCB2BB5-053F-4E35-A654-3CD6FFEA4B88}" type="pres">
      <dgm:prSet presAssocID="{B9087576-6756-4C6B-AE7A-0BAFC9FC85ED}" presName="wedge1" presStyleLbl="node1" presStyleIdx="0" presStyleCnt="6"/>
      <dgm:spPr/>
      <dgm:t>
        <a:bodyPr/>
        <a:lstStyle/>
        <a:p>
          <a:endParaRPr lang="en-GB"/>
        </a:p>
      </dgm:t>
    </dgm:pt>
    <dgm:pt modelId="{3C09A22C-B670-42E0-A76A-CE7046C65569}" type="pres">
      <dgm:prSet presAssocID="{B9087576-6756-4C6B-AE7A-0BAFC9FC85ED}" presName="dummy1a" presStyleCnt="0"/>
      <dgm:spPr/>
    </dgm:pt>
    <dgm:pt modelId="{888C2B2C-951E-4018-B98A-F20500C8565D}" type="pres">
      <dgm:prSet presAssocID="{B9087576-6756-4C6B-AE7A-0BAFC9FC85ED}" presName="dummy1b" presStyleCnt="0"/>
      <dgm:spPr/>
    </dgm:pt>
    <dgm:pt modelId="{620940CC-7571-4204-B7FD-C90D604D4E65}" type="pres">
      <dgm:prSet presAssocID="{B9087576-6756-4C6B-AE7A-0BAFC9FC85ED}" presName="wedge1Tx" presStyleLbl="node1" presStyleIdx="0" presStyleCnt="6">
        <dgm:presLayoutVars>
          <dgm:chMax val="0"/>
          <dgm:chPref val="0"/>
          <dgm:bulletEnabled val="1"/>
        </dgm:presLayoutVars>
      </dgm:prSet>
      <dgm:spPr/>
      <dgm:t>
        <a:bodyPr/>
        <a:lstStyle/>
        <a:p>
          <a:endParaRPr lang="en-GB"/>
        </a:p>
      </dgm:t>
    </dgm:pt>
    <dgm:pt modelId="{9B12212C-D4C7-4ECE-B405-2E0B06092A6D}" type="pres">
      <dgm:prSet presAssocID="{B9087576-6756-4C6B-AE7A-0BAFC9FC85ED}" presName="wedge2" presStyleLbl="node1" presStyleIdx="1" presStyleCnt="6"/>
      <dgm:spPr/>
      <dgm:t>
        <a:bodyPr/>
        <a:lstStyle/>
        <a:p>
          <a:endParaRPr lang="en-GB"/>
        </a:p>
      </dgm:t>
    </dgm:pt>
    <dgm:pt modelId="{ACD9735E-0066-4EC5-A9E3-EB6D00E7E9E3}" type="pres">
      <dgm:prSet presAssocID="{B9087576-6756-4C6B-AE7A-0BAFC9FC85ED}" presName="dummy2a" presStyleCnt="0"/>
      <dgm:spPr/>
    </dgm:pt>
    <dgm:pt modelId="{C25654DF-7275-4F43-91AF-6C2483397F7D}" type="pres">
      <dgm:prSet presAssocID="{B9087576-6756-4C6B-AE7A-0BAFC9FC85ED}" presName="dummy2b" presStyleCnt="0"/>
      <dgm:spPr/>
    </dgm:pt>
    <dgm:pt modelId="{5A1DFA1F-3D10-4887-A53A-CDD0CE80D96E}" type="pres">
      <dgm:prSet presAssocID="{B9087576-6756-4C6B-AE7A-0BAFC9FC85ED}" presName="wedge2Tx" presStyleLbl="node1" presStyleIdx="1" presStyleCnt="6">
        <dgm:presLayoutVars>
          <dgm:chMax val="0"/>
          <dgm:chPref val="0"/>
          <dgm:bulletEnabled val="1"/>
        </dgm:presLayoutVars>
      </dgm:prSet>
      <dgm:spPr/>
      <dgm:t>
        <a:bodyPr/>
        <a:lstStyle/>
        <a:p>
          <a:endParaRPr lang="en-GB"/>
        </a:p>
      </dgm:t>
    </dgm:pt>
    <dgm:pt modelId="{ACD9C0AE-5983-40D5-B58A-FE9E271F9A5D}" type="pres">
      <dgm:prSet presAssocID="{B9087576-6756-4C6B-AE7A-0BAFC9FC85ED}" presName="wedge3" presStyleLbl="node1" presStyleIdx="2" presStyleCnt="6"/>
      <dgm:spPr/>
      <dgm:t>
        <a:bodyPr/>
        <a:lstStyle/>
        <a:p>
          <a:endParaRPr lang="en-GB"/>
        </a:p>
      </dgm:t>
    </dgm:pt>
    <dgm:pt modelId="{5E480EAE-6C50-4C54-AAAA-BED828646754}" type="pres">
      <dgm:prSet presAssocID="{B9087576-6756-4C6B-AE7A-0BAFC9FC85ED}" presName="dummy3a" presStyleCnt="0"/>
      <dgm:spPr/>
    </dgm:pt>
    <dgm:pt modelId="{F1DB4238-B7A1-4359-A166-7DFE03090103}" type="pres">
      <dgm:prSet presAssocID="{B9087576-6756-4C6B-AE7A-0BAFC9FC85ED}" presName="dummy3b" presStyleCnt="0"/>
      <dgm:spPr/>
    </dgm:pt>
    <dgm:pt modelId="{E07F0689-768B-4540-B58A-B7E884928A68}" type="pres">
      <dgm:prSet presAssocID="{B9087576-6756-4C6B-AE7A-0BAFC9FC85ED}" presName="wedge3Tx" presStyleLbl="node1" presStyleIdx="2" presStyleCnt="6">
        <dgm:presLayoutVars>
          <dgm:chMax val="0"/>
          <dgm:chPref val="0"/>
          <dgm:bulletEnabled val="1"/>
        </dgm:presLayoutVars>
      </dgm:prSet>
      <dgm:spPr/>
      <dgm:t>
        <a:bodyPr/>
        <a:lstStyle/>
        <a:p>
          <a:endParaRPr lang="en-GB"/>
        </a:p>
      </dgm:t>
    </dgm:pt>
    <dgm:pt modelId="{69E94B14-E807-4B49-8DAE-3C1C2931472B}" type="pres">
      <dgm:prSet presAssocID="{B9087576-6756-4C6B-AE7A-0BAFC9FC85ED}" presName="wedge4" presStyleLbl="node1" presStyleIdx="3" presStyleCnt="6"/>
      <dgm:spPr/>
      <dgm:t>
        <a:bodyPr/>
        <a:lstStyle/>
        <a:p>
          <a:endParaRPr lang="en-GB"/>
        </a:p>
      </dgm:t>
    </dgm:pt>
    <dgm:pt modelId="{7A5FE536-F129-409D-A75C-1FD2C6CFDFEA}" type="pres">
      <dgm:prSet presAssocID="{B9087576-6756-4C6B-AE7A-0BAFC9FC85ED}" presName="dummy4a" presStyleCnt="0"/>
      <dgm:spPr/>
    </dgm:pt>
    <dgm:pt modelId="{E3564199-0F5F-41E1-9BB3-D03309FEA529}" type="pres">
      <dgm:prSet presAssocID="{B9087576-6756-4C6B-AE7A-0BAFC9FC85ED}" presName="dummy4b" presStyleCnt="0"/>
      <dgm:spPr/>
    </dgm:pt>
    <dgm:pt modelId="{FCB27FB7-BA70-47A1-B717-EDC508F04473}" type="pres">
      <dgm:prSet presAssocID="{B9087576-6756-4C6B-AE7A-0BAFC9FC85ED}" presName="wedge4Tx" presStyleLbl="node1" presStyleIdx="3" presStyleCnt="6">
        <dgm:presLayoutVars>
          <dgm:chMax val="0"/>
          <dgm:chPref val="0"/>
          <dgm:bulletEnabled val="1"/>
        </dgm:presLayoutVars>
      </dgm:prSet>
      <dgm:spPr/>
      <dgm:t>
        <a:bodyPr/>
        <a:lstStyle/>
        <a:p>
          <a:endParaRPr lang="en-GB"/>
        </a:p>
      </dgm:t>
    </dgm:pt>
    <dgm:pt modelId="{637A5CB2-722C-44D2-989C-5E2D5C65696D}" type="pres">
      <dgm:prSet presAssocID="{B9087576-6756-4C6B-AE7A-0BAFC9FC85ED}" presName="wedge5" presStyleLbl="node1" presStyleIdx="4" presStyleCnt="6"/>
      <dgm:spPr/>
      <dgm:t>
        <a:bodyPr/>
        <a:lstStyle/>
        <a:p>
          <a:endParaRPr lang="en-GB"/>
        </a:p>
      </dgm:t>
    </dgm:pt>
    <dgm:pt modelId="{4F7C75B6-599B-44B2-9B45-6C7C286DBCAF}" type="pres">
      <dgm:prSet presAssocID="{B9087576-6756-4C6B-AE7A-0BAFC9FC85ED}" presName="dummy5a" presStyleCnt="0"/>
      <dgm:spPr/>
    </dgm:pt>
    <dgm:pt modelId="{51452585-C6A9-421C-A520-A8F8FB04F344}" type="pres">
      <dgm:prSet presAssocID="{B9087576-6756-4C6B-AE7A-0BAFC9FC85ED}" presName="dummy5b" presStyleCnt="0"/>
      <dgm:spPr/>
    </dgm:pt>
    <dgm:pt modelId="{F1F1CEF3-4FBB-492F-A6AF-025045DF1173}" type="pres">
      <dgm:prSet presAssocID="{B9087576-6756-4C6B-AE7A-0BAFC9FC85ED}" presName="wedge5Tx" presStyleLbl="node1" presStyleIdx="4" presStyleCnt="6">
        <dgm:presLayoutVars>
          <dgm:chMax val="0"/>
          <dgm:chPref val="0"/>
          <dgm:bulletEnabled val="1"/>
        </dgm:presLayoutVars>
      </dgm:prSet>
      <dgm:spPr/>
      <dgm:t>
        <a:bodyPr/>
        <a:lstStyle/>
        <a:p>
          <a:endParaRPr lang="en-GB"/>
        </a:p>
      </dgm:t>
    </dgm:pt>
    <dgm:pt modelId="{AA214872-BC2A-490C-A89D-E28B272AB781}" type="pres">
      <dgm:prSet presAssocID="{B9087576-6756-4C6B-AE7A-0BAFC9FC85ED}" presName="wedge6" presStyleLbl="node1" presStyleIdx="5" presStyleCnt="6"/>
      <dgm:spPr/>
      <dgm:t>
        <a:bodyPr/>
        <a:lstStyle/>
        <a:p>
          <a:endParaRPr lang="en-GB"/>
        </a:p>
      </dgm:t>
    </dgm:pt>
    <dgm:pt modelId="{B5DBF18C-549B-446E-9B40-8BB123ACE397}" type="pres">
      <dgm:prSet presAssocID="{B9087576-6756-4C6B-AE7A-0BAFC9FC85ED}" presName="dummy6a" presStyleCnt="0"/>
      <dgm:spPr/>
    </dgm:pt>
    <dgm:pt modelId="{B79EF67E-114A-4AFB-89B3-C161A3770188}" type="pres">
      <dgm:prSet presAssocID="{B9087576-6756-4C6B-AE7A-0BAFC9FC85ED}" presName="dummy6b" presStyleCnt="0"/>
      <dgm:spPr/>
    </dgm:pt>
    <dgm:pt modelId="{E3F85482-75BF-4DC7-8A52-015D04353258}" type="pres">
      <dgm:prSet presAssocID="{B9087576-6756-4C6B-AE7A-0BAFC9FC85ED}" presName="wedge6Tx" presStyleLbl="node1" presStyleIdx="5" presStyleCnt="6">
        <dgm:presLayoutVars>
          <dgm:chMax val="0"/>
          <dgm:chPref val="0"/>
          <dgm:bulletEnabled val="1"/>
        </dgm:presLayoutVars>
      </dgm:prSet>
      <dgm:spPr/>
      <dgm:t>
        <a:bodyPr/>
        <a:lstStyle/>
        <a:p>
          <a:endParaRPr lang="en-GB"/>
        </a:p>
      </dgm:t>
    </dgm:pt>
    <dgm:pt modelId="{FE0E139C-1CF5-4AA8-9D76-F4BBC60D91EC}" type="pres">
      <dgm:prSet presAssocID="{F1A765B6-DE85-44F7-8651-16B0AE0C74AB}" presName="arrowWedge1" presStyleLbl="fgSibTrans2D1" presStyleIdx="0" presStyleCnt="6"/>
      <dgm:spPr/>
    </dgm:pt>
    <dgm:pt modelId="{DE6F8963-BD8F-451F-B737-9EA7E144A346}" type="pres">
      <dgm:prSet presAssocID="{8E217C40-25FD-4FF1-824C-FB397AB93D71}" presName="arrowWedge2" presStyleLbl="fgSibTrans2D1" presStyleIdx="1" presStyleCnt="6"/>
      <dgm:spPr/>
    </dgm:pt>
    <dgm:pt modelId="{407A6B88-DE1F-452F-95C7-2F00B4896A37}" type="pres">
      <dgm:prSet presAssocID="{F8F80CAA-67F1-4169-8683-98A57A11C5FE}" presName="arrowWedge3" presStyleLbl="fgSibTrans2D1" presStyleIdx="2" presStyleCnt="6"/>
      <dgm:spPr/>
    </dgm:pt>
    <dgm:pt modelId="{B7B58BAC-6E8E-4588-BA9D-132B67640E5E}" type="pres">
      <dgm:prSet presAssocID="{4DDDC487-658C-42FD-B7DB-6FA9489E35D5}" presName="arrowWedge4" presStyleLbl="fgSibTrans2D1" presStyleIdx="3" presStyleCnt="6"/>
      <dgm:spPr/>
    </dgm:pt>
    <dgm:pt modelId="{EEF3BAA6-C1C4-44D8-8BD7-C5CD75313727}" type="pres">
      <dgm:prSet presAssocID="{B8E4074C-FDA2-4155-8808-C429F40A486E}" presName="arrowWedge5" presStyleLbl="fgSibTrans2D1" presStyleIdx="4" presStyleCnt="6"/>
      <dgm:spPr/>
    </dgm:pt>
    <dgm:pt modelId="{C5FF043D-3F2F-4EF3-97E2-0E6019A831EE}" type="pres">
      <dgm:prSet presAssocID="{A2C3BE79-14CE-402E-90CC-CD49333C567E}" presName="arrowWedge6" presStyleLbl="fgSibTrans2D1" presStyleIdx="5" presStyleCnt="6"/>
      <dgm:spPr/>
    </dgm:pt>
  </dgm:ptLst>
  <dgm:cxnLst>
    <dgm:cxn modelId="{C081F359-3B74-473A-8D92-1303E62FC414}" type="presOf" srcId="{9DA1E89D-910A-44DE-9123-1232741C8E5B}" destId="{F1F1CEF3-4FBB-492F-A6AF-025045DF1173}" srcOrd="1" destOrd="0" presId="urn:microsoft.com/office/officeart/2005/8/layout/cycle8"/>
    <dgm:cxn modelId="{75C1240D-78DE-4500-9B4D-238274C5DD69}" type="presOf" srcId="{C7541681-6126-4668-9A18-BF0A8AB6E525}" destId="{0BCB2BB5-053F-4E35-A654-3CD6FFEA4B88}" srcOrd="0" destOrd="0" presId="urn:microsoft.com/office/officeart/2005/8/layout/cycle8"/>
    <dgm:cxn modelId="{7C1DA1DC-1BF6-44E6-8A0D-4053CA222586}" type="presOf" srcId="{C7541681-6126-4668-9A18-BF0A8AB6E525}" destId="{620940CC-7571-4204-B7FD-C90D604D4E65}" srcOrd="1" destOrd="0" presId="urn:microsoft.com/office/officeart/2005/8/layout/cycle8"/>
    <dgm:cxn modelId="{7500EED2-4A6D-43BA-A4C5-3152B522595D}" srcId="{B9087576-6756-4C6B-AE7A-0BAFC9FC85ED}" destId="{423DC6DF-E833-4A04-93AC-8AD6F05D16F4}" srcOrd="2" destOrd="0" parTransId="{631F04B5-6367-4F56-8BE3-29B025F873D0}" sibTransId="{F8F80CAA-67F1-4169-8683-98A57A11C5FE}"/>
    <dgm:cxn modelId="{3912E4AD-3889-4B07-BD10-A4B89177EC32}" type="presOf" srcId="{B574C10C-07B6-46DE-A1C5-C7347BCF66B6}" destId="{AA214872-BC2A-490C-A89D-E28B272AB781}" srcOrd="0" destOrd="0" presId="urn:microsoft.com/office/officeart/2005/8/layout/cycle8"/>
    <dgm:cxn modelId="{C18BC192-71FA-413C-93B1-F5E8126CEDF4}" type="presOf" srcId="{423DC6DF-E833-4A04-93AC-8AD6F05D16F4}" destId="{E07F0689-768B-4540-B58A-B7E884928A68}" srcOrd="1" destOrd="0" presId="urn:microsoft.com/office/officeart/2005/8/layout/cycle8"/>
    <dgm:cxn modelId="{4978919B-3955-46BA-87B5-E224C5FA1626}" srcId="{B9087576-6756-4C6B-AE7A-0BAFC9FC85ED}" destId="{3A0161A2-0BE4-46FA-A6C9-80B72079E8ED}" srcOrd="1" destOrd="0" parTransId="{26765A0C-5008-406E-A5D7-7CDC5B3AFA26}" sibTransId="{8E217C40-25FD-4FF1-824C-FB397AB93D71}"/>
    <dgm:cxn modelId="{F65A20E8-33BE-4EAF-BCF2-00E04BBBA91C}" type="presOf" srcId="{3A0161A2-0BE4-46FA-A6C9-80B72079E8ED}" destId="{5A1DFA1F-3D10-4887-A53A-CDD0CE80D96E}" srcOrd="1" destOrd="0" presId="urn:microsoft.com/office/officeart/2005/8/layout/cycle8"/>
    <dgm:cxn modelId="{18483CFA-B881-4A0F-AF15-CBA84865E2E4}" srcId="{B9087576-6756-4C6B-AE7A-0BAFC9FC85ED}" destId="{FB595A05-432C-48A7-BB7E-6E1E9478981F}" srcOrd="3" destOrd="0" parTransId="{0597B5E4-4EEF-47C7-83CA-52DCF335C6F4}" sibTransId="{4DDDC487-658C-42FD-B7DB-6FA9489E35D5}"/>
    <dgm:cxn modelId="{6B08FD99-F97A-447C-AAF9-330CBAAA6EFF}" type="presOf" srcId="{B574C10C-07B6-46DE-A1C5-C7347BCF66B6}" destId="{E3F85482-75BF-4DC7-8A52-015D04353258}" srcOrd="1" destOrd="0" presId="urn:microsoft.com/office/officeart/2005/8/layout/cycle8"/>
    <dgm:cxn modelId="{825554E0-5F73-4809-9758-9DC5815CEACF}" type="presOf" srcId="{423DC6DF-E833-4A04-93AC-8AD6F05D16F4}" destId="{ACD9C0AE-5983-40D5-B58A-FE9E271F9A5D}" srcOrd="0" destOrd="0" presId="urn:microsoft.com/office/officeart/2005/8/layout/cycle8"/>
    <dgm:cxn modelId="{5916927C-3FF5-4D9B-8212-76F0E92BB6C7}" type="presOf" srcId="{3A0161A2-0BE4-46FA-A6C9-80B72079E8ED}" destId="{9B12212C-D4C7-4ECE-B405-2E0B06092A6D}" srcOrd="0" destOrd="0" presId="urn:microsoft.com/office/officeart/2005/8/layout/cycle8"/>
    <dgm:cxn modelId="{DEBBF79B-406F-4404-BC15-43E1C01E2E40}" type="presOf" srcId="{9DA1E89D-910A-44DE-9123-1232741C8E5B}" destId="{637A5CB2-722C-44D2-989C-5E2D5C65696D}" srcOrd="0" destOrd="0" presId="urn:microsoft.com/office/officeart/2005/8/layout/cycle8"/>
    <dgm:cxn modelId="{8779D1C1-BB06-42CB-939B-6634C2AEB574}" srcId="{B9087576-6756-4C6B-AE7A-0BAFC9FC85ED}" destId="{B574C10C-07B6-46DE-A1C5-C7347BCF66B6}" srcOrd="5" destOrd="0" parTransId="{FE92AE51-2DE5-4A29-9E11-904981D7031F}" sibTransId="{A2C3BE79-14CE-402E-90CC-CD49333C567E}"/>
    <dgm:cxn modelId="{9B4C8324-1F9E-47E4-8C07-5E2B1688F333}" srcId="{B9087576-6756-4C6B-AE7A-0BAFC9FC85ED}" destId="{9DA1E89D-910A-44DE-9123-1232741C8E5B}" srcOrd="4" destOrd="0" parTransId="{3884F449-E13F-48FB-84C6-8CDE6059C411}" sibTransId="{B8E4074C-FDA2-4155-8808-C429F40A486E}"/>
    <dgm:cxn modelId="{742C8EAE-AD16-4042-B5F6-76A42F64E71B}" type="presOf" srcId="{FB595A05-432C-48A7-BB7E-6E1E9478981F}" destId="{69E94B14-E807-4B49-8DAE-3C1C2931472B}" srcOrd="0" destOrd="0" presId="urn:microsoft.com/office/officeart/2005/8/layout/cycle8"/>
    <dgm:cxn modelId="{463C2B91-8707-4469-BB41-84FD5DEF3D54}" type="presOf" srcId="{FB595A05-432C-48A7-BB7E-6E1E9478981F}" destId="{FCB27FB7-BA70-47A1-B717-EDC508F04473}" srcOrd="1" destOrd="0" presId="urn:microsoft.com/office/officeart/2005/8/layout/cycle8"/>
    <dgm:cxn modelId="{6DD5FA41-6A36-4FB2-9685-3C722DCE24F3}" type="presOf" srcId="{B9087576-6756-4C6B-AE7A-0BAFC9FC85ED}" destId="{CF38D1BA-486E-4F05-B027-69E7A54EB588}" srcOrd="0" destOrd="0" presId="urn:microsoft.com/office/officeart/2005/8/layout/cycle8"/>
    <dgm:cxn modelId="{4BCB29DA-60F9-4DB9-8B74-283DEBF9F5E5}" srcId="{B9087576-6756-4C6B-AE7A-0BAFC9FC85ED}" destId="{C7541681-6126-4668-9A18-BF0A8AB6E525}" srcOrd="0" destOrd="0" parTransId="{41846E1D-DDF2-44EC-BB36-942A7438C0D4}" sibTransId="{F1A765B6-DE85-44F7-8651-16B0AE0C74AB}"/>
    <dgm:cxn modelId="{6AE09AE8-4AC2-43CF-9B6F-D147FA1E1AF1}" type="presParOf" srcId="{CF38D1BA-486E-4F05-B027-69E7A54EB588}" destId="{0BCB2BB5-053F-4E35-A654-3CD6FFEA4B88}" srcOrd="0" destOrd="0" presId="urn:microsoft.com/office/officeart/2005/8/layout/cycle8"/>
    <dgm:cxn modelId="{B979AC30-2408-4D3E-8ED8-11D4F4D4805D}" type="presParOf" srcId="{CF38D1BA-486E-4F05-B027-69E7A54EB588}" destId="{3C09A22C-B670-42E0-A76A-CE7046C65569}" srcOrd="1" destOrd="0" presId="urn:microsoft.com/office/officeart/2005/8/layout/cycle8"/>
    <dgm:cxn modelId="{78B0A645-974A-4422-A82C-E853592EF3B6}" type="presParOf" srcId="{CF38D1BA-486E-4F05-B027-69E7A54EB588}" destId="{888C2B2C-951E-4018-B98A-F20500C8565D}" srcOrd="2" destOrd="0" presId="urn:microsoft.com/office/officeart/2005/8/layout/cycle8"/>
    <dgm:cxn modelId="{F168C305-B8A4-41AF-AFC7-A6E80091245F}" type="presParOf" srcId="{CF38D1BA-486E-4F05-B027-69E7A54EB588}" destId="{620940CC-7571-4204-B7FD-C90D604D4E65}" srcOrd="3" destOrd="0" presId="urn:microsoft.com/office/officeart/2005/8/layout/cycle8"/>
    <dgm:cxn modelId="{7D6F5B29-C5CB-4154-882E-039FA28FFD98}" type="presParOf" srcId="{CF38D1BA-486E-4F05-B027-69E7A54EB588}" destId="{9B12212C-D4C7-4ECE-B405-2E0B06092A6D}" srcOrd="4" destOrd="0" presId="urn:microsoft.com/office/officeart/2005/8/layout/cycle8"/>
    <dgm:cxn modelId="{7F3C4DC5-4FD3-493A-B034-8A8429462F7E}" type="presParOf" srcId="{CF38D1BA-486E-4F05-B027-69E7A54EB588}" destId="{ACD9735E-0066-4EC5-A9E3-EB6D00E7E9E3}" srcOrd="5" destOrd="0" presId="urn:microsoft.com/office/officeart/2005/8/layout/cycle8"/>
    <dgm:cxn modelId="{9423F89E-BFF6-4D83-BC47-9C7319EFB1FB}" type="presParOf" srcId="{CF38D1BA-486E-4F05-B027-69E7A54EB588}" destId="{C25654DF-7275-4F43-91AF-6C2483397F7D}" srcOrd="6" destOrd="0" presId="urn:microsoft.com/office/officeart/2005/8/layout/cycle8"/>
    <dgm:cxn modelId="{43C13955-02F1-409D-AB48-ECC24A6D379E}" type="presParOf" srcId="{CF38D1BA-486E-4F05-B027-69E7A54EB588}" destId="{5A1DFA1F-3D10-4887-A53A-CDD0CE80D96E}" srcOrd="7" destOrd="0" presId="urn:microsoft.com/office/officeart/2005/8/layout/cycle8"/>
    <dgm:cxn modelId="{F5DDA435-4E88-438D-B529-56BC24BC9C8B}" type="presParOf" srcId="{CF38D1BA-486E-4F05-B027-69E7A54EB588}" destId="{ACD9C0AE-5983-40D5-B58A-FE9E271F9A5D}" srcOrd="8" destOrd="0" presId="urn:microsoft.com/office/officeart/2005/8/layout/cycle8"/>
    <dgm:cxn modelId="{68D66F4E-B9C9-469F-8480-2DEF0C63346A}" type="presParOf" srcId="{CF38D1BA-486E-4F05-B027-69E7A54EB588}" destId="{5E480EAE-6C50-4C54-AAAA-BED828646754}" srcOrd="9" destOrd="0" presId="urn:microsoft.com/office/officeart/2005/8/layout/cycle8"/>
    <dgm:cxn modelId="{464F1F53-501D-4C5F-9891-E5F965892893}" type="presParOf" srcId="{CF38D1BA-486E-4F05-B027-69E7A54EB588}" destId="{F1DB4238-B7A1-4359-A166-7DFE03090103}" srcOrd="10" destOrd="0" presId="urn:microsoft.com/office/officeart/2005/8/layout/cycle8"/>
    <dgm:cxn modelId="{21EDEECE-841B-4B08-AD51-BD7A0C0DD305}" type="presParOf" srcId="{CF38D1BA-486E-4F05-B027-69E7A54EB588}" destId="{E07F0689-768B-4540-B58A-B7E884928A68}" srcOrd="11" destOrd="0" presId="urn:microsoft.com/office/officeart/2005/8/layout/cycle8"/>
    <dgm:cxn modelId="{B0FD4D05-1F7E-41F6-BE37-DD8684872348}" type="presParOf" srcId="{CF38D1BA-486E-4F05-B027-69E7A54EB588}" destId="{69E94B14-E807-4B49-8DAE-3C1C2931472B}" srcOrd="12" destOrd="0" presId="urn:microsoft.com/office/officeart/2005/8/layout/cycle8"/>
    <dgm:cxn modelId="{0CE7D2BD-429B-4C96-8EC3-2C56C685BD37}" type="presParOf" srcId="{CF38D1BA-486E-4F05-B027-69E7A54EB588}" destId="{7A5FE536-F129-409D-A75C-1FD2C6CFDFEA}" srcOrd="13" destOrd="0" presId="urn:microsoft.com/office/officeart/2005/8/layout/cycle8"/>
    <dgm:cxn modelId="{AED26C73-C425-4AD3-9D97-C1E95915DE89}" type="presParOf" srcId="{CF38D1BA-486E-4F05-B027-69E7A54EB588}" destId="{E3564199-0F5F-41E1-9BB3-D03309FEA529}" srcOrd="14" destOrd="0" presId="urn:microsoft.com/office/officeart/2005/8/layout/cycle8"/>
    <dgm:cxn modelId="{75008A9F-52C2-4DDF-A3DD-AC7EAAD9C202}" type="presParOf" srcId="{CF38D1BA-486E-4F05-B027-69E7A54EB588}" destId="{FCB27FB7-BA70-47A1-B717-EDC508F04473}" srcOrd="15" destOrd="0" presId="urn:microsoft.com/office/officeart/2005/8/layout/cycle8"/>
    <dgm:cxn modelId="{58185E50-FB7D-4DA7-80B0-00E7B46F52F6}" type="presParOf" srcId="{CF38D1BA-486E-4F05-B027-69E7A54EB588}" destId="{637A5CB2-722C-44D2-989C-5E2D5C65696D}" srcOrd="16" destOrd="0" presId="urn:microsoft.com/office/officeart/2005/8/layout/cycle8"/>
    <dgm:cxn modelId="{BED427BC-4670-452E-9D87-9804B3931894}" type="presParOf" srcId="{CF38D1BA-486E-4F05-B027-69E7A54EB588}" destId="{4F7C75B6-599B-44B2-9B45-6C7C286DBCAF}" srcOrd="17" destOrd="0" presId="urn:microsoft.com/office/officeart/2005/8/layout/cycle8"/>
    <dgm:cxn modelId="{17D4C7EE-8713-43CA-88B7-0D2BB1F5405A}" type="presParOf" srcId="{CF38D1BA-486E-4F05-B027-69E7A54EB588}" destId="{51452585-C6A9-421C-A520-A8F8FB04F344}" srcOrd="18" destOrd="0" presId="urn:microsoft.com/office/officeart/2005/8/layout/cycle8"/>
    <dgm:cxn modelId="{99D00AC2-0CE5-4754-96E3-CEC539555615}" type="presParOf" srcId="{CF38D1BA-486E-4F05-B027-69E7A54EB588}" destId="{F1F1CEF3-4FBB-492F-A6AF-025045DF1173}" srcOrd="19" destOrd="0" presId="urn:microsoft.com/office/officeart/2005/8/layout/cycle8"/>
    <dgm:cxn modelId="{7671F0E4-B8CD-4CD1-BFA4-AC9BC2628C76}" type="presParOf" srcId="{CF38D1BA-486E-4F05-B027-69E7A54EB588}" destId="{AA214872-BC2A-490C-A89D-E28B272AB781}" srcOrd="20" destOrd="0" presId="urn:microsoft.com/office/officeart/2005/8/layout/cycle8"/>
    <dgm:cxn modelId="{0F9B9981-8FEC-49CA-892A-3E930D2B41A6}" type="presParOf" srcId="{CF38D1BA-486E-4F05-B027-69E7A54EB588}" destId="{B5DBF18C-549B-446E-9B40-8BB123ACE397}" srcOrd="21" destOrd="0" presId="urn:microsoft.com/office/officeart/2005/8/layout/cycle8"/>
    <dgm:cxn modelId="{3E99E8C9-12F5-476B-9384-DE3897146975}" type="presParOf" srcId="{CF38D1BA-486E-4F05-B027-69E7A54EB588}" destId="{B79EF67E-114A-4AFB-89B3-C161A3770188}" srcOrd="22" destOrd="0" presId="urn:microsoft.com/office/officeart/2005/8/layout/cycle8"/>
    <dgm:cxn modelId="{6889E808-1D6B-4623-A78C-660693537644}" type="presParOf" srcId="{CF38D1BA-486E-4F05-B027-69E7A54EB588}" destId="{E3F85482-75BF-4DC7-8A52-015D04353258}" srcOrd="23" destOrd="0" presId="urn:microsoft.com/office/officeart/2005/8/layout/cycle8"/>
    <dgm:cxn modelId="{BCD1C151-BE12-4629-A086-579518908A05}" type="presParOf" srcId="{CF38D1BA-486E-4F05-B027-69E7A54EB588}" destId="{FE0E139C-1CF5-4AA8-9D76-F4BBC60D91EC}" srcOrd="24" destOrd="0" presId="urn:microsoft.com/office/officeart/2005/8/layout/cycle8"/>
    <dgm:cxn modelId="{231D83C9-D09F-4176-87D6-3D2608292B4F}" type="presParOf" srcId="{CF38D1BA-486E-4F05-B027-69E7A54EB588}" destId="{DE6F8963-BD8F-451F-B737-9EA7E144A346}" srcOrd="25" destOrd="0" presId="urn:microsoft.com/office/officeart/2005/8/layout/cycle8"/>
    <dgm:cxn modelId="{6BBC02BA-0ACD-43C7-928D-15F6B388D5A3}" type="presParOf" srcId="{CF38D1BA-486E-4F05-B027-69E7A54EB588}" destId="{407A6B88-DE1F-452F-95C7-2F00B4896A37}" srcOrd="26" destOrd="0" presId="urn:microsoft.com/office/officeart/2005/8/layout/cycle8"/>
    <dgm:cxn modelId="{E719C238-8207-4FEF-A584-26044B3124BE}" type="presParOf" srcId="{CF38D1BA-486E-4F05-B027-69E7A54EB588}" destId="{B7B58BAC-6E8E-4588-BA9D-132B67640E5E}" srcOrd="27" destOrd="0" presId="urn:microsoft.com/office/officeart/2005/8/layout/cycle8"/>
    <dgm:cxn modelId="{6C417181-CF17-444D-AB9C-64D955B6F58B}" type="presParOf" srcId="{CF38D1BA-486E-4F05-B027-69E7A54EB588}" destId="{EEF3BAA6-C1C4-44D8-8BD7-C5CD75313727}" srcOrd="28" destOrd="0" presId="urn:microsoft.com/office/officeart/2005/8/layout/cycle8"/>
    <dgm:cxn modelId="{3D9BE824-E94C-48A3-B4F9-A4EE0A78A611}" type="presParOf" srcId="{CF38D1BA-486E-4F05-B027-69E7A54EB588}" destId="{C5FF043D-3F2F-4EF3-97E2-0E6019A831EE}" srcOrd="29"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9087576-6756-4C6B-AE7A-0BAFC9FC85ED}" type="doc">
      <dgm:prSet loTypeId="urn:microsoft.com/office/officeart/2005/8/layout/cycle8" loCatId="cycle" qsTypeId="urn:microsoft.com/office/officeart/2005/8/quickstyle/simple2" qsCatId="simple" csTypeId="urn:microsoft.com/office/officeart/2005/8/colors/accent0_3" csCatId="mainScheme" phldr="1"/>
      <dgm:spPr/>
      <dgm:t>
        <a:bodyPr/>
        <a:lstStyle/>
        <a:p>
          <a:endParaRPr lang="en-GB"/>
        </a:p>
      </dgm:t>
    </dgm:pt>
    <dgm:pt modelId="{3A0161A2-0BE4-46FA-A6C9-80B72079E8ED}">
      <dgm:prSet phldrT="[Text]"/>
      <dgm:spPr/>
      <dgm:t>
        <a:bodyPr/>
        <a:lstStyle/>
        <a:p>
          <a:r>
            <a:rPr lang="en-GB"/>
            <a:t>2</a:t>
          </a:r>
          <a:r>
            <a:rPr lang="en-GB">
              <a:latin typeface="Calibri" panose="020F0502020204030204" pitchFamily="34" charset="0"/>
              <a:cs typeface="Calibri" panose="020F0502020204030204" pitchFamily="34" charset="0"/>
            </a:rPr>
            <a:t>°</a:t>
          </a:r>
        </a:p>
      </dgm:t>
    </dgm:pt>
    <dgm:pt modelId="{26765A0C-5008-406E-A5D7-7CDC5B3AFA26}" type="parTrans" cxnId="{4978919B-3955-46BA-87B5-E224C5FA1626}">
      <dgm:prSet/>
      <dgm:spPr/>
      <dgm:t>
        <a:bodyPr/>
        <a:lstStyle/>
        <a:p>
          <a:endParaRPr lang="en-GB"/>
        </a:p>
      </dgm:t>
    </dgm:pt>
    <dgm:pt modelId="{8E217C40-25FD-4FF1-824C-FB397AB93D71}" type="sibTrans" cxnId="{4978919B-3955-46BA-87B5-E224C5FA1626}">
      <dgm:prSet/>
      <dgm:spPr/>
      <dgm:t>
        <a:bodyPr/>
        <a:lstStyle/>
        <a:p>
          <a:endParaRPr lang="en-GB"/>
        </a:p>
      </dgm:t>
    </dgm:pt>
    <dgm:pt modelId="{423DC6DF-E833-4A04-93AC-8AD6F05D16F4}">
      <dgm:prSet phldrT="[Text]"/>
      <dgm:spPr>
        <a:solidFill>
          <a:schemeClr val="bg2"/>
        </a:solidFill>
      </dgm:spPr>
      <dgm:t>
        <a:bodyPr/>
        <a:lstStyle/>
        <a:p>
          <a:r>
            <a:rPr lang="en-GB" dirty="0">
              <a:solidFill>
                <a:schemeClr val="tx1"/>
              </a:solidFill>
            </a:rPr>
            <a:t>3</a:t>
          </a:r>
          <a:r>
            <a:rPr lang="en-GB" dirty="0">
              <a:solidFill>
                <a:schemeClr val="tx1"/>
              </a:solidFill>
              <a:latin typeface="Calibri" panose="020F0502020204030204" pitchFamily="34" charset="0"/>
              <a:cs typeface="Calibri" panose="020F0502020204030204" pitchFamily="34" charset="0"/>
            </a:rPr>
            <a:t>°</a:t>
          </a:r>
          <a:endParaRPr lang="en-GB" dirty="0">
            <a:solidFill>
              <a:schemeClr val="tx1"/>
            </a:solidFill>
          </a:endParaRPr>
        </a:p>
      </dgm:t>
    </dgm:pt>
    <dgm:pt modelId="{631F04B5-6367-4F56-8BE3-29B025F873D0}" type="parTrans" cxnId="{7500EED2-4A6D-43BA-A4C5-3152B522595D}">
      <dgm:prSet/>
      <dgm:spPr/>
      <dgm:t>
        <a:bodyPr/>
        <a:lstStyle/>
        <a:p>
          <a:endParaRPr lang="en-GB"/>
        </a:p>
      </dgm:t>
    </dgm:pt>
    <dgm:pt modelId="{F8F80CAA-67F1-4169-8683-98A57A11C5FE}" type="sibTrans" cxnId="{7500EED2-4A6D-43BA-A4C5-3152B522595D}">
      <dgm:prSet/>
      <dgm:spPr/>
      <dgm:t>
        <a:bodyPr/>
        <a:lstStyle/>
        <a:p>
          <a:endParaRPr lang="en-GB"/>
        </a:p>
      </dgm:t>
    </dgm:pt>
    <dgm:pt modelId="{FB595A05-432C-48A7-BB7E-6E1E9478981F}">
      <dgm:prSet phldrT="[Text]"/>
      <dgm:spPr/>
      <dgm:t>
        <a:bodyPr/>
        <a:lstStyle/>
        <a:p>
          <a:r>
            <a:rPr lang="en-GB"/>
            <a:t>4</a:t>
          </a:r>
          <a:r>
            <a:rPr lang="en-GB">
              <a:latin typeface="Calibri" panose="020F0502020204030204" pitchFamily="34" charset="0"/>
              <a:cs typeface="Calibri" panose="020F0502020204030204" pitchFamily="34" charset="0"/>
            </a:rPr>
            <a:t>°</a:t>
          </a:r>
          <a:endParaRPr lang="en-GB"/>
        </a:p>
      </dgm:t>
    </dgm:pt>
    <dgm:pt modelId="{0597B5E4-4EEF-47C7-83CA-52DCF335C6F4}" type="parTrans" cxnId="{18483CFA-B881-4A0F-AF15-CBA84865E2E4}">
      <dgm:prSet/>
      <dgm:spPr/>
      <dgm:t>
        <a:bodyPr/>
        <a:lstStyle/>
        <a:p>
          <a:endParaRPr lang="en-GB"/>
        </a:p>
      </dgm:t>
    </dgm:pt>
    <dgm:pt modelId="{4DDDC487-658C-42FD-B7DB-6FA9489E35D5}" type="sibTrans" cxnId="{18483CFA-B881-4A0F-AF15-CBA84865E2E4}">
      <dgm:prSet/>
      <dgm:spPr/>
      <dgm:t>
        <a:bodyPr/>
        <a:lstStyle/>
        <a:p>
          <a:endParaRPr lang="en-GB"/>
        </a:p>
      </dgm:t>
    </dgm:pt>
    <dgm:pt modelId="{9DA1E89D-910A-44DE-9123-1232741C8E5B}">
      <dgm:prSet phldrT="[Text]"/>
      <dgm:spPr/>
      <dgm:t>
        <a:bodyPr/>
        <a:lstStyle/>
        <a:p>
          <a:r>
            <a:rPr lang="en-GB"/>
            <a:t>5</a:t>
          </a:r>
          <a:r>
            <a:rPr lang="en-GB">
              <a:latin typeface="Calibri" panose="020F0502020204030204" pitchFamily="34" charset="0"/>
              <a:cs typeface="Calibri" panose="020F0502020204030204" pitchFamily="34" charset="0"/>
            </a:rPr>
            <a:t>°</a:t>
          </a:r>
          <a:endParaRPr lang="en-GB"/>
        </a:p>
      </dgm:t>
    </dgm:pt>
    <dgm:pt modelId="{3884F449-E13F-48FB-84C6-8CDE6059C411}" type="parTrans" cxnId="{9B4C8324-1F9E-47E4-8C07-5E2B1688F333}">
      <dgm:prSet/>
      <dgm:spPr/>
      <dgm:t>
        <a:bodyPr/>
        <a:lstStyle/>
        <a:p>
          <a:endParaRPr lang="en-GB"/>
        </a:p>
      </dgm:t>
    </dgm:pt>
    <dgm:pt modelId="{B8E4074C-FDA2-4155-8808-C429F40A486E}" type="sibTrans" cxnId="{9B4C8324-1F9E-47E4-8C07-5E2B1688F333}">
      <dgm:prSet/>
      <dgm:spPr/>
      <dgm:t>
        <a:bodyPr/>
        <a:lstStyle/>
        <a:p>
          <a:endParaRPr lang="en-GB"/>
        </a:p>
      </dgm:t>
    </dgm:pt>
    <dgm:pt modelId="{B574C10C-07B6-46DE-A1C5-C7347BCF66B6}">
      <dgm:prSet phldrT="[Text]"/>
      <dgm:spPr/>
      <dgm:t>
        <a:bodyPr/>
        <a:lstStyle/>
        <a:p>
          <a:r>
            <a:rPr lang="en-GB"/>
            <a:t>6</a:t>
          </a:r>
          <a:r>
            <a:rPr lang="en-GB">
              <a:latin typeface="Calibri" panose="020F0502020204030204" pitchFamily="34" charset="0"/>
              <a:cs typeface="Calibri" panose="020F0502020204030204" pitchFamily="34" charset="0"/>
            </a:rPr>
            <a:t>°</a:t>
          </a:r>
          <a:endParaRPr lang="en-GB"/>
        </a:p>
      </dgm:t>
    </dgm:pt>
    <dgm:pt modelId="{FE92AE51-2DE5-4A29-9E11-904981D7031F}" type="parTrans" cxnId="{8779D1C1-BB06-42CB-939B-6634C2AEB574}">
      <dgm:prSet/>
      <dgm:spPr/>
      <dgm:t>
        <a:bodyPr/>
        <a:lstStyle/>
        <a:p>
          <a:endParaRPr lang="en-GB"/>
        </a:p>
      </dgm:t>
    </dgm:pt>
    <dgm:pt modelId="{A2C3BE79-14CE-402E-90CC-CD49333C567E}" type="sibTrans" cxnId="{8779D1C1-BB06-42CB-939B-6634C2AEB574}">
      <dgm:prSet/>
      <dgm:spPr/>
      <dgm:t>
        <a:bodyPr/>
        <a:lstStyle/>
        <a:p>
          <a:endParaRPr lang="en-GB"/>
        </a:p>
      </dgm:t>
    </dgm:pt>
    <dgm:pt modelId="{C7541681-6126-4668-9A18-BF0A8AB6E525}">
      <dgm:prSet phldrT="[Text]"/>
      <dgm:spPr>
        <a:solidFill>
          <a:schemeClr val="tx2"/>
        </a:solidFill>
      </dgm:spPr>
      <dgm:t>
        <a:bodyPr/>
        <a:lstStyle/>
        <a:p>
          <a:r>
            <a:rPr lang="en-GB" dirty="0">
              <a:solidFill>
                <a:schemeClr val="bg1"/>
              </a:solidFill>
            </a:rPr>
            <a:t>1</a:t>
          </a:r>
          <a:r>
            <a:rPr lang="en-GB" dirty="0">
              <a:solidFill>
                <a:schemeClr val="bg1"/>
              </a:solidFill>
              <a:latin typeface="Calibri" panose="020F0502020204030204" pitchFamily="34" charset="0"/>
              <a:cs typeface="Calibri" panose="020F0502020204030204" pitchFamily="34" charset="0"/>
            </a:rPr>
            <a:t> °</a:t>
          </a:r>
          <a:endParaRPr lang="en-GB" dirty="0">
            <a:solidFill>
              <a:schemeClr val="bg1"/>
            </a:solidFill>
          </a:endParaRPr>
        </a:p>
      </dgm:t>
    </dgm:pt>
    <dgm:pt modelId="{F1A765B6-DE85-44F7-8651-16B0AE0C74AB}" type="sibTrans" cxnId="{4BCB29DA-60F9-4DB9-8B74-283DEBF9F5E5}">
      <dgm:prSet/>
      <dgm:spPr/>
      <dgm:t>
        <a:bodyPr/>
        <a:lstStyle/>
        <a:p>
          <a:endParaRPr lang="en-GB"/>
        </a:p>
      </dgm:t>
    </dgm:pt>
    <dgm:pt modelId="{41846E1D-DDF2-44EC-BB36-942A7438C0D4}" type="parTrans" cxnId="{4BCB29DA-60F9-4DB9-8B74-283DEBF9F5E5}">
      <dgm:prSet/>
      <dgm:spPr/>
      <dgm:t>
        <a:bodyPr/>
        <a:lstStyle/>
        <a:p>
          <a:endParaRPr lang="en-GB"/>
        </a:p>
      </dgm:t>
    </dgm:pt>
    <dgm:pt modelId="{CF38D1BA-486E-4F05-B027-69E7A54EB588}" type="pres">
      <dgm:prSet presAssocID="{B9087576-6756-4C6B-AE7A-0BAFC9FC85ED}" presName="compositeShape" presStyleCnt="0">
        <dgm:presLayoutVars>
          <dgm:chMax val="7"/>
          <dgm:dir/>
          <dgm:resizeHandles val="exact"/>
        </dgm:presLayoutVars>
      </dgm:prSet>
      <dgm:spPr/>
      <dgm:t>
        <a:bodyPr/>
        <a:lstStyle/>
        <a:p>
          <a:endParaRPr lang="en-GB"/>
        </a:p>
      </dgm:t>
    </dgm:pt>
    <dgm:pt modelId="{0BCB2BB5-053F-4E35-A654-3CD6FFEA4B88}" type="pres">
      <dgm:prSet presAssocID="{B9087576-6756-4C6B-AE7A-0BAFC9FC85ED}" presName="wedge1" presStyleLbl="node1" presStyleIdx="0" presStyleCnt="6"/>
      <dgm:spPr/>
      <dgm:t>
        <a:bodyPr/>
        <a:lstStyle/>
        <a:p>
          <a:endParaRPr lang="en-GB"/>
        </a:p>
      </dgm:t>
    </dgm:pt>
    <dgm:pt modelId="{3C09A22C-B670-42E0-A76A-CE7046C65569}" type="pres">
      <dgm:prSet presAssocID="{B9087576-6756-4C6B-AE7A-0BAFC9FC85ED}" presName="dummy1a" presStyleCnt="0"/>
      <dgm:spPr/>
    </dgm:pt>
    <dgm:pt modelId="{888C2B2C-951E-4018-B98A-F20500C8565D}" type="pres">
      <dgm:prSet presAssocID="{B9087576-6756-4C6B-AE7A-0BAFC9FC85ED}" presName="dummy1b" presStyleCnt="0"/>
      <dgm:spPr/>
    </dgm:pt>
    <dgm:pt modelId="{620940CC-7571-4204-B7FD-C90D604D4E65}" type="pres">
      <dgm:prSet presAssocID="{B9087576-6756-4C6B-AE7A-0BAFC9FC85ED}" presName="wedge1Tx" presStyleLbl="node1" presStyleIdx="0" presStyleCnt="6">
        <dgm:presLayoutVars>
          <dgm:chMax val="0"/>
          <dgm:chPref val="0"/>
          <dgm:bulletEnabled val="1"/>
        </dgm:presLayoutVars>
      </dgm:prSet>
      <dgm:spPr/>
      <dgm:t>
        <a:bodyPr/>
        <a:lstStyle/>
        <a:p>
          <a:endParaRPr lang="en-GB"/>
        </a:p>
      </dgm:t>
    </dgm:pt>
    <dgm:pt modelId="{9B12212C-D4C7-4ECE-B405-2E0B06092A6D}" type="pres">
      <dgm:prSet presAssocID="{B9087576-6756-4C6B-AE7A-0BAFC9FC85ED}" presName="wedge2" presStyleLbl="node1" presStyleIdx="1" presStyleCnt="6"/>
      <dgm:spPr/>
      <dgm:t>
        <a:bodyPr/>
        <a:lstStyle/>
        <a:p>
          <a:endParaRPr lang="en-GB"/>
        </a:p>
      </dgm:t>
    </dgm:pt>
    <dgm:pt modelId="{ACD9735E-0066-4EC5-A9E3-EB6D00E7E9E3}" type="pres">
      <dgm:prSet presAssocID="{B9087576-6756-4C6B-AE7A-0BAFC9FC85ED}" presName="dummy2a" presStyleCnt="0"/>
      <dgm:spPr/>
    </dgm:pt>
    <dgm:pt modelId="{C25654DF-7275-4F43-91AF-6C2483397F7D}" type="pres">
      <dgm:prSet presAssocID="{B9087576-6756-4C6B-AE7A-0BAFC9FC85ED}" presName="dummy2b" presStyleCnt="0"/>
      <dgm:spPr/>
    </dgm:pt>
    <dgm:pt modelId="{5A1DFA1F-3D10-4887-A53A-CDD0CE80D96E}" type="pres">
      <dgm:prSet presAssocID="{B9087576-6756-4C6B-AE7A-0BAFC9FC85ED}" presName="wedge2Tx" presStyleLbl="node1" presStyleIdx="1" presStyleCnt="6">
        <dgm:presLayoutVars>
          <dgm:chMax val="0"/>
          <dgm:chPref val="0"/>
          <dgm:bulletEnabled val="1"/>
        </dgm:presLayoutVars>
      </dgm:prSet>
      <dgm:spPr/>
      <dgm:t>
        <a:bodyPr/>
        <a:lstStyle/>
        <a:p>
          <a:endParaRPr lang="en-GB"/>
        </a:p>
      </dgm:t>
    </dgm:pt>
    <dgm:pt modelId="{ACD9C0AE-5983-40D5-B58A-FE9E271F9A5D}" type="pres">
      <dgm:prSet presAssocID="{B9087576-6756-4C6B-AE7A-0BAFC9FC85ED}" presName="wedge3" presStyleLbl="node1" presStyleIdx="2" presStyleCnt="6"/>
      <dgm:spPr/>
      <dgm:t>
        <a:bodyPr/>
        <a:lstStyle/>
        <a:p>
          <a:endParaRPr lang="en-GB"/>
        </a:p>
      </dgm:t>
    </dgm:pt>
    <dgm:pt modelId="{5E480EAE-6C50-4C54-AAAA-BED828646754}" type="pres">
      <dgm:prSet presAssocID="{B9087576-6756-4C6B-AE7A-0BAFC9FC85ED}" presName="dummy3a" presStyleCnt="0"/>
      <dgm:spPr/>
    </dgm:pt>
    <dgm:pt modelId="{F1DB4238-B7A1-4359-A166-7DFE03090103}" type="pres">
      <dgm:prSet presAssocID="{B9087576-6756-4C6B-AE7A-0BAFC9FC85ED}" presName="dummy3b" presStyleCnt="0"/>
      <dgm:spPr/>
    </dgm:pt>
    <dgm:pt modelId="{E07F0689-768B-4540-B58A-B7E884928A68}" type="pres">
      <dgm:prSet presAssocID="{B9087576-6756-4C6B-AE7A-0BAFC9FC85ED}" presName="wedge3Tx" presStyleLbl="node1" presStyleIdx="2" presStyleCnt="6">
        <dgm:presLayoutVars>
          <dgm:chMax val="0"/>
          <dgm:chPref val="0"/>
          <dgm:bulletEnabled val="1"/>
        </dgm:presLayoutVars>
      </dgm:prSet>
      <dgm:spPr/>
      <dgm:t>
        <a:bodyPr/>
        <a:lstStyle/>
        <a:p>
          <a:endParaRPr lang="en-GB"/>
        </a:p>
      </dgm:t>
    </dgm:pt>
    <dgm:pt modelId="{69E94B14-E807-4B49-8DAE-3C1C2931472B}" type="pres">
      <dgm:prSet presAssocID="{B9087576-6756-4C6B-AE7A-0BAFC9FC85ED}" presName="wedge4" presStyleLbl="node1" presStyleIdx="3" presStyleCnt="6"/>
      <dgm:spPr/>
      <dgm:t>
        <a:bodyPr/>
        <a:lstStyle/>
        <a:p>
          <a:endParaRPr lang="en-GB"/>
        </a:p>
      </dgm:t>
    </dgm:pt>
    <dgm:pt modelId="{7A5FE536-F129-409D-A75C-1FD2C6CFDFEA}" type="pres">
      <dgm:prSet presAssocID="{B9087576-6756-4C6B-AE7A-0BAFC9FC85ED}" presName="dummy4a" presStyleCnt="0"/>
      <dgm:spPr/>
    </dgm:pt>
    <dgm:pt modelId="{E3564199-0F5F-41E1-9BB3-D03309FEA529}" type="pres">
      <dgm:prSet presAssocID="{B9087576-6756-4C6B-AE7A-0BAFC9FC85ED}" presName="dummy4b" presStyleCnt="0"/>
      <dgm:spPr/>
    </dgm:pt>
    <dgm:pt modelId="{FCB27FB7-BA70-47A1-B717-EDC508F04473}" type="pres">
      <dgm:prSet presAssocID="{B9087576-6756-4C6B-AE7A-0BAFC9FC85ED}" presName="wedge4Tx" presStyleLbl="node1" presStyleIdx="3" presStyleCnt="6">
        <dgm:presLayoutVars>
          <dgm:chMax val="0"/>
          <dgm:chPref val="0"/>
          <dgm:bulletEnabled val="1"/>
        </dgm:presLayoutVars>
      </dgm:prSet>
      <dgm:spPr/>
      <dgm:t>
        <a:bodyPr/>
        <a:lstStyle/>
        <a:p>
          <a:endParaRPr lang="en-GB"/>
        </a:p>
      </dgm:t>
    </dgm:pt>
    <dgm:pt modelId="{637A5CB2-722C-44D2-989C-5E2D5C65696D}" type="pres">
      <dgm:prSet presAssocID="{B9087576-6756-4C6B-AE7A-0BAFC9FC85ED}" presName="wedge5" presStyleLbl="node1" presStyleIdx="4" presStyleCnt="6"/>
      <dgm:spPr/>
      <dgm:t>
        <a:bodyPr/>
        <a:lstStyle/>
        <a:p>
          <a:endParaRPr lang="en-GB"/>
        </a:p>
      </dgm:t>
    </dgm:pt>
    <dgm:pt modelId="{4F7C75B6-599B-44B2-9B45-6C7C286DBCAF}" type="pres">
      <dgm:prSet presAssocID="{B9087576-6756-4C6B-AE7A-0BAFC9FC85ED}" presName="dummy5a" presStyleCnt="0"/>
      <dgm:spPr/>
    </dgm:pt>
    <dgm:pt modelId="{51452585-C6A9-421C-A520-A8F8FB04F344}" type="pres">
      <dgm:prSet presAssocID="{B9087576-6756-4C6B-AE7A-0BAFC9FC85ED}" presName="dummy5b" presStyleCnt="0"/>
      <dgm:spPr/>
    </dgm:pt>
    <dgm:pt modelId="{F1F1CEF3-4FBB-492F-A6AF-025045DF1173}" type="pres">
      <dgm:prSet presAssocID="{B9087576-6756-4C6B-AE7A-0BAFC9FC85ED}" presName="wedge5Tx" presStyleLbl="node1" presStyleIdx="4" presStyleCnt="6">
        <dgm:presLayoutVars>
          <dgm:chMax val="0"/>
          <dgm:chPref val="0"/>
          <dgm:bulletEnabled val="1"/>
        </dgm:presLayoutVars>
      </dgm:prSet>
      <dgm:spPr/>
      <dgm:t>
        <a:bodyPr/>
        <a:lstStyle/>
        <a:p>
          <a:endParaRPr lang="en-GB"/>
        </a:p>
      </dgm:t>
    </dgm:pt>
    <dgm:pt modelId="{AA214872-BC2A-490C-A89D-E28B272AB781}" type="pres">
      <dgm:prSet presAssocID="{B9087576-6756-4C6B-AE7A-0BAFC9FC85ED}" presName="wedge6" presStyleLbl="node1" presStyleIdx="5" presStyleCnt="6"/>
      <dgm:spPr/>
      <dgm:t>
        <a:bodyPr/>
        <a:lstStyle/>
        <a:p>
          <a:endParaRPr lang="en-GB"/>
        </a:p>
      </dgm:t>
    </dgm:pt>
    <dgm:pt modelId="{B5DBF18C-549B-446E-9B40-8BB123ACE397}" type="pres">
      <dgm:prSet presAssocID="{B9087576-6756-4C6B-AE7A-0BAFC9FC85ED}" presName="dummy6a" presStyleCnt="0"/>
      <dgm:spPr/>
    </dgm:pt>
    <dgm:pt modelId="{B79EF67E-114A-4AFB-89B3-C161A3770188}" type="pres">
      <dgm:prSet presAssocID="{B9087576-6756-4C6B-AE7A-0BAFC9FC85ED}" presName="dummy6b" presStyleCnt="0"/>
      <dgm:spPr/>
    </dgm:pt>
    <dgm:pt modelId="{E3F85482-75BF-4DC7-8A52-015D04353258}" type="pres">
      <dgm:prSet presAssocID="{B9087576-6756-4C6B-AE7A-0BAFC9FC85ED}" presName="wedge6Tx" presStyleLbl="node1" presStyleIdx="5" presStyleCnt="6">
        <dgm:presLayoutVars>
          <dgm:chMax val="0"/>
          <dgm:chPref val="0"/>
          <dgm:bulletEnabled val="1"/>
        </dgm:presLayoutVars>
      </dgm:prSet>
      <dgm:spPr/>
      <dgm:t>
        <a:bodyPr/>
        <a:lstStyle/>
        <a:p>
          <a:endParaRPr lang="en-GB"/>
        </a:p>
      </dgm:t>
    </dgm:pt>
    <dgm:pt modelId="{FE0E139C-1CF5-4AA8-9D76-F4BBC60D91EC}" type="pres">
      <dgm:prSet presAssocID="{F1A765B6-DE85-44F7-8651-16B0AE0C74AB}" presName="arrowWedge1" presStyleLbl="fgSibTrans2D1" presStyleIdx="0" presStyleCnt="6"/>
      <dgm:spPr/>
    </dgm:pt>
    <dgm:pt modelId="{DE6F8963-BD8F-451F-B737-9EA7E144A346}" type="pres">
      <dgm:prSet presAssocID="{8E217C40-25FD-4FF1-824C-FB397AB93D71}" presName="arrowWedge2" presStyleLbl="fgSibTrans2D1" presStyleIdx="1" presStyleCnt="6"/>
      <dgm:spPr/>
    </dgm:pt>
    <dgm:pt modelId="{407A6B88-DE1F-452F-95C7-2F00B4896A37}" type="pres">
      <dgm:prSet presAssocID="{F8F80CAA-67F1-4169-8683-98A57A11C5FE}" presName="arrowWedge3" presStyleLbl="fgSibTrans2D1" presStyleIdx="2" presStyleCnt="6"/>
      <dgm:spPr/>
    </dgm:pt>
    <dgm:pt modelId="{B7B58BAC-6E8E-4588-BA9D-132B67640E5E}" type="pres">
      <dgm:prSet presAssocID="{4DDDC487-658C-42FD-B7DB-6FA9489E35D5}" presName="arrowWedge4" presStyleLbl="fgSibTrans2D1" presStyleIdx="3" presStyleCnt="6"/>
      <dgm:spPr/>
    </dgm:pt>
    <dgm:pt modelId="{EEF3BAA6-C1C4-44D8-8BD7-C5CD75313727}" type="pres">
      <dgm:prSet presAssocID="{B8E4074C-FDA2-4155-8808-C429F40A486E}" presName="arrowWedge5" presStyleLbl="fgSibTrans2D1" presStyleIdx="4" presStyleCnt="6"/>
      <dgm:spPr/>
    </dgm:pt>
    <dgm:pt modelId="{C5FF043D-3F2F-4EF3-97E2-0E6019A831EE}" type="pres">
      <dgm:prSet presAssocID="{A2C3BE79-14CE-402E-90CC-CD49333C567E}" presName="arrowWedge6" presStyleLbl="fgSibTrans2D1" presStyleIdx="5" presStyleCnt="6"/>
      <dgm:spPr/>
    </dgm:pt>
  </dgm:ptLst>
  <dgm:cxnLst>
    <dgm:cxn modelId="{C081F359-3B74-473A-8D92-1303E62FC414}" type="presOf" srcId="{9DA1E89D-910A-44DE-9123-1232741C8E5B}" destId="{F1F1CEF3-4FBB-492F-A6AF-025045DF1173}" srcOrd="1" destOrd="0" presId="urn:microsoft.com/office/officeart/2005/8/layout/cycle8"/>
    <dgm:cxn modelId="{75C1240D-78DE-4500-9B4D-238274C5DD69}" type="presOf" srcId="{C7541681-6126-4668-9A18-BF0A8AB6E525}" destId="{0BCB2BB5-053F-4E35-A654-3CD6FFEA4B88}" srcOrd="0" destOrd="0" presId="urn:microsoft.com/office/officeart/2005/8/layout/cycle8"/>
    <dgm:cxn modelId="{7C1DA1DC-1BF6-44E6-8A0D-4053CA222586}" type="presOf" srcId="{C7541681-6126-4668-9A18-BF0A8AB6E525}" destId="{620940CC-7571-4204-B7FD-C90D604D4E65}" srcOrd="1" destOrd="0" presId="urn:microsoft.com/office/officeart/2005/8/layout/cycle8"/>
    <dgm:cxn modelId="{7500EED2-4A6D-43BA-A4C5-3152B522595D}" srcId="{B9087576-6756-4C6B-AE7A-0BAFC9FC85ED}" destId="{423DC6DF-E833-4A04-93AC-8AD6F05D16F4}" srcOrd="2" destOrd="0" parTransId="{631F04B5-6367-4F56-8BE3-29B025F873D0}" sibTransId="{F8F80CAA-67F1-4169-8683-98A57A11C5FE}"/>
    <dgm:cxn modelId="{3912E4AD-3889-4B07-BD10-A4B89177EC32}" type="presOf" srcId="{B574C10C-07B6-46DE-A1C5-C7347BCF66B6}" destId="{AA214872-BC2A-490C-A89D-E28B272AB781}" srcOrd="0" destOrd="0" presId="urn:microsoft.com/office/officeart/2005/8/layout/cycle8"/>
    <dgm:cxn modelId="{C18BC192-71FA-413C-93B1-F5E8126CEDF4}" type="presOf" srcId="{423DC6DF-E833-4A04-93AC-8AD6F05D16F4}" destId="{E07F0689-768B-4540-B58A-B7E884928A68}" srcOrd="1" destOrd="0" presId="urn:microsoft.com/office/officeart/2005/8/layout/cycle8"/>
    <dgm:cxn modelId="{4978919B-3955-46BA-87B5-E224C5FA1626}" srcId="{B9087576-6756-4C6B-AE7A-0BAFC9FC85ED}" destId="{3A0161A2-0BE4-46FA-A6C9-80B72079E8ED}" srcOrd="1" destOrd="0" parTransId="{26765A0C-5008-406E-A5D7-7CDC5B3AFA26}" sibTransId="{8E217C40-25FD-4FF1-824C-FB397AB93D71}"/>
    <dgm:cxn modelId="{F65A20E8-33BE-4EAF-BCF2-00E04BBBA91C}" type="presOf" srcId="{3A0161A2-0BE4-46FA-A6C9-80B72079E8ED}" destId="{5A1DFA1F-3D10-4887-A53A-CDD0CE80D96E}" srcOrd="1" destOrd="0" presId="urn:microsoft.com/office/officeart/2005/8/layout/cycle8"/>
    <dgm:cxn modelId="{18483CFA-B881-4A0F-AF15-CBA84865E2E4}" srcId="{B9087576-6756-4C6B-AE7A-0BAFC9FC85ED}" destId="{FB595A05-432C-48A7-BB7E-6E1E9478981F}" srcOrd="3" destOrd="0" parTransId="{0597B5E4-4EEF-47C7-83CA-52DCF335C6F4}" sibTransId="{4DDDC487-658C-42FD-B7DB-6FA9489E35D5}"/>
    <dgm:cxn modelId="{6B08FD99-F97A-447C-AAF9-330CBAAA6EFF}" type="presOf" srcId="{B574C10C-07B6-46DE-A1C5-C7347BCF66B6}" destId="{E3F85482-75BF-4DC7-8A52-015D04353258}" srcOrd="1" destOrd="0" presId="urn:microsoft.com/office/officeart/2005/8/layout/cycle8"/>
    <dgm:cxn modelId="{825554E0-5F73-4809-9758-9DC5815CEACF}" type="presOf" srcId="{423DC6DF-E833-4A04-93AC-8AD6F05D16F4}" destId="{ACD9C0AE-5983-40D5-B58A-FE9E271F9A5D}" srcOrd="0" destOrd="0" presId="urn:microsoft.com/office/officeart/2005/8/layout/cycle8"/>
    <dgm:cxn modelId="{5916927C-3FF5-4D9B-8212-76F0E92BB6C7}" type="presOf" srcId="{3A0161A2-0BE4-46FA-A6C9-80B72079E8ED}" destId="{9B12212C-D4C7-4ECE-B405-2E0B06092A6D}" srcOrd="0" destOrd="0" presId="urn:microsoft.com/office/officeart/2005/8/layout/cycle8"/>
    <dgm:cxn modelId="{DEBBF79B-406F-4404-BC15-43E1C01E2E40}" type="presOf" srcId="{9DA1E89D-910A-44DE-9123-1232741C8E5B}" destId="{637A5CB2-722C-44D2-989C-5E2D5C65696D}" srcOrd="0" destOrd="0" presId="urn:microsoft.com/office/officeart/2005/8/layout/cycle8"/>
    <dgm:cxn modelId="{8779D1C1-BB06-42CB-939B-6634C2AEB574}" srcId="{B9087576-6756-4C6B-AE7A-0BAFC9FC85ED}" destId="{B574C10C-07B6-46DE-A1C5-C7347BCF66B6}" srcOrd="5" destOrd="0" parTransId="{FE92AE51-2DE5-4A29-9E11-904981D7031F}" sibTransId="{A2C3BE79-14CE-402E-90CC-CD49333C567E}"/>
    <dgm:cxn modelId="{9B4C8324-1F9E-47E4-8C07-5E2B1688F333}" srcId="{B9087576-6756-4C6B-AE7A-0BAFC9FC85ED}" destId="{9DA1E89D-910A-44DE-9123-1232741C8E5B}" srcOrd="4" destOrd="0" parTransId="{3884F449-E13F-48FB-84C6-8CDE6059C411}" sibTransId="{B8E4074C-FDA2-4155-8808-C429F40A486E}"/>
    <dgm:cxn modelId="{742C8EAE-AD16-4042-B5F6-76A42F64E71B}" type="presOf" srcId="{FB595A05-432C-48A7-BB7E-6E1E9478981F}" destId="{69E94B14-E807-4B49-8DAE-3C1C2931472B}" srcOrd="0" destOrd="0" presId="urn:microsoft.com/office/officeart/2005/8/layout/cycle8"/>
    <dgm:cxn modelId="{463C2B91-8707-4469-BB41-84FD5DEF3D54}" type="presOf" srcId="{FB595A05-432C-48A7-BB7E-6E1E9478981F}" destId="{FCB27FB7-BA70-47A1-B717-EDC508F04473}" srcOrd="1" destOrd="0" presId="urn:microsoft.com/office/officeart/2005/8/layout/cycle8"/>
    <dgm:cxn modelId="{6DD5FA41-6A36-4FB2-9685-3C722DCE24F3}" type="presOf" srcId="{B9087576-6756-4C6B-AE7A-0BAFC9FC85ED}" destId="{CF38D1BA-486E-4F05-B027-69E7A54EB588}" srcOrd="0" destOrd="0" presId="urn:microsoft.com/office/officeart/2005/8/layout/cycle8"/>
    <dgm:cxn modelId="{4BCB29DA-60F9-4DB9-8B74-283DEBF9F5E5}" srcId="{B9087576-6756-4C6B-AE7A-0BAFC9FC85ED}" destId="{C7541681-6126-4668-9A18-BF0A8AB6E525}" srcOrd="0" destOrd="0" parTransId="{41846E1D-DDF2-44EC-BB36-942A7438C0D4}" sibTransId="{F1A765B6-DE85-44F7-8651-16B0AE0C74AB}"/>
    <dgm:cxn modelId="{6AE09AE8-4AC2-43CF-9B6F-D147FA1E1AF1}" type="presParOf" srcId="{CF38D1BA-486E-4F05-B027-69E7A54EB588}" destId="{0BCB2BB5-053F-4E35-A654-3CD6FFEA4B88}" srcOrd="0" destOrd="0" presId="urn:microsoft.com/office/officeart/2005/8/layout/cycle8"/>
    <dgm:cxn modelId="{B979AC30-2408-4D3E-8ED8-11D4F4D4805D}" type="presParOf" srcId="{CF38D1BA-486E-4F05-B027-69E7A54EB588}" destId="{3C09A22C-B670-42E0-A76A-CE7046C65569}" srcOrd="1" destOrd="0" presId="urn:microsoft.com/office/officeart/2005/8/layout/cycle8"/>
    <dgm:cxn modelId="{78B0A645-974A-4422-A82C-E853592EF3B6}" type="presParOf" srcId="{CF38D1BA-486E-4F05-B027-69E7A54EB588}" destId="{888C2B2C-951E-4018-B98A-F20500C8565D}" srcOrd="2" destOrd="0" presId="urn:microsoft.com/office/officeart/2005/8/layout/cycle8"/>
    <dgm:cxn modelId="{F168C305-B8A4-41AF-AFC7-A6E80091245F}" type="presParOf" srcId="{CF38D1BA-486E-4F05-B027-69E7A54EB588}" destId="{620940CC-7571-4204-B7FD-C90D604D4E65}" srcOrd="3" destOrd="0" presId="urn:microsoft.com/office/officeart/2005/8/layout/cycle8"/>
    <dgm:cxn modelId="{7D6F5B29-C5CB-4154-882E-039FA28FFD98}" type="presParOf" srcId="{CF38D1BA-486E-4F05-B027-69E7A54EB588}" destId="{9B12212C-D4C7-4ECE-B405-2E0B06092A6D}" srcOrd="4" destOrd="0" presId="urn:microsoft.com/office/officeart/2005/8/layout/cycle8"/>
    <dgm:cxn modelId="{7F3C4DC5-4FD3-493A-B034-8A8429462F7E}" type="presParOf" srcId="{CF38D1BA-486E-4F05-B027-69E7A54EB588}" destId="{ACD9735E-0066-4EC5-A9E3-EB6D00E7E9E3}" srcOrd="5" destOrd="0" presId="urn:microsoft.com/office/officeart/2005/8/layout/cycle8"/>
    <dgm:cxn modelId="{9423F89E-BFF6-4D83-BC47-9C7319EFB1FB}" type="presParOf" srcId="{CF38D1BA-486E-4F05-B027-69E7A54EB588}" destId="{C25654DF-7275-4F43-91AF-6C2483397F7D}" srcOrd="6" destOrd="0" presId="urn:microsoft.com/office/officeart/2005/8/layout/cycle8"/>
    <dgm:cxn modelId="{43C13955-02F1-409D-AB48-ECC24A6D379E}" type="presParOf" srcId="{CF38D1BA-486E-4F05-B027-69E7A54EB588}" destId="{5A1DFA1F-3D10-4887-A53A-CDD0CE80D96E}" srcOrd="7" destOrd="0" presId="urn:microsoft.com/office/officeart/2005/8/layout/cycle8"/>
    <dgm:cxn modelId="{F5DDA435-4E88-438D-B529-56BC24BC9C8B}" type="presParOf" srcId="{CF38D1BA-486E-4F05-B027-69E7A54EB588}" destId="{ACD9C0AE-5983-40D5-B58A-FE9E271F9A5D}" srcOrd="8" destOrd="0" presId="urn:microsoft.com/office/officeart/2005/8/layout/cycle8"/>
    <dgm:cxn modelId="{68D66F4E-B9C9-469F-8480-2DEF0C63346A}" type="presParOf" srcId="{CF38D1BA-486E-4F05-B027-69E7A54EB588}" destId="{5E480EAE-6C50-4C54-AAAA-BED828646754}" srcOrd="9" destOrd="0" presId="urn:microsoft.com/office/officeart/2005/8/layout/cycle8"/>
    <dgm:cxn modelId="{464F1F53-501D-4C5F-9891-E5F965892893}" type="presParOf" srcId="{CF38D1BA-486E-4F05-B027-69E7A54EB588}" destId="{F1DB4238-B7A1-4359-A166-7DFE03090103}" srcOrd="10" destOrd="0" presId="urn:microsoft.com/office/officeart/2005/8/layout/cycle8"/>
    <dgm:cxn modelId="{21EDEECE-841B-4B08-AD51-BD7A0C0DD305}" type="presParOf" srcId="{CF38D1BA-486E-4F05-B027-69E7A54EB588}" destId="{E07F0689-768B-4540-B58A-B7E884928A68}" srcOrd="11" destOrd="0" presId="urn:microsoft.com/office/officeart/2005/8/layout/cycle8"/>
    <dgm:cxn modelId="{B0FD4D05-1F7E-41F6-BE37-DD8684872348}" type="presParOf" srcId="{CF38D1BA-486E-4F05-B027-69E7A54EB588}" destId="{69E94B14-E807-4B49-8DAE-3C1C2931472B}" srcOrd="12" destOrd="0" presId="urn:microsoft.com/office/officeart/2005/8/layout/cycle8"/>
    <dgm:cxn modelId="{0CE7D2BD-429B-4C96-8EC3-2C56C685BD37}" type="presParOf" srcId="{CF38D1BA-486E-4F05-B027-69E7A54EB588}" destId="{7A5FE536-F129-409D-A75C-1FD2C6CFDFEA}" srcOrd="13" destOrd="0" presId="urn:microsoft.com/office/officeart/2005/8/layout/cycle8"/>
    <dgm:cxn modelId="{AED26C73-C425-4AD3-9D97-C1E95915DE89}" type="presParOf" srcId="{CF38D1BA-486E-4F05-B027-69E7A54EB588}" destId="{E3564199-0F5F-41E1-9BB3-D03309FEA529}" srcOrd="14" destOrd="0" presId="urn:microsoft.com/office/officeart/2005/8/layout/cycle8"/>
    <dgm:cxn modelId="{75008A9F-52C2-4DDF-A3DD-AC7EAAD9C202}" type="presParOf" srcId="{CF38D1BA-486E-4F05-B027-69E7A54EB588}" destId="{FCB27FB7-BA70-47A1-B717-EDC508F04473}" srcOrd="15" destOrd="0" presId="urn:microsoft.com/office/officeart/2005/8/layout/cycle8"/>
    <dgm:cxn modelId="{58185E50-FB7D-4DA7-80B0-00E7B46F52F6}" type="presParOf" srcId="{CF38D1BA-486E-4F05-B027-69E7A54EB588}" destId="{637A5CB2-722C-44D2-989C-5E2D5C65696D}" srcOrd="16" destOrd="0" presId="urn:microsoft.com/office/officeart/2005/8/layout/cycle8"/>
    <dgm:cxn modelId="{BED427BC-4670-452E-9D87-9804B3931894}" type="presParOf" srcId="{CF38D1BA-486E-4F05-B027-69E7A54EB588}" destId="{4F7C75B6-599B-44B2-9B45-6C7C286DBCAF}" srcOrd="17" destOrd="0" presId="urn:microsoft.com/office/officeart/2005/8/layout/cycle8"/>
    <dgm:cxn modelId="{17D4C7EE-8713-43CA-88B7-0D2BB1F5405A}" type="presParOf" srcId="{CF38D1BA-486E-4F05-B027-69E7A54EB588}" destId="{51452585-C6A9-421C-A520-A8F8FB04F344}" srcOrd="18" destOrd="0" presId="urn:microsoft.com/office/officeart/2005/8/layout/cycle8"/>
    <dgm:cxn modelId="{99D00AC2-0CE5-4754-96E3-CEC539555615}" type="presParOf" srcId="{CF38D1BA-486E-4F05-B027-69E7A54EB588}" destId="{F1F1CEF3-4FBB-492F-A6AF-025045DF1173}" srcOrd="19" destOrd="0" presId="urn:microsoft.com/office/officeart/2005/8/layout/cycle8"/>
    <dgm:cxn modelId="{7671F0E4-B8CD-4CD1-BFA4-AC9BC2628C76}" type="presParOf" srcId="{CF38D1BA-486E-4F05-B027-69E7A54EB588}" destId="{AA214872-BC2A-490C-A89D-E28B272AB781}" srcOrd="20" destOrd="0" presId="urn:microsoft.com/office/officeart/2005/8/layout/cycle8"/>
    <dgm:cxn modelId="{0F9B9981-8FEC-49CA-892A-3E930D2B41A6}" type="presParOf" srcId="{CF38D1BA-486E-4F05-B027-69E7A54EB588}" destId="{B5DBF18C-549B-446E-9B40-8BB123ACE397}" srcOrd="21" destOrd="0" presId="urn:microsoft.com/office/officeart/2005/8/layout/cycle8"/>
    <dgm:cxn modelId="{3E99E8C9-12F5-476B-9384-DE3897146975}" type="presParOf" srcId="{CF38D1BA-486E-4F05-B027-69E7A54EB588}" destId="{B79EF67E-114A-4AFB-89B3-C161A3770188}" srcOrd="22" destOrd="0" presId="urn:microsoft.com/office/officeart/2005/8/layout/cycle8"/>
    <dgm:cxn modelId="{6889E808-1D6B-4623-A78C-660693537644}" type="presParOf" srcId="{CF38D1BA-486E-4F05-B027-69E7A54EB588}" destId="{E3F85482-75BF-4DC7-8A52-015D04353258}" srcOrd="23" destOrd="0" presId="urn:microsoft.com/office/officeart/2005/8/layout/cycle8"/>
    <dgm:cxn modelId="{BCD1C151-BE12-4629-A086-579518908A05}" type="presParOf" srcId="{CF38D1BA-486E-4F05-B027-69E7A54EB588}" destId="{FE0E139C-1CF5-4AA8-9D76-F4BBC60D91EC}" srcOrd="24" destOrd="0" presId="urn:microsoft.com/office/officeart/2005/8/layout/cycle8"/>
    <dgm:cxn modelId="{231D83C9-D09F-4176-87D6-3D2608292B4F}" type="presParOf" srcId="{CF38D1BA-486E-4F05-B027-69E7A54EB588}" destId="{DE6F8963-BD8F-451F-B737-9EA7E144A346}" srcOrd="25" destOrd="0" presId="urn:microsoft.com/office/officeart/2005/8/layout/cycle8"/>
    <dgm:cxn modelId="{6BBC02BA-0ACD-43C7-928D-15F6B388D5A3}" type="presParOf" srcId="{CF38D1BA-486E-4F05-B027-69E7A54EB588}" destId="{407A6B88-DE1F-452F-95C7-2F00B4896A37}" srcOrd="26" destOrd="0" presId="urn:microsoft.com/office/officeart/2005/8/layout/cycle8"/>
    <dgm:cxn modelId="{E719C238-8207-4FEF-A584-26044B3124BE}" type="presParOf" srcId="{CF38D1BA-486E-4F05-B027-69E7A54EB588}" destId="{B7B58BAC-6E8E-4588-BA9D-132B67640E5E}" srcOrd="27" destOrd="0" presId="urn:microsoft.com/office/officeart/2005/8/layout/cycle8"/>
    <dgm:cxn modelId="{6C417181-CF17-444D-AB9C-64D955B6F58B}" type="presParOf" srcId="{CF38D1BA-486E-4F05-B027-69E7A54EB588}" destId="{EEF3BAA6-C1C4-44D8-8BD7-C5CD75313727}" srcOrd="28" destOrd="0" presId="urn:microsoft.com/office/officeart/2005/8/layout/cycle8"/>
    <dgm:cxn modelId="{3D9BE824-E94C-48A3-B4F9-A4EE0A78A611}" type="presParOf" srcId="{CF38D1BA-486E-4F05-B027-69E7A54EB588}" destId="{C5FF043D-3F2F-4EF3-97E2-0E6019A831EE}" srcOrd="29"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9087576-6756-4C6B-AE7A-0BAFC9FC85ED}" type="doc">
      <dgm:prSet loTypeId="urn:microsoft.com/office/officeart/2005/8/layout/cycle8" loCatId="cycle" qsTypeId="urn:microsoft.com/office/officeart/2005/8/quickstyle/simple2" qsCatId="simple" csTypeId="urn:microsoft.com/office/officeart/2005/8/colors/accent0_3" csCatId="mainScheme" phldr="1"/>
      <dgm:spPr/>
      <dgm:t>
        <a:bodyPr/>
        <a:lstStyle/>
        <a:p>
          <a:endParaRPr lang="en-GB"/>
        </a:p>
      </dgm:t>
    </dgm:pt>
    <dgm:pt modelId="{3A0161A2-0BE4-46FA-A6C9-80B72079E8ED}">
      <dgm:prSet phldrT="[Text]"/>
      <dgm:spPr/>
      <dgm:t>
        <a:bodyPr/>
        <a:lstStyle/>
        <a:p>
          <a:r>
            <a:rPr lang="en-GB"/>
            <a:t>2</a:t>
          </a:r>
          <a:r>
            <a:rPr lang="en-GB">
              <a:latin typeface="Calibri" panose="020F0502020204030204" pitchFamily="34" charset="0"/>
              <a:cs typeface="Calibri" panose="020F0502020204030204" pitchFamily="34" charset="0"/>
            </a:rPr>
            <a:t>°</a:t>
          </a:r>
        </a:p>
      </dgm:t>
    </dgm:pt>
    <dgm:pt modelId="{26765A0C-5008-406E-A5D7-7CDC5B3AFA26}" type="parTrans" cxnId="{4978919B-3955-46BA-87B5-E224C5FA1626}">
      <dgm:prSet/>
      <dgm:spPr/>
      <dgm:t>
        <a:bodyPr/>
        <a:lstStyle/>
        <a:p>
          <a:endParaRPr lang="en-GB"/>
        </a:p>
      </dgm:t>
    </dgm:pt>
    <dgm:pt modelId="{8E217C40-25FD-4FF1-824C-FB397AB93D71}" type="sibTrans" cxnId="{4978919B-3955-46BA-87B5-E224C5FA1626}">
      <dgm:prSet/>
      <dgm:spPr/>
      <dgm:t>
        <a:bodyPr/>
        <a:lstStyle/>
        <a:p>
          <a:endParaRPr lang="en-GB"/>
        </a:p>
      </dgm:t>
    </dgm:pt>
    <dgm:pt modelId="{423DC6DF-E833-4A04-93AC-8AD6F05D16F4}">
      <dgm:prSet phldrT="[Text]"/>
      <dgm:spPr/>
      <dgm:t>
        <a:bodyPr/>
        <a:lstStyle/>
        <a:p>
          <a:r>
            <a:rPr lang="en-GB"/>
            <a:t>3</a:t>
          </a:r>
          <a:r>
            <a:rPr lang="en-GB">
              <a:latin typeface="Calibri" panose="020F0502020204030204" pitchFamily="34" charset="0"/>
              <a:cs typeface="Calibri" panose="020F0502020204030204" pitchFamily="34" charset="0"/>
            </a:rPr>
            <a:t>°</a:t>
          </a:r>
          <a:endParaRPr lang="en-GB"/>
        </a:p>
      </dgm:t>
    </dgm:pt>
    <dgm:pt modelId="{631F04B5-6367-4F56-8BE3-29B025F873D0}" type="parTrans" cxnId="{7500EED2-4A6D-43BA-A4C5-3152B522595D}">
      <dgm:prSet/>
      <dgm:spPr/>
      <dgm:t>
        <a:bodyPr/>
        <a:lstStyle/>
        <a:p>
          <a:endParaRPr lang="en-GB"/>
        </a:p>
      </dgm:t>
    </dgm:pt>
    <dgm:pt modelId="{F8F80CAA-67F1-4169-8683-98A57A11C5FE}" type="sibTrans" cxnId="{7500EED2-4A6D-43BA-A4C5-3152B522595D}">
      <dgm:prSet/>
      <dgm:spPr/>
      <dgm:t>
        <a:bodyPr/>
        <a:lstStyle/>
        <a:p>
          <a:endParaRPr lang="en-GB"/>
        </a:p>
      </dgm:t>
    </dgm:pt>
    <dgm:pt modelId="{FB595A05-432C-48A7-BB7E-6E1E9478981F}">
      <dgm:prSet phldrT="[Text]"/>
      <dgm:spPr>
        <a:solidFill>
          <a:schemeClr val="bg2"/>
        </a:solidFill>
      </dgm:spPr>
      <dgm:t>
        <a:bodyPr/>
        <a:lstStyle/>
        <a:p>
          <a:r>
            <a:rPr lang="en-GB" dirty="0">
              <a:solidFill>
                <a:schemeClr val="tx1"/>
              </a:solidFill>
            </a:rPr>
            <a:t>4</a:t>
          </a:r>
          <a:r>
            <a:rPr lang="en-GB" dirty="0">
              <a:solidFill>
                <a:schemeClr val="tx1"/>
              </a:solidFill>
              <a:latin typeface="Calibri" panose="020F0502020204030204" pitchFamily="34" charset="0"/>
              <a:cs typeface="Calibri" panose="020F0502020204030204" pitchFamily="34" charset="0"/>
            </a:rPr>
            <a:t>°</a:t>
          </a:r>
          <a:endParaRPr lang="en-GB" dirty="0">
            <a:solidFill>
              <a:schemeClr val="tx1"/>
            </a:solidFill>
          </a:endParaRPr>
        </a:p>
      </dgm:t>
    </dgm:pt>
    <dgm:pt modelId="{0597B5E4-4EEF-47C7-83CA-52DCF335C6F4}" type="parTrans" cxnId="{18483CFA-B881-4A0F-AF15-CBA84865E2E4}">
      <dgm:prSet/>
      <dgm:spPr/>
      <dgm:t>
        <a:bodyPr/>
        <a:lstStyle/>
        <a:p>
          <a:endParaRPr lang="en-GB"/>
        </a:p>
      </dgm:t>
    </dgm:pt>
    <dgm:pt modelId="{4DDDC487-658C-42FD-B7DB-6FA9489E35D5}" type="sibTrans" cxnId="{18483CFA-B881-4A0F-AF15-CBA84865E2E4}">
      <dgm:prSet/>
      <dgm:spPr/>
      <dgm:t>
        <a:bodyPr/>
        <a:lstStyle/>
        <a:p>
          <a:endParaRPr lang="en-GB"/>
        </a:p>
      </dgm:t>
    </dgm:pt>
    <dgm:pt modelId="{9DA1E89D-910A-44DE-9123-1232741C8E5B}">
      <dgm:prSet phldrT="[Text]"/>
      <dgm:spPr/>
      <dgm:t>
        <a:bodyPr/>
        <a:lstStyle/>
        <a:p>
          <a:r>
            <a:rPr lang="en-GB"/>
            <a:t>5</a:t>
          </a:r>
          <a:r>
            <a:rPr lang="en-GB">
              <a:latin typeface="Calibri" panose="020F0502020204030204" pitchFamily="34" charset="0"/>
              <a:cs typeface="Calibri" panose="020F0502020204030204" pitchFamily="34" charset="0"/>
            </a:rPr>
            <a:t>°</a:t>
          </a:r>
          <a:endParaRPr lang="en-GB"/>
        </a:p>
      </dgm:t>
    </dgm:pt>
    <dgm:pt modelId="{3884F449-E13F-48FB-84C6-8CDE6059C411}" type="parTrans" cxnId="{9B4C8324-1F9E-47E4-8C07-5E2B1688F333}">
      <dgm:prSet/>
      <dgm:spPr/>
      <dgm:t>
        <a:bodyPr/>
        <a:lstStyle/>
        <a:p>
          <a:endParaRPr lang="en-GB"/>
        </a:p>
      </dgm:t>
    </dgm:pt>
    <dgm:pt modelId="{B8E4074C-FDA2-4155-8808-C429F40A486E}" type="sibTrans" cxnId="{9B4C8324-1F9E-47E4-8C07-5E2B1688F333}">
      <dgm:prSet/>
      <dgm:spPr/>
      <dgm:t>
        <a:bodyPr/>
        <a:lstStyle/>
        <a:p>
          <a:endParaRPr lang="en-GB"/>
        </a:p>
      </dgm:t>
    </dgm:pt>
    <dgm:pt modelId="{B574C10C-07B6-46DE-A1C5-C7347BCF66B6}">
      <dgm:prSet phldrT="[Text]"/>
      <dgm:spPr/>
      <dgm:t>
        <a:bodyPr/>
        <a:lstStyle/>
        <a:p>
          <a:r>
            <a:rPr lang="en-GB"/>
            <a:t>6</a:t>
          </a:r>
          <a:r>
            <a:rPr lang="en-GB">
              <a:latin typeface="Calibri" panose="020F0502020204030204" pitchFamily="34" charset="0"/>
              <a:cs typeface="Calibri" panose="020F0502020204030204" pitchFamily="34" charset="0"/>
            </a:rPr>
            <a:t>°</a:t>
          </a:r>
          <a:endParaRPr lang="en-GB"/>
        </a:p>
      </dgm:t>
    </dgm:pt>
    <dgm:pt modelId="{FE92AE51-2DE5-4A29-9E11-904981D7031F}" type="parTrans" cxnId="{8779D1C1-BB06-42CB-939B-6634C2AEB574}">
      <dgm:prSet/>
      <dgm:spPr/>
      <dgm:t>
        <a:bodyPr/>
        <a:lstStyle/>
        <a:p>
          <a:endParaRPr lang="en-GB"/>
        </a:p>
      </dgm:t>
    </dgm:pt>
    <dgm:pt modelId="{A2C3BE79-14CE-402E-90CC-CD49333C567E}" type="sibTrans" cxnId="{8779D1C1-BB06-42CB-939B-6634C2AEB574}">
      <dgm:prSet/>
      <dgm:spPr/>
      <dgm:t>
        <a:bodyPr/>
        <a:lstStyle/>
        <a:p>
          <a:endParaRPr lang="en-GB"/>
        </a:p>
      </dgm:t>
    </dgm:pt>
    <dgm:pt modelId="{C7541681-6126-4668-9A18-BF0A8AB6E525}">
      <dgm:prSet phldrT="[Text]"/>
      <dgm:spPr>
        <a:solidFill>
          <a:schemeClr val="tx2"/>
        </a:solidFill>
      </dgm:spPr>
      <dgm:t>
        <a:bodyPr/>
        <a:lstStyle/>
        <a:p>
          <a:r>
            <a:rPr lang="en-GB" dirty="0">
              <a:solidFill>
                <a:schemeClr val="bg1"/>
              </a:solidFill>
            </a:rPr>
            <a:t>1</a:t>
          </a:r>
          <a:r>
            <a:rPr lang="en-GB" dirty="0">
              <a:solidFill>
                <a:schemeClr val="bg1"/>
              </a:solidFill>
              <a:latin typeface="Calibri" panose="020F0502020204030204" pitchFamily="34" charset="0"/>
              <a:cs typeface="Calibri" panose="020F0502020204030204" pitchFamily="34" charset="0"/>
            </a:rPr>
            <a:t> °</a:t>
          </a:r>
          <a:endParaRPr lang="en-GB" dirty="0">
            <a:solidFill>
              <a:schemeClr val="bg1"/>
            </a:solidFill>
          </a:endParaRPr>
        </a:p>
      </dgm:t>
    </dgm:pt>
    <dgm:pt modelId="{F1A765B6-DE85-44F7-8651-16B0AE0C74AB}" type="sibTrans" cxnId="{4BCB29DA-60F9-4DB9-8B74-283DEBF9F5E5}">
      <dgm:prSet/>
      <dgm:spPr/>
      <dgm:t>
        <a:bodyPr/>
        <a:lstStyle/>
        <a:p>
          <a:endParaRPr lang="en-GB"/>
        </a:p>
      </dgm:t>
    </dgm:pt>
    <dgm:pt modelId="{41846E1D-DDF2-44EC-BB36-942A7438C0D4}" type="parTrans" cxnId="{4BCB29DA-60F9-4DB9-8B74-283DEBF9F5E5}">
      <dgm:prSet/>
      <dgm:spPr/>
      <dgm:t>
        <a:bodyPr/>
        <a:lstStyle/>
        <a:p>
          <a:endParaRPr lang="en-GB"/>
        </a:p>
      </dgm:t>
    </dgm:pt>
    <dgm:pt modelId="{CF38D1BA-486E-4F05-B027-69E7A54EB588}" type="pres">
      <dgm:prSet presAssocID="{B9087576-6756-4C6B-AE7A-0BAFC9FC85ED}" presName="compositeShape" presStyleCnt="0">
        <dgm:presLayoutVars>
          <dgm:chMax val="7"/>
          <dgm:dir/>
          <dgm:resizeHandles val="exact"/>
        </dgm:presLayoutVars>
      </dgm:prSet>
      <dgm:spPr/>
      <dgm:t>
        <a:bodyPr/>
        <a:lstStyle/>
        <a:p>
          <a:endParaRPr lang="en-GB"/>
        </a:p>
      </dgm:t>
    </dgm:pt>
    <dgm:pt modelId="{0BCB2BB5-053F-4E35-A654-3CD6FFEA4B88}" type="pres">
      <dgm:prSet presAssocID="{B9087576-6756-4C6B-AE7A-0BAFC9FC85ED}" presName="wedge1" presStyleLbl="node1" presStyleIdx="0" presStyleCnt="6"/>
      <dgm:spPr/>
      <dgm:t>
        <a:bodyPr/>
        <a:lstStyle/>
        <a:p>
          <a:endParaRPr lang="en-GB"/>
        </a:p>
      </dgm:t>
    </dgm:pt>
    <dgm:pt modelId="{3C09A22C-B670-42E0-A76A-CE7046C65569}" type="pres">
      <dgm:prSet presAssocID="{B9087576-6756-4C6B-AE7A-0BAFC9FC85ED}" presName="dummy1a" presStyleCnt="0"/>
      <dgm:spPr/>
    </dgm:pt>
    <dgm:pt modelId="{888C2B2C-951E-4018-B98A-F20500C8565D}" type="pres">
      <dgm:prSet presAssocID="{B9087576-6756-4C6B-AE7A-0BAFC9FC85ED}" presName="dummy1b" presStyleCnt="0"/>
      <dgm:spPr/>
    </dgm:pt>
    <dgm:pt modelId="{620940CC-7571-4204-B7FD-C90D604D4E65}" type="pres">
      <dgm:prSet presAssocID="{B9087576-6756-4C6B-AE7A-0BAFC9FC85ED}" presName="wedge1Tx" presStyleLbl="node1" presStyleIdx="0" presStyleCnt="6">
        <dgm:presLayoutVars>
          <dgm:chMax val="0"/>
          <dgm:chPref val="0"/>
          <dgm:bulletEnabled val="1"/>
        </dgm:presLayoutVars>
      </dgm:prSet>
      <dgm:spPr/>
      <dgm:t>
        <a:bodyPr/>
        <a:lstStyle/>
        <a:p>
          <a:endParaRPr lang="en-GB"/>
        </a:p>
      </dgm:t>
    </dgm:pt>
    <dgm:pt modelId="{9B12212C-D4C7-4ECE-B405-2E0B06092A6D}" type="pres">
      <dgm:prSet presAssocID="{B9087576-6756-4C6B-AE7A-0BAFC9FC85ED}" presName="wedge2" presStyleLbl="node1" presStyleIdx="1" presStyleCnt="6"/>
      <dgm:spPr/>
      <dgm:t>
        <a:bodyPr/>
        <a:lstStyle/>
        <a:p>
          <a:endParaRPr lang="en-GB"/>
        </a:p>
      </dgm:t>
    </dgm:pt>
    <dgm:pt modelId="{ACD9735E-0066-4EC5-A9E3-EB6D00E7E9E3}" type="pres">
      <dgm:prSet presAssocID="{B9087576-6756-4C6B-AE7A-0BAFC9FC85ED}" presName="dummy2a" presStyleCnt="0"/>
      <dgm:spPr/>
    </dgm:pt>
    <dgm:pt modelId="{C25654DF-7275-4F43-91AF-6C2483397F7D}" type="pres">
      <dgm:prSet presAssocID="{B9087576-6756-4C6B-AE7A-0BAFC9FC85ED}" presName="dummy2b" presStyleCnt="0"/>
      <dgm:spPr/>
    </dgm:pt>
    <dgm:pt modelId="{5A1DFA1F-3D10-4887-A53A-CDD0CE80D96E}" type="pres">
      <dgm:prSet presAssocID="{B9087576-6756-4C6B-AE7A-0BAFC9FC85ED}" presName="wedge2Tx" presStyleLbl="node1" presStyleIdx="1" presStyleCnt="6">
        <dgm:presLayoutVars>
          <dgm:chMax val="0"/>
          <dgm:chPref val="0"/>
          <dgm:bulletEnabled val="1"/>
        </dgm:presLayoutVars>
      </dgm:prSet>
      <dgm:spPr/>
      <dgm:t>
        <a:bodyPr/>
        <a:lstStyle/>
        <a:p>
          <a:endParaRPr lang="en-GB"/>
        </a:p>
      </dgm:t>
    </dgm:pt>
    <dgm:pt modelId="{ACD9C0AE-5983-40D5-B58A-FE9E271F9A5D}" type="pres">
      <dgm:prSet presAssocID="{B9087576-6756-4C6B-AE7A-0BAFC9FC85ED}" presName="wedge3" presStyleLbl="node1" presStyleIdx="2" presStyleCnt="6"/>
      <dgm:spPr/>
      <dgm:t>
        <a:bodyPr/>
        <a:lstStyle/>
        <a:p>
          <a:endParaRPr lang="en-GB"/>
        </a:p>
      </dgm:t>
    </dgm:pt>
    <dgm:pt modelId="{5E480EAE-6C50-4C54-AAAA-BED828646754}" type="pres">
      <dgm:prSet presAssocID="{B9087576-6756-4C6B-AE7A-0BAFC9FC85ED}" presName="dummy3a" presStyleCnt="0"/>
      <dgm:spPr/>
    </dgm:pt>
    <dgm:pt modelId="{F1DB4238-B7A1-4359-A166-7DFE03090103}" type="pres">
      <dgm:prSet presAssocID="{B9087576-6756-4C6B-AE7A-0BAFC9FC85ED}" presName="dummy3b" presStyleCnt="0"/>
      <dgm:spPr/>
    </dgm:pt>
    <dgm:pt modelId="{E07F0689-768B-4540-B58A-B7E884928A68}" type="pres">
      <dgm:prSet presAssocID="{B9087576-6756-4C6B-AE7A-0BAFC9FC85ED}" presName="wedge3Tx" presStyleLbl="node1" presStyleIdx="2" presStyleCnt="6">
        <dgm:presLayoutVars>
          <dgm:chMax val="0"/>
          <dgm:chPref val="0"/>
          <dgm:bulletEnabled val="1"/>
        </dgm:presLayoutVars>
      </dgm:prSet>
      <dgm:spPr/>
      <dgm:t>
        <a:bodyPr/>
        <a:lstStyle/>
        <a:p>
          <a:endParaRPr lang="en-GB"/>
        </a:p>
      </dgm:t>
    </dgm:pt>
    <dgm:pt modelId="{69E94B14-E807-4B49-8DAE-3C1C2931472B}" type="pres">
      <dgm:prSet presAssocID="{B9087576-6756-4C6B-AE7A-0BAFC9FC85ED}" presName="wedge4" presStyleLbl="node1" presStyleIdx="3" presStyleCnt="6"/>
      <dgm:spPr/>
      <dgm:t>
        <a:bodyPr/>
        <a:lstStyle/>
        <a:p>
          <a:endParaRPr lang="en-GB"/>
        </a:p>
      </dgm:t>
    </dgm:pt>
    <dgm:pt modelId="{7A5FE536-F129-409D-A75C-1FD2C6CFDFEA}" type="pres">
      <dgm:prSet presAssocID="{B9087576-6756-4C6B-AE7A-0BAFC9FC85ED}" presName="dummy4a" presStyleCnt="0"/>
      <dgm:spPr/>
    </dgm:pt>
    <dgm:pt modelId="{E3564199-0F5F-41E1-9BB3-D03309FEA529}" type="pres">
      <dgm:prSet presAssocID="{B9087576-6756-4C6B-AE7A-0BAFC9FC85ED}" presName="dummy4b" presStyleCnt="0"/>
      <dgm:spPr/>
    </dgm:pt>
    <dgm:pt modelId="{FCB27FB7-BA70-47A1-B717-EDC508F04473}" type="pres">
      <dgm:prSet presAssocID="{B9087576-6756-4C6B-AE7A-0BAFC9FC85ED}" presName="wedge4Tx" presStyleLbl="node1" presStyleIdx="3" presStyleCnt="6">
        <dgm:presLayoutVars>
          <dgm:chMax val="0"/>
          <dgm:chPref val="0"/>
          <dgm:bulletEnabled val="1"/>
        </dgm:presLayoutVars>
      </dgm:prSet>
      <dgm:spPr/>
      <dgm:t>
        <a:bodyPr/>
        <a:lstStyle/>
        <a:p>
          <a:endParaRPr lang="en-GB"/>
        </a:p>
      </dgm:t>
    </dgm:pt>
    <dgm:pt modelId="{637A5CB2-722C-44D2-989C-5E2D5C65696D}" type="pres">
      <dgm:prSet presAssocID="{B9087576-6756-4C6B-AE7A-0BAFC9FC85ED}" presName="wedge5" presStyleLbl="node1" presStyleIdx="4" presStyleCnt="6"/>
      <dgm:spPr/>
      <dgm:t>
        <a:bodyPr/>
        <a:lstStyle/>
        <a:p>
          <a:endParaRPr lang="en-GB"/>
        </a:p>
      </dgm:t>
    </dgm:pt>
    <dgm:pt modelId="{4F7C75B6-599B-44B2-9B45-6C7C286DBCAF}" type="pres">
      <dgm:prSet presAssocID="{B9087576-6756-4C6B-AE7A-0BAFC9FC85ED}" presName="dummy5a" presStyleCnt="0"/>
      <dgm:spPr/>
    </dgm:pt>
    <dgm:pt modelId="{51452585-C6A9-421C-A520-A8F8FB04F344}" type="pres">
      <dgm:prSet presAssocID="{B9087576-6756-4C6B-AE7A-0BAFC9FC85ED}" presName="dummy5b" presStyleCnt="0"/>
      <dgm:spPr/>
    </dgm:pt>
    <dgm:pt modelId="{F1F1CEF3-4FBB-492F-A6AF-025045DF1173}" type="pres">
      <dgm:prSet presAssocID="{B9087576-6756-4C6B-AE7A-0BAFC9FC85ED}" presName="wedge5Tx" presStyleLbl="node1" presStyleIdx="4" presStyleCnt="6">
        <dgm:presLayoutVars>
          <dgm:chMax val="0"/>
          <dgm:chPref val="0"/>
          <dgm:bulletEnabled val="1"/>
        </dgm:presLayoutVars>
      </dgm:prSet>
      <dgm:spPr/>
      <dgm:t>
        <a:bodyPr/>
        <a:lstStyle/>
        <a:p>
          <a:endParaRPr lang="en-GB"/>
        </a:p>
      </dgm:t>
    </dgm:pt>
    <dgm:pt modelId="{AA214872-BC2A-490C-A89D-E28B272AB781}" type="pres">
      <dgm:prSet presAssocID="{B9087576-6756-4C6B-AE7A-0BAFC9FC85ED}" presName="wedge6" presStyleLbl="node1" presStyleIdx="5" presStyleCnt="6"/>
      <dgm:spPr/>
      <dgm:t>
        <a:bodyPr/>
        <a:lstStyle/>
        <a:p>
          <a:endParaRPr lang="en-GB"/>
        </a:p>
      </dgm:t>
    </dgm:pt>
    <dgm:pt modelId="{B5DBF18C-549B-446E-9B40-8BB123ACE397}" type="pres">
      <dgm:prSet presAssocID="{B9087576-6756-4C6B-AE7A-0BAFC9FC85ED}" presName="dummy6a" presStyleCnt="0"/>
      <dgm:spPr/>
    </dgm:pt>
    <dgm:pt modelId="{B79EF67E-114A-4AFB-89B3-C161A3770188}" type="pres">
      <dgm:prSet presAssocID="{B9087576-6756-4C6B-AE7A-0BAFC9FC85ED}" presName="dummy6b" presStyleCnt="0"/>
      <dgm:spPr/>
    </dgm:pt>
    <dgm:pt modelId="{E3F85482-75BF-4DC7-8A52-015D04353258}" type="pres">
      <dgm:prSet presAssocID="{B9087576-6756-4C6B-AE7A-0BAFC9FC85ED}" presName="wedge6Tx" presStyleLbl="node1" presStyleIdx="5" presStyleCnt="6">
        <dgm:presLayoutVars>
          <dgm:chMax val="0"/>
          <dgm:chPref val="0"/>
          <dgm:bulletEnabled val="1"/>
        </dgm:presLayoutVars>
      </dgm:prSet>
      <dgm:spPr/>
      <dgm:t>
        <a:bodyPr/>
        <a:lstStyle/>
        <a:p>
          <a:endParaRPr lang="en-GB"/>
        </a:p>
      </dgm:t>
    </dgm:pt>
    <dgm:pt modelId="{FE0E139C-1CF5-4AA8-9D76-F4BBC60D91EC}" type="pres">
      <dgm:prSet presAssocID="{F1A765B6-DE85-44F7-8651-16B0AE0C74AB}" presName="arrowWedge1" presStyleLbl="fgSibTrans2D1" presStyleIdx="0" presStyleCnt="6"/>
      <dgm:spPr/>
    </dgm:pt>
    <dgm:pt modelId="{DE6F8963-BD8F-451F-B737-9EA7E144A346}" type="pres">
      <dgm:prSet presAssocID="{8E217C40-25FD-4FF1-824C-FB397AB93D71}" presName="arrowWedge2" presStyleLbl="fgSibTrans2D1" presStyleIdx="1" presStyleCnt="6"/>
      <dgm:spPr/>
    </dgm:pt>
    <dgm:pt modelId="{407A6B88-DE1F-452F-95C7-2F00B4896A37}" type="pres">
      <dgm:prSet presAssocID="{F8F80CAA-67F1-4169-8683-98A57A11C5FE}" presName="arrowWedge3" presStyleLbl="fgSibTrans2D1" presStyleIdx="2" presStyleCnt="6"/>
      <dgm:spPr/>
    </dgm:pt>
    <dgm:pt modelId="{B7B58BAC-6E8E-4588-BA9D-132B67640E5E}" type="pres">
      <dgm:prSet presAssocID="{4DDDC487-658C-42FD-B7DB-6FA9489E35D5}" presName="arrowWedge4" presStyleLbl="fgSibTrans2D1" presStyleIdx="3" presStyleCnt="6"/>
      <dgm:spPr/>
    </dgm:pt>
    <dgm:pt modelId="{EEF3BAA6-C1C4-44D8-8BD7-C5CD75313727}" type="pres">
      <dgm:prSet presAssocID="{B8E4074C-FDA2-4155-8808-C429F40A486E}" presName="arrowWedge5" presStyleLbl="fgSibTrans2D1" presStyleIdx="4" presStyleCnt="6"/>
      <dgm:spPr/>
    </dgm:pt>
    <dgm:pt modelId="{C5FF043D-3F2F-4EF3-97E2-0E6019A831EE}" type="pres">
      <dgm:prSet presAssocID="{A2C3BE79-14CE-402E-90CC-CD49333C567E}" presName="arrowWedge6" presStyleLbl="fgSibTrans2D1" presStyleIdx="5" presStyleCnt="6"/>
      <dgm:spPr/>
    </dgm:pt>
  </dgm:ptLst>
  <dgm:cxnLst>
    <dgm:cxn modelId="{C081F359-3B74-473A-8D92-1303E62FC414}" type="presOf" srcId="{9DA1E89D-910A-44DE-9123-1232741C8E5B}" destId="{F1F1CEF3-4FBB-492F-A6AF-025045DF1173}" srcOrd="1" destOrd="0" presId="urn:microsoft.com/office/officeart/2005/8/layout/cycle8"/>
    <dgm:cxn modelId="{75C1240D-78DE-4500-9B4D-238274C5DD69}" type="presOf" srcId="{C7541681-6126-4668-9A18-BF0A8AB6E525}" destId="{0BCB2BB5-053F-4E35-A654-3CD6FFEA4B88}" srcOrd="0" destOrd="0" presId="urn:microsoft.com/office/officeart/2005/8/layout/cycle8"/>
    <dgm:cxn modelId="{7C1DA1DC-1BF6-44E6-8A0D-4053CA222586}" type="presOf" srcId="{C7541681-6126-4668-9A18-BF0A8AB6E525}" destId="{620940CC-7571-4204-B7FD-C90D604D4E65}" srcOrd="1" destOrd="0" presId="urn:microsoft.com/office/officeart/2005/8/layout/cycle8"/>
    <dgm:cxn modelId="{7500EED2-4A6D-43BA-A4C5-3152B522595D}" srcId="{B9087576-6756-4C6B-AE7A-0BAFC9FC85ED}" destId="{423DC6DF-E833-4A04-93AC-8AD6F05D16F4}" srcOrd="2" destOrd="0" parTransId="{631F04B5-6367-4F56-8BE3-29B025F873D0}" sibTransId="{F8F80CAA-67F1-4169-8683-98A57A11C5FE}"/>
    <dgm:cxn modelId="{3912E4AD-3889-4B07-BD10-A4B89177EC32}" type="presOf" srcId="{B574C10C-07B6-46DE-A1C5-C7347BCF66B6}" destId="{AA214872-BC2A-490C-A89D-E28B272AB781}" srcOrd="0" destOrd="0" presId="urn:microsoft.com/office/officeart/2005/8/layout/cycle8"/>
    <dgm:cxn modelId="{C18BC192-71FA-413C-93B1-F5E8126CEDF4}" type="presOf" srcId="{423DC6DF-E833-4A04-93AC-8AD6F05D16F4}" destId="{E07F0689-768B-4540-B58A-B7E884928A68}" srcOrd="1" destOrd="0" presId="urn:microsoft.com/office/officeart/2005/8/layout/cycle8"/>
    <dgm:cxn modelId="{4978919B-3955-46BA-87B5-E224C5FA1626}" srcId="{B9087576-6756-4C6B-AE7A-0BAFC9FC85ED}" destId="{3A0161A2-0BE4-46FA-A6C9-80B72079E8ED}" srcOrd="1" destOrd="0" parTransId="{26765A0C-5008-406E-A5D7-7CDC5B3AFA26}" sibTransId="{8E217C40-25FD-4FF1-824C-FB397AB93D71}"/>
    <dgm:cxn modelId="{F65A20E8-33BE-4EAF-BCF2-00E04BBBA91C}" type="presOf" srcId="{3A0161A2-0BE4-46FA-A6C9-80B72079E8ED}" destId="{5A1DFA1F-3D10-4887-A53A-CDD0CE80D96E}" srcOrd="1" destOrd="0" presId="urn:microsoft.com/office/officeart/2005/8/layout/cycle8"/>
    <dgm:cxn modelId="{18483CFA-B881-4A0F-AF15-CBA84865E2E4}" srcId="{B9087576-6756-4C6B-AE7A-0BAFC9FC85ED}" destId="{FB595A05-432C-48A7-BB7E-6E1E9478981F}" srcOrd="3" destOrd="0" parTransId="{0597B5E4-4EEF-47C7-83CA-52DCF335C6F4}" sibTransId="{4DDDC487-658C-42FD-B7DB-6FA9489E35D5}"/>
    <dgm:cxn modelId="{6B08FD99-F97A-447C-AAF9-330CBAAA6EFF}" type="presOf" srcId="{B574C10C-07B6-46DE-A1C5-C7347BCF66B6}" destId="{E3F85482-75BF-4DC7-8A52-015D04353258}" srcOrd="1" destOrd="0" presId="urn:microsoft.com/office/officeart/2005/8/layout/cycle8"/>
    <dgm:cxn modelId="{825554E0-5F73-4809-9758-9DC5815CEACF}" type="presOf" srcId="{423DC6DF-E833-4A04-93AC-8AD6F05D16F4}" destId="{ACD9C0AE-5983-40D5-B58A-FE9E271F9A5D}" srcOrd="0" destOrd="0" presId="urn:microsoft.com/office/officeart/2005/8/layout/cycle8"/>
    <dgm:cxn modelId="{5916927C-3FF5-4D9B-8212-76F0E92BB6C7}" type="presOf" srcId="{3A0161A2-0BE4-46FA-A6C9-80B72079E8ED}" destId="{9B12212C-D4C7-4ECE-B405-2E0B06092A6D}" srcOrd="0" destOrd="0" presId="urn:microsoft.com/office/officeart/2005/8/layout/cycle8"/>
    <dgm:cxn modelId="{DEBBF79B-406F-4404-BC15-43E1C01E2E40}" type="presOf" srcId="{9DA1E89D-910A-44DE-9123-1232741C8E5B}" destId="{637A5CB2-722C-44D2-989C-5E2D5C65696D}" srcOrd="0" destOrd="0" presId="urn:microsoft.com/office/officeart/2005/8/layout/cycle8"/>
    <dgm:cxn modelId="{8779D1C1-BB06-42CB-939B-6634C2AEB574}" srcId="{B9087576-6756-4C6B-AE7A-0BAFC9FC85ED}" destId="{B574C10C-07B6-46DE-A1C5-C7347BCF66B6}" srcOrd="5" destOrd="0" parTransId="{FE92AE51-2DE5-4A29-9E11-904981D7031F}" sibTransId="{A2C3BE79-14CE-402E-90CC-CD49333C567E}"/>
    <dgm:cxn modelId="{9B4C8324-1F9E-47E4-8C07-5E2B1688F333}" srcId="{B9087576-6756-4C6B-AE7A-0BAFC9FC85ED}" destId="{9DA1E89D-910A-44DE-9123-1232741C8E5B}" srcOrd="4" destOrd="0" parTransId="{3884F449-E13F-48FB-84C6-8CDE6059C411}" sibTransId="{B8E4074C-FDA2-4155-8808-C429F40A486E}"/>
    <dgm:cxn modelId="{742C8EAE-AD16-4042-B5F6-76A42F64E71B}" type="presOf" srcId="{FB595A05-432C-48A7-BB7E-6E1E9478981F}" destId="{69E94B14-E807-4B49-8DAE-3C1C2931472B}" srcOrd="0" destOrd="0" presId="urn:microsoft.com/office/officeart/2005/8/layout/cycle8"/>
    <dgm:cxn modelId="{463C2B91-8707-4469-BB41-84FD5DEF3D54}" type="presOf" srcId="{FB595A05-432C-48A7-BB7E-6E1E9478981F}" destId="{FCB27FB7-BA70-47A1-B717-EDC508F04473}" srcOrd="1" destOrd="0" presId="urn:microsoft.com/office/officeart/2005/8/layout/cycle8"/>
    <dgm:cxn modelId="{6DD5FA41-6A36-4FB2-9685-3C722DCE24F3}" type="presOf" srcId="{B9087576-6756-4C6B-AE7A-0BAFC9FC85ED}" destId="{CF38D1BA-486E-4F05-B027-69E7A54EB588}" srcOrd="0" destOrd="0" presId="urn:microsoft.com/office/officeart/2005/8/layout/cycle8"/>
    <dgm:cxn modelId="{4BCB29DA-60F9-4DB9-8B74-283DEBF9F5E5}" srcId="{B9087576-6756-4C6B-AE7A-0BAFC9FC85ED}" destId="{C7541681-6126-4668-9A18-BF0A8AB6E525}" srcOrd="0" destOrd="0" parTransId="{41846E1D-DDF2-44EC-BB36-942A7438C0D4}" sibTransId="{F1A765B6-DE85-44F7-8651-16B0AE0C74AB}"/>
    <dgm:cxn modelId="{6AE09AE8-4AC2-43CF-9B6F-D147FA1E1AF1}" type="presParOf" srcId="{CF38D1BA-486E-4F05-B027-69E7A54EB588}" destId="{0BCB2BB5-053F-4E35-A654-3CD6FFEA4B88}" srcOrd="0" destOrd="0" presId="urn:microsoft.com/office/officeart/2005/8/layout/cycle8"/>
    <dgm:cxn modelId="{B979AC30-2408-4D3E-8ED8-11D4F4D4805D}" type="presParOf" srcId="{CF38D1BA-486E-4F05-B027-69E7A54EB588}" destId="{3C09A22C-B670-42E0-A76A-CE7046C65569}" srcOrd="1" destOrd="0" presId="urn:microsoft.com/office/officeart/2005/8/layout/cycle8"/>
    <dgm:cxn modelId="{78B0A645-974A-4422-A82C-E853592EF3B6}" type="presParOf" srcId="{CF38D1BA-486E-4F05-B027-69E7A54EB588}" destId="{888C2B2C-951E-4018-B98A-F20500C8565D}" srcOrd="2" destOrd="0" presId="urn:microsoft.com/office/officeart/2005/8/layout/cycle8"/>
    <dgm:cxn modelId="{F168C305-B8A4-41AF-AFC7-A6E80091245F}" type="presParOf" srcId="{CF38D1BA-486E-4F05-B027-69E7A54EB588}" destId="{620940CC-7571-4204-B7FD-C90D604D4E65}" srcOrd="3" destOrd="0" presId="urn:microsoft.com/office/officeart/2005/8/layout/cycle8"/>
    <dgm:cxn modelId="{7D6F5B29-C5CB-4154-882E-039FA28FFD98}" type="presParOf" srcId="{CF38D1BA-486E-4F05-B027-69E7A54EB588}" destId="{9B12212C-D4C7-4ECE-B405-2E0B06092A6D}" srcOrd="4" destOrd="0" presId="urn:microsoft.com/office/officeart/2005/8/layout/cycle8"/>
    <dgm:cxn modelId="{7F3C4DC5-4FD3-493A-B034-8A8429462F7E}" type="presParOf" srcId="{CF38D1BA-486E-4F05-B027-69E7A54EB588}" destId="{ACD9735E-0066-4EC5-A9E3-EB6D00E7E9E3}" srcOrd="5" destOrd="0" presId="urn:microsoft.com/office/officeart/2005/8/layout/cycle8"/>
    <dgm:cxn modelId="{9423F89E-BFF6-4D83-BC47-9C7319EFB1FB}" type="presParOf" srcId="{CF38D1BA-486E-4F05-B027-69E7A54EB588}" destId="{C25654DF-7275-4F43-91AF-6C2483397F7D}" srcOrd="6" destOrd="0" presId="urn:microsoft.com/office/officeart/2005/8/layout/cycle8"/>
    <dgm:cxn modelId="{43C13955-02F1-409D-AB48-ECC24A6D379E}" type="presParOf" srcId="{CF38D1BA-486E-4F05-B027-69E7A54EB588}" destId="{5A1DFA1F-3D10-4887-A53A-CDD0CE80D96E}" srcOrd="7" destOrd="0" presId="urn:microsoft.com/office/officeart/2005/8/layout/cycle8"/>
    <dgm:cxn modelId="{F5DDA435-4E88-438D-B529-56BC24BC9C8B}" type="presParOf" srcId="{CF38D1BA-486E-4F05-B027-69E7A54EB588}" destId="{ACD9C0AE-5983-40D5-B58A-FE9E271F9A5D}" srcOrd="8" destOrd="0" presId="urn:microsoft.com/office/officeart/2005/8/layout/cycle8"/>
    <dgm:cxn modelId="{68D66F4E-B9C9-469F-8480-2DEF0C63346A}" type="presParOf" srcId="{CF38D1BA-486E-4F05-B027-69E7A54EB588}" destId="{5E480EAE-6C50-4C54-AAAA-BED828646754}" srcOrd="9" destOrd="0" presId="urn:microsoft.com/office/officeart/2005/8/layout/cycle8"/>
    <dgm:cxn modelId="{464F1F53-501D-4C5F-9891-E5F965892893}" type="presParOf" srcId="{CF38D1BA-486E-4F05-B027-69E7A54EB588}" destId="{F1DB4238-B7A1-4359-A166-7DFE03090103}" srcOrd="10" destOrd="0" presId="urn:microsoft.com/office/officeart/2005/8/layout/cycle8"/>
    <dgm:cxn modelId="{21EDEECE-841B-4B08-AD51-BD7A0C0DD305}" type="presParOf" srcId="{CF38D1BA-486E-4F05-B027-69E7A54EB588}" destId="{E07F0689-768B-4540-B58A-B7E884928A68}" srcOrd="11" destOrd="0" presId="urn:microsoft.com/office/officeart/2005/8/layout/cycle8"/>
    <dgm:cxn modelId="{B0FD4D05-1F7E-41F6-BE37-DD8684872348}" type="presParOf" srcId="{CF38D1BA-486E-4F05-B027-69E7A54EB588}" destId="{69E94B14-E807-4B49-8DAE-3C1C2931472B}" srcOrd="12" destOrd="0" presId="urn:microsoft.com/office/officeart/2005/8/layout/cycle8"/>
    <dgm:cxn modelId="{0CE7D2BD-429B-4C96-8EC3-2C56C685BD37}" type="presParOf" srcId="{CF38D1BA-486E-4F05-B027-69E7A54EB588}" destId="{7A5FE536-F129-409D-A75C-1FD2C6CFDFEA}" srcOrd="13" destOrd="0" presId="urn:microsoft.com/office/officeart/2005/8/layout/cycle8"/>
    <dgm:cxn modelId="{AED26C73-C425-4AD3-9D97-C1E95915DE89}" type="presParOf" srcId="{CF38D1BA-486E-4F05-B027-69E7A54EB588}" destId="{E3564199-0F5F-41E1-9BB3-D03309FEA529}" srcOrd="14" destOrd="0" presId="urn:microsoft.com/office/officeart/2005/8/layout/cycle8"/>
    <dgm:cxn modelId="{75008A9F-52C2-4DDF-A3DD-AC7EAAD9C202}" type="presParOf" srcId="{CF38D1BA-486E-4F05-B027-69E7A54EB588}" destId="{FCB27FB7-BA70-47A1-B717-EDC508F04473}" srcOrd="15" destOrd="0" presId="urn:microsoft.com/office/officeart/2005/8/layout/cycle8"/>
    <dgm:cxn modelId="{58185E50-FB7D-4DA7-80B0-00E7B46F52F6}" type="presParOf" srcId="{CF38D1BA-486E-4F05-B027-69E7A54EB588}" destId="{637A5CB2-722C-44D2-989C-5E2D5C65696D}" srcOrd="16" destOrd="0" presId="urn:microsoft.com/office/officeart/2005/8/layout/cycle8"/>
    <dgm:cxn modelId="{BED427BC-4670-452E-9D87-9804B3931894}" type="presParOf" srcId="{CF38D1BA-486E-4F05-B027-69E7A54EB588}" destId="{4F7C75B6-599B-44B2-9B45-6C7C286DBCAF}" srcOrd="17" destOrd="0" presId="urn:microsoft.com/office/officeart/2005/8/layout/cycle8"/>
    <dgm:cxn modelId="{17D4C7EE-8713-43CA-88B7-0D2BB1F5405A}" type="presParOf" srcId="{CF38D1BA-486E-4F05-B027-69E7A54EB588}" destId="{51452585-C6A9-421C-A520-A8F8FB04F344}" srcOrd="18" destOrd="0" presId="urn:microsoft.com/office/officeart/2005/8/layout/cycle8"/>
    <dgm:cxn modelId="{99D00AC2-0CE5-4754-96E3-CEC539555615}" type="presParOf" srcId="{CF38D1BA-486E-4F05-B027-69E7A54EB588}" destId="{F1F1CEF3-4FBB-492F-A6AF-025045DF1173}" srcOrd="19" destOrd="0" presId="urn:microsoft.com/office/officeart/2005/8/layout/cycle8"/>
    <dgm:cxn modelId="{7671F0E4-B8CD-4CD1-BFA4-AC9BC2628C76}" type="presParOf" srcId="{CF38D1BA-486E-4F05-B027-69E7A54EB588}" destId="{AA214872-BC2A-490C-A89D-E28B272AB781}" srcOrd="20" destOrd="0" presId="urn:microsoft.com/office/officeart/2005/8/layout/cycle8"/>
    <dgm:cxn modelId="{0F9B9981-8FEC-49CA-892A-3E930D2B41A6}" type="presParOf" srcId="{CF38D1BA-486E-4F05-B027-69E7A54EB588}" destId="{B5DBF18C-549B-446E-9B40-8BB123ACE397}" srcOrd="21" destOrd="0" presId="urn:microsoft.com/office/officeart/2005/8/layout/cycle8"/>
    <dgm:cxn modelId="{3E99E8C9-12F5-476B-9384-DE3897146975}" type="presParOf" srcId="{CF38D1BA-486E-4F05-B027-69E7A54EB588}" destId="{B79EF67E-114A-4AFB-89B3-C161A3770188}" srcOrd="22" destOrd="0" presId="urn:microsoft.com/office/officeart/2005/8/layout/cycle8"/>
    <dgm:cxn modelId="{6889E808-1D6B-4623-A78C-660693537644}" type="presParOf" srcId="{CF38D1BA-486E-4F05-B027-69E7A54EB588}" destId="{E3F85482-75BF-4DC7-8A52-015D04353258}" srcOrd="23" destOrd="0" presId="urn:microsoft.com/office/officeart/2005/8/layout/cycle8"/>
    <dgm:cxn modelId="{BCD1C151-BE12-4629-A086-579518908A05}" type="presParOf" srcId="{CF38D1BA-486E-4F05-B027-69E7A54EB588}" destId="{FE0E139C-1CF5-4AA8-9D76-F4BBC60D91EC}" srcOrd="24" destOrd="0" presId="urn:microsoft.com/office/officeart/2005/8/layout/cycle8"/>
    <dgm:cxn modelId="{231D83C9-D09F-4176-87D6-3D2608292B4F}" type="presParOf" srcId="{CF38D1BA-486E-4F05-B027-69E7A54EB588}" destId="{DE6F8963-BD8F-451F-B737-9EA7E144A346}" srcOrd="25" destOrd="0" presId="urn:microsoft.com/office/officeart/2005/8/layout/cycle8"/>
    <dgm:cxn modelId="{6BBC02BA-0ACD-43C7-928D-15F6B388D5A3}" type="presParOf" srcId="{CF38D1BA-486E-4F05-B027-69E7A54EB588}" destId="{407A6B88-DE1F-452F-95C7-2F00B4896A37}" srcOrd="26" destOrd="0" presId="urn:microsoft.com/office/officeart/2005/8/layout/cycle8"/>
    <dgm:cxn modelId="{E719C238-8207-4FEF-A584-26044B3124BE}" type="presParOf" srcId="{CF38D1BA-486E-4F05-B027-69E7A54EB588}" destId="{B7B58BAC-6E8E-4588-BA9D-132B67640E5E}" srcOrd="27" destOrd="0" presId="urn:microsoft.com/office/officeart/2005/8/layout/cycle8"/>
    <dgm:cxn modelId="{6C417181-CF17-444D-AB9C-64D955B6F58B}" type="presParOf" srcId="{CF38D1BA-486E-4F05-B027-69E7A54EB588}" destId="{EEF3BAA6-C1C4-44D8-8BD7-C5CD75313727}" srcOrd="28" destOrd="0" presId="urn:microsoft.com/office/officeart/2005/8/layout/cycle8"/>
    <dgm:cxn modelId="{3D9BE824-E94C-48A3-B4F9-A4EE0A78A611}" type="presParOf" srcId="{CF38D1BA-486E-4F05-B027-69E7A54EB588}" destId="{C5FF043D-3F2F-4EF3-97E2-0E6019A831EE}" srcOrd="29"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9087576-6756-4C6B-AE7A-0BAFC9FC85ED}" type="doc">
      <dgm:prSet loTypeId="urn:microsoft.com/office/officeart/2005/8/layout/cycle8" loCatId="cycle" qsTypeId="urn:microsoft.com/office/officeart/2005/8/quickstyle/simple2" qsCatId="simple" csTypeId="urn:microsoft.com/office/officeart/2005/8/colors/accent0_3" csCatId="mainScheme" phldr="1"/>
      <dgm:spPr/>
      <dgm:t>
        <a:bodyPr/>
        <a:lstStyle/>
        <a:p>
          <a:endParaRPr lang="en-GB"/>
        </a:p>
      </dgm:t>
    </dgm:pt>
    <dgm:pt modelId="{3A0161A2-0BE4-46FA-A6C9-80B72079E8ED}">
      <dgm:prSet phldrT="[Text]"/>
      <dgm:spPr/>
      <dgm:t>
        <a:bodyPr/>
        <a:lstStyle/>
        <a:p>
          <a:r>
            <a:rPr lang="en-GB"/>
            <a:t>2</a:t>
          </a:r>
          <a:r>
            <a:rPr lang="en-GB">
              <a:latin typeface="Calibri" panose="020F0502020204030204" pitchFamily="34" charset="0"/>
              <a:cs typeface="Calibri" panose="020F0502020204030204" pitchFamily="34" charset="0"/>
            </a:rPr>
            <a:t>°</a:t>
          </a:r>
        </a:p>
      </dgm:t>
    </dgm:pt>
    <dgm:pt modelId="{26765A0C-5008-406E-A5D7-7CDC5B3AFA26}" type="parTrans" cxnId="{4978919B-3955-46BA-87B5-E224C5FA1626}">
      <dgm:prSet/>
      <dgm:spPr/>
      <dgm:t>
        <a:bodyPr/>
        <a:lstStyle/>
        <a:p>
          <a:endParaRPr lang="en-GB"/>
        </a:p>
      </dgm:t>
    </dgm:pt>
    <dgm:pt modelId="{8E217C40-25FD-4FF1-824C-FB397AB93D71}" type="sibTrans" cxnId="{4978919B-3955-46BA-87B5-E224C5FA1626}">
      <dgm:prSet/>
      <dgm:spPr/>
      <dgm:t>
        <a:bodyPr/>
        <a:lstStyle/>
        <a:p>
          <a:endParaRPr lang="en-GB"/>
        </a:p>
      </dgm:t>
    </dgm:pt>
    <dgm:pt modelId="{423DC6DF-E833-4A04-93AC-8AD6F05D16F4}">
      <dgm:prSet phldrT="[Text]"/>
      <dgm:spPr/>
      <dgm:t>
        <a:bodyPr/>
        <a:lstStyle/>
        <a:p>
          <a:r>
            <a:rPr lang="en-GB"/>
            <a:t>3</a:t>
          </a:r>
          <a:r>
            <a:rPr lang="en-GB">
              <a:latin typeface="Calibri" panose="020F0502020204030204" pitchFamily="34" charset="0"/>
              <a:cs typeface="Calibri" panose="020F0502020204030204" pitchFamily="34" charset="0"/>
            </a:rPr>
            <a:t>°</a:t>
          </a:r>
          <a:endParaRPr lang="en-GB"/>
        </a:p>
      </dgm:t>
    </dgm:pt>
    <dgm:pt modelId="{631F04B5-6367-4F56-8BE3-29B025F873D0}" type="parTrans" cxnId="{7500EED2-4A6D-43BA-A4C5-3152B522595D}">
      <dgm:prSet/>
      <dgm:spPr/>
      <dgm:t>
        <a:bodyPr/>
        <a:lstStyle/>
        <a:p>
          <a:endParaRPr lang="en-GB"/>
        </a:p>
      </dgm:t>
    </dgm:pt>
    <dgm:pt modelId="{F8F80CAA-67F1-4169-8683-98A57A11C5FE}" type="sibTrans" cxnId="{7500EED2-4A6D-43BA-A4C5-3152B522595D}">
      <dgm:prSet/>
      <dgm:spPr/>
      <dgm:t>
        <a:bodyPr/>
        <a:lstStyle/>
        <a:p>
          <a:endParaRPr lang="en-GB"/>
        </a:p>
      </dgm:t>
    </dgm:pt>
    <dgm:pt modelId="{FB595A05-432C-48A7-BB7E-6E1E9478981F}">
      <dgm:prSet phldrT="[Text]"/>
      <dgm:spPr/>
      <dgm:t>
        <a:bodyPr/>
        <a:lstStyle/>
        <a:p>
          <a:r>
            <a:rPr lang="en-GB"/>
            <a:t>4</a:t>
          </a:r>
          <a:r>
            <a:rPr lang="en-GB">
              <a:latin typeface="Calibri" panose="020F0502020204030204" pitchFamily="34" charset="0"/>
              <a:cs typeface="Calibri" panose="020F0502020204030204" pitchFamily="34" charset="0"/>
            </a:rPr>
            <a:t>°</a:t>
          </a:r>
          <a:endParaRPr lang="en-GB"/>
        </a:p>
      </dgm:t>
    </dgm:pt>
    <dgm:pt modelId="{0597B5E4-4EEF-47C7-83CA-52DCF335C6F4}" type="parTrans" cxnId="{18483CFA-B881-4A0F-AF15-CBA84865E2E4}">
      <dgm:prSet/>
      <dgm:spPr/>
      <dgm:t>
        <a:bodyPr/>
        <a:lstStyle/>
        <a:p>
          <a:endParaRPr lang="en-GB"/>
        </a:p>
      </dgm:t>
    </dgm:pt>
    <dgm:pt modelId="{4DDDC487-658C-42FD-B7DB-6FA9489E35D5}" type="sibTrans" cxnId="{18483CFA-B881-4A0F-AF15-CBA84865E2E4}">
      <dgm:prSet/>
      <dgm:spPr/>
      <dgm:t>
        <a:bodyPr/>
        <a:lstStyle/>
        <a:p>
          <a:endParaRPr lang="en-GB"/>
        </a:p>
      </dgm:t>
    </dgm:pt>
    <dgm:pt modelId="{9DA1E89D-910A-44DE-9123-1232741C8E5B}">
      <dgm:prSet phldrT="[Text]"/>
      <dgm:spPr>
        <a:solidFill>
          <a:schemeClr val="bg2"/>
        </a:solidFill>
      </dgm:spPr>
      <dgm:t>
        <a:bodyPr/>
        <a:lstStyle/>
        <a:p>
          <a:r>
            <a:rPr lang="en-GB" dirty="0">
              <a:solidFill>
                <a:schemeClr val="tx1"/>
              </a:solidFill>
            </a:rPr>
            <a:t>5</a:t>
          </a:r>
          <a:r>
            <a:rPr lang="en-GB" dirty="0">
              <a:solidFill>
                <a:schemeClr val="tx1"/>
              </a:solidFill>
              <a:latin typeface="Calibri" panose="020F0502020204030204" pitchFamily="34" charset="0"/>
              <a:cs typeface="Calibri" panose="020F0502020204030204" pitchFamily="34" charset="0"/>
            </a:rPr>
            <a:t>°</a:t>
          </a:r>
          <a:endParaRPr lang="en-GB" dirty="0">
            <a:solidFill>
              <a:schemeClr val="tx1"/>
            </a:solidFill>
          </a:endParaRPr>
        </a:p>
      </dgm:t>
    </dgm:pt>
    <dgm:pt modelId="{3884F449-E13F-48FB-84C6-8CDE6059C411}" type="parTrans" cxnId="{9B4C8324-1F9E-47E4-8C07-5E2B1688F333}">
      <dgm:prSet/>
      <dgm:spPr/>
      <dgm:t>
        <a:bodyPr/>
        <a:lstStyle/>
        <a:p>
          <a:endParaRPr lang="en-GB"/>
        </a:p>
      </dgm:t>
    </dgm:pt>
    <dgm:pt modelId="{B8E4074C-FDA2-4155-8808-C429F40A486E}" type="sibTrans" cxnId="{9B4C8324-1F9E-47E4-8C07-5E2B1688F333}">
      <dgm:prSet/>
      <dgm:spPr/>
      <dgm:t>
        <a:bodyPr/>
        <a:lstStyle/>
        <a:p>
          <a:endParaRPr lang="en-GB"/>
        </a:p>
      </dgm:t>
    </dgm:pt>
    <dgm:pt modelId="{B574C10C-07B6-46DE-A1C5-C7347BCF66B6}">
      <dgm:prSet phldrT="[Text]"/>
      <dgm:spPr/>
      <dgm:t>
        <a:bodyPr/>
        <a:lstStyle/>
        <a:p>
          <a:r>
            <a:rPr lang="en-GB"/>
            <a:t>6</a:t>
          </a:r>
          <a:r>
            <a:rPr lang="en-GB">
              <a:latin typeface="Calibri" panose="020F0502020204030204" pitchFamily="34" charset="0"/>
              <a:cs typeface="Calibri" panose="020F0502020204030204" pitchFamily="34" charset="0"/>
            </a:rPr>
            <a:t>°</a:t>
          </a:r>
          <a:endParaRPr lang="en-GB"/>
        </a:p>
      </dgm:t>
    </dgm:pt>
    <dgm:pt modelId="{FE92AE51-2DE5-4A29-9E11-904981D7031F}" type="parTrans" cxnId="{8779D1C1-BB06-42CB-939B-6634C2AEB574}">
      <dgm:prSet/>
      <dgm:spPr/>
      <dgm:t>
        <a:bodyPr/>
        <a:lstStyle/>
        <a:p>
          <a:endParaRPr lang="en-GB"/>
        </a:p>
      </dgm:t>
    </dgm:pt>
    <dgm:pt modelId="{A2C3BE79-14CE-402E-90CC-CD49333C567E}" type="sibTrans" cxnId="{8779D1C1-BB06-42CB-939B-6634C2AEB574}">
      <dgm:prSet/>
      <dgm:spPr/>
      <dgm:t>
        <a:bodyPr/>
        <a:lstStyle/>
        <a:p>
          <a:endParaRPr lang="en-GB"/>
        </a:p>
      </dgm:t>
    </dgm:pt>
    <dgm:pt modelId="{C7541681-6126-4668-9A18-BF0A8AB6E525}">
      <dgm:prSet phldrT="[Text]"/>
      <dgm:spPr>
        <a:solidFill>
          <a:schemeClr val="tx2"/>
        </a:solidFill>
      </dgm:spPr>
      <dgm:t>
        <a:bodyPr/>
        <a:lstStyle/>
        <a:p>
          <a:r>
            <a:rPr lang="en-GB" dirty="0">
              <a:solidFill>
                <a:schemeClr val="bg1"/>
              </a:solidFill>
            </a:rPr>
            <a:t>1</a:t>
          </a:r>
          <a:r>
            <a:rPr lang="en-GB" dirty="0">
              <a:solidFill>
                <a:schemeClr val="bg1"/>
              </a:solidFill>
              <a:latin typeface="Calibri" panose="020F0502020204030204" pitchFamily="34" charset="0"/>
              <a:cs typeface="Calibri" panose="020F0502020204030204" pitchFamily="34" charset="0"/>
            </a:rPr>
            <a:t> °</a:t>
          </a:r>
          <a:endParaRPr lang="en-GB" dirty="0">
            <a:solidFill>
              <a:schemeClr val="bg1"/>
            </a:solidFill>
          </a:endParaRPr>
        </a:p>
      </dgm:t>
    </dgm:pt>
    <dgm:pt modelId="{F1A765B6-DE85-44F7-8651-16B0AE0C74AB}" type="sibTrans" cxnId="{4BCB29DA-60F9-4DB9-8B74-283DEBF9F5E5}">
      <dgm:prSet/>
      <dgm:spPr/>
      <dgm:t>
        <a:bodyPr/>
        <a:lstStyle/>
        <a:p>
          <a:endParaRPr lang="en-GB"/>
        </a:p>
      </dgm:t>
    </dgm:pt>
    <dgm:pt modelId="{41846E1D-DDF2-44EC-BB36-942A7438C0D4}" type="parTrans" cxnId="{4BCB29DA-60F9-4DB9-8B74-283DEBF9F5E5}">
      <dgm:prSet/>
      <dgm:spPr/>
      <dgm:t>
        <a:bodyPr/>
        <a:lstStyle/>
        <a:p>
          <a:endParaRPr lang="en-GB"/>
        </a:p>
      </dgm:t>
    </dgm:pt>
    <dgm:pt modelId="{CF38D1BA-486E-4F05-B027-69E7A54EB588}" type="pres">
      <dgm:prSet presAssocID="{B9087576-6756-4C6B-AE7A-0BAFC9FC85ED}" presName="compositeShape" presStyleCnt="0">
        <dgm:presLayoutVars>
          <dgm:chMax val="7"/>
          <dgm:dir/>
          <dgm:resizeHandles val="exact"/>
        </dgm:presLayoutVars>
      </dgm:prSet>
      <dgm:spPr/>
      <dgm:t>
        <a:bodyPr/>
        <a:lstStyle/>
        <a:p>
          <a:endParaRPr lang="en-GB"/>
        </a:p>
      </dgm:t>
    </dgm:pt>
    <dgm:pt modelId="{0BCB2BB5-053F-4E35-A654-3CD6FFEA4B88}" type="pres">
      <dgm:prSet presAssocID="{B9087576-6756-4C6B-AE7A-0BAFC9FC85ED}" presName="wedge1" presStyleLbl="node1" presStyleIdx="0" presStyleCnt="6"/>
      <dgm:spPr/>
      <dgm:t>
        <a:bodyPr/>
        <a:lstStyle/>
        <a:p>
          <a:endParaRPr lang="en-GB"/>
        </a:p>
      </dgm:t>
    </dgm:pt>
    <dgm:pt modelId="{3C09A22C-B670-42E0-A76A-CE7046C65569}" type="pres">
      <dgm:prSet presAssocID="{B9087576-6756-4C6B-AE7A-0BAFC9FC85ED}" presName="dummy1a" presStyleCnt="0"/>
      <dgm:spPr/>
    </dgm:pt>
    <dgm:pt modelId="{888C2B2C-951E-4018-B98A-F20500C8565D}" type="pres">
      <dgm:prSet presAssocID="{B9087576-6756-4C6B-AE7A-0BAFC9FC85ED}" presName="dummy1b" presStyleCnt="0"/>
      <dgm:spPr/>
    </dgm:pt>
    <dgm:pt modelId="{620940CC-7571-4204-B7FD-C90D604D4E65}" type="pres">
      <dgm:prSet presAssocID="{B9087576-6756-4C6B-AE7A-0BAFC9FC85ED}" presName="wedge1Tx" presStyleLbl="node1" presStyleIdx="0" presStyleCnt="6">
        <dgm:presLayoutVars>
          <dgm:chMax val="0"/>
          <dgm:chPref val="0"/>
          <dgm:bulletEnabled val="1"/>
        </dgm:presLayoutVars>
      </dgm:prSet>
      <dgm:spPr/>
      <dgm:t>
        <a:bodyPr/>
        <a:lstStyle/>
        <a:p>
          <a:endParaRPr lang="en-GB"/>
        </a:p>
      </dgm:t>
    </dgm:pt>
    <dgm:pt modelId="{9B12212C-D4C7-4ECE-B405-2E0B06092A6D}" type="pres">
      <dgm:prSet presAssocID="{B9087576-6756-4C6B-AE7A-0BAFC9FC85ED}" presName="wedge2" presStyleLbl="node1" presStyleIdx="1" presStyleCnt="6"/>
      <dgm:spPr/>
      <dgm:t>
        <a:bodyPr/>
        <a:lstStyle/>
        <a:p>
          <a:endParaRPr lang="en-GB"/>
        </a:p>
      </dgm:t>
    </dgm:pt>
    <dgm:pt modelId="{ACD9735E-0066-4EC5-A9E3-EB6D00E7E9E3}" type="pres">
      <dgm:prSet presAssocID="{B9087576-6756-4C6B-AE7A-0BAFC9FC85ED}" presName="dummy2a" presStyleCnt="0"/>
      <dgm:spPr/>
    </dgm:pt>
    <dgm:pt modelId="{C25654DF-7275-4F43-91AF-6C2483397F7D}" type="pres">
      <dgm:prSet presAssocID="{B9087576-6756-4C6B-AE7A-0BAFC9FC85ED}" presName="dummy2b" presStyleCnt="0"/>
      <dgm:spPr/>
    </dgm:pt>
    <dgm:pt modelId="{5A1DFA1F-3D10-4887-A53A-CDD0CE80D96E}" type="pres">
      <dgm:prSet presAssocID="{B9087576-6756-4C6B-AE7A-0BAFC9FC85ED}" presName="wedge2Tx" presStyleLbl="node1" presStyleIdx="1" presStyleCnt="6">
        <dgm:presLayoutVars>
          <dgm:chMax val="0"/>
          <dgm:chPref val="0"/>
          <dgm:bulletEnabled val="1"/>
        </dgm:presLayoutVars>
      </dgm:prSet>
      <dgm:spPr/>
      <dgm:t>
        <a:bodyPr/>
        <a:lstStyle/>
        <a:p>
          <a:endParaRPr lang="en-GB"/>
        </a:p>
      </dgm:t>
    </dgm:pt>
    <dgm:pt modelId="{ACD9C0AE-5983-40D5-B58A-FE9E271F9A5D}" type="pres">
      <dgm:prSet presAssocID="{B9087576-6756-4C6B-AE7A-0BAFC9FC85ED}" presName="wedge3" presStyleLbl="node1" presStyleIdx="2" presStyleCnt="6"/>
      <dgm:spPr/>
      <dgm:t>
        <a:bodyPr/>
        <a:lstStyle/>
        <a:p>
          <a:endParaRPr lang="en-GB"/>
        </a:p>
      </dgm:t>
    </dgm:pt>
    <dgm:pt modelId="{5E480EAE-6C50-4C54-AAAA-BED828646754}" type="pres">
      <dgm:prSet presAssocID="{B9087576-6756-4C6B-AE7A-0BAFC9FC85ED}" presName="dummy3a" presStyleCnt="0"/>
      <dgm:spPr/>
    </dgm:pt>
    <dgm:pt modelId="{F1DB4238-B7A1-4359-A166-7DFE03090103}" type="pres">
      <dgm:prSet presAssocID="{B9087576-6756-4C6B-AE7A-0BAFC9FC85ED}" presName="dummy3b" presStyleCnt="0"/>
      <dgm:spPr/>
    </dgm:pt>
    <dgm:pt modelId="{E07F0689-768B-4540-B58A-B7E884928A68}" type="pres">
      <dgm:prSet presAssocID="{B9087576-6756-4C6B-AE7A-0BAFC9FC85ED}" presName="wedge3Tx" presStyleLbl="node1" presStyleIdx="2" presStyleCnt="6">
        <dgm:presLayoutVars>
          <dgm:chMax val="0"/>
          <dgm:chPref val="0"/>
          <dgm:bulletEnabled val="1"/>
        </dgm:presLayoutVars>
      </dgm:prSet>
      <dgm:spPr/>
      <dgm:t>
        <a:bodyPr/>
        <a:lstStyle/>
        <a:p>
          <a:endParaRPr lang="en-GB"/>
        </a:p>
      </dgm:t>
    </dgm:pt>
    <dgm:pt modelId="{69E94B14-E807-4B49-8DAE-3C1C2931472B}" type="pres">
      <dgm:prSet presAssocID="{B9087576-6756-4C6B-AE7A-0BAFC9FC85ED}" presName="wedge4" presStyleLbl="node1" presStyleIdx="3" presStyleCnt="6"/>
      <dgm:spPr/>
      <dgm:t>
        <a:bodyPr/>
        <a:lstStyle/>
        <a:p>
          <a:endParaRPr lang="en-GB"/>
        </a:p>
      </dgm:t>
    </dgm:pt>
    <dgm:pt modelId="{7A5FE536-F129-409D-A75C-1FD2C6CFDFEA}" type="pres">
      <dgm:prSet presAssocID="{B9087576-6756-4C6B-AE7A-0BAFC9FC85ED}" presName="dummy4a" presStyleCnt="0"/>
      <dgm:spPr/>
    </dgm:pt>
    <dgm:pt modelId="{E3564199-0F5F-41E1-9BB3-D03309FEA529}" type="pres">
      <dgm:prSet presAssocID="{B9087576-6756-4C6B-AE7A-0BAFC9FC85ED}" presName="dummy4b" presStyleCnt="0"/>
      <dgm:spPr/>
    </dgm:pt>
    <dgm:pt modelId="{FCB27FB7-BA70-47A1-B717-EDC508F04473}" type="pres">
      <dgm:prSet presAssocID="{B9087576-6756-4C6B-AE7A-0BAFC9FC85ED}" presName="wedge4Tx" presStyleLbl="node1" presStyleIdx="3" presStyleCnt="6">
        <dgm:presLayoutVars>
          <dgm:chMax val="0"/>
          <dgm:chPref val="0"/>
          <dgm:bulletEnabled val="1"/>
        </dgm:presLayoutVars>
      </dgm:prSet>
      <dgm:spPr/>
      <dgm:t>
        <a:bodyPr/>
        <a:lstStyle/>
        <a:p>
          <a:endParaRPr lang="en-GB"/>
        </a:p>
      </dgm:t>
    </dgm:pt>
    <dgm:pt modelId="{637A5CB2-722C-44D2-989C-5E2D5C65696D}" type="pres">
      <dgm:prSet presAssocID="{B9087576-6756-4C6B-AE7A-0BAFC9FC85ED}" presName="wedge5" presStyleLbl="node1" presStyleIdx="4" presStyleCnt="6"/>
      <dgm:spPr/>
      <dgm:t>
        <a:bodyPr/>
        <a:lstStyle/>
        <a:p>
          <a:endParaRPr lang="en-GB"/>
        </a:p>
      </dgm:t>
    </dgm:pt>
    <dgm:pt modelId="{4F7C75B6-599B-44B2-9B45-6C7C286DBCAF}" type="pres">
      <dgm:prSet presAssocID="{B9087576-6756-4C6B-AE7A-0BAFC9FC85ED}" presName="dummy5a" presStyleCnt="0"/>
      <dgm:spPr/>
    </dgm:pt>
    <dgm:pt modelId="{51452585-C6A9-421C-A520-A8F8FB04F344}" type="pres">
      <dgm:prSet presAssocID="{B9087576-6756-4C6B-AE7A-0BAFC9FC85ED}" presName="dummy5b" presStyleCnt="0"/>
      <dgm:spPr/>
    </dgm:pt>
    <dgm:pt modelId="{F1F1CEF3-4FBB-492F-A6AF-025045DF1173}" type="pres">
      <dgm:prSet presAssocID="{B9087576-6756-4C6B-AE7A-0BAFC9FC85ED}" presName="wedge5Tx" presStyleLbl="node1" presStyleIdx="4" presStyleCnt="6">
        <dgm:presLayoutVars>
          <dgm:chMax val="0"/>
          <dgm:chPref val="0"/>
          <dgm:bulletEnabled val="1"/>
        </dgm:presLayoutVars>
      </dgm:prSet>
      <dgm:spPr/>
      <dgm:t>
        <a:bodyPr/>
        <a:lstStyle/>
        <a:p>
          <a:endParaRPr lang="en-GB"/>
        </a:p>
      </dgm:t>
    </dgm:pt>
    <dgm:pt modelId="{AA214872-BC2A-490C-A89D-E28B272AB781}" type="pres">
      <dgm:prSet presAssocID="{B9087576-6756-4C6B-AE7A-0BAFC9FC85ED}" presName="wedge6" presStyleLbl="node1" presStyleIdx="5" presStyleCnt="6"/>
      <dgm:spPr/>
      <dgm:t>
        <a:bodyPr/>
        <a:lstStyle/>
        <a:p>
          <a:endParaRPr lang="en-GB"/>
        </a:p>
      </dgm:t>
    </dgm:pt>
    <dgm:pt modelId="{B5DBF18C-549B-446E-9B40-8BB123ACE397}" type="pres">
      <dgm:prSet presAssocID="{B9087576-6756-4C6B-AE7A-0BAFC9FC85ED}" presName="dummy6a" presStyleCnt="0"/>
      <dgm:spPr/>
    </dgm:pt>
    <dgm:pt modelId="{B79EF67E-114A-4AFB-89B3-C161A3770188}" type="pres">
      <dgm:prSet presAssocID="{B9087576-6756-4C6B-AE7A-0BAFC9FC85ED}" presName="dummy6b" presStyleCnt="0"/>
      <dgm:spPr/>
    </dgm:pt>
    <dgm:pt modelId="{E3F85482-75BF-4DC7-8A52-015D04353258}" type="pres">
      <dgm:prSet presAssocID="{B9087576-6756-4C6B-AE7A-0BAFC9FC85ED}" presName="wedge6Tx" presStyleLbl="node1" presStyleIdx="5" presStyleCnt="6">
        <dgm:presLayoutVars>
          <dgm:chMax val="0"/>
          <dgm:chPref val="0"/>
          <dgm:bulletEnabled val="1"/>
        </dgm:presLayoutVars>
      </dgm:prSet>
      <dgm:spPr/>
      <dgm:t>
        <a:bodyPr/>
        <a:lstStyle/>
        <a:p>
          <a:endParaRPr lang="en-GB"/>
        </a:p>
      </dgm:t>
    </dgm:pt>
    <dgm:pt modelId="{FE0E139C-1CF5-4AA8-9D76-F4BBC60D91EC}" type="pres">
      <dgm:prSet presAssocID="{F1A765B6-DE85-44F7-8651-16B0AE0C74AB}" presName="arrowWedge1" presStyleLbl="fgSibTrans2D1" presStyleIdx="0" presStyleCnt="6"/>
      <dgm:spPr/>
    </dgm:pt>
    <dgm:pt modelId="{DE6F8963-BD8F-451F-B737-9EA7E144A346}" type="pres">
      <dgm:prSet presAssocID="{8E217C40-25FD-4FF1-824C-FB397AB93D71}" presName="arrowWedge2" presStyleLbl="fgSibTrans2D1" presStyleIdx="1" presStyleCnt="6"/>
      <dgm:spPr/>
    </dgm:pt>
    <dgm:pt modelId="{407A6B88-DE1F-452F-95C7-2F00B4896A37}" type="pres">
      <dgm:prSet presAssocID="{F8F80CAA-67F1-4169-8683-98A57A11C5FE}" presName="arrowWedge3" presStyleLbl="fgSibTrans2D1" presStyleIdx="2" presStyleCnt="6"/>
      <dgm:spPr/>
    </dgm:pt>
    <dgm:pt modelId="{B7B58BAC-6E8E-4588-BA9D-132B67640E5E}" type="pres">
      <dgm:prSet presAssocID="{4DDDC487-658C-42FD-B7DB-6FA9489E35D5}" presName="arrowWedge4" presStyleLbl="fgSibTrans2D1" presStyleIdx="3" presStyleCnt="6"/>
      <dgm:spPr/>
    </dgm:pt>
    <dgm:pt modelId="{EEF3BAA6-C1C4-44D8-8BD7-C5CD75313727}" type="pres">
      <dgm:prSet presAssocID="{B8E4074C-FDA2-4155-8808-C429F40A486E}" presName="arrowWedge5" presStyleLbl="fgSibTrans2D1" presStyleIdx="4" presStyleCnt="6"/>
      <dgm:spPr/>
    </dgm:pt>
    <dgm:pt modelId="{C5FF043D-3F2F-4EF3-97E2-0E6019A831EE}" type="pres">
      <dgm:prSet presAssocID="{A2C3BE79-14CE-402E-90CC-CD49333C567E}" presName="arrowWedge6" presStyleLbl="fgSibTrans2D1" presStyleIdx="5" presStyleCnt="6"/>
      <dgm:spPr/>
    </dgm:pt>
  </dgm:ptLst>
  <dgm:cxnLst>
    <dgm:cxn modelId="{C081F359-3B74-473A-8D92-1303E62FC414}" type="presOf" srcId="{9DA1E89D-910A-44DE-9123-1232741C8E5B}" destId="{F1F1CEF3-4FBB-492F-A6AF-025045DF1173}" srcOrd="1" destOrd="0" presId="urn:microsoft.com/office/officeart/2005/8/layout/cycle8"/>
    <dgm:cxn modelId="{75C1240D-78DE-4500-9B4D-238274C5DD69}" type="presOf" srcId="{C7541681-6126-4668-9A18-BF0A8AB6E525}" destId="{0BCB2BB5-053F-4E35-A654-3CD6FFEA4B88}" srcOrd="0" destOrd="0" presId="urn:microsoft.com/office/officeart/2005/8/layout/cycle8"/>
    <dgm:cxn modelId="{7C1DA1DC-1BF6-44E6-8A0D-4053CA222586}" type="presOf" srcId="{C7541681-6126-4668-9A18-BF0A8AB6E525}" destId="{620940CC-7571-4204-B7FD-C90D604D4E65}" srcOrd="1" destOrd="0" presId="urn:microsoft.com/office/officeart/2005/8/layout/cycle8"/>
    <dgm:cxn modelId="{7500EED2-4A6D-43BA-A4C5-3152B522595D}" srcId="{B9087576-6756-4C6B-AE7A-0BAFC9FC85ED}" destId="{423DC6DF-E833-4A04-93AC-8AD6F05D16F4}" srcOrd="2" destOrd="0" parTransId="{631F04B5-6367-4F56-8BE3-29B025F873D0}" sibTransId="{F8F80CAA-67F1-4169-8683-98A57A11C5FE}"/>
    <dgm:cxn modelId="{3912E4AD-3889-4B07-BD10-A4B89177EC32}" type="presOf" srcId="{B574C10C-07B6-46DE-A1C5-C7347BCF66B6}" destId="{AA214872-BC2A-490C-A89D-E28B272AB781}" srcOrd="0" destOrd="0" presId="urn:microsoft.com/office/officeart/2005/8/layout/cycle8"/>
    <dgm:cxn modelId="{C18BC192-71FA-413C-93B1-F5E8126CEDF4}" type="presOf" srcId="{423DC6DF-E833-4A04-93AC-8AD6F05D16F4}" destId="{E07F0689-768B-4540-B58A-B7E884928A68}" srcOrd="1" destOrd="0" presId="urn:microsoft.com/office/officeart/2005/8/layout/cycle8"/>
    <dgm:cxn modelId="{4978919B-3955-46BA-87B5-E224C5FA1626}" srcId="{B9087576-6756-4C6B-AE7A-0BAFC9FC85ED}" destId="{3A0161A2-0BE4-46FA-A6C9-80B72079E8ED}" srcOrd="1" destOrd="0" parTransId="{26765A0C-5008-406E-A5D7-7CDC5B3AFA26}" sibTransId="{8E217C40-25FD-4FF1-824C-FB397AB93D71}"/>
    <dgm:cxn modelId="{F65A20E8-33BE-4EAF-BCF2-00E04BBBA91C}" type="presOf" srcId="{3A0161A2-0BE4-46FA-A6C9-80B72079E8ED}" destId="{5A1DFA1F-3D10-4887-A53A-CDD0CE80D96E}" srcOrd="1" destOrd="0" presId="urn:microsoft.com/office/officeart/2005/8/layout/cycle8"/>
    <dgm:cxn modelId="{18483CFA-B881-4A0F-AF15-CBA84865E2E4}" srcId="{B9087576-6756-4C6B-AE7A-0BAFC9FC85ED}" destId="{FB595A05-432C-48A7-BB7E-6E1E9478981F}" srcOrd="3" destOrd="0" parTransId="{0597B5E4-4EEF-47C7-83CA-52DCF335C6F4}" sibTransId="{4DDDC487-658C-42FD-B7DB-6FA9489E35D5}"/>
    <dgm:cxn modelId="{6B08FD99-F97A-447C-AAF9-330CBAAA6EFF}" type="presOf" srcId="{B574C10C-07B6-46DE-A1C5-C7347BCF66B6}" destId="{E3F85482-75BF-4DC7-8A52-015D04353258}" srcOrd="1" destOrd="0" presId="urn:microsoft.com/office/officeart/2005/8/layout/cycle8"/>
    <dgm:cxn modelId="{825554E0-5F73-4809-9758-9DC5815CEACF}" type="presOf" srcId="{423DC6DF-E833-4A04-93AC-8AD6F05D16F4}" destId="{ACD9C0AE-5983-40D5-B58A-FE9E271F9A5D}" srcOrd="0" destOrd="0" presId="urn:microsoft.com/office/officeart/2005/8/layout/cycle8"/>
    <dgm:cxn modelId="{5916927C-3FF5-4D9B-8212-76F0E92BB6C7}" type="presOf" srcId="{3A0161A2-0BE4-46FA-A6C9-80B72079E8ED}" destId="{9B12212C-D4C7-4ECE-B405-2E0B06092A6D}" srcOrd="0" destOrd="0" presId="urn:microsoft.com/office/officeart/2005/8/layout/cycle8"/>
    <dgm:cxn modelId="{DEBBF79B-406F-4404-BC15-43E1C01E2E40}" type="presOf" srcId="{9DA1E89D-910A-44DE-9123-1232741C8E5B}" destId="{637A5CB2-722C-44D2-989C-5E2D5C65696D}" srcOrd="0" destOrd="0" presId="urn:microsoft.com/office/officeart/2005/8/layout/cycle8"/>
    <dgm:cxn modelId="{8779D1C1-BB06-42CB-939B-6634C2AEB574}" srcId="{B9087576-6756-4C6B-AE7A-0BAFC9FC85ED}" destId="{B574C10C-07B6-46DE-A1C5-C7347BCF66B6}" srcOrd="5" destOrd="0" parTransId="{FE92AE51-2DE5-4A29-9E11-904981D7031F}" sibTransId="{A2C3BE79-14CE-402E-90CC-CD49333C567E}"/>
    <dgm:cxn modelId="{9B4C8324-1F9E-47E4-8C07-5E2B1688F333}" srcId="{B9087576-6756-4C6B-AE7A-0BAFC9FC85ED}" destId="{9DA1E89D-910A-44DE-9123-1232741C8E5B}" srcOrd="4" destOrd="0" parTransId="{3884F449-E13F-48FB-84C6-8CDE6059C411}" sibTransId="{B8E4074C-FDA2-4155-8808-C429F40A486E}"/>
    <dgm:cxn modelId="{742C8EAE-AD16-4042-B5F6-76A42F64E71B}" type="presOf" srcId="{FB595A05-432C-48A7-BB7E-6E1E9478981F}" destId="{69E94B14-E807-4B49-8DAE-3C1C2931472B}" srcOrd="0" destOrd="0" presId="urn:microsoft.com/office/officeart/2005/8/layout/cycle8"/>
    <dgm:cxn modelId="{463C2B91-8707-4469-BB41-84FD5DEF3D54}" type="presOf" srcId="{FB595A05-432C-48A7-BB7E-6E1E9478981F}" destId="{FCB27FB7-BA70-47A1-B717-EDC508F04473}" srcOrd="1" destOrd="0" presId="urn:microsoft.com/office/officeart/2005/8/layout/cycle8"/>
    <dgm:cxn modelId="{6DD5FA41-6A36-4FB2-9685-3C722DCE24F3}" type="presOf" srcId="{B9087576-6756-4C6B-AE7A-0BAFC9FC85ED}" destId="{CF38D1BA-486E-4F05-B027-69E7A54EB588}" srcOrd="0" destOrd="0" presId="urn:microsoft.com/office/officeart/2005/8/layout/cycle8"/>
    <dgm:cxn modelId="{4BCB29DA-60F9-4DB9-8B74-283DEBF9F5E5}" srcId="{B9087576-6756-4C6B-AE7A-0BAFC9FC85ED}" destId="{C7541681-6126-4668-9A18-BF0A8AB6E525}" srcOrd="0" destOrd="0" parTransId="{41846E1D-DDF2-44EC-BB36-942A7438C0D4}" sibTransId="{F1A765B6-DE85-44F7-8651-16B0AE0C74AB}"/>
    <dgm:cxn modelId="{6AE09AE8-4AC2-43CF-9B6F-D147FA1E1AF1}" type="presParOf" srcId="{CF38D1BA-486E-4F05-B027-69E7A54EB588}" destId="{0BCB2BB5-053F-4E35-A654-3CD6FFEA4B88}" srcOrd="0" destOrd="0" presId="urn:microsoft.com/office/officeart/2005/8/layout/cycle8"/>
    <dgm:cxn modelId="{B979AC30-2408-4D3E-8ED8-11D4F4D4805D}" type="presParOf" srcId="{CF38D1BA-486E-4F05-B027-69E7A54EB588}" destId="{3C09A22C-B670-42E0-A76A-CE7046C65569}" srcOrd="1" destOrd="0" presId="urn:microsoft.com/office/officeart/2005/8/layout/cycle8"/>
    <dgm:cxn modelId="{78B0A645-974A-4422-A82C-E853592EF3B6}" type="presParOf" srcId="{CF38D1BA-486E-4F05-B027-69E7A54EB588}" destId="{888C2B2C-951E-4018-B98A-F20500C8565D}" srcOrd="2" destOrd="0" presId="urn:microsoft.com/office/officeart/2005/8/layout/cycle8"/>
    <dgm:cxn modelId="{F168C305-B8A4-41AF-AFC7-A6E80091245F}" type="presParOf" srcId="{CF38D1BA-486E-4F05-B027-69E7A54EB588}" destId="{620940CC-7571-4204-B7FD-C90D604D4E65}" srcOrd="3" destOrd="0" presId="urn:microsoft.com/office/officeart/2005/8/layout/cycle8"/>
    <dgm:cxn modelId="{7D6F5B29-C5CB-4154-882E-039FA28FFD98}" type="presParOf" srcId="{CF38D1BA-486E-4F05-B027-69E7A54EB588}" destId="{9B12212C-D4C7-4ECE-B405-2E0B06092A6D}" srcOrd="4" destOrd="0" presId="urn:microsoft.com/office/officeart/2005/8/layout/cycle8"/>
    <dgm:cxn modelId="{7F3C4DC5-4FD3-493A-B034-8A8429462F7E}" type="presParOf" srcId="{CF38D1BA-486E-4F05-B027-69E7A54EB588}" destId="{ACD9735E-0066-4EC5-A9E3-EB6D00E7E9E3}" srcOrd="5" destOrd="0" presId="urn:microsoft.com/office/officeart/2005/8/layout/cycle8"/>
    <dgm:cxn modelId="{9423F89E-BFF6-4D83-BC47-9C7319EFB1FB}" type="presParOf" srcId="{CF38D1BA-486E-4F05-B027-69E7A54EB588}" destId="{C25654DF-7275-4F43-91AF-6C2483397F7D}" srcOrd="6" destOrd="0" presId="urn:microsoft.com/office/officeart/2005/8/layout/cycle8"/>
    <dgm:cxn modelId="{43C13955-02F1-409D-AB48-ECC24A6D379E}" type="presParOf" srcId="{CF38D1BA-486E-4F05-B027-69E7A54EB588}" destId="{5A1DFA1F-3D10-4887-A53A-CDD0CE80D96E}" srcOrd="7" destOrd="0" presId="urn:microsoft.com/office/officeart/2005/8/layout/cycle8"/>
    <dgm:cxn modelId="{F5DDA435-4E88-438D-B529-56BC24BC9C8B}" type="presParOf" srcId="{CF38D1BA-486E-4F05-B027-69E7A54EB588}" destId="{ACD9C0AE-5983-40D5-B58A-FE9E271F9A5D}" srcOrd="8" destOrd="0" presId="urn:microsoft.com/office/officeart/2005/8/layout/cycle8"/>
    <dgm:cxn modelId="{68D66F4E-B9C9-469F-8480-2DEF0C63346A}" type="presParOf" srcId="{CF38D1BA-486E-4F05-B027-69E7A54EB588}" destId="{5E480EAE-6C50-4C54-AAAA-BED828646754}" srcOrd="9" destOrd="0" presId="urn:microsoft.com/office/officeart/2005/8/layout/cycle8"/>
    <dgm:cxn modelId="{464F1F53-501D-4C5F-9891-E5F965892893}" type="presParOf" srcId="{CF38D1BA-486E-4F05-B027-69E7A54EB588}" destId="{F1DB4238-B7A1-4359-A166-7DFE03090103}" srcOrd="10" destOrd="0" presId="urn:microsoft.com/office/officeart/2005/8/layout/cycle8"/>
    <dgm:cxn modelId="{21EDEECE-841B-4B08-AD51-BD7A0C0DD305}" type="presParOf" srcId="{CF38D1BA-486E-4F05-B027-69E7A54EB588}" destId="{E07F0689-768B-4540-B58A-B7E884928A68}" srcOrd="11" destOrd="0" presId="urn:microsoft.com/office/officeart/2005/8/layout/cycle8"/>
    <dgm:cxn modelId="{B0FD4D05-1F7E-41F6-BE37-DD8684872348}" type="presParOf" srcId="{CF38D1BA-486E-4F05-B027-69E7A54EB588}" destId="{69E94B14-E807-4B49-8DAE-3C1C2931472B}" srcOrd="12" destOrd="0" presId="urn:microsoft.com/office/officeart/2005/8/layout/cycle8"/>
    <dgm:cxn modelId="{0CE7D2BD-429B-4C96-8EC3-2C56C685BD37}" type="presParOf" srcId="{CF38D1BA-486E-4F05-B027-69E7A54EB588}" destId="{7A5FE536-F129-409D-A75C-1FD2C6CFDFEA}" srcOrd="13" destOrd="0" presId="urn:microsoft.com/office/officeart/2005/8/layout/cycle8"/>
    <dgm:cxn modelId="{AED26C73-C425-4AD3-9D97-C1E95915DE89}" type="presParOf" srcId="{CF38D1BA-486E-4F05-B027-69E7A54EB588}" destId="{E3564199-0F5F-41E1-9BB3-D03309FEA529}" srcOrd="14" destOrd="0" presId="urn:microsoft.com/office/officeart/2005/8/layout/cycle8"/>
    <dgm:cxn modelId="{75008A9F-52C2-4DDF-A3DD-AC7EAAD9C202}" type="presParOf" srcId="{CF38D1BA-486E-4F05-B027-69E7A54EB588}" destId="{FCB27FB7-BA70-47A1-B717-EDC508F04473}" srcOrd="15" destOrd="0" presId="urn:microsoft.com/office/officeart/2005/8/layout/cycle8"/>
    <dgm:cxn modelId="{58185E50-FB7D-4DA7-80B0-00E7B46F52F6}" type="presParOf" srcId="{CF38D1BA-486E-4F05-B027-69E7A54EB588}" destId="{637A5CB2-722C-44D2-989C-5E2D5C65696D}" srcOrd="16" destOrd="0" presId="urn:microsoft.com/office/officeart/2005/8/layout/cycle8"/>
    <dgm:cxn modelId="{BED427BC-4670-452E-9D87-9804B3931894}" type="presParOf" srcId="{CF38D1BA-486E-4F05-B027-69E7A54EB588}" destId="{4F7C75B6-599B-44B2-9B45-6C7C286DBCAF}" srcOrd="17" destOrd="0" presId="urn:microsoft.com/office/officeart/2005/8/layout/cycle8"/>
    <dgm:cxn modelId="{17D4C7EE-8713-43CA-88B7-0D2BB1F5405A}" type="presParOf" srcId="{CF38D1BA-486E-4F05-B027-69E7A54EB588}" destId="{51452585-C6A9-421C-A520-A8F8FB04F344}" srcOrd="18" destOrd="0" presId="urn:microsoft.com/office/officeart/2005/8/layout/cycle8"/>
    <dgm:cxn modelId="{99D00AC2-0CE5-4754-96E3-CEC539555615}" type="presParOf" srcId="{CF38D1BA-486E-4F05-B027-69E7A54EB588}" destId="{F1F1CEF3-4FBB-492F-A6AF-025045DF1173}" srcOrd="19" destOrd="0" presId="urn:microsoft.com/office/officeart/2005/8/layout/cycle8"/>
    <dgm:cxn modelId="{7671F0E4-B8CD-4CD1-BFA4-AC9BC2628C76}" type="presParOf" srcId="{CF38D1BA-486E-4F05-B027-69E7A54EB588}" destId="{AA214872-BC2A-490C-A89D-E28B272AB781}" srcOrd="20" destOrd="0" presId="urn:microsoft.com/office/officeart/2005/8/layout/cycle8"/>
    <dgm:cxn modelId="{0F9B9981-8FEC-49CA-892A-3E930D2B41A6}" type="presParOf" srcId="{CF38D1BA-486E-4F05-B027-69E7A54EB588}" destId="{B5DBF18C-549B-446E-9B40-8BB123ACE397}" srcOrd="21" destOrd="0" presId="urn:microsoft.com/office/officeart/2005/8/layout/cycle8"/>
    <dgm:cxn modelId="{3E99E8C9-12F5-476B-9384-DE3897146975}" type="presParOf" srcId="{CF38D1BA-486E-4F05-B027-69E7A54EB588}" destId="{B79EF67E-114A-4AFB-89B3-C161A3770188}" srcOrd="22" destOrd="0" presId="urn:microsoft.com/office/officeart/2005/8/layout/cycle8"/>
    <dgm:cxn modelId="{6889E808-1D6B-4623-A78C-660693537644}" type="presParOf" srcId="{CF38D1BA-486E-4F05-B027-69E7A54EB588}" destId="{E3F85482-75BF-4DC7-8A52-015D04353258}" srcOrd="23" destOrd="0" presId="urn:microsoft.com/office/officeart/2005/8/layout/cycle8"/>
    <dgm:cxn modelId="{BCD1C151-BE12-4629-A086-579518908A05}" type="presParOf" srcId="{CF38D1BA-486E-4F05-B027-69E7A54EB588}" destId="{FE0E139C-1CF5-4AA8-9D76-F4BBC60D91EC}" srcOrd="24" destOrd="0" presId="urn:microsoft.com/office/officeart/2005/8/layout/cycle8"/>
    <dgm:cxn modelId="{231D83C9-D09F-4176-87D6-3D2608292B4F}" type="presParOf" srcId="{CF38D1BA-486E-4F05-B027-69E7A54EB588}" destId="{DE6F8963-BD8F-451F-B737-9EA7E144A346}" srcOrd="25" destOrd="0" presId="urn:microsoft.com/office/officeart/2005/8/layout/cycle8"/>
    <dgm:cxn modelId="{6BBC02BA-0ACD-43C7-928D-15F6B388D5A3}" type="presParOf" srcId="{CF38D1BA-486E-4F05-B027-69E7A54EB588}" destId="{407A6B88-DE1F-452F-95C7-2F00B4896A37}" srcOrd="26" destOrd="0" presId="urn:microsoft.com/office/officeart/2005/8/layout/cycle8"/>
    <dgm:cxn modelId="{E719C238-8207-4FEF-A584-26044B3124BE}" type="presParOf" srcId="{CF38D1BA-486E-4F05-B027-69E7A54EB588}" destId="{B7B58BAC-6E8E-4588-BA9D-132B67640E5E}" srcOrd="27" destOrd="0" presId="urn:microsoft.com/office/officeart/2005/8/layout/cycle8"/>
    <dgm:cxn modelId="{6C417181-CF17-444D-AB9C-64D955B6F58B}" type="presParOf" srcId="{CF38D1BA-486E-4F05-B027-69E7A54EB588}" destId="{EEF3BAA6-C1C4-44D8-8BD7-C5CD75313727}" srcOrd="28" destOrd="0" presId="urn:microsoft.com/office/officeart/2005/8/layout/cycle8"/>
    <dgm:cxn modelId="{3D9BE824-E94C-48A3-B4F9-A4EE0A78A611}" type="presParOf" srcId="{CF38D1BA-486E-4F05-B027-69E7A54EB588}" destId="{C5FF043D-3F2F-4EF3-97E2-0E6019A831EE}" srcOrd="29"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9087576-6756-4C6B-AE7A-0BAFC9FC85ED}" type="doc">
      <dgm:prSet loTypeId="urn:microsoft.com/office/officeart/2005/8/layout/cycle8" loCatId="cycle" qsTypeId="urn:microsoft.com/office/officeart/2005/8/quickstyle/simple2" qsCatId="simple" csTypeId="urn:microsoft.com/office/officeart/2005/8/colors/accent0_3" csCatId="mainScheme" phldr="1"/>
      <dgm:spPr/>
      <dgm:t>
        <a:bodyPr/>
        <a:lstStyle/>
        <a:p>
          <a:endParaRPr lang="en-GB"/>
        </a:p>
      </dgm:t>
    </dgm:pt>
    <dgm:pt modelId="{3A0161A2-0BE4-46FA-A6C9-80B72079E8ED}">
      <dgm:prSet phldrT="[Text]"/>
      <dgm:spPr/>
      <dgm:t>
        <a:bodyPr/>
        <a:lstStyle/>
        <a:p>
          <a:r>
            <a:rPr lang="en-GB"/>
            <a:t>2</a:t>
          </a:r>
          <a:r>
            <a:rPr lang="en-GB">
              <a:latin typeface="Calibri" panose="020F0502020204030204" pitchFamily="34" charset="0"/>
              <a:cs typeface="Calibri" panose="020F0502020204030204" pitchFamily="34" charset="0"/>
            </a:rPr>
            <a:t>°</a:t>
          </a:r>
        </a:p>
      </dgm:t>
    </dgm:pt>
    <dgm:pt modelId="{26765A0C-5008-406E-A5D7-7CDC5B3AFA26}" type="parTrans" cxnId="{4978919B-3955-46BA-87B5-E224C5FA1626}">
      <dgm:prSet/>
      <dgm:spPr/>
      <dgm:t>
        <a:bodyPr/>
        <a:lstStyle/>
        <a:p>
          <a:endParaRPr lang="en-GB"/>
        </a:p>
      </dgm:t>
    </dgm:pt>
    <dgm:pt modelId="{8E217C40-25FD-4FF1-824C-FB397AB93D71}" type="sibTrans" cxnId="{4978919B-3955-46BA-87B5-E224C5FA1626}">
      <dgm:prSet/>
      <dgm:spPr/>
      <dgm:t>
        <a:bodyPr/>
        <a:lstStyle/>
        <a:p>
          <a:endParaRPr lang="en-GB"/>
        </a:p>
      </dgm:t>
    </dgm:pt>
    <dgm:pt modelId="{423DC6DF-E833-4A04-93AC-8AD6F05D16F4}">
      <dgm:prSet phldrT="[Text]"/>
      <dgm:spPr/>
      <dgm:t>
        <a:bodyPr/>
        <a:lstStyle/>
        <a:p>
          <a:r>
            <a:rPr lang="en-GB"/>
            <a:t>3</a:t>
          </a:r>
          <a:r>
            <a:rPr lang="en-GB">
              <a:latin typeface="Calibri" panose="020F0502020204030204" pitchFamily="34" charset="0"/>
              <a:cs typeface="Calibri" panose="020F0502020204030204" pitchFamily="34" charset="0"/>
            </a:rPr>
            <a:t>°</a:t>
          </a:r>
          <a:endParaRPr lang="en-GB"/>
        </a:p>
      </dgm:t>
    </dgm:pt>
    <dgm:pt modelId="{631F04B5-6367-4F56-8BE3-29B025F873D0}" type="parTrans" cxnId="{7500EED2-4A6D-43BA-A4C5-3152B522595D}">
      <dgm:prSet/>
      <dgm:spPr/>
      <dgm:t>
        <a:bodyPr/>
        <a:lstStyle/>
        <a:p>
          <a:endParaRPr lang="en-GB"/>
        </a:p>
      </dgm:t>
    </dgm:pt>
    <dgm:pt modelId="{F8F80CAA-67F1-4169-8683-98A57A11C5FE}" type="sibTrans" cxnId="{7500EED2-4A6D-43BA-A4C5-3152B522595D}">
      <dgm:prSet/>
      <dgm:spPr/>
      <dgm:t>
        <a:bodyPr/>
        <a:lstStyle/>
        <a:p>
          <a:endParaRPr lang="en-GB"/>
        </a:p>
      </dgm:t>
    </dgm:pt>
    <dgm:pt modelId="{FB595A05-432C-48A7-BB7E-6E1E9478981F}">
      <dgm:prSet phldrT="[Text]"/>
      <dgm:spPr/>
      <dgm:t>
        <a:bodyPr/>
        <a:lstStyle/>
        <a:p>
          <a:r>
            <a:rPr lang="en-GB"/>
            <a:t>4</a:t>
          </a:r>
          <a:r>
            <a:rPr lang="en-GB">
              <a:latin typeface="Calibri" panose="020F0502020204030204" pitchFamily="34" charset="0"/>
              <a:cs typeface="Calibri" panose="020F0502020204030204" pitchFamily="34" charset="0"/>
            </a:rPr>
            <a:t>°</a:t>
          </a:r>
          <a:endParaRPr lang="en-GB"/>
        </a:p>
      </dgm:t>
    </dgm:pt>
    <dgm:pt modelId="{0597B5E4-4EEF-47C7-83CA-52DCF335C6F4}" type="parTrans" cxnId="{18483CFA-B881-4A0F-AF15-CBA84865E2E4}">
      <dgm:prSet/>
      <dgm:spPr/>
      <dgm:t>
        <a:bodyPr/>
        <a:lstStyle/>
        <a:p>
          <a:endParaRPr lang="en-GB"/>
        </a:p>
      </dgm:t>
    </dgm:pt>
    <dgm:pt modelId="{4DDDC487-658C-42FD-B7DB-6FA9489E35D5}" type="sibTrans" cxnId="{18483CFA-B881-4A0F-AF15-CBA84865E2E4}">
      <dgm:prSet/>
      <dgm:spPr/>
      <dgm:t>
        <a:bodyPr/>
        <a:lstStyle/>
        <a:p>
          <a:endParaRPr lang="en-GB"/>
        </a:p>
      </dgm:t>
    </dgm:pt>
    <dgm:pt modelId="{9DA1E89D-910A-44DE-9123-1232741C8E5B}">
      <dgm:prSet phldrT="[Text]"/>
      <dgm:spPr/>
      <dgm:t>
        <a:bodyPr/>
        <a:lstStyle/>
        <a:p>
          <a:r>
            <a:rPr lang="en-GB"/>
            <a:t>5</a:t>
          </a:r>
          <a:r>
            <a:rPr lang="en-GB">
              <a:latin typeface="Calibri" panose="020F0502020204030204" pitchFamily="34" charset="0"/>
              <a:cs typeface="Calibri" panose="020F0502020204030204" pitchFamily="34" charset="0"/>
            </a:rPr>
            <a:t>°</a:t>
          </a:r>
          <a:endParaRPr lang="en-GB"/>
        </a:p>
      </dgm:t>
    </dgm:pt>
    <dgm:pt modelId="{3884F449-E13F-48FB-84C6-8CDE6059C411}" type="parTrans" cxnId="{9B4C8324-1F9E-47E4-8C07-5E2B1688F333}">
      <dgm:prSet/>
      <dgm:spPr/>
      <dgm:t>
        <a:bodyPr/>
        <a:lstStyle/>
        <a:p>
          <a:endParaRPr lang="en-GB"/>
        </a:p>
      </dgm:t>
    </dgm:pt>
    <dgm:pt modelId="{B8E4074C-FDA2-4155-8808-C429F40A486E}" type="sibTrans" cxnId="{9B4C8324-1F9E-47E4-8C07-5E2B1688F333}">
      <dgm:prSet/>
      <dgm:spPr/>
      <dgm:t>
        <a:bodyPr/>
        <a:lstStyle/>
        <a:p>
          <a:endParaRPr lang="en-GB"/>
        </a:p>
      </dgm:t>
    </dgm:pt>
    <dgm:pt modelId="{B574C10C-07B6-46DE-A1C5-C7347BCF66B6}">
      <dgm:prSet phldrT="[Text]"/>
      <dgm:spPr>
        <a:solidFill>
          <a:schemeClr val="bg2"/>
        </a:solidFill>
      </dgm:spPr>
      <dgm:t>
        <a:bodyPr/>
        <a:lstStyle/>
        <a:p>
          <a:r>
            <a:rPr lang="en-GB" dirty="0">
              <a:solidFill>
                <a:schemeClr val="tx1"/>
              </a:solidFill>
            </a:rPr>
            <a:t>6</a:t>
          </a:r>
          <a:r>
            <a:rPr lang="en-GB" dirty="0">
              <a:solidFill>
                <a:schemeClr val="tx1"/>
              </a:solidFill>
              <a:latin typeface="Calibri" panose="020F0502020204030204" pitchFamily="34" charset="0"/>
              <a:cs typeface="Calibri" panose="020F0502020204030204" pitchFamily="34" charset="0"/>
            </a:rPr>
            <a:t>°</a:t>
          </a:r>
          <a:endParaRPr lang="en-GB" dirty="0">
            <a:solidFill>
              <a:schemeClr val="tx1"/>
            </a:solidFill>
          </a:endParaRPr>
        </a:p>
      </dgm:t>
    </dgm:pt>
    <dgm:pt modelId="{FE92AE51-2DE5-4A29-9E11-904981D7031F}" type="parTrans" cxnId="{8779D1C1-BB06-42CB-939B-6634C2AEB574}">
      <dgm:prSet/>
      <dgm:spPr/>
      <dgm:t>
        <a:bodyPr/>
        <a:lstStyle/>
        <a:p>
          <a:endParaRPr lang="en-GB"/>
        </a:p>
      </dgm:t>
    </dgm:pt>
    <dgm:pt modelId="{A2C3BE79-14CE-402E-90CC-CD49333C567E}" type="sibTrans" cxnId="{8779D1C1-BB06-42CB-939B-6634C2AEB574}">
      <dgm:prSet/>
      <dgm:spPr/>
      <dgm:t>
        <a:bodyPr/>
        <a:lstStyle/>
        <a:p>
          <a:endParaRPr lang="en-GB"/>
        </a:p>
      </dgm:t>
    </dgm:pt>
    <dgm:pt modelId="{C7541681-6126-4668-9A18-BF0A8AB6E525}">
      <dgm:prSet phldrT="[Text]"/>
      <dgm:spPr>
        <a:solidFill>
          <a:schemeClr val="tx2"/>
        </a:solidFill>
      </dgm:spPr>
      <dgm:t>
        <a:bodyPr/>
        <a:lstStyle/>
        <a:p>
          <a:r>
            <a:rPr lang="en-GB" dirty="0">
              <a:solidFill>
                <a:schemeClr val="bg1"/>
              </a:solidFill>
            </a:rPr>
            <a:t>1</a:t>
          </a:r>
          <a:r>
            <a:rPr lang="en-GB" dirty="0">
              <a:solidFill>
                <a:schemeClr val="bg1"/>
              </a:solidFill>
              <a:latin typeface="Calibri" panose="020F0502020204030204" pitchFamily="34" charset="0"/>
              <a:cs typeface="Calibri" panose="020F0502020204030204" pitchFamily="34" charset="0"/>
            </a:rPr>
            <a:t> °</a:t>
          </a:r>
          <a:endParaRPr lang="en-GB" dirty="0">
            <a:solidFill>
              <a:schemeClr val="bg1"/>
            </a:solidFill>
          </a:endParaRPr>
        </a:p>
      </dgm:t>
    </dgm:pt>
    <dgm:pt modelId="{F1A765B6-DE85-44F7-8651-16B0AE0C74AB}" type="sibTrans" cxnId="{4BCB29DA-60F9-4DB9-8B74-283DEBF9F5E5}">
      <dgm:prSet/>
      <dgm:spPr/>
      <dgm:t>
        <a:bodyPr/>
        <a:lstStyle/>
        <a:p>
          <a:endParaRPr lang="en-GB"/>
        </a:p>
      </dgm:t>
    </dgm:pt>
    <dgm:pt modelId="{41846E1D-DDF2-44EC-BB36-942A7438C0D4}" type="parTrans" cxnId="{4BCB29DA-60F9-4DB9-8B74-283DEBF9F5E5}">
      <dgm:prSet/>
      <dgm:spPr/>
      <dgm:t>
        <a:bodyPr/>
        <a:lstStyle/>
        <a:p>
          <a:endParaRPr lang="en-GB"/>
        </a:p>
      </dgm:t>
    </dgm:pt>
    <dgm:pt modelId="{CF38D1BA-486E-4F05-B027-69E7A54EB588}" type="pres">
      <dgm:prSet presAssocID="{B9087576-6756-4C6B-AE7A-0BAFC9FC85ED}" presName="compositeShape" presStyleCnt="0">
        <dgm:presLayoutVars>
          <dgm:chMax val="7"/>
          <dgm:dir/>
          <dgm:resizeHandles val="exact"/>
        </dgm:presLayoutVars>
      </dgm:prSet>
      <dgm:spPr/>
      <dgm:t>
        <a:bodyPr/>
        <a:lstStyle/>
        <a:p>
          <a:endParaRPr lang="en-GB"/>
        </a:p>
      </dgm:t>
    </dgm:pt>
    <dgm:pt modelId="{0BCB2BB5-053F-4E35-A654-3CD6FFEA4B88}" type="pres">
      <dgm:prSet presAssocID="{B9087576-6756-4C6B-AE7A-0BAFC9FC85ED}" presName="wedge1" presStyleLbl="node1" presStyleIdx="0" presStyleCnt="6"/>
      <dgm:spPr/>
      <dgm:t>
        <a:bodyPr/>
        <a:lstStyle/>
        <a:p>
          <a:endParaRPr lang="en-GB"/>
        </a:p>
      </dgm:t>
    </dgm:pt>
    <dgm:pt modelId="{3C09A22C-B670-42E0-A76A-CE7046C65569}" type="pres">
      <dgm:prSet presAssocID="{B9087576-6756-4C6B-AE7A-0BAFC9FC85ED}" presName="dummy1a" presStyleCnt="0"/>
      <dgm:spPr/>
    </dgm:pt>
    <dgm:pt modelId="{888C2B2C-951E-4018-B98A-F20500C8565D}" type="pres">
      <dgm:prSet presAssocID="{B9087576-6756-4C6B-AE7A-0BAFC9FC85ED}" presName="dummy1b" presStyleCnt="0"/>
      <dgm:spPr/>
    </dgm:pt>
    <dgm:pt modelId="{620940CC-7571-4204-B7FD-C90D604D4E65}" type="pres">
      <dgm:prSet presAssocID="{B9087576-6756-4C6B-AE7A-0BAFC9FC85ED}" presName="wedge1Tx" presStyleLbl="node1" presStyleIdx="0" presStyleCnt="6">
        <dgm:presLayoutVars>
          <dgm:chMax val="0"/>
          <dgm:chPref val="0"/>
          <dgm:bulletEnabled val="1"/>
        </dgm:presLayoutVars>
      </dgm:prSet>
      <dgm:spPr/>
      <dgm:t>
        <a:bodyPr/>
        <a:lstStyle/>
        <a:p>
          <a:endParaRPr lang="en-GB"/>
        </a:p>
      </dgm:t>
    </dgm:pt>
    <dgm:pt modelId="{9B12212C-D4C7-4ECE-B405-2E0B06092A6D}" type="pres">
      <dgm:prSet presAssocID="{B9087576-6756-4C6B-AE7A-0BAFC9FC85ED}" presName="wedge2" presStyleLbl="node1" presStyleIdx="1" presStyleCnt="6"/>
      <dgm:spPr/>
      <dgm:t>
        <a:bodyPr/>
        <a:lstStyle/>
        <a:p>
          <a:endParaRPr lang="en-GB"/>
        </a:p>
      </dgm:t>
    </dgm:pt>
    <dgm:pt modelId="{ACD9735E-0066-4EC5-A9E3-EB6D00E7E9E3}" type="pres">
      <dgm:prSet presAssocID="{B9087576-6756-4C6B-AE7A-0BAFC9FC85ED}" presName="dummy2a" presStyleCnt="0"/>
      <dgm:spPr/>
    </dgm:pt>
    <dgm:pt modelId="{C25654DF-7275-4F43-91AF-6C2483397F7D}" type="pres">
      <dgm:prSet presAssocID="{B9087576-6756-4C6B-AE7A-0BAFC9FC85ED}" presName="dummy2b" presStyleCnt="0"/>
      <dgm:spPr/>
    </dgm:pt>
    <dgm:pt modelId="{5A1DFA1F-3D10-4887-A53A-CDD0CE80D96E}" type="pres">
      <dgm:prSet presAssocID="{B9087576-6756-4C6B-AE7A-0BAFC9FC85ED}" presName="wedge2Tx" presStyleLbl="node1" presStyleIdx="1" presStyleCnt="6">
        <dgm:presLayoutVars>
          <dgm:chMax val="0"/>
          <dgm:chPref val="0"/>
          <dgm:bulletEnabled val="1"/>
        </dgm:presLayoutVars>
      </dgm:prSet>
      <dgm:spPr/>
      <dgm:t>
        <a:bodyPr/>
        <a:lstStyle/>
        <a:p>
          <a:endParaRPr lang="en-GB"/>
        </a:p>
      </dgm:t>
    </dgm:pt>
    <dgm:pt modelId="{ACD9C0AE-5983-40D5-B58A-FE9E271F9A5D}" type="pres">
      <dgm:prSet presAssocID="{B9087576-6756-4C6B-AE7A-0BAFC9FC85ED}" presName="wedge3" presStyleLbl="node1" presStyleIdx="2" presStyleCnt="6"/>
      <dgm:spPr/>
      <dgm:t>
        <a:bodyPr/>
        <a:lstStyle/>
        <a:p>
          <a:endParaRPr lang="en-GB"/>
        </a:p>
      </dgm:t>
    </dgm:pt>
    <dgm:pt modelId="{5E480EAE-6C50-4C54-AAAA-BED828646754}" type="pres">
      <dgm:prSet presAssocID="{B9087576-6756-4C6B-AE7A-0BAFC9FC85ED}" presName="dummy3a" presStyleCnt="0"/>
      <dgm:spPr/>
    </dgm:pt>
    <dgm:pt modelId="{F1DB4238-B7A1-4359-A166-7DFE03090103}" type="pres">
      <dgm:prSet presAssocID="{B9087576-6756-4C6B-AE7A-0BAFC9FC85ED}" presName="dummy3b" presStyleCnt="0"/>
      <dgm:spPr/>
    </dgm:pt>
    <dgm:pt modelId="{E07F0689-768B-4540-B58A-B7E884928A68}" type="pres">
      <dgm:prSet presAssocID="{B9087576-6756-4C6B-AE7A-0BAFC9FC85ED}" presName="wedge3Tx" presStyleLbl="node1" presStyleIdx="2" presStyleCnt="6">
        <dgm:presLayoutVars>
          <dgm:chMax val="0"/>
          <dgm:chPref val="0"/>
          <dgm:bulletEnabled val="1"/>
        </dgm:presLayoutVars>
      </dgm:prSet>
      <dgm:spPr/>
      <dgm:t>
        <a:bodyPr/>
        <a:lstStyle/>
        <a:p>
          <a:endParaRPr lang="en-GB"/>
        </a:p>
      </dgm:t>
    </dgm:pt>
    <dgm:pt modelId="{69E94B14-E807-4B49-8DAE-3C1C2931472B}" type="pres">
      <dgm:prSet presAssocID="{B9087576-6756-4C6B-AE7A-0BAFC9FC85ED}" presName="wedge4" presStyleLbl="node1" presStyleIdx="3" presStyleCnt="6"/>
      <dgm:spPr/>
      <dgm:t>
        <a:bodyPr/>
        <a:lstStyle/>
        <a:p>
          <a:endParaRPr lang="en-GB"/>
        </a:p>
      </dgm:t>
    </dgm:pt>
    <dgm:pt modelId="{7A5FE536-F129-409D-A75C-1FD2C6CFDFEA}" type="pres">
      <dgm:prSet presAssocID="{B9087576-6756-4C6B-AE7A-0BAFC9FC85ED}" presName="dummy4a" presStyleCnt="0"/>
      <dgm:spPr/>
    </dgm:pt>
    <dgm:pt modelId="{E3564199-0F5F-41E1-9BB3-D03309FEA529}" type="pres">
      <dgm:prSet presAssocID="{B9087576-6756-4C6B-AE7A-0BAFC9FC85ED}" presName="dummy4b" presStyleCnt="0"/>
      <dgm:spPr/>
    </dgm:pt>
    <dgm:pt modelId="{FCB27FB7-BA70-47A1-B717-EDC508F04473}" type="pres">
      <dgm:prSet presAssocID="{B9087576-6756-4C6B-AE7A-0BAFC9FC85ED}" presName="wedge4Tx" presStyleLbl="node1" presStyleIdx="3" presStyleCnt="6">
        <dgm:presLayoutVars>
          <dgm:chMax val="0"/>
          <dgm:chPref val="0"/>
          <dgm:bulletEnabled val="1"/>
        </dgm:presLayoutVars>
      </dgm:prSet>
      <dgm:spPr/>
      <dgm:t>
        <a:bodyPr/>
        <a:lstStyle/>
        <a:p>
          <a:endParaRPr lang="en-GB"/>
        </a:p>
      </dgm:t>
    </dgm:pt>
    <dgm:pt modelId="{637A5CB2-722C-44D2-989C-5E2D5C65696D}" type="pres">
      <dgm:prSet presAssocID="{B9087576-6756-4C6B-AE7A-0BAFC9FC85ED}" presName="wedge5" presStyleLbl="node1" presStyleIdx="4" presStyleCnt="6"/>
      <dgm:spPr/>
      <dgm:t>
        <a:bodyPr/>
        <a:lstStyle/>
        <a:p>
          <a:endParaRPr lang="en-GB"/>
        </a:p>
      </dgm:t>
    </dgm:pt>
    <dgm:pt modelId="{4F7C75B6-599B-44B2-9B45-6C7C286DBCAF}" type="pres">
      <dgm:prSet presAssocID="{B9087576-6756-4C6B-AE7A-0BAFC9FC85ED}" presName="dummy5a" presStyleCnt="0"/>
      <dgm:spPr/>
    </dgm:pt>
    <dgm:pt modelId="{51452585-C6A9-421C-A520-A8F8FB04F344}" type="pres">
      <dgm:prSet presAssocID="{B9087576-6756-4C6B-AE7A-0BAFC9FC85ED}" presName="dummy5b" presStyleCnt="0"/>
      <dgm:spPr/>
    </dgm:pt>
    <dgm:pt modelId="{F1F1CEF3-4FBB-492F-A6AF-025045DF1173}" type="pres">
      <dgm:prSet presAssocID="{B9087576-6756-4C6B-AE7A-0BAFC9FC85ED}" presName="wedge5Tx" presStyleLbl="node1" presStyleIdx="4" presStyleCnt="6">
        <dgm:presLayoutVars>
          <dgm:chMax val="0"/>
          <dgm:chPref val="0"/>
          <dgm:bulletEnabled val="1"/>
        </dgm:presLayoutVars>
      </dgm:prSet>
      <dgm:spPr/>
      <dgm:t>
        <a:bodyPr/>
        <a:lstStyle/>
        <a:p>
          <a:endParaRPr lang="en-GB"/>
        </a:p>
      </dgm:t>
    </dgm:pt>
    <dgm:pt modelId="{AA214872-BC2A-490C-A89D-E28B272AB781}" type="pres">
      <dgm:prSet presAssocID="{B9087576-6756-4C6B-AE7A-0BAFC9FC85ED}" presName="wedge6" presStyleLbl="node1" presStyleIdx="5" presStyleCnt="6"/>
      <dgm:spPr/>
      <dgm:t>
        <a:bodyPr/>
        <a:lstStyle/>
        <a:p>
          <a:endParaRPr lang="en-GB"/>
        </a:p>
      </dgm:t>
    </dgm:pt>
    <dgm:pt modelId="{B5DBF18C-549B-446E-9B40-8BB123ACE397}" type="pres">
      <dgm:prSet presAssocID="{B9087576-6756-4C6B-AE7A-0BAFC9FC85ED}" presName="dummy6a" presStyleCnt="0"/>
      <dgm:spPr/>
    </dgm:pt>
    <dgm:pt modelId="{B79EF67E-114A-4AFB-89B3-C161A3770188}" type="pres">
      <dgm:prSet presAssocID="{B9087576-6756-4C6B-AE7A-0BAFC9FC85ED}" presName="dummy6b" presStyleCnt="0"/>
      <dgm:spPr/>
    </dgm:pt>
    <dgm:pt modelId="{E3F85482-75BF-4DC7-8A52-015D04353258}" type="pres">
      <dgm:prSet presAssocID="{B9087576-6756-4C6B-AE7A-0BAFC9FC85ED}" presName="wedge6Tx" presStyleLbl="node1" presStyleIdx="5" presStyleCnt="6">
        <dgm:presLayoutVars>
          <dgm:chMax val="0"/>
          <dgm:chPref val="0"/>
          <dgm:bulletEnabled val="1"/>
        </dgm:presLayoutVars>
      </dgm:prSet>
      <dgm:spPr/>
      <dgm:t>
        <a:bodyPr/>
        <a:lstStyle/>
        <a:p>
          <a:endParaRPr lang="en-GB"/>
        </a:p>
      </dgm:t>
    </dgm:pt>
    <dgm:pt modelId="{FE0E139C-1CF5-4AA8-9D76-F4BBC60D91EC}" type="pres">
      <dgm:prSet presAssocID="{F1A765B6-DE85-44F7-8651-16B0AE0C74AB}" presName="arrowWedge1" presStyleLbl="fgSibTrans2D1" presStyleIdx="0" presStyleCnt="6"/>
      <dgm:spPr/>
    </dgm:pt>
    <dgm:pt modelId="{DE6F8963-BD8F-451F-B737-9EA7E144A346}" type="pres">
      <dgm:prSet presAssocID="{8E217C40-25FD-4FF1-824C-FB397AB93D71}" presName="arrowWedge2" presStyleLbl="fgSibTrans2D1" presStyleIdx="1" presStyleCnt="6"/>
      <dgm:spPr/>
    </dgm:pt>
    <dgm:pt modelId="{407A6B88-DE1F-452F-95C7-2F00B4896A37}" type="pres">
      <dgm:prSet presAssocID="{F8F80CAA-67F1-4169-8683-98A57A11C5FE}" presName="arrowWedge3" presStyleLbl="fgSibTrans2D1" presStyleIdx="2" presStyleCnt="6"/>
      <dgm:spPr/>
    </dgm:pt>
    <dgm:pt modelId="{B7B58BAC-6E8E-4588-BA9D-132B67640E5E}" type="pres">
      <dgm:prSet presAssocID="{4DDDC487-658C-42FD-B7DB-6FA9489E35D5}" presName="arrowWedge4" presStyleLbl="fgSibTrans2D1" presStyleIdx="3" presStyleCnt="6"/>
      <dgm:spPr/>
    </dgm:pt>
    <dgm:pt modelId="{EEF3BAA6-C1C4-44D8-8BD7-C5CD75313727}" type="pres">
      <dgm:prSet presAssocID="{B8E4074C-FDA2-4155-8808-C429F40A486E}" presName="arrowWedge5" presStyleLbl="fgSibTrans2D1" presStyleIdx="4" presStyleCnt="6"/>
      <dgm:spPr/>
    </dgm:pt>
    <dgm:pt modelId="{C5FF043D-3F2F-4EF3-97E2-0E6019A831EE}" type="pres">
      <dgm:prSet presAssocID="{A2C3BE79-14CE-402E-90CC-CD49333C567E}" presName="arrowWedge6" presStyleLbl="fgSibTrans2D1" presStyleIdx="5" presStyleCnt="6"/>
      <dgm:spPr/>
    </dgm:pt>
  </dgm:ptLst>
  <dgm:cxnLst>
    <dgm:cxn modelId="{C081F359-3B74-473A-8D92-1303E62FC414}" type="presOf" srcId="{9DA1E89D-910A-44DE-9123-1232741C8E5B}" destId="{F1F1CEF3-4FBB-492F-A6AF-025045DF1173}" srcOrd="1" destOrd="0" presId="urn:microsoft.com/office/officeart/2005/8/layout/cycle8"/>
    <dgm:cxn modelId="{75C1240D-78DE-4500-9B4D-238274C5DD69}" type="presOf" srcId="{C7541681-6126-4668-9A18-BF0A8AB6E525}" destId="{0BCB2BB5-053F-4E35-A654-3CD6FFEA4B88}" srcOrd="0" destOrd="0" presId="urn:microsoft.com/office/officeart/2005/8/layout/cycle8"/>
    <dgm:cxn modelId="{7C1DA1DC-1BF6-44E6-8A0D-4053CA222586}" type="presOf" srcId="{C7541681-6126-4668-9A18-BF0A8AB6E525}" destId="{620940CC-7571-4204-B7FD-C90D604D4E65}" srcOrd="1" destOrd="0" presId="urn:microsoft.com/office/officeart/2005/8/layout/cycle8"/>
    <dgm:cxn modelId="{7500EED2-4A6D-43BA-A4C5-3152B522595D}" srcId="{B9087576-6756-4C6B-AE7A-0BAFC9FC85ED}" destId="{423DC6DF-E833-4A04-93AC-8AD6F05D16F4}" srcOrd="2" destOrd="0" parTransId="{631F04B5-6367-4F56-8BE3-29B025F873D0}" sibTransId="{F8F80CAA-67F1-4169-8683-98A57A11C5FE}"/>
    <dgm:cxn modelId="{3912E4AD-3889-4B07-BD10-A4B89177EC32}" type="presOf" srcId="{B574C10C-07B6-46DE-A1C5-C7347BCF66B6}" destId="{AA214872-BC2A-490C-A89D-E28B272AB781}" srcOrd="0" destOrd="0" presId="urn:microsoft.com/office/officeart/2005/8/layout/cycle8"/>
    <dgm:cxn modelId="{C18BC192-71FA-413C-93B1-F5E8126CEDF4}" type="presOf" srcId="{423DC6DF-E833-4A04-93AC-8AD6F05D16F4}" destId="{E07F0689-768B-4540-B58A-B7E884928A68}" srcOrd="1" destOrd="0" presId="urn:microsoft.com/office/officeart/2005/8/layout/cycle8"/>
    <dgm:cxn modelId="{4978919B-3955-46BA-87B5-E224C5FA1626}" srcId="{B9087576-6756-4C6B-AE7A-0BAFC9FC85ED}" destId="{3A0161A2-0BE4-46FA-A6C9-80B72079E8ED}" srcOrd="1" destOrd="0" parTransId="{26765A0C-5008-406E-A5D7-7CDC5B3AFA26}" sibTransId="{8E217C40-25FD-4FF1-824C-FB397AB93D71}"/>
    <dgm:cxn modelId="{F65A20E8-33BE-4EAF-BCF2-00E04BBBA91C}" type="presOf" srcId="{3A0161A2-0BE4-46FA-A6C9-80B72079E8ED}" destId="{5A1DFA1F-3D10-4887-A53A-CDD0CE80D96E}" srcOrd="1" destOrd="0" presId="urn:microsoft.com/office/officeart/2005/8/layout/cycle8"/>
    <dgm:cxn modelId="{18483CFA-B881-4A0F-AF15-CBA84865E2E4}" srcId="{B9087576-6756-4C6B-AE7A-0BAFC9FC85ED}" destId="{FB595A05-432C-48A7-BB7E-6E1E9478981F}" srcOrd="3" destOrd="0" parTransId="{0597B5E4-4EEF-47C7-83CA-52DCF335C6F4}" sibTransId="{4DDDC487-658C-42FD-B7DB-6FA9489E35D5}"/>
    <dgm:cxn modelId="{6B08FD99-F97A-447C-AAF9-330CBAAA6EFF}" type="presOf" srcId="{B574C10C-07B6-46DE-A1C5-C7347BCF66B6}" destId="{E3F85482-75BF-4DC7-8A52-015D04353258}" srcOrd="1" destOrd="0" presId="urn:microsoft.com/office/officeart/2005/8/layout/cycle8"/>
    <dgm:cxn modelId="{825554E0-5F73-4809-9758-9DC5815CEACF}" type="presOf" srcId="{423DC6DF-E833-4A04-93AC-8AD6F05D16F4}" destId="{ACD9C0AE-5983-40D5-B58A-FE9E271F9A5D}" srcOrd="0" destOrd="0" presId="urn:microsoft.com/office/officeart/2005/8/layout/cycle8"/>
    <dgm:cxn modelId="{5916927C-3FF5-4D9B-8212-76F0E92BB6C7}" type="presOf" srcId="{3A0161A2-0BE4-46FA-A6C9-80B72079E8ED}" destId="{9B12212C-D4C7-4ECE-B405-2E0B06092A6D}" srcOrd="0" destOrd="0" presId="urn:microsoft.com/office/officeart/2005/8/layout/cycle8"/>
    <dgm:cxn modelId="{DEBBF79B-406F-4404-BC15-43E1C01E2E40}" type="presOf" srcId="{9DA1E89D-910A-44DE-9123-1232741C8E5B}" destId="{637A5CB2-722C-44D2-989C-5E2D5C65696D}" srcOrd="0" destOrd="0" presId="urn:microsoft.com/office/officeart/2005/8/layout/cycle8"/>
    <dgm:cxn modelId="{8779D1C1-BB06-42CB-939B-6634C2AEB574}" srcId="{B9087576-6756-4C6B-AE7A-0BAFC9FC85ED}" destId="{B574C10C-07B6-46DE-A1C5-C7347BCF66B6}" srcOrd="5" destOrd="0" parTransId="{FE92AE51-2DE5-4A29-9E11-904981D7031F}" sibTransId="{A2C3BE79-14CE-402E-90CC-CD49333C567E}"/>
    <dgm:cxn modelId="{9B4C8324-1F9E-47E4-8C07-5E2B1688F333}" srcId="{B9087576-6756-4C6B-AE7A-0BAFC9FC85ED}" destId="{9DA1E89D-910A-44DE-9123-1232741C8E5B}" srcOrd="4" destOrd="0" parTransId="{3884F449-E13F-48FB-84C6-8CDE6059C411}" sibTransId="{B8E4074C-FDA2-4155-8808-C429F40A486E}"/>
    <dgm:cxn modelId="{742C8EAE-AD16-4042-B5F6-76A42F64E71B}" type="presOf" srcId="{FB595A05-432C-48A7-BB7E-6E1E9478981F}" destId="{69E94B14-E807-4B49-8DAE-3C1C2931472B}" srcOrd="0" destOrd="0" presId="urn:microsoft.com/office/officeart/2005/8/layout/cycle8"/>
    <dgm:cxn modelId="{463C2B91-8707-4469-BB41-84FD5DEF3D54}" type="presOf" srcId="{FB595A05-432C-48A7-BB7E-6E1E9478981F}" destId="{FCB27FB7-BA70-47A1-B717-EDC508F04473}" srcOrd="1" destOrd="0" presId="urn:microsoft.com/office/officeart/2005/8/layout/cycle8"/>
    <dgm:cxn modelId="{6DD5FA41-6A36-4FB2-9685-3C722DCE24F3}" type="presOf" srcId="{B9087576-6756-4C6B-AE7A-0BAFC9FC85ED}" destId="{CF38D1BA-486E-4F05-B027-69E7A54EB588}" srcOrd="0" destOrd="0" presId="urn:microsoft.com/office/officeart/2005/8/layout/cycle8"/>
    <dgm:cxn modelId="{4BCB29DA-60F9-4DB9-8B74-283DEBF9F5E5}" srcId="{B9087576-6756-4C6B-AE7A-0BAFC9FC85ED}" destId="{C7541681-6126-4668-9A18-BF0A8AB6E525}" srcOrd="0" destOrd="0" parTransId="{41846E1D-DDF2-44EC-BB36-942A7438C0D4}" sibTransId="{F1A765B6-DE85-44F7-8651-16B0AE0C74AB}"/>
    <dgm:cxn modelId="{6AE09AE8-4AC2-43CF-9B6F-D147FA1E1AF1}" type="presParOf" srcId="{CF38D1BA-486E-4F05-B027-69E7A54EB588}" destId="{0BCB2BB5-053F-4E35-A654-3CD6FFEA4B88}" srcOrd="0" destOrd="0" presId="urn:microsoft.com/office/officeart/2005/8/layout/cycle8"/>
    <dgm:cxn modelId="{B979AC30-2408-4D3E-8ED8-11D4F4D4805D}" type="presParOf" srcId="{CF38D1BA-486E-4F05-B027-69E7A54EB588}" destId="{3C09A22C-B670-42E0-A76A-CE7046C65569}" srcOrd="1" destOrd="0" presId="urn:microsoft.com/office/officeart/2005/8/layout/cycle8"/>
    <dgm:cxn modelId="{78B0A645-974A-4422-A82C-E853592EF3B6}" type="presParOf" srcId="{CF38D1BA-486E-4F05-B027-69E7A54EB588}" destId="{888C2B2C-951E-4018-B98A-F20500C8565D}" srcOrd="2" destOrd="0" presId="urn:microsoft.com/office/officeart/2005/8/layout/cycle8"/>
    <dgm:cxn modelId="{F168C305-B8A4-41AF-AFC7-A6E80091245F}" type="presParOf" srcId="{CF38D1BA-486E-4F05-B027-69E7A54EB588}" destId="{620940CC-7571-4204-B7FD-C90D604D4E65}" srcOrd="3" destOrd="0" presId="urn:microsoft.com/office/officeart/2005/8/layout/cycle8"/>
    <dgm:cxn modelId="{7D6F5B29-C5CB-4154-882E-039FA28FFD98}" type="presParOf" srcId="{CF38D1BA-486E-4F05-B027-69E7A54EB588}" destId="{9B12212C-D4C7-4ECE-B405-2E0B06092A6D}" srcOrd="4" destOrd="0" presId="urn:microsoft.com/office/officeart/2005/8/layout/cycle8"/>
    <dgm:cxn modelId="{7F3C4DC5-4FD3-493A-B034-8A8429462F7E}" type="presParOf" srcId="{CF38D1BA-486E-4F05-B027-69E7A54EB588}" destId="{ACD9735E-0066-4EC5-A9E3-EB6D00E7E9E3}" srcOrd="5" destOrd="0" presId="urn:microsoft.com/office/officeart/2005/8/layout/cycle8"/>
    <dgm:cxn modelId="{9423F89E-BFF6-4D83-BC47-9C7319EFB1FB}" type="presParOf" srcId="{CF38D1BA-486E-4F05-B027-69E7A54EB588}" destId="{C25654DF-7275-4F43-91AF-6C2483397F7D}" srcOrd="6" destOrd="0" presId="urn:microsoft.com/office/officeart/2005/8/layout/cycle8"/>
    <dgm:cxn modelId="{43C13955-02F1-409D-AB48-ECC24A6D379E}" type="presParOf" srcId="{CF38D1BA-486E-4F05-B027-69E7A54EB588}" destId="{5A1DFA1F-3D10-4887-A53A-CDD0CE80D96E}" srcOrd="7" destOrd="0" presId="urn:microsoft.com/office/officeart/2005/8/layout/cycle8"/>
    <dgm:cxn modelId="{F5DDA435-4E88-438D-B529-56BC24BC9C8B}" type="presParOf" srcId="{CF38D1BA-486E-4F05-B027-69E7A54EB588}" destId="{ACD9C0AE-5983-40D5-B58A-FE9E271F9A5D}" srcOrd="8" destOrd="0" presId="urn:microsoft.com/office/officeart/2005/8/layout/cycle8"/>
    <dgm:cxn modelId="{68D66F4E-B9C9-469F-8480-2DEF0C63346A}" type="presParOf" srcId="{CF38D1BA-486E-4F05-B027-69E7A54EB588}" destId="{5E480EAE-6C50-4C54-AAAA-BED828646754}" srcOrd="9" destOrd="0" presId="urn:microsoft.com/office/officeart/2005/8/layout/cycle8"/>
    <dgm:cxn modelId="{464F1F53-501D-4C5F-9891-E5F965892893}" type="presParOf" srcId="{CF38D1BA-486E-4F05-B027-69E7A54EB588}" destId="{F1DB4238-B7A1-4359-A166-7DFE03090103}" srcOrd="10" destOrd="0" presId="urn:microsoft.com/office/officeart/2005/8/layout/cycle8"/>
    <dgm:cxn modelId="{21EDEECE-841B-4B08-AD51-BD7A0C0DD305}" type="presParOf" srcId="{CF38D1BA-486E-4F05-B027-69E7A54EB588}" destId="{E07F0689-768B-4540-B58A-B7E884928A68}" srcOrd="11" destOrd="0" presId="urn:microsoft.com/office/officeart/2005/8/layout/cycle8"/>
    <dgm:cxn modelId="{B0FD4D05-1F7E-41F6-BE37-DD8684872348}" type="presParOf" srcId="{CF38D1BA-486E-4F05-B027-69E7A54EB588}" destId="{69E94B14-E807-4B49-8DAE-3C1C2931472B}" srcOrd="12" destOrd="0" presId="urn:microsoft.com/office/officeart/2005/8/layout/cycle8"/>
    <dgm:cxn modelId="{0CE7D2BD-429B-4C96-8EC3-2C56C685BD37}" type="presParOf" srcId="{CF38D1BA-486E-4F05-B027-69E7A54EB588}" destId="{7A5FE536-F129-409D-A75C-1FD2C6CFDFEA}" srcOrd="13" destOrd="0" presId="urn:microsoft.com/office/officeart/2005/8/layout/cycle8"/>
    <dgm:cxn modelId="{AED26C73-C425-4AD3-9D97-C1E95915DE89}" type="presParOf" srcId="{CF38D1BA-486E-4F05-B027-69E7A54EB588}" destId="{E3564199-0F5F-41E1-9BB3-D03309FEA529}" srcOrd="14" destOrd="0" presId="urn:microsoft.com/office/officeart/2005/8/layout/cycle8"/>
    <dgm:cxn modelId="{75008A9F-52C2-4DDF-A3DD-AC7EAAD9C202}" type="presParOf" srcId="{CF38D1BA-486E-4F05-B027-69E7A54EB588}" destId="{FCB27FB7-BA70-47A1-B717-EDC508F04473}" srcOrd="15" destOrd="0" presId="urn:microsoft.com/office/officeart/2005/8/layout/cycle8"/>
    <dgm:cxn modelId="{58185E50-FB7D-4DA7-80B0-00E7B46F52F6}" type="presParOf" srcId="{CF38D1BA-486E-4F05-B027-69E7A54EB588}" destId="{637A5CB2-722C-44D2-989C-5E2D5C65696D}" srcOrd="16" destOrd="0" presId="urn:microsoft.com/office/officeart/2005/8/layout/cycle8"/>
    <dgm:cxn modelId="{BED427BC-4670-452E-9D87-9804B3931894}" type="presParOf" srcId="{CF38D1BA-486E-4F05-B027-69E7A54EB588}" destId="{4F7C75B6-599B-44B2-9B45-6C7C286DBCAF}" srcOrd="17" destOrd="0" presId="urn:microsoft.com/office/officeart/2005/8/layout/cycle8"/>
    <dgm:cxn modelId="{17D4C7EE-8713-43CA-88B7-0D2BB1F5405A}" type="presParOf" srcId="{CF38D1BA-486E-4F05-B027-69E7A54EB588}" destId="{51452585-C6A9-421C-A520-A8F8FB04F344}" srcOrd="18" destOrd="0" presId="urn:microsoft.com/office/officeart/2005/8/layout/cycle8"/>
    <dgm:cxn modelId="{99D00AC2-0CE5-4754-96E3-CEC539555615}" type="presParOf" srcId="{CF38D1BA-486E-4F05-B027-69E7A54EB588}" destId="{F1F1CEF3-4FBB-492F-A6AF-025045DF1173}" srcOrd="19" destOrd="0" presId="urn:microsoft.com/office/officeart/2005/8/layout/cycle8"/>
    <dgm:cxn modelId="{7671F0E4-B8CD-4CD1-BFA4-AC9BC2628C76}" type="presParOf" srcId="{CF38D1BA-486E-4F05-B027-69E7A54EB588}" destId="{AA214872-BC2A-490C-A89D-E28B272AB781}" srcOrd="20" destOrd="0" presId="urn:microsoft.com/office/officeart/2005/8/layout/cycle8"/>
    <dgm:cxn modelId="{0F9B9981-8FEC-49CA-892A-3E930D2B41A6}" type="presParOf" srcId="{CF38D1BA-486E-4F05-B027-69E7A54EB588}" destId="{B5DBF18C-549B-446E-9B40-8BB123ACE397}" srcOrd="21" destOrd="0" presId="urn:microsoft.com/office/officeart/2005/8/layout/cycle8"/>
    <dgm:cxn modelId="{3E99E8C9-12F5-476B-9384-DE3897146975}" type="presParOf" srcId="{CF38D1BA-486E-4F05-B027-69E7A54EB588}" destId="{B79EF67E-114A-4AFB-89B3-C161A3770188}" srcOrd="22" destOrd="0" presId="urn:microsoft.com/office/officeart/2005/8/layout/cycle8"/>
    <dgm:cxn modelId="{6889E808-1D6B-4623-A78C-660693537644}" type="presParOf" srcId="{CF38D1BA-486E-4F05-B027-69E7A54EB588}" destId="{E3F85482-75BF-4DC7-8A52-015D04353258}" srcOrd="23" destOrd="0" presId="urn:microsoft.com/office/officeart/2005/8/layout/cycle8"/>
    <dgm:cxn modelId="{BCD1C151-BE12-4629-A086-579518908A05}" type="presParOf" srcId="{CF38D1BA-486E-4F05-B027-69E7A54EB588}" destId="{FE0E139C-1CF5-4AA8-9D76-F4BBC60D91EC}" srcOrd="24" destOrd="0" presId="urn:microsoft.com/office/officeart/2005/8/layout/cycle8"/>
    <dgm:cxn modelId="{231D83C9-D09F-4176-87D6-3D2608292B4F}" type="presParOf" srcId="{CF38D1BA-486E-4F05-B027-69E7A54EB588}" destId="{DE6F8963-BD8F-451F-B737-9EA7E144A346}" srcOrd="25" destOrd="0" presId="urn:microsoft.com/office/officeart/2005/8/layout/cycle8"/>
    <dgm:cxn modelId="{6BBC02BA-0ACD-43C7-928D-15F6B388D5A3}" type="presParOf" srcId="{CF38D1BA-486E-4F05-B027-69E7A54EB588}" destId="{407A6B88-DE1F-452F-95C7-2F00B4896A37}" srcOrd="26" destOrd="0" presId="urn:microsoft.com/office/officeart/2005/8/layout/cycle8"/>
    <dgm:cxn modelId="{E719C238-8207-4FEF-A584-26044B3124BE}" type="presParOf" srcId="{CF38D1BA-486E-4F05-B027-69E7A54EB588}" destId="{B7B58BAC-6E8E-4588-BA9D-132B67640E5E}" srcOrd="27" destOrd="0" presId="urn:microsoft.com/office/officeart/2005/8/layout/cycle8"/>
    <dgm:cxn modelId="{6C417181-CF17-444D-AB9C-64D955B6F58B}" type="presParOf" srcId="{CF38D1BA-486E-4F05-B027-69E7A54EB588}" destId="{EEF3BAA6-C1C4-44D8-8BD7-C5CD75313727}" srcOrd="28" destOrd="0" presId="urn:microsoft.com/office/officeart/2005/8/layout/cycle8"/>
    <dgm:cxn modelId="{3D9BE824-E94C-48A3-B4F9-A4EE0A78A611}" type="presParOf" srcId="{CF38D1BA-486E-4F05-B027-69E7A54EB588}" destId="{C5FF043D-3F2F-4EF3-97E2-0E6019A831EE}" srcOrd="29"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B8A9E9-F67A-4C56-9337-1E1D37F8EFB6}">
      <dsp:nvSpPr>
        <dsp:cNvPr id="0" name=""/>
        <dsp:cNvSpPr/>
      </dsp:nvSpPr>
      <dsp:spPr>
        <a:xfrm>
          <a:off x="0" y="2818470"/>
          <a:ext cx="7390902" cy="0"/>
        </a:xfrm>
        <a:prstGeom prst="line">
          <a:avLst/>
        </a:prstGeom>
        <a:noFill/>
        <a:ln w="19050" cap="rnd"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50576FA-C2EA-4610-B7A6-910B04CE6865}">
      <dsp:nvSpPr>
        <dsp:cNvPr id="0" name=""/>
        <dsp:cNvSpPr/>
      </dsp:nvSpPr>
      <dsp:spPr>
        <a:xfrm>
          <a:off x="0" y="1607892"/>
          <a:ext cx="7390902" cy="0"/>
        </a:xfrm>
        <a:prstGeom prst="line">
          <a:avLst/>
        </a:prstGeom>
        <a:noFill/>
        <a:ln w="19050" cap="rnd"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B8F394D-9008-4601-AE51-F74E59534AC9}">
      <dsp:nvSpPr>
        <dsp:cNvPr id="0" name=""/>
        <dsp:cNvSpPr/>
      </dsp:nvSpPr>
      <dsp:spPr>
        <a:xfrm>
          <a:off x="0" y="397314"/>
          <a:ext cx="7390902" cy="0"/>
        </a:xfrm>
        <a:prstGeom prst="line">
          <a:avLst/>
        </a:prstGeom>
        <a:noFill/>
        <a:ln w="19050" cap="rnd"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FA7FE91-5D39-450D-9041-DA274772CBFA}">
      <dsp:nvSpPr>
        <dsp:cNvPr id="0" name=""/>
        <dsp:cNvSpPr/>
      </dsp:nvSpPr>
      <dsp:spPr>
        <a:xfrm>
          <a:off x="1921634" y="442"/>
          <a:ext cx="5469267" cy="396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b" anchorCtr="0">
          <a:noAutofit/>
        </a:bodyPr>
        <a:lstStyle/>
        <a:p>
          <a:pPr lvl="0" algn="l" defTabSz="977900">
            <a:lnSpc>
              <a:spcPct val="90000"/>
            </a:lnSpc>
            <a:spcBef>
              <a:spcPct val="0"/>
            </a:spcBef>
            <a:spcAft>
              <a:spcPct val="35000"/>
            </a:spcAft>
          </a:pPr>
          <a:r>
            <a:rPr lang="en-GB" sz="2200" kern="1200" dirty="0"/>
            <a:t>(Noun)</a:t>
          </a:r>
        </a:p>
      </dsp:txBody>
      <dsp:txXfrm>
        <a:off x="1921634" y="442"/>
        <a:ext cx="5469267" cy="396871"/>
      </dsp:txXfrm>
    </dsp:sp>
    <dsp:sp modelId="{F0862D3F-D436-4AD8-9C27-283AE4634804}">
      <dsp:nvSpPr>
        <dsp:cNvPr id="0" name=""/>
        <dsp:cNvSpPr/>
      </dsp:nvSpPr>
      <dsp:spPr>
        <a:xfrm>
          <a:off x="0" y="442"/>
          <a:ext cx="1921634" cy="396871"/>
        </a:xfrm>
        <a:prstGeom prst="round2SameRect">
          <a:avLst>
            <a:gd name="adj1" fmla="val 16670"/>
            <a:gd name="adj2" fmla="val 0"/>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977900">
            <a:lnSpc>
              <a:spcPct val="90000"/>
            </a:lnSpc>
            <a:spcBef>
              <a:spcPct val="0"/>
            </a:spcBef>
            <a:spcAft>
              <a:spcPct val="35000"/>
            </a:spcAft>
          </a:pPr>
          <a:r>
            <a:rPr lang="en-GB" sz="2200" kern="1200" dirty="0"/>
            <a:t>Other</a:t>
          </a:r>
        </a:p>
      </dsp:txBody>
      <dsp:txXfrm>
        <a:off x="19377" y="19819"/>
        <a:ext cx="1882880" cy="377494"/>
      </dsp:txXfrm>
    </dsp:sp>
    <dsp:sp modelId="{D4662777-1AEE-468D-BF4C-B4530B889C4B}">
      <dsp:nvSpPr>
        <dsp:cNvPr id="0" name=""/>
        <dsp:cNvSpPr/>
      </dsp:nvSpPr>
      <dsp:spPr>
        <a:xfrm>
          <a:off x="0" y="397314"/>
          <a:ext cx="7390902" cy="793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A person of a marginalised or excluded group or demographic within society</a:t>
          </a:r>
          <a:r>
            <a:rPr lang="en-GB" sz="1200" kern="1200" dirty="0"/>
            <a:t>.</a:t>
          </a:r>
        </a:p>
      </dsp:txBody>
      <dsp:txXfrm>
        <a:off x="0" y="397314"/>
        <a:ext cx="7390902" cy="793862"/>
      </dsp:txXfrm>
    </dsp:sp>
    <dsp:sp modelId="{DB5B20D1-30E5-4D29-9EA4-24CBE0B3B9CA}">
      <dsp:nvSpPr>
        <dsp:cNvPr id="0" name=""/>
        <dsp:cNvSpPr/>
      </dsp:nvSpPr>
      <dsp:spPr>
        <a:xfrm>
          <a:off x="1921634" y="1211020"/>
          <a:ext cx="5469267" cy="396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b" anchorCtr="0">
          <a:noAutofit/>
        </a:bodyPr>
        <a:lstStyle/>
        <a:p>
          <a:pPr lvl="0" algn="l" defTabSz="977900">
            <a:lnSpc>
              <a:spcPct val="90000"/>
            </a:lnSpc>
            <a:spcBef>
              <a:spcPct val="0"/>
            </a:spcBef>
            <a:spcAft>
              <a:spcPct val="35000"/>
            </a:spcAft>
          </a:pPr>
          <a:r>
            <a:rPr lang="en-GB" sz="2200" kern="1200" dirty="0"/>
            <a:t>(Noun)</a:t>
          </a:r>
        </a:p>
      </dsp:txBody>
      <dsp:txXfrm>
        <a:off x="1921634" y="1211020"/>
        <a:ext cx="5469267" cy="396871"/>
      </dsp:txXfrm>
    </dsp:sp>
    <dsp:sp modelId="{1220F52A-7A93-46EE-A4B2-29EE32C78621}">
      <dsp:nvSpPr>
        <dsp:cNvPr id="0" name=""/>
        <dsp:cNvSpPr/>
      </dsp:nvSpPr>
      <dsp:spPr>
        <a:xfrm>
          <a:off x="0" y="1211020"/>
          <a:ext cx="1921634" cy="396871"/>
        </a:xfrm>
        <a:prstGeom prst="round2SameRect">
          <a:avLst>
            <a:gd name="adj1" fmla="val 16670"/>
            <a:gd name="adj2" fmla="val 0"/>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977900">
            <a:lnSpc>
              <a:spcPct val="90000"/>
            </a:lnSpc>
            <a:spcBef>
              <a:spcPct val="0"/>
            </a:spcBef>
            <a:spcAft>
              <a:spcPct val="35000"/>
            </a:spcAft>
          </a:pPr>
          <a:r>
            <a:rPr lang="en-GB" sz="2200" kern="1200" dirty="0" err="1"/>
            <a:t>Otherism</a:t>
          </a:r>
          <a:endParaRPr lang="en-GB" sz="2200" kern="1200" dirty="0"/>
        </a:p>
      </dsp:txBody>
      <dsp:txXfrm>
        <a:off x="19377" y="1230397"/>
        <a:ext cx="1882880" cy="377494"/>
      </dsp:txXfrm>
    </dsp:sp>
    <dsp:sp modelId="{B7EB6B50-5441-49B1-8D8D-49189F12321D}">
      <dsp:nvSpPr>
        <dsp:cNvPr id="0" name=""/>
        <dsp:cNvSpPr/>
      </dsp:nvSpPr>
      <dsp:spPr>
        <a:xfrm>
          <a:off x="0" y="1607892"/>
          <a:ext cx="7390902" cy="793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A conscious or unconscious bias that is formed through ignorance or conditioning that results in beliefs or actions that exclude individuals or groups deemed different or ‘other’.</a:t>
          </a:r>
        </a:p>
      </dsp:txBody>
      <dsp:txXfrm>
        <a:off x="0" y="1607892"/>
        <a:ext cx="7390902" cy="793862"/>
      </dsp:txXfrm>
    </dsp:sp>
    <dsp:sp modelId="{80317C04-0C72-4712-8953-49AC7A9DCA26}">
      <dsp:nvSpPr>
        <dsp:cNvPr id="0" name=""/>
        <dsp:cNvSpPr/>
      </dsp:nvSpPr>
      <dsp:spPr>
        <a:xfrm>
          <a:off x="1921634" y="2421598"/>
          <a:ext cx="5469267" cy="396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b" anchorCtr="0">
          <a:noAutofit/>
        </a:bodyPr>
        <a:lstStyle/>
        <a:p>
          <a:pPr lvl="0" algn="l" defTabSz="977900">
            <a:lnSpc>
              <a:spcPct val="90000"/>
            </a:lnSpc>
            <a:spcBef>
              <a:spcPct val="0"/>
            </a:spcBef>
            <a:spcAft>
              <a:spcPct val="35000"/>
            </a:spcAft>
          </a:pPr>
          <a:r>
            <a:rPr lang="en-GB" sz="2200" kern="1200" dirty="0"/>
            <a:t>(Verb)</a:t>
          </a:r>
        </a:p>
      </dsp:txBody>
      <dsp:txXfrm>
        <a:off x="1921634" y="2421598"/>
        <a:ext cx="5469267" cy="396871"/>
      </dsp:txXfrm>
    </dsp:sp>
    <dsp:sp modelId="{395180A7-4D15-485D-9C39-5257D720474E}">
      <dsp:nvSpPr>
        <dsp:cNvPr id="0" name=""/>
        <dsp:cNvSpPr/>
      </dsp:nvSpPr>
      <dsp:spPr>
        <a:xfrm>
          <a:off x="0" y="2421598"/>
          <a:ext cx="1921634" cy="396871"/>
        </a:xfrm>
        <a:prstGeom prst="round2SameRect">
          <a:avLst>
            <a:gd name="adj1" fmla="val 16670"/>
            <a:gd name="adj2" fmla="val 0"/>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977900">
            <a:lnSpc>
              <a:spcPct val="90000"/>
            </a:lnSpc>
            <a:spcBef>
              <a:spcPct val="0"/>
            </a:spcBef>
            <a:spcAft>
              <a:spcPct val="35000"/>
            </a:spcAft>
          </a:pPr>
          <a:r>
            <a:rPr lang="en-GB" sz="2200" kern="1200" dirty="0" err="1"/>
            <a:t>Otherise</a:t>
          </a:r>
          <a:endParaRPr lang="en-GB" sz="2200" kern="1200" dirty="0"/>
        </a:p>
      </dsp:txBody>
      <dsp:txXfrm>
        <a:off x="19377" y="2440975"/>
        <a:ext cx="1882880" cy="377494"/>
      </dsp:txXfrm>
    </dsp:sp>
    <dsp:sp modelId="{44164903-1634-4B30-B59C-4E1B4C037447}">
      <dsp:nvSpPr>
        <dsp:cNvPr id="0" name=""/>
        <dsp:cNvSpPr/>
      </dsp:nvSpPr>
      <dsp:spPr>
        <a:xfrm>
          <a:off x="0" y="2818470"/>
          <a:ext cx="7390902" cy="793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To exclude or facilitate the exclusion of an individual or group through action or inaction</a:t>
          </a:r>
          <a:r>
            <a:rPr lang="en-GB" sz="1200" kern="1200" dirty="0"/>
            <a:t>.</a:t>
          </a:r>
        </a:p>
      </dsp:txBody>
      <dsp:txXfrm>
        <a:off x="0" y="2818470"/>
        <a:ext cx="7390902" cy="7938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B2BB5-053F-4E35-A654-3CD6FFEA4B88}">
      <dsp:nvSpPr>
        <dsp:cNvPr id="0" name=""/>
        <dsp:cNvSpPr/>
      </dsp:nvSpPr>
      <dsp:spPr>
        <a:xfrm>
          <a:off x="899964" y="314837"/>
          <a:ext cx="4459065" cy="4459065"/>
        </a:xfrm>
        <a:prstGeom prst="pie">
          <a:avLst>
            <a:gd name="adj1" fmla="val 16200000"/>
            <a:gd name="adj2" fmla="val 19800000"/>
          </a:avLst>
        </a:prstGeom>
        <a:solidFill>
          <a:schemeClr val="tx2"/>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dirty="0">
              <a:solidFill>
                <a:schemeClr val="bg1"/>
              </a:solidFill>
            </a:rPr>
            <a:t>1</a:t>
          </a:r>
          <a:r>
            <a:rPr lang="en-GB" sz="5300" kern="1200" dirty="0">
              <a:solidFill>
                <a:schemeClr val="bg1"/>
              </a:solidFill>
              <a:latin typeface="Calibri" panose="020F0502020204030204" pitchFamily="34" charset="0"/>
              <a:cs typeface="Calibri" panose="020F0502020204030204" pitchFamily="34" charset="0"/>
            </a:rPr>
            <a:t> °</a:t>
          </a:r>
          <a:endParaRPr lang="en-GB" sz="5300" kern="1200" dirty="0">
            <a:solidFill>
              <a:schemeClr val="bg1"/>
            </a:solidFill>
          </a:endParaRPr>
        </a:p>
      </dsp:txBody>
      <dsp:txXfrm>
        <a:off x="3235665" y="884429"/>
        <a:ext cx="1167850" cy="902429"/>
      </dsp:txXfrm>
    </dsp:sp>
    <dsp:sp modelId="{9B12212C-D4C7-4ECE-B405-2E0B06092A6D}">
      <dsp:nvSpPr>
        <dsp:cNvPr id="0" name=""/>
        <dsp:cNvSpPr/>
      </dsp:nvSpPr>
      <dsp:spPr>
        <a:xfrm>
          <a:off x="953049" y="406672"/>
          <a:ext cx="4459065" cy="4459065"/>
        </a:xfrm>
        <a:prstGeom prst="pie">
          <a:avLst>
            <a:gd name="adj1" fmla="val 19800000"/>
            <a:gd name="adj2" fmla="val 18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2</a:t>
          </a:r>
          <a:r>
            <a:rPr lang="en-GB" sz="5300" kern="1200">
              <a:latin typeface="Calibri" panose="020F0502020204030204" pitchFamily="34" charset="0"/>
              <a:cs typeface="Calibri" panose="020F0502020204030204" pitchFamily="34" charset="0"/>
            </a:rPr>
            <a:t>°</a:t>
          </a:r>
        </a:p>
      </dsp:txBody>
      <dsp:txXfrm>
        <a:off x="3978843" y="2211532"/>
        <a:ext cx="1220934" cy="875887"/>
      </dsp:txXfrm>
    </dsp:sp>
    <dsp:sp modelId="{ACD9C0AE-5983-40D5-B58A-FE9E271F9A5D}">
      <dsp:nvSpPr>
        <dsp:cNvPr id="0" name=""/>
        <dsp:cNvSpPr/>
      </dsp:nvSpPr>
      <dsp:spPr>
        <a:xfrm>
          <a:off x="899964" y="498508"/>
          <a:ext cx="4459065" cy="4459065"/>
        </a:xfrm>
        <a:prstGeom prst="pie">
          <a:avLst>
            <a:gd name="adj1" fmla="val 1800000"/>
            <a:gd name="adj2" fmla="val 54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3</a:t>
          </a:r>
          <a:r>
            <a:rPr lang="en-GB" sz="5300" kern="1200">
              <a:latin typeface="Calibri" panose="020F0502020204030204" pitchFamily="34" charset="0"/>
              <a:cs typeface="Calibri" panose="020F0502020204030204" pitchFamily="34" charset="0"/>
            </a:rPr>
            <a:t>°</a:t>
          </a:r>
          <a:endParaRPr lang="en-GB" sz="5300" kern="1200"/>
        </a:p>
      </dsp:txBody>
      <dsp:txXfrm>
        <a:off x="3235665" y="3512093"/>
        <a:ext cx="1167850" cy="902429"/>
      </dsp:txXfrm>
    </dsp:sp>
    <dsp:sp modelId="{69E94B14-E807-4B49-8DAE-3C1C2931472B}">
      <dsp:nvSpPr>
        <dsp:cNvPr id="0" name=""/>
        <dsp:cNvSpPr/>
      </dsp:nvSpPr>
      <dsp:spPr>
        <a:xfrm>
          <a:off x="793796" y="498508"/>
          <a:ext cx="4459065" cy="4459065"/>
        </a:xfrm>
        <a:prstGeom prst="pie">
          <a:avLst>
            <a:gd name="adj1" fmla="val 5400000"/>
            <a:gd name="adj2" fmla="val 90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4</a:t>
          </a:r>
          <a:r>
            <a:rPr lang="en-GB" sz="5300" kern="1200">
              <a:latin typeface="Calibri" panose="020F0502020204030204" pitchFamily="34" charset="0"/>
              <a:cs typeface="Calibri" panose="020F0502020204030204" pitchFamily="34" charset="0"/>
            </a:rPr>
            <a:t>°</a:t>
          </a:r>
          <a:endParaRPr lang="en-GB" sz="5300" kern="1200"/>
        </a:p>
      </dsp:txBody>
      <dsp:txXfrm>
        <a:off x="1749310" y="3512093"/>
        <a:ext cx="1167850" cy="902429"/>
      </dsp:txXfrm>
    </dsp:sp>
    <dsp:sp modelId="{637A5CB2-722C-44D2-989C-5E2D5C65696D}">
      <dsp:nvSpPr>
        <dsp:cNvPr id="0" name=""/>
        <dsp:cNvSpPr/>
      </dsp:nvSpPr>
      <dsp:spPr>
        <a:xfrm>
          <a:off x="740712" y="406672"/>
          <a:ext cx="4459065" cy="4459065"/>
        </a:xfrm>
        <a:prstGeom prst="pie">
          <a:avLst>
            <a:gd name="adj1" fmla="val 9000000"/>
            <a:gd name="adj2" fmla="val 126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5</a:t>
          </a:r>
          <a:r>
            <a:rPr lang="en-GB" sz="5300" kern="1200">
              <a:latin typeface="Calibri" panose="020F0502020204030204" pitchFamily="34" charset="0"/>
              <a:cs typeface="Calibri" panose="020F0502020204030204" pitchFamily="34" charset="0"/>
            </a:rPr>
            <a:t>°</a:t>
          </a:r>
          <a:endParaRPr lang="en-GB" sz="5300" kern="1200"/>
        </a:p>
      </dsp:txBody>
      <dsp:txXfrm>
        <a:off x="953049" y="2211532"/>
        <a:ext cx="1220934" cy="875887"/>
      </dsp:txXfrm>
    </dsp:sp>
    <dsp:sp modelId="{AA214872-BC2A-490C-A89D-E28B272AB781}">
      <dsp:nvSpPr>
        <dsp:cNvPr id="0" name=""/>
        <dsp:cNvSpPr/>
      </dsp:nvSpPr>
      <dsp:spPr>
        <a:xfrm>
          <a:off x="793796" y="314837"/>
          <a:ext cx="4459065" cy="4459065"/>
        </a:xfrm>
        <a:prstGeom prst="pie">
          <a:avLst>
            <a:gd name="adj1" fmla="val 12600000"/>
            <a:gd name="adj2" fmla="val 162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6</a:t>
          </a:r>
          <a:r>
            <a:rPr lang="en-GB" sz="5300" kern="1200">
              <a:latin typeface="Calibri" panose="020F0502020204030204" pitchFamily="34" charset="0"/>
              <a:cs typeface="Calibri" panose="020F0502020204030204" pitchFamily="34" charset="0"/>
            </a:rPr>
            <a:t>°</a:t>
          </a:r>
          <a:endParaRPr lang="en-GB" sz="5300" kern="1200"/>
        </a:p>
      </dsp:txBody>
      <dsp:txXfrm>
        <a:off x="1749310" y="884429"/>
        <a:ext cx="1167850" cy="902429"/>
      </dsp:txXfrm>
    </dsp:sp>
    <dsp:sp modelId="{FE0E139C-1CF5-4AA8-9D76-F4BBC60D91EC}">
      <dsp:nvSpPr>
        <dsp:cNvPr id="0" name=""/>
        <dsp:cNvSpPr/>
      </dsp:nvSpPr>
      <dsp:spPr>
        <a:xfrm>
          <a:off x="623764" y="38799"/>
          <a:ext cx="5011139" cy="5011139"/>
        </a:xfrm>
        <a:prstGeom prst="circularArrow">
          <a:avLst>
            <a:gd name="adj1" fmla="val 5085"/>
            <a:gd name="adj2" fmla="val 327528"/>
            <a:gd name="adj3" fmla="val 19472472"/>
            <a:gd name="adj4" fmla="val 162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DE6F8963-BD8F-451F-B737-9EA7E144A346}">
      <dsp:nvSpPr>
        <dsp:cNvPr id="0" name=""/>
        <dsp:cNvSpPr/>
      </dsp:nvSpPr>
      <dsp:spPr>
        <a:xfrm>
          <a:off x="676848" y="130635"/>
          <a:ext cx="5011139" cy="5011139"/>
        </a:xfrm>
        <a:prstGeom prst="circularArrow">
          <a:avLst>
            <a:gd name="adj1" fmla="val 5085"/>
            <a:gd name="adj2" fmla="val 327528"/>
            <a:gd name="adj3" fmla="val 1472472"/>
            <a:gd name="adj4" fmla="val 19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407A6B88-DE1F-452F-95C7-2F00B4896A37}">
      <dsp:nvSpPr>
        <dsp:cNvPr id="0" name=""/>
        <dsp:cNvSpPr/>
      </dsp:nvSpPr>
      <dsp:spPr>
        <a:xfrm>
          <a:off x="623764" y="222471"/>
          <a:ext cx="5011139" cy="5011139"/>
        </a:xfrm>
        <a:prstGeom prst="circularArrow">
          <a:avLst>
            <a:gd name="adj1" fmla="val 5085"/>
            <a:gd name="adj2" fmla="val 327528"/>
            <a:gd name="adj3" fmla="val 5072221"/>
            <a:gd name="adj4" fmla="val 1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B7B58BAC-6E8E-4588-BA9D-132B67640E5E}">
      <dsp:nvSpPr>
        <dsp:cNvPr id="0" name=""/>
        <dsp:cNvSpPr/>
      </dsp:nvSpPr>
      <dsp:spPr>
        <a:xfrm>
          <a:off x="517922" y="222471"/>
          <a:ext cx="5011139" cy="5011139"/>
        </a:xfrm>
        <a:prstGeom prst="circularArrow">
          <a:avLst>
            <a:gd name="adj1" fmla="val 5085"/>
            <a:gd name="adj2" fmla="val 327528"/>
            <a:gd name="adj3" fmla="val 8672472"/>
            <a:gd name="adj4" fmla="val 54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EEF3BAA6-C1C4-44D8-8BD7-C5CD75313727}">
      <dsp:nvSpPr>
        <dsp:cNvPr id="0" name=""/>
        <dsp:cNvSpPr/>
      </dsp:nvSpPr>
      <dsp:spPr>
        <a:xfrm>
          <a:off x="464838" y="130635"/>
          <a:ext cx="5011139" cy="5011139"/>
        </a:xfrm>
        <a:prstGeom prst="circularArrow">
          <a:avLst>
            <a:gd name="adj1" fmla="val 5085"/>
            <a:gd name="adj2" fmla="val 327528"/>
            <a:gd name="adj3" fmla="val 12272472"/>
            <a:gd name="adj4" fmla="val 90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C5FF043D-3F2F-4EF3-97E2-0E6019A831EE}">
      <dsp:nvSpPr>
        <dsp:cNvPr id="0" name=""/>
        <dsp:cNvSpPr/>
      </dsp:nvSpPr>
      <dsp:spPr>
        <a:xfrm>
          <a:off x="517922" y="38799"/>
          <a:ext cx="5011139" cy="5011139"/>
        </a:xfrm>
        <a:prstGeom prst="circularArrow">
          <a:avLst>
            <a:gd name="adj1" fmla="val 5085"/>
            <a:gd name="adj2" fmla="val 327528"/>
            <a:gd name="adj3" fmla="val 15872221"/>
            <a:gd name="adj4" fmla="val 126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CF9A27-F194-4FF4-A6A3-09EEA6557D15}">
      <dsp:nvSpPr>
        <dsp:cNvPr id="0" name=""/>
        <dsp:cNvSpPr/>
      </dsp:nvSpPr>
      <dsp:spPr>
        <a:xfrm>
          <a:off x="0" y="4289143"/>
          <a:ext cx="4795090" cy="562947"/>
        </a:xfrm>
        <a:prstGeom prst="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GB" sz="2000" kern="1200" dirty="0"/>
            <a:t>Champion</a:t>
          </a:r>
        </a:p>
      </dsp:txBody>
      <dsp:txXfrm>
        <a:off x="0" y="4289143"/>
        <a:ext cx="4795090" cy="562947"/>
      </dsp:txXfrm>
    </dsp:sp>
    <dsp:sp modelId="{76BCD443-F79B-4807-AAAF-C93AA6F456BF}">
      <dsp:nvSpPr>
        <dsp:cNvPr id="0" name=""/>
        <dsp:cNvSpPr/>
      </dsp:nvSpPr>
      <dsp:spPr>
        <a:xfrm rot="10800000">
          <a:off x="0" y="3431774"/>
          <a:ext cx="4795090" cy="865813"/>
        </a:xfrm>
        <a:prstGeom prst="upArrowCallou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GB" sz="2000" kern="1200" dirty="0"/>
            <a:t>Celebrate</a:t>
          </a:r>
        </a:p>
      </dsp:txBody>
      <dsp:txXfrm rot="10800000">
        <a:off x="0" y="3431774"/>
        <a:ext cx="4795090" cy="562579"/>
      </dsp:txXfrm>
    </dsp:sp>
    <dsp:sp modelId="{67D23F48-8E18-4F36-97CC-5324925679D1}">
      <dsp:nvSpPr>
        <dsp:cNvPr id="0" name=""/>
        <dsp:cNvSpPr/>
      </dsp:nvSpPr>
      <dsp:spPr>
        <a:xfrm rot="10800000">
          <a:off x="0" y="2574404"/>
          <a:ext cx="4795090" cy="865813"/>
        </a:xfrm>
        <a:prstGeom prst="upArrowCallou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GB" sz="2000" kern="1200" dirty="0"/>
            <a:t>Change</a:t>
          </a:r>
        </a:p>
      </dsp:txBody>
      <dsp:txXfrm rot="10800000">
        <a:off x="0" y="2574404"/>
        <a:ext cx="4795090" cy="562579"/>
      </dsp:txXfrm>
    </dsp:sp>
    <dsp:sp modelId="{5A9BCCA2-35C3-4F31-820E-665064648832}">
      <dsp:nvSpPr>
        <dsp:cNvPr id="0" name=""/>
        <dsp:cNvSpPr/>
      </dsp:nvSpPr>
      <dsp:spPr>
        <a:xfrm rot="10800000">
          <a:off x="0" y="1717035"/>
          <a:ext cx="4795090" cy="865813"/>
        </a:xfrm>
        <a:prstGeom prst="upArrowCallou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GB" sz="2000" kern="1200" dirty="0"/>
            <a:t>Create</a:t>
          </a:r>
        </a:p>
      </dsp:txBody>
      <dsp:txXfrm rot="10800000">
        <a:off x="0" y="1717035"/>
        <a:ext cx="4795090" cy="562579"/>
      </dsp:txXfrm>
    </dsp:sp>
    <dsp:sp modelId="{30C40B12-6631-42B3-B0EF-2F61DE364DAD}">
      <dsp:nvSpPr>
        <dsp:cNvPr id="0" name=""/>
        <dsp:cNvSpPr/>
      </dsp:nvSpPr>
      <dsp:spPr>
        <a:xfrm rot="10800000">
          <a:off x="0" y="859665"/>
          <a:ext cx="4795090" cy="865813"/>
        </a:xfrm>
        <a:prstGeom prst="upArrowCallou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GB" sz="2000" kern="1200" dirty="0"/>
            <a:t>Check</a:t>
          </a:r>
        </a:p>
      </dsp:txBody>
      <dsp:txXfrm rot="10800000">
        <a:off x="0" y="859665"/>
        <a:ext cx="4795090" cy="562579"/>
      </dsp:txXfrm>
    </dsp:sp>
    <dsp:sp modelId="{916ECCFF-23A1-464E-8776-2B54C5DF7DCB}">
      <dsp:nvSpPr>
        <dsp:cNvPr id="0" name=""/>
        <dsp:cNvSpPr/>
      </dsp:nvSpPr>
      <dsp:spPr>
        <a:xfrm rot="10800000">
          <a:off x="0" y="2296"/>
          <a:ext cx="4795090" cy="865813"/>
        </a:xfrm>
        <a:prstGeom prst="upArrowCallou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GB" sz="2000" kern="1200" dirty="0"/>
            <a:t>Challenge</a:t>
          </a:r>
        </a:p>
      </dsp:txBody>
      <dsp:txXfrm rot="10800000">
        <a:off x="0" y="2296"/>
        <a:ext cx="4795090" cy="5625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B2BB5-053F-4E35-A654-3CD6FFEA4B88}">
      <dsp:nvSpPr>
        <dsp:cNvPr id="0" name=""/>
        <dsp:cNvSpPr/>
      </dsp:nvSpPr>
      <dsp:spPr>
        <a:xfrm>
          <a:off x="899964" y="314837"/>
          <a:ext cx="4459065" cy="4459065"/>
        </a:xfrm>
        <a:prstGeom prst="pie">
          <a:avLst>
            <a:gd name="adj1" fmla="val 16200000"/>
            <a:gd name="adj2" fmla="val 19800000"/>
          </a:avLst>
        </a:prstGeom>
        <a:solidFill>
          <a:schemeClr val="bg2"/>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dirty="0">
              <a:solidFill>
                <a:schemeClr val="tx1"/>
              </a:solidFill>
            </a:rPr>
            <a:t>1</a:t>
          </a:r>
          <a:r>
            <a:rPr lang="en-GB" sz="5300" kern="1200" dirty="0">
              <a:solidFill>
                <a:schemeClr val="tx1"/>
              </a:solidFill>
              <a:latin typeface="Calibri" panose="020F0502020204030204" pitchFamily="34" charset="0"/>
              <a:cs typeface="Calibri" panose="020F0502020204030204" pitchFamily="34" charset="0"/>
            </a:rPr>
            <a:t> °</a:t>
          </a:r>
          <a:endParaRPr lang="en-GB" sz="5300" kern="1200" dirty="0">
            <a:solidFill>
              <a:schemeClr val="tx1"/>
            </a:solidFill>
          </a:endParaRPr>
        </a:p>
      </dsp:txBody>
      <dsp:txXfrm>
        <a:off x="3235665" y="884429"/>
        <a:ext cx="1167850" cy="902429"/>
      </dsp:txXfrm>
    </dsp:sp>
    <dsp:sp modelId="{9B12212C-D4C7-4ECE-B405-2E0B06092A6D}">
      <dsp:nvSpPr>
        <dsp:cNvPr id="0" name=""/>
        <dsp:cNvSpPr/>
      </dsp:nvSpPr>
      <dsp:spPr>
        <a:xfrm>
          <a:off x="953049" y="406672"/>
          <a:ext cx="4459065" cy="4459065"/>
        </a:xfrm>
        <a:prstGeom prst="pie">
          <a:avLst>
            <a:gd name="adj1" fmla="val 19800000"/>
            <a:gd name="adj2" fmla="val 18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2</a:t>
          </a:r>
          <a:r>
            <a:rPr lang="en-GB" sz="5300" kern="1200">
              <a:latin typeface="Calibri" panose="020F0502020204030204" pitchFamily="34" charset="0"/>
              <a:cs typeface="Calibri" panose="020F0502020204030204" pitchFamily="34" charset="0"/>
            </a:rPr>
            <a:t>°</a:t>
          </a:r>
        </a:p>
      </dsp:txBody>
      <dsp:txXfrm>
        <a:off x="3978843" y="2211532"/>
        <a:ext cx="1220934" cy="875887"/>
      </dsp:txXfrm>
    </dsp:sp>
    <dsp:sp modelId="{ACD9C0AE-5983-40D5-B58A-FE9E271F9A5D}">
      <dsp:nvSpPr>
        <dsp:cNvPr id="0" name=""/>
        <dsp:cNvSpPr/>
      </dsp:nvSpPr>
      <dsp:spPr>
        <a:xfrm>
          <a:off x="899964" y="498508"/>
          <a:ext cx="4459065" cy="4459065"/>
        </a:xfrm>
        <a:prstGeom prst="pie">
          <a:avLst>
            <a:gd name="adj1" fmla="val 1800000"/>
            <a:gd name="adj2" fmla="val 54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3</a:t>
          </a:r>
          <a:r>
            <a:rPr lang="en-GB" sz="5300" kern="1200">
              <a:latin typeface="Calibri" panose="020F0502020204030204" pitchFamily="34" charset="0"/>
              <a:cs typeface="Calibri" panose="020F0502020204030204" pitchFamily="34" charset="0"/>
            </a:rPr>
            <a:t>°</a:t>
          </a:r>
          <a:endParaRPr lang="en-GB" sz="5300" kern="1200"/>
        </a:p>
      </dsp:txBody>
      <dsp:txXfrm>
        <a:off x="3235665" y="3512093"/>
        <a:ext cx="1167850" cy="902429"/>
      </dsp:txXfrm>
    </dsp:sp>
    <dsp:sp modelId="{69E94B14-E807-4B49-8DAE-3C1C2931472B}">
      <dsp:nvSpPr>
        <dsp:cNvPr id="0" name=""/>
        <dsp:cNvSpPr/>
      </dsp:nvSpPr>
      <dsp:spPr>
        <a:xfrm>
          <a:off x="793796" y="498508"/>
          <a:ext cx="4459065" cy="4459065"/>
        </a:xfrm>
        <a:prstGeom prst="pie">
          <a:avLst>
            <a:gd name="adj1" fmla="val 5400000"/>
            <a:gd name="adj2" fmla="val 90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4</a:t>
          </a:r>
          <a:r>
            <a:rPr lang="en-GB" sz="5300" kern="1200">
              <a:latin typeface="Calibri" panose="020F0502020204030204" pitchFamily="34" charset="0"/>
              <a:cs typeface="Calibri" panose="020F0502020204030204" pitchFamily="34" charset="0"/>
            </a:rPr>
            <a:t>°</a:t>
          </a:r>
          <a:endParaRPr lang="en-GB" sz="5300" kern="1200"/>
        </a:p>
      </dsp:txBody>
      <dsp:txXfrm>
        <a:off x="1749310" y="3512093"/>
        <a:ext cx="1167850" cy="902429"/>
      </dsp:txXfrm>
    </dsp:sp>
    <dsp:sp modelId="{637A5CB2-722C-44D2-989C-5E2D5C65696D}">
      <dsp:nvSpPr>
        <dsp:cNvPr id="0" name=""/>
        <dsp:cNvSpPr/>
      </dsp:nvSpPr>
      <dsp:spPr>
        <a:xfrm>
          <a:off x="740712" y="406672"/>
          <a:ext cx="4459065" cy="4459065"/>
        </a:xfrm>
        <a:prstGeom prst="pie">
          <a:avLst>
            <a:gd name="adj1" fmla="val 9000000"/>
            <a:gd name="adj2" fmla="val 126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5</a:t>
          </a:r>
          <a:r>
            <a:rPr lang="en-GB" sz="5300" kern="1200">
              <a:latin typeface="Calibri" panose="020F0502020204030204" pitchFamily="34" charset="0"/>
              <a:cs typeface="Calibri" panose="020F0502020204030204" pitchFamily="34" charset="0"/>
            </a:rPr>
            <a:t>°</a:t>
          </a:r>
          <a:endParaRPr lang="en-GB" sz="5300" kern="1200"/>
        </a:p>
      </dsp:txBody>
      <dsp:txXfrm>
        <a:off x="953049" y="2211532"/>
        <a:ext cx="1220934" cy="875887"/>
      </dsp:txXfrm>
    </dsp:sp>
    <dsp:sp modelId="{AA214872-BC2A-490C-A89D-E28B272AB781}">
      <dsp:nvSpPr>
        <dsp:cNvPr id="0" name=""/>
        <dsp:cNvSpPr/>
      </dsp:nvSpPr>
      <dsp:spPr>
        <a:xfrm>
          <a:off x="793796" y="314837"/>
          <a:ext cx="4459065" cy="4459065"/>
        </a:xfrm>
        <a:prstGeom prst="pie">
          <a:avLst>
            <a:gd name="adj1" fmla="val 12600000"/>
            <a:gd name="adj2" fmla="val 162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6</a:t>
          </a:r>
          <a:r>
            <a:rPr lang="en-GB" sz="5300" kern="1200">
              <a:latin typeface="Calibri" panose="020F0502020204030204" pitchFamily="34" charset="0"/>
              <a:cs typeface="Calibri" panose="020F0502020204030204" pitchFamily="34" charset="0"/>
            </a:rPr>
            <a:t>°</a:t>
          </a:r>
          <a:endParaRPr lang="en-GB" sz="5300" kern="1200"/>
        </a:p>
      </dsp:txBody>
      <dsp:txXfrm>
        <a:off x="1749310" y="884429"/>
        <a:ext cx="1167850" cy="902429"/>
      </dsp:txXfrm>
    </dsp:sp>
    <dsp:sp modelId="{FE0E139C-1CF5-4AA8-9D76-F4BBC60D91EC}">
      <dsp:nvSpPr>
        <dsp:cNvPr id="0" name=""/>
        <dsp:cNvSpPr/>
      </dsp:nvSpPr>
      <dsp:spPr>
        <a:xfrm>
          <a:off x="623764" y="38799"/>
          <a:ext cx="5011139" cy="5011139"/>
        </a:xfrm>
        <a:prstGeom prst="circularArrow">
          <a:avLst>
            <a:gd name="adj1" fmla="val 5085"/>
            <a:gd name="adj2" fmla="val 327528"/>
            <a:gd name="adj3" fmla="val 19472472"/>
            <a:gd name="adj4" fmla="val 162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DE6F8963-BD8F-451F-B737-9EA7E144A346}">
      <dsp:nvSpPr>
        <dsp:cNvPr id="0" name=""/>
        <dsp:cNvSpPr/>
      </dsp:nvSpPr>
      <dsp:spPr>
        <a:xfrm>
          <a:off x="676848" y="130635"/>
          <a:ext cx="5011139" cy="5011139"/>
        </a:xfrm>
        <a:prstGeom prst="circularArrow">
          <a:avLst>
            <a:gd name="adj1" fmla="val 5085"/>
            <a:gd name="adj2" fmla="val 327528"/>
            <a:gd name="adj3" fmla="val 1472472"/>
            <a:gd name="adj4" fmla="val 19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407A6B88-DE1F-452F-95C7-2F00B4896A37}">
      <dsp:nvSpPr>
        <dsp:cNvPr id="0" name=""/>
        <dsp:cNvSpPr/>
      </dsp:nvSpPr>
      <dsp:spPr>
        <a:xfrm>
          <a:off x="623764" y="222471"/>
          <a:ext cx="5011139" cy="5011139"/>
        </a:xfrm>
        <a:prstGeom prst="circularArrow">
          <a:avLst>
            <a:gd name="adj1" fmla="val 5085"/>
            <a:gd name="adj2" fmla="val 327528"/>
            <a:gd name="adj3" fmla="val 5072221"/>
            <a:gd name="adj4" fmla="val 1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B7B58BAC-6E8E-4588-BA9D-132B67640E5E}">
      <dsp:nvSpPr>
        <dsp:cNvPr id="0" name=""/>
        <dsp:cNvSpPr/>
      </dsp:nvSpPr>
      <dsp:spPr>
        <a:xfrm>
          <a:off x="517922" y="222471"/>
          <a:ext cx="5011139" cy="5011139"/>
        </a:xfrm>
        <a:prstGeom prst="circularArrow">
          <a:avLst>
            <a:gd name="adj1" fmla="val 5085"/>
            <a:gd name="adj2" fmla="val 327528"/>
            <a:gd name="adj3" fmla="val 8672472"/>
            <a:gd name="adj4" fmla="val 54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EEF3BAA6-C1C4-44D8-8BD7-C5CD75313727}">
      <dsp:nvSpPr>
        <dsp:cNvPr id="0" name=""/>
        <dsp:cNvSpPr/>
      </dsp:nvSpPr>
      <dsp:spPr>
        <a:xfrm>
          <a:off x="464838" y="130635"/>
          <a:ext cx="5011139" cy="5011139"/>
        </a:xfrm>
        <a:prstGeom prst="circularArrow">
          <a:avLst>
            <a:gd name="adj1" fmla="val 5085"/>
            <a:gd name="adj2" fmla="val 327528"/>
            <a:gd name="adj3" fmla="val 12272472"/>
            <a:gd name="adj4" fmla="val 90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C5FF043D-3F2F-4EF3-97E2-0E6019A831EE}">
      <dsp:nvSpPr>
        <dsp:cNvPr id="0" name=""/>
        <dsp:cNvSpPr/>
      </dsp:nvSpPr>
      <dsp:spPr>
        <a:xfrm>
          <a:off x="517922" y="38799"/>
          <a:ext cx="5011139" cy="5011139"/>
        </a:xfrm>
        <a:prstGeom prst="circularArrow">
          <a:avLst>
            <a:gd name="adj1" fmla="val 5085"/>
            <a:gd name="adj2" fmla="val 327528"/>
            <a:gd name="adj3" fmla="val 15872221"/>
            <a:gd name="adj4" fmla="val 126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B2BB5-053F-4E35-A654-3CD6FFEA4B88}">
      <dsp:nvSpPr>
        <dsp:cNvPr id="0" name=""/>
        <dsp:cNvSpPr/>
      </dsp:nvSpPr>
      <dsp:spPr>
        <a:xfrm>
          <a:off x="899964" y="314837"/>
          <a:ext cx="4459065" cy="4459065"/>
        </a:xfrm>
        <a:prstGeom prst="pie">
          <a:avLst>
            <a:gd name="adj1" fmla="val 16200000"/>
            <a:gd name="adj2" fmla="val 19800000"/>
          </a:avLst>
        </a:prstGeom>
        <a:solidFill>
          <a:schemeClr val="tx2"/>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dirty="0">
              <a:solidFill>
                <a:schemeClr val="bg1"/>
              </a:solidFill>
            </a:rPr>
            <a:t>1</a:t>
          </a:r>
          <a:r>
            <a:rPr lang="en-GB" sz="5300" kern="1200" dirty="0">
              <a:solidFill>
                <a:schemeClr val="bg1"/>
              </a:solidFill>
              <a:latin typeface="Calibri" panose="020F0502020204030204" pitchFamily="34" charset="0"/>
              <a:cs typeface="Calibri" panose="020F0502020204030204" pitchFamily="34" charset="0"/>
            </a:rPr>
            <a:t> °</a:t>
          </a:r>
          <a:endParaRPr lang="en-GB" sz="5300" kern="1200" dirty="0">
            <a:solidFill>
              <a:schemeClr val="bg1"/>
            </a:solidFill>
          </a:endParaRPr>
        </a:p>
      </dsp:txBody>
      <dsp:txXfrm>
        <a:off x="3235665" y="884429"/>
        <a:ext cx="1167850" cy="902429"/>
      </dsp:txXfrm>
    </dsp:sp>
    <dsp:sp modelId="{9B12212C-D4C7-4ECE-B405-2E0B06092A6D}">
      <dsp:nvSpPr>
        <dsp:cNvPr id="0" name=""/>
        <dsp:cNvSpPr/>
      </dsp:nvSpPr>
      <dsp:spPr>
        <a:xfrm>
          <a:off x="953049" y="406672"/>
          <a:ext cx="4459065" cy="4459065"/>
        </a:xfrm>
        <a:prstGeom prst="pie">
          <a:avLst>
            <a:gd name="adj1" fmla="val 19800000"/>
            <a:gd name="adj2" fmla="val 1800000"/>
          </a:avLst>
        </a:prstGeom>
        <a:solidFill>
          <a:schemeClr val="bg2"/>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dirty="0">
              <a:solidFill>
                <a:schemeClr val="tx1"/>
              </a:solidFill>
            </a:rPr>
            <a:t>2</a:t>
          </a:r>
          <a:r>
            <a:rPr lang="en-GB" sz="5300" kern="1200" dirty="0">
              <a:solidFill>
                <a:schemeClr val="tx1"/>
              </a:solidFill>
              <a:latin typeface="Calibri" panose="020F0502020204030204" pitchFamily="34" charset="0"/>
              <a:cs typeface="Calibri" panose="020F0502020204030204" pitchFamily="34" charset="0"/>
            </a:rPr>
            <a:t>°</a:t>
          </a:r>
        </a:p>
      </dsp:txBody>
      <dsp:txXfrm>
        <a:off x="3978843" y="2211532"/>
        <a:ext cx="1220934" cy="875887"/>
      </dsp:txXfrm>
    </dsp:sp>
    <dsp:sp modelId="{ACD9C0AE-5983-40D5-B58A-FE9E271F9A5D}">
      <dsp:nvSpPr>
        <dsp:cNvPr id="0" name=""/>
        <dsp:cNvSpPr/>
      </dsp:nvSpPr>
      <dsp:spPr>
        <a:xfrm>
          <a:off x="899964" y="498508"/>
          <a:ext cx="4459065" cy="4459065"/>
        </a:xfrm>
        <a:prstGeom prst="pie">
          <a:avLst>
            <a:gd name="adj1" fmla="val 1800000"/>
            <a:gd name="adj2" fmla="val 54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3</a:t>
          </a:r>
          <a:r>
            <a:rPr lang="en-GB" sz="5300" kern="1200">
              <a:latin typeface="Calibri" panose="020F0502020204030204" pitchFamily="34" charset="0"/>
              <a:cs typeface="Calibri" panose="020F0502020204030204" pitchFamily="34" charset="0"/>
            </a:rPr>
            <a:t>°</a:t>
          </a:r>
          <a:endParaRPr lang="en-GB" sz="5300" kern="1200"/>
        </a:p>
      </dsp:txBody>
      <dsp:txXfrm>
        <a:off x="3235665" y="3512093"/>
        <a:ext cx="1167850" cy="902429"/>
      </dsp:txXfrm>
    </dsp:sp>
    <dsp:sp modelId="{69E94B14-E807-4B49-8DAE-3C1C2931472B}">
      <dsp:nvSpPr>
        <dsp:cNvPr id="0" name=""/>
        <dsp:cNvSpPr/>
      </dsp:nvSpPr>
      <dsp:spPr>
        <a:xfrm>
          <a:off x="793796" y="498508"/>
          <a:ext cx="4459065" cy="4459065"/>
        </a:xfrm>
        <a:prstGeom prst="pie">
          <a:avLst>
            <a:gd name="adj1" fmla="val 5400000"/>
            <a:gd name="adj2" fmla="val 90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4</a:t>
          </a:r>
          <a:r>
            <a:rPr lang="en-GB" sz="5300" kern="1200">
              <a:latin typeface="Calibri" panose="020F0502020204030204" pitchFamily="34" charset="0"/>
              <a:cs typeface="Calibri" panose="020F0502020204030204" pitchFamily="34" charset="0"/>
            </a:rPr>
            <a:t>°</a:t>
          </a:r>
          <a:endParaRPr lang="en-GB" sz="5300" kern="1200"/>
        </a:p>
      </dsp:txBody>
      <dsp:txXfrm>
        <a:off x="1749310" y="3512093"/>
        <a:ext cx="1167850" cy="902429"/>
      </dsp:txXfrm>
    </dsp:sp>
    <dsp:sp modelId="{637A5CB2-722C-44D2-989C-5E2D5C65696D}">
      <dsp:nvSpPr>
        <dsp:cNvPr id="0" name=""/>
        <dsp:cNvSpPr/>
      </dsp:nvSpPr>
      <dsp:spPr>
        <a:xfrm>
          <a:off x="740712" y="406672"/>
          <a:ext cx="4459065" cy="4459065"/>
        </a:xfrm>
        <a:prstGeom prst="pie">
          <a:avLst>
            <a:gd name="adj1" fmla="val 9000000"/>
            <a:gd name="adj2" fmla="val 126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5</a:t>
          </a:r>
          <a:r>
            <a:rPr lang="en-GB" sz="5300" kern="1200">
              <a:latin typeface="Calibri" panose="020F0502020204030204" pitchFamily="34" charset="0"/>
              <a:cs typeface="Calibri" panose="020F0502020204030204" pitchFamily="34" charset="0"/>
            </a:rPr>
            <a:t>°</a:t>
          </a:r>
          <a:endParaRPr lang="en-GB" sz="5300" kern="1200"/>
        </a:p>
      </dsp:txBody>
      <dsp:txXfrm>
        <a:off x="953049" y="2211532"/>
        <a:ext cx="1220934" cy="875887"/>
      </dsp:txXfrm>
    </dsp:sp>
    <dsp:sp modelId="{AA214872-BC2A-490C-A89D-E28B272AB781}">
      <dsp:nvSpPr>
        <dsp:cNvPr id="0" name=""/>
        <dsp:cNvSpPr/>
      </dsp:nvSpPr>
      <dsp:spPr>
        <a:xfrm>
          <a:off x="793796" y="314837"/>
          <a:ext cx="4459065" cy="4459065"/>
        </a:xfrm>
        <a:prstGeom prst="pie">
          <a:avLst>
            <a:gd name="adj1" fmla="val 12600000"/>
            <a:gd name="adj2" fmla="val 162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6</a:t>
          </a:r>
          <a:r>
            <a:rPr lang="en-GB" sz="5300" kern="1200">
              <a:latin typeface="Calibri" panose="020F0502020204030204" pitchFamily="34" charset="0"/>
              <a:cs typeface="Calibri" panose="020F0502020204030204" pitchFamily="34" charset="0"/>
            </a:rPr>
            <a:t>°</a:t>
          </a:r>
          <a:endParaRPr lang="en-GB" sz="5300" kern="1200"/>
        </a:p>
      </dsp:txBody>
      <dsp:txXfrm>
        <a:off x="1749310" y="884429"/>
        <a:ext cx="1167850" cy="902429"/>
      </dsp:txXfrm>
    </dsp:sp>
    <dsp:sp modelId="{FE0E139C-1CF5-4AA8-9D76-F4BBC60D91EC}">
      <dsp:nvSpPr>
        <dsp:cNvPr id="0" name=""/>
        <dsp:cNvSpPr/>
      </dsp:nvSpPr>
      <dsp:spPr>
        <a:xfrm>
          <a:off x="623764" y="38799"/>
          <a:ext cx="5011139" cy="5011139"/>
        </a:xfrm>
        <a:prstGeom prst="circularArrow">
          <a:avLst>
            <a:gd name="adj1" fmla="val 5085"/>
            <a:gd name="adj2" fmla="val 327528"/>
            <a:gd name="adj3" fmla="val 19472472"/>
            <a:gd name="adj4" fmla="val 162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DE6F8963-BD8F-451F-B737-9EA7E144A346}">
      <dsp:nvSpPr>
        <dsp:cNvPr id="0" name=""/>
        <dsp:cNvSpPr/>
      </dsp:nvSpPr>
      <dsp:spPr>
        <a:xfrm>
          <a:off x="676848" y="130635"/>
          <a:ext cx="5011139" cy="5011139"/>
        </a:xfrm>
        <a:prstGeom prst="circularArrow">
          <a:avLst>
            <a:gd name="adj1" fmla="val 5085"/>
            <a:gd name="adj2" fmla="val 327528"/>
            <a:gd name="adj3" fmla="val 1472472"/>
            <a:gd name="adj4" fmla="val 19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407A6B88-DE1F-452F-95C7-2F00B4896A37}">
      <dsp:nvSpPr>
        <dsp:cNvPr id="0" name=""/>
        <dsp:cNvSpPr/>
      </dsp:nvSpPr>
      <dsp:spPr>
        <a:xfrm>
          <a:off x="623764" y="222471"/>
          <a:ext cx="5011139" cy="5011139"/>
        </a:xfrm>
        <a:prstGeom prst="circularArrow">
          <a:avLst>
            <a:gd name="adj1" fmla="val 5085"/>
            <a:gd name="adj2" fmla="val 327528"/>
            <a:gd name="adj3" fmla="val 5072221"/>
            <a:gd name="adj4" fmla="val 1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B7B58BAC-6E8E-4588-BA9D-132B67640E5E}">
      <dsp:nvSpPr>
        <dsp:cNvPr id="0" name=""/>
        <dsp:cNvSpPr/>
      </dsp:nvSpPr>
      <dsp:spPr>
        <a:xfrm>
          <a:off x="517922" y="222471"/>
          <a:ext cx="5011139" cy="5011139"/>
        </a:xfrm>
        <a:prstGeom prst="circularArrow">
          <a:avLst>
            <a:gd name="adj1" fmla="val 5085"/>
            <a:gd name="adj2" fmla="val 327528"/>
            <a:gd name="adj3" fmla="val 8672472"/>
            <a:gd name="adj4" fmla="val 54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EEF3BAA6-C1C4-44D8-8BD7-C5CD75313727}">
      <dsp:nvSpPr>
        <dsp:cNvPr id="0" name=""/>
        <dsp:cNvSpPr/>
      </dsp:nvSpPr>
      <dsp:spPr>
        <a:xfrm>
          <a:off x="464838" y="130635"/>
          <a:ext cx="5011139" cy="5011139"/>
        </a:xfrm>
        <a:prstGeom prst="circularArrow">
          <a:avLst>
            <a:gd name="adj1" fmla="val 5085"/>
            <a:gd name="adj2" fmla="val 327528"/>
            <a:gd name="adj3" fmla="val 12272472"/>
            <a:gd name="adj4" fmla="val 90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C5FF043D-3F2F-4EF3-97E2-0E6019A831EE}">
      <dsp:nvSpPr>
        <dsp:cNvPr id="0" name=""/>
        <dsp:cNvSpPr/>
      </dsp:nvSpPr>
      <dsp:spPr>
        <a:xfrm>
          <a:off x="517922" y="38799"/>
          <a:ext cx="5011139" cy="5011139"/>
        </a:xfrm>
        <a:prstGeom prst="circularArrow">
          <a:avLst>
            <a:gd name="adj1" fmla="val 5085"/>
            <a:gd name="adj2" fmla="val 327528"/>
            <a:gd name="adj3" fmla="val 15872221"/>
            <a:gd name="adj4" fmla="val 126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B2BB5-053F-4E35-A654-3CD6FFEA4B88}">
      <dsp:nvSpPr>
        <dsp:cNvPr id="0" name=""/>
        <dsp:cNvSpPr/>
      </dsp:nvSpPr>
      <dsp:spPr>
        <a:xfrm>
          <a:off x="899964" y="314837"/>
          <a:ext cx="4459065" cy="4459065"/>
        </a:xfrm>
        <a:prstGeom prst="pie">
          <a:avLst>
            <a:gd name="adj1" fmla="val 16200000"/>
            <a:gd name="adj2" fmla="val 19800000"/>
          </a:avLst>
        </a:prstGeom>
        <a:solidFill>
          <a:schemeClr val="tx2"/>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dirty="0">
              <a:solidFill>
                <a:schemeClr val="bg1"/>
              </a:solidFill>
            </a:rPr>
            <a:t>1</a:t>
          </a:r>
          <a:r>
            <a:rPr lang="en-GB" sz="5300" kern="1200" dirty="0">
              <a:solidFill>
                <a:schemeClr val="bg1"/>
              </a:solidFill>
              <a:latin typeface="Calibri" panose="020F0502020204030204" pitchFamily="34" charset="0"/>
              <a:cs typeface="Calibri" panose="020F0502020204030204" pitchFamily="34" charset="0"/>
            </a:rPr>
            <a:t> °</a:t>
          </a:r>
          <a:endParaRPr lang="en-GB" sz="5300" kern="1200" dirty="0">
            <a:solidFill>
              <a:schemeClr val="bg1"/>
            </a:solidFill>
          </a:endParaRPr>
        </a:p>
      </dsp:txBody>
      <dsp:txXfrm>
        <a:off x="3235665" y="884429"/>
        <a:ext cx="1167850" cy="902429"/>
      </dsp:txXfrm>
    </dsp:sp>
    <dsp:sp modelId="{9B12212C-D4C7-4ECE-B405-2E0B06092A6D}">
      <dsp:nvSpPr>
        <dsp:cNvPr id="0" name=""/>
        <dsp:cNvSpPr/>
      </dsp:nvSpPr>
      <dsp:spPr>
        <a:xfrm>
          <a:off x="953049" y="406672"/>
          <a:ext cx="4459065" cy="4459065"/>
        </a:xfrm>
        <a:prstGeom prst="pie">
          <a:avLst>
            <a:gd name="adj1" fmla="val 19800000"/>
            <a:gd name="adj2" fmla="val 18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2</a:t>
          </a:r>
          <a:r>
            <a:rPr lang="en-GB" sz="5300" kern="1200">
              <a:latin typeface="Calibri" panose="020F0502020204030204" pitchFamily="34" charset="0"/>
              <a:cs typeface="Calibri" panose="020F0502020204030204" pitchFamily="34" charset="0"/>
            </a:rPr>
            <a:t>°</a:t>
          </a:r>
        </a:p>
      </dsp:txBody>
      <dsp:txXfrm>
        <a:off x="3978843" y="2211532"/>
        <a:ext cx="1220934" cy="875887"/>
      </dsp:txXfrm>
    </dsp:sp>
    <dsp:sp modelId="{ACD9C0AE-5983-40D5-B58A-FE9E271F9A5D}">
      <dsp:nvSpPr>
        <dsp:cNvPr id="0" name=""/>
        <dsp:cNvSpPr/>
      </dsp:nvSpPr>
      <dsp:spPr>
        <a:xfrm>
          <a:off x="899964" y="498508"/>
          <a:ext cx="4459065" cy="4459065"/>
        </a:xfrm>
        <a:prstGeom prst="pie">
          <a:avLst>
            <a:gd name="adj1" fmla="val 1800000"/>
            <a:gd name="adj2" fmla="val 5400000"/>
          </a:avLst>
        </a:prstGeom>
        <a:solidFill>
          <a:schemeClr val="bg2"/>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dirty="0">
              <a:solidFill>
                <a:schemeClr val="tx1"/>
              </a:solidFill>
            </a:rPr>
            <a:t>3</a:t>
          </a:r>
          <a:r>
            <a:rPr lang="en-GB" sz="5300" kern="1200" dirty="0">
              <a:solidFill>
                <a:schemeClr val="tx1"/>
              </a:solidFill>
              <a:latin typeface="Calibri" panose="020F0502020204030204" pitchFamily="34" charset="0"/>
              <a:cs typeface="Calibri" panose="020F0502020204030204" pitchFamily="34" charset="0"/>
            </a:rPr>
            <a:t>°</a:t>
          </a:r>
          <a:endParaRPr lang="en-GB" sz="5300" kern="1200" dirty="0">
            <a:solidFill>
              <a:schemeClr val="tx1"/>
            </a:solidFill>
          </a:endParaRPr>
        </a:p>
      </dsp:txBody>
      <dsp:txXfrm>
        <a:off x="3235665" y="3512093"/>
        <a:ext cx="1167850" cy="902429"/>
      </dsp:txXfrm>
    </dsp:sp>
    <dsp:sp modelId="{69E94B14-E807-4B49-8DAE-3C1C2931472B}">
      <dsp:nvSpPr>
        <dsp:cNvPr id="0" name=""/>
        <dsp:cNvSpPr/>
      </dsp:nvSpPr>
      <dsp:spPr>
        <a:xfrm>
          <a:off x="793796" y="498508"/>
          <a:ext cx="4459065" cy="4459065"/>
        </a:xfrm>
        <a:prstGeom prst="pie">
          <a:avLst>
            <a:gd name="adj1" fmla="val 5400000"/>
            <a:gd name="adj2" fmla="val 90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4</a:t>
          </a:r>
          <a:r>
            <a:rPr lang="en-GB" sz="5300" kern="1200">
              <a:latin typeface="Calibri" panose="020F0502020204030204" pitchFamily="34" charset="0"/>
              <a:cs typeface="Calibri" panose="020F0502020204030204" pitchFamily="34" charset="0"/>
            </a:rPr>
            <a:t>°</a:t>
          </a:r>
          <a:endParaRPr lang="en-GB" sz="5300" kern="1200"/>
        </a:p>
      </dsp:txBody>
      <dsp:txXfrm>
        <a:off x="1749310" y="3512093"/>
        <a:ext cx="1167850" cy="902429"/>
      </dsp:txXfrm>
    </dsp:sp>
    <dsp:sp modelId="{637A5CB2-722C-44D2-989C-5E2D5C65696D}">
      <dsp:nvSpPr>
        <dsp:cNvPr id="0" name=""/>
        <dsp:cNvSpPr/>
      </dsp:nvSpPr>
      <dsp:spPr>
        <a:xfrm>
          <a:off x="740712" y="406672"/>
          <a:ext cx="4459065" cy="4459065"/>
        </a:xfrm>
        <a:prstGeom prst="pie">
          <a:avLst>
            <a:gd name="adj1" fmla="val 9000000"/>
            <a:gd name="adj2" fmla="val 126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5</a:t>
          </a:r>
          <a:r>
            <a:rPr lang="en-GB" sz="5300" kern="1200">
              <a:latin typeface="Calibri" panose="020F0502020204030204" pitchFamily="34" charset="0"/>
              <a:cs typeface="Calibri" panose="020F0502020204030204" pitchFamily="34" charset="0"/>
            </a:rPr>
            <a:t>°</a:t>
          </a:r>
          <a:endParaRPr lang="en-GB" sz="5300" kern="1200"/>
        </a:p>
      </dsp:txBody>
      <dsp:txXfrm>
        <a:off x="953049" y="2211532"/>
        <a:ext cx="1220934" cy="875887"/>
      </dsp:txXfrm>
    </dsp:sp>
    <dsp:sp modelId="{AA214872-BC2A-490C-A89D-E28B272AB781}">
      <dsp:nvSpPr>
        <dsp:cNvPr id="0" name=""/>
        <dsp:cNvSpPr/>
      </dsp:nvSpPr>
      <dsp:spPr>
        <a:xfrm>
          <a:off x="793796" y="314837"/>
          <a:ext cx="4459065" cy="4459065"/>
        </a:xfrm>
        <a:prstGeom prst="pie">
          <a:avLst>
            <a:gd name="adj1" fmla="val 12600000"/>
            <a:gd name="adj2" fmla="val 162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6</a:t>
          </a:r>
          <a:r>
            <a:rPr lang="en-GB" sz="5300" kern="1200">
              <a:latin typeface="Calibri" panose="020F0502020204030204" pitchFamily="34" charset="0"/>
              <a:cs typeface="Calibri" panose="020F0502020204030204" pitchFamily="34" charset="0"/>
            </a:rPr>
            <a:t>°</a:t>
          </a:r>
          <a:endParaRPr lang="en-GB" sz="5300" kern="1200"/>
        </a:p>
      </dsp:txBody>
      <dsp:txXfrm>
        <a:off x="1749310" y="884429"/>
        <a:ext cx="1167850" cy="902429"/>
      </dsp:txXfrm>
    </dsp:sp>
    <dsp:sp modelId="{FE0E139C-1CF5-4AA8-9D76-F4BBC60D91EC}">
      <dsp:nvSpPr>
        <dsp:cNvPr id="0" name=""/>
        <dsp:cNvSpPr/>
      </dsp:nvSpPr>
      <dsp:spPr>
        <a:xfrm>
          <a:off x="623764" y="38799"/>
          <a:ext cx="5011139" cy="5011139"/>
        </a:xfrm>
        <a:prstGeom prst="circularArrow">
          <a:avLst>
            <a:gd name="adj1" fmla="val 5085"/>
            <a:gd name="adj2" fmla="val 327528"/>
            <a:gd name="adj3" fmla="val 19472472"/>
            <a:gd name="adj4" fmla="val 162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DE6F8963-BD8F-451F-B737-9EA7E144A346}">
      <dsp:nvSpPr>
        <dsp:cNvPr id="0" name=""/>
        <dsp:cNvSpPr/>
      </dsp:nvSpPr>
      <dsp:spPr>
        <a:xfrm>
          <a:off x="676848" y="130635"/>
          <a:ext cx="5011139" cy="5011139"/>
        </a:xfrm>
        <a:prstGeom prst="circularArrow">
          <a:avLst>
            <a:gd name="adj1" fmla="val 5085"/>
            <a:gd name="adj2" fmla="val 327528"/>
            <a:gd name="adj3" fmla="val 1472472"/>
            <a:gd name="adj4" fmla="val 19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407A6B88-DE1F-452F-95C7-2F00B4896A37}">
      <dsp:nvSpPr>
        <dsp:cNvPr id="0" name=""/>
        <dsp:cNvSpPr/>
      </dsp:nvSpPr>
      <dsp:spPr>
        <a:xfrm>
          <a:off x="623764" y="222471"/>
          <a:ext cx="5011139" cy="5011139"/>
        </a:xfrm>
        <a:prstGeom prst="circularArrow">
          <a:avLst>
            <a:gd name="adj1" fmla="val 5085"/>
            <a:gd name="adj2" fmla="val 327528"/>
            <a:gd name="adj3" fmla="val 5072221"/>
            <a:gd name="adj4" fmla="val 1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B7B58BAC-6E8E-4588-BA9D-132B67640E5E}">
      <dsp:nvSpPr>
        <dsp:cNvPr id="0" name=""/>
        <dsp:cNvSpPr/>
      </dsp:nvSpPr>
      <dsp:spPr>
        <a:xfrm>
          <a:off x="517922" y="222471"/>
          <a:ext cx="5011139" cy="5011139"/>
        </a:xfrm>
        <a:prstGeom prst="circularArrow">
          <a:avLst>
            <a:gd name="adj1" fmla="val 5085"/>
            <a:gd name="adj2" fmla="val 327528"/>
            <a:gd name="adj3" fmla="val 8672472"/>
            <a:gd name="adj4" fmla="val 54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EEF3BAA6-C1C4-44D8-8BD7-C5CD75313727}">
      <dsp:nvSpPr>
        <dsp:cNvPr id="0" name=""/>
        <dsp:cNvSpPr/>
      </dsp:nvSpPr>
      <dsp:spPr>
        <a:xfrm>
          <a:off x="464838" y="130635"/>
          <a:ext cx="5011139" cy="5011139"/>
        </a:xfrm>
        <a:prstGeom prst="circularArrow">
          <a:avLst>
            <a:gd name="adj1" fmla="val 5085"/>
            <a:gd name="adj2" fmla="val 327528"/>
            <a:gd name="adj3" fmla="val 12272472"/>
            <a:gd name="adj4" fmla="val 90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C5FF043D-3F2F-4EF3-97E2-0E6019A831EE}">
      <dsp:nvSpPr>
        <dsp:cNvPr id="0" name=""/>
        <dsp:cNvSpPr/>
      </dsp:nvSpPr>
      <dsp:spPr>
        <a:xfrm>
          <a:off x="517922" y="38799"/>
          <a:ext cx="5011139" cy="5011139"/>
        </a:xfrm>
        <a:prstGeom prst="circularArrow">
          <a:avLst>
            <a:gd name="adj1" fmla="val 5085"/>
            <a:gd name="adj2" fmla="val 327528"/>
            <a:gd name="adj3" fmla="val 15872221"/>
            <a:gd name="adj4" fmla="val 126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B2BB5-053F-4E35-A654-3CD6FFEA4B88}">
      <dsp:nvSpPr>
        <dsp:cNvPr id="0" name=""/>
        <dsp:cNvSpPr/>
      </dsp:nvSpPr>
      <dsp:spPr>
        <a:xfrm>
          <a:off x="899964" y="314837"/>
          <a:ext cx="4459065" cy="4459065"/>
        </a:xfrm>
        <a:prstGeom prst="pie">
          <a:avLst>
            <a:gd name="adj1" fmla="val 16200000"/>
            <a:gd name="adj2" fmla="val 19800000"/>
          </a:avLst>
        </a:prstGeom>
        <a:solidFill>
          <a:schemeClr val="tx2"/>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dirty="0">
              <a:solidFill>
                <a:schemeClr val="bg1"/>
              </a:solidFill>
            </a:rPr>
            <a:t>1</a:t>
          </a:r>
          <a:r>
            <a:rPr lang="en-GB" sz="5300" kern="1200" dirty="0">
              <a:solidFill>
                <a:schemeClr val="bg1"/>
              </a:solidFill>
              <a:latin typeface="Calibri" panose="020F0502020204030204" pitchFamily="34" charset="0"/>
              <a:cs typeface="Calibri" panose="020F0502020204030204" pitchFamily="34" charset="0"/>
            </a:rPr>
            <a:t> °</a:t>
          </a:r>
          <a:endParaRPr lang="en-GB" sz="5300" kern="1200" dirty="0">
            <a:solidFill>
              <a:schemeClr val="bg1"/>
            </a:solidFill>
          </a:endParaRPr>
        </a:p>
      </dsp:txBody>
      <dsp:txXfrm>
        <a:off x="3235665" y="884429"/>
        <a:ext cx="1167850" cy="902429"/>
      </dsp:txXfrm>
    </dsp:sp>
    <dsp:sp modelId="{9B12212C-D4C7-4ECE-B405-2E0B06092A6D}">
      <dsp:nvSpPr>
        <dsp:cNvPr id="0" name=""/>
        <dsp:cNvSpPr/>
      </dsp:nvSpPr>
      <dsp:spPr>
        <a:xfrm>
          <a:off x="953049" y="406672"/>
          <a:ext cx="4459065" cy="4459065"/>
        </a:xfrm>
        <a:prstGeom prst="pie">
          <a:avLst>
            <a:gd name="adj1" fmla="val 19800000"/>
            <a:gd name="adj2" fmla="val 18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2</a:t>
          </a:r>
          <a:r>
            <a:rPr lang="en-GB" sz="5300" kern="1200">
              <a:latin typeface="Calibri" panose="020F0502020204030204" pitchFamily="34" charset="0"/>
              <a:cs typeface="Calibri" panose="020F0502020204030204" pitchFamily="34" charset="0"/>
            </a:rPr>
            <a:t>°</a:t>
          </a:r>
        </a:p>
      </dsp:txBody>
      <dsp:txXfrm>
        <a:off x="3978843" y="2211532"/>
        <a:ext cx="1220934" cy="875887"/>
      </dsp:txXfrm>
    </dsp:sp>
    <dsp:sp modelId="{ACD9C0AE-5983-40D5-B58A-FE9E271F9A5D}">
      <dsp:nvSpPr>
        <dsp:cNvPr id="0" name=""/>
        <dsp:cNvSpPr/>
      </dsp:nvSpPr>
      <dsp:spPr>
        <a:xfrm>
          <a:off x="899964" y="498508"/>
          <a:ext cx="4459065" cy="4459065"/>
        </a:xfrm>
        <a:prstGeom prst="pie">
          <a:avLst>
            <a:gd name="adj1" fmla="val 1800000"/>
            <a:gd name="adj2" fmla="val 54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3</a:t>
          </a:r>
          <a:r>
            <a:rPr lang="en-GB" sz="5300" kern="1200">
              <a:latin typeface="Calibri" panose="020F0502020204030204" pitchFamily="34" charset="0"/>
              <a:cs typeface="Calibri" panose="020F0502020204030204" pitchFamily="34" charset="0"/>
            </a:rPr>
            <a:t>°</a:t>
          </a:r>
          <a:endParaRPr lang="en-GB" sz="5300" kern="1200"/>
        </a:p>
      </dsp:txBody>
      <dsp:txXfrm>
        <a:off x="3235665" y="3512093"/>
        <a:ext cx="1167850" cy="902429"/>
      </dsp:txXfrm>
    </dsp:sp>
    <dsp:sp modelId="{69E94B14-E807-4B49-8DAE-3C1C2931472B}">
      <dsp:nvSpPr>
        <dsp:cNvPr id="0" name=""/>
        <dsp:cNvSpPr/>
      </dsp:nvSpPr>
      <dsp:spPr>
        <a:xfrm>
          <a:off x="793796" y="498508"/>
          <a:ext cx="4459065" cy="4459065"/>
        </a:xfrm>
        <a:prstGeom prst="pie">
          <a:avLst>
            <a:gd name="adj1" fmla="val 5400000"/>
            <a:gd name="adj2" fmla="val 9000000"/>
          </a:avLst>
        </a:prstGeom>
        <a:solidFill>
          <a:schemeClr val="bg2"/>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dirty="0">
              <a:solidFill>
                <a:schemeClr val="tx1"/>
              </a:solidFill>
            </a:rPr>
            <a:t>4</a:t>
          </a:r>
          <a:r>
            <a:rPr lang="en-GB" sz="5300" kern="1200" dirty="0">
              <a:solidFill>
                <a:schemeClr val="tx1"/>
              </a:solidFill>
              <a:latin typeface="Calibri" panose="020F0502020204030204" pitchFamily="34" charset="0"/>
              <a:cs typeface="Calibri" panose="020F0502020204030204" pitchFamily="34" charset="0"/>
            </a:rPr>
            <a:t>°</a:t>
          </a:r>
          <a:endParaRPr lang="en-GB" sz="5300" kern="1200" dirty="0">
            <a:solidFill>
              <a:schemeClr val="tx1"/>
            </a:solidFill>
          </a:endParaRPr>
        </a:p>
      </dsp:txBody>
      <dsp:txXfrm>
        <a:off x="1749310" y="3512093"/>
        <a:ext cx="1167850" cy="902429"/>
      </dsp:txXfrm>
    </dsp:sp>
    <dsp:sp modelId="{637A5CB2-722C-44D2-989C-5E2D5C65696D}">
      <dsp:nvSpPr>
        <dsp:cNvPr id="0" name=""/>
        <dsp:cNvSpPr/>
      </dsp:nvSpPr>
      <dsp:spPr>
        <a:xfrm>
          <a:off x="740712" y="406672"/>
          <a:ext cx="4459065" cy="4459065"/>
        </a:xfrm>
        <a:prstGeom prst="pie">
          <a:avLst>
            <a:gd name="adj1" fmla="val 9000000"/>
            <a:gd name="adj2" fmla="val 126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5</a:t>
          </a:r>
          <a:r>
            <a:rPr lang="en-GB" sz="5300" kern="1200">
              <a:latin typeface="Calibri" panose="020F0502020204030204" pitchFamily="34" charset="0"/>
              <a:cs typeface="Calibri" panose="020F0502020204030204" pitchFamily="34" charset="0"/>
            </a:rPr>
            <a:t>°</a:t>
          </a:r>
          <a:endParaRPr lang="en-GB" sz="5300" kern="1200"/>
        </a:p>
      </dsp:txBody>
      <dsp:txXfrm>
        <a:off x="953049" y="2211532"/>
        <a:ext cx="1220934" cy="875887"/>
      </dsp:txXfrm>
    </dsp:sp>
    <dsp:sp modelId="{AA214872-BC2A-490C-A89D-E28B272AB781}">
      <dsp:nvSpPr>
        <dsp:cNvPr id="0" name=""/>
        <dsp:cNvSpPr/>
      </dsp:nvSpPr>
      <dsp:spPr>
        <a:xfrm>
          <a:off x="793796" y="314837"/>
          <a:ext cx="4459065" cy="4459065"/>
        </a:xfrm>
        <a:prstGeom prst="pie">
          <a:avLst>
            <a:gd name="adj1" fmla="val 12600000"/>
            <a:gd name="adj2" fmla="val 162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6</a:t>
          </a:r>
          <a:r>
            <a:rPr lang="en-GB" sz="5300" kern="1200">
              <a:latin typeface="Calibri" panose="020F0502020204030204" pitchFamily="34" charset="0"/>
              <a:cs typeface="Calibri" panose="020F0502020204030204" pitchFamily="34" charset="0"/>
            </a:rPr>
            <a:t>°</a:t>
          </a:r>
          <a:endParaRPr lang="en-GB" sz="5300" kern="1200"/>
        </a:p>
      </dsp:txBody>
      <dsp:txXfrm>
        <a:off x="1749310" y="884429"/>
        <a:ext cx="1167850" cy="902429"/>
      </dsp:txXfrm>
    </dsp:sp>
    <dsp:sp modelId="{FE0E139C-1CF5-4AA8-9D76-F4BBC60D91EC}">
      <dsp:nvSpPr>
        <dsp:cNvPr id="0" name=""/>
        <dsp:cNvSpPr/>
      </dsp:nvSpPr>
      <dsp:spPr>
        <a:xfrm>
          <a:off x="623764" y="38799"/>
          <a:ext cx="5011139" cy="5011139"/>
        </a:xfrm>
        <a:prstGeom prst="circularArrow">
          <a:avLst>
            <a:gd name="adj1" fmla="val 5085"/>
            <a:gd name="adj2" fmla="val 327528"/>
            <a:gd name="adj3" fmla="val 19472472"/>
            <a:gd name="adj4" fmla="val 162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DE6F8963-BD8F-451F-B737-9EA7E144A346}">
      <dsp:nvSpPr>
        <dsp:cNvPr id="0" name=""/>
        <dsp:cNvSpPr/>
      </dsp:nvSpPr>
      <dsp:spPr>
        <a:xfrm>
          <a:off x="676848" y="130635"/>
          <a:ext cx="5011139" cy="5011139"/>
        </a:xfrm>
        <a:prstGeom prst="circularArrow">
          <a:avLst>
            <a:gd name="adj1" fmla="val 5085"/>
            <a:gd name="adj2" fmla="val 327528"/>
            <a:gd name="adj3" fmla="val 1472472"/>
            <a:gd name="adj4" fmla="val 19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407A6B88-DE1F-452F-95C7-2F00B4896A37}">
      <dsp:nvSpPr>
        <dsp:cNvPr id="0" name=""/>
        <dsp:cNvSpPr/>
      </dsp:nvSpPr>
      <dsp:spPr>
        <a:xfrm>
          <a:off x="623764" y="222471"/>
          <a:ext cx="5011139" cy="5011139"/>
        </a:xfrm>
        <a:prstGeom prst="circularArrow">
          <a:avLst>
            <a:gd name="adj1" fmla="val 5085"/>
            <a:gd name="adj2" fmla="val 327528"/>
            <a:gd name="adj3" fmla="val 5072221"/>
            <a:gd name="adj4" fmla="val 1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B7B58BAC-6E8E-4588-BA9D-132B67640E5E}">
      <dsp:nvSpPr>
        <dsp:cNvPr id="0" name=""/>
        <dsp:cNvSpPr/>
      </dsp:nvSpPr>
      <dsp:spPr>
        <a:xfrm>
          <a:off x="517922" y="222471"/>
          <a:ext cx="5011139" cy="5011139"/>
        </a:xfrm>
        <a:prstGeom prst="circularArrow">
          <a:avLst>
            <a:gd name="adj1" fmla="val 5085"/>
            <a:gd name="adj2" fmla="val 327528"/>
            <a:gd name="adj3" fmla="val 8672472"/>
            <a:gd name="adj4" fmla="val 54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EEF3BAA6-C1C4-44D8-8BD7-C5CD75313727}">
      <dsp:nvSpPr>
        <dsp:cNvPr id="0" name=""/>
        <dsp:cNvSpPr/>
      </dsp:nvSpPr>
      <dsp:spPr>
        <a:xfrm>
          <a:off x="464838" y="130635"/>
          <a:ext cx="5011139" cy="5011139"/>
        </a:xfrm>
        <a:prstGeom prst="circularArrow">
          <a:avLst>
            <a:gd name="adj1" fmla="val 5085"/>
            <a:gd name="adj2" fmla="val 327528"/>
            <a:gd name="adj3" fmla="val 12272472"/>
            <a:gd name="adj4" fmla="val 90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C5FF043D-3F2F-4EF3-97E2-0E6019A831EE}">
      <dsp:nvSpPr>
        <dsp:cNvPr id="0" name=""/>
        <dsp:cNvSpPr/>
      </dsp:nvSpPr>
      <dsp:spPr>
        <a:xfrm>
          <a:off x="517922" y="38799"/>
          <a:ext cx="5011139" cy="5011139"/>
        </a:xfrm>
        <a:prstGeom prst="circularArrow">
          <a:avLst>
            <a:gd name="adj1" fmla="val 5085"/>
            <a:gd name="adj2" fmla="val 327528"/>
            <a:gd name="adj3" fmla="val 15872221"/>
            <a:gd name="adj4" fmla="val 126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B2BB5-053F-4E35-A654-3CD6FFEA4B88}">
      <dsp:nvSpPr>
        <dsp:cNvPr id="0" name=""/>
        <dsp:cNvSpPr/>
      </dsp:nvSpPr>
      <dsp:spPr>
        <a:xfrm>
          <a:off x="899964" y="314837"/>
          <a:ext cx="4459065" cy="4459065"/>
        </a:xfrm>
        <a:prstGeom prst="pie">
          <a:avLst>
            <a:gd name="adj1" fmla="val 16200000"/>
            <a:gd name="adj2" fmla="val 19800000"/>
          </a:avLst>
        </a:prstGeom>
        <a:solidFill>
          <a:schemeClr val="tx2"/>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dirty="0">
              <a:solidFill>
                <a:schemeClr val="bg1"/>
              </a:solidFill>
            </a:rPr>
            <a:t>1</a:t>
          </a:r>
          <a:r>
            <a:rPr lang="en-GB" sz="5300" kern="1200" dirty="0">
              <a:solidFill>
                <a:schemeClr val="bg1"/>
              </a:solidFill>
              <a:latin typeface="Calibri" panose="020F0502020204030204" pitchFamily="34" charset="0"/>
              <a:cs typeface="Calibri" panose="020F0502020204030204" pitchFamily="34" charset="0"/>
            </a:rPr>
            <a:t> °</a:t>
          </a:r>
          <a:endParaRPr lang="en-GB" sz="5300" kern="1200" dirty="0">
            <a:solidFill>
              <a:schemeClr val="bg1"/>
            </a:solidFill>
          </a:endParaRPr>
        </a:p>
      </dsp:txBody>
      <dsp:txXfrm>
        <a:off x="3235665" y="884429"/>
        <a:ext cx="1167850" cy="902429"/>
      </dsp:txXfrm>
    </dsp:sp>
    <dsp:sp modelId="{9B12212C-D4C7-4ECE-B405-2E0B06092A6D}">
      <dsp:nvSpPr>
        <dsp:cNvPr id="0" name=""/>
        <dsp:cNvSpPr/>
      </dsp:nvSpPr>
      <dsp:spPr>
        <a:xfrm>
          <a:off x="953049" y="406672"/>
          <a:ext cx="4459065" cy="4459065"/>
        </a:xfrm>
        <a:prstGeom prst="pie">
          <a:avLst>
            <a:gd name="adj1" fmla="val 19800000"/>
            <a:gd name="adj2" fmla="val 18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2</a:t>
          </a:r>
          <a:r>
            <a:rPr lang="en-GB" sz="5300" kern="1200">
              <a:latin typeface="Calibri" panose="020F0502020204030204" pitchFamily="34" charset="0"/>
              <a:cs typeface="Calibri" panose="020F0502020204030204" pitchFamily="34" charset="0"/>
            </a:rPr>
            <a:t>°</a:t>
          </a:r>
        </a:p>
      </dsp:txBody>
      <dsp:txXfrm>
        <a:off x="3978843" y="2211532"/>
        <a:ext cx="1220934" cy="875887"/>
      </dsp:txXfrm>
    </dsp:sp>
    <dsp:sp modelId="{ACD9C0AE-5983-40D5-B58A-FE9E271F9A5D}">
      <dsp:nvSpPr>
        <dsp:cNvPr id="0" name=""/>
        <dsp:cNvSpPr/>
      </dsp:nvSpPr>
      <dsp:spPr>
        <a:xfrm>
          <a:off x="899964" y="498508"/>
          <a:ext cx="4459065" cy="4459065"/>
        </a:xfrm>
        <a:prstGeom prst="pie">
          <a:avLst>
            <a:gd name="adj1" fmla="val 1800000"/>
            <a:gd name="adj2" fmla="val 54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3</a:t>
          </a:r>
          <a:r>
            <a:rPr lang="en-GB" sz="5300" kern="1200">
              <a:latin typeface="Calibri" panose="020F0502020204030204" pitchFamily="34" charset="0"/>
              <a:cs typeface="Calibri" panose="020F0502020204030204" pitchFamily="34" charset="0"/>
            </a:rPr>
            <a:t>°</a:t>
          </a:r>
          <a:endParaRPr lang="en-GB" sz="5300" kern="1200"/>
        </a:p>
      </dsp:txBody>
      <dsp:txXfrm>
        <a:off x="3235665" y="3512093"/>
        <a:ext cx="1167850" cy="902429"/>
      </dsp:txXfrm>
    </dsp:sp>
    <dsp:sp modelId="{69E94B14-E807-4B49-8DAE-3C1C2931472B}">
      <dsp:nvSpPr>
        <dsp:cNvPr id="0" name=""/>
        <dsp:cNvSpPr/>
      </dsp:nvSpPr>
      <dsp:spPr>
        <a:xfrm>
          <a:off x="793796" y="498508"/>
          <a:ext cx="4459065" cy="4459065"/>
        </a:xfrm>
        <a:prstGeom prst="pie">
          <a:avLst>
            <a:gd name="adj1" fmla="val 5400000"/>
            <a:gd name="adj2" fmla="val 90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4</a:t>
          </a:r>
          <a:r>
            <a:rPr lang="en-GB" sz="5300" kern="1200">
              <a:latin typeface="Calibri" panose="020F0502020204030204" pitchFamily="34" charset="0"/>
              <a:cs typeface="Calibri" panose="020F0502020204030204" pitchFamily="34" charset="0"/>
            </a:rPr>
            <a:t>°</a:t>
          </a:r>
          <a:endParaRPr lang="en-GB" sz="5300" kern="1200"/>
        </a:p>
      </dsp:txBody>
      <dsp:txXfrm>
        <a:off x="1749310" y="3512093"/>
        <a:ext cx="1167850" cy="902429"/>
      </dsp:txXfrm>
    </dsp:sp>
    <dsp:sp modelId="{637A5CB2-722C-44D2-989C-5E2D5C65696D}">
      <dsp:nvSpPr>
        <dsp:cNvPr id="0" name=""/>
        <dsp:cNvSpPr/>
      </dsp:nvSpPr>
      <dsp:spPr>
        <a:xfrm>
          <a:off x="740712" y="406672"/>
          <a:ext cx="4459065" cy="4459065"/>
        </a:xfrm>
        <a:prstGeom prst="pie">
          <a:avLst>
            <a:gd name="adj1" fmla="val 9000000"/>
            <a:gd name="adj2" fmla="val 12600000"/>
          </a:avLst>
        </a:prstGeom>
        <a:solidFill>
          <a:schemeClr val="bg2"/>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dirty="0">
              <a:solidFill>
                <a:schemeClr val="tx1"/>
              </a:solidFill>
            </a:rPr>
            <a:t>5</a:t>
          </a:r>
          <a:r>
            <a:rPr lang="en-GB" sz="5300" kern="1200" dirty="0">
              <a:solidFill>
                <a:schemeClr val="tx1"/>
              </a:solidFill>
              <a:latin typeface="Calibri" panose="020F0502020204030204" pitchFamily="34" charset="0"/>
              <a:cs typeface="Calibri" panose="020F0502020204030204" pitchFamily="34" charset="0"/>
            </a:rPr>
            <a:t>°</a:t>
          </a:r>
          <a:endParaRPr lang="en-GB" sz="5300" kern="1200" dirty="0">
            <a:solidFill>
              <a:schemeClr val="tx1"/>
            </a:solidFill>
          </a:endParaRPr>
        </a:p>
      </dsp:txBody>
      <dsp:txXfrm>
        <a:off x="953049" y="2211532"/>
        <a:ext cx="1220934" cy="875887"/>
      </dsp:txXfrm>
    </dsp:sp>
    <dsp:sp modelId="{AA214872-BC2A-490C-A89D-E28B272AB781}">
      <dsp:nvSpPr>
        <dsp:cNvPr id="0" name=""/>
        <dsp:cNvSpPr/>
      </dsp:nvSpPr>
      <dsp:spPr>
        <a:xfrm>
          <a:off x="793796" y="314837"/>
          <a:ext cx="4459065" cy="4459065"/>
        </a:xfrm>
        <a:prstGeom prst="pie">
          <a:avLst>
            <a:gd name="adj1" fmla="val 12600000"/>
            <a:gd name="adj2" fmla="val 162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6</a:t>
          </a:r>
          <a:r>
            <a:rPr lang="en-GB" sz="5300" kern="1200">
              <a:latin typeface="Calibri" panose="020F0502020204030204" pitchFamily="34" charset="0"/>
              <a:cs typeface="Calibri" panose="020F0502020204030204" pitchFamily="34" charset="0"/>
            </a:rPr>
            <a:t>°</a:t>
          </a:r>
          <a:endParaRPr lang="en-GB" sz="5300" kern="1200"/>
        </a:p>
      </dsp:txBody>
      <dsp:txXfrm>
        <a:off x="1749310" y="884429"/>
        <a:ext cx="1167850" cy="902429"/>
      </dsp:txXfrm>
    </dsp:sp>
    <dsp:sp modelId="{FE0E139C-1CF5-4AA8-9D76-F4BBC60D91EC}">
      <dsp:nvSpPr>
        <dsp:cNvPr id="0" name=""/>
        <dsp:cNvSpPr/>
      </dsp:nvSpPr>
      <dsp:spPr>
        <a:xfrm>
          <a:off x="623764" y="38799"/>
          <a:ext cx="5011139" cy="5011139"/>
        </a:xfrm>
        <a:prstGeom prst="circularArrow">
          <a:avLst>
            <a:gd name="adj1" fmla="val 5085"/>
            <a:gd name="adj2" fmla="val 327528"/>
            <a:gd name="adj3" fmla="val 19472472"/>
            <a:gd name="adj4" fmla="val 162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DE6F8963-BD8F-451F-B737-9EA7E144A346}">
      <dsp:nvSpPr>
        <dsp:cNvPr id="0" name=""/>
        <dsp:cNvSpPr/>
      </dsp:nvSpPr>
      <dsp:spPr>
        <a:xfrm>
          <a:off x="676848" y="130635"/>
          <a:ext cx="5011139" cy="5011139"/>
        </a:xfrm>
        <a:prstGeom prst="circularArrow">
          <a:avLst>
            <a:gd name="adj1" fmla="val 5085"/>
            <a:gd name="adj2" fmla="val 327528"/>
            <a:gd name="adj3" fmla="val 1472472"/>
            <a:gd name="adj4" fmla="val 19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407A6B88-DE1F-452F-95C7-2F00B4896A37}">
      <dsp:nvSpPr>
        <dsp:cNvPr id="0" name=""/>
        <dsp:cNvSpPr/>
      </dsp:nvSpPr>
      <dsp:spPr>
        <a:xfrm>
          <a:off x="623764" y="222471"/>
          <a:ext cx="5011139" cy="5011139"/>
        </a:xfrm>
        <a:prstGeom prst="circularArrow">
          <a:avLst>
            <a:gd name="adj1" fmla="val 5085"/>
            <a:gd name="adj2" fmla="val 327528"/>
            <a:gd name="adj3" fmla="val 5072221"/>
            <a:gd name="adj4" fmla="val 1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B7B58BAC-6E8E-4588-BA9D-132B67640E5E}">
      <dsp:nvSpPr>
        <dsp:cNvPr id="0" name=""/>
        <dsp:cNvSpPr/>
      </dsp:nvSpPr>
      <dsp:spPr>
        <a:xfrm>
          <a:off x="517922" y="222471"/>
          <a:ext cx="5011139" cy="5011139"/>
        </a:xfrm>
        <a:prstGeom prst="circularArrow">
          <a:avLst>
            <a:gd name="adj1" fmla="val 5085"/>
            <a:gd name="adj2" fmla="val 327528"/>
            <a:gd name="adj3" fmla="val 8672472"/>
            <a:gd name="adj4" fmla="val 54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EEF3BAA6-C1C4-44D8-8BD7-C5CD75313727}">
      <dsp:nvSpPr>
        <dsp:cNvPr id="0" name=""/>
        <dsp:cNvSpPr/>
      </dsp:nvSpPr>
      <dsp:spPr>
        <a:xfrm>
          <a:off x="464838" y="130635"/>
          <a:ext cx="5011139" cy="5011139"/>
        </a:xfrm>
        <a:prstGeom prst="circularArrow">
          <a:avLst>
            <a:gd name="adj1" fmla="val 5085"/>
            <a:gd name="adj2" fmla="val 327528"/>
            <a:gd name="adj3" fmla="val 12272472"/>
            <a:gd name="adj4" fmla="val 90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C5FF043D-3F2F-4EF3-97E2-0E6019A831EE}">
      <dsp:nvSpPr>
        <dsp:cNvPr id="0" name=""/>
        <dsp:cNvSpPr/>
      </dsp:nvSpPr>
      <dsp:spPr>
        <a:xfrm>
          <a:off x="517922" y="38799"/>
          <a:ext cx="5011139" cy="5011139"/>
        </a:xfrm>
        <a:prstGeom prst="circularArrow">
          <a:avLst>
            <a:gd name="adj1" fmla="val 5085"/>
            <a:gd name="adj2" fmla="val 327528"/>
            <a:gd name="adj3" fmla="val 15872221"/>
            <a:gd name="adj4" fmla="val 126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B2BB5-053F-4E35-A654-3CD6FFEA4B88}">
      <dsp:nvSpPr>
        <dsp:cNvPr id="0" name=""/>
        <dsp:cNvSpPr/>
      </dsp:nvSpPr>
      <dsp:spPr>
        <a:xfrm>
          <a:off x="899964" y="314837"/>
          <a:ext cx="4459065" cy="4459065"/>
        </a:xfrm>
        <a:prstGeom prst="pie">
          <a:avLst>
            <a:gd name="adj1" fmla="val 16200000"/>
            <a:gd name="adj2" fmla="val 19800000"/>
          </a:avLst>
        </a:prstGeom>
        <a:solidFill>
          <a:schemeClr val="tx2"/>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dirty="0">
              <a:solidFill>
                <a:schemeClr val="bg1"/>
              </a:solidFill>
            </a:rPr>
            <a:t>1</a:t>
          </a:r>
          <a:r>
            <a:rPr lang="en-GB" sz="5300" kern="1200" dirty="0">
              <a:solidFill>
                <a:schemeClr val="bg1"/>
              </a:solidFill>
              <a:latin typeface="Calibri" panose="020F0502020204030204" pitchFamily="34" charset="0"/>
              <a:cs typeface="Calibri" panose="020F0502020204030204" pitchFamily="34" charset="0"/>
            </a:rPr>
            <a:t> °</a:t>
          </a:r>
          <a:endParaRPr lang="en-GB" sz="5300" kern="1200" dirty="0">
            <a:solidFill>
              <a:schemeClr val="bg1"/>
            </a:solidFill>
          </a:endParaRPr>
        </a:p>
      </dsp:txBody>
      <dsp:txXfrm>
        <a:off x="3235665" y="884429"/>
        <a:ext cx="1167850" cy="902429"/>
      </dsp:txXfrm>
    </dsp:sp>
    <dsp:sp modelId="{9B12212C-D4C7-4ECE-B405-2E0B06092A6D}">
      <dsp:nvSpPr>
        <dsp:cNvPr id="0" name=""/>
        <dsp:cNvSpPr/>
      </dsp:nvSpPr>
      <dsp:spPr>
        <a:xfrm>
          <a:off x="953049" y="406672"/>
          <a:ext cx="4459065" cy="4459065"/>
        </a:xfrm>
        <a:prstGeom prst="pie">
          <a:avLst>
            <a:gd name="adj1" fmla="val 19800000"/>
            <a:gd name="adj2" fmla="val 18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2</a:t>
          </a:r>
          <a:r>
            <a:rPr lang="en-GB" sz="5300" kern="1200">
              <a:latin typeface="Calibri" panose="020F0502020204030204" pitchFamily="34" charset="0"/>
              <a:cs typeface="Calibri" panose="020F0502020204030204" pitchFamily="34" charset="0"/>
            </a:rPr>
            <a:t>°</a:t>
          </a:r>
        </a:p>
      </dsp:txBody>
      <dsp:txXfrm>
        <a:off x="3978843" y="2211532"/>
        <a:ext cx="1220934" cy="875887"/>
      </dsp:txXfrm>
    </dsp:sp>
    <dsp:sp modelId="{ACD9C0AE-5983-40D5-B58A-FE9E271F9A5D}">
      <dsp:nvSpPr>
        <dsp:cNvPr id="0" name=""/>
        <dsp:cNvSpPr/>
      </dsp:nvSpPr>
      <dsp:spPr>
        <a:xfrm>
          <a:off x="899964" y="498508"/>
          <a:ext cx="4459065" cy="4459065"/>
        </a:xfrm>
        <a:prstGeom prst="pie">
          <a:avLst>
            <a:gd name="adj1" fmla="val 1800000"/>
            <a:gd name="adj2" fmla="val 54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3</a:t>
          </a:r>
          <a:r>
            <a:rPr lang="en-GB" sz="5300" kern="1200">
              <a:latin typeface="Calibri" panose="020F0502020204030204" pitchFamily="34" charset="0"/>
              <a:cs typeface="Calibri" panose="020F0502020204030204" pitchFamily="34" charset="0"/>
            </a:rPr>
            <a:t>°</a:t>
          </a:r>
          <a:endParaRPr lang="en-GB" sz="5300" kern="1200"/>
        </a:p>
      </dsp:txBody>
      <dsp:txXfrm>
        <a:off x="3235665" y="3512093"/>
        <a:ext cx="1167850" cy="902429"/>
      </dsp:txXfrm>
    </dsp:sp>
    <dsp:sp modelId="{69E94B14-E807-4B49-8DAE-3C1C2931472B}">
      <dsp:nvSpPr>
        <dsp:cNvPr id="0" name=""/>
        <dsp:cNvSpPr/>
      </dsp:nvSpPr>
      <dsp:spPr>
        <a:xfrm>
          <a:off x="793796" y="498508"/>
          <a:ext cx="4459065" cy="4459065"/>
        </a:xfrm>
        <a:prstGeom prst="pie">
          <a:avLst>
            <a:gd name="adj1" fmla="val 5400000"/>
            <a:gd name="adj2" fmla="val 90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4</a:t>
          </a:r>
          <a:r>
            <a:rPr lang="en-GB" sz="5300" kern="1200">
              <a:latin typeface="Calibri" panose="020F0502020204030204" pitchFamily="34" charset="0"/>
              <a:cs typeface="Calibri" panose="020F0502020204030204" pitchFamily="34" charset="0"/>
            </a:rPr>
            <a:t>°</a:t>
          </a:r>
          <a:endParaRPr lang="en-GB" sz="5300" kern="1200"/>
        </a:p>
      </dsp:txBody>
      <dsp:txXfrm>
        <a:off x="1749310" y="3512093"/>
        <a:ext cx="1167850" cy="902429"/>
      </dsp:txXfrm>
    </dsp:sp>
    <dsp:sp modelId="{637A5CB2-722C-44D2-989C-5E2D5C65696D}">
      <dsp:nvSpPr>
        <dsp:cNvPr id="0" name=""/>
        <dsp:cNvSpPr/>
      </dsp:nvSpPr>
      <dsp:spPr>
        <a:xfrm>
          <a:off x="740712" y="406672"/>
          <a:ext cx="4459065" cy="4459065"/>
        </a:xfrm>
        <a:prstGeom prst="pie">
          <a:avLst>
            <a:gd name="adj1" fmla="val 9000000"/>
            <a:gd name="adj2" fmla="val 12600000"/>
          </a:avLst>
        </a:prstGeom>
        <a:solidFill>
          <a:schemeClr val="dk2">
            <a:hueOff val="0"/>
            <a:satOff val="0"/>
            <a:lumOff val="0"/>
            <a:alphaOff val="0"/>
          </a:schemeClr>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a:t>5</a:t>
          </a:r>
          <a:r>
            <a:rPr lang="en-GB" sz="5300" kern="1200">
              <a:latin typeface="Calibri" panose="020F0502020204030204" pitchFamily="34" charset="0"/>
              <a:cs typeface="Calibri" panose="020F0502020204030204" pitchFamily="34" charset="0"/>
            </a:rPr>
            <a:t>°</a:t>
          </a:r>
          <a:endParaRPr lang="en-GB" sz="5300" kern="1200"/>
        </a:p>
      </dsp:txBody>
      <dsp:txXfrm>
        <a:off x="953049" y="2211532"/>
        <a:ext cx="1220934" cy="875887"/>
      </dsp:txXfrm>
    </dsp:sp>
    <dsp:sp modelId="{AA214872-BC2A-490C-A89D-E28B272AB781}">
      <dsp:nvSpPr>
        <dsp:cNvPr id="0" name=""/>
        <dsp:cNvSpPr/>
      </dsp:nvSpPr>
      <dsp:spPr>
        <a:xfrm>
          <a:off x="793796" y="314837"/>
          <a:ext cx="4459065" cy="4459065"/>
        </a:xfrm>
        <a:prstGeom prst="pie">
          <a:avLst>
            <a:gd name="adj1" fmla="val 12600000"/>
            <a:gd name="adj2" fmla="val 16200000"/>
          </a:avLst>
        </a:prstGeom>
        <a:solidFill>
          <a:schemeClr val="bg2"/>
        </a:solidFill>
        <a:ln w="25400" cap="rnd"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7310" tIns="67310" rIns="67310" bIns="67310" numCol="1" spcCol="1270" anchor="ctr" anchorCtr="0">
          <a:noAutofit/>
        </a:bodyPr>
        <a:lstStyle/>
        <a:p>
          <a:pPr lvl="0" algn="ctr" defTabSz="2355850">
            <a:lnSpc>
              <a:spcPct val="90000"/>
            </a:lnSpc>
            <a:spcBef>
              <a:spcPct val="0"/>
            </a:spcBef>
            <a:spcAft>
              <a:spcPct val="35000"/>
            </a:spcAft>
          </a:pPr>
          <a:r>
            <a:rPr lang="en-GB" sz="5300" kern="1200" dirty="0">
              <a:solidFill>
                <a:schemeClr val="tx1"/>
              </a:solidFill>
            </a:rPr>
            <a:t>6</a:t>
          </a:r>
          <a:r>
            <a:rPr lang="en-GB" sz="5300" kern="1200" dirty="0">
              <a:solidFill>
                <a:schemeClr val="tx1"/>
              </a:solidFill>
              <a:latin typeface="Calibri" panose="020F0502020204030204" pitchFamily="34" charset="0"/>
              <a:cs typeface="Calibri" panose="020F0502020204030204" pitchFamily="34" charset="0"/>
            </a:rPr>
            <a:t>°</a:t>
          </a:r>
          <a:endParaRPr lang="en-GB" sz="5300" kern="1200" dirty="0">
            <a:solidFill>
              <a:schemeClr val="tx1"/>
            </a:solidFill>
          </a:endParaRPr>
        </a:p>
      </dsp:txBody>
      <dsp:txXfrm>
        <a:off x="1749310" y="884429"/>
        <a:ext cx="1167850" cy="902429"/>
      </dsp:txXfrm>
    </dsp:sp>
    <dsp:sp modelId="{FE0E139C-1CF5-4AA8-9D76-F4BBC60D91EC}">
      <dsp:nvSpPr>
        <dsp:cNvPr id="0" name=""/>
        <dsp:cNvSpPr/>
      </dsp:nvSpPr>
      <dsp:spPr>
        <a:xfrm>
          <a:off x="623764" y="38799"/>
          <a:ext cx="5011139" cy="5011139"/>
        </a:xfrm>
        <a:prstGeom prst="circularArrow">
          <a:avLst>
            <a:gd name="adj1" fmla="val 5085"/>
            <a:gd name="adj2" fmla="val 327528"/>
            <a:gd name="adj3" fmla="val 19472472"/>
            <a:gd name="adj4" fmla="val 162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DE6F8963-BD8F-451F-B737-9EA7E144A346}">
      <dsp:nvSpPr>
        <dsp:cNvPr id="0" name=""/>
        <dsp:cNvSpPr/>
      </dsp:nvSpPr>
      <dsp:spPr>
        <a:xfrm>
          <a:off x="676848" y="130635"/>
          <a:ext cx="5011139" cy="5011139"/>
        </a:xfrm>
        <a:prstGeom prst="circularArrow">
          <a:avLst>
            <a:gd name="adj1" fmla="val 5085"/>
            <a:gd name="adj2" fmla="val 327528"/>
            <a:gd name="adj3" fmla="val 1472472"/>
            <a:gd name="adj4" fmla="val 19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407A6B88-DE1F-452F-95C7-2F00B4896A37}">
      <dsp:nvSpPr>
        <dsp:cNvPr id="0" name=""/>
        <dsp:cNvSpPr/>
      </dsp:nvSpPr>
      <dsp:spPr>
        <a:xfrm>
          <a:off x="623764" y="222471"/>
          <a:ext cx="5011139" cy="5011139"/>
        </a:xfrm>
        <a:prstGeom prst="circularArrow">
          <a:avLst>
            <a:gd name="adj1" fmla="val 5085"/>
            <a:gd name="adj2" fmla="val 327528"/>
            <a:gd name="adj3" fmla="val 5072221"/>
            <a:gd name="adj4" fmla="val 18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B7B58BAC-6E8E-4588-BA9D-132B67640E5E}">
      <dsp:nvSpPr>
        <dsp:cNvPr id="0" name=""/>
        <dsp:cNvSpPr/>
      </dsp:nvSpPr>
      <dsp:spPr>
        <a:xfrm>
          <a:off x="517922" y="222471"/>
          <a:ext cx="5011139" cy="5011139"/>
        </a:xfrm>
        <a:prstGeom prst="circularArrow">
          <a:avLst>
            <a:gd name="adj1" fmla="val 5085"/>
            <a:gd name="adj2" fmla="val 327528"/>
            <a:gd name="adj3" fmla="val 8672472"/>
            <a:gd name="adj4" fmla="val 540025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EEF3BAA6-C1C4-44D8-8BD7-C5CD75313727}">
      <dsp:nvSpPr>
        <dsp:cNvPr id="0" name=""/>
        <dsp:cNvSpPr/>
      </dsp:nvSpPr>
      <dsp:spPr>
        <a:xfrm>
          <a:off x="464838" y="130635"/>
          <a:ext cx="5011139" cy="5011139"/>
        </a:xfrm>
        <a:prstGeom prst="circularArrow">
          <a:avLst>
            <a:gd name="adj1" fmla="val 5085"/>
            <a:gd name="adj2" fmla="val 327528"/>
            <a:gd name="adj3" fmla="val 12272472"/>
            <a:gd name="adj4" fmla="val 90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C5FF043D-3F2F-4EF3-97E2-0E6019A831EE}">
      <dsp:nvSpPr>
        <dsp:cNvPr id="0" name=""/>
        <dsp:cNvSpPr/>
      </dsp:nvSpPr>
      <dsp:spPr>
        <a:xfrm>
          <a:off x="517922" y="38799"/>
          <a:ext cx="5011139" cy="5011139"/>
        </a:xfrm>
        <a:prstGeom prst="circularArrow">
          <a:avLst>
            <a:gd name="adj1" fmla="val 5085"/>
            <a:gd name="adj2" fmla="val 327528"/>
            <a:gd name="adj3" fmla="val 15872221"/>
            <a:gd name="adj4" fmla="val 12600000"/>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17BFC9CA-FAF6-44AA-9667-C8D3F3CB5DFE}" type="datetimeFigureOut">
              <a:rPr lang="en-GB" smtClean="0"/>
              <a:t>01/10/2018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0B5EF69-6282-41D6-98DF-E801433ABD80}" type="slidenum">
              <a:rPr lang="en-GB" smtClean="0"/>
              <a:t>‹#›</a:t>
            </a:fld>
            <a:endParaRPr lang="en-GB"/>
          </a:p>
        </p:txBody>
      </p:sp>
    </p:spTree>
    <p:extLst>
      <p:ext uri="{BB962C8B-B14F-4D97-AF65-F5344CB8AC3E}">
        <p14:creationId xmlns:p14="http://schemas.microsoft.com/office/powerpoint/2010/main" val="93362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TcxZSmzPw8k" TargetMode="External"/><Relationship Id="rId2" Type="http://schemas.openxmlformats.org/officeDocument/2006/relationships/slide" Target="../slides/slide9.xml"/><Relationship Id="rId1" Type="http://schemas.openxmlformats.org/officeDocument/2006/relationships/notesMaster" Target="../notesMasters/notesMaster1.xml"/><Relationship Id="rId5" Type="http://schemas.openxmlformats.org/officeDocument/2006/relationships/hyperlink" Target="http://www.broadbandcommission.org/Documents/reports/bb-annualreport2015.pdf" TargetMode="External"/><Relationship Id="rId4" Type="http://schemas.openxmlformats.org/officeDocument/2006/relationships/hyperlink" Target="https://research.facebook.com/blog/three-and-a-half-degrees-of-separation/"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a:t>
            </a:fld>
            <a:endParaRPr lang="en-GB"/>
          </a:p>
        </p:txBody>
      </p:sp>
    </p:spTree>
    <p:extLst>
      <p:ext uri="{BB962C8B-B14F-4D97-AF65-F5344CB8AC3E}">
        <p14:creationId xmlns:p14="http://schemas.microsoft.com/office/powerpoint/2010/main" val="1464819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2</a:t>
            </a:fld>
            <a:endParaRPr lang="en-GB"/>
          </a:p>
        </p:txBody>
      </p:sp>
    </p:spTree>
    <p:extLst>
      <p:ext uri="{BB962C8B-B14F-4D97-AF65-F5344CB8AC3E}">
        <p14:creationId xmlns:p14="http://schemas.microsoft.com/office/powerpoint/2010/main" val="5209685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3</a:t>
            </a:fld>
            <a:endParaRPr lang="en-GB"/>
          </a:p>
        </p:txBody>
      </p:sp>
    </p:spTree>
    <p:extLst>
      <p:ext uri="{BB962C8B-B14F-4D97-AF65-F5344CB8AC3E}">
        <p14:creationId xmlns:p14="http://schemas.microsoft.com/office/powerpoint/2010/main" val="14201199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4</a:t>
            </a:fld>
            <a:endParaRPr lang="en-GB"/>
          </a:p>
        </p:txBody>
      </p:sp>
    </p:spTree>
    <p:extLst>
      <p:ext uri="{BB962C8B-B14F-4D97-AF65-F5344CB8AC3E}">
        <p14:creationId xmlns:p14="http://schemas.microsoft.com/office/powerpoint/2010/main" val="18992758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Thought provoking video… </a:t>
            </a:r>
          </a:p>
          <a:p>
            <a:endParaRPr lang="en-GB" dirty="0"/>
          </a:p>
          <a:p>
            <a:r>
              <a:rPr lang="en-GB" dirty="0"/>
              <a:t>How Would you feel if those headlines were about you?</a:t>
            </a:r>
          </a:p>
          <a:p>
            <a:r>
              <a:rPr lang="en-GB" dirty="0"/>
              <a:t>I would classify</a:t>
            </a:r>
            <a:r>
              <a:rPr lang="en-GB" baseline="0" dirty="0"/>
              <a:t> those comments as hate speech and possibly a hate incident, due to then targeting particular people due to a specific part of their personal being</a:t>
            </a:r>
          </a:p>
          <a:p>
            <a:endParaRPr lang="en-GB" dirty="0"/>
          </a:p>
        </p:txBody>
      </p:sp>
      <p:sp>
        <p:nvSpPr>
          <p:cNvPr id="4" name="Slide Number Placeholder 3"/>
          <p:cNvSpPr>
            <a:spLocks noGrp="1"/>
          </p:cNvSpPr>
          <p:nvPr>
            <p:ph type="sldNum" sz="quarter" idx="10"/>
          </p:nvPr>
        </p:nvSpPr>
        <p:spPr/>
        <p:txBody>
          <a:bodyPr/>
          <a:lstStyle/>
          <a:p>
            <a:fld id="{46BF900A-691B-4B46-BCBD-B8439BC0B7EF}" type="slidenum">
              <a:rPr lang="en-GB" altLang="en-US" smtClean="0"/>
              <a:pPr/>
              <a:t>5</a:t>
            </a:fld>
            <a:endParaRPr lang="en-GB" altLang="en-US"/>
          </a:p>
        </p:txBody>
      </p:sp>
    </p:spTree>
    <p:extLst>
      <p:ext uri="{BB962C8B-B14F-4D97-AF65-F5344CB8AC3E}">
        <p14:creationId xmlns:p14="http://schemas.microsoft.com/office/powerpoint/2010/main" val="3299796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6</a:t>
            </a:fld>
            <a:endParaRPr lang="en-GB"/>
          </a:p>
        </p:txBody>
      </p:sp>
    </p:spTree>
    <p:extLst>
      <p:ext uri="{BB962C8B-B14F-4D97-AF65-F5344CB8AC3E}">
        <p14:creationId xmlns:p14="http://schemas.microsoft.com/office/powerpoint/2010/main" val="41575052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You've heard of </a:t>
            </a:r>
            <a:r>
              <a:rPr lang="en-GB" sz="1200" b="0" i="0" u="none" strike="noStrike" kern="1200" dirty="0">
                <a:solidFill>
                  <a:schemeClr val="tx1"/>
                </a:solidFill>
                <a:effectLst/>
                <a:latin typeface="+mn-lt"/>
                <a:ea typeface="+mn-ea"/>
                <a:cs typeface="+mn-cs"/>
                <a:hlinkClick r:id="rId3"/>
              </a:rPr>
              <a:t>six degrees of separation</a:t>
            </a:r>
            <a:r>
              <a:rPr lang="en-GB" sz="1200" b="0" i="0" kern="1200" dirty="0">
                <a:solidFill>
                  <a:schemeClr val="tx1"/>
                </a:solidFill>
                <a:effectLst/>
                <a:latin typeface="+mn-lt"/>
                <a:ea typeface="+mn-ea"/>
                <a:cs typeface="+mn-cs"/>
              </a:rPr>
              <a:t>? It's the theory that you and pretty much any random stranger can be linked through a chain of up to six social connections. Well, Facebook looked into this and claims that the number's a bit lower.</a:t>
            </a:r>
          </a:p>
          <a:p>
            <a:r>
              <a:rPr lang="en-GB" sz="1200" b="0" i="0" kern="1200" dirty="0">
                <a:solidFill>
                  <a:schemeClr val="tx1"/>
                </a:solidFill>
                <a:effectLst/>
                <a:latin typeface="+mn-lt"/>
                <a:ea typeface="+mn-ea"/>
                <a:cs typeface="+mn-cs"/>
              </a:rPr>
              <a:t>On average, </a:t>
            </a:r>
            <a:r>
              <a:rPr lang="en-GB" sz="1200" b="0" i="0" u="none" strike="noStrike" kern="1200" dirty="0">
                <a:solidFill>
                  <a:schemeClr val="tx1"/>
                </a:solidFill>
                <a:effectLst/>
                <a:latin typeface="+mn-lt"/>
                <a:ea typeface="+mn-ea"/>
                <a:cs typeface="+mn-cs"/>
                <a:hlinkClick r:id="rId4"/>
              </a:rPr>
              <a:t>people on Facebook are separated by 3.57 degrees</a:t>
            </a:r>
            <a:r>
              <a:rPr lang="en-GB" sz="1200" b="0" i="0" kern="1200" dirty="0">
                <a:solidFill>
                  <a:schemeClr val="tx1"/>
                </a:solidFill>
                <a:effectLst/>
                <a:latin typeface="+mn-lt"/>
                <a:ea typeface="+mn-ea"/>
                <a:cs typeface="+mn-cs"/>
              </a:rPr>
              <a:t>, according to researchers at the social network. This means you could be connected to even the most distant stranger, hunched over a computer in some far corner of the world, by fewer than four people. </a:t>
            </a:r>
          </a:p>
          <a:p>
            <a:endParaRPr lang="en-GB" dirty="0"/>
          </a:p>
          <a:p>
            <a:r>
              <a:rPr lang="en-GB" dirty="0"/>
              <a:t>FB calculate that this is possibly more like 3.57 degrees of separation – we are all connected through 3 and a half people statistically.</a:t>
            </a:r>
          </a:p>
          <a:p>
            <a:endParaRPr lang="en-GB" dirty="0"/>
          </a:p>
          <a:p>
            <a:r>
              <a:rPr lang="en-GB" sz="1200" b="0" i="0" kern="1200" dirty="0">
                <a:solidFill>
                  <a:schemeClr val="tx1"/>
                </a:solidFill>
                <a:effectLst/>
                <a:latin typeface="+mn-lt"/>
                <a:ea typeface="+mn-ea"/>
                <a:cs typeface="+mn-cs"/>
              </a:rPr>
              <a:t>One caveat about this research, though: It applies only to the 1.59 billion people who are active on Facebook. Given that there are more than 7 billion people on the planet, and that over </a:t>
            </a:r>
            <a:r>
              <a:rPr lang="en-GB" sz="1200" b="0" i="0" u="none" strike="noStrike" kern="1200" dirty="0">
                <a:solidFill>
                  <a:schemeClr val="tx1"/>
                </a:solidFill>
                <a:effectLst/>
                <a:latin typeface="+mn-lt"/>
                <a:ea typeface="+mn-ea"/>
                <a:cs typeface="+mn-cs"/>
                <a:hlinkClick r:id="rId5"/>
              </a:rPr>
              <a:t>four billion still lack regular access to the Internet</a:t>
            </a:r>
            <a:r>
              <a:rPr lang="en-GB" sz="1200" b="0" i="0" kern="1200" dirty="0">
                <a:solidFill>
                  <a:schemeClr val="tx1"/>
                </a:solidFill>
                <a:effectLst/>
                <a:latin typeface="+mn-lt"/>
                <a:ea typeface="+mn-ea"/>
                <a:cs typeface="+mn-cs"/>
              </a:rPr>
              <a:t>, it's unlikely that the new theory holds for humans at large. </a:t>
            </a:r>
            <a:endParaRPr lang="en-GB" dirty="0"/>
          </a:p>
        </p:txBody>
      </p:sp>
      <p:sp>
        <p:nvSpPr>
          <p:cNvPr id="4" name="Slide Number Placeholder 3"/>
          <p:cNvSpPr>
            <a:spLocks noGrp="1"/>
          </p:cNvSpPr>
          <p:nvPr>
            <p:ph type="sldNum" sz="quarter" idx="5"/>
          </p:nvPr>
        </p:nvSpPr>
        <p:spPr/>
        <p:txBody>
          <a:bodyPr/>
          <a:lstStyle/>
          <a:p>
            <a:fld id="{28061200-6EDA-4019-A04C-B3DBE0D36AD3}" type="slidenum">
              <a:rPr lang="en-GB" smtClean="0"/>
              <a:t>9</a:t>
            </a:fld>
            <a:endParaRPr lang="en-GB"/>
          </a:p>
        </p:txBody>
      </p:sp>
    </p:spTree>
    <p:extLst>
      <p:ext uri="{BB962C8B-B14F-4D97-AF65-F5344CB8AC3E}">
        <p14:creationId xmlns:p14="http://schemas.microsoft.com/office/powerpoint/2010/main" val="17918679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061200-6EDA-4019-A04C-B3DBE0D36AD3}" type="slidenum">
              <a:rPr lang="en-GB" smtClean="0"/>
              <a:t>10</a:t>
            </a:fld>
            <a:endParaRPr lang="en-GB"/>
          </a:p>
        </p:txBody>
      </p:sp>
    </p:spTree>
    <p:extLst>
      <p:ext uri="{BB962C8B-B14F-4D97-AF65-F5344CB8AC3E}">
        <p14:creationId xmlns:p14="http://schemas.microsoft.com/office/powerpoint/2010/main" val="6062400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11</a:t>
            </a:fld>
            <a:endParaRPr lang="en-GB"/>
          </a:p>
        </p:txBody>
      </p:sp>
    </p:spTree>
    <p:extLst>
      <p:ext uri="{BB962C8B-B14F-4D97-AF65-F5344CB8AC3E}">
        <p14:creationId xmlns:p14="http://schemas.microsoft.com/office/powerpoint/2010/main" val="6004246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a piece of paper and write two column headings:</a:t>
            </a:r>
          </a:p>
          <a:p>
            <a:endParaRPr lang="en-GB" dirty="0"/>
          </a:p>
          <a:p>
            <a:r>
              <a:rPr lang="en-GB" dirty="0"/>
              <a:t>Challenge &amp; Check</a:t>
            </a:r>
          </a:p>
        </p:txBody>
      </p:sp>
      <p:sp>
        <p:nvSpPr>
          <p:cNvPr id="4" name="Slide Number Placeholder 3"/>
          <p:cNvSpPr>
            <a:spLocks noGrp="1"/>
          </p:cNvSpPr>
          <p:nvPr>
            <p:ph type="sldNum" sz="quarter" idx="5"/>
          </p:nvPr>
        </p:nvSpPr>
        <p:spPr/>
        <p:txBody>
          <a:bodyPr/>
          <a:lstStyle/>
          <a:p>
            <a:fld id="{28061200-6EDA-4019-A04C-B3DBE0D36AD3}" type="slidenum">
              <a:rPr lang="en-GB" smtClean="0"/>
              <a:t>12</a:t>
            </a:fld>
            <a:endParaRPr lang="en-GB"/>
          </a:p>
        </p:txBody>
      </p:sp>
    </p:spTree>
    <p:extLst>
      <p:ext uri="{BB962C8B-B14F-4D97-AF65-F5344CB8AC3E}">
        <p14:creationId xmlns:p14="http://schemas.microsoft.com/office/powerpoint/2010/main" val="40538446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13</a:t>
            </a:fld>
            <a:endParaRPr lang="en-GB"/>
          </a:p>
        </p:txBody>
      </p:sp>
    </p:spTree>
    <p:extLst>
      <p:ext uri="{BB962C8B-B14F-4D97-AF65-F5344CB8AC3E}">
        <p14:creationId xmlns:p14="http://schemas.microsoft.com/office/powerpoint/2010/main" val="41154876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14</a:t>
            </a:fld>
            <a:endParaRPr lang="en-GB"/>
          </a:p>
        </p:txBody>
      </p:sp>
    </p:spTree>
    <p:extLst>
      <p:ext uri="{BB962C8B-B14F-4D97-AF65-F5344CB8AC3E}">
        <p14:creationId xmlns:p14="http://schemas.microsoft.com/office/powerpoint/2010/main" val="13662325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15</a:t>
            </a:fld>
            <a:endParaRPr lang="en-GB"/>
          </a:p>
        </p:txBody>
      </p:sp>
    </p:spTree>
    <p:extLst>
      <p:ext uri="{BB962C8B-B14F-4D97-AF65-F5344CB8AC3E}">
        <p14:creationId xmlns:p14="http://schemas.microsoft.com/office/powerpoint/2010/main" val="23656320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16</a:t>
            </a:fld>
            <a:endParaRPr lang="en-GB"/>
          </a:p>
        </p:txBody>
      </p:sp>
    </p:spTree>
    <p:extLst>
      <p:ext uri="{BB962C8B-B14F-4D97-AF65-F5344CB8AC3E}">
        <p14:creationId xmlns:p14="http://schemas.microsoft.com/office/powerpoint/2010/main" val="11582819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17</a:t>
            </a:fld>
            <a:endParaRPr lang="en-GB"/>
          </a:p>
        </p:txBody>
      </p:sp>
    </p:spTree>
    <p:extLst>
      <p:ext uri="{BB962C8B-B14F-4D97-AF65-F5344CB8AC3E}">
        <p14:creationId xmlns:p14="http://schemas.microsoft.com/office/powerpoint/2010/main" val="17544012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18</a:t>
            </a:fld>
            <a:endParaRPr lang="en-GB"/>
          </a:p>
        </p:txBody>
      </p:sp>
    </p:spTree>
    <p:extLst>
      <p:ext uri="{BB962C8B-B14F-4D97-AF65-F5344CB8AC3E}">
        <p14:creationId xmlns:p14="http://schemas.microsoft.com/office/powerpoint/2010/main" val="25828162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19</a:t>
            </a:fld>
            <a:endParaRPr lang="en-GB"/>
          </a:p>
        </p:txBody>
      </p:sp>
    </p:spTree>
    <p:extLst>
      <p:ext uri="{BB962C8B-B14F-4D97-AF65-F5344CB8AC3E}">
        <p14:creationId xmlns:p14="http://schemas.microsoft.com/office/powerpoint/2010/main" val="31111711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20</a:t>
            </a:fld>
            <a:endParaRPr lang="en-GB"/>
          </a:p>
        </p:txBody>
      </p:sp>
    </p:spTree>
    <p:extLst>
      <p:ext uri="{BB962C8B-B14F-4D97-AF65-F5344CB8AC3E}">
        <p14:creationId xmlns:p14="http://schemas.microsoft.com/office/powerpoint/2010/main" val="11073519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01/10/2018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01/10/2018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01/10/2018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01/10/2018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01/10/2018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01/10/2018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01/10/2018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01/10/2018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01/10/2018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01/10/2018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01/10/2018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01/10/2018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01/10/2018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hyperlink" Target="https://bit.ly/2OzlXUL"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A4g7WUATtiE"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www.huffingtonpost.co.uk/entry/facebook-six-degrees-of-separation_us_56b36408e4b01d80b2453a72"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DFFC45-3DC9-4433-926F-043E879D9DF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5F26A87-0610-435F-AA13-BD658385C9D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3" name="Straight Connector 12">
              <a:extLst>
                <a:ext uri="{FF2B5EF4-FFF2-40B4-BE49-F238E27FC236}">
                  <a16:creationId xmlns:a16="http://schemas.microsoft.com/office/drawing/2014/main" id="{E6321436-5AAD-4FB6-BB0D-316D4540E82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4B0BD33-3D46-4F43-947A-825DFEF6106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92E26C27-E1F5-47DC-9F83-469D196C55D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95F944E7-2B4E-4AE2-B4DB-846FF8AE0B7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F14952D-390F-46CC-B302-73DDD9C4160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67CDE55-B22A-40D0-882A-9452919EEC2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8C409231-C942-4808-B529-DAC32A7DB00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02402" y="1282701"/>
            <a:ext cx="5270993" cy="4307148"/>
          </a:xfrm>
        </p:spPr>
        <p:txBody>
          <a:bodyPr anchor="ctr">
            <a:normAutofit/>
          </a:bodyPr>
          <a:lstStyle/>
          <a:p>
            <a:pPr algn="l"/>
            <a:r>
              <a:rPr lang="en-GB" dirty="0"/>
              <a:t>Tutorial:</a:t>
            </a:r>
            <a:br>
              <a:rPr lang="en-GB" dirty="0"/>
            </a:br>
            <a:r>
              <a:rPr lang="en-GB" dirty="0"/>
              <a:t>6 Degrees of Integration</a:t>
            </a:r>
          </a:p>
        </p:txBody>
      </p:sp>
      <p:sp>
        <p:nvSpPr>
          <p:cNvPr id="21" name="Freeform: Shape 20">
            <a:extLst>
              <a:ext uri="{FF2B5EF4-FFF2-40B4-BE49-F238E27FC236}">
                <a16:creationId xmlns:a16="http://schemas.microsoft.com/office/drawing/2014/main" id="{69370F01-B8C9-4CE4-824C-92B2792E6E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8229600" y="5589850"/>
            <a:ext cx="3946525" cy="1224956"/>
          </a:xfrm>
        </p:spPr>
        <p:txBody>
          <a:bodyPr anchor="b">
            <a:normAutofit/>
          </a:bodyPr>
          <a:lstStyle/>
          <a:p>
            <a:pPr algn="ctr"/>
            <a:r>
              <a:rPr lang="en-GB" sz="3600" dirty="0">
                <a:solidFill>
                  <a:srgbClr val="FFFFFF"/>
                </a:solidFill>
              </a:rPr>
              <a:t>Diversify </a:t>
            </a:r>
            <a:br>
              <a:rPr lang="en-GB" sz="3600" dirty="0">
                <a:solidFill>
                  <a:srgbClr val="FFFFFF"/>
                </a:solidFill>
              </a:rPr>
            </a:br>
            <a:r>
              <a:rPr lang="en-GB" sz="3600" dirty="0">
                <a:solidFill>
                  <a:srgbClr val="FFFFFF"/>
                </a:solidFill>
              </a:rPr>
              <a:t>(Sarpong 2017)</a:t>
            </a:r>
          </a:p>
          <a:p>
            <a:pPr algn="ctr"/>
            <a:endParaRPr lang="en-GB" dirty="0">
              <a:solidFill>
                <a:srgbClr val="FFFFFF"/>
              </a:solidFill>
            </a:endParaRPr>
          </a:p>
        </p:txBody>
      </p:sp>
      <p:pic>
        <p:nvPicPr>
          <p:cNvPr id="1026" name="Picture 2" descr="Image result for uwtsd logo">
            <a:extLst>
              <a:ext uri="{FF2B5EF4-FFF2-40B4-BE49-F238E27FC236}">
                <a16:creationId xmlns:a16="http://schemas.microsoft.com/office/drawing/2014/main" id="{7CC71A0F-38C3-4E91-B49F-7707C4943E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9598" y="149376"/>
            <a:ext cx="3810000" cy="1762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21325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497E4-24AC-42F1-98F1-1C31D1C9A662}"/>
              </a:ext>
            </a:extLst>
          </p:cNvPr>
          <p:cNvSpPr>
            <a:spLocks noGrp="1"/>
          </p:cNvSpPr>
          <p:nvPr>
            <p:ph type="title"/>
          </p:nvPr>
        </p:nvSpPr>
        <p:spPr/>
        <p:txBody>
          <a:bodyPr/>
          <a:lstStyle/>
          <a:p>
            <a:r>
              <a:rPr lang="en-GB" dirty="0"/>
              <a:t>Aims: Six Degrees of Integration</a:t>
            </a:r>
          </a:p>
        </p:txBody>
      </p:sp>
      <p:sp>
        <p:nvSpPr>
          <p:cNvPr id="3" name="Content Placeholder 2">
            <a:extLst>
              <a:ext uri="{FF2B5EF4-FFF2-40B4-BE49-F238E27FC236}">
                <a16:creationId xmlns:a16="http://schemas.microsoft.com/office/drawing/2014/main" id="{69719DC7-E985-415A-8DE1-EF54684AD201}"/>
              </a:ext>
            </a:extLst>
          </p:cNvPr>
          <p:cNvSpPr>
            <a:spLocks noGrp="1"/>
          </p:cNvSpPr>
          <p:nvPr>
            <p:ph idx="1"/>
          </p:nvPr>
        </p:nvSpPr>
        <p:spPr>
          <a:xfrm>
            <a:off x="677334" y="1930401"/>
            <a:ext cx="8596668" cy="4110962"/>
          </a:xfrm>
        </p:spPr>
        <p:txBody>
          <a:bodyPr>
            <a:normAutofit/>
          </a:bodyPr>
          <a:lstStyle/>
          <a:p>
            <a:pPr marL="0" indent="0">
              <a:buNone/>
            </a:pPr>
            <a:r>
              <a:rPr lang="en-GB" dirty="0"/>
              <a:t>Students should be able to:</a:t>
            </a:r>
          </a:p>
          <a:p>
            <a:pPr marL="0" indent="0">
              <a:buNone/>
            </a:pPr>
            <a:endParaRPr lang="en-GB" dirty="0"/>
          </a:p>
          <a:p>
            <a:r>
              <a:rPr lang="en-GB" dirty="0"/>
              <a:t>Argue the case for how limited we are by social division while inspiring us to make a change. </a:t>
            </a:r>
          </a:p>
          <a:p>
            <a:r>
              <a:rPr lang="en-GB" dirty="0"/>
              <a:t>Consider how we create and use stereotypes, and how they negatively impact our social interactions both overtly and covertly. </a:t>
            </a:r>
          </a:p>
          <a:p>
            <a:r>
              <a:rPr lang="en-GB" dirty="0"/>
              <a:t>Using personal anecdotes, referencing stories of success, and by using the “Ism Calculator”, encourage others to calculate their levels of discriminative views and limiting beliefs that they can challenge or possibly conquer as they complete six steps.</a:t>
            </a:r>
          </a:p>
        </p:txBody>
      </p:sp>
    </p:spTree>
    <p:extLst>
      <p:ext uri="{BB962C8B-B14F-4D97-AF65-F5344CB8AC3E}">
        <p14:creationId xmlns:p14="http://schemas.microsoft.com/office/powerpoint/2010/main" val="416915441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F9F9B-BB79-4AD8-86C7-9635D66D50B5}"/>
              </a:ext>
            </a:extLst>
          </p:cNvPr>
          <p:cNvSpPr>
            <a:spLocks noGrp="1"/>
          </p:cNvSpPr>
          <p:nvPr>
            <p:ph type="title"/>
          </p:nvPr>
        </p:nvSpPr>
        <p:spPr/>
        <p:txBody>
          <a:bodyPr anchor="t">
            <a:normAutofit/>
          </a:bodyPr>
          <a:lstStyle/>
          <a:p>
            <a:r>
              <a:rPr lang="en-GB" dirty="0"/>
              <a:t>Pop Culture &amp; Media influence</a:t>
            </a:r>
          </a:p>
        </p:txBody>
      </p:sp>
      <p:pic>
        <p:nvPicPr>
          <p:cNvPr id="2052" name="Picture 4" descr="Image result for little britain">
            <a:extLst>
              <a:ext uri="{FF2B5EF4-FFF2-40B4-BE49-F238E27FC236}">
                <a16:creationId xmlns:a16="http://schemas.microsoft.com/office/drawing/2014/main" id="{80CAD3BC-91CA-48E6-8F54-456BC01623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948615">
            <a:off x="7202635" y="1427854"/>
            <a:ext cx="4527673" cy="2553199"/>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2054" name="Picture 6" descr="Image result for daily mail">
            <a:extLst>
              <a:ext uri="{FF2B5EF4-FFF2-40B4-BE49-F238E27FC236}">
                <a16:creationId xmlns:a16="http://schemas.microsoft.com/office/drawing/2014/main" id="{16A4239E-EE60-469B-98FB-B9F4EA47F7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341051">
            <a:off x="9166856" y="4384595"/>
            <a:ext cx="2143125" cy="2143125"/>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2056" name="Picture 8" descr="Related image">
            <a:extLst>
              <a:ext uri="{FF2B5EF4-FFF2-40B4-BE49-F238E27FC236}">
                <a16:creationId xmlns:a16="http://schemas.microsoft.com/office/drawing/2014/main" id="{48D4A659-303D-49A0-84E3-F8C62366989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825304">
            <a:off x="175586" y="1917653"/>
            <a:ext cx="4933950" cy="1647825"/>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2058" name="Picture 10" descr="Image result for Grand Theft Auto">
            <a:extLst>
              <a:ext uri="{FF2B5EF4-FFF2-40B4-BE49-F238E27FC236}">
                <a16:creationId xmlns:a16="http://schemas.microsoft.com/office/drawing/2014/main" id="{C5B19FC3-C607-4BF9-B652-BE282FDE711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0450242">
            <a:off x="912868" y="4270278"/>
            <a:ext cx="2476500" cy="184785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Image result for jimmy carr">
            <a:extLst>
              <a:ext uri="{FF2B5EF4-FFF2-40B4-BE49-F238E27FC236}">
                <a16:creationId xmlns:a16="http://schemas.microsoft.com/office/drawing/2014/main" id="{82974A49-559B-42CA-B715-5D52A4D9A699}"/>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473254" y="3942418"/>
            <a:ext cx="2143125" cy="2530973"/>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516275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E6644-4620-4C6E-9BF7-6BFC4C4DDEE3}"/>
              </a:ext>
            </a:extLst>
          </p:cNvPr>
          <p:cNvSpPr>
            <a:spLocks noGrp="1"/>
          </p:cNvSpPr>
          <p:nvPr>
            <p:ph type="title"/>
          </p:nvPr>
        </p:nvSpPr>
        <p:spPr/>
        <p:txBody>
          <a:bodyPr/>
          <a:lstStyle/>
          <a:p>
            <a:r>
              <a:rPr lang="en-GB" dirty="0"/>
              <a:t>Other – ISM’s</a:t>
            </a:r>
          </a:p>
        </p:txBody>
      </p:sp>
      <p:sp>
        <p:nvSpPr>
          <p:cNvPr id="3" name="Content Placeholder 2">
            <a:extLst>
              <a:ext uri="{FF2B5EF4-FFF2-40B4-BE49-F238E27FC236}">
                <a16:creationId xmlns:a16="http://schemas.microsoft.com/office/drawing/2014/main" id="{5938D7A4-8DA6-434F-BB4C-C7203C93630B}"/>
              </a:ext>
            </a:extLst>
          </p:cNvPr>
          <p:cNvSpPr>
            <a:spLocks noGrp="1"/>
          </p:cNvSpPr>
          <p:nvPr>
            <p:ph idx="1"/>
          </p:nvPr>
        </p:nvSpPr>
        <p:spPr>
          <a:xfrm>
            <a:off x="677334" y="1546413"/>
            <a:ext cx="8596668" cy="5311587"/>
          </a:xfrm>
        </p:spPr>
        <p:txBody>
          <a:bodyPr>
            <a:normAutofit/>
          </a:bodyPr>
          <a:lstStyle/>
          <a:p>
            <a:r>
              <a:rPr lang="en-GB" dirty="0" err="1"/>
              <a:t>Otherising</a:t>
            </a:r>
            <a:r>
              <a:rPr lang="en-GB" dirty="0"/>
              <a:t> happens by our brains making incredibly quick judgments and assessments of people and situations without us realising. Our ISMs are influenced by our background, culture and personal experiences.</a:t>
            </a:r>
            <a:br>
              <a:rPr lang="en-GB" dirty="0"/>
            </a:b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dirty="0"/>
              <a:t>	</a:t>
            </a:r>
            <a:endParaRPr lang="en-GB" sz="1200" dirty="0"/>
          </a:p>
          <a:p>
            <a:pPr marL="0" indent="0">
              <a:buNone/>
            </a:pPr>
            <a:r>
              <a:rPr lang="en-GB" dirty="0"/>
              <a:t>(Oxford English Dictionary 2018)</a:t>
            </a:r>
          </a:p>
        </p:txBody>
      </p:sp>
      <p:graphicFrame>
        <p:nvGraphicFramePr>
          <p:cNvPr id="4" name="Diagram 3">
            <a:extLst>
              <a:ext uri="{FF2B5EF4-FFF2-40B4-BE49-F238E27FC236}">
                <a16:creationId xmlns:a16="http://schemas.microsoft.com/office/drawing/2014/main" id="{AB52BEC3-79EA-4D37-9906-2704267EF816}"/>
              </a:ext>
            </a:extLst>
          </p:cNvPr>
          <p:cNvGraphicFramePr/>
          <p:nvPr>
            <p:extLst>
              <p:ext uri="{D42A27DB-BD31-4B8C-83A1-F6EECF244321}">
                <p14:modId xmlns:p14="http://schemas.microsoft.com/office/powerpoint/2010/main" val="1977971233"/>
              </p:ext>
            </p:extLst>
          </p:nvPr>
        </p:nvGraphicFramePr>
        <p:xfrm>
          <a:off x="1280217" y="2762281"/>
          <a:ext cx="7390902" cy="36127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080523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63352" y="5741802"/>
            <a:ext cx="3406344" cy="999566"/>
          </a:xfrm>
          <a:prstGeom prst="rect">
            <a:avLst/>
          </a:prstGeom>
        </p:spPr>
      </p:pic>
      <p:sp>
        <p:nvSpPr>
          <p:cNvPr id="7" name="Rectangle 6"/>
          <p:cNvSpPr/>
          <p:nvPr/>
        </p:nvSpPr>
        <p:spPr>
          <a:xfrm>
            <a:off x="-24680" y="0"/>
            <a:ext cx="12385376" cy="6974632"/>
          </a:xfrm>
          <a:prstGeom prst="rect">
            <a:avLst/>
          </a:prstGeom>
          <a:solidFill>
            <a:srgbClr val="282828"/>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ln>
                <a:solidFill>
                  <a:srgbClr val="2B2B2B"/>
                </a:solidFill>
              </a:ln>
            </a:endParaRPr>
          </a:p>
        </p:txBody>
      </p:sp>
      <p:pic>
        <p:nvPicPr>
          <p:cNvPr id="5" name="#PeopleLikeYou">
            <a:hlinkClick r:id="" action="ppaction://media"/>
          </p:cNvPr>
          <p:cNvPicPr>
            <a:picLocks noChangeAspect="1"/>
          </p:cNvPicPr>
          <p:nvPr>
            <a:videoFile r:link="rId1"/>
            <p:extLst>
              <p:ext uri="{DAA4B4D4-6D71-4841-9C94-3DE7FCFB9230}">
                <p14:media xmlns:p14="http://schemas.microsoft.com/office/powerpoint/2010/main" r:embed="rId2">
                  <p14:trim end="62320.0888"/>
                </p14:media>
              </p:ext>
            </p:extLst>
          </p:nvPr>
        </p:nvPicPr>
        <p:blipFill>
          <a:blip r:embed="rId6"/>
          <a:stretch>
            <a:fillRect/>
          </a:stretch>
        </p:blipFill>
        <p:spPr>
          <a:xfrm>
            <a:off x="2618317" y="116632"/>
            <a:ext cx="6858000" cy="6858000"/>
          </a:xfrm>
          <a:prstGeom prst="rect">
            <a:avLst/>
          </a:prstGeom>
          <a:ln>
            <a:noFill/>
          </a:ln>
          <a:effectLst>
            <a:softEdge rad="127000"/>
          </a:effectLst>
        </p:spPr>
      </p:pic>
    </p:spTree>
    <p:extLst>
      <p:ext uri="{BB962C8B-B14F-4D97-AF65-F5344CB8AC3E}">
        <p14:creationId xmlns:p14="http://schemas.microsoft.com/office/powerpoint/2010/main" val="1599469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04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10A5F-9A73-49C8-95EB-58BF0D905C3C}"/>
              </a:ext>
            </a:extLst>
          </p:cNvPr>
          <p:cNvSpPr>
            <a:spLocks noGrp="1"/>
          </p:cNvSpPr>
          <p:nvPr>
            <p:ph type="title"/>
          </p:nvPr>
        </p:nvSpPr>
        <p:spPr/>
        <p:txBody>
          <a:bodyPr/>
          <a:lstStyle/>
          <a:p>
            <a:r>
              <a:rPr lang="en-GB" dirty="0"/>
              <a:t>ISM Calculator</a:t>
            </a:r>
          </a:p>
        </p:txBody>
      </p:sp>
      <p:sp>
        <p:nvSpPr>
          <p:cNvPr id="3" name="Content Placeholder 2">
            <a:extLst>
              <a:ext uri="{FF2B5EF4-FFF2-40B4-BE49-F238E27FC236}">
                <a16:creationId xmlns:a16="http://schemas.microsoft.com/office/drawing/2014/main" id="{36D541E7-96D1-4811-A277-DE823D327325}"/>
              </a:ext>
            </a:extLst>
          </p:cNvPr>
          <p:cNvSpPr>
            <a:spLocks noGrp="1"/>
          </p:cNvSpPr>
          <p:nvPr>
            <p:ph idx="1"/>
          </p:nvPr>
        </p:nvSpPr>
        <p:spPr>
          <a:xfrm>
            <a:off x="677334" y="1917748"/>
            <a:ext cx="8596668" cy="2155916"/>
          </a:xfrm>
        </p:spPr>
        <p:txBody>
          <a:bodyPr>
            <a:normAutofit/>
          </a:bodyPr>
          <a:lstStyle/>
          <a:p>
            <a:pPr marL="0" indent="0" algn="ctr">
              <a:buNone/>
            </a:pPr>
            <a:r>
              <a:rPr lang="en-GB" sz="3600" dirty="0"/>
              <a:t>We are not all perfect, to end ISMs, we need to be conscious of it. </a:t>
            </a:r>
          </a:p>
          <a:p>
            <a:pPr marL="0" indent="0" algn="ctr">
              <a:buNone/>
            </a:pPr>
            <a:r>
              <a:rPr lang="en-GB" sz="3600" dirty="0"/>
              <a:t>Challenge your ISMs!</a:t>
            </a:r>
          </a:p>
        </p:txBody>
      </p:sp>
      <p:sp>
        <p:nvSpPr>
          <p:cNvPr id="4" name="Flowchart: Alternate Process 3">
            <a:extLst>
              <a:ext uri="{FF2B5EF4-FFF2-40B4-BE49-F238E27FC236}">
                <a16:creationId xmlns:a16="http://schemas.microsoft.com/office/drawing/2014/main" id="{33866517-7C41-4E6F-8C82-390F8A4DC0EC}"/>
              </a:ext>
            </a:extLst>
          </p:cNvPr>
          <p:cNvSpPr/>
          <p:nvPr/>
        </p:nvSpPr>
        <p:spPr>
          <a:xfrm>
            <a:off x="1808885" y="4460432"/>
            <a:ext cx="6333565" cy="1701704"/>
          </a:xfrm>
          <a:prstGeom prst="flowChartAlternateProcess">
            <a:avLst/>
          </a:prstGeom>
          <a:solidFill>
            <a:schemeClr val="tx2"/>
          </a:solidFill>
          <a:effectLst>
            <a:outerShdw blurRad="63500" sx="102000" sy="102000" algn="ctr" rotWithShape="0">
              <a:prstClr val="black">
                <a:alpha val="40000"/>
              </a:prstClr>
            </a:outerShdw>
          </a:effectLst>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bg1"/>
                </a:solidFill>
              </a:rPr>
              <a:t>Take the test:</a:t>
            </a:r>
          </a:p>
          <a:p>
            <a:pPr algn="ctr"/>
            <a:r>
              <a:rPr lang="en-GB" sz="3600" b="1" u="sng" dirty="0">
                <a:hlinkClick r:id="rId3"/>
              </a:rPr>
              <a:t>https://bit.ly/2OzlXUL</a:t>
            </a:r>
            <a:r>
              <a:rPr lang="en-GB" sz="3600" b="1" u="sng" dirty="0"/>
              <a:t> </a:t>
            </a:r>
          </a:p>
        </p:txBody>
      </p:sp>
    </p:spTree>
    <p:extLst>
      <p:ext uri="{BB962C8B-B14F-4D97-AF65-F5344CB8AC3E}">
        <p14:creationId xmlns:p14="http://schemas.microsoft.com/office/powerpoint/2010/main" val="399558835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4" name="Content Placeholder 3"/>
          <p:cNvSpPr>
            <a:spLocks noGrp="1"/>
          </p:cNvSpPr>
          <p:nvPr>
            <p:ph idx="1"/>
          </p:nvPr>
        </p:nvSpPr>
        <p:spPr>
          <a:xfrm>
            <a:off x="0" y="2160589"/>
            <a:ext cx="11194626" cy="3880773"/>
          </a:xfrm>
        </p:spPr>
        <p:txBody>
          <a:bodyPr>
            <a:noAutofit/>
          </a:bodyPr>
          <a:lstStyle/>
          <a:p>
            <a:r>
              <a:rPr lang="en-GB" sz="8000" b="1" u="sng" dirty="0"/>
              <a:t>https://ismcalculator.typeform.com/to/jaCahU</a:t>
            </a:r>
            <a:endParaRPr lang="en-GB" sz="1400" dirty="0"/>
          </a:p>
        </p:txBody>
      </p:sp>
      <p:sp>
        <p:nvSpPr>
          <p:cNvPr id="2" name="Slide Number Placeholder 1"/>
          <p:cNvSpPr>
            <a:spLocks noGrp="1"/>
          </p:cNvSpPr>
          <p:nvPr>
            <p:ph type="sldNum" sz="quarter" idx="12"/>
          </p:nvPr>
        </p:nvSpPr>
        <p:spPr/>
        <p:txBody>
          <a:bodyPr/>
          <a:lstStyle/>
          <a:p>
            <a:fld id="{5DFEDB64-84C3-4240-BCBA-134AE1D9082C}" type="slidenum">
              <a:rPr lang="en-GB" smtClean="0"/>
              <a:t>7</a:t>
            </a:fld>
            <a:endParaRPr lang="en-GB"/>
          </a:p>
        </p:txBody>
      </p:sp>
    </p:spTree>
    <p:extLst>
      <p:ext uri="{BB962C8B-B14F-4D97-AF65-F5344CB8AC3E}">
        <p14:creationId xmlns:p14="http://schemas.microsoft.com/office/powerpoint/2010/main" val="28247478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rotWithShape="1">
          <a:blip r:embed="rId2"/>
          <a:srcRect l="11397" t="7158" r="12623" b="17231"/>
          <a:stretch/>
        </p:blipFill>
        <p:spPr>
          <a:xfrm>
            <a:off x="8707" y="8709"/>
            <a:ext cx="12228371" cy="6844862"/>
          </a:xfrm>
          <a:prstGeom prst="rect">
            <a:avLst/>
          </a:prstGeom>
        </p:spPr>
      </p:pic>
      <p:sp>
        <p:nvSpPr>
          <p:cNvPr id="4" name="Slide Number Placeholder 3"/>
          <p:cNvSpPr>
            <a:spLocks noGrp="1"/>
          </p:cNvSpPr>
          <p:nvPr>
            <p:ph type="sldNum" sz="quarter" idx="12"/>
          </p:nvPr>
        </p:nvSpPr>
        <p:spPr/>
        <p:txBody>
          <a:bodyPr/>
          <a:lstStyle/>
          <a:p>
            <a:fld id="{5DFEDB64-84C3-4240-BCBA-134AE1D9082C}" type="slidenum">
              <a:rPr lang="en-GB" smtClean="0"/>
              <a:t>8</a:t>
            </a:fld>
            <a:endParaRPr lang="en-GB"/>
          </a:p>
        </p:txBody>
      </p:sp>
    </p:spTree>
    <p:extLst>
      <p:ext uri="{BB962C8B-B14F-4D97-AF65-F5344CB8AC3E}">
        <p14:creationId xmlns:p14="http://schemas.microsoft.com/office/powerpoint/2010/main" val="102363067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Mark Zuckerberg">
            <a:extLst>
              <a:ext uri="{FF2B5EF4-FFF2-40B4-BE49-F238E27FC236}">
                <a16:creationId xmlns:a16="http://schemas.microsoft.com/office/drawing/2014/main" id="{CD2C52AF-7F96-4A79-8FF6-3AFA5908CF4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453" r="23569"/>
          <a:stretch/>
        </p:blipFill>
        <p:spPr bwMode="auto">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B47F554-3CF4-44AF-A3AD-32BF3C9E7847}"/>
              </a:ext>
            </a:extLst>
          </p:cNvPr>
          <p:cNvSpPr>
            <a:spLocks noGrp="1"/>
          </p:cNvSpPr>
          <p:nvPr>
            <p:ph type="title"/>
          </p:nvPr>
        </p:nvSpPr>
        <p:spPr>
          <a:xfrm>
            <a:off x="677333" y="609600"/>
            <a:ext cx="3851123" cy="1320800"/>
          </a:xfrm>
        </p:spPr>
        <p:txBody>
          <a:bodyPr>
            <a:normAutofit/>
          </a:bodyPr>
          <a:lstStyle/>
          <a:p>
            <a:r>
              <a:rPr lang="en-GB" dirty="0"/>
              <a:t>6 Degrees of Separation</a:t>
            </a:r>
          </a:p>
        </p:txBody>
      </p:sp>
      <p:sp>
        <p:nvSpPr>
          <p:cNvPr id="3" name="Content Placeholder 2">
            <a:extLst>
              <a:ext uri="{FF2B5EF4-FFF2-40B4-BE49-F238E27FC236}">
                <a16:creationId xmlns:a16="http://schemas.microsoft.com/office/drawing/2014/main" id="{19196E14-6EDA-4220-9E58-94921D7AE031}"/>
              </a:ext>
            </a:extLst>
          </p:cNvPr>
          <p:cNvSpPr>
            <a:spLocks noGrp="1"/>
          </p:cNvSpPr>
          <p:nvPr>
            <p:ph idx="1"/>
          </p:nvPr>
        </p:nvSpPr>
        <p:spPr>
          <a:xfrm>
            <a:off x="339213" y="2160589"/>
            <a:ext cx="5117689" cy="4705877"/>
          </a:xfrm>
        </p:spPr>
        <p:txBody>
          <a:bodyPr>
            <a:normAutofit/>
          </a:bodyPr>
          <a:lstStyle/>
          <a:p>
            <a:pPr marL="0" indent="0">
              <a:lnSpc>
                <a:spcPct val="90000"/>
              </a:lnSpc>
              <a:buNone/>
            </a:pPr>
            <a:r>
              <a:rPr lang="en-GB" i="1" dirty="0"/>
              <a:t>“I read somewhere that everybody on this planet is separated by only six other people. </a:t>
            </a:r>
            <a:br>
              <a:rPr lang="en-GB" i="1" dirty="0"/>
            </a:br>
            <a:r>
              <a:rPr lang="en-GB" i="1" dirty="0"/>
              <a:t/>
            </a:r>
            <a:br>
              <a:rPr lang="en-GB" i="1" dirty="0"/>
            </a:br>
            <a:r>
              <a:rPr lang="en-GB" i="1" dirty="0"/>
              <a:t>Six degrees of separation. Between us and everybody else on this planet. The president of the United States. A gondolier in Venice. Fill in the names. . .  </a:t>
            </a:r>
            <a:br>
              <a:rPr lang="en-GB" i="1" dirty="0"/>
            </a:br>
            <a:r>
              <a:rPr lang="en-GB" i="1" dirty="0"/>
              <a:t/>
            </a:r>
            <a:br>
              <a:rPr lang="en-GB" i="1" dirty="0"/>
            </a:br>
            <a:r>
              <a:rPr lang="en-GB" b="1" i="1" dirty="0"/>
              <a:t>How every person is a new door, opening up into other worlds. Six degrees of separation between me and everyone else on this planet. But to find the right six people </a:t>
            </a:r>
            <a:r>
              <a:rPr lang="en-GB" i="1" dirty="0"/>
              <a:t>. . .”</a:t>
            </a:r>
            <a:r>
              <a:rPr lang="en-GB" dirty="0"/>
              <a:t> </a:t>
            </a:r>
          </a:p>
          <a:p>
            <a:pPr marL="0" indent="0">
              <a:lnSpc>
                <a:spcPct val="90000"/>
              </a:lnSpc>
              <a:buNone/>
            </a:pPr>
            <a:endParaRPr lang="en-GB" sz="1600" dirty="0"/>
          </a:p>
          <a:p>
            <a:pPr marL="0" indent="0" algn="ctr">
              <a:lnSpc>
                <a:spcPct val="90000"/>
              </a:lnSpc>
              <a:buNone/>
            </a:pPr>
            <a:r>
              <a:rPr lang="en-GB" dirty="0" err="1"/>
              <a:t>Guare</a:t>
            </a:r>
            <a:r>
              <a:rPr lang="en-GB" dirty="0"/>
              <a:t> (1990)</a:t>
            </a:r>
          </a:p>
        </p:txBody>
      </p:sp>
    </p:spTree>
    <p:extLst>
      <p:ext uri="{BB962C8B-B14F-4D97-AF65-F5344CB8AC3E}">
        <p14:creationId xmlns:p14="http://schemas.microsoft.com/office/powerpoint/2010/main" val="82757185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BD4F9-5AB8-41B9-A6D4-879EEFF1A0EF}"/>
              </a:ext>
            </a:extLst>
          </p:cNvPr>
          <p:cNvSpPr>
            <a:spLocks noGrp="1"/>
          </p:cNvSpPr>
          <p:nvPr>
            <p:ph type="title"/>
          </p:nvPr>
        </p:nvSpPr>
        <p:spPr/>
        <p:txBody>
          <a:bodyPr/>
          <a:lstStyle/>
          <a:p>
            <a:r>
              <a:rPr lang="en-GB" dirty="0"/>
              <a:t>Separation vs Integration</a:t>
            </a:r>
          </a:p>
        </p:txBody>
      </p:sp>
      <p:sp>
        <p:nvSpPr>
          <p:cNvPr id="3" name="Content Placeholder 2">
            <a:extLst>
              <a:ext uri="{FF2B5EF4-FFF2-40B4-BE49-F238E27FC236}">
                <a16:creationId xmlns:a16="http://schemas.microsoft.com/office/drawing/2014/main" id="{D9357227-469E-4F84-B876-9E3F0248B554}"/>
              </a:ext>
            </a:extLst>
          </p:cNvPr>
          <p:cNvSpPr>
            <a:spLocks noGrp="1"/>
          </p:cNvSpPr>
          <p:nvPr>
            <p:ph idx="1"/>
          </p:nvPr>
        </p:nvSpPr>
        <p:spPr>
          <a:xfrm>
            <a:off x="677334" y="1634248"/>
            <a:ext cx="8596668" cy="5223752"/>
          </a:xfrm>
        </p:spPr>
        <p:txBody>
          <a:bodyPr>
            <a:normAutofit/>
          </a:bodyPr>
          <a:lstStyle/>
          <a:p>
            <a:r>
              <a:rPr lang="en-GB" dirty="0"/>
              <a:t>Famously it is said that there are just </a:t>
            </a:r>
            <a:r>
              <a:rPr lang="en-GB" b="1" dirty="0"/>
              <a:t>‘six degrees of separation’ </a:t>
            </a:r>
            <a:r>
              <a:rPr lang="en-GB" dirty="0"/>
              <a:t>between any two individuals on the planet – from a </a:t>
            </a:r>
            <a:r>
              <a:rPr lang="en-GB" dirty="0" err="1"/>
              <a:t>newborn</a:t>
            </a:r>
            <a:r>
              <a:rPr lang="en-GB" dirty="0"/>
              <a:t> child in the most isolated tribe of the Amazon to Queen Elizabeth II. Sadly misunderstanding and strife dominate our world and its politics, and there is now an urgent need for understanding and connection.</a:t>
            </a:r>
          </a:p>
          <a:p>
            <a:endParaRPr lang="en-GB" dirty="0"/>
          </a:p>
          <a:p>
            <a:r>
              <a:rPr lang="en-GB" dirty="0"/>
              <a:t>From Separation, to </a:t>
            </a:r>
            <a:r>
              <a:rPr lang="en-GB" b="1" dirty="0"/>
              <a:t>Connection</a:t>
            </a:r>
            <a:r>
              <a:rPr lang="en-GB" dirty="0"/>
              <a:t>, to Integration</a:t>
            </a:r>
          </a:p>
          <a:p>
            <a:endParaRPr lang="en-GB" dirty="0"/>
          </a:p>
          <a:p>
            <a:r>
              <a:rPr lang="en-GB" b="1" dirty="0"/>
              <a:t>The Six Degrees of</a:t>
            </a:r>
            <a:r>
              <a:rPr lang="en-GB" b="1" i="1" dirty="0"/>
              <a:t> Integration</a:t>
            </a:r>
            <a:r>
              <a:rPr lang="en-GB" i="1" dirty="0"/>
              <a:t>: </a:t>
            </a:r>
            <a:r>
              <a:rPr lang="en-GB" dirty="0"/>
              <a:t>are six steps or degree shifts in our behaviour patterns that will bring us closer to having a more diverse and integrated social circle. We need to transcend the six degrees of separation together and move us towards lives connected by six degrees of integration.</a:t>
            </a:r>
          </a:p>
          <a:p>
            <a:pPr marL="0" indent="0">
              <a:buNone/>
            </a:pPr>
            <a:endParaRPr lang="en-GB" dirty="0"/>
          </a:p>
          <a:p>
            <a:r>
              <a:rPr lang="en-GB" dirty="0"/>
              <a:t>…Because the world is separate enough.</a:t>
            </a:r>
          </a:p>
          <a:p>
            <a:endParaRPr lang="en-GB" dirty="0"/>
          </a:p>
        </p:txBody>
      </p:sp>
    </p:spTree>
    <p:extLst>
      <p:ext uri="{BB962C8B-B14F-4D97-AF65-F5344CB8AC3E}">
        <p14:creationId xmlns:p14="http://schemas.microsoft.com/office/powerpoint/2010/main" val="133178949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id="{548CE539-7463-4421-AADE-805096726F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dirty="0"/>
              <a:t>Any Questions?</a:t>
            </a:r>
          </a:p>
        </p:txBody>
      </p:sp>
      <p:sp>
        <p:nvSpPr>
          <p:cNvPr id="4" name="Subtitle 3">
            <a:extLst>
              <a:ext uri="{FF2B5EF4-FFF2-40B4-BE49-F238E27FC236}">
                <a16:creationId xmlns:a16="http://schemas.microsoft.com/office/drawing/2014/main" id="{C7088133-3566-422A-AB07-8B768473F502}"/>
              </a:ext>
            </a:extLst>
          </p:cNvPr>
          <p:cNvSpPr>
            <a:spLocks noGrp="1"/>
          </p:cNvSpPr>
          <p:nvPr>
            <p:ph type="subTitle" idx="1"/>
          </p:nvPr>
        </p:nvSpPr>
        <p:spPr>
          <a:xfrm>
            <a:off x="1674795" y="5659655"/>
            <a:ext cx="7599205" cy="611896"/>
          </a:xfrm>
        </p:spPr>
        <p:txBody>
          <a:bodyPr>
            <a:normAutofit/>
          </a:bodyPr>
          <a:lstStyle/>
          <a:p>
            <a:pPr algn="ctr"/>
            <a:r>
              <a:rPr lang="en-GB" dirty="0"/>
              <a:t>C.Newton-Evans@UWTSD.ac.uk</a:t>
            </a:r>
          </a:p>
        </p:txBody>
      </p:sp>
    </p:spTree>
    <p:extLst>
      <p:ext uri="{BB962C8B-B14F-4D97-AF65-F5344CB8AC3E}">
        <p14:creationId xmlns:p14="http://schemas.microsoft.com/office/powerpoint/2010/main" val="227882629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3">
            <a:extLst>
              <a:ext uri="{FF2B5EF4-FFF2-40B4-BE49-F238E27FC236}">
                <a16:creationId xmlns:a16="http://schemas.microsoft.com/office/drawing/2014/main" id="{686A50CD-5F9A-498A-9DF6-879821C5FB05}"/>
              </a:ext>
            </a:extLst>
          </p:cNvPr>
          <p:cNvGraphicFramePr>
            <a:graphicFrameLocks/>
          </p:cNvGraphicFramePr>
          <p:nvPr>
            <p:extLst/>
          </p:nvPr>
        </p:nvGraphicFramePr>
        <p:xfrm>
          <a:off x="6096000" y="774794"/>
          <a:ext cx="6152827" cy="53084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4">
            <a:extLst>
              <a:ext uri="{FF2B5EF4-FFF2-40B4-BE49-F238E27FC236}">
                <a16:creationId xmlns:a16="http://schemas.microsoft.com/office/drawing/2014/main" id="{80EADFB3-BFF6-470D-AF9F-1A8B17F81EC3}"/>
              </a:ext>
            </a:extLst>
          </p:cNvPr>
          <p:cNvSpPr>
            <a:spLocks noGrp="1"/>
          </p:cNvSpPr>
          <p:nvPr>
            <p:ph type="title"/>
          </p:nvPr>
        </p:nvSpPr>
        <p:spPr/>
        <p:txBody>
          <a:bodyPr/>
          <a:lstStyle/>
          <a:p>
            <a:r>
              <a:rPr lang="en-GB" dirty="0"/>
              <a:t>The 6 Degrees of Integration</a:t>
            </a:r>
            <a:br>
              <a:rPr lang="en-GB" dirty="0"/>
            </a:br>
            <a:endParaRPr lang="en-GB" dirty="0"/>
          </a:p>
        </p:txBody>
      </p:sp>
      <p:graphicFrame>
        <p:nvGraphicFramePr>
          <p:cNvPr id="9" name="Content Placeholder 8">
            <a:extLst>
              <a:ext uri="{FF2B5EF4-FFF2-40B4-BE49-F238E27FC236}">
                <a16:creationId xmlns:a16="http://schemas.microsoft.com/office/drawing/2014/main" id="{656A2B90-2751-40A5-AF2D-28DF41225EB5}"/>
              </a:ext>
            </a:extLst>
          </p:cNvPr>
          <p:cNvGraphicFramePr>
            <a:graphicFrameLocks noGrp="1"/>
          </p:cNvGraphicFramePr>
          <p:nvPr>
            <p:ph idx="1"/>
            <p:extLst/>
          </p:nvPr>
        </p:nvGraphicFramePr>
        <p:xfrm>
          <a:off x="989122" y="1579609"/>
          <a:ext cx="4795090" cy="485438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 name="TextBox 1">
            <a:extLst>
              <a:ext uri="{FF2B5EF4-FFF2-40B4-BE49-F238E27FC236}">
                <a16:creationId xmlns:a16="http://schemas.microsoft.com/office/drawing/2014/main" id="{3CFD6180-B9A6-4347-970B-019AAA15275C}"/>
              </a:ext>
            </a:extLst>
          </p:cNvPr>
          <p:cNvSpPr txBox="1"/>
          <p:nvPr/>
        </p:nvSpPr>
        <p:spPr>
          <a:xfrm>
            <a:off x="5919019" y="6404500"/>
            <a:ext cx="2089355" cy="383458"/>
          </a:xfrm>
          <a:prstGeom prst="rect">
            <a:avLst/>
          </a:prstGeom>
          <a:noFill/>
        </p:spPr>
        <p:txBody>
          <a:bodyPr wrap="square" rtlCol="0">
            <a:spAutoFit/>
          </a:bodyPr>
          <a:lstStyle/>
          <a:p>
            <a:r>
              <a:rPr lang="en-GB" dirty="0"/>
              <a:t>Sarpong (2017)</a:t>
            </a:r>
          </a:p>
        </p:txBody>
      </p:sp>
    </p:spTree>
    <p:extLst>
      <p:ext uri="{BB962C8B-B14F-4D97-AF65-F5344CB8AC3E}">
        <p14:creationId xmlns:p14="http://schemas.microsoft.com/office/powerpoint/2010/main" val="404000666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3">
            <a:extLst>
              <a:ext uri="{FF2B5EF4-FFF2-40B4-BE49-F238E27FC236}">
                <a16:creationId xmlns:a16="http://schemas.microsoft.com/office/drawing/2014/main" id="{686A50CD-5F9A-498A-9DF6-879821C5FB05}"/>
              </a:ext>
            </a:extLst>
          </p:cNvPr>
          <p:cNvGraphicFramePr>
            <a:graphicFrameLocks/>
          </p:cNvGraphicFramePr>
          <p:nvPr/>
        </p:nvGraphicFramePr>
        <p:xfrm>
          <a:off x="6096000" y="774794"/>
          <a:ext cx="6152827" cy="53084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4">
            <a:extLst>
              <a:ext uri="{FF2B5EF4-FFF2-40B4-BE49-F238E27FC236}">
                <a16:creationId xmlns:a16="http://schemas.microsoft.com/office/drawing/2014/main" id="{80EADFB3-BFF6-470D-AF9F-1A8B17F81EC3}"/>
              </a:ext>
            </a:extLst>
          </p:cNvPr>
          <p:cNvSpPr>
            <a:spLocks noGrp="1"/>
          </p:cNvSpPr>
          <p:nvPr>
            <p:ph type="title"/>
          </p:nvPr>
        </p:nvSpPr>
        <p:spPr/>
        <p:txBody>
          <a:bodyPr/>
          <a:lstStyle/>
          <a:p>
            <a:r>
              <a:rPr lang="en-GB" dirty="0"/>
              <a:t>CHALLENGE your Ism?</a:t>
            </a:r>
            <a:br>
              <a:rPr lang="en-GB" dirty="0"/>
            </a:br>
            <a:endParaRPr lang="en-GB" dirty="0"/>
          </a:p>
        </p:txBody>
      </p:sp>
      <p:sp>
        <p:nvSpPr>
          <p:cNvPr id="2" name="Content Placeholder 1">
            <a:extLst>
              <a:ext uri="{FF2B5EF4-FFF2-40B4-BE49-F238E27FC236}">
                <a16:creationId xmlns:a16="http://schemas.microsoft.com/office/drawing/2014/main" id="{8E4B5279-83FA-4998-ADA0-B9281D6041A4}"/>
              </a:ext>
            </a:extLst>
          </p:cNvPr>
          <p:cNvSpPr>
            <a:spLocks noGrp="1"/>
          </p:cNvSpPr>
          <p:nvPr>
            <p:ph idx="1"/>
          </p:nvPr>
        </p:nvSpPr>
        <p:spPr>
          <a:xfrm>
            <a:off x="677334" y="1549589"/>
            <a:ext cx="5418666" cy="5308411"/>
          </a:xfrm>
        </p:spPr>
        <p:txBody>
          <a:bodyPr>
            <a:normAutofit fontScale="92500" lnSpcReduction="10000"/>
          </a:bodyPr>
          <a:lstStyle/>
          <a:p>
            <a:r>
              <a:rPr lang="en-GB" sz="2600" dirty="0"/>
              <a:t>We all have so many “isms” that keep us apart, isms that are buried so deeply within us, that we are unaware of them and their ramifications on ourselves and others:</a:t>
            </a:r>
          </a:p>
          <a:p>
            <a:pPr lvl="1"/>
            <a:r>
              <a:rPr lang="en-GB" sz="2400" dirty="0"/>
              <a:t>Racism, sexism, ageism, elitism, (the list is endless).</a:t>
            </a:r>
          </a:p>
          <a:p>
            <a:r>
              <a:rPr lang="en-GB" sz="2600" b="1" dirty="0">
                <a:solidFill>
                  <a:srgbClr val="FFC000"/>
                </a:solidFill>
              </a:rPr>
              <a:t>It may be uncomfortable but create an honest inventory of your limiting beliefs, you don’t need to show it to anyone but being truthful with yourself is the first step to change.</a:t>
            </a:r>
          </a:p>
        </p:txBody>
      </p:sp>
    </p:spTree>
    <p:extLst>
      <p:ext uri="{BB962C8B-B14F-4D97-AF65-F5344CB8AC3E}">
        <p14:creationId xmlns:p14="http://schemas.microsoft.com/office/powerpoint/2010/main" val="360775129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3">
            <a:extLst>
              <a:ext uri="{FF2B5EF4-FFF2-40B4-BE49-F238E27FC236}">
                <a16:creationId xmlns:a16="http://schemas.microsoft.com/office/drawing/2014/main" id="{686A50CD-5F9A-498A-9DF6-879821C5FB05}"/>
              </a:ext>
            </a:extLst>
          </p:cNvPr>
          <p:cNvGraphicFramePr>
            <a:graphicFrameLocks/>
          </p:cNvGraphicFramePr>
          <p:nvPr>
            <p:extLst/>
          </p:nvPr>
        </p:nvGraphicFramePr>
        <p:xfrm>
          <a:off x="6096000" y="774794"/>
          <a:ext cx="6152827" cy="53084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3">
            <a:extLst>
              <a:ext uri="{FF2B5EF4-FFF2-40B4-BE49-F238E27FC236}">
                <a16:creationId xmlns:a16="http://schemas.microsoft.com/office/drawing/2014/main" id="{E7A33792-42E9-4B96-B13C-1820F1A6CDB5}"/>
              </a:ext>
            </a:extLst>
          </p:cNvPr>
          <p:cNvSpPr>
            <a:spLocks noGrp="1"/>
          </p:cNvSpPr>
          <p:nvPr>
            <p:ph type="title"/>
          </p:nvPr>
        </p:nvSpPr>
        <p:spPr/>
        <p:txBody>
          <a:bodyPr/>
          <a:lstStyle/>
          <a:p>
            <a:r>
              <a:rPr lang="en-GB" dirty="0"/>
              <a:t>CHECK your Circle</a:t>
            </a:r>
            <a:br>
              <a:rPr lang="en-GB" dirty="0"/>
            </a:br>
            <a:endParaRPr lang="en-GB" dirty="0"/>
          </a:p>
        </p:txBody>
      </p:sp>
      <p:sp>
        <p:nvSpPr>
          <p:cNvPr id="2" name="Content Placeholder 1">
            <a:extLst>
              <a:ext uri="{FF2B5EF4-FFF2-40B4-BE49-F238E27FC236}">
                <a16:creationId xmlns:a16="http://schemas.microsoft.com/office/drawing/2014/main" id="{8E4B5279-83FA-4998-ADA0-B9281D6041A4}"/>
              </a:ext>
            </a:extLst>
          </p:cNvPr>
          <p:cNvSpPr>
            <a:spLocks noGrp="1"/>
          </p:cNvSpPr>
          <p:nvPr>
            <p:ph idx="1"/>
          </p:nvPr>
        </p:nvSpPr>
        <p:spPr>
          <a:xfrm>
            <a:off x="677334" y="2160589"/>
            <a:ext cx="5418666" cy="4697411"/>
          </a:xfrm>
        </p:spPr>
        <p:txBody>
          <a:bodyPr>
            <a:normAutofit/>
          </a:bodyPr>
          <a:lstStyle/>
          <a:p>
            <a:r>
              <a:rPr lang="en-GB" sz="2400" dirty="0"/>
              <a:t>If you really want to know what your beliefs are, </a:t>
            </a:r>
            <a:r>
              <a:rPr lang="en-GB" sz="2400" dirty="0">
                <a:solidFill>
                  <a:srgbClr val="FFC000"/>
                </a:solidFill>
              </a:rPr>
              <a:t>have a look at your close social circle and whom you choose to: </a:t>
            </a:r>
          </a:p>
          <a:p>
            <a:pPr lvl="1"/>
            <a:r>
              <a:rPr lang="en-GB" sz="2200" dirty="0">
                <a:solidFill>
                  <a:srgbClr val="FFC000"/>
                </a:solidFill>
              </a:rPr>
              <a:t>Befriend, hire and even love.</a:t>
            </a:r>
          </a:p>
          <a:p>
            <a:pPr lvl="1"/>
            <a:endParaRPr lang="en-GB" sz="2200" dirty="0"/>
          </a:p>
          <a:p>
            <a:r>
              <a:rPr lang="en-GB" sz="2400" dirty="0"/>
              <a:t>That will tell you everything that you need to know, especially if you live in a location that would allow for more diversity in your life.</a:t>
            </a:r>
          </a:p>
        </p:txBody>
      </p:sp>
    </p:spTree>
    <p:extLst>
      <p:ext uri="{BB962C8B-B14F-4D97-AF65-F5344CB8AC3E}">
        <p14:creationId xmlns:p14="http://schemas.microsoft.com/office/powerpoint/2010/main" val="22160268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3">
            <a:extLst>
              <a:ext uri="{FF2B5EF4-FFF2-40B4-BE49-F238E27FC236}">
                <a16:creationId xmlns:a16="http://schemas.microsoft.com/office/drawing/2014/main" id="{686A50CD-5F9A-498A-9DF6-879821C5FB05}"/>
              </a:ext>
            </a:extLst>
          </p:cNvPr>
          <p:cNvGraphicFramePr>
            <a:graphicFrameLocks/>
          </p:cNvGraphicFramePr>
          <p:nvPr>
            <p:extLst/>
          </p:nvPr>
        </p:nvGraphicFramePr>
        <p:xfrm>
          <a:off x="6096000" y="774794"/>
          <a:ext cx="6152827" cy="53084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3">
            <a:extLst>
              <a:ext uri="{FF2B5EF4-FFF2-40B4-BE49-F238E27FC236}">
                <a16:creationId xmlns:a16="http://schemas.microsoft.com/office/drawing/2014/main" id="{897BADAF-58D7-4662-8FC0-A0354DEA9711}"/>
              </a:ext>
            </a:extLst>
          </p:cNvPr>
          <p:cNvSpPr>
            <a:spLocks noGrp="1"/>
          </p:cNvSpPr>
          <p:nvPr>
            <p:ph type="title"/>
          </p:nvPr>
        </p:nvSpPr>
        <p:spPr/>
        <p:txBody>
          <a:bodyPr/>
          <a:lstStyle/>
          <a:p>
            <a:r>
              <a:rPr lang="en-GB" dirty="0"/>
              <a:t>CREATE a new connection</a:t>
            </a:r>
            <a:br>
              <a:rPr lang="en-GB" dirty="0"/>
            </a:br>
            <a:endParaRPr lang="en-GB" dirty="0"/>
          </a:p>
        </p:txBody>
      </p:sp>
      <p:sp>
        <p:nvSpPr>
          <p:cNvPr id="2" name="Content Placeholder 1">
            <a:extLst>
              <a:ext uri="{FF2B5EF4-FFF2-40B4-BE49-F238E27FC236}">
                <a16:creationId xmlns:a16="http://schemas.microsoft.com/office/drawing/2014/main" id="{8E4B5279-83FA-4998-ADA0-B9281D6041A4}"/>
              </a:ext>
            </a:extLst>
          </p:cNvPr>
          <p:cNvSpPr>
            <a:spLocks noGrp="1"/>
          </p:cNvSpPr>
          <p:nvPr>
            <p:ph idx="1"/>
          </p:nvPr>
        </p:nvSpPr>
        <p:spPr>
          <a:xfrm>
            <a:off x="687091" y="2150775"/>
            <a:ext cx="5418666" cy="3880773"/>
          </a:xfrm>
        </p:spPr>
        <p:txBody>
          <a:bodyPr>
            <a:normAutofit/>
          </a:bodyPr>
          <a:lstStyle/>
          <a:p>
            <a:r>
              <a:rPr lang="en-GB" sz="2400" dirty="0">
                <a:solidFill>
                  <a:srgbClr val="FFC000"/>
                </a:solidFill>
              </a:rPr>
              <a:t>Reach out and connect with someone you ordinarily wouldn’t connect with</a:t>
            </a:r>
            <a:r>
              <a:rPr lang="en-GB" sz="2400" dirty="0">
                <a:solidFill>
                  <a:schemeClr val="tx1"/>
                </a:solidFill>
              </a:rPr>
              <a:t>,</a:t>
            </a:r>
            <a:r>
              <a:rPr lang="en-GB" sz="2400" dirty="0">
                <a:solidFill>
                  <a:srgbClr val="FFC000"/>
                </a:solidFill>
              </a:rPr>
              <a:t> </a:t>
            </a:r>
            <a:r>
              <a:rPr lang="en-GB" sz="2400" dirty="0"/>
              <a:t>examine the views you have about this new connection, are you comfortable? Do you feel superior or inferior?</a:t>
            </a:r>
          </a:p>
        </p:txBody>
      </p:sp>
    </p:spTree>
    <p:extLst>
      <p:ext uri="{BB962C8B-B14F-4D97-AF65-F5344CB8AC3E}">
        <p14:creationId xmlns:p14="http://schemas.microsoft.com/office/powerpoint/2010/main" val="41783890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3">
            <a:extLst>
              <a:ext uri="{FF2B5EF4-FFF2-40B4-BE49-F238E27FC236}">
                <a16:creationId xmlns:a16="http://schemas.microsoft.com/office/drawing/2014/main" id="{686A50CD-5F9A-498A-9DF6-879821C5FB05}"/>
              </a:ext>
            </a:extLst>
          </p:cNvPr>
          <p:cNvGraphicFramePr>
            <a:graphicFrameLocks/>
          </p:cNvGraphicFramePr>
          <p:nvPr>
            <p:extLst/>
          </p:nvPr>
        </p:nvGraphicFramePr>
        <p:xfrm>
          <a:off x="6096000" y="774794"/>
          <a:ext cx="6152827" cy="53084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3">
            <a:extLst>
              <a:ext uri="{FF2B5EF4-FFF2-40B4-BE49-F238E27FC236}">
                <a16:creationId xmlns:a16="http://schemas.microsoft.com/office/drawing/2014/main" id="{E9AC36D4-87EA-400C-AFC7-F47E34235068}"/>
              </a:ext>
            </a:extLst>
          </p:cNvPr>
          <p:cNvSpPr>
            <a:spLocks noGrp="1"/>
          </p:cNvSpPr>
          <p:nvPr>
            <p:ph type="title"/>
          </p:nvPr>
        </p:nvSpPr>
        <p:spPr/>
        <p:txBody>
          <a:bodyPr/>
          <a:lstStyle/>
          <a:p>
            <a:r>
              <a:rPr lang="en-GB" dirty="0"/>
              <a:t>CHANGE your mind</a:t>
            </a:r>
          </a:p>
        </p:txBody>
      </p:sp>
      <p:sp>
        <p:nvSpPr>
          <p:cNvPr id="2" name="Content Placeholder 1">
            <a:extLst>
              <a:ext uri="{FF2B5EF4-FFF2-40B4-BE49-F238E27FC236}">
                <a16:creationId xmlns:a16="http://schemas.microsoft.com/office/drawing/2014/main" id="{8E4B5279-83FA-4998-ADA0-B9281D6041A4}"/>
              </a:ext>
            </a:extLst>
          </p:cNvPr>
          <p:cNvSpPr>
            <a:spLocks noGrp="1"/>
          </p:cNvSpPr>
          <p:nvPr>
            <p:ph idx="1"/>
          </p:nvPr>
        </p:nvSpPr>
        <p:spPr>
          <a:xfrm>
            <a:off x="677334" y="2160589"/>
            <a:ext cx="5418666" cy="3880773"/>
          </a:xfrm>
        </p:spPr>
        <p:txBody>
          <a:bodyPr>
            <a:normAutofit/>
          </a:bodyPr>
          <a:lstStyle/>
          <a:p>
            <a:r>
              <a:rPr lang="en-GB" sz="2400" dirty="0">
                <a:solidFill>
                  <a:srgbClr val="FFC000"/>
                </a:solidFill>
              </a:rPr>
              <a:t>Actively change whatever beliefs prevent you from seeing yourself in the “other” and your fellow human being as an equal</a:t>
            </a:r>
            <a:r>
              <a:rPr lang="en-GB" sz="2400" dirty="0"/>
              <a:t>.</a:t>
            </a:r>
          </a:p>
        </p:txBody>
      </p:sp>
    </p:spTree>
    <p:extLst>
      <p:ext uri="{BB962C8B-B14F-4D97-AF65-F5344CB8AC3E}">
        <p14:creationId xmlns:p14="http://schemas.microsoft.com/office/powerpoint/2010/main" val="16067534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3">
            <a:extLst>
              <a:ext uri="{FF2B5EF4-FFF2-40B4-BE49-F238E27FC236}">
                <a16:creationId xmlns:a16="http://schemas.microsoft.com/office/drawing/2014/main" id="{686A50CD-5F9A-498A-9DF6-879821C5FB05}"/>
              </a:ext>
            </a:extLst>
          </p:cNvPr>
          <p:cNvGraphicFramePr>
            <a:graphicFrameLocks/>
          </p:cNvGraphicFramePr>
          <p:nvPr>
            <p:extLst/>
          </p:nvPr>
        </p:nvGraphicFramePr>
        <p:xfrm>
          <a:off x="6096000" y="779929"/>
          <a:ext cx="6152827" cy="53084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3">
            <a:extLst>
              <a:ext uri="{FF2B5EF4-FFF2-40B4-BE49-F238E27FC236}">
                <a16:creationId xmlns:a16="http://schemas.microsoft.com/office/drawing/2014/main" id="{FCBCE3D2-CA15-418F-A424-EB5D2155890A}"/>
              </a:ext>
            </a:extLst>
          </p:cNvPr>
          <p:cNvSpPr>
            <a:spLocks noGrp="1"/>
          </p:cNvSpPr>
          <p:nvPr>
            <p:ph type="title"/>
          </p:nvPr>
        </p:nvSpPr>
        <p:spPr/>
        <p:txBody>
          <a:bodyPr/>
          <a:lstStyle/>
          <a:p>
            <a:r>
              <a:rPr lang="en-GB" dirty="0"/>
              <a:t>CELEBRATE Similarity &amp; Difference</a:t>
            </a:r>
            <a:br>
              <a:rPr lang="en-GB" dirty="0"/>
            </a:br>
            <a:endParaRPr lang="en-GB" dirty="0"/>
          </a:p>
        </p:txBody>
      </p:sp>
      <p:sp>
        <p:nvSpPr>
          <p:cNvPr id="2" name="Content Placeholder 1">
            <a:extLst>
              <a:ext uri="{FF2B5EF4-FFF2-40B4-BE49-F238E27FC236}">
                <a16:creationId xmlns:a16="http://schemas.microsoft.com/office/drawing/2014/main" id="{8E4B5279-83FA-4998-ADA0-B9281D6041A4}"/>
              </a:ext>
            </a:extLst>
          </p:cNvPr>
          <p:cNvSpPr>
            <a:spLocks noGrp="1"/>
          </p:cNvSpPr>
          <p:nvPr>
            <p:ph idx="1"/>
          </p:nvPr>
        </p:nvSpPr>
        <p:spPr>
          <a:xfrm>
            <a:off x="677334" y="2160589"/>
            <a:ext cx="5361839" cy="3880773"/>
          </a:xfrm>
        </p:spPr>
        <p:txBody>
          <a:bodyPr>
            <a:normAutofit/>
          </a:bodyPr>
          <a:lstStyle/>
          <a:p>
            <a:r>
              <a:rPr lang="en-GB" sz="2400" dirty="0">
                <a:solidFill>
                  <a:srgbClr val="FFC000"/>
                </a:solidFill>
              </a:rPr>
              <a:t>Do not only get comfortable with diversity but celebrate difference</a:t>
            </a:r>
            <a:r>
              <a:rPr lang="en-GB" sz="2400" dirty="0"/>
              <a:t>, whilst also remembering what unites us and all that we have in common.</a:t>
            </a:r>
          </a:p>
        </p:txBody>
      </p:sp>
    </p:spTree>
    <p:extLst>
      <p:ext uri="{BB962C8B-B14F-4D97-AF65-F5344CB8AC3E}">
        <p14:creationId xmlns:p14="http://schemas.microsoft.com/office/powerpoint/2010/main" val="334550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3">
            <a:extLst>
              <a:ext uri="{FF2B5EF4-FFF2-40B4-BE49-F238E27FC236}">
                <a16:creationId xmlns:a16="http://schemas.microsoft.com/office/drawing/2014/main" id="{686A50CD-5F9A-498A-9DF6-879821C5FB05}"/>
              </a:ext>
            </a:extLst>
          </p:cNvPr>
          <p:cNvGraphicFramePr>
            <a:graphicFrameLocks/>
          </p:cNvGraphicFramePr>
          <p:nvPr>
            <p:extLst/>
          </p:nvPr>
        </p:nvGraphicFramePr>
        <p:xfrm>
          <a:off x="6096000" y="774794"/>
          <a:ext cx="6152827" cy="53084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3">
            <a:extLst>
              <a:ext uri="{FF2B5EF4-FFF2-40B4-BE49-F238E27FC236}">
                <a16:creationId xmlns:a16="http://schemas.microsoft.com/office/drawing/2014/main" id="{A177BE62-65DE-4752-B09D-46083D0D1F80}"/>
              </a:ext>
            </a:extLst>
          </p:cNvPr>
          <p:cNvSpPr>
            <a:spLocks noGrp="1"/>
          </p:cNvSpPr>
          <p:nvPr>
            <p:ph type="title"/>
          </p:nvPr>
        </p:nvSpPr>
        <p:spPr/>
        <p:txBody>
          <a:bodyPr/>
          <a:lstStyle/>
          <a:p>
            <a:r>
              <a:rPr lang="en-GB" dirty="0"/>
              <a:t>CHAMPION the cause</a:t>
            </a:r>
          </a:p>
        </p:txBody>
      </p:sp>
      <p:sp>
        <p:nvSpPr>
          <p:cNvPr id="2" name="Content Placeholder 1">
            <a:extLst>
              <a:ext uri="{FF2B5EF4-FFF2-40B4-BE49-F238E27FC236}">
                <a16:creationId xmlns:a16="http://schemas.microsoft.com/office/drawing/2014/main" id="{8E4B5279-83FA-4998-ADA0-B9281D6041A4}"/>
              </a:ext>
            </a:extLst>
          </p:cNvPr>
          <p:cNvSpPr>
            <a:spLocks noGrp="1"/>
          </p:cNvSpPr>
          <p:nvPr>
            <p:ph idx="1"/>
          </p:nvPr>
        </p:nvSpPr>
        <p:spPr>
          <a:xfrm>
            <a:off x="677334" y="2160589"/>
            <a:ext cx="5418666" cy="3880773"/>
          </a:xfrm>
        </p:spPr>
        <p:txBody>
          <a:bodyPr>
            <a:normAutofit/>
          </a:bodyPr>
          <a:lstStyle/>
          <a:p>
            <a:r>
              <a:rPr lang="en-GB" sz="2400" dirty="0"/>
              <a:t>In the words of TED “ideas worth spreading”, </a:t>
            </a:r>
            <a:r>
              <a:rPr lang="en-GB" sz="2400" dirty="0">
                <a:solidFill>
                  <a:srgbClr val="FFC000"/>
                </a:solidFill>
              </a:rPr>
              <a:t>pass the message on</a:t>
            </a:r>
            <a:r>
              <a:rPr lang="en-GB" sz="2400" dirty="0"/>
              <a:t>, collective change begins with other individuals influencing other individuals.</a:t>
            </a:r>
          </a:p>
        </p:txBody>
      </p:sp>
    </p:spTree>
    <p:extLst>
      <p:ext uri="{BB962C8B-B14F-4D97-AF65-F5344CB8AC3E}">
        <p14:creationId xmlns:p14="http://schemas.microsoft.com/office/powerpoint/2010/main" val="41733515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E2E05-B4D2-4DD6-B8C0-621B5C1386B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EEE9F0A-E3F0-4997-963A-6AC4D09411D0}"/>
              </a:ext>
            </a:extLst>
          </p:cNvPr>
          <p:cNvSpPr>
            <a:spLocks noGrp="1"/>
          </p:cNvSpPr>
          <p:nvPr>
            <p:ph idx="1"/>
          </p:nvPr>
        </p:nvSpPr>
        <p:spPr>
          <a:xfrm>
            <a:off x="677334" y="2160589"/>
            <a:ext cx="9195086" cy="3880773"/>
          </a:xfrm>
        </p:spPr>
        <p:txBody>
          <a:bodyPr/>
          <a:lstStyle/>
          <a:p>
            <a:r>
              <a:rPr lang="en-GB" dirty="0" err="1"/>
              <a:t>Guare</a:t>
            </a:r>
            <a:r>
              <a:rPr lang="en-GB" dirty="0"/>
              <a:t>, J (2010), </a:t>
            </a:r>
            <a:r>
              <a:rPr lang="en-GB" u="sng" dirty="0"/>
              <a:t>Six Degrees of Separation</a:t>
            </a:r>
            <a:r>
              <a:rPr lang="en-GB" dirty="0"/>
              <a:t>, A &amp; C Black Publishers; London.</a:t>
            </a:r>
          </a:p>
          <a:p>
            <a:r>
              <a:rPr lang="en-GB" dirty="0"/>
              <a:t>Sarpong, J (2017), </a:t>
            </a:r>
            <a:r>
              <a:rPr lang="en-GB" u="sng" dirty="0"/>
              <a:t>Diversify</a:t>
            </a:r>
            <a:r>
              <a:rPr lang="en-GB" dirty="0"/>
              <a:t>, Harper Collins; London.</a:t>
            </a:r>
          </a:p>
          <a:p>
            <a:r>
              <a:rPr lang="en-GB" dirty="0"/>
              <a:t>HQ Stories (2017), </a:t>
            </a:r>
            <a:r>
              <a:rPr lang="en-GB" u="sng" dirty="0"/>
              <a:t>June Sarpong - Diversify: Six Degrees Of Integration</a:t>
            </a:r>
            <a:r>
              <a:rPr lang="en-GB" dirty="0"/>
              <a:t> (Online) Available at </a:t>
            </a:r>
            <a:r>
              <a:rPr lang="en-GB" dirty="0">
                <a:hlinkClick r:id="rId3"/>
              </a:rPr>
              <a:t>https://www.youtube.com/watch?v=A4g7WUATtiE</a:t>
            </a:r>
            <a:r>
              <a:rPr lang="en-GB" dirty="0"/>
              <a:t> Accessed 18</a:t>
            </a:r>
            <a:r>
              <a:rPr lang="en-GB" baseline="30000" dirty="0"/>
              <a:t>th</a:t>
            </a:r>
            <a:r>
              <a:rPr lang="en-GB" dirty="0"/>
              <a:t> September 2018.</a:t>
            </a:r>
          </a:p>
          <a:p>
            <a:r>
              <a:rPr lang="en-GB" dirty="0"/>
              <a:t>Oxford English Dictionary (2018), </a:t>
            </a:r>
            <a:r>
              <a:rPr lang="en-GB" u="sng" dirty="0"/>
              <a:t>Oxford English Dictionary</a:t>
            </a:r>
            <a:r>
              <a:rPr lang="en-GB" dirty="0"/>
              <a:t>, Oxford University Press; Oxford.</a:t>
            </a:r>
          </a:p>
          <a:p>
            <a:r>
              <a:rPr lang="en-GB" dirty="0"/>
              <a:t>Williams, C (2016), </a:t>
            </a:r>
            <a:r>
              <a:rPr lang="en-GB" u="sng" dirty="0"/>
              <a:t>Facebook just smashed ‘six degrees of separation’ to bits </a:t>
            </a:r>
            <a:r>
              <a:rPr lang="en-GB" dirty="0"/>
              <a:t>(Online) Available at </a:t>
            </a:r>
            <a:r>
              <a:rPr lang="en-GB" dirty="0">
                <a:hlinkClick r:id="rId4"/>
              </a:rPr>
              <a:t>https://www.huffingtonpost.co.uk/entry/facebook-six-degrees-of-separation_us_56b36408e4b01d80b2453a72</a:t>
            </a:r>
            <a:r>
              <a:rPr lang="en-GB" dirty="0"/>
              <a:t> Accessed 20th September 2018.</a:t>
            </a:r>
          </a:p>
          <a:p>
            <a:endParaRPr lang="en-GB" dirty="0"/>
          </a:p>
          <a:p>
            <a:endParaRPr lang="en-GB" dirty="0"/>
          </a:p>
          <a:p>
            <a:endParaRPr lang="en-GB" dirty="0"/>
          </a:p>
        </p:txBody>
      </p:sp>
    </p:spTree>
    <p:extLst>
      <p:ext uri="{BB962C8B-B14F-4D97-AF65-F5344CB8AC3E}">
        <p14:creationId xmlns:p14="http://schemas.microsoft.com/office/powerpoint/2010/main" val="8553074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id="{548CE539-7463-4421-AADE-805096726F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dirty="0"/>
              <a:t>Any Questions?</a:t>
            </a:r>
          </a:p>
        </p:txBody>
      </p:sp>
      <p:sp>
        <p:nvSpPr>
          <p:cNvPr id="4" name="Subtitle 3">
            <a:extLst>
              <a:ext uri="{FF2B5EF4-FFF2-40B4-BE49-F238E27FC236}">
                <a16:creationId xmlns:a16="http://schemas.microsoft.com/office/drawing/2014/main" id="{C7088133-3566-422A-AB07-8B768473F502}"/>
              </a:ext>
            </a:extLst>
          </p:cNvPr>
          <p:cNvSpPr>
            <a:spLocks noGrp="1"/>
          </p:cNvSpPr>
          <p:nvPr>
            <p:ph type="subTitle" idx="1"/>
          </p:nvPr>
        </p:nvSpPr>
        <p:spPr>
          <a:xfrm>
            <a:off x="1674795" y="5659655"/>
            <a:ext cx="7599205" cy="611896"/>
          </a:xfrm>
        </p:spPr>
        <p:txBody>
          <a:bodyPr>
            <a:normAutofit/>
          </a:bodyPr>
          <a:lstStyle/>
          <a:p>
            <a:pPr algn="ctr"/>
            <a:r>
              <a:rPr lang="en-GB" dirty="0"/>
              <a:t>C.Newton-Evans@UWTSD.ac.uk</a:t>
            </a:r>
          </a:p>
        </p:txBody>
      </p:sp>
    </p:spTree>
    <p:extLst>
      <p:ext uri="{BB962C8B-B14F-4D97-AF65-F5344CB8AC3E}">
        <p14:creationId xmlns:p14="http://schemas.microsoft.com/office/powerpoint/2010/main" val="2021272333"/>
      </p:ext>
    </p:extLst>
  </p:cSld>
  <p:clrMapOvr>
    <a:masterClrMapping/>
  </p:clrMapOvr>
</p:sld>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210</TotalTime>
  <Words>897</Words>
  <Application>Microsoft Office PowerPoint</Application>
  <PresentationFormat>Widescreen</PresentationFormat>
  <Paragraphs>159</Paragraphs>
  <Slides>20</Slides>
  <Notes>18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Trebuchet MS</vt:lpstr>
      <vt:lpstr>Wingdings 3</vt:lpstr>
      <vt:lpstr>Facet</vt:lpstr>
      <vt:lpstr>Tutorial: 6 Degrees of Integration</vt:lpstr>
      <vt:lpstr>Aims: Six Degrees of Integration</vt:lpstr>
      <vt:lpstr>Pop Culture &amp; Media influence</vt:lpstr>
      <vt:lpstr>Other – ISM’s</vt:lpstr>
      <vt:lpstr>PowerPoint Presentation</vt:lpstr>
      <vt:lpstr>ISM Calculator</vt:lpstr>
      <vt:lpstr>PowerPoint Presentation</vt:lpstr>
      <vt:lpstr>PowerPoint Presentation</vt:lpstr>
      <vt:lpstr>6 Degrees of Separation</vt:lpstr>
      <vt:lpstr>Separation vs Integration</vt:lpstr>
      <vt:lpstr>Any Questions?</vt:lpstr>
      <vt:lpstr>The 6 Degrees of Integration </vt:lpstr>
      <vt:lpstr>CHALLENGE your Ism? </vt:lpstr>
      <vt:lpstr>CHECK your Circle </vt:lpstr>
      <vt:lpstr>CREATE a new connection </vt:lpstr>
      <vt:lpstr>CHANGE your mind</vt:lpstr>
      <vt:lpstr>CELEBRATE Similarity &amp; Difference </vt:lpstr>
      <vt:lpstr>CHAMPION the cause</vt:lpstr>
      <vt:lpstr>References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Sameness &amp; Difference</dc:title>
  <dc:creator>Cairn Newton-Evans</dc:creator>
  <cp:lastModifiedBy>Cairn Newton-Evans</cp:lastModifiedBy>
  <cp:revision>11</cp:revision>
  <cp:lastPrinted>2018-10-01T07:33:33Z</cp:lastPrinted>
  <dcterms:created xsi:type="dcterms:W3CDTF">2018-09-27T15:42:22Z</dcterms:created>
  <dcterms:modified xsi:type="dcterms:W3CDTF">2018-10-01T13:05:48Z</dcterms:modified>
</cp:coreProperties>
</file>