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75B62-2A3C-5A2B-5309-176E51CC44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0580274">
            <a:off x="964430" y="173010"/>
            <a:ext cx="8689976" cy="2509213"/>
          </a:xfrm>
        </p:spPr>
        <p:txBody>
          <a:bodyPr/>
          <a:lstStyle/>
          <a:p>
            <a:r>
              <a:rPr lang="en-GB" dirty="0"/>
              <a:t>AS3 - </a:t>
            </a:r>
            <a:r>
              <a:rPr lang="en-US" dirty="0"/>
              <a:t>The use of social media to promote businesses</a:t>
            </a:r>
            <a:r>
              <a:rPr lang="en-GB" dirty="0"/>
              <a:t>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D2A93B1-01D0-B957-BAF2-54DCF61F3DD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7316" y="348128"/>
            <a:ext cx="5378245" cy="1519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Muhammad Aurangzaib Ayub</a:t>
            </a:r>
          </a:p>
          <a:p>
            <a:pPr algn="l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2533688</a:t>
            </a:r>
          </a:p>
          <a:p>
            <a:pPr algn="l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Course: NEW ACADEMIC Skills (LCLM4001_BIRM)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E7A8DF-1801-9D9A-726B-522B90F00AA3}"/>
              </a:ext>
            </a:extLst>
          </p:cNvPr>
          <p:cNvSpPr txBox="1"/>
          <p:nvPr/>
        </p:nvSpPr>
        <p:spPr>
          <a:xfrm>
            <a:off x="105445" y="3517657"/>
            <a:ext cx="709889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Title: The use of social media to promote businesses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Author(s): Fernando David Giménez Britez</a:t>
            </a:r>
            <a:r>
              <a:rPr lang="en-GB" sz="20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Giovani Sebastian Meza Montiel, Richard Mathias Báez</a:t>
            </a:r>
            <a:r>
              <a:rPr lang="en-GB" sz="20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Matias Vicente González</a:t>
            </a:r>
            <a:r>
              <a:rPr lang="en-GB" sz="20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Bruno Martin Lopez González</a:t>
            </a:r>
            <a:endParaRPr lang="en-GB" sz="2000" b="1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Published: 2023-11-05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Source: Google Scholar - https://periodicojs.com.br/index.php/gei/article/view/1709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22AA54F-DBF0-4723-8961-543FFE5CD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9498" y="2610799"/>
            <a:ext cx="3215919" cy="181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670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3AFF03-1C8C-CEA4-945B-BC28DAEA6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80591B1-8AEE-35BB-4088-37A782D591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5043" y="1750142"/>
            <a:ext cx="6182660" cy="360843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369DDAD-0926-1B68-0833-DAD1ED0CF418}"/>
              </a:ext>
            </a:extLst>
          </p:cNvPr>
          <p:cNvSpPr txBox="1"/>
          <p:nvPr/>
        </p:nvSpPr>
        <p:spPr>
          <a:xfrm>
            <a:off x="430128" y="1674222"/>
            <a:ext cx="553556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 chose this source as I believe this is the most relevant to the task I am doing.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It talks about how social media plays part in promoting businesses.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Shows where they got their findings.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A number of Authors have carried out the research.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One of the most current sources.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Backed by references they used.</a:t>
            </a:r>
          </a:p>
        </p:txBody>
      </p:sp>
    </p:spTree>
    <p:extLst>
      <p:ext uri="{BB962C8B-B14F-4D97-AF65-F5344CB8AC3E}">
        <p14:creationId xmlns:p14="http://schemas.microsoft.com/office/powerpoint/2010/main" val="947552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D227A-F96A-6BAC-5256-4F78E0173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FE6D8B-BAEA-2B41-ECCE-489857D39668}"/>
              </a:ext>
            </a:extLst>
          </p:cNvPr>
          <p:cNvSpPr txBox="1"/>
          <p:nvPr/>
        </p:nvSpPr>
        <p:spPr>
          <a:xfrm>
            <a:off x="688258" y="1230764"/>
            <a:ext cx="5820697" cy="49317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4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r>
              <a:rPr lang="en-GB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This was Published in 2023 this is one on the most recent publication as other were a lot longer before, this source focuses on the relevant topic; also highlighting social media platforms.</a:t>
            </a:r>
            <a:endParaRPr lang="en-GB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There are 5 different Authors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Fernando David Giménez Britez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Giovani Sebastian Meza Montiel, Richard Mathias Báez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Matias Vicente González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Bruno Martin Lopez González) and are part of Administrative and Accounting Sciences </a:t>
            </a:r>
            <a:r>
              <a:rPr lang="en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 Paraguay.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kern="1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They have collectively complied their findings from a number reference and presenting them.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D269C7-2858-CD6A-EB21-1D05AC047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4111" y="1440426"/>
            <a:ext cx="4909631" cy="3977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124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65A88-6AC6-B0A3-31FF-D4E35822F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DD5CF2-E2E9-6950-ACAF-B3F1271F2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1604" y="4047732"/>
            <a:ext cx="5416418" cy="21292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129A1D-2B40-B9A7-C828-F8A7DF642C7E}"/>
              </a:ext>
            </a:extLst>
          </p:cNvPr>
          <p:cNvSpPr txBox="1"/>
          <p:nvPr/>
        </p:nvSpPr>
        <p:spPr>
          <a:xfrm>
            <a:off x="1179871" y="2151921"/>
            <a:ext cx="4404851" cy="2391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believe this source to be reliable, this is Volume 4, the publisher has been Publishing since October 2020.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000" kern="1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Graph show levels of Downloads for when this journal was released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8947E8-48D6-AC64-A9FB-0B48EC406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1604" y="522226"/>
            <a:ext cx="5416418" cy="3259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5441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{321B0FEC-69D1-4ECE-BA98-547F02087F49}TF62d0d592-7ac2-4846-a919-75806e8bead49553d537-f813ce055067</Template>
  <TotalTime>89</TotalTime>
  <Words>279</Words>
  <Application>Microsoft Office PowerPoint</Application>
  <PresentationFormat>Widescreen</PresentationFormat>
  <Paragraphs>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Tw Cen MT</vt:lpstr>
      <vt:lpstr>Wingdings</vt:lpstr>
      <vt:lpstr>Droplet</vt:lpstr>
      <vt:lpstr>AS3 - The use of social media to promote businesses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Aurangzaib Ayub</dc:creator>
  <cp:lastModifiedBy>Aurangzaib Ayub</cp:lastModifiedBy>
  <cp:revision>2</cp:revision>
  <dcterms:created xsi:type="dcterms:W3CDTF">2026-07-26T21:17:48Z</dcterms:created>
  <dcterms:modified xsi:type="dcterms:W3CDTF">2026-07-26T22:47:26Z</dcterms:modified>
</cp:coreProperties>
</file>