
<file path=[Content_Types].xml><?xml version="1.0" encoding="utf-8"?>
<Types xmlns="http://schemas.openxmlformats.org/package/2006/content-types">
  <Default Extension="png" ContentType="image/png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692150"/>
            <a:ext cx="12192000" cy="755650"/>
          </a:xfrm>
          <a:prstGeom prst="rect">
            <a:avLst/>
          </a:prstGeom>
          <a:solidFill>
            <a:srgbClr val="25C182"/>
          </a:solidFill>
          <a:ln>
            <a:noFill/>
          </a:ln>
          <a:effectLst/>
          <a:extLst/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endParaRPr lang="en-GB" sz="1800" smtClean="0">
              <a:solidFill>
                <a:srgbClr val="330099"/>
              </a:solidFill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" y="6200776"/>
            <a:ext cx="72771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defRPr/>
            </a:pPr>
            <a:endParaRPr lang="en-GB" sz="1800" smtClean="0">
              <a:solidFill>
                <a:srgbClr val="000000"/>
              </a:solidFill>
            </a:endParaRPr>
          </a:p>
        </p:txBody>
      </p:sp>
      <p:pic>
        <p:nvPicPr>
          <p:cNvPr id="6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900" y="1744663"/>
            <a:ext cx="4800600" cy="467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 userDrawn="1"/>
        </p:nvSpPr>
        <p:spPr bwMode="auto">
          <a:xfrm>
            <a:off x="0" y="6524625"/>
            <a:ext cx="7681384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z="800" smtClean="0">
                <a:solidFill>
                  <a:srgbClr val="000000"/>
                </a:solidFill>
              </a:rPr>
              <a:t>© Strategy for Tourism 2nd edn, 2016, Goodfellow Publishers</a:t>
            </a:r>
          </a:p>
        </p:txBody>
      </p:sp>
      <p:sp>
        <p:nvSpPr>
          <p:cNvPr id="259074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102784" y="1736726"/>
            <a:ext cx="4129616" cy="2987675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5907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151467" y="620713"/>
            <a:ext cx="10320867" cy="684212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2534522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72368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665283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3600" y="1520826"/>
            <a:ext cx="5226051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2851" y="1520826"/>
            <a:ext cx="5228167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44401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89843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6418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606575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1547855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85695833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755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45551" y="368300"/>
            <a:ext cx="2675467" cy="59769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4918" y="368300"/>
            <a:ext cx="7827433" cy="59769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8527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917" y="368301"/>
            <a:ext cx="7874000" cy="752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863601" y="1520826"/>
            <a:ext cx="10657417" cy="4824413"/>
          </a:xfrm>
        </p:spPr>
        <p:txBody>
          <a:bodyPr/>
          <a:lstStyle/>
          <a:p>
            <a:pPr lvl="0"/>
            <a:endParaRPr lang="en-GB" noProof="0" smtClean="0"/>
          </a:p>
        </p:txBody>
      </p:sp>
    </p:spTree>
    <p:extLst>
      <p:ext uri="{BB962C8B-B14F-4D97-AF65-F5344CB8AC3E}">
        <p14:creationId xmlns:p14="http://schemas.microsoft.com/office/powerpoint/2010/main" val="3471064003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917" y="368301"/>
            <a:ext cx="7874000" cy="752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3600" y="1520826"/>
            <a:ext cx="5226051" cy="48244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2851" y="1520826"/>
            <a:ext cx="5228167" cy="48244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01267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917" y="368301"/>
            <a:ext cx="7874000" cy="752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63600" y="1520826"/>
            <a:ext cx="5226051" cy="48244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2851" y="1520826"/>
            <a:ext cx="5228167" cy="48244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625889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14917" y="368301"/>
            <a:ext cx="7874000" cy="75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63601" y="1520826"/>
            <a:ext cx="10657417" cy="4824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9" name="Text Box 5"/>
          <p:cNvSpPr txBox="1">
            <a:spLocks noChangeArrowheads="1"/>
          </p:cNvSpPr>
          <p:nvPr userDrawn="1"/>
        </p:nvSpPr>
        <p:spPr bwMode="auto">
          <a:xfrm>
            <a:off x="9169400" y="908050"/>
            <a:ext cx="244686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cs typeface="Arial" pitchFamily="34" charset="0"/>
              </a:defRPr>
            </a:lvl9pPr>
          </a:lstStyle>
          <a:p>
            <a:pPr algn="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en-US" sz="1600" smtClean="0">
                <a:solidFill>
                  <a:srgbClr val="341981"/>
                </a:solidFill>
                <a:latin typeface="Frutiger LT Std 55 Roman" pitchFamily="34" charset="0"/>
              </a:rPr>
              <a:t>© John Tribe</a:t>
            </a:r>
          </a:p>
        </p:txBody>
      </p:sp>
    </p:spTree>
    <p:extLst>
      <p:ext uri="{BB962C8B-B14F-4D97-AF65-F5344CB8AC3E}">
        <p14:creationId xmlns:p14="http://schemas.microsoft.com/office/powerpoint/2010/main" val="1779800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ransition/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330099"/>
          </a:solidFill>
          <a:latin typeface="Univers 45 Light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330099"/>
        </a:buClr>
        <a:buFont typeface="Wingdings" panose="05000000000000000000" pitchFamily="2" charset="2"/>
        <a:buChar char="¡"/>
        <a:defRPr sz="2900">
          <a:solidFill>
            <a:srgbClr val="330099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330099"/>
        </a:buClr>
        <a:buFont typeface="Wingdings" panose="05000000000000000000" pitchFamily="2" charset="2"/>
        <a:buChar char="l"/>
        <a:defRPr sz="2500">
          <a:solidFill>
            <a:srgbClr val="330099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0099"/>
        </a:buClr>
        <a:buFont typeface="Wingdings" panose="05000000000000000000" pitchFamily="2" charset="2"/>
        <a:buChar char="¡"/>
        <a:defRPr sz="2200">
          <a:solidFill>
            <a:srgbClr val="330099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330099"/>
        </a:buClr>
        <a:buFont typeface="Wingdings" panose="05000000000000000000" pitchFamily="2" charset="2"/>
        <a:buChar char="l"/>
        <a:defRPr sz="1900">
          <a:solidFill>
            <a:srgbClr val="330099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330099"/>
        </a:buClr>
        <a:buFont typeface="Wingdings" panose="05000000000000000000" pitchFamily="2" charset="2"/>
        <a:buChar char="¡"/>
        <a:defRPr sz="1900">
          <a:solidFill>
            <a:srgbClr val="330099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330099"/>
        </a:buClr>
        <a:buFont typeface="Wingdings" pitchFamily="2" charset="2"/>
        <a:buChar char="¡"/>
        <a:defRPr sz="1900">
          <a:solidFill>
            <a:srgbClr val="330099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330099"/>
        </a:buClr>
        <a:buFont typeface="Wingdings" pitchFamily="2" charset="2"/>
        <a:buChar char="¡"/>
        <a:defRPr sz="1900">
          <a:solidFill>
            <a:srgbClr val="330099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330099"/>
        </a:buClr>
        <a:buFont typeface="Wingdings" pitchFamily="2" charset="2"/>
        <a:buChar char="¡"/>
        <a:defRPr sz="1900">
          <a:solidFill>
            <a:srgbClr val="330099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330099"/>
        </a:buClr>
        <a:buFont typeface="Wingdings" pitchFamily="2" charset="2"/>
        <a:buChar char="¡"/>
        <a:defRPr sz="1900">
          <a:solidFill>
            <a:srgbClr val="330099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altLang="en-US" dirty="0" smtClean="0"/>
          </a:p>
          <a:p>
            <a:pPr marL="0" indent="0" algn="ctr">
              <a:buNone/>
            </a:pPr>
            <a:r>
              <a:rPr lang="en-GB" altLang="en-US" sz="4400" dirty="0"/>
              <a:t>TOURISM </a:t>
            </a:r>
            <a:r>
              <a:rPr lang="en-GB" altLang="en-US" sz="4400" dirty="0" smtClean="0"/>
              <a:t>STRATEGY NOTES – </a:t>
            </a:r>
          </a:p>
          <a:p>
            <a:pPr marL="0" indent="0" algn="ctr">
              <a:buNone/>
            </a:pPr>
            <a:endParaRPr lang="en-GB" altLang="en-US" sz="4400" dirty="0"/>
          </a:p>
          <a:p>
            <a:pPr marL="0" indent="0" algn="ctr">
              <a:buNone/>
            </a:pPr>
            <a:r>
              <a:rPr lang="en-GB" altLang="en-US" sz="4400" dirty="0" smtClean="0"/>
              <a:t>Audio Guidance </a:t>
            </a:r>
            <a:endParaRPr lang="en-GB" altLang="en-US" sz="4400" dirty="0"/>
          </a:p>
          <a:p>
            <a:pPr marL="0" indent="0" algn="ctr">
              <a:buNone/>
            </a:pPr>
            <a:endParaRPr lang="en-GB" altLang="en-US" sz="4400" dirty="0"/>
          </a:p>
          <a:p>
            <a:pPr marL="0" indent="0" algn="ctr">
              <a:buNone/>
            </a:pPr>
            <a:r>
              <a:rPr lang="en-GB" altLang="en-US" sz="4400" dirty="0"/>
              <a:t>GTDM 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(Notes adapted from Tribe 2010) </a:t>
            </a:r>
          </a:p>
        </p:txBody>
      </p:sp>
      <p:sp>
        <p:nvSpPr>
          <p:cNvPr id="4" name="Rectangle 3"/>
          <p:cNvSpPr/>
          <p:nvPr/>
        </p:nvSpPr>
        <p:spPr>
          <a:xfrm>
            <a:off x="10254445" y="869414"/>
            <a:ext cx="140335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896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4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 – GTDM (RECAP)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95422" y="1252025"/>
            <a:ext cx="5794228" cy="5345723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92849" y="1786599"/>
            <a:ext cx="5650621" cy="48111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21992" y="928735"/>
            <a:ext cx="1426588" cy="38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59967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1_Default Design">
      <a:majorFont>
        <a:latin typeface="Univers 45 Light"/>
        <a:ea typeface=""/>
        <a:cs typeface="Arial"/>
      </a:majorFont>
      <a:minorFont>
        <a:latin typeface="Univers 45 Light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21</Words>
  <Application>Microsoft Office PowerPoint</Application>
  <PresentationFormat>Widescreen</PresentationFormat>
  <Paragraphs>13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Frutiger LT Std 55 Roman</vt:lpstr>
      <vt:lpstr>Univers 45 Light</vt:lpstr>
      <vt:lpstr>Verdana</vt:lpstr>
      <vt:lpstr>Wingdings</vt:lpstr>
      <vt:lpstr>1_Default Design</vt:lpstr>
      <vt:lpstr>PowerPoint Presentation</vt:lpstr>
      <vt:lpstr>Assignment 2 – GTDM (RECAP)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Kathryn Flynn</dc:creator>
  <cp:lastModifiedBy>Kathryn Flynn</cp:lastModifiedBy>
  <cp:revision>6</cp:revision>
  <dcterms:created xsi:type="dcterms:W3CDTF">2020-04-21T07:33:25Z</dcterms:created>
  <dcterms:modified xsi:type="dcterms:W3CDTF">2020-04-21T08:44:32Z</dcterms:modified>
</cp:coreProperties>
</file>